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3" r:id="rId1"/>
    <p:sldMasterId id="2147483704"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FF9A7E-D4FF-43F2-B25F-0513617FDF92}">
  <a:tblStyle styleId="{F2FF9A7E-D4FF-43F2-B25F-0513617FDF9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12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0"/>
        <p:cNvGrpSpPr/>
        <p:nvPr/>
      </p:nvGrpSpPr>
      <p:grpSpPr>
        <a:xfrm>
          <a:off x="0" y="0"/>
          <a:ext cx="0" cy="0"/>
          <a:chOff x="0" y="0"/>
          <a:chExt cx="0" cy="0"/>
        </a:xfrm>
      </p:grpSpPr>
      <p:sp>
        <p:nvSpPr>
          <p:cNvPr id="2191" name="Google Shape;2191;g305f00d11fe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2" name="Google Shape;2192;g305f00d11fe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2"/>
        <p:cNvGrpSpPr/>
        <p:nvPr/>
      </p:nvGrpSpPr>
      <p:grpSpPr>
        <a:xfrm>
          <a:off x="0" y="0"/>
          <a:ext cx="0" cy="0"/>
          <a:chOff x="0" y="0"/>
          <a:chExt cx="0" cy="0"/>
        </a:xfrm>
      </p:grpSpPr>
      <p:sp>
        <p:nvSpPr>
          <p:cNvPr id="2253" name="Google Shape;2253;g2e3fec53118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 name="Google Shape;2254;g2e3fec5311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2e3fec53118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2e3fec5311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2e3fec53118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2e3fec5311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2"/>
        <p:cNvGrpSpPr/>
        <p:nvPr/>
      </p:nvGrpSpPr>
      <p:grpSpPr>
        <a:xfrm>
          <a:off x="0" y="0"/>
          <a:ext cx="0" cy="0"/>
          <a:chOff x="0" y="0"/>
          <a:chExt cx="0" cy="0"/>
        </a:xfrm>
      </p:grpSpPr>
      <p:sp>
        <p:nvSpPr>
          <p:cNvPr id="2293" name="Google Shape;2293;g2e3fec53118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4" name="Google Shape;2294;g2e3fec5311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2e3fec53118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2e3fec5311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g2e3fec5311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0" name="Google Shape;2200;g2e3fec5311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2e3fec53118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2e3fec53118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Google Shape;2213;g2e3fec531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4" name="Google Shape;2214;g2e3fec531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9"/>
        <p:cNvGrpSpPr/>
        <p:nvPr/>
      </p:nvGrpSpPr>
      <p:grpSpPr>
        <a:xfrm>
          <a:off x="0" y="0"/>
          <a:ext cx="0" cy="0"/>
          <a:chOff x="0" y="0"/>
          <a:chExt cx="0" cy="0"/>
        </a:xfrm>
      </p:grpSpPr>
      <p:sp>
        <p:nvSpPr>
          <p:cNvPr id="2220" name="Google Shape;2220;g2e3fec5311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1" name="Google Shape;2221;g2e3fec5311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g33f1de67f6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7" name="Google Shape;2227;g33f1de67f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1"/>
        <p:cNvGrpSpPr/>
        <p:nvPr/>
      </p:nvGrpSpPr>
      <p:grpSpPr>
        <a:xfrm>
          <a:off x="0" y="0"/>
          <a:ext cx="0" cy="0"/>
          <a:chOff x="0" y="0"/>
          <a:chExt cx="0" cy="0"/>
        </a:xfrm>
      </p:grpSpPr>
      <p:sp>
        <p:nvSpPr>
          <p:cNvPr id="2232" name="Google Shape;2232;g2e3fec53118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3" name="Google Shape;2233;g2e3fec53118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8"/>
        <p:cNvGrpSpPr/>
        <p:nvPr/>
      </p:nvGrpSpPr>
      <p:grpSpPr>
        <a:xfrm>
          <a:off x="0" y="0"/>
          <a:ext cx="0" cy="0"/>
          <a:chOff x="0" y="0"/>
          <a:chExt cx="0" cy="0"/>
        </a:xfrm>
      </p:grpSpPr>
      <p:sp>
        <p:nvSpPr>
          <p:cNvPr id="2239" name="Google Shape;2239;g2e3fec53118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0" name="Google Shape;2240;g2e3fec5311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4"/>
        <p:cNvGrpSpPr/>
        <p:nvPr/>
      </p:nvGrpSpPr>
      <p:grpSpPr>
        <a:xfrm>
          <a:off x="0" y="0"/>
          <a:ext cx="0" cy="0"/>
          <a:chOff x="0" y="0"/>
          <a:chExt cx="0" cy="0"/>
        </a:xfrm>
      </p:grpSpPr>
      <p:sp>
        <p:nvSpPr>
          <p:cNvPr id="2245" name="Google Shape;2245;g2e3fec53118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6" name="Google Shape;2246;g2e3fec5311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10" name="Google Shape;10;p2"/>
          <p:cNvSpPr txBox="1">
            <a:spLocks noGrp="1"/>
          </p:cNvSpPr>
          <p:nvPr>
            <p:ph type="ctrTitle"/>
          </p:nvPr>
        </p:nvSpPr>
        <p:spPr>
          <a:xfrm>
            <a:off x="4387975" y="228600"/>
            <a:ext cx="4562700" cy="21381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4400"/>
              <a:buNone/>
              <a:defRPr sz="4400" b="1"/>
            </a:lvl2pPr>
            <a:lvl3pPr lvl="2" algn="l">
              <a:lnSpc>
                <a:spcPct val="100000"/>
              </a:lnSpc>
              <a:spcBef>
                <a:spcPts val="0"/>
              </a:spcBef>
              <a:spcAft>
                <a:spcPts val="0"/>
              </a:spcAft>
              <a:buSzPts val="4400"/>
              <a:buNone/>
              <a:defRPr sz="4400" b="1"/>
            </a:lvl3pPr>
            <a:lvl4pPr lvl="3" algn="l">
              <a:lnSpc>
                <a:spcPct val="100000"/>
              </a:lnSpc>
              <a:spcBef>
                <a:spcPts val="0"/>
              </a:spcBef>
              <a:spcAft>
                <a:spcPts val="0"/>
              </a:spcAft>
              <a:buSzPts val="4400"/>
              <a:buNone/>
              <a:defRPr sz="4400" b="1"/>
            </a:lvl4pPr>
            <a:lvl5pPr lvl="4" algn="l">
              <a:lnSpc>
                <a:spcPct val="100000"/>
              </a:lnSpc>
              <a:spcBef>
                <a:spcPts val="0"/>
              </a:spcBef>
              <a:spcAft>
                <a:spcPts val="0"/>
              </a:spcAft>
              <a:buSzPts val="4400"/>
              <a:buNone/>
              <a:defRPr sz="4400" b="1"/>
            </a:lvl5pPr>
            <a:lvl6pPr lvl="5" algn="l">
              <a:lnSpc>
                <a:spcPct val="100000"/>
              </a:lnSpc>
              <a:spcBef>
                <a:spcPts val="0"/>
              </a:spcBef>
              <a:spcAft>
                <a:spcPts val="0"/>
              </a:spcAft>
              <a:buSzPts val="4400"/>
              <a:buNone/>
              <a:defRPr sz="4400" b="1"/>
            </a:lvl6pPr>
            <a:lvl7pPr lvl="6" algn="l">
              <a:lnSpc>
                <a:spcPct val="100000"/>
              </a:lnSpc>
              <a:spcBef>
                <a:spcPts val="0"/>
              </a:spcBef>
              <a:spcAft>
                <a:spcPts val="0"/>
              </a:spcAft>
              <a:buSzPts val="4400"/>
              <a:buNone/>
              <a:defRPr sz="4400" b="1"/>
            </a:lvl7pPr>
            <a:lvl8pPr lvl="7" algn="l">
              <a:lnSpc>
                <a:spcPct val="100000"/>
              </a:lnSpc>
              <a:spcBef>
                <a:spcPts val="0"/>
              </a:spcBef>
              <a:spcAft>
                <a:spcPts val="0"/>
              </a:spcAft>
              <a:buSzPts val="4400"/>
              <a:buNone/>
              <a:defRPr sz="4400" b="1"/>
            </a:lvl8pPr>
            <a:lvl9pPr lvl="8" algn="l">
              <a:lnSpc>
                <a:spcPct val="100000"/>
              </a:lnSpc>
              <a:spcBef>
                <a:spcPts val="0"/>
              </a:spcBef>
              <a:spcAft>
                <a:spcPts val="0"/>
              </a:spcAft>
              <a:buSzPts val="4400"/>
              <a:buNone/>
              <a:defRPr sz="4400" b="1"/>
            </a:lvl9pPr>
          </a:lstStyle>
          <a:p>
            <a:endParaRPr/>
          </a:p>
        </p:txBody>
      </p:sp>
      <p:sp>
        <p:nvSpPr>
          <p:cNvPr id="11" name="Google Shape;11;p2"/>
          <p:cNvSpPr txBox="1">
            <a:spLocks noGrp="1"/>
          </p:cNvSpPr>
          <p:nvPr>
            <p:ph type="subTitle" idx="1"/>
          </p:nvPr>
        </p:nvSpPr>
        <p:spPr>
          <a:xfrm>
            <a:off x="4387975" y="3923975"/>
            <a:ext cx="4562700" cy="648300"/>
          </a:xfrm>
          <a:prstGeom prst="rect">
            <a:avLst/>
          </a:prstGeom>
          <a:noFill/>
          <a:ln>
            <a:noFill/>
          </a:ln>
        </p:spPr>
        <p:txBody>
          <a:bodyPr spcFirstLastPara="1" wrap="square" lIns="0" tIns="0" rIns="0" bIns="0" anchor="b" anchorCtr="0">
            <a:normAutofit/>
          </a:bodyPr>
          <a:lstStyle>
            <a:lvl1pPr lvl="0">
              <a:lnSpc>
                <a:spcPct val="100000"/>
              </a:lnSpc>
              <a:spcBef>
                <a:spcPts val="0"/>
              </a:spcBef>
              <a:spcAft>
                <a:spcPts val="0"/>
              </a:spcAft>
              <a:buClr>
                <a:srgbClr val="666666"/>
              </a:buClr>
              <a:buSzPts val="1300"/>
              <a:buFont typeface="Arial"/>
              <a:buNone/>
              <a:defRPr sz="1500">
                <a:solidFill>
                  <a:srgbClr val="666666"/>
                </a:solidFill>
                <a:latin typeface="Arial"/>
                <a:ea typeface="Arial"/>
                <a:cs typeface="Arial"/>
                <a:sym typeface="Arial"/>
              </a:defRPr>
            </a:lvl1pPr>
            <a:lvl2pPr lvl="1">
              <a:lnSpc>
                <a:spcPct val="100000"/>
              </a:lnSpc>
              <a:spcBef>
                <a:spcPts val="0"/>
              </a:spcBef>
              <a:spcAft>
                <a:spcPts val="0"/>
              </a:spcAft>
              <a:buSzPts val="1200"/>
              <a:buFont typeface="Arial"/>
              <a:buNone/>
              <a:defRPr sz="1200">
                <a:latin typeface="Arial"/>
                <a:ea typeface="Arial"/>
                <a:cs typeface="Arial"/>
                <a:sym typeface="Arial"/>
              </a:defRPr>
            </a:lvl2pPr>
            <a:lvl3pPr lvl="2">
              <a:lnSpc>
                <a:spcPct val="100000"/>
              </a:lnSpc>
              <a:spcBef>
                <a:spcPts val="0"/>
              </a:spcBef>
              <a:spcAft>
                <a:spcPts val="0"/>
              </a:spcAft>
              <a:buSzPts val="1200"/>
              <a:buFont typeface="Arial"/>
              <a:buNone/>
              <a:defRPr sz="1200">
                <a:latin typeface="Arial"/>
                <a:ea typeface="Arial"/>
                <a:cs typeface="Arial"/>
                <a:sym typeface="Arial"/>
              </a:defRPr>
            </a:lvl3pPr>
            <a:lvl4pPr lvl="3">
              <a:lnSpc>
                <a:spcPct val="100000"/>
              </a:lnSpc>
              <a:spcBef>
                <a:spcPts val="0"/>
              </a:spcBef>
              <a:spcAft>
                <a:spcPts val="0"/>
              </a:spcAft>
              <a:buSzPts val="1200"/>
              <a:buFont typeface="Arial"/>
              <a:buNone/>
              <a:defRPr sz="1200">
                <a:latin typeface="Arial"/>
                <a:ea typeface="Arial"/>
                <a:cs typeface="Arial"/>
                <a:sym typeface="Arial"/>
              </a:defRPr>
            </a:lvl4pPr>
            <a:lvl5pPr lvl="4">
              <a:lnSpc>
                <a:spcPct val="100000"/>
              </a:lnSpc>
              <a:spcBef>
                <a:spcPts val="0"/>
              </a:spcBef>
              <a:spcAft>
                <a:spcPts val="0"/>
              </a:spcAft>
              <a:buSzPts val="1200"/>
              <a:buFont typeface="Arial"/>
              <a:buNone/>
              <a:defRPr sz="1200">
                <a:latin typeface="Arial"/>
                <a:ea typeface="Arial"/>
                <a:cs typeface="Arial"/>
                <a:sym typeface="Arial"/>
              </a:defRPr>
            </a:lvl5pPr>
            <a:lvl6pPr lvl="5">
              <a:lnSpc>
                <a:spcPct val="100000"/>
              </a:lnSpc>
              <a:spcBef>
                <a:spcPts val="0"/>
              </a:spcBef>
              <a:spcAft>
                <a:spcPts val="0"/>
              </a:spcAft>
              <a:buSzPts val="1200"/>
              <a:buFont typeface="Arial"/>
              <a:buNone/>
              <a:defRPr sz="1200">
                <a:latin typeface="Arial"/>
                <a:ea typeface="Arial"/>
                <a:cs typeface="Arial"/>
                <a:sym typeface="Arial"/>
              </a:defRPr>
            </a:lvl6pPr>
            <a:lvl7pPr lvl="6">
              <a:lnSpc>
                <a:spcPct val="100000"/>
              </a:lnSpc>
              <a:spcBef>
                <a:spcPts val="0"/>
              </a:spcBef>
              <a:spcAft>
                <a:spcPts val="0"/>
              </a:spcAft>
              <a:buSzPts val="1200"/>
              <a:buFont typeface="Arial"/>
              <a:buNone/>
              <a:defRPr sz="1200">
                <a:latin typeface="Arial"/>
                <a:ea typeface="Arial"/>
                <a:cs typeface="Arial"/>
                <a:sym typeface="Arial"/>
              </a:defRPr>
            </a:lvl7pPr>
            <a:lvl8pPr lvl="7">
              <a:lnSpc>
                <a:spcPct val="100000"/>
              </a:lnSpc>
              <a:spcBef>
                <a:spcPts val="0"/>
              </a:spcBef>
              <a:spcAft>
                <a:spcPts val="0"/>
              </a:spcAft>
              <a:buSzPts val="1200"/>
              <a:buFont typeface="Arial"/>
              <a:buNone/>
              <a:defRPr sz="1200">
                <a:latin typeface="Arial"/>
                <a:ea typeface="Arial"/>
                <a:cs typeface="Arial"/>
                <a:sym typeface="Arial"/>
              </a:defRPr>
            </a:lvl8pPr>
            <a:lvl9pPr lvl="8">
              <a:lnSpc>
                <a:spcPct val="100000"/>
              </a:lnSpc>
              <a:spcBef>
                <a:spcPts val="0"/>
              </a:spcBef>
              <a:spcAft>
                <a:spcPts val="0"/>
              </a:spcAft>
              <a:buSzPts val="1200"/>
              <a:buFont typeface="Arial"/>
              <a:buNone/>
              <a:defRPr sz="1200">
                <a:latin typeface="Arial"/>
                <a:ea typeface="Arial"/>
                <a:cs typeface="Arial"/>
                <a:sym typeface="Arial"/>
              </a:defRPr>
            </a:lvl9pPr>
          </a:lstStyle>
          <a:p>
            <a:endParaRPr/>
          </a:p>
        </p:txBody>
      </p:sp>
      <p:sp>
        <p:nvSpPr>
          <p:cNvPr id="12" name="Google Shape;12;p2"/>
          <p:cNvSpPr txBox="1">
            <a:spLocks noGrp="1"/>
          </p:cNvSpPr>
          <p:nvPr>
            <p:ph type="subTitle" idx="2"/>
          </p:nvPr>
        </p:nvSpPr>
        <p:spPr>
          <a:xfrm>
            <a:off x="4387975" y="2790825"/>
            <a:ext cx="4562700" cy="1068300"/>
          </a:xfrm>
          <a:prstGeom prst="rect">
            <a:avLst/>
          </a:prstGeom>
          <a:noFill/>
          <a:ln>
            <a:noFill/>
          </a:ln>
        </p:spPr>
        <p:txBody>
          <a:bodyPr spcFirstLastPara="1" wrap="square" lIns="0" tIns="0" rIns="0" bIns="0" anchor="t" anchorCtr="0">
            <a:normAutofit/>
          </a:bodyPr>
          <a:lstStyle>
            <a:lvl1pPr lvl="0" rtl="0">
              <a:lnSpc>
                <a:spcPct val="100000"/>
              </a:lnSpc>
              <a:spcBef>
                <a:spcPts val="0"/>
              </a:spcBef>
              <a:spcAft>
                <a:spcPts val="0"/>
              </a:spcAft>
              <a:buSzPts val="2000"/>
              <a:buFont typeface="Arial"/>
              <a:buNone/>
              <a:defRPr sz="2000">
                <a:latin typeface="Arial"/>
                <a:ea typeface="Arial"/>
                <a:cs typeface="Arial"/>
                <a:sym typeface="Arial"/>
              </a:defRPr>
            </a:lvl1pPr>
            <a:lvl2pPr lvl="1" rtl="0">
              <a:lnSpc>
                <a:spcPct val="100000"/>
              </a:lnSpc>
              <a:spcBef>
                <a:spcPts val="0"/>
              </a:spcBef>
              <a:spcAft>
                <a:spcPts val="0"/>
              </a:spcAft>
              <a:buSzPts val="2000"/>
              <a:buFont typeface="Arial"/>
              <a:buNone/>
              <a:defRPr sz="2000">
                <a:latin typeface="Arial"/>
                <a:ea typeface="Arial"/>
                <a:cs typeface="Arial"/>
                <a:sym typeface="Arial"/>
              </a:defRPr>
            </a:lvl2pPr>
            <a:lvl3pPr lvl="2" rtl="0">
              <a:lnSpc>
                <a:spcPct val="100000"/>
              </a:lnSpc>
              <a:spcBef>
                <a:spcPts val="0"/>
              </a:spcBef>
              <a:spcAft>
                <a:spcPts val="0"/>
              </a:spcAft>
              <a:buSzPts val="2000"/>
              <a:buFont typeface="Arial"/>
              <a:buNone/>
              <a:defRPr sz="2000">
                <a:latin typeface="Arial"/>
                <a:ea typeface="Arial"/>
                <a:cs typeface="Arial"/>
                <a:sym typeface="Arial"/>
              </a:defRPr>
            </a:lvl3pPr>
            <a:lvl4pPr lvl="3" rtl="0">
              <a:lnSpc>
                <a:spcPct val="100000"/>
              </a:lnSpc>
              <a:spcBef>
                <a:spcPts val="0"/>
              </a:spcBef>
              <a:spcAft>
                <a:spcPts val="0"/>
              </a:spcAft>
              <a:buSzPts val="2000"/>
              <a:buFont typeface="Arial"/>
              <a:buNone/>
              <a:defRPr sz="2000">
                <a:latin typeface="Arial"/>
                <a:ea typeface="Arial"/>
                <a:cs typeface="Arial"/>
                <a:sym typeface="Arial"/>
              </a:defRPr>
            </a:lvl4pPr>
            <a:lvl5pPr lvl="4" rtl="0">
              <a:lnSpc>
                <a:spcPct val="100000"/>
              </a:lnSpc>
              <a:spcBef>
                <a:spcPts val="0"/>
              </a:spcBef>
              <a:spcAft>
                <a:spcPts val="0"/>
              </a:spcAft>
              <a:buSzPts val="2000"/>
              <a:buFont typeface="Arial"/>
              <a:buNone/>
              <a:defRPr sz="2000">
                <a:latin typeface="Arial"/>
                <a:ea typeface="Arial"/>
                <a:cs typeface="Arial"/>
                <a:sym typeface="Arial"/>
              </a:defRPr>
            </a:lvl5pPr>
            <a:lvl6pPr lvl="5" rtl="0">
              <a:lnSpc>
                <a:spcPct val="100000"/>
              </a:lnSpc>
              <a:spcBef>
                <a:spcPts val="0"/>
              </a:spcBef>
              <a:spcAft>
                <a:spcPts val="0"/>
              </a:spcAft>
              <a:buSzPts val="2000"/>
              <a:buFont typeface="Arial"/>
              <a:buNone/>
              <a:defRPr sz="2000">
                <a:latin typeface="Arial"/>
                <a:ea typeface="Arial"/>
                <a:cs typeface="Arial"/>
                <a:sym typeface="Arial"/>
              </a:defRPr>
            </a:lvl6pPr>
            <a:lvl7pPr lvl="6" rtl="0">
              <a:lnSpc>
                <a:spcPct val="100000"/>
              </a:lnSpc>
              <a:spcBef>
                <a:spcPts val="0"/>
              </a:spcBef>
              <a:spcAft>
                <a:spcPts val="0"/>
              </a:spcAft>
              <a:buSzPts val="2000"/>
              <a:buFont typeface="Arial"/>
              <a:buNone/>
              <a:defRPr sz="2000">
                <a:latin typeface="Arial"/>
                <a:ea typeface="Arial"/>
                <a:cs typeface="Arial"/>
                <a:sym typeface="Arial"/>
              </a:defRPr>
            </a:lvl7pPr>
            <a:lvl8pPr lvl="7" rtl="0">
              <a:lnSpc>
                <a:spcPct val="100000"/>
              </a:lnSpc>
              <a:spcBef>
                <a:spcPts val="0"/>
              </a:spcBef>
              <a:spcAft>
                <a:spcPts val="0"/>
              </a:spcAft>
              <a:buSzPts val="2000"/>
              <a:buFont typeface="Arial"/>
              <a:buNone/>
              <a:defRPr sz="2000">
                <a:latin typeface="Arial"/>
                <a:ea typeface="Arial"/>
                <a:cs typeface="Arial"/>
                <a:sym typeface="Arial"/>
              </a:defRPr>
            </a:lvl8pPr>
            <a:lvl9pPr lvl="8" rtl="0">
              <a:lnSpc>
                <a:spcPct val="100000"/>
              </a:lnSpc>
              <a:spcBef>
                <a:spcPts val="0"/>
              </a:spcBef>
              <a:spcAft>
                <a:spcPts val="0"/>
              </a:spcAft>
              <a:buSzPts val="2000"/>
              <a:buFont typeface="Arial"/>
              <a:buNone/>
              <a:defRPr sz="2000">
                <a:latin typeface="Arial"/>
                <a:ea typeface="Arial"/>
                <a:cs typeface="Arial"/>
                <a:sym typeface="Arial"/>
              </a:defRPr>
            </a:lvl9pPr>
          </a:lstStyle>
          <a:p>
            <a:endParaRPr/>
          </a:p>
        </p:txBody>
      </p:sp>
      <p:sp>
        <p:nvSpPr>
          <p:cNvPr id="13" name="Google Shape;13;p2"/>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
        <p:nvSpPr>
          <p:cNvPr id="14" name="Google Shape;14;p2"/>
          <p:cNvSpPr>
            <a:spLocks noGrp="1"/>
          </p:cNvSpPr>
          <p:nvPr>
            <p:ph type="pic" idx="3"/>
          </p:nvPr>
        </p:nvSpPr>
        <p:spPr>
          <a:xfrm>
            <a:off x="0" y="0"/>
            <a:ext cx="4083900" cy="4673400"/>
          </a:xfrm>
          <a:prstGeom prst="rect">
            <a:avLst/>
          </a:prstGeom>
          <a:solidFill>
            <a:schemeClr val="dk2"/>
          </a:solidFill>
          <a:ln>
            <a:noFill/>
          </a:ln>
        </p:spPr>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0_Branding Slide_Newfoundland and Labrador,_EN">
  <p:cSld name="TITLE_1_14_1_2">
    <p:spTree>
      <p:nvGrpSpPr>
        <p:cNvPr id="1" name="Shape 539"/>
        <p:cNvGrpSpPr/>
        <p:nvPr/>
      </p:nvGrpSpPr>
      <p:grpSpPr>
        <a:xfrm>
          <a:off x="0" y="0"/>
          <a:ext cx="0" cy="0"/>
          <a:chOff x="0" y="0"/>
          <a:chExt cx="0" cy="0"/>
        </a:xfrm>
      </p:grpSpPr>
      <p:pic>
        <p:nvPicPr>
          <p:cNvPr id="540" name="Google Shape;540;p1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41" name="Google Shape;541;p11"/>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Newfoundland and Labrador, Canada - Photo: Freepik</a:t>
            </a:r>
            <a:endParaRPr sz="1400" b="0" i="0" u="none" strike="noStrike" cap="none">
              <a:solidFill>
                <a:srgbClr val="FFFFFF"/>
              </a:solidFill>
              <a:latin typeface="Source Sans Pro"/>
              <a:ea typeface="Source Sans Pro"/>
              <a:cs typeface="Source Sans Pro"/>
              <a:sym typeface="Source Sans Pro"/>
            </a:endParaRPr>
          </a:p>
        </p:txBody>
      </p:sp>
      <p:sp>
        <p:nvSpPr>
          <p:cNvPr id="542" name="Google Shape;542;p11"/>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A1527B">
              <a:alpha val="8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1"/>
          <p:cNvGrpSpPr/>
          <p:nvPr/>
        </p:nvGrpSpPr>
        <p:grpSpPr>
          <a:xfrm>
            <a:off x="429700" y="1242820"/>
            <a:ext cx="4866194" cy="944324"/>
            <a:chOff x="277298" y="2872865"/>
            <a:chExt cx="2322433" cy="450687"/>
          </a:xfrm>
        </p:grpSpPr>
        <p:sp>
          <p:nvSpPr>
            <p:cNvPr id="546" name="Google Shape;546;p11"/>
            <p:cNvSpPr/>
            <p:nvPr/>
          </p:nvSpPr>
          <p:spPr>
            <a:xfrm>
              <a:off x="841590" y="2911275"/>
              <a:ext cx="69531" cy="150232"/>
            </a:xfrm>
            <a:custGeom>
              <a:avLst/>
              <a:gdLst/>
              <a:ahLst/>
              <a:cxnLst/>
              <a:rect l="l" t="t" r="r" b="b"/>
              <a:pathLst>
                <a:path w="8555" h="18473" extrusionOk="0">
                  <a:moveTo>
                    <a:pt x="4513" y="0"/>
                  </a:moveTo>
                  <a:lnTo>
                    <a:pt x="3884" y="53"/>
                  </a:lnTo>
                  <a:lnTo>
                    <a:pt x="3306" y="105"/>
                  </a:lnTo>
                  <a:lnTo>
                    <a:pt x="2782" y="263"/>
                  </a:lnTo>
                  <a:lnTo>
                    <a:pt x="2309" y="420"/>
                  </a:lnTo>
                  <a:lnTo>
                    <a:pt x="1942" y="630"/>
                  </a:lnTo>
                  <a:lnTo>
                    <a:pt x="1575" y="892"/>
                  </a:lnTo>
                  <a:lnTo>
                    <a:pt x="1312" y="1155"/>
                  </a:lnTo>
                  <a:lnTo>
                    <a:pt x="1050" y="1417"/>
                  </a:lnTo>
                  <a:lnTo>
                    <a:pt x="840" y="1679"/>
                  </a:lnTo>
                  <a:lnTo>
                    <a:pt x="682" y="1994"/>
                  </a:lnTo>
                  <a:lnTo>
                    <a:pt x="420" y="2519"/>
                  </a:lnTo>
                  <a:lnTo>
                    <a:pt x="315" y="3044"/>
                  </a:lnTo>
                  <a:lnTo>
                    <a:pt x="210" y="3411"/>
                  </a:lnTo>
                  <a:lnTo>
                    <a:pt x="158" y="3989"/>
                  </a:lnTo>
                  <a:lnTo>
                    <a:pt x="53" y="4933"/>
                  </a:lnTo>
                  <a:lnTo>
                    <a:pt x="53" y="6613"/>
                  </a:lnTo>
                  <a:lnTo>
                    <a:pt x="0" y="9446"/>
                  </a:lnTo>
                  <a:lnTo>
                    <a:pt x="53" y="12175"/>
                  </a:lnTo>
                  <a:lnTo>
                    <a:pt x="105" y="13802"/>
                  </a:lnTo>
                  <a:lnTo>
                    <a:pt x="158" y="14694"/>
                  </a:lnTo>
                  <a:lnTo>
                    <a:pt x="210" y="15219"/>
                  </a:lnTo>
                  <a:lnTo>
                    <a:pt x="368" y="15796"/>
                  </a:lnTo>
                  <a:lnTo>
                    <a:pt x="577" y="16426"/>
                  </a:lnTo>
                  <a:lnTo>
                    <a:pt x="892" y="16951"/>
                  </a:lnTo>
                  <a:lnTo>
                    <a:pt x="1102" y="17213"/>
                  </a:lnTo>
                  <a:lnTo>
                    <a:pt x="1365" y="17476"/>
                  </a:lnTo>
                  <a:lnTo>
                    <a:pt x="1627" y="17686"/>
                  </a:lnTo>
                  <a:lnTo>
                    <a:pt x="1889" y="17896"/>
                  </a:lnTo>
                  <a:lnTo>
                    <a:pt x="2204" y="18053"/>
                  </a:lnTo>
                  <a:lnTo>
                    <a:pt x="2572" y="18210"/>
                  </a:lnTo>
                  <a:lnTo>
                    <a:pt x="2939" y="18315"/>
                  </a:lnTo>
                  <a:lnTo>
                    <a:pt x="3411" y="18420"/>
                  </a:lnTo>
                  <a:lnTo>
                    <a:pt x="3831" y="18473"/>
                  </a:lnTo>
                  <a:lnTo>
                    <a:pt x="4933" y="18473"/>
                  </a:lnTo>
                  <a:lnTo>
                    <a:pt x="5458" y="18420"/>
                  </a:lnTo>
                  <a:lnTo>
                    <a:pt x="5878" y="18315"/>
                  </a:lnTo>
                  <a:lnTo>
                    <a:pt x="6298" y="18158"/>
                  </a:lnTo>
                  <a:lnTo>
                    <a:pt x="6665" y="18053"/>
                  </a:lnTo>
                  <a:lnTo>
                    <a:pt x="6980" y="17843"/>
                  </a:lnTo>
                  <a:lnTo>
                    <a:pt x="7242" y="17633"/>
                  </a:lnTo>
                  <a:lnTo>
                    <a:pt x="7505" y="17423"/>
                  </a:lnTo>
                  <a:lnTo>
                    <a:pt x="7662" y="17213"/>
                  </a:lnTo>
                  <a:lnTo>
                    <a:pt x="7872" y="17003"/>
                  </a:lnTo>
                  <a:lnTo>
                    <a:pt x="8082" y="16531"/>
                  </a:lnTo>
                  <a:lnTo>
                    <a:pt x="8292" y="16059"/>
                  </a:lnTo>
                  <a:lnTo>
                    <a:pt x="8397" y="15639"/>
                  </a:lnTo>
                  <a:lnTo>
                    <a:pt x="8449" y="15114"/>
                  </a:lnTo>
                  <a:lnTo>
                    <a:pt x="8502" y="14432"/>
                  </a:lnTo>
                  <a:lnTo>
                    <a:pt x="8554" y="11913"/>
                  </a:lnTo>
                  <a:lnTo>
                    <a:pt x="6455" y="11913"/>
                  </a:lnTo>
                  <a:lnTo>
                    <a:pt x="6455" y="14012"/>
                  </a:lnTo>
                  <a:lnTo>
                    <a:pt x="6455" y="14537"/>
                  </a:lnTo>
                  <a:lnTo>
                    <a:pt x="6350" y="14904"/>
                  </a:lnTo>
                  <a:lnTo>
                    <a:pt x="6245" y="15324"/>
                  </a:lnTo>
                  <a:lnTo>
                    <a:pt x="6140" y="15586"/>
                  </a:lnTo>
                  <a:lnTo>
                    <a:pt x="5983" y="15849"/>
                  </a:lnTo>
                  <a:lnTo>
                    <a:pt x="5773" y="16164"/>
                  </a:lnTo>
                  <a:lnTo>
                    <a:pt x="5406" y="16374"/>
                  </a:lnTo>
                  <a:lnTo>
                    <a:pt x="4986" y="16531"/>
                  </a:lnTo>
                  <a:lnTo>
                    <a:pt x="4776" y="16584"/>
                  </a:lnTo>
                  <a:lnTo>
                    <a:pt x="4146" y="16584"/>
                  </a:lnTo>
                  <a:lnTo>
                    <a:pt x="3884" y="16531"/>
                  </a:lnTo>
                  <a:lnTo>
                    <a:pt x="3411" y="16374"/>
                  </a:lnTo>
                  <a:lnTo>
                    <a:pt x="3044" y="16164"/>
                  </a:lnTo>
                  <a:lnTo>
                    <a:pt x="2782" y="15901"/>
                  </a:lnTo>
                  <a:lnTo>
                    <a:pt x="2624" y="15586"/>
                  </a:lnTo>
                  <a:lnTo>
                    <a:pt x="2519" y="15324"/>
                  </a:lnTo>
                  <a:lnTo>
                    <a:pt x="2362" y="14904"/>
                  </a:lnTo>
                  <a:lnTo>
                    <a:pt x="2309" y="13907"/>
                  </a:lnTo>
                  <a:lnTo>
                    <a:pt x="2257" y="12333"/>
                  </a:lnTo>
                  <a:lnTo>
                    <a:pt x="2257" y="9499"/>
                  </a:lnTo>
                  <a:lnTo>
                    <a:pt x="2257" y="6770"/>
                  </a:lnTo>
                  <a:lnTo>
                    <a:pt x="2309" y="5301"/>
                  </a:lnTo>
                  <a:lnTo>
                    <a:pt x="2362" y="4094"/>
                  </a:lnTo>
                  <a:lnTo>
                    <a:pt x="2467" y="3464"/>
                  </a:lnTo>
                  <a:lnTo>
                    <a:pt x="2572" y="3096"/>
                  </a:lnTo>
                  <a:lnTo>
                    <a:pt x="2782" y="2729"/>
                  </a:lnTo>
                  <a:lnTo>
                    <a:pt x="3044" y="2414"/>
                  </a:lnTo>
                  <a:lnTo>
                    <a:pt x="3201" y="2257"/>
                  </a:lnTo>
                  <a:lnTo>
                    <a:pt x="3411" y="2152"/>
                  </a:lnTo>
                  <a:lnTo>
                    <a:pt x="3621" y="2047"/>
                  </a:lnTo>
                  <a:lnTo>
                    <a:pt x="3884" y="1942"/>
                  </a:lnTo>
                  <a:lnTo>
                    <a:pt x="4199" y="1889"/>
                  </a:lnTo>
                  <a:lnTo>
                    <a:pt x="4828" y="1889"/>
                  </a:lnTo>
                  <a:lnTo>
                    <a:pt x="5143" y="1942"/>
                  </a:lnTo>
                  <a:lnTo>
                    <a:pt x="5353" y="2047"/>
                  </a:lnTo>
                  <a:lnTo>
                    <a:pt x="5563" y="2152"/>
                  </a:lnTo>
                  <a:lnTo>
                    <a:pt x="5773" y="2257"/>
                  </a:lnTo>
                  <a:lnTo>
                    <a:pt x="5930" y="2414"/>
                  </a:lnTo>
                  <a:lnTo>
                    <a:pt x="6140" y="2782"/>
                  </a:lnTo>
                  <a:lnTo>
                    <a:pt x="6245" y="3201"/>
                  </a:lnTo>
                  <a:lnTo>
                    <a:pt x="6350" y="3674"/>
                  </a:lnTo>
                  <a:lnTo>
                    <a:pt x="6350" y="4566"/>
                  </a:lnTo>
                  <a:lnTo>
                    <a:pt x="6350" y="5930"/>
                  </a:lnTo>
                  <a:lnTo>
                    <a:pt x="8449" y="5930"/>
                  </a:lnTo>
                  <a:lnTo>
                    <a:pt x="8449" y="4933"/>
                  </a:lnTo>
                  <a:lnTo>
                    <a:pt x="8449" y="4041"/>
                  </a:lnTo>
                  <a:lnTo>
                    <a:pt x="8397" y="3306"/>
                  </a:lnTo>
                  <a:lnTo>
                    <a:pt x="8292" y="2624"/>
                  </a:lnTo>
                  <a:lnTo>
                    <a:pt x="8187" y="2257"/>
                  </a:lnTo>
                  <a:lnTo>
                    <a:pt x="8030" y="1942"/>
                  </a:lnTo>
                  <a:lnTo>
                    <a:pt x="7872" y="1627"/>
                  </a:lnTo>
                  <a:lnTo>
                    <a:pt x="7715" y="1365"/>
                  </a:lnTo>
                  <a:lnTo>
                    <a:pt x="7505" y="1155"/>
                  </a:lnTo>
                  <a:lnTo>
                    <a:pt x="7295" y="945"/>
                  </a:lnTo>
                  <a:lnTo>
                    <a:pt x="6770" y="577"/>
                  </a:lnTo>
                  <a:lnTo>
                    <a:pt x="6245" y="315"/>
                  </a:lnTo>
                  <a:lnTo>
                    <a:pt x="5668" y="158"/>
                  </a:lnTo>
                  <a:lnTo>
                    <a:pt x="5091" y="53"/>
                  </a:lnTo>
                  <a:lnTo>
                    <a:pt x="4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47" name="Google Shape;547;p11"/>
            <p:cNvSpPr/>
            <p:nvPr/>
          </p:nvSpPr>
          <p:spPr>
            <a:xfrm>
              <a:off x="923052" y="2954377"/>
              <a:ext cx="64419" cy="107129"/>
            </a:xfrm>
            <a:custGeom>
              <a:avLst/>
              <a:gdLst/>
              <a:ahLst/>
              <a:cxnLst/>
              <a:rect l="l" t="t" r="r" b="b"/>
              <a:pathLst>
                <a:path w="7926" h="13173" extrusionOk="0">
                  <a:moveTo>
                    <a:pt x="5301" y="5668"/>
                  </a:moveTo>
                  <a:lnTo>
                    <a:pt x="5301" y="8817"/>
                  </a:lnTo>
                  <a:lnTo>
                    <a:pt x="5301" y="9552"/>
                  </a:lnTo>
                  <a:lnTo>
                    <a:pt x="5249" y="9919"/>
                  </a:lnTo>
                  <a:lnTo>
                    <a:pt x="5196" y="10234"/>
                  </a:lnTo>
                  <a:lnTo>
                    <a:pt x="5091" y="10549"/>
                  </a:lnTo>
                  <a:lnTo>
                    <a:pt x="4934" y="10811"/>
                  </a:lnTo>
                  <a:lnTo>
                    <a:pt x="4776" y="11074"/>
                  </a:lnTo>
                  <a:lnTo>
                    <a:pt x="4514" y="11284"/>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2"/>
                  </a:lnTo>
                  <a:lnTo>
                    <a:pt x="2047" y="9289"/>
                  </a:lnTo>
                  <a:lnTo>
                    <a:pt x="2152" y="8817"/>
                  </a:lnTo>
                  <a:lnTo>
                    <a:pt x="2310" y="8450"/>
                  </a:lnTo>
                  <a:lnTo>
                    <a:pt x="2520" y="8135"/>
                  </a:lnTo>
                  <a:lnTo>
                    <a:pt x="2730" y="7820"/>
                  </a:lnTo>
                  <a:lnTo>
                    <a:pt x="2992" y="7558"/>
                  </a:lnTo>
                  <a:lnTo>
                    <a:pt x="3622" y="7033"/>
                  </a:lnTo>
                  <a:lnTo>
                    <a:pt x="4619" y="6298"/>
                  </a:lnTo>
                  <a:lnTo>
                    <a:pt x="5301" y="5668"/>
                  </a:lnTo>
                  <a:close/>
                  <a:moveTo>
                    <a:pt x="3307" y="1"/>
                  </a:moveTo>
                  <a:lnTo>
                    <a:pt x="2835" y="105"/>
                  </a:lnTo>
                  <a:lnTo>
                    <a:pt x="2310" y="210"/>
                  </a:lnTo>
                  <a:lnTo>
                    <a:pt x="1785" y="473"/>
                  </a:lnTo>
                  <a:lnTo>
                    <a:pt x="1575" y="578"/>
                  </a:lnTo>
                  <a:lnTo>
                    <a:pt x="1313" y="788"/>
                  </a:lnTo>
                  <a:lnTo>
                    <a:pt x="1103" y="998"/>
                  </a:lnTo>
                  <a:lnTo>
                    <a:pt x="945" y="1260"/>
                  </a:lnTo>
                  <a:lnTo>
                    <a:pt x="735" y="1522"/>
                  </a:lnTo>
                  <a:lnTo>
                    <a:pt x="630" y="1837"/>
                  </a:lnTo>
                  <a:lnTo>
                    <a:pt x="526" y="2415"/>
                  </a:lnTo>
                  <a:lnTo>
                    <a:pt x="421" y="3149"/>
                  </a:lnTo>
                  <a:lnTo>
                    <a:pt x="421" y="4409"/>
                  </a:lnTo>
                  <a:lnTo>
                    <a:pt x="2310" y="4409"/>
                  </a:lnTo>
                  <a:lnTo>
                    <a:pt x="2257" y="3464"/>
                  </a:lnTo>
                  <a:lnTo>
                    <a:pt x="2257" y="2834"/>
                  </a:lnTo>
                  <a:lnTo>
                    <a:pt x="2310" y="2520"/>
                  </a:lnTo>
                  <a:lnTo>
                    <a:pt x="2415" y="2257"/>
                  </a:lnTo>
                  <a:lnTo>
                    <a:pt x="2625" y="1995"/>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2"/>
                  </a:lnTo>
                  <a:lnTo>
                    <a:pt x="4619" y="4461"/>
                  </a:lnTo>
                  <a:lnTo>
                    <a:pt x="4042" y="4934"/>
                  </a:lnTo>
                  <a:lnTo>
                    <a:pt x="2100" y="6246"/>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6"/>
                  </a:lnTo>
                  <a:lnTo>
                    <a:pt x="893" y="12491"/>
                  </a:lnTo>
                  <a:lnTo>
                    <a:pt x="1313" y="12753"/>
                  </a:lnTo>
                  <a:lnTo>
                    <a:pt x="1628" y="12963"/>
                  </a:lnTo>
                  <a:lnTo>
                    <a:pt x="1995" y="13068"/>
                  </a:lnTo>
                  <a:lnTo>
                    <a:pt x="2415" y="13120"/>
                  </a:lnTo>
                  <a:lnTo>
                    <a:pt x="2835" y="13173"/>
                  </a:lnTo>
                  <a:lnTo>
                    <a:pt x="3412" y="13120"/>
                  </a:lnTo>
                  <a:lnTo>
                    <a:pt x="3937" y="12963"/>
                  </a:lnTo>
                  <a:lnTo>
                    <a:pt x="4357" y="12753"/>
                  </a:lnTo>
                  <a:lnTo>
                    <a:pt x="4671" y="12491"/>
                  </a:lnTo>
                  <a:lnTo>
                    <a:pt x="4934" y="12176"/>
                  </a:lnTo>
                  <a:lnTo>
                    <a:pt x="5144" y="11913"/>
                  </a:lnTo>
                  <a:lnTo>
                    <a:pt x="5459" y="11389"/>
                  </a:lnTo>
                  <a:lnTo>
                    <a:pt x="5459" y="12910"/>
                  </a:lnTo>
                  <a:lnTo>
                    <a:pt x="7925" y="12910"/>
                  </a:lnTo>
                  <a:lnTo>
                    <a:pt x="7768" y="12753"/>
                  </a:lnTo>
                  <a:lnTo>
                    <a:pt x="7610" y="12596"/>
                  </a:lnTo>
                  <a:lnTo>
                    <a:pt x="7505" y="12386"/>
                  </a:lnTo>
                  <a:lnTo>
                    <a:pt x="7453" y="12176"/>
                  </a:lnTo>
                  <a:lnTo>
                    <a:pt x="7400" y="11861"/>
                  </a:lnTo>
                  <a:lnTo>
                    <a:pt x="7348" y="11441"/>
                  </a:lnTo>
                  <a:lnTo>
                    <a:pt x="7348" y="10234"/>
                  </a:lnTo>
                  <a:lnTo>
                    <a:pt x="7348" y="4146"/>
                  </a:lnTo>
                  <a:lnTo>
                    <a:pt x="7295" y="3044"/>
                  </a:lnTo>
                  <a:lnTo>
                    <a:pt x="7295" y="2572"/>
                  </a:lnTo>
                  <a:lnTo>
                    <a:pt x="7243" y="2205"/>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48" name="Google Shape;548;p11"/>
            <p:cNvSpPr/>
            <p:nvPr/>
          </p:nvSpPr>
          <p:spPr>
            <a:xfrm>
              <a:off x="1001109" y="2954377"/>
              <a:ext cx="59298" cy="104999"/>
            </a:xfrm>
            <a:custGeom>
              <a:avLst/>
              <a:gdLst/>
              <a:ahLst/>
              <a:cxnLst/>
              <a:rect l="l" t="t" r="r" b="b"/>
              <a:pathLst>
                <a:path w="7296" h="12911" extrusionOk="0">
                  <a:moveTo>
                    <a:pt x="4619" y="1"/>
                  </a:moveTo>
                  <a:lnTo>
                    <a:pt x="4094" y="53"/>
                  </a:lnTo>
                  <a:lnTo>
                    <a:pt x="3622" y="158"/>
                  </a:lnTo>
                  <a:lnTo>
                    <a:pt x="3202" y="315"/>
                  </a:lnTo>
                  <a:lnTo>
                    <a:pt x="2834" y="525"/>
                  </a:lnTo>
                  <a:lnTo>
                    <a:pt x="2519" y="735"/>
                  </a:lnTo>
                  <a:lnTo>
                    <a:pt x="2257" y="998"/>
                  </a:lnTo>
                  <a:lnTo>
                    <a:pt x="1890" y="1417"/>
                  </a:lnTo>
                  <a:lnTo>
                    <a:pt x="1890"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100"/>
                  </a:lnTo>
                  <a:lnTo>
                    <a:pt x="5038" y="2415"/>
                  </a:lnTo>
                  <a:lnTo>
                    <a:pt x="5143" y="2887"/>
                  </a:lnTo>
                  <a:lnTo>
                    <a:pt x="5196" y="3412"/>
                  </a:lnTo>
                  <a:lnTo>
                    <a:pt x="5196" y="4619"/>
                  </a:lnTo>
                  <a:lnTo>
                    <a:pt x="5196" y="12910"/>
                  </a:lnTo>
                  <a:lnTo>
                    <a:pt x="7295" y="12910"/>
                  </a:lnTo>
                  <a:lnTo>
                    <a:pt x="7295" y="3989"/>
                  </a:lnTo>
                  <a:lnTo>
                    <a:pt x="7243" y="3307"/>
                  </a:lnTo>
                  <a:lnTo>
                    <a:pt x="7243" y="2624"/>
                  </a:lnTo>
                  <a:lnTo>
                    <a:pt x="7138" y="1942"/>
                  </a:lnTo>
                  <a:lnTo>
                    <a:pt x="7033" y="1627"/>
                  </a:lnTo>
                  <a:lnTo>
                    <a:pt x="6928" y="1313"/>
                  </a:lnTo>
                  <a:lnTo>
                    <a:pt x="6823" y="1050"/>
                  </a:lnTo>
                  <a:lnTo>
                    <a:pt x="6613" y="788"/>
                  </a:lnTo>
                  <a:lnTo>
                    <a:pt x="6403" y="578"/>
                  </a:lnTo>
                  <a:lnTo>
                    <a:pt x="6141"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49" name="Google Shape;549;p11"/>
            <p:cNvSpPr/>
            <p:nvPr/>
          </p:nvSpPr>
          <p:spPr>
            <a:xfrm>
              <a:off x="1073191" y="2954377"/>
              <a:ext cx="64841" cy="107129"/>
            </a:xfrm>
            <a:custGeom>
              <a:avLst/>
              <a:gdLst/>
              <a:ahLst/>
              <a:cxnLst/>
              <a:rect l="l" t="t" r="r" b="b"/>
              <a:pathLst>
                <a:path w="7978" h="13173" extrusionOk="0">
                  <a:moveTo>
                    <a:pt x="5353" y="5668"/>
                  </a:moveTo>
                  <a:lnTo>
                    <a:pt x="5353" y="8817"/>
                  </a:lnTo>
                  <a:lnTo>
                    <a:pt x="5353" y="9552"/>
                  </a:lnTo>
                  <a:lnTo>
                    <a:pt x="5301" y="9919"/>
                  </a:lnTo>
                  <a:lnTo>
                    <a:pt x="5248" y="10234"/>
                  </a:lnTo>
                  <a:lnTo>
                    <a:pt x="5143" y="10549"/>
                  </a:lnTo>
                  <a:lnTo>
                    <a:pt x="4986" y="10811"/>
                  </a:lnTo>
                  <a:lnTo>
                    <a:pt x="4776" y="11074"/>
                  </a:lnTo>
                  <a:lnTo>
                    <a:pt x="4566" y="11284"/>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627" y="578"/>
                  </a:lnTo>
                  <a:lnTo>
                    <a:pt x="1365" y="788"/>
                  </a:lnTo>
                  <a:lnTo>
                    <a:pt x="1155" y="998"/>
                  </a:lnTo>
                  <a:lnTo>
                    <a:pt x="945" y="1260"/>
                  </a:lnTo>
                  <a:lnTo>
                    <a:pt x="788" y="1522"/>
                  </a:lnTo>
                  <a:lnTo>
                    <a:pt x="683" y="1837"/>
                  </a:lnTo>
                  <a:lnTo>
                    <a:pt x="525" y="2415"/>
                  </a:lnTo>
                  <a:lnTo>
                    <a:pt x="473" y="3149"/>
                  </a:lnTo>
                  <a:lnTo>
                    <a:pt x="473" y="4409"/>
                  </a:lnTo>
                  <a:lnTo>
                    <a:pt x="2362" y="4409"/>
                  </a:lnTo>
                  <a:lnTo>
                    <a:pt x="2310" y="3464"/>
                  </a:lnTo>
                  <a:lnTo>
                    <a:pt x="2310" y="2834"/>
                  </a:lnTo>
                  <a:lnTo>
                    <a:pt x="2362" y="2520"/>
                  </a:lnTo>
                  <a:lnTo>
                    <a:pt x="2467" y="2257"/>
                  </a:lnTo>
                  <a:lnTo>
                    <a:pt x="2677" y="1995"/>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6"/>
                  </a:lnTo>
                  <a:lnTo>
                    <a:pt x="945" y="12491"/>
                  </a:lnTo>
                  <a:lnTo>
                    <a:pt x="1365" y="12753"/>
                  </a:lnTo>
                  <a:lnTo>
                    <a:pt x="1680" y="12963"/>
                  </a:lnTo>
                  <a:lnTo>
                    <a:pt x="2047" y="13068"/>
                  </a:lnTo>
                  <a:lnTo>
                    <a:pt x="2467" y="13120"/>
                  </a:lnTo>
                  <a:lnTo>
                    <a:pt x="2887" y="13173"/>
                  </a:lnTo>
                  <a:lnTo>
                    <a:pt x="3464" y="13120"/>
                  </a:lnTo>
                  <a:lnTo>
                    <a:pt x="3989" y="12963"/>
                  </a:lnTo>
                  <a:lnTo>
                    <a:pt x="4409" y="12753"/>
                  </a:lnTo>
                  <a:lnTo>
                    <a:pt x="4724" y="12491"/>
                  </a:lnTo>
                  <a:lnTo>
                    <a:pt x="4986" y="12176"/>
                  </a:lnTo>
                  <a:lnTo>
                    <a:pt x="5196" y="11913"/>
                  </a:lnTo>
                  <a:lnTo>
                    <a:pt x="5511" y="11389"/>
                  </a:lnTo>
                  <a:lnTo>
                    <a:pt x="5511" y="12910"/>
                  </a:lnTo>
                  <a:lnTo>
                    <a:pt x="7977" y="12910"/>
                  </a:lnTo>
                  <a:lnTo>
                    <a:pt x="7820" y="12753"/>
                  </a:lnTo>
                  <a:lnTo>
                    <a:pt x="7662" y="12596"/>
                  </a:lnTo>
                  <a:lnTo>
                    <a:pt x="7557" y="12386"/>
                  </a:lnTo>
                  <a:lnTo>
                    <a:pt x="7453" y="12176"/>
                  </a:lnTo>
                  <a:lnTo>
                    <a:pt x="7400" y="11861"/>
                  </a:lnTo>
                  <a:lnTo>
                    <a:pt x="7400" y="11441"/>
                  </a:lnTo>
                  <a:lnTo>
                    <a:pt x="7348" y="10234"/>
                  </a:lnTo>
                  <a:lnTo>
                    <a:pt x="7348" y="4146"/>
                  </a:lnTo>
                  <a:lnTo>
                    <a:pt x="7348" y="3044"/>
                  </a:lnTo>
                  <a:lnTo>
                    <a:pt x="7348"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50" name="Google Shape;550;p11"/>
            <p:cNvSpPr/>
            <p:nvPr/>
          </p:nvSpPr>
          <p:spPr>
            <a:xfrm>
              <a:off x="1149964" y="2913837"/>
              <a:ext cx="60574" cy="147670"/>
            </a:xfrm>
            <a:custGeom>
              <a:avLst/>
              <a:gdLst/>
              <a:ahLst/>
              <a:cxnLst/>
              <a:rect l="l" t="t" r="r" b="b"/>
              <a:pathLst>
                <a:path w="7453" h="18158" extrusionOk="0">
                  <a:moveTo>
                    <a:pt x="3674" y="6560"/>
                  </a:moveTo>
                  <a:lnTo>
                    <a:pt x="3989" y="6612"/>
                  </a:lnTo>
                  <a:lnTo>
                    <a:pt x="4304" y="6665"/>
                  </a:lnTo>
                  <a:lnTo>
                    <a:pt x="4514" y="6770"/>
                  </a:lnTo>
                  <a:lnTo>
                    <a:pt x="4724" y="6927"/>
                  </a:lnTo>
                  <a:lnTo>
                    <a:pt x="4934" y="7137"/>
                  </a:lnTo>
                  <a:lnTo>
                    <a:pt x="5091" y="7347"/>
                  </a:lnTo>
                  <a:lnTo>
                    <a:pt x="5196" y="7662"/>
                  </a:lnTo>
                  <a:lnTo>
                    <a:pt x="5301" y="7977"/>
                  </a:lnTo>
                  <a:lnTo>
                    <a:pt x="5406" y="8659"/>
                  </a:lnTo>
                  <a:lnTo>
                    <a:pt x="5459" y="9551"/>
                  </a:lnTo>
                  <a:lnTo>
                    <a:pt x="5459" y="10496"/>
                  </a:lnTo>
                  <a:lnTo>
                    <a:pt x="5459" y="11598"/>
                  </a:lnTo>
                  <a:lnTo>
                    <a:pt x="5406" y="13750"/>
                  </a:lnTo>
                  <a:lnTo>
                    <a:pt x="5354" y="14589"/>
                  </a:lnTo>
                  <a:lnTo>
                    <a:pt x="5196" y="15271"/>
                  </a:lnTo>
                  <a:lnTo>
                    <a:pt x="5091" y="15586"/>
                  </a:lnTo>
                  <a:lnTo>
                    <a:pt x="4986" y="15849"/>
                  </a:lnTo>
                  <a:lnTo>
                    <a:pt x="4829" y="16059"/>
                  </a:lnTo>
                  <a:lnTo>
                    <a:pt x="4671" y="16216"/>
                  </a:lnTo>
                  <a:lnTo>
                    <a:pt x="4461" y="16374"/>
                  </a:lnTo>
                  <a:lnTo>
                    <a:pt x="4252" y="16478"/>
                  </a:lnTo>
                  <a:lnTo>
                    <a:pt x="3989" y="16531"/>
                  </a:lnTo>
                  <a:lnTo>
                    <a:pt x="3412" y="16531"/>
                  </a:lnTo>
                  <a:lnTo>
                    <a:pt x="3202" y="16478"/>
                  </a:lnTo>
                  <a:lnTo>
                    <a:pt x="2992" y="16426"/>
                  </a:lnTo>
                  <a:lnTo>
                    <a:pt x="2782" y="16321"/>
                  </a:lnTo>
                  <a:lnTo>
                    <a:pt x="2520" y="16059"/>
                  </a:lnTo>
                  <a:lnTo>
                    <a:pt x="2310" y="15744"/>
                  </a:lnTo>
                  <a:lnTo>
                    <a:pt x="2205" y="15429"/>
                  </a:lnTo>
                  <a:lnTo>
                    <a:pt x="2100" y="15114"/>
                  </a:lnTo>
                  <a:lnTo>
                    <a:pt x="2047" y="14589"/>
                  </a:lnTo>
                  <a:lnTo>
                    <a:pt x="1995" y="13487"/>
                  </a:lnTo>
                  <a:lnTo>
                    <a:pt x="1995" y="12595"/>
                  </a:lnTo>
                  <a:lnTo>
                    <a:pt x="1995" y="10601"/>
                  </a:lnTo>
                  <a:lnTo>
                    <a:pt x="2047" y="9131"/>
                  </a:lnTo>
                  <a:lnTo>
                    <a:pt x="2100" y="8292"/>
                  </a:lnTo>
                  <a:lnTo>
                    <a:pt x="2205" y="7872"/>
                  </a:lnTo>
                  <a:lnTo>
                    <a:pt x="2310" y="7505"/>
                  </a:lnTo>
                  <a:lnTo>
                    <a:pt x="2520" y="7137"/>
                  </a:lnTo>
                  <a:lnTo>
                    <a:pt x="2625" y="6980"/>
                  </a:lnTo>
                  <a:lnTo>
                    <a:pt x="2782" y="6822"/>
                  </a:lnTo>
                  <a:lnTo>
                    <a:pt x="2992" y="6717"/>
                  </a:lnTo>
                  <a:lnTo>
                    <a:pt x="3202" y="6665"/>
                  </a:lnTo>
                  <a:lnTo>
                    <a:pt x="3412" y="6612"/>
                  </a:lnTo>
                  <a:lnTo>
                    <a:pt x="3674" y="6560"/>
                  </a:lnTo>
                  <a:close/>
                  <a:moveTo>
                    <a:pt x="5406" y="0"/>
                  </a:moveTo>
                  <a:lnTo>
                    <a:pt x="5406" y="6245"/>
                  </a:lnTo>
                  <a:lnTo>
                    <a:pt x="5091" y="5825"/>
                  </a:lnTo>
                  <a:lnTo>
                    <a:pt x="4881" y="5615"/>
                  </a:lnTo>
                  <a:lnTo>
                    <a:pt x="4619" y="5405"/>
                  </a:lnTo>
                  <a:lnTo>
                    <a:pt x="4304" y="5248"/>
                  </a:lnTo>
                  <a:lnTo>
                    <a:pt x="3937" y="5090"/>
                  </a:lnTo>
                  <a:lnTo>
                    <a:pt x="3517" y="5038"/>
                  </a:lnTo>
                  <a:lnTo>
                    <a:pt x="2992" y="4986"/>
                  </a:lnTo>
                  <a:lnTo>
                    <a:pt x="2520" y="5038"/>
                  </a:lnTo>
                  <a:lnTo>
                    <a:pt x="2047" y="5143"/>
                  </a:lnTo>
                  <a:lnTo>
                    <a:pt x="1628" y="5353"/>
                  </a:lnTo>
                  <a:lnTo>
                    <a:pt x="1260" y="5563"/>
                  </a:lnTo>
                  <a:lnTo>
                    <a:pt x="945" y="5878"/>
                  </a:lnTo>
                  <a:lnTo>
                    <a:pt x="683" y="6245"/>
                  </a:lnTo>
                  <a:lnTo>
                    <a:pt x="421" y="6665"/>
                  </a:lnTo>
                  <a:lnTo>
                    <a:pt x="263" y="7085"/>
                  </a:lnTo>
                  <a:lnTo>
                    <a:pt x="158" y="7505"/>
                  </a:lnTo>
                  <a:lnTo>
                    <a:pt x="106" y="8029"/>
                  </a:lnTo>
                  <a:lnTo>
                    <a:pt x="1" y="9289"/>
                  </a:lnTo>
                  <a:lnTo>
                    <a:pt x="1" y="10548"/>
                  </a:lnTo>
                  <a:lnTo>
                    <a:pt x="1" y="11650"/>
                  </a:lnTo>
                  <a:lnTo>
                    <a:pt x="1" y="12962"/>
                  </a:lnTo>
                  <a:lnTo>
                    <a:pt x="1" y="14117"/>
                  </a:lnTo>
                  <a:lnTo>
                    <a:pt x="106" y="15166"/>
                  </a:lnTo>
                  <a:lnTo>
                    <a:pt x="263" y="16006"/>
                  </a:lnTo>
                  <a:lnTo>
                    <a:pt x="368" y="16426"/>
                  </a:lnTo>
                  <a:lnTo>
                    <a:pt x="526" y="16741"/>
                  </a:lnTo>
                  <a:lnTo>
                    <a:pt x="683" y="17056"/>
                  </a:lnTo>
                  <a:lnTo>
                    <a:pt x="893" y="17318"/>
                  </a:lnTo>
                  <a:lnTo>
                    <a:pt x="1155" y="17581"/>
                  </a:lnTo>
                  <a:lnTo>
                    <a:pt x="1418" y="17738"/>
                  </a:lnTo>
                  <a:lnTo>
                    <a:pt x="1733" y="17895"/>
                  </a:lnTo>
                  <a:lnTo>
                    <a:pt x="2100" y="18053"/>
                  </a:lnTo>
                  <a:lnTo>
                    <a:pt x="2520" y="18105"/>
                  </a:lnTo>
                  <a:lnTo>
                    <a:pt x="2887" y="18158"/>
                  </a:lnTo>
                  <a:lnTo>
                    <a:pt x="3517" y="18105"/>
                  </a:lnTo>
                  <a:lnTo>
                    <a:pt x="3989" y="17948"/>
                  </a:lnTo>
                  <a:lnTo>
                    <a:pt x="4409" y="17790"/>
                  </a:lnTo>
                  <a:lnTo>
                    <a:pt x="4776" y="17528"/>
                  </a:lnTo>
                  <a:lnTo>
                    <a:pt x="5039" y="17266"/>
                  </a:lnTo>
                  <a:lnTo>
                    <a:pt x="5249" y="17003"/>
                  </a:lnTo>
                  <a:lnTo>
                    <a:pt x="5564" y="16583"/>
                  </a:lnTo>
                  <a:lnTo>
                    <a:pt x="5564" y="17895"/>
                  </a:lnTo>
                  <a:lnTo>
                    <a:pt x="7453" y="17895"/>
                  </a:lnTo>
                  <a:lnTo>
                    <a:pt x="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51" name="Google Shape;551;p11"/>
            <p:cNvSpPr/>
            <p:nvPr/>
          </p:nvSpPr>
          <p:spPr>
            <a:xfrm>
              <a:off x="1228874"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52" name="Google Shape;552;p11"/>
            <p:cNvSpPr/>
            <p:nvPr/>
          </p:nvSpPr>
          <p:spPr>
            <a:xfrm>
              <a:off x="1258303" y="2954377"/>
              <a:ext cx="64841" cy="107129"/>
            </a:xfrm>
            <a:custGeom>
              <a:avLst/>
              <a:gdLst/>
              <a:ahLst/>
              <a:cxnLst/>
              <a:rect l="l" t="t" r="r" b="b"/>
              <a:pathLst>
                <a:path w="7978" h="13173" extrusionOk="0">
                  <a:moveTo>
                    <a:pt x="5353" y="5668"/>
                  </a:moveTo>
                  <a:lnTo>
                    <a:pt x="5353"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2"/>
                  </a:lnTo>
                  <a:lnTo>
                    <a:pt x="2100" y="9289"/>
                  </a:lnTo>
                  <a:lnTo>
                    <a:pt x="2205" y="8817"/>
                  </a:lnTo>
                  <a:lnTo>
                    <a:pt x="2310" y="8450"/>
                  </a:lnTo>
                  <a:lnTo>
                    <a:pt x="2519" y="8135"/>
                  </a:lnTo>
                  <a:lnTo>
                    <a:pt x="2782" y="7820"/>
                  </a:lnTo>
                  <a:lnTo>
                    <a:pt x="3044" y="7558"/>
                  </a:lnTo>
                  <a:lnTo>
                    <a:pt x="3674" y="7033"/>
                  </a:lnTo>
                  <a:lnTo>
                    <a:pt x="4671" y="6298"/>
                  </a:lnTo>
                  <a:lnTo>
                    <a:pt x="5353" y="5668"/>
                  </a:lnTo>
                  <a:close/>
                  <a:moveTo>
                    <a:pt x="3307" y="1"/>
                  </a:moveTo>
                  <a:lnTo>
                    <a:pt x="2834"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41" y="4934"/>
                  </a:lnTo>
                  <a:lnTo>
                    <a:pt x="2152" y="6246"/>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5" y="13120"/>
                  </a:lnTo>
                  <a:lnTo>
                    <a:pt x="2834"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53" name="Google Shape;553;p11"/>
            <p:cNvSpPr/>
            <p:nvPr/>
          </p:nvSpPr>
          <p:spPr>
            <a:xfrm>
              <a:off x="1336360" y="2954377"/>
              <a:ext cx="59290" cy="104999"/>
            </a:xfrm>
            <a:custGeom>
              <a:avLst/>
              <a:gdLst/>
              <a:ahLst/>
              <a:cxnLst/>
              <a:rect l="l" t="t" r="r" b="b"/>
              <a:pathLst>
                <a:path w="7295" h="12911" extrusionOk="0">
                  <a:moveTo>
                    <a:pt x="4671" y="1"/>
                  </a:moveTo>
                  <a:lnTo>
                    <a:pt x="4094" y="53"/>
                  </a:lnTo>
                  <a:lnTo>
                    <a:pt x="3621" y="158"/>
                  </a:lnTo>
                  <a:lnTo>
                    <a:pt x="3201" y="315"/>
                  </a:lnTo>
                  <a:lnTo>
                    <a:pt x="2834"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3" y="1050"/>
                  </a:lnTo>
                  <a:lnTo>
                    <a:pt x="6665" y="788"/>
                  </a:lnTo>
                  <a:lnTo>
                    <a:pt x="6455" y="578"/>
                  </a:lnTo>
                  <a:lnTo>
                    <a:pt x="6193" y="368"/>
                  </a:lnTo>
                  <a:lnTo>
                    <a:pt x="5878" y="210"/>
                  </a:lnTo>
                  <a:lnTo>
                    <a:pt x="5511"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54" name="Google Shape;554;p11"/>
            <p:cNvSpPr/>
            <p:nvPr/>
          </p:nvSpPr>
          <p:spPr>
            <a:xfrm>
              <a:off x="1462182" y="2913837"/>
              <a:ext cx="70815" cy="145539"/>
            </a:xfrm>
            <a:custGeom>
              <a:avLst/>
              <a:gdLst/>
              <a:ahLst/>
              <a:cxnLst/>
              <a:rect l="l" t="t" r="r" b="b"/>
              <a:pathLst>
                <a:path w="8713" h="17896" extrusionOk="0">
                  <a:moveTo>
                    <a:pt x="3727" y="2047"/>
                  </a:moveTo>
                  <a:lnTo>
                    <a:pt x="4619" y="2099"/>
                  </a:lnTo>
                  <a:lnTo>
                    <a:pt x="4986" y="2152"/>
                  </a:lnTo>
                  <a:lnTo>
                    <a:pt x="5249" y="2204"/>
                  </a:lnTo>
                  <a:lnTo>
                    <a:pt x="5458" y="2309"/>
                  </a:lnTo>
                  <a:lnTo>
                    <a:pt x="5668" y="2414"/>
                  </a:lnTo>
                  <a:lnTo>
                    <a:pt x="5931" y="2624"/>
                  </a:lnTo>
                  <a:lnTo>
                    <a:pt x="6141" y="2939"/>
                  </a:lnTo>
                  <a:lnTo>
                    <a:pt x="6298" y="3254"/>
                  </a:lnTo>
                  <a:lnTo>
                    <a:pt x="6403" y="3621"/>
                  </a:lnTo>
                  <a:lnTo>
                    <a:pt x="6456" y="4093"/>
                  </a:lnTo>
                  <a:lnTo>
                    <a:pt x="6508" y="4618"/>
                  </a:lnTo>
                  <a:lnTo>
                    <a:pt x="6508" y="5878"/>
                  </a:lnTo>
                  <a:lnTo>
                    <a:pt x="6561" y="9919"/>
                  </a:lnTo>
                  <a:lnTo>
                    <a:pt x="6508" y="12070"/>
                  </a:lnTo>
                  <a:lnTo>
                    <a:pt x="6456" y="13330"/>
                  </a:lnTo>
                  <a:lnTo>
                    <a:pt x="6403" y="14222"/>
                  </a:lnTo>
                  <a:lnTo>
                    <a:pt x="6246" y="14747"/>
                  </a:lnTo>
                  <a:lnTo>
                    <a:pt x="6088" y="15166"/>
                  </a:lnTo>
                  <a:lnTo>
                    <a:pt x="5826" y="15429"/>
                  </a:lnTo>
                  <a:lnTo>
                    <a:pt x="5511" y="15639"/>
                  </a:lnTo>
                  <a:lnTo>
                    <a:pt x="5091" y="15796"/>
                  </a:lnTo>
                  <a:lnTo>
                    <a:pt x="4671" y="15901"/>
                  </a:lnTo>
                  <a:lnTo>
                    <a:pt x="4199" y="15901"/>
                  </a:lnTo>
                  <a:lnTo>
                    <a:pt x="3727" y="15954"/>
                  </a:lnTo>
                  <a:lnTo>
                    <a:pt x="2257" y="15954"/>
                  </a:lnTo>
                  <a:lnTo>
                    <a:pt x="2257" y="2047"/>
                  </a:lnTo>
                  <a:close/>
                  <a:moveTo>
                    <a:pt x="1" y="0"/>
                  </a:moveTo>
                  <a:lnTo>
                    <a:pt x="1" y="17895"/>
                  </a:lnTo>
                  <a:lnTo>
                    <a:pt x="4724" y="17895"/>
                  </a:lnTo>
                  <a:lnTo>
                    <a:pt x="5406" y="17843"/>
                  </a:lnTo>
                  <a:lnTo>
                    <a:pt x="5983" y="17685"/>
                  </a:lnTo>
                  <a:lnTo>
                    <a:pt x="6561" y="17528"/>
                  </a:lnTo>
                  <a:lnTo>
                    <a:pt x="7085" y="17213"/>
                  </a:lnTo>
                  <a:lnTo>
                    <a:pt x="7348" y="17056"/>
                  </a:lnTo>
                  <a:lnTo>
                    <a:pt x="7558" y="16846"/>
                  </a:lnTo>
                  <a:lnTo>
                    <a:pt x="7768" y="16583"/>
                  </a:lnTo>
                  <a:lnTo>
                    <a:pt x="7977" y="16269"/>
                  </a:lnTo>
                  <a:lnTo>
                    <a:pt x="8187" y="15849"/>
                  </a:lnTo>
                  <a:lnTo>
                    <a:pt x="8345" y="15429"/>
                  </a:lnTo>
                  <a:lnTo>
                    <a:pt x="8450" y="15009"/>
                  </a:lnTo>
                  <a:lnTo>
                    <a:pt x="8555" y="14484"/>
                  </a:lnTo>
                  <a:lnTo>
                    <a:pt x="8660" y="13435"/>
                  </a:lnTo>
                  <a:lnTo>
                    <a:pt x="8660" y="12175"/>
                  </a:lnTo>
                  <a:lnTo>
                    <a:pt x="8712" y="9394"/>
                  </a:lnTo>
                  <a:lnTo>
                    <a:pt x="8712" y="7662"/>
                  </a:lnTo>
                  <a:lnTo>
                    <a:pt x="8712" y="4986"/>
                  </a:lnTo>
                  <a:lnTo>
                    <a:pt x="8660" y="3988"/>
                  </a:lnTo>
                  <a:lnTo>
                    <a:pt x="8607" y="3254"/>
                  </a:lnTo>
                  <a:lnTo>
                    <a:pt x="8450" y="2624"/>
                  </a:lnTo>
                  <a:lnTo>
                    <a:pt x="8292" y="2152"/>
                  </a:lnTo>
                  <a:lnTo>
                    <a:pt x="8082" y="1732"/>
                  </a:lnTo>
                  <a:lnTo>
                    <a:pt x="7820" y="1312"/>
                  </a:lnTo>
                  <a:lnTo>
                    <a:pt x="7400" y="892"/>
                  </a:lnTo>
                  <a:lnTo>
                    <a:pt x="6928" y="525"/>
                  </a:lnTo>
                  <a:lnTo>
                    <a:pt x="6403" y="315"/>
                  </a:lnTo>
                  <a:lnTo>
                    <a:pt x="5878" y="157"/>
                  </a:lnTo>
                  <a:lnTo>
                    <a:pt x="5301" y="52"/>
                  </a:lnTo>
                  <a:lnTo>
                    <a:pt x="4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55" name="Google Shape;555;p11"/>
            <p:cNvSpPr/>
            <p:nvPr/>
          </p:nvSpPr>
          <p:spPr>
            <a:xfrm>
              <a:off x="1551324"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56" name="Google Shape;556;p11"/>
            <p:cNvSpPr/>
            <p:nvPr/>
          </p:nvSpPr>
          <p:spPr>
            <a:xfrm>
              <a:off x="1583745" y="2954377"/>
              <a:ext cx="61428" cy="139993"/>
            </a:xfrm>
            <a:custGeom>
              <a:avLst/>
              <a:gdLst/>
              <a:ahLst/>
              <a:cxnLst/>
              <a:rect l="l" t="t" r="r" b="b"/>
              <a:pathLst>
                <a:path w="7558" h="17214" extrusionOk="0">
                  <a:moveTo>
                    <a:pt x="3779" y="1417"/>
                  </a:moveTo>
                  <a:lnTo>
                    <a:pt x="4146" y="1470"/>
                  </a:lnTo>
                  <a:lnTo>
                    <a:pt x="4513" y="1575"/>
                  </a:lnTo>
                  <a:lnTo>
                    <a:pt x="4776" y="1785"/>
                  </a:lnTo>
                  <a:lnTo>
                    <a:pt x="5038" y="2047"/>
                  </a:lnTo>
                  <a:lnTo>
                    <a:pt x="5196" y="2310"/>
                  </a:lnTo>
                  <a:lnTo>
                    <a:pt x="5353" y="2677"/>
                  </a:lnTo>
                  <a:lnTo>
                    <a:pt x="5458" y="3097"/>
                  </a:lnTo>
                  <a:lnTo>
                    <a:pt x="5458" y="3517"/>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9"/>
                  </a:lnTo>
                  <a:lnTo>
                    <a:pt x="2519" y="10969"/>
                  </a:lnTo>
                  <a:lnTo>
                    <a:pt x="2362" y="10706"/>
                  </a:lnTo>
                  <a:lnTo>
                    <a:pt x="2257" y="10391"/>
                  </a:lnTo>
                  <a:lnTo>
                    <a:pt x="2204" y="10077"/>
                  </a:lnTo>
                  <a:lnTo>
                    <a:pt x="2152" y="9709"/>
                  </a:lnTo>
                  <a:lnTo>
                    <a:pt x="2099" y="8817"/>
                  </a:lnTo>
                  <a:lnTo>
                    <a:pt x="2099" y="7610"/>
                  </a:lnTo>
                  <a:lnTo>
                    <a:pt x="2099" y="5301"/>
                  </a:lnTo>
                  <a:lnTo>
                    <a:pt x="2099" y="3832"/>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1"/>
                  </a:moveTo>
                  <a:lnTo>
                    <a:pt x="2362" y="53"/>
                  </a:lnTo>
                  <a:lnTo>
                    <a:pt x="2047" y="158"/>
                  </a:lnTo>
                  <a:lnTo>
                    <a:pt x="1732" y="315"/>
                  </a:lnTo>
                  <a:lnTo>
                    <a:pt x="1470" y="420"/>
                  </a:lnTo>
                  <a:lnTo>
                    <a:pt x="1260" y="630"/>
                  </a:lnTo>
                  <a:lnTo>
                    <a:pt x="840" y="998"/>
                  </a:lnTo>
                  <a:lnTo>
                    <a:pt x="577" y="1417"/>
                  </a:lnTo>
                  <a:lnTo>
                    <a:pt x="420" y="1785"/>
                  </a:lnTo>
                  <a:lnTo>
                    <a:pt x="315" y="2100"/>
                  </a:lnTo>
                  <a:lnTo>
                    <a:pt x="263" y="2362"/>
                  </a:lnTo>
                  <a:lnTo>
                    <a:pt x="105" y="2992"/>
                  </a:lnTo>
                  <a:lnTo>
                    <a:pt x="53" y="3832"/>
                  </a:lnTo>
                  <a:lnTo>
                    <a:pt x="53" y="4881"/>
                  </a:lnTo>
                  <a:lnTo>
                    <a:pt x="0" y="6298"/>
                  </a:lnTo>
                  <a:lnTo>
                    <a:pt x="0" y="8292"/>
                  </a:lnTo>
                  <a:lnTo>
                    <a:pt x="53" y="9657"/>
                  </a:lnTo>
                  <a:lnTo>
                    <a:pt x="158" y="10601"/>
                  </a:lnTo>
                  <a:lnTo>
                    <a:pt x="263" y="10969"/>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1"/>
                  </a:lnTo>
                  <a:lnTo>
                    <a:pt x="4933" y="12228"/>
                  </a:lnTo>
                  <a:lnTo>
                    <a:pt x="5248" y="11966"/>
                  </a:lnTo>
                  <a:lnTo>
                    <a:pt x="5511" y="11598"/>
                  </a:lnTo>
                  <a:lnTo>
                    <a:pt x="5511" y="13068"/>
                  </a:lnTo>
                  <a:lnTo>
                    <a:pt x="5458" y="13960"/>
                  </a:lnTo>
                  <a:lnTo>
                    <a:pt x="5406" y="14380"/>
                  </a:lnTo>
                  <a:lnTo>
                    <a:pt x="5301" y="14747"/>
                  </a:lnTo>
                  <a:lnTo>
                    <a:pt x="5091" y="15115"/>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5"/>
                  </a:lnTo>
                  <a:lnTo>
                    <a:pt x="2047" y="14432"/>
                  </a:lnTo>
                  <a:lnTo>
                    <a:pt x="1994" y="13960"/>
                  </a:lnTo>
                  <a:lnTo>
                    <a:pt x="158" y="13960"/>
                  </a:lnTo>
                  <a:lnTo>
                    <a:pt x="158" y="14380"/>
                  </a:lnTo>
                  <a:lnTo>
                    <a:pt x="210" y="14800"/>
                  </a:lnTo>
                  <a:lnTo>
                    <a:pt x="315" y="15219"/>
                  </a:lnTo>
                  <a:lnTo>
                    <a:pt x="473" y="15534"/>
                  </a:lnTo>
                  <a:lnTo>
                    <a:pt x="630" y="15849"/>
                  </a:lnTo>
                  <a:lnTo>
                    <a:pt x="840" y="16112"/>
                  </a:lnTo>
                  <a:lnTo>
                    <a:pt x="1050" y="16322"/>
                  </a:lnTo>
                  <a:lnTo>
                    <a:pt x="1312" y="16531"/>
                  </a:lnTo>
                  <a:lnTo>
                    <a:pt x="1575" y="16689"/>
                  </a:lnTo>
                  <a:lnTo>
                    <a:pt x="1837" y="16846"/>
                  </a:lnTo>
                  <a:lnTo>
                    <a:pt x="2414" y="17056"/>
                  </a:lnTo>
                  <a:lnTo>
                    <a:pt x="3044" y="17161"/>
                  </a:lnTo>
                  <a:lnTo>
                    <a:pt x="3621" y="17214"/>
                  </a:lnTo>
                  <a:lnTo>
                    <a:pt x="4041" y="17161"/>
                  </a:lnTo>
                  <a:lnTo>
                    <a:pt x="4566" y="17109"/>
                  </a:lnTo>
                  <a:lnTo>
                    <a:pt x="5091" y="17004"/>
                  </a:lnTo>
                  <a:lnTo>
                    <a:pt x="5668" y="16846"/>
                  </a:lnTo>
                  <a:lnTo>
                    <a:pt x="6193" y="16584"/>
                  </a:lnTo>
                  <a:lnTo>
                    <a:pt x="6455" y="16374"/>
                  </a:lnTo>
                  <a:lnTo>
                    <a:pt x="6665" y="16217"/>
                  </a:lnTo>
                  <a:lnTo>
                    <a:pt x="6875" y="15954"/>
                  </a:lnTo>
                  <a:lnTo>
                    <a:pt x="7032" y="15692"/>
                  </a:lnTo>
                  <a:lnTo>
                    <a:pt x="7190" y="15429"/>
                  </a:lnTo>
                  <a:lnTo>
                    <a:pt x="7347" y="15115"/>
                  </a:lnTo>
                  <a:lnTo>
                    <a:pt x="7452" y="14590"/>
                  </a:lnTo>
                  <a:lnTo>
                    <a:pt x="7557" y="14012"/>
                  </a:lnTo>
                  <a:lnTo>
                    <a:pt x="7557" y="13278"/>
                  </a:lnTo>
                  <a:lnTo>
                    <a:pt x="7557" y="12281"/>
                  </a:lnTo>
                  <a:lnTo>
                    <a:pt x="7557" y="210"/>
                  </a:lnTo>
                  <a:lnTo>
                    <a:pt x="5668" y="210"/>
                  </a:lnTo>
                  <a:lnTo>
                    <a:pt x="5668" y="1365"/>
                  </a:lnTo>
                  <a:lnTo>
                    <a:pt x="5406" y="945"/>
                  </a:lnTo>
                  <a:lnTo>
                    <a:pt x="5196" y="735"/>
                  </a:lnTo>
                  <a:lnTo>
                    <a:pt x="4933" y="525"/>
                  </a:lnTo>
                  <a:lnTo>
                    <a:pt x="4618" y="315"/>
                  </a:lnTo>
                  <a:lnTo>
                    <a:pt x="4199" y="158"/>
                  </a:lnTo>
                  <a:lnTo>
                    <a:pt x="3726" y="53"/>
                  </a:lnTo>
                  <a:lnTo>
                    <a:pt x="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57" name="Google Shape;557;p11"/>
            <p:cNvSpPr/>
            <p:nvPr/>
          </p:nvSpPr>
          <p:spPr>
            <a:xfrm>
              <a:off x="1663077"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58" name="Google Shape;558;p11"/>
            <p:cNvSpPr/>
            <p:nvPr/>
          </p:nvSpPr>
          <p:spPr>
            <a:xfrm>
              <a:off x="1689947" y="2928345"/>
              <a:ext cx="44368" cy="133162"/>
            </a:xfrm>
            <a:custGeom>
              <a:avLst/>
              <a:gdLst/>
              <a:ahLst/>
              <a:cxnLst/>
              <a:rect l="l" t="t" r="r" b="b"/>
              <a:pathLst>
                <a:path w="5459" h="16374" extrusionOk="0">
                  <a:moveTo>
                    <a:pt x="1575" y="0"/>
                  </a:moveTo>
                  <a:lnTo>
                    <a:pt x="1575" y="3411"/>
                  </a:lnTo>
                  <a:lnTo>
                    <a:pt x="1" y="3411"/>
                  </a:lnTo>
                  <a:lnTo>
                    <a:pt x="1" y="4933"/>
                  </a:lnTo>
                  <a:lnTo>
                    <a:pt x="1522" y="4933"/>
                  </a:lnTo>
                  <a:lnTo>
                    <a:pt x="1522" y="11966"/>
                  </a:lnTo>
                  <a:lnTo>
                    <a:pt x="1522" y="13382"/>
                  </a:lnTo>
                  <a:lnTo>
                    <a:pt x="1522" y="14222"/>
                  </a:lnTo>
                  <a:lnTo>
                    <a:pt x="1627" y="14747"/>
                  </a:lnTo>
                  <a:lnTo>
                    <a:pt x="1785" y="15167"/>
                  </a:lnTo>
                  <a:lnTo>
                    <a:pt x="1890" y="15377"/>
                  </a:lnTo>
                  <a:lnTo>
                    <a:pt x="2047" y="15587"/>
                  </a:lnTo>
                  <a:lnTo>
                    <a:pt x="2205" y="15797"/>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90"/>
                  </a:lnTo>
                  <a:lnTo>
                    <a:pt x="4094" y="14537"/>
                  </a:lnTo>
                  <a:lnTo>
                    <a:pt x="3884" y="14327"/>
                  </a:lnTo>
                  <a:lnTo>
                    <a:pt x="3779" y="14170"/>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59" name="Google Shape;559;p11"/>
            <p:cNvSpPr/>
            <p:nvPr/>
          </p:nvSpPr>
          <p:spPr>
            <a:xfrm>
              <a:off x="1741987" y="2954377"/>
              <a:ext cx="64833" cy="107129"/>
            </a:xfrm>
            <a:custGeom>
              <a:avLst/>
              <a:gdLst/>
              <a:ahLst/>
              <a:cxnLst/>
              <a:rect l="l" t="t" r="r" b="b"/>
              <a:pathLst>
                <a:path w="7977" h="13173" extrusionOk="0">
                  <a:moveTo>
                    <a:pt x="5353" y="5668"/>
                  </a:moveTo>
                  <a:lnTo>
                    <a:pt x="5353" y="8817"/>
                  </a:lnTo>
                  <a:lnTo>
                    <a:pt x="5300" y="9552"/>
                  </a:lnTo>
                  <a:lnTo>
                    <a:pt x="5248" y="9919"/>
                  </a:lnTo>
                  <a:lnTo>
                    <a:pt x="5196" y="10234"/>
                  </a:lnTo>
                  <a:lnTo>
                    <a:pt x="5091" y="10549"/>
                  </a:lnTo>
                  <a:lnTo>
                    <a:pt x="4986" y="10811"/>
                  </a:lnTo>
                  <a:lnTo>
                    <a:pt x="4776" y="11074"/>
                  </a:lnTo>
                  <a:lnTo>
                    <a:pt x="4513" y="11284"/>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2"/>
                  </a:lnTo>
                  <a:lnTo>
                    <a:pt x="2099" y="9289"/>
                  </a:lnTo>
                  <a:lnTo>
                    <a:pt x="2204" y="8817"/>
                  </a:lnTo>
                  <a:lnTo>
                    <a:pt x="2309" y="8450"/>
                  </a:lnTo>
                  <a:lnTo>
                    <a:pt x="2519" y="8135"/>
                  </a:lnTo>
                  <a:lnTo>
                    <a:pt x="2729" y="7820"/>
                  </a:lnTo>
                  <a:lnTo>
                    <a:pt x="3044" y="7558"/>
                  </a:lnTo>
                  <a:lnTo>
                    <a:pt x="3674" y="7033"/>
                  </a:lnTo>
                  <a:lnTo>
                    <a:pt x="4671" y="6298"/>
                  </a:lnTo>
                  <a:lnTo>
                    <a:pt x="5353" y="5668"/>
                  </a:lnTo>
                  <a:close/>
                  <a:moveTo>
                    <a:pt x="3306" y="1"/>
                  </a:moveTo>
                  <a:lnTo>
                    <a:pt x="2834" y="105"/>
                  </a:lnTo>
                  <a:lnTo>
                    <a:pt x="2362" y="210"/>
                  </a:lnTo>
                  <a:lnTo>
                    <a:pt x="1837" y="473"/>
                  </a:lnTo>
                  <a:lnTo>
                    <a:pt x="1574" y="578"/>
                  </a:lnTo>
                  <a:lnTo>
                    <a:pt x="1365" y="788"/>
                  </a:lnTo>
                  <a:lnTo>
                    <a:pt x="1155" y="998"/>
                  </a:lnTo>
                  <a:lnTo>
                    <a:pt x="945" y="1260"/>
                  </a:lnTo>
                  <a:lnTo>
                    <a:pt x="787" y="1522"/>
                  </a:lnTo>
                  <a:lnTo>
                    <a:pt x="630" y="1837"/>
                  </a:lnTo>
                  <a:lnTo>
                    <a:pt x="525" y="2415"/>
                  </a:lnTo>
                  <a:lnTo>
                    <a:pt x="472" y="3149"/>
                  </a:lnTo>
                  <a:lnTo>
                    <a:pt x="472" y="4409"/>
                  </a:lnTo>
                  <a:lnTo>
                    <a:pt x="2309" y="4409"/>
                  </a:lnTo>
                  <a:lnTo>
                    <a:pt x="2257" y="3464"/>
                  </a:lnTo>
                  <a:lnTo>
                    <a:pt x="2309" y="2834"/>
                  </a:lnTo>
                  <a:lnTo>
                    <a:pt x="2362" y="2520"/>
                  </a:lnTo>
                  <a:lnTo>
                    <a:pt x="2467" y="2257"/>
                  </a:lnTo>
                  <a:lnTo>
                    <a:pt x="2624" y="1995"/>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2"/>
                  </a:lnTo>
                  <a:lnTo>
                    <a:pt x="4671" y="4461"/>
                  </a:lnTo>
                  <a:lnTo>
                    <a:pt x="4041" y="4934"/>
                  </a:lnTo>
                  <a:lnTo>
                    <a:pt x="2152" y="6246"/>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6"/>
                  </a:lnTo>
                  <a:lnTo>
                    <a:pt x="945" y="12491"/>
                  </a:lnTo>
                  <a:lnTo>
                    <a:pt x="1312" y="12753"/>
                  </a:lnTo>
                  <a:lnTo>
                    <a:pt x="1679" y="12963"/>
                  </a:lnTo>
                  <a:lnTo>
                    <a:pt x="2047" y="13068"/>
                  </a:lnTo>
                  <a:lnTo>
                    <a:pt x="2414" y="13120"/>
                  </a:lnTo>
                  <a:lnTo>
                    <a:pt x="2834" y="13173"/>
                  </a:lnTo>
                  <a:lnTo>
                    <a:pt x="3464" y="13120"/>
                  </a:lnTo>
                  <a:lnTo>
                    <a:pt x="3936" y="12963"/>
                  </a:lnTo>
                  <a:lnTo>
                    <a:pt x="4356" y="12753"/>
                  </a:lnTo>
                  <a:lnTo>
                    <a:pt x="4671" y="12491"/>
                  </a:lnTo>
                  <a:lnTo>
                    <a:pt x="4986" y="12176"/>
                  </a:lnTo>
                  <a:lnTo>
                    <a:pt x="5196" y="11913"/>
                  </a:lnTo>
                  <a:lnTo>
                    <a:pt x="5458" y="11389"/>
                  </a:lnTo>
                  <a:lnTo>
                    <a:pt x="5458" y="12910"/>
                  </a:lnTo>
                  <a:lnTo>
                    <a:pt x="7977" y="12910"/>
                  </a:lnTo>
                  <a:lnTo>
                    <a:pt x="7767" y="12753"/>
                  </a:lnTo>
                  <a:lnTo>
                    <a:pt x="7610" y="12596"/>
                  </a:lnTo>
                  <a:lnTo>
                    <a:pt x="7505" y="12386"/>
                  </a:lnTo>
                  <a:lnTo>
                    <a:pt x="7452" y="12176"/>
                  </a:lnTo>
                  <a:lnTo>
                    <a:pt x="7400" y="11861"/>
                  </a:lnTo>
                  <a:lnTo>
                    <a:pt x="7347" y="11441"/>
                  </a:lnTo>
                  <a:lnTo>
                    <a:pt x="7347" y="10234"/>
                  </a:lnTo>
                  <a:lnTo>
                    <a:pt x="7347" y="4146"/>
                  </a:lnTo>
                  <a:lnTo>
                    <a:pt x="7347" y="3044"/>
                  </a:lnTo>
                  <a:lnTo>
                    <a:pt x="7295" y="2572"/>
                  </a:lnTo>
                  <a:lnTo>
                    <a:pt x="7242" y="2205"/>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60" name="Google Shape;560;p11"/>
            <p:cNvSpPr/>
            <p:nvPr/>
          </p:nvSpPr>
          <p:spPr>
            <a:xfrm>
              <a:off x="1819613" y="2913837"/>
              <a:ext cx="17068" cy="145539"/>
            </a:xfrm>
            <a:custGeom>
              <a:avLst/>
              <a:gdLst/>
              <a:ahLst/>
              <a:cxnLst/>
              <a:rect l="l" t="t" r="r" b="b"/>
              <a:pathLst>
                <a:path w="2100" h="17896" extrusionOk="0">
                  <a:moveTo>
                    <a:pt x="0" y="0"/>
                  </a:moveTo>
                  <a:lnTo>
                    <a:pt x="0" y="17895"/>
                  </a:lnTo>
                  <a:lnTo>
                    <a:pt x="2099" y="17895"/>
                  </a:lnTo>
                  <a:lnTo>
                    <a:pt x="2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61" name="Google Shape;561;p11"/>
            <p:cNvSpPr/>
            <p:nvPr/>
          </p:nvSpPr>
          <p:spPr>
            <a:xfrm>
              <a:off x="1898092" y="2911275"/>
              <a:ext cx="71238" cy="150232"/>
            </a:xfrm>
            <a:custGeom>
              <a:avLst/>
              <a:gdLst/>
              <a:ahLst/>
              <a:cxnLst/>
              <a:rect l="l" t="t" r="r" b="b"/>
              <a:pathLst>
                <a:path w="8765" h="18473" extrusionOk="0">
                  <a:moveTo>
                    <a:pt x="4619" y="0"/>
                  </a:moveTo>
                  <a:lnTo>
                    <a:pt x="3884" y="53"/>
                  </a:lnTo>
                  <a:lnTo>
                    <a:pt x="3254" y="158"/>
                  </a:lnTo>
                  <a:lnTo>
                    <a:pt x="2677" y="315"/>
                  </a:lnTo>
                  <a:lnTo>
                    <a:pt x="2205" y="525"/>
                  </a:lnTo>
                  <a:lnTo>
                    <a:pt x="1785" y="787"/>
                  </a:lnTo>
                  <a:lnTo>
                    <a:pt x="1470" y="1102"/>
                  </a:lnTo>
                  <a:lnTo>
                    <a:pt x="1208" y="1417"/>
                  </a:lnTo>
                  <a:lnTo>
                    <a:pt x="998" y="1732"/>
                  </a:lnTo>
                  <a:lnTo>
                    <a:pt x="788" y="2099"/>
                  </a:lnTo>
                  <a:lnTo>
                    <a:pt x="683" y="2467"/>
                  </a:lnTo>
                  <a:lnTo>
                    <a:pt x="525" y="3149"/>
                  </a:lnTo>
                  <a:lnTo>
                    <a:pt x="473" y="3726"/>
                  </a:lnTo>
                  <a:lnTo>
                    <a:pt x="473" y="4198"/>
                  </a:lnTo>
                  <a:lnTo>
                    <a:pt x="473" y="4776"/>
                  </a:lnTo>
                  <a:lnTo>
                    <a:pt x="525" y="5353"/>
                  </a:lnTo>
                  <a:lnTo>
                    <a:pt x="630" y="5878"/>
                  </a:lnTo>
                  <a:lnTo>
                    <a:pt x="840" y="6403"/>
                  </a:lnTo>
                  <a:lnTo>
                    <a:pt x="1103" y="6927"/>
                  </a:lnTo>
                  <a:lnTo>
                    <a:pt x="1470" y="7452"/>
                  </a:lnTo>
                  <a:lnTo>
                    <a:pt x="1942" y="8029"/>
                  </a:lnTo>
                  <a:lnTo>
                    <a:pt x="2520" y="8659"/>
                  </a:lnTo>
                  <a:lnTo>
                    <a:pt x="4934" y="11178"/>
                  </a:lnTo>
                  <a:lnTo>
                    <a:pt x="5616" y="11913"/>
                  </a:lnTo>
                  <a:lnTo>
                    <a:pt x="5931" y="12228"/>
                  </a:lnTo>
                  <a:lnTo>
                    <a:pt x="6141" y="12595"/>
                  </a:lnTo>
                  <a:lnTo>
                    <a:pt x="6350" y="12962"/>
                  </a:lnTo>
                  <a:lnTo>
                    <a:pt x="6508"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2" y="16426"/>
                  </a:lnTo>
                  <a:lnTo>
                    <a:pt x="3149" y="16321"/>
                  </a:lnTo>
                  <a:lnTo>
                    <a:pt x="2939" y="16164"/>
                  </a:lnTo>
                  <a:lnTo>
                    <a:pt x="2782" y="16006"/>
                  </a:lnTo>
                  <a:lnTo>
                    <a:pt x="2520" y="15691"/>
                  </a:lnTo>
                  <a:lnTo>
                    <a:pt x="2362" y="15324"/>
                  </a:lnTo>
                  <a:lnTo>
                    <a:pt x="2257" y="14957"/>
                  </a:lnTo>
                  <a:lnTo>
                    <a:pt x="2205" y="14432"/>
                  </a:lnTo>
                  <a:lnTo>
                    <a:pt x="2152" y="13802"/>
                  </a:lnTo>
                  <a:lnTo>
                    <a:pt x="2152" y="12018"/>
                  </a:lnTo>
                  <a:lnTo>
                    <a:pt x="0" y="12018"/>
                  </a:lnTo>
                  <a:lnTo>
                    <a:pt x="0" y="14012"/>
                  </a:lnTo>
                  <a:lnTo>
                    <a:pt x="53" y="14537"/>
                  </a:lnTo>
                  <a:lnTo>
                    <a:pt x="53" y="15009"/>
                  </a:lnTo>
                  <a:lnTo>
                    <a:pt x="158" y="15481"/>
                  </a:lnTo>
                  <a:lnTo>
                    <a:pt x="315" y="15954"/>
                  </a:lnTo>
                  <a:lnTo>
                    <a:pt x="473" y="16426"/>
                  </a:lnTo>
                  <a:lnTo>
                    <a:pt x="735" y="16846"/>
                  </a:lnTo>
                  <a:lnTo>
                    <a:pt x="1050" y="17213"/>
                  </a:lnTo>
                  <a:lnTo>
                    <a:pt x="1417" y="17581"/>
                  </a:lnTo>
                  <a:lnTo>
                    <a:pt x="1785" y="17843"/>
                  </a:lnTo>
                  <a:lnTo>
                    <a:pt x="2047" y="18000"/>
                  </a:lnTo>
                  <a:lnTo>
                    <a:pt x="2415" y="18158"/>
                  </a:lnTo>
                  <a:lnTo>
                    <a:pt x="2782" y="18263"/>
                  </a:lnTo>
                  <a:lnTo>
                    <a:pt x="3254" y="18368"/>
                  </a:lnTo>
                  <a:lnTo>
                    <a:pt x="3779" y="18473"/>
                  </a:lnTo>
                  <a:lnTo>
                    <a:pt x="4986" y="18473"/>
                  </a:lnTo>
                  <a:lnTo>
                    <a:pt x="5668" y="18368"/>
                  </a:lnTo>
                  <a:lnTo>
                    <a:pt x="6403" y="18105"/>
                  </a:lnTo>
                  <a:lnTo>
                    <a:pt x="6718" y="17948"/>
                  </a:lnTo>
                  <a:lnTo>
                    <a:pt x="7085" y="17738"/>
                  </a:lnTo>
                  <a:lnTo>
                    <a:pt x="7453" y="17528"/>
                  </a:lnTo>
                  <a:lnTo>
                    <a:pt x="7715" y="17213"/>
                  </a:lnTo>
                  <a:lnTo>
                    <a:pt x="8030" y="16846"/>
                  </a:lnTo>
                  <a:lnTo>
                    <a:pt x="8292" y="16479"/>
                  </a:lnTo>
                  <a:lnTo>
                    <a:pt x="8450" y="16006"/>
                  </a:lnTo>
                  <a:lnTo>
                    <a:pt x="8607" y="15481"/>
                  </a:lnTo>
                  <a:lnTo>
                    <a:pt x="8712" y="14852"/>
                  </a:lnTo>
                  <a:lnTo>
                    <a:pt x="8765" y="14170"/>
                  </a:lnTo>
                  <a:lnTo>
                    <a:pt x="8712" y="13487"/>
                  </a:lnTo>
                  <a:lnTo>
                    <a:pt x="8607" y="12805"/>
                  </a:lnTo>
                  <a:lnTo>
                    <a:pt x="8450" y="12280"/>
                  </a:lnTo>
                  <a:lnTo>
                    <a:pt x="8240" y="11755"/>
                  </a:lnTo>
                  <a:lnTo>
                    <a:pt x="7925" y="11231"/>
                  </a:lnTo>
                  <a:lnTo>
                    <a:pt x="7558" y="10706"/>
                  </a:lnTo>
                  <a:lnTo>
                    <a:pt x="7138" y="10181"/>
                  </a:lnTo>
                  <a:lnTo>
                    <a:pt x="6613" y="9656"/>
                  </a:lnTo>
                  <a:lnTo>
                    <a:pt x="4356" y="7295"/>
                  </a:lnTo>
                  <a:lnTo>
                    <a:pt x="3569" y="6403"/>
                  </a:lnTo>
                  <a:lnTo>
                    <a:pt x="3254" y="6035"/>
                  </a:lnTo>
                  <a:lnTo>
                    <a:pt x="2992" y="5668"/>
                  </a:lnTo>
                  <a:lnTo>
                    <a:pt x="2834" y="5301"/>
                  </a:lnTo>
                  <a:lnTo>
                    <a:pt x="2729" y="4933"/>
                  </a:lnTo>
                  <a:lnTo>
                    <a:pt x="2624" y="4513"/>
                  </a:lnTo>
                  <a:lnTo>
                    <a:pt x="2624" y="4041"/>
                  </a:lnTo>
                  <a:lnTo>
                    <a:pt x="2624" y="3516"/>
                  </a:lnTo>
                  <a:lnTo>
                    <a:pt x="2729" y="3149"/>
                  </a:lnTo>
                  <a:lnTo>
                    <a:pt x="2834" y="2782"/>
                  </a:lnTo>
                  <a:lnTo>
                    <a:pt x="3097" y="2467"/>
                  </a:lnTo>
                  <a:lnTo>
                    <a:pt x="3202" y="2309"/>
                  </a:lnTo>
                  <a:lnTo>
                    <a:pt x="3412" y="2204"/>
                  </a:lnTo>
                  <a:lnTo>
                    <a:pt x="3622" y="2047"/>
                  </a:lnTo>
                  <a:lnTo>
                    <a:pt x="3884" y="1994"/>
                  </a:lnTo>
                  <a:lnTo>
                    <a:pt x="4146" y="1942"/>
                  </a:lnTo>
                  <a:lnTo>
                    <a:pt x="5039" y="1942"/>
                  </a:lnTo>
                  <a:lnTo>
                    <a:pt x="5458" y="2099"/>
                  </a:lnTo>
                  <a:lnTo>
                    <a:pt x="5773" y="2309"/>
                  </a:lnTo>
                  <a:lnTo>
                    <a:pt x="5983" y="2519"/>
                  </a:lnTo>
                  <a:lnTo>
                    <a:pt x="6141" y="2782"/>
                  </a:lnTo>
                  <a:lnTo>
                    <a:pt x="6246" y="2991"/>
                  </a:lnTo>
                  <a:lnTo>
                    <a:pt x="6350" y="3359"/>
                  </a:lnTo>
                  <a:lnTo>
                    <a:pt x="6403" y="3936"/>
                  </a:lnTo>
                  <a:lnTo>
                    <a:pt x="6455" y="5563"/>
                  </a:lnTo>
                  <a:lnTo>
                    <a:pt x="8397" y="5563"/>
                  </a:lnTo>
                  <a:lnTo>
                    <a:pt x="8397" y="3936"/>
                  </a:lnTo>
                  <a:lnTo>
                    <a:pt x="8345" y="2834"/>
                  </a:lnTo>
                  <a:lnTo>
                    <a:pt x="8292" y="2467"/>
                  </a:lnTo>
                  <a:lnTo>
                    <a:pt x="8187" y="2099"/>
                  </a:lnTo>
                  <a:lnTo>
                    <a:pt x="8082" y="1784"/>
                  </a:lnTo>
                  <a:lnTo>
                    <a:pt x="7872" y="1470"/>
                  </a:lnTo>
                  <a:lnTo>
                    <a:pt x="7558" y="1050"/>
                  </a:lnTo>
                  <a:lnTo>
                    <a:pt x="7190"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62" name="Google Shape;562;p11"/>
            <p:cNvSpPr/>
            <p:nvPr/>
          </p:nvSpPr>
          <p:spPr>
            <a:xfrm>
              <a:off x="1981691"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8" y="2415"/>
                  </a:lnTo>
                  <a:lnTo>
                    <a:pt x="5196" y="2782"/>
                  </a:lnTo>
                  <a:lnTo>
                    <a:pt x="5248" y="3149"/>
                  </a:lnTo>
                  <a:lnTo>
                    <a:pt x="5301" y="3779"/>
                  </a:lnTo>
                  <a:lnTo>
                    <a:pt x="5301" y="5353"/>
                  </a:lnTo>
                  <a:lnTo>
                    <a:pt x="2100" y="5353"/>
                  </a:lnTo>
                  <a:lnTo>
                    <a:pt x="2100" y="3464"/>
                  </a:lnTo>
                  <a:lnTo>
                    <a:pt x="2152" y="2992"/>
                  </a:lnTo>
                  <a:lnTo>
                    <a:pt x="2257" y="2624"/>
                  </a:lnTo>
                  <a:lnTo>
                    <a:pt x="2362" y="2310"/>
                  </a:lnTo>
                  <a:lnTo>
                    <a:pt x="2467" y="2100"/>
                  </a:lnTo>
                  <a:lnTo>
                    <a:pt x="2624" y="1942"/>
                  </a:lnTo>
                  <a:lnTo>
                    <a:pt x="2834" y="1785"/>
                  </a:lnTo>
                  <a:lnTo>
                    <a:pt x="3044" y="1680"/>
                  </a:lnTo>
                  <a:lnTo>
                    <a:pt x="3359" y="1575"/>
                  </a:lnTo>
                  <a:close/>
                  <a:moveTo>
                    <a:pt x="3517" y="1"/>
                  </a:moveTo>
                  <a:lnTo>
                    <a:pt x="2939" y="53"/>
                  </a:lnTo>
                  <a:lnTo>
                    <a:pt x="2414" y="158"/>
                  </a:lnTo>
                  <a:lnTo>
                    <a:pt x="1995" y="263"/>
                  </a:lnTo>
                  <a:lnTo>
                    <a:pt x="1575" y="473"/>
                  </a:lnTo>
                  <a:lnTo>
                    <a:pt x="1260" y="683"/>
                  </a:lnTo>
                  <a:lnTo>
                    <a:pt x="998"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525" y="11546"/>
                  </a:lnTo>
                  <a:lnTo>
                    <a:pt x="683" y="11808"/>
                  </a:lnTo>
                  <a:lnTo>
                    <a:pt x="840" y="12071"/>
                  </a:lnTo>
                  <a:lnTo>
                    <a:pt x="1050" y="12281"/>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1"/>
                  </a:lnTo>
                  <a:lnTo>
                    <a:pt x="6193" y="12281"/>
                  </a:lnTo>
                  <a:lnTo>
                    <a:pt x="6403" y="12071"/>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4"/>
                  </a:lnTo>
                  <a:lnTo>
                    <a:pt x="4566" y="11336"/>
                  </a:lnTo>
                  <a:lnTo>
                    <a:pt x="4409" y="11389"/>
                  </a:lnTo>
                  <a:lnTo>
                    <a:pt x="4199" y="11493"/>
                  </a:lnTo>
                  <a:lnTo>
                    <a:pt x="3726" y="11546"/>
                  </a:lnTo>
                  <a:lnTo>
                    <a:pt x="3464" y="11493"/>
                  </a:lnTo>
                  <a:lnTo>
                    <a:pt x="3202" y="11493"/>
                  </a:lnTo>
                  <a:lnTo>
                    <a:pt x="2834" y="11336"/>
                  </a:lnTo>
                  <a:lnTo>
                    <a:pt x="2572" y="11074"/>
                  </a:lnTo>
                  <a:lnTo>
                    <a:pt x="2362" y="10811"/>
                  </a:lnTo>
                  <a:lnTo>
                    <a:pt x="2257" y="10496"/>
                  </a:lnTo>
                  <a:lnTo>
                    <a:pt x="2152" y="10234"/>
                  </a:lnTo>
                  <a:lnTo>
                    <a:pt x="2100" y="9709"/>
                  </a:lnTo>
                  <a:lnTo>
                    <a:pt x="2047" y="8555"/>
                  </a:lnTo>
                  <a:lnTo>
                    <a:pt x="2100" y="6980"/>
                  </a:lnTo>
                  <a:lnTo>
                    <a:pt x="7190" y="6980"/>
                  </a:lnTo>
                  <a:lnTo>
                    <a:pt x="7190" y="3936"/>
                  </a:lnTo>
                  <a:lnTo>
                    <a:pt x="7138"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63" name="Google Shape;563;p11"/>
            <p:cNvSpPr/>
            <p:nvPr/>
          </p:nvSpPr>
          <p:spPr>
            <a:xfrm>
              <a:off x="2056757" y="2954377"/>
              <a:ext cx="43515" cy="104999"/>
            </a:xfrm>
            <a:custGeom>
              <a:avLst/>
              <a:gdLst/>
              <a:ahLst/>
              <a:cxnLst/>
              <a:rect l="l" t="t" r="r" b="b"/>
              <a:pathLst>
                <a:path w="5354" h="12911" extrusionOk="0">
                  <a:moveTo>
                    <a:pt x="4986" y="1"/>
                  </a:moveTo>
                  <a:lnTo>
                    <a:pt x="4619" y="53"/>
                  </a:lnTo>
                  <a:lnTo>
                    <a:pt x="4252" y="105"/>
                  </a:lnTo>
                  <a:lnTo>
                    <a:pt x="3989" y="210"/>
                  </a:lnTo>
                  <a:lnTo>
                    <a:pt x="3674" y="368"/>
                  </a:lnTo>
                  <a:lnTo>
                    <a:pt x="3464" y="525"/>
                  </a:lnTo>
                  <a:lnTo>
                    <a:pt x="2992" y="893"/>
                  </a:lnTo>
                  <a:lnTo>
                    <a:pt x="2625" y="1313"/>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2"/>
                  </a:lnTo>
                  <a:lnTo>
                    <a:pt x="2625" y="3149"/>
                  </a:lnTo>
                  <a:lnTo>
                    <a:pt x="2887" y="2834"/>
                  </a:lnTo>
                  <a:lnTo>
                    <a:pt x="3202" y="2572"/>
                  </a:lnTo>
                  <a:lnTo>
                    <a:pt x="3569" y="2362"/>
                  </a:lnTo>
                  <a:lnTo>
                    <a:pt x="3937" y="2257"/>
                  </a:lnTo>
                  <a:lnTo>
                    <a:pt x="4304" y="2205"/>
                  </a:lnTo>
                  <a:lnTo>
                    <a:pt x="4671" y="2152"/>
                  </a:lnTo>
                  <a:lnTo>
                    <a:pt x="5354" y="2152"/>
                  </a:lnTo>
                  <a:lnTo>
                    <a:pt x="53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64" name="Google Shape;564;p11"/>
            <p:cNvSpPr/>
            <p:nvPr/>
          </p:nvSpPr>
          <p:spPr>
            <a:xfrm>
              <a:off x="2107513" y="2956085"/>
              <a:ext cx="64419" cy="103291"/>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65" name="Google Shape;565;p11"/>
            <p:cNvSpPr/>
            <p:nvPr/>
          </p:nvSpPr>
          <p:spPr>
            <a:xfrm>
              <a:off x="2181303"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66" name="Google Shape;566;p11"/>
            <p:cNvSpPr/>
            <p:nvPr/>
          </p:nvSpPr>
          <p:spPr>
            <a:xfrm>
              <a:off x="2214146" y="2954377"/>
              <a:ext cx="58445" cy="107129"/>
            </a:xfrm>
            <a:custGeom>
              <a:avLst/>
              <a:gdLst/>
              <a:ahLst/>
              <a:cxnLst/>
              <a:rect l="l" t="t" r="r" b="b"/>
              <a:pathLst>
                <a:path w="7191" h="13173" extrusionOk="0">
                  <a:moveTo>
                    <a:pt x="3097" y="1"/>
                  </a:moveTo>
                  <a:lnTo>
                    <a:pt x="2520" y="105"/>
                  </a:lnTo>
                  <a:lnTo>
                    <a:pt x="2047" y="263"/>
                  </a:lnTo>
                  <a:lnTo>
                    <a:pt x="1628" y="420"/>
                  </a:lnTo>
                  <a:lnTo>
                    <a:pt x="1260" y="683"/>
                  </a:lnTo>
                  <a:lnTo>
                    <a:pt x="945" y="998"/>
                  </a:lnTo>
                  <a:lnTo>
                    <a:pt x="735" y="1313"/>
                  </a:lnTo>
                  <a:lnTo>
                    <a:pt x="525" y="1732"/>
                  </a:lnTo>
                  <a:lnTo>
                    <a:pt x="368" y="2205"/>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1"/>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1"/>
                  </a:lnTo>
                  <a:lnTo>
                    <a:pt x="6298" y="12176"/>
                  </a:lnTo>
                  <a:lnTo>
                    <a:pt x="6561" y="11861"/>
                  </a:lnTo>
                  <a:lnTo>
                    <a:pt x="6771" y="11546"/>
                  </a:lnTo>
                  <a:lnTo>
                    <a:pt x="6875" y="11179"/>
                  </a:lnTo>
                  <a:lnTo>
                    <a:pt x="7033" y="10759"/>
                  </a:lnTo>
                  <a:lnTo>
                    <a:pt x="7138" y="9972"/>
                  </a:lnTo>
                  <a:lnTo>
                    <a:pt x="7190" y="9079"/>
                  </a:lnTo>
                  <a:lnTo>
                    <a:pt x="7190" y="8187"/>
                  </a:lnTo>
                  <a:lnTo>
                    <a:pt x="5301" y="8187"/>
                  </a:lnTo>
                  <a:lnTo>
                    <a:pt x="5249" y="8974"/>
                  </a:lnTo>
                  <a:lnTo>
                    <a:pt x="5249" y="9604"/>
                  </a:lnTo>
                  <a:lnTo>
                    <a:pt x="5144" y="10181"/>
                  </a:lnTo>
                  <a:lnTo>
                    <a:pt x="5039" y="10654"/>
                  </a:lnTo>
                  <a:lnTo>
                    <a:pt x="4829" y="11074"/>
                  </a:lnTo>
                  <a:lnTo>
                    <a:pt x="4671" y="11179"/>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20"/>
                  </a:lnTo>
                  <a:lnTo>
                    <a:pt x="2362" y="2310"/>
                  </a:lnTo>
                  <a:lnTo>
                    <a:pt x="2467" y="2100"/>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5"/>
                  </a:lnTo>
                  <a:lnTo>
                    <a:pt x="5091" y="2362"/>
                  </a:lnTo>
                  <a:lnTo>
                    <a:pt x="5196" y="2834"/>
                  </a:lnTo>
                  <a:lnTo>
                    <a:pt x="5249" y="3412"/>
                  </a:lnTo>
                  <a:lnTo>
                    <a:pt x="5301" y="4829"/>
                  </a:lnTo>
                  <a:lnTo>
                    <a:pt x="7190" y="4829"/>
                  </a:lnTo>
                  <a:lnTo>
                    <a:pt x="7190" y="3884"/>
                  </a:lnTo>
                  <a:lnTo>
                    <a:pt x="7138" y="2992"/>
                  </a:lnTo>
                  <a:lnTo>
                    <a:pt x="7033" y="2205"/>
                  </a:lnTo>
                  <a:lnTo>
                    <a:pt x="6928" y="1837"/>
                  </a:lnTo>
                  <a:lnTo>
                    <a:pt x="6771" y="1470"/>
                  </a:lnTo>
                  <a:lnTo>
                    <a:pt x="6613" y="1155"/>
                  </a:lnTo>
                  <a:lnTo>
                    <a:pt x="6351" y="840"/>
                  </a:lnTo>
                  <a:lnTo>
                    <a:pt x="6088" y="630"/>
                  </a:lnTo>
                  <a:lnTo>
                    <a:pt x="5721" y="420"/>
                  </a:lnTo>
                  <a:lnTo>
                    <a:pt x="5354"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67" name="Google Shape;567;p11"/>
            <p:cNvSpPr/>
            <p:nvPr/>
          </p:nvSpPr>
          <p:spPr>
            <a:xfrm>
              <a:off x="2287082"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9" y="2415"/>
                  </a:lnTo>
                  <a:lnTo>
                    <a:pt x="5144" y="2782"/>
                  </a:lnTo>
                  <a:lnTo>
                    <a:pt x="5249" y="3149"/>
                  </a:lnTo>
                  <a:lnTo>
                    <a:pt x="5249" y="3779"/>
                  </a:lnTo>
                  <a:lnTo>
                    <a:pt x="5249" y="5353"/>
                  </a:lnTo>
                  <a:lnTo>
                    <a:pt x="2047" y="5353"/>
                  </a:lnTo>
                  <a:lnTo>
                    <a:pt x="2100" y="3464"/>
                  </a:lnTo>
                  <a:lnTo>
                    <a:pt x="2152" y="2992"/>
                  </a:lnTo>
                  <a:lnTo>
                    <a:pt x="2205" y="2624"/>
                  </a:lnTo>
                  <a:lnTo>
                    <a:pt x="2362" y="2310"/>
                  </a:lnTo>
                  <a:lnTo>
                    <a:pt x="2467" y="2100"/>
                  </a:lnTo>
                  <a:lnTo>
                    <a:pt x="2625" y="1942"/>
                  </a:lnTo>
                  <a:lnTo>
                    <a:pt x="2782" y="1785"/>
                  </a:lnTo>
                  <a:lnTo>
                    <a:pt x="3044" y="1680"/>
                  </a:lnTo>
                  <a:lnTo>
                    <a:pt x="3359" y="1575"/>
                  </a:lnTo>
                  <a:close/>
                  <a:moveTo>
                    <a:pt x="3517" y="1"/>
                  </a:moveTo>
                  <a:lnTo>
                    <a:pt x="2939" y="53"/>
                  </a:lnTo>
                  <a:lnTo>
                    <a:pt x="2415" y="158"/>
                  </a:lnTo>
                  <a:lnTo>
                    <a:pt x="1995" y="263"/>
                  </a:lnTo>
                  <a:lnTo>
                    <a:pt x="1575" y="473"/>
                  </a:lnTo>
                  <a:lnTo>
                    <a:pt x="1260" y="683"/>
                  </a:lnTo>
                  <a:lnTo>
                    <a:pt x="945" y="945"/>
                  </a:lnTo>
                  <a:lnTo>
                    <a:pt x="735" y="1260"/>
                  </a:lnTo>
                  <a:lnTo>
                    <a:pt x="525" y="1627"/>
                  </a:lnTo>
                  <a:lnTo>
                    <a:pt x="368" y="1995"/>
                  </a:lnTo>
                  <a:lnTo>
                    <a:pt x="263" y="2362"/>
                  </a:lnTo>
                  <a:lnTo>
                    <a:pt x="106" y="3254"/>
                  </a:lnTo>
                  <a:lnTo>
                    <a:pt x="53" y="4199"/>
                  </a:lnTo>
                  <a:lnTo>
                    <a:pt x="1" y="5248"/>
                  </a:lnTo>
                  <a:lnTo>
                    <a:pt x="53" y="8240"/>
                  </a:lnTo>
                  <a:lnTo>
                    <a:pt x="106" y="9919"/>
                  </a:lnTo>
                  <a:lnTo>
                    <a:pt x="158" y="10391"/>
                  </a:lnTo>
                  <a:lnTo>
                    <a:pt x="211" y="10706"/>
                  </a:lnTo>
                  <a:lnTo>
                    <a:pt x="368" y="11179"/>
                  </a:lnTo>
                  <a:lnTo>
                    <a:pt x="473" y="11546"/>
                  </a:lnTo>
                  <a:lnTo>
                    <a:pt x="683" y="11808"/>
                  </a:lnTo>
                  <a:lnTo>
                    <a:pt x="840" y="12071"/>
                  </a:lnTo>
                  <a:lnTo>
                    <a:pt x="1050" y="12281"/>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4"/>
                  </a:lnTo>
                  <a:lnTo>
                    <a:pt x="4566" y="11336"/>
                  </a:lnTo>
                  <a:lnTo>
                    <a:pt x="4409" y="11389"/>
                  </a:lnTo>
                  <a:lnTo>
                    <a:pt x="4199" y="11493"/>
                  </a:lnTo>
                  <a:lnTo>
                    <a:pt x="3674" y="11546"/>
                  </a:lnTo>
                  <a:lnTo>
                    <a:pt x="3464" y="11493"/>
                  </a:lnTo>
                  <a:lnTo>
                    <a:pt x="3202" y="11493"/>
                  </a:lnTo>
                  <a:lnTo>
                    <a:pt x="2835"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6" y="1522"/>
                  </a:lnTo>
                  <a:lnTo>
                    <a:pt x="6456" y="1208"/>
                  </a:lnTo>
                  <a:lnTo>
                    <a:pt x="6246" y="945"/>
                  </a:lnTo>
                  <a:lnTo>
                    <a:pt x="5983" y="683"/>
                  </a:lnTo>
                  <a:lnTo>
                    <a:pt x="5721" y="525"/>
                  </a:lnTo>
                  <a:lnTo>
                    <a:pt x="5459"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68" name="Google Shape;568;p11"/>
            <p:cNvSpPr/>
            <p:nvPr/>
          </p:nvSpPr>
          <p:spPr>
            <a:xfrm>
              <a:off x="838177" y="3121248"/>
              <a:ext cx="71238" cy="150240"/>
            </a:xfrm>
            <a:custGeom>
              <a:avLst/>
              <a:gdLst/>
              <a:ahLst/>
              <a:cxnLst/>
              <a:rect l="l" t="t" r="r" b="b"/>
              <a:pathLst>
                <a:path w="8765" h="18474" extrusionOk="0">
                  <a:moveTo>
                    <a:pt x="4619" y="1"/>
                  </a:moveTo>
                  <a:lnTo>
                    <a:pt x="3884" y="53"/>
                  </a:lnTo>
                  <a:lnTo>
                    <a:pt x="3254" y="158"/>
                  </a:lnTo>
                  <a:lnTo>
                    <a:pt x="2677" y="316"/>
                  </a:lnTo>
                  <a:lnTo>
                    <a:pt x="2204" y="526"/>
                  </a:lnTo>
                  <a:lnTo>
                    <a:pt x="1785" y="788"/>
                  </a:lnTo>
                  <a:lnTo>
                    <a:pt x="1470" y="1103"/>
                  </a:lnTo>
                  <a:lnTo>
                    <a:pt x="1207" y="1418"/>
                  </a:lnTo>
                  <a:lnTo>
                    <a:pt x="945" y="1733"/>
                  </a:lnTo>
                  <a:lnTo>
                    <a:pt x="788" y="2100"/>
                  </a:lnTo>
                  <a:lnTo>
                    <a:pt x="683" y="2467"/>
                  </a:lnTo>
                  <a:lnTo>
                    <a:pt x="525" y="3150"/>
                  </a:lnTo>
                  <a:lnTo>
                    <a:pt x="473" y="3727"/>
                  </a:lnTo>
                  <a:lnTo>
                    <a:pt x="420" y="4199"/>
                  </a:lnTo>
                  <a:lnTo>
                    <a:pt x="473" y="4776"/>
                  </a:lnTo>
                  <a:lnTo>
                    <a:pt x="525" y="5354"/>
                  </a:lnTo>
                  <a:lnTo>
                    <a:pt x="630" y="5879"/>
                  </a:lnTo>
                  <a:lnTo>
                    <a:pt x="840" y="6403"/>
                  </a:lnTo>
                  <a:lnTo>
                    <a:pt x="1102" y="6928"/>
                  </a:lnTo>
                  <a:lnTo>
                    <a:pt x="1470" y="7453"/>
                  </a:lnTo>
                  <a:lnTo>
                    <a:pt x="1942" y="8030"/>
                  </a:lnTo>
                  <a:lnTo>
                    <a:pt x="2519" y="8660"/>
                  </a:lnTo>
                  <a:lnTo>
                    <a:pt x="4933" y="11179"/>
                  </a:lnTo>
                  <a:lnTo>
                    <a:pt x="5616" y="11914"/>
                  </a:lnTo>
                  <a:lnTo>
                    <a:pt x="5930" y="12229"/>
                  </a:lnTo>
                  <a:lnTo>
                    <a:pt x="6140" y="12596"/>
                  </a:lnTo>
                  <a:lnTo>
                    <a:pt x="6350" y="12963"/>
                  </a:lnTo>
                  <a:lnTo>
                    <a:pt x="6455"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1" y="16427"/>
                  </a:lnTo>
                  <a:lnTo>
                    <a:pt x="3149" y="16322"/>
                  </a:lnTo>
                  <a:lnTo>
                    <a:pt x="2939" y="16164"/>
                  </a:lnTo>
                  <a:lnTo>
                    <a:pt x="2782" y="16007"/>
                  </a:lnTo>
                  <a:lnTo>
                    <a:pt x="2519" y="15692"/>
                  </a:lnTo>
                  <a:lnTo>
                    <a:pt x="2362" y="15325"/>
                  </a:lnTo>
                  <a:lnTo>
                    <a:pt x="2257" y="14957"/>
                  </a:lnTo>
                  <a:lnTo>
                    <a:pt x="2152" y="14433"/>
                  </a:lnTo>
                  <a:lnTo>
                    <a:pt x="2152" y="13803"/>
                  </a:lnTo>
                  <a:lnTo>
                    <a:pt x="2152" y="12019"/>
                  </a:lnTo>
                  <a:lnTo>
                    <a:pt x="0" y="12019"/>
                  </a:lnTo>
                  <a:lnTo>
                    <a:pt x="0" y="14013"/>
                  </a:lnTo>
                  <a:lnTo>
                    <a:pt x="0" y="14538"/>
                  </a:lnTo>
                  <a:lnTo>
                    <a:pt x="53" y="15010"/>
                  </a:lnTo>
                  <a:lnTo>
                    <a:pt x="158" y="15482"/>
                  </a:lnTo>
                  <a:lnTo>
                    <a:pt x="263" y="15955"/>
                  </a:lnTo>
                  <a:lnTo>
                    <a:pt x="473" y="16427"/>
                  </a:lnTo>
                  <a:lnTo>
                    <a:pt x="683" y="16847"/>
                  </a:lnTo>
                  <a:lnTo>
                    <a:pt x="997" y="17214"/>
                  </a:lnTo>
                  <a:lnTo>
                    <a:pt x="1417" y="17581"/>
                  </a:lnTo>
                  <a:lnTo>
                    <a:pt x="1785" y="17844"/>
                  </a:lnTo>
                  <a:lnTo>
                    <a:pt x="2047" y="18001"/>
                  </a:lnTo>
                  <a:lnTo>
                    <a:pt x="2414" y="18159"/>
                  </a:lnTo>
                  <a:lnTo>
                    <a:pt x="2782" y="18264"/>
                  </a:lnTo>
                  <a:lnTo>
                    <a:pt x="3254" y="18369"/>
                  </a:lnTo>
                  <a:lnTo>
                    <a:pt x="3779" y="18474"/>
                  </a:lnTo>
                  <a:lnTo>
                    <a:pt x="4986" y="18474"/>
                  </a:lnTo>
                  <a:lnTo>
                    <a:pt x="5668" y="18369"/>
                  </a:lnTo>
                  <a:lnTo>
                    <a:pt x="6350" y="18106"/>
                  </a:lnTo>
                  <a:lnTo>
                    <a:pt x="6718" y="17949"/>
                  </a:lnTo>
                  <a:lnTo>
                    <a:pt x="7085" y="17739"/>
                  </a:lnTo>
                  <a:lnTo>
                    <a:pt x="7400" y="17529"/>
                  </a:lnTo>
                  <a:lnTo>
                    <a:pt x="7715" y="17214"/>
                  </a:lnTo>
                  <a:lnTo>
                    <a:pt x="8030" y="16847"/>
                  </a:lnTo>
                  <a:lnTo>
                    <a:pt x="8240" y="16479"/>
                  </a:lnTo>
                  <a:lnTo>
                    <a:pt x="8450" y="16007"/>
                  </a:lnTo>
                  <a:lnTo>
                    <a:pt x="8607" y="15482"/>
                  </a:lnTo>
                  <a:lnTo>
                    <a:pt x="8712" y="14852"/>
                  </a:lnTo>
                  <a:lnTo>
                    <a:pt x="8764" y="14170"/>
                  </a:lnTo>
                  <a:lnTo>
                    <a:pt x="8712" y="13488"/>
                  </a:lnTo>
                  <a:lnTo>
                    <a:pt x="8607" y="12806"/>
                  </a:lnTo>
                  <a:lnTo>
                    <a:pt x="8450" y="12281"/>
                  </a:lnTo>
                  <a:lnTo>
                    <a:pt x="8240" y="11756"/>
                  </a:lnTo>
                  <a:lnTo>
                    <a:pt x="7925" y="11231"/>
                  </a:lnTo>
                  <a:lnTo>
                    <a:pt x="7557" y="10707"/>
                  </a:lnTo>
                  <a:lnTo>
                    <a:pt x="7138" y="10182"/>
                  </a:lnTo>
                  <a:lnTo>
                    <a:pt x="6613" y="9657"/>
                  </a:lnTo>
                  <a:lnTo>
                    <a:pt x="4356" y="7295"/>
                  </a:lnTo>
                  <a:lnTo>
                    <a:pt x="3569" y="6403"/>
                  </a:lnTo>
                  <a:lnTo>
                    <a:pt x="3254" y="6036"/>
                  </a:lnTo>
                  <a:lnTo>
                    <a:pt x="2992" y="5669"/>
                  </a:lnTo>
                  <a:lnTo>
                    <a:pt x="2834" y="5301"/>
                  </a:lnTo>
                  <a:lnTo>
                    <a:pt x="2677" y="4934"/>
                  </a:lnTo>
                  <a:lnTo>
                    <a:pt x="2624" y="4514"/>
                  </a:lnTo>
                  <a:lnTo>
                    <a:pt x="2624" y="4042"/>
                  </a:lnTo>
                  <a:lnTo>
                    <a:pt x="2624" y="3517"/>
                  </a:lnTo>
                  <a:lnTo>
                    <a:pt x="2677" y="3150"/>
                  </a:lnTo>
                  <a:lnTo>
                    <a:pt x="2834" y="2782"/>
                  </a:lnTo>
                  <a:lnTo>
                    <a:pt x="3044" y="2467"/>
                  </a:lnTo>
                  <a:lnTo>
                    <a:pt x="3202" y="2310"/>
                  </a:lnTo>
                  <a:lnTo>
                    <a:pt x="3411" y="2205"/>
                  </a:lnTo>
                  <a:lnTo>
                    <a:pt x="3621" y="2048"/>
                  </a:lnTo>
                  <a:lnTo>
                    <a:pt x="3884" y="1995"/>
                  </a:lnTo>
                  <a:lnTo>
                    <a:pt x="4146" y="1943"/>
                  </a:lnTo>
                  <a:lnTo>
                    <a:pt x="5038" y="1943"/>
                  </a:lnTo>
                  <a:lnTo>
                    <a:pt x="5406" y="2100"/>
                  </a:lnTo>
                  <a:lnTo>
                    <a:pt x="5773" y="2310"/>
                  </a:lnTo>
                  <a:lnTo>
                    <a:pt x="5983" y="2520"/>
                  </a:lnTo>
                  <a:lnTo>
                    <a:pt x="6140" y="2782"/>
                  </a:lnTo>
                  <a:lnTo>
                    <a:pt x="6245" y="2992"/>
                  </a:lnTo>
                  <a:lnTo>
                    <a:pt x="6350" y="3360"/>
                  </a:lnTo>
                  <a:lnTo>
                    <a:pt x="6403" y="3937"/>
                  </a:lnTo>
                  <a:lnTo>
                    <a:pt x="6455" y="5564"/>
                  </a:lnTo>
                  <a:lnTo>
                    <a:pt x="8397" y="5564"/>
                  </a:lnTo>
                  <a:lnTo>
                    <a:pt x="8397" y="3937"/>
                  </a:lnTo>
                  <a:lnTo>
                    <a:pt x="8345" y="2835"/>
                  </a:lnTo>
                  <a:lnTo>
                    <a:pt x="8292" y="2467"/>
                  </a:lnTo>
                  <a:lnTo>
                    <a:pt x="8187" y="2100"/>
                  </a:lnTo>
                  <a:lnTo>
                    <a:pt x="8030" y="1785"/>
                  </a:lnTo>
                  <a:lnTo>
                    <a:pt x="7872" y="1470"/>
                  </a:lnTo>
                  <a:lnTo>
                    <a:pt x="7557" y="1050"/>
                  </a:lnTo>
                  <a:lnTo>
                    <a:pt x="7138"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69" name="Google Shape;569;p11"/>
            <p:cNvSpPr/>
            <p:nvPr/>
          </p:nvSpPr>
          <p:spPr>
            <a:xfrm>
              <a:off x="921776" y="3164358"/>
              <a:ext cx="58437" cy="107129"/>
            </a:xfrm>
            <a:custGeom>
              <a:avLst/>
              <a:gdLst/>
              <a:ahLst/>
              <a:cxnLst/>
              <a:rect l="l" t="t" r="r" b="b"/>
              <a:pathLst>
                <a:path w="7190" h="13173" extrusionOk="0">
                  <a:moveTo>
                    <a:pt x="3989" y="1575"/>
                  </a:moveTo>
                  <a:lnTo>
                    <a:pt x="4199" y="1627"/>
                  </a:lnTo>
                  <a:lnTo>
                    <a:pt x="4409" y="1732"/>
                  </a:lnTo>
                  <a:lnTo>
                    <a:pt x="4566" y="1837"/>
                  </a:lnTo>
                  <a:lnTo>
                    <a:pt x="4881" y="2099"/>
                  </a:lnTo>
                  <a:lnTo>
                    <a:pt x="5038" y="2414"/>
                  </a:lnTo>
                  <a:lnTo>
                    <a:pt x="5143" y="2782"/>
                  </a:lnTo>
                  <a:lnTo>
                    <a:pt x="5248" y="3149"/>
                  </a:lnTo>
                  <a:lnTo>
                    <a:pt x="5248" y="3779"/>
                  </a:lnTo>
                  <a:lnTo>
                    <a:pt x="5248" y="5353"/>
                  </a:lnTo>
                  <a:lnTo>
                    <a:pt x="2047" y="5353"/>
                  </a:lnTo>
                  <a:lnTo>
                    <a:pt x="2099" y="3464"/>
                  </a:lnTo>
                  <a:lnTo>
                    <a:pt x="2152" y="2992"/>
                  </a:lnTo>
                  <a:lnTo>
                    <a:pt x="2204" y="2624"/>
                  </a:lnTo>
                  <a:lnTo>
                    <a:pt x="2362" y="2309"/>
                  </a:lnTo>
                  <a:lnTo>
                    <a:pt x="2467" y="2099"/>
                  </a:lnTo>
                  <a:lnTo>
                    <a:pt x="2624" y="1942"/>
                  </a:lnTo>
                  <a:lnTo>
                    <a:pt x="2782" y="1785"/>
                  </a:lnTo>
                  <a:lnTo>
                    <a:pt x="3044" y="1680"/>
                  </a:lnTo>
                  <a:lnTo>
                    <a:pt x="3359" y="1575"/>
                  </a:lnTo>
                  <a:close/>
                  <a:moveTo>
                    <a:pt x="3516" y="0"/>
                  </a:moveTo>
                  <a:lnTo>
                    <a:pt x="2939" y="53"/>
                  </a:lnTo>
                  <a:lnTo>
                    <a:pt x="2414" y="158"/>
                  </a:lnTo>
                  <a:lnTo>
                    <a:pt x="1994" y="263"/>
                  </a:lnTo>
                  <a:lnTo>
                    <a:pt x="1575" y="473"/>
                  </a:lnTo>
                  <a:lnTo>
                    <a:pt x="1260" y="683"/>
                  </a:lnTo>
                  <a:lnTo>
                    <a:pt x="945"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473" y="11546"/>
                  </a:lnTo>
                  <a:lnTo>
                    <a:pt x="683" y="11808"/>
                  </a:lnTo>
                  <a:lnTo>
                    <a:pt x="840" y="12070"/>
                  </a:lnTo>
                  <a:lnTo>
                    <a:pt x="1050" y="12280"/>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3"/>
                  </a:lnTo>
                  <a:lnTo>
                    <a:pt x="4566" y="11336"/>
                  </a:lnTo>
                  <a:lnTo>
                    <a:pt x="4409" y="11388"/>
                  </a:lnTo>
                  <a:lnTo>
                    <a:pt x="4199" y="11493"/>
                  </a:lnTo>
                  <a:lnTo>
                    <a:pt x="3674" y="11546"/>
                  </a:lnTo>
                  <a:lnTo>
                    <a:pt x="3464" y="11493"/>
                  </a:lnTo>
                  <a:lnTo>
                    <a:pt x="3202" y="11493"/>
                  </a:lnTo>
                  <a:lnTo>
                    <a:pt x="2834" y="11336"/>
                  </a:lnTo>
                  <a:lnTo>
                    <a:pt x="2572" y="11073"/>
                  </a:lnTo>
                  <a:lnTo>
                    <a:pt x="2362" y="10811"/>
                  </a:lnTo>
                  <a:lnTo>
                    <a:pt x="2257" y="10496"/>
                  </a:lnTo>
                  <a:lnTo>
                    <a:pt x="2152" y="10234"/>
                  </a:lnTo>
                  <a:lnTo>
                    <a:pt x="2099" y="9709"/>
                  </a:lnTo>
                  <a:lnTo>
                    <a:pt x="2047" y="8554"/>
                  </a:lnTo>
                  <a:lnTo>
                    <a:pt x="2047" y="6980"/>
                  </a:lnTo>
                  <a:lnTo>
                    <a:pt x="7190" y="6980"/>
                  </a:lnTo>
                  <a:lnTo>
                    <a:pt x="7137" y="3936"/>
                  </a:lnTo>
                  <a:lnTo>
                    <a:pt x="7137"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0" name="Google Shape;570;p11"/>
            <p:cNvSpPr/>
            <p:nvPr/>
          </p:nvSpPr>
          <p:spPr>
            <a:xfrm>
              <a:off x="996419" y="3164358"/>
              <a:ext cx="43937" cy="104999"/>
            </a:xfrm>
            <a:custGeom>
              <a:avLst/>
              <a:gdLst/>
              <a:ahLst/>
              <a:cxnLst/>
              <a:rect l="l" t="t" r="r" b="b"/>
              <a:pathLst>
                <a:path w="5406" h="12911" extrusionOk="0">
                  <a:moveTo>
                    <a:pt x="5038" y="0"/>
                  </a:moveTo>
                  <a:lnTo>
                    <a:pt x="4671" y="53"/>
                  </a:lnTo>
                  <a:lnTo>
                    <a:pt x="4303" y="105"/>
                  </a:lnTo>
                  <a:lnTo>
                    <a:pt x="4041" y="210"/>
                  </a:lnTo>
                  <a:lnTo>
                    <a:pt x="3726" y="368"/>
                  </a:lnTo>
                  <a:lnTo>
                    <a:pt x="3464" y="525"/>
                  </a:lnTo>
                  <a:lnTo>
                    <a:pt x="3044" y="892"/>
                  </a:lnTo>
                  <a:lnTo>
                    <a:pt x="2677" y="1312"/>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1"/>
                  </a:lnTo>
                  <a:lnTo>
                    <a:pt x="2677" y="3149"/>
                  </a:lnTo>
                  <a:lnTo>
                    <a:pt x="2939" y="2834"/>
                  </a:lnTo>
                  <a:lnTo>
                    <a:pt x="3254" y="2572"/>
                  </a:lnTo>
                  <a:lnTo>
                    <a:pt x="3621" y="2362"/>
                  </a:lnTo>
                  <a:lnTo>
                    <a:pt x="3936" y="2257"/>
                  </a:lnTo>
                  <a:lnTo>
                    <a:pt x="4303" y="2204"/>
                  </a:lnTo>
                  <a:lnTo>
                    <a:pt x="4671" y="2152"/>
                  </a:lnTo>
                  <a:lnTo>
                    <a:pt x="5406" y="2152"/>
                  </a:lnTo>
                  <a:lnTo>
                    <a:pt x="5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1" name="Google Shape;571;p11"/>
            <p:cNvSpPr/>
            <p:nvPr/>
          </p:nvSpPr>
          <p:spPr>
            <a:xfrm>
              <a:off x="1047598" y="3166066"/>
              <a:ext cx="64419" cy="103291"/>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2" name="Google Shape;572;p11"/>
            <p:cNvSpPr/>
            <p:nvPr/>
          </p:nvSpPr>
          <p:spPr>
            <a:xfrm>
              <a:off x="1121387"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3" name="Google Shape;573;p11"/>
            <p:cNvSpPr/>
            <p:nvPr/>
          </p:nvSpPr>
          <p:spPr>
            <a:xfrm>
              <a:off x="1154231" y="3164358"/>
              <a:ext cx="58445" cy="107129"/>
            </a:xfrm>
            <a:custGeom>
              <a:avLst/>
              <a:gdLst/>
              <a:ahLst/>
              <a:cxnLst/>
              <a:rect l="l" t="t" r="r" b="b"/>
              <a:pathLst>
                <a:path w="7191" h="13173" extrusionOk="0">
                  <a:moveTo>
                    <a:pt x="3097" y="0"/>
                  </a:moveTo>
                  <a:lnTo>
                    <a:pt x="2520"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0"/>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0"/>
                  </a:lnTo>
                  <a:lnTo>
                    <a:pt x="6298" y="12175"/>
                  </a:lnTo>
                  <a:lnTo>
                    <a:pt x="6560" y="11861"/>
                  </a:lnTo>
                  <a:lnTo>
                    <a:pt x="6718" y="11546"/>
                  </a:lnTo>
                  <a:lnTo>
                    <a:pt x="6875" y="11178"/>
                  </a:lnTo>
                  <a:lnTo>
                    <a:pt x="6980" y="10759"/>
                  </a:lnTo>
                  <a:lnTo>
                    <a:pt x="7138" y="9971"/>
                  </a:lnTo>
                  <a:lnTo>
                    <a:pt x="7190" y="9079"/>
                  </a:lnTo>
                  <a:lnTo>
                    <a:pt x="7190" y="8187"/>
                  </a:lnTo>
                  <a:lnTo>
                    <a:pt x="5248" y="8187"/>
                  </a:lnTo>
                  <a:lnTo>
                    <a:pt x="5248" y="8974"/>
                  </a:lnTo>
                  <a:lnTo>
                    <a:pt x="5248" y="9604"/>
                  </a:lnTo>
                  <a:lnTo>
                    <a:pt x="5143" y="10181"/>
                  </a:lnTo>
                  <a:lnTo>
                    <a:pt x="5039" y="10654"/>
                  </a:lnTo>
                  <a:lnTo>
                    <a:pt x="4829"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4"/>
                  </a:lnTo>
                  <a:lnTo>
                    <a:pt x="5091" y="2362"/>
                  </a:lnTo>
                  <a:lnTo>
                    <a:pt x="5196" y="2834"/>
                  </a:lnTo>
                  <a:lnTo>
                    <a:pt x="5248" y="3411"/>
                  </a:lnTo>
                  <a:lnTo>
                    <a:pt x="5248" y="4828"/>
                  </a:lnTo>
                  <a:lnTo>
                    <a:pt x="7190" y="4828"/>
                  </a:lnTo>
                  <a:lnTo>
                    <a:pt x="7190" y="3884"/>
                  </a:lnTo>
                  <a:lnTo>
                    <a:pt x="7138" y="2992"/>
                  </a:lnTo>
                  <a:lnTo>
                    <a:pt x="7033" y="2204"/>
                  </a:lnTo>
                  <a:lnTo>
                    <a:pt x="6928" y="1837"/>
                  </a:lnTo>
                  <a:lnTo>
                    <a:pt x="6770" y="1470"/>
                  </a:lnTo>
                  <a:lnTo>
                    <a:pt x="6560" y="1155"/>
                  </a:lnTo>
                  <a:lnTo>
                    <a:pt x="6351"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4" name="Google Shape;574;p11"/>
            <p:cNvSpPr/>
            <p:nvPr/>
          </p:nvSpPr>
          <p:spPr>
            <a:xfrm>
              <a:off x="1227167" y="3164358"/>
              <a:ext cx="58445" cy="107129"/>
            </a:xfrm>
            <a:custGeom>
              <a:avLst/>
              <a:gdLst/>
              <a:ahLst/>
              <a:cxnLst/>
              <a:rect l="l" t="t" r="r" b="b"/>
              <a:pathLst>
                <a:path w="7191" h="13173" extrusionOk="0">
                  <a:moveTo>
                    <a:pt x="3936" y="1575"/>
                  </a:moveTo>
                  <a:lnTo>
                    <a:pt x="4199" y="1627"/>
                  </a:lnTo>
                  <a:lnTo>
                    <a:pt x="4409" y="1732"/>
                  </a:lnTo>
                  <a:lnTo>
                    <a:pt x="4566" y="1837"/>
                  </a:lnTo>
                  <a:lnTo>
                    <a:pt x="4829" y="2099"/>
                  </a:lnTo>
                  <a:lnTo>
                    <a:pt x="5039" y="2414"/>
                  </a:lnTo>
                  <a:lnTo>
                    <a:pt x="5143" y="2782"/>
                  </a:lnTo>
                  <a:lnTo>
                    <a:pt x="5196" y="3149"/>
                  </a:lnTo>
                  <a:lnTo>
                    <a:pt x="5248" y="3779"/>
                  </a:lnTo>
                  <a:lnTo>
                    <a:pt x="5248" y="5353"/>
                  </a:lnTo>
                  <a:lnTo>
                    <a:pt x="2047" y="5353"/>
                  </a:lnTo>
                  <a:lnTo>
                    <a:pt x="2100" y="3464"/>
                  </a:lnTo>
                  <a:lnTo>
                    <a:pt x="2100" y="2992"/>
                  </a:lnTo>
                  <a:lnTo>
                    <a:pt x="2205" y="2624"/>
                  </a:lnTo>
                  <a:lnTo>
                    <a:pt x="2362" y="2309"/>
                  </a:lnTo>
                  <a:lnTo>
                    <a:pt x="2467" y="2099"/>
                  </a:lnTo>
                  <a:lnTo>
                    <a:pt x="2624" y="1942"/>
                  </a:lnTo>
                  <a:lnTo>
                    <a:pt x="2782" y="1785"/>
                  </a:lnTo>
                  <a:lnTo>
                    <a:pt x="3044" y="1680"/>
                  </a:lnTo>
                  <a:lnTo>
                    <a:pt x="3307" y="1575"/>
                  </a:lnTo>
                  <a:close/>
                  <a:moveTo>
                    <a:pt x="3517" y="0"/>
                  </a:moveTo>
                  <a:lnTo>
                    <a:pt x="2939" y="53"/>
                  </a:lnTo>
                  <a:lnTo>
                    <a:pt x="2415" y="158"/>
                  </a:lnTo>
                  <a:lnTo>
                    <a:pt x="1942" y="263"/>
                  </a:lnTo>
                  <a:lnTo>
                    <a:pt x="1575" y="473"/>
                  </a:lnTo>
                  <a:lnTo>
                    <a:pt x="1260" y="683"/>
                  </a:lnTo>
                  <a:lnTo>
                    <a:pt x="945" y="945"/>
                  </a:lnTo>
                  <a:lnTo>
                    <a:pt x="735" y="1260"/>
                  </a:lnTo>
                  <a:lnTo>
                    <a:pt x="525" y="1627"/>
                  </a:lnTo>
                  <a:lnTo>
                    <a:pt x="368" y="1994"/>
                  </a:lnTo>
                  <a:lnTo>
                    <a:pt x="263" y="2362"/>
                  </a:lnTo>
                  <a:lnTo>
                    <a:pt x="105" y="3254"/>
                  </a:lnTo>
                  <a:lnTo>
                    <a:pt x="0" y="4199"/>
                  </a:lnTo>
                  <a:lnTo>
                    <a:pt x="0" y="5248"/>
                  </a:lnTo>
                  <a:lnTo>
                    <a:pt x="0" y="8240"/>
                  </a:lnTo>
                  <a:lnTo>
                    <a:pt x="105" y="9919"/>
                  </a:lnTo>
                  <a:lnTo>
                    <a:pt x="105" y="10391"/>
                  </a:lnTo>
                  <a:lnTo>
                    <a:pt x="210" y="10706"/>
                  </a:lnTo>
                  <a:lnTo>
                    <a:pt x="315" y="11178"/>
                  </a:lnTo>
                  <a:lnTo>
                    <a:pt x="473" y="11546"/>
                  </a:lnTo>
                  <a:lnTo>
                    <a:pt x="630" y="11808"/>
                  </a:lnTo>
                  <a:lnTo>
                    <a:pt x="840" y="12070"/>
                  </a:lnTo>
                  <a:lnTo>
                    <a:pt x="1050" y="12280"/>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3"/>
                  </a:lnTo>
                  <a:lnTo>
                    <a:pt x="4566" y="11336"/>
                  </a:lnTo>
                  <a:lnTo>
                    <a:pt x="4356" y="11388"/>
                  </a:lnTo>
                  <a:lnTo>
                    <a:pt x="4199" y="11493"/>
                  </a:lnTo>
                  <a:lnTo>
                    <a:pt x="3674" y="11546"/>
                  </a:lnTo>
                  <a:lnTo>
                    <a:pt x="3412" y="11493"/>
                  </a:lnTo>
                  <a:lnTo>
                    <a:pt x="3202" y="11493"/>
                  </a:lnTo>
                  <a:lnTo>
                    <a:pt x="2834"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5" y="1522"/>
                  </a:lnTo>
                  <a:lnTo>
                    <a:pt x="6455" y="1207"/>
                  </a:lnTo>
                  <a:lnTo>
                    <a:pt x="6246"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5" name="Google Shape;575;p11"/>
            <p:cNvSpPr/>
            <p:nvPr/>
          </p:nvSpPr>
          <p:spPr>
            <a:xfrm>
              <a:off x="1349152" y="3164358"/>
              <a:ext cx="59298" cy="104999"/>
            </a:xfrm>
            <a:custGeom>
              <a:avLst/>
              <a:gdLst/>
              <a:ahLst/>
              <a:cxnLst/>
              <a:rect l="l" t="t" r="r" b="b"/>
              <a:pathLst>
                <a:path w="7296" h="12911" extrusionOk="0">
                  <a:moveTo>
                    <a:pt x="4671" y="0"/>
                  </a:moveTo>
                  <a:lnTo>
                    <a:pt x="4094" y="53"/>
                  </a:lnTo>
                  <a:lnTo>
                    <a:pt x="3622" y="158"/>
                  </a:lnTo>
                  <a:lnTo>
                    <a:pt x="3202" y="315"/>
                  </a:lnTo>
                  <a:lnTo>
                    <a:pt x="2834" y="525"/>
                  </a:lnTo>
                  <a:lnTo>
                    <a:pt x="2572" y="735"/>
                  </a:lnTo>
                  <a:lnTo>
                    <a:pt x="2310" y="997"/>
                  </a:lnTo>
                  <a:lnTo>
                    <a:pt x="1942" y="1417"/>
                  </a:lnTo>
                  <a:lnTo>
                    <a:pt x="1942" y="210"/>
                  </a:lnTo>
                  <a:lnTo>
                    <a:pt x="1" y="210"/>
                  </a:lnTo>
                  <a:lnTo>
                    <a:pt x="1" y="12910"/>
                  </a:lnTo>
                  <a:lnTo>
                    <a:pt x="2047" y="12910"/>
                  </a:lnTo>
                  <a:lnTo>
                    <a:pt x="2047" y="4723"/>
                  </a:lnTo>
                  <a:lnTo>
                    <a:pt x="2047" y="3621"/>
                  </a:lnTo>
                  <a:lnTo>
                    <a:pt x="2152" y="3097"/>
                  </a:lnTo>
                  <a:lnTo>
                    <a:pt x="2257" y="2624"/>
                  </a:lnTo>
                  <a:lnTo>
                    <a:pt x="2467" y="2204"/>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099"/>
                  </a:lnTo>
                  <a:lnTo>
                    <a:pt x="5039" y="2414"/>
                  </a:lnTo>
                  <a:lnTo>
                    <a:pt x="5144" y="2887"/>
                  </a:lnTo>
                  <a:lnTo>
                    <a:pt x="5196" y="3411"/>
                  </a:lnTo>
                  <a:lnTo>
                    <a:pt x="5249" y="4618"/>
                  </a:lnTo>
                  <a:lnTo>
                    <a:pt x="5249" y="12910"/>
                  </a:lnTo>
                  <a:lnTo>
                    <a:pt x="7295" y="12910"/>
                  </a:lnTo>
                  <a:lnTo>
                    <a:pt x="7295" y="3989"/>
                  </a:lnTo>
                  <a:lnTo>
                    <a:pt x="7295" y="3306"/>
                  </a:lnTo>
                  <a:lnTo>
                    <a:pt x="7243" y="2624"/>
                  </a:lnTo>
                  <a:lnTo>
                    <a:pt x="7138" y="1942"/>
                  </a:lnTo>
                  <a:lnTo>
                    <a:pt x="7085" y="1627"/>
                  </a:lnTo>
                  <a:lnTo>
                    <a:pt x="6980" y="1312"/>
                  </a:lnTo>
                  <a:lnTo>
                    <a:pt x="6823" y="1050"/>
                  </a:lnTo>
                  <a:lnTo>
                    <a:pt x="6665" y="787"/>
                  </a:lnTo>
                  <a:lnTo>
                    <a:pt x="6456" y="578"/>
                  </a:lnTo>
                  <a:lnTo>
                    <a:pt x="6193" y="368"/>
                  </a:lnTo>
                  <a:lnTo>
                    <a:pt x="5878" y="210"/>
                  </a:lnTo>
                  <a:lnTo>
                    <a:pt x="5511" y="105"/>
                  </a:lnTo>
                  <a:lnTo>
                    <a:pt x="5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6" name="Google Shape;576;p11"/>
            <p:cNvSpPr/>
            <p:nvPr/>
          </p:nvSpPr>
          <p:spPr>
            <a:xfrm>
              <a:off x="1426778" y="3166066"/>
              <a:ext cx="58867" cy="105422"/>
            </a:xfrm>
            <a:custGeom>
              <a:avLst/>
              <a:gdLst/>
              <a:ahLst/>
              <a:cxnLst/>
              <a:rect l="l" t="t" r="r" b="b"/>
              <a:pathLst>
                <a:path w="7243" h="12963" extrusionOk="0">
                  <a:moveTo>
                    <a:pt x="1" y="0"/>
                  </a:moveTo>
                  <a:lnTo>
                    <a:pt x="1" y="8030"/>
                  </a:lnTo>
                  <a:lnTo>
                    <a:pt x="1" y="9446"/>
                  </a:lnTo>
                  <a:lnTo>
                    <a:pt x="53" y="10496"/>
                  </a:lnTo>
                  <a:lnTo>
                    <a:pt x="158" y="10916"/>
                  </a:lnTo>
                  <a:lnTo>
                    <a:pt x="263" y="11283"/>
                  </a:lnTo>
                  <a:lnTo>
                    <a:pt x="368" y="11651"/>
                  </a:lnTo>
                  <a:lnTo>
                    <a:pt x="578" y="11965"/>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5"/>
                  </a:lnTo>
                  <a:lnTo>
                    <a:pt x="5301" y="11546"/>
                  </a:lnTo>
                  <a:lnTo>
                    <a:pt x="5301" y="12700"/>
                  </a:lnTo>
                  <a:lnTo>
                    <a:pt x="7243" y="12700"/>
                  </a:lnTo>
                  <a:lnTo>
                    <a:pt x="7243" y="0"/>
                  </a:lnTo>
                  <a:lnTo>
                    <a:pt x="5249" y="0"/>
                  </a:lnTo>
                  <a:lnTo>
                    <a:pt x="5249" y="8344"/>
                  </a:lnTo>
                  <a:lnTo>
                    <a:pt x="5249" y="9341"/>
                  </a:lnTo>
                  <a:lnTo>
                    <a:pt x="5196" y="9866"/>
                  </a:lnTo>
                  <a:lnTo>
                    <a:pt x="5039" y="10339"/>
                  </a:lnTo>
                  <a:lnTo>
                    <a:pt x="4829" y="10811"/>
                  </a:lnTo>
                  <a:lnTo>
                    <a:pt x="4671" y="10968"/>
                  </a:lnTo>
                  <a:lnTo>
                    <a:pt x="4514" y="11126"/>
                  </a:lnTo>
                  <a:lnTo>
                    <a:pt x="4304" y="11231"/>
                  </a:lnTo>
                  <a:lnTo>
                    <a:pt x="4094" y="11336"/>
                  </a:lnTo>
                  <a:lnTo>
                    <a:pt x="3832" y="11388"/>
                  </a:lnTo>
                  <a:lnTo>
                    <a:pt x="3517" y="11441"/>
                  </a:lnTo>
                  <a:lnTo>
                    <a:pt x="3255" y="11388"/>
                  </a:lnTo>
                  <a:lnTo>
                    <a:pt x="3045" y="11336"/>
                  </a:lnTo>
                  <a:lnTo>
                    <a:pt x="2835" y="11283"/>
                  </a:lnTo>
                  <a:lnTo>
                    <a:pt x="2677" y="11178"/>
                  </a:lnTo>
                  <a:lnTo>
                    <a:pt x="2415" y="10968"/>
                  </a:lnTo>
                  <a:lnTo>
                    <a:pt x="2257" y="10706"/>
                  </a:lnTo>
                  <a:lnTo>
                    <a:pt x="2152" y="10391"/>
                  </a:lnTo>
                  <a:lnTo>
                    <a:pt x="2048" y="10076"/>
                  </a:lnTo>
                  <a:lnTo>
                    <a:pt x="2048" y="9551"/>
                  </a:lnTo>
                  <a:lnTo>
                    <a:pt x="1995" y="8344"/>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7" name="Google Shape;577;p11"/>
            <p:cNvSpPr/>
            <p:nvPr/>
          </p:nvSpPr>
          <p:spPr>
            <a:xfrm>
              <a:off x="1503981" y="3164358"/>
              <a:ext cx="102374" cy="104999"/>
            </a:xfrm>
            <a:custGeom>
              <a:avLst/>
              <a:gdLst/>
              <a:ahLst/>
              <a:cxnLst/>
              <a:rect l="l" t="t" r="r" b="b"/>
              <a:pathLst>
                <a:path w="12596" h="12911" extrusionOk="0">
                  <a:moveTo>
                    <a:pt x="4619" y="0"/>
                  </a:moveTo>
                  <a:lnTo>
                    <a:pt x="4094" y="53"/>
                  </a:lnTo>
                  <a:lnTo>
                    <a:pt x="3569" y="158"/>
                  </a:lnTo>
                  <a:lnTo>
                    <a:pt x="3202" y="315"/>
                  </a:lnTo>
                  <a:lnTo>
                    <a:pt x="2834" y="578"/>
                  </a:lnTo>
                  <a:lnTo>
                    <a:pt x="2520" y="787"/>
                  </a:lnTo>
                  <a:lnTo>
                    <a:pt x="2257" y="1050"/>
                  </a:lnTo>
                  <a:lnTo>
                    <a:pt x="1890" y="1470"/>
                  </a:lnTo>
                  <a:lnTo>
                    <a:pt x="1890" y="210"/>
                  </a:lnTo>
                  <a:lnTo>
                    <a:pt x="1" y="210"/>
                  </a:lnTo>
                  <a:lnTo>
                    <a:pt x="1" y="12910"/>
                  </a:lnTo>
                  <a:lnTo>
                    <a:pt x="2047" y="12910"/>
                  </a:lnTo>
                  <a:lnTo>
                    <a:pt x="2047" y="4618"/>
                  </a:lnTo>
                  <a:lnTo>
                    <a:pt x="2047" y="3516"/>
                  </a:lnTo>
                  <a:lnTo>
                    <a:pt x="2100" y="3044"/>
                  </a:lnTo>
                  <a:lnTo>
                    <a:pt x="2257" y="2572"/>
                  </a:lnTo>
                  <a:lnTo>
                    <a:pt x="2415" y="2152"/>
                  </a:lnTo>
                  <a:lnTo>
                    <a:pt x="2572" y="1994"/>
                  </a:lnTo>
                  <a:lnTo>
                    <a:pt x="2730" y="1837"/>
                  </a:lnTo>
                  <a:lnTo>
                    <a:pt x="2939" y="1732"/>
                  </a:lnTo>
                  <a:lnTo>
                    <a:pt x="3149" y="1627"/>
                  </a:lnTo>
                  <a:lnTo>
                    <a:pt x="3412" y="1575"/>
                  </a:lnTo>
                  <a:lnTo>
                    <a:pt x="3989" y="1575"/>
                  </a:lnTo>
                  <a:lnTo>
                    <a:pt x="4199" y="1627"/>
                  </a:lnTo>
                  <a:lnTo>
                    <a:pt x="4409" y="1680"/>
                  </a:lnTo>
                  <a:lnTo>
                    <a:pt x="4619" y="1785"/>
                  </a:lnTo>
                  <a:lnTo>
                    <a:pt x="4776" y="1942"/>
                  </a:lnTo>
                  <a:lnTo>
                    <a:pt x="4881" y="2099"/>
                  </a:lnTo>
                  <a:lnTo>
                    <a:pt x="5091" y="2467"/>
                  </a:lnTo>
                  <a:lnTo>
                    <a:pt x="5196" y="2887"/>
                  </a:lnTo>
                  <a:lnTo>
                    <a:pt x="5249" y="3411"/>
                  </a:lnTo>
                  <a:lnTo>
                    <a:pt x="5249" y="4618"/>
                  </a:lnTo>
                  <a:lnTo>
                    <a:pt x="5249" y="12910"/>
                  </a:lnTo>
                  <a:lnTo>
                    <a:pt x="7295" y="12910"/>
                  </a:lnTo>
                  <a:lnTo>
                    <a:pt x="7295" y="4618"/>
                  </a:lnTo>
                  <a:lnTo>
                    <a:pt x="7348" y="3569"/>
                  </a:lnTo>
                  <a:lnTo>
                    <a:pt x="7400" y="3044"/>
                  </a:lnTo>
                  <a:lnTo>
                    <a:pt x="7505" y="2572"/>
                  </a:lnTo>
                  <a:lnTo>
                    <a:pt x="7715" y="2152"/>
                  </a:lnTo>
                  <a:lnTo>
                    <a:pt x="7872" y="1994"/>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8"/>
                  </a:lnTo>
                  <a:lnTo>
                    <a:pt x="10549" y="12910"/>
                  </a:lnTo>
                  <a:lnTo>
                    <a:pt x="12596" y="12910"/>
                  </a:lnTo>
                  <a:lnTo>
                    <a:pt x="12596" y="4618"/>
                  </a:lnTo>
                  <a:lnTo>
                    <a:pt x="12596" y="3306"/>
                  </a:lnTo>
                  <a:lnTo>
                    <a:pt x="12543" y="2729"/>
                  </a:lnTo>
                  <a:lnTo>
                    <a:pt x="12491" y="2257"/>
                  </a:lnTo>
                  <a:lnTo>
                    <a:pt x="12386" y="1837"/>
                  </a:lnTo>
                  <a:lnTo>
                    <a:pt x="12228" y="1470"/>
                  </a:lnTo>
                  <a:lnTo>
                    <a:pt x="12018" y="1102"/>
                  </a:lnTo>
                  <a:lnTo>
                    <a:pt x="11756" y="787"/>
                  </a:lnTo>
                  <a:lnTo>
                    <a:pt x="11441" y="525"/>
                  </a:lnTo>
                  <a:lnTo>
                    <a:pt x="11126" y="315"/>
                  </a:lnTo>
                  <a:lnTo>
                    <a:pt x="10811" y="210"/>
                  </a:lnTo>
                  <a:lnTo>
                    <a:pt x="10549" y="105"/>
                  </a:lnTo>
                  <a:lnTo>
                    <a:pt x="10077" y="0"/>
                  </a:lnTo>
                  <a:lnTo>
                    <a:pt x="9762" y="0"/>
                  </a:lnTo>
                  <a:lnTo>
                    <a:pt x="9237" y="53"/>
                  </a:lnTo>
                  <a:lnTo>
                    <a:pt x="8765" y="158"/>
                  </a:lnTo>
                  <a:lnTo>
                    <a:pt x="8345" y="315"/>
                  </a:lnTo>
                  <a:lnTo>
                    <a:pt x="8030" y="525"/>
                  </a:lnTo>
                  <a:lnTo>
                    <a:pt x="7715" y="787"/>
                  </a:lnTo>
                  <a:lnTo>
                    <a:pt x="7505" y="1050"/>
                  </a:lnTo>
                  <a:lnTo>
                    <a:pt x="7138" y="1470"/>
                  </a:lnTo>
                  <a:lnTo>
                    <a:pt x="6823" y="1050"/>
                  </a:lnTo>
                  <a:lnTo>
                    <a:pt x="6613" y="787"/>
                  </a:lnTo>
                  <a:lnTo>
                    <a:pt x="6403" y="578"/>
                  </a:lnTo>
                  <a:lnTo>
                    <a:pt x="6036" y="315"/>
                  </a:lnTo>
                  <a:lnTo>
                    <a:pt x="5668" y="158"/>
                  </a:lnTo>
                  <a:lnTo>
                    <a:pt x="519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8" name="Google Shape;578;p11"/>
            <p:cNvSpPr/>
            <p:nvPr/>
          </p:nvSpPr>
          <p:spPr>
            <a:xfrm>
              <a:off x="1622553" y="3130641"/>
              <a:ext cx="58445" cy="140847"/>
            </a:xfrm>
            <a:custGeom>
              <a:avLst/>
              <a:gdLst/>
              <a:ahLst/>
              <a:cxnLst/>
              <a:rect l="l" t="t" r="r" b="b"/>
              <a:pathLst>
                <a:path w="7191" h="17319" extrusionOk="0">
                  <a:moveTo>
                    <a:pt x="3832" y="0"/>
                  </a:moveTo>
                  <a:lnTo>
                    <a:pt x="2520" y="2782"/>
                  </a:lnTo>
                  <a:lnTo>
                    <a:pt x="4147" y="2782"/>
                  </a:lnTo>
                  <a:lnTo>
                    <a:pt x="6613" y="0"/>
                  </a:lnTo>
                  <a:close/>
                  <a:moveTo>
                    <a:pt x="3989" y="5721"/>
                  </a:moveTo>
                  <a:lnTo>
                    <a:pt x="4199" y="5773"/>
                  </a:lnTo>
                  <a:lnTo>
                    <a:pt x="4409" y="5878"/>
                  </a:lnTo>
                  <a:lnTo>
                    <a:pt x="4567" y="5983"/>
                  </a:lnTo>
                  <a:lnTo>
                    <a:pt x="4881" y="6245"/>
                  </a:lnTo>
                  <a:lnTo>
                    <a:pt x="5039" y="6560"/>
                  </a:lnTo>
                  <a:lnTo>
                    <a:pt x="5196" y="6928"/>
                  </a:lnTo>
                  <a:lnTo>
                    <a:pt x="5249" y="7295"/>
                  </a:lnTo>
                  <a:lnTo>
                    <a:pt x="5301" y="7925"/>
                  </a:lnTo>
                  <a:lnTo>
                    <a:pt x="5301" y="9499"/>
                  </a:lnTo>
                  <a:lnTo>
                    <a:pt x="2100" y="9499"/>
                  </a:lnTo>
                  <a:lnTo>
                    <a:pt x="2100" y="7610"/>
                  </a:lnTo>
                  <a:lnTo>
                    <a:pt x="2152" y="7138"/>
                  </a:lnTo>
                  <a:lnTo>
                    <a:pt x="2205" y="6770"/>
                  </a:lnTo>
                  <a:lnTo>
                    <a:pt x="2362" y="6455"/>
                  </a:lnTo>
                  <a:lnTo>
                    <a:pt x="2467" y="6245"/>
                  </a:lnTo>
                  <a:lnTo>
                    <a:pt x="2625" y="6088"/>
                  </a:lnTo>
                  <a:lnTo>
                    <a:pt x="2835" y="5931"/>
                  </a:lnTo>
                  <a:lnTo>
                    <a:pt x="3045" y="5826"/>
                  </a:lnTo>
                  <a:lnTo>
                    <a:pt x="3360" y="5721"/>
                  </a:lnTo>
                  <a:close/>
                  <a:moveTo>
                    <a:pt x="3517" y="4146"/>
                  </a:moveTo>
                  <a:lnTo>
                    <a:pt x="2940" y="4199"/>
                  </a:lnTo>
                  <a:lnTo>
                    <a:pt x="2415" y="4304"/>
                  </a:lnTo>
                  <a:lnTo>
                    <a:pt x="1995" y="4409"/>
                  </a:lnTo>
                  <a:lnTo>
                    <a:pt x="1575" y="4619"/>
                  </a:lnTo>
                  <a:lnTo>
                    <a:pt x="1260" y="4829"/>
                  </a:lnTo>
                  <a:lnTo>
                    <a:pt x="998" y="5091"/>
                  </a:lnTo>
                  <a:lnTo>
                    <a:pt x="736" y="5406"/>
                  </a:lnTo>
                  <a:lnTo>
                    <a:pt x="526" y="5773"/>
                  </a:lnTo>
                  <a:lnTo>
                    <a:pt x="368" y="6140"/>
                  </a:lnTo>
                  <a:lnTo>
                    <a:pt x="263" y="6508"/>
                  </a:lnTo>
                  <a:lnTo>
                    <a:pt x="106" y="7400"/>
                  </a:lnTo>
                  <a:lnTo>
                    <a:pt x="53" y="8345"/>
                  </a:lnTo>
                  <a:lnTo>
                    <a:pt x="1" y="9394"/>
                  </a:lnTo>
                  <a:lnTo>
                    <a:pt x="53" y="12386"/>
                  </a:lnTo>
                  <a:lnTo>
                    <a:pt x="106" y="14065"/>
                  </a:lnTo>
                  <a:lnTo>
                    <a:pt x="158" y="14537"/>
                  </a:lnTo>
                  <a:lnTo>
                    <a:pt x="211" y="14852"/>
                  </a:lnTo>
                  <a:lnTo>
                    <a:pt x="368" y="15324"/>
                  </a:lnTo>
                  <a:lnTo>
                    <a:pt x="526" y="15692"/>
                  </a:lnTo>
                  <a:lnTo>
                    <a:pt x="683" y="15954"/>
                  </a:lnTo>
                  <a:lnTo>
                    <a:pt x="841" y="16216"/>
                  </a:lnTo>
                  <a:lnTo>
                    <a:pt x="1050" y="16426"/>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6"/>
                  </a:lnTo>
                  <a:lnTo>
                    <a:pt x="6193" y="16426"/>
                  </a:lnTo>
                  <a:lnTo>
                    <a:pt x="6403" y="16216"/>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19"/>
                  </a:lnTo>
                  <a:lnTo>
                    <a:pt x="4567" y="15482"/>
                  </a:lnTo>
                  <a:lnTo>
                    <a:pt x="4409" y="15534"/>
                  </a:lnTo>
                  <a:lnTo>
                    <a:pt x="4199" y="15639"/>
                  </a:lnTo>
                  <a:lnTo>
                    <a:pt x="3727" y="15692"/>
                  </a:lnTo>
                  <a:lnTo>
                    <a:pt x="3464" y="15639"/>
                  </a:lnTo>
                  <a:lnTo>
                    <a:pt x="3202" y="15639"/>
                  </a:lnTo>
                  <a:lnTo>
                    <a:pt x="2835" y="15482"/>
                  </a:lnTo>
                  <a:lnTo>
                    <a:pt x="2572" y="15219"/>
                  </a:lnTo>
                  <a:lnTo>
                    <a:pt x="2362" y="14957"/>
                  </a:lnTo>
                  <a:lnTo>
                    <a:pt x="2257" y="14642"/>
                  </a:lnTo>
                  <a:lnTo>
                    <a:pt x="2152" y="14380"/>
                  </a:lnTo>
                  <a:lnTo>
                    <a:pt x="2100" y="13855"/>
                  </a:lnTo>
                  <a:lnTo>
                    <a:pt x="2048" y="12700"/>
                  </a:lnTo>
                  <a:lnTo>
                    <a:pt x="2100" y="11126"/>
                  </a:lnTo>
                  <a:lnTo>
                    <a:pt x="7191" y="11126"/>
                  </a:lnTo>
                  <a:lnTo>
                    <a:pt x="7191" y="8082"/>
                  </a:lnTo>
                  <a:lnTo>
                    <a:pt x="7138" y="7400"/>
                  </a:lnTo>
                  <a:lnTo>
                    <a:pt x="7086" y="6928"/>
                  </a:lnTo>
                  <a:lnTo>
                    <a:pt x="6981" y="6455"/>
                  </a:lnTo>
                  <a:lnTo>
                    <a:pt x="6823" y="6036"/>
                  </a:lnTo>
                  <a:lnTo>
                    <a:pt x="6666" y="5668"/>
                  </a:lnTo>
                  <a:lnTo>
                    <a:pt x="6456" y="5353"/>
                  </a:lnTo>
                  <a:lnTo>
                    <a:pt x="6246" y="5091"/>
                  </a:lnTo>
                  <a:lnTo>
                    <a:pt x="5983" y="4829"/>
                  </a:lnTo>
                  <a:lnTo>
                    <a:pt x="5721" y="4671"/>
                  </a:lnTo>
                  <a:lnTo>
                    <a:pt x="5459" y="4514"/>
                  </a:lnTo>
                  <a:lnTo>
                    <a:pt x="4881" y="4304"/>
                  </a:lnTo>
                  <a:lnTo>
                    <a:pt x="4357" y="4199"/>
                  </a:lnTo>
                  <a:lnTo>
                    <a:pt x="3884" y="41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9" name="Google Shape;579;p11"/>
            <p:cNvSpPr/>
            <p:nvPr/>
          </p:nvSpPr>
          <p:spPr>
            <a:xfrm>
              <a:off x="1697627" y="3164358"/>
              <a:ext cx="43515" cy="104999"/>
            </a:xfrm>
            <a:custGeom>
              <a:avLst/>
              <a:gdLst/>
              <a:ahLst/>
              <a:cxnLst/>
              <a:rect l="l" t="t" r="r" b="b"/>
              <a:pathLst>
                <a:path w="5354" h="12911" extrusionOk="0">
                  <a:moveTo>
                    <a:pt x="4986" y="0"/>
                  </a:moveTo>
                  <a:lnTo>
                    <a:pt x="4618" y="53"/>
                  </a:lnTo>
                  <a:lnTo>
                    <a:pt x="4251" y="105"/>
                  </a:lnTo>
                  <a:lnTo>
                    <a:pt x="3989" y="210"/>
                  </a:lnTo>
                  <a:lnTo>
                    <a:pt x="3674" y="368"/>
                  </a:lnTo>
                  <a:lnTo>
                    <a:pt x="3464" y="525"/>
                  </a:lnTo>
                  <a:lnTo>
                    <a:pt x="2992" y="892"/>
                  </a:lnTo>
                  <a:lnTo>
                    <a:pt x="2624" y="1312"/>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1"/>
                  </a:lnTo>
                  <a:lnTo>
                    <a:pt x="2624" y="3149"/>
                  </a:lnTo>
                  <a:lnTo>
                    <a:pt x="2887" y="2834"/>
                  </a:lnTo>
                  <a:lnTo>
                    <a:pt x="3201" y="2572"/>
                  </a:lnTo>
                  <a:lnTo>
                    <a:pt x="3569" y="2362"/>
                  </a:lnTo>
                  <a:lnTo>
                    <a:pt x="3936" y="2257"/>
                  </a:lnTo>
                  <a:lnTo>
                    <a:pt x="4304" y="2204"/>
                  </a:lnTo>
                  <a:lnTo>
                    <a:pt x="4671" y="2152"/>
                  </a:lnTo>
                  <a:lnTo>
                    <a:pt x="5353" y="2152"/>
                  </a:lnTo>
                  <a:lnTo>
                    <a:pt x="5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0" name="Google Shape;580;p11"/>
            <p:cNvSpPr/>
            <p:nvPr/>
          </p:nvSpPr>
          <p:spPr>
            <a:xfrm>
              <a:off x="1749237" y="3126802"/>
              <a:ext cx="16214" cy="142555"/>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1" name="Google Shape;581;p11"/>
            <p:cNvSpPr/>
            <p:nvPr/>
          </p:nvSpPr>
          <p:spPr>
            <a:xfrm>
              <a:off x="1782080" y="3164358"/>
              <a:ext cx="60574" cy="137862"/>
            </a:xfrm>
            <a:custGeom>
              <a:avLst/>
              <a:gdLst/>
              <a:ahLst/>
              <a:cxnLst/>
              <a:rect l="l" t="t" r="r" b="b"/>
              <a:pathLst>
                <a:path w="7453" h="16952" extrusionOk="0">
                  <a:moveTo>
                    <a:pt x="3936" y="1627"/>
                  </a:moveTo>
                  <a:lnTo>
                    <a:pt x="4146" y="1680"/>
                  </a:lnTo>
                  <a:lnTo>
                    <a:pt x="4408" y="1785"/>
                  </a:lnTo>
                  <a:lnTo>
                    <a:pt x="4566" y="1837"/>
                  </a:lnTo>
                  <a:lnTo>
                    <a:pt x="4881" y="2099"/>
                  </a:lnTo>
                  <a:lnTo>
                    <a:pt x="5091" y="2414"/>
                  </a:lnTo>
                  <a:lnTo>
                    <a:pt x="5248" y="2729"/>
                  </a:lnTo>
                  <a:lnTo>
                    <a:pt x="5301" y="3044"/>
                  </a:lnTo>
                  <a:lnTo>
                    <a:pt x="5405" y="3569"/>
                  </a:lnTo>
                  <a:lnTo>
                    <a:pt x="5458" y="5038"/>
                  </a:lnTo>
                  <a:lnTo>
                    <a:pt x="5510" y="6508"/>
                  </a:lnTo>
                  <a:lnTo>
                    <a:pt x="5458" y="8659"/>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8"/>
                  </a:lnTo>
                  <a:lnTo>
                    <a:pt x="2729" y="11283"/>
                  </a:lnTo>
                  <a:lnTo>
                    <a:pt x="2572" y="11126"/>
                  </a:lnTo>
                  <a:lnTo>
                    <a:pt x="2467" y="10916"/>
                  </a:lnTo>
                  <a:lnTo>
                    <a:pt x="2362" y="10706"/>
                  </a:lnTo>
                  <a:lnTo>
                    <a:pt x="2257" y="10444"/>
                  </a:lnTo>
                  <a:lnTo>
                    <a:pt x="2152" y="9761"/>
                  </a:lnTo>
                  <a:lnTo>
                    <a:pt x="2099" y="8974"/>
                  </a:lnTo>
                  <a:lnTo>
                    <a:pt x="2099" y="6823"/>
                  </a:lnTo>
                  <a:lnTo>
                    <a:pt x="2099" y="4881"/>
                  </a:lnTo>
                  <a:lnTo>
                    <a:pt x="2152" y="3359"/>
                  </a:lnTo>
                  <a:lnTo>
                    <a:pt x="2204" y="2887"/>
                  </a:lnTo>
                  <a:lnTo>
                    <a:pt x="2257" y="2572"/>
                  </a:lnTo>
                  <a:lnTo>
                    <a:pt x="2414" y="2309"/>
                  </a:lnTo>
                  <a:lnTo>
                    <a:pt x="2572" y="2047"/>
                  </a:lnTo>
                  <a:lnTo>
                    <a:pt x="2834" y="1837"/>
                  </a:lnTo>
                  <a:lnTo>
                    <a:pt x="3201" y="1680"/>
                  </a:lnTo>
                  <a:lnTo>
                    <a:pt x="3621" y="1627"/>
                  </a:lnTo>
                  <a:close/>
                  <a:moveTo>
                    <a:pt x="2991" y="0"/>
                  </a:moveTo>
                  <a:lnTo>
                    <a:pt x="2519" y="53"/>
                  </a:lnTo>
                  <a:lnTo>
                    <a:pt x="2047" y="158"/>
                  </a:lnTo>
                  <a:lnTo>
                    <a:pt x="1627" y="368"/>
                  </a:lnTo>
                  <a:lnTo>
                    <a:pt x="1207" y="630"/>
                  </a:lnTo>
                  <a:lnTo>
                    <a:pt x="892" y="945"/>
                  </a:lnTo>
                  <a:lnTo>
                    <a:pt x="577" y="1365"/>
                  </a:lnTo>
                  <a:lnTo>
                    <a:pt x="315" y="1837"/>
                  </a:lnTo>
                  <a:lnTo>
                    <a:pt x="158" y="2414"/>
                  </a:lnTo>
                  <a:lnTo>
                    <a:pt x="53" y="3306"/>
                  </a:lnTo>
                  <a:lnTo>
                    <a:pt x="0" y="4513"/>
                  </a:lnTo>
                  <a:lnTo>
                    <a:pt x="0" y="6770"/>
                  </a:lnTo>
                  <a:lnTo>
                    <a:pt x="0" y="8817"/>
                  </a:lnTo>
                  <a:lnTo>
                    <a:pt x="53" y="9919"/>
                  </a:lnTo>
                  <a:lnTo>
                    <a:pt x="158" y="10706"/>
                  </a:lnTo>
                  <a:lnTo>
                    <a:pt x="315" y="11231"/>
                  </a:lnTo>
                  <a:lnTo>
                    <a:pt x="472" y="11651"/>
                  </a:lnTo>
                  <a:lnTo>
                    <a:pt x="735" y="12070"/>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333"/>
                  </a:lnTo>
                  <a:lnTo>
                    <a:pt x="5196" y="12070"/>
                  </a:lnTo>
                  <a:lnTo>
                    <a:pt x="5458" y="11651"/>
                  </a:lnTo>
                  <a:lnTo>
                    <a:pt x="5458" y="16951"/>
                  </a:lnTo>
                  <a:lnTo>
                    <a:pt x="7452" y="16951"/>
                  </a:lnTo>
                  <a:lnTo>
                    <a:pt x="7452" y="210"/>
                  </a:lnTo>
                  <a:lnTo>
                    <a:pt x="5510" y="210"/>
                  </a:lnTo>
                  <a:lnTo>
                    <a:pt x="5510" y="1575"/>
                  </a:lnTo>
                  <a:lnTo>
                    <a:pt x="5196" y="1102"/>
                  </a:lnTo>
                  <a:lnTo>
                    <a:pt x="4986" y="840"/>
                  </a:lnTo>
                  <a:lnTo>
                    <a:pt x="4723" y="578"/>
                  </a:lnTo>
                  <a:lnTo>
                    <a:pt x="4356" y="315"/>
                  </a:lnTo>
                  <a:lnTo>
                    <a:pt x="3989" y="158"/>
                  </a:lnTo>
                  <a:lnTo>
                    <a:pt x="3516" y="53"/>
                  </a:lnTo>
                  <a:lnTo>
                    <a:pt x="29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2" name="Google Shape;582;p11"/>
            <p:cNvSpPr/>
            <p:nvPr/>
          </p:nvSpPr>
          <p:spPr>
            <a:xfrm>
              <a:off x="1860982" y="3166066"/>
              <a:ext cx="59298" cy="105422"/>
            </a:xfrm>
            <a:custGeom>
              <a:avLst/>
              <a:gdLst/>
              <a:ahLst/>
              <a:cxnLst/>
              <a:rect l="l" t="t" r="r" b="b"/>
              <a:pathLst>
                <a:path w="7296" h="12963" extrusionOk="0">
                  <a:moveTo>
                    <a:pt x="1" y="0"/>
                  </a:moveTo>
                  <a:lnTo>
                    <a:pt x="1" y="8030"/>
                  </a:lnTo>
                  <a:lnTo>
                    <a:pt x="1" y="9446"/>
                  </a:lnTo>
                  <a:lnTo>
                    <a:pt x="106" y="10496"/>
                  </a:lnTo>
                  <a:lnTo>
                    <a:pt x="158" y="10916"/>
                  </a:lnTo>
                  <a:lnTo>
                    <a:pt x="263" y="11283"/>
                  </a:lnTo>
                  <a:lnTo>
                    <a:pt x="421" y="11651"/>
                  </a:lnTo>
                  <a:lnTo>
                    <a:pt x="578" y="11965"/>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5"/>
                  </a:lnTo>
                  <a:lnTo>
                    <a:pt x="5354" y="11546"/>
                  </a:lnTo>
                  <a:lnTo>
                    <a:pt x="5354" y="12700"/>
                  </a:lnTo>
                  <a:lnTo>
                    <a:pt x="7295" y="12700"/>
                  </a:lnTo>
                  <a:lnTo>
                    <a:pt x="7295" y="0"/>
                  </a:lnTo>
                  <a:lnTo>
                    <a:pt x="5301" y="0"/>
                  </a:lnTo>
                  <a:lnTo>
                    <a:pt x="5301" y="8344"/>
                  </a:lnTo>
                  <a:lnTo>
                    <a:pt x="5249" y="9341"/>
                  </a:lnTo>
                  <a:lnTo>
                    <a:pt x="5196" y="9866"/>
                  </a:lnTo>
                  <a:lnTo>
                    <a:pt x="5039" y="10339"/>
                  </a:lnTo>
                  <a:lnTo>
                    <a:pt x="4829" y="10811"/>
                  </a:lnTo>
                  <a:lnTo>
                    <a:pt x="4724" y="10968"/>
                  </a:lnTo>
                  <a:lnTo>
                    <a:pt x="4514" y="11126"/>
                  </a:lnTo>
                  <a:lnTo>
                    <a:pt x="4357" y="11231"/>
                  </a:lnTo>
                  <a:lnTo>
                    <a:pt x="4094" y="11336"/>
                  </a:lnTo>
                  <a:lnTo>
                    <a:pt x="3832" y="11388"/>
                  </a:lnTo>
                  <a:lnTo>
                    <a:pt x="3517" y="11441"/>
                  </a:lnTo>
                  <a:lnTo>
                    <a:pt x="3255" y="11388"/>
                  </a:lnTo>
                  <a:lnTo>
                    <a:pt x="3045" y="11336"/>
                  </a:lnTo>
                  <a:lnTo>
                    <a:pt x="2887" y="11283"/>
                  </a:lnTo>
                  <a:lnTo>
                    <a:pt x="2677" y="11178"/>
                  </a:lnTo>
                  <a:lnTo>
                    <a:pt x="2415" y="10968"/>
                  </a:lnTo>
                  <a:lnTo>
                    <a:pt x="2257" y="10706"/>
                  </a:lnTo>
                  <a:lnTo>
                    <a:pt x="2152" y="10391"/>
                  </a:lnTo>
                  <a:lnTo>
                    <a:pt x="2100" y="10076"/>
                  </a:lnTo>
                  <a:lnTo>
                    <a:pt x="2047" y="9551"/>
                  </a:lnTo>
                  <a:lnTo>
                    <a:pt x="2047" y="8344"/>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3" name="Google Shape;583;p11"/>
            <p:cNvSpPr/>
            <p:nvPr/>
          </p:nvSpPr>
          <p:spPr>
            <a:xfrm>
              <a:off x="1936909" y="3164358"/>
              <a:ext cx="58014" cy="107129"/>
            </a:xfrm>
            <a:custGeom>
              <a:avLst/>
              <a:gdLst/>
              <a:ahLst/>
              <a:cxnLst/>
              <a:rect l="l" t="t" r="r" b="b"/>
              <a:pathLst>
                <a:path w="7138" h="13173" extrusionOk="0">
                  <a:moveTo>
                    <a:pt x="3936" y="1575"/>
                  </a:moveTo>
                  <a:lnTo>
                    <a:pt x="4146" y="1627"/>
                  </a:lnTo>
                  <a:lnTo>
                    <a:pt x="4356" y="1732"/>
                  </a:lnTo>
                  <a:lnTo>
                    <a:pt x="4566" y="1837"/>
                  </a:lnTo>
                  <a:lnTo>
                    <a:pt x="4828" y="2099"/>
                  </a:lnTo>
                  <a:lnTo>
                    <a:pt x="4986" y="2414"/>
                  </a:lnTo>
                  <a:lnTo>
                    <a:pt x="5143" y="2782"/>
                  </a:lnTo>
                  <a:lnTo>
                    <a:pt x="5196" y="3149"/>
                  </a:lnTo>
                  <a:lnTo>
                    <a:pt x="5248" y="3779"/>
                  </a:lnTo>
                  <a:lnTo>
                    <a:pt x="5248" y="5353"/>
                  </a:lnTo>
                  <a:lnTo>
                    <a:pt x="2047" y="5353"/>
                  </a:lnTo>
                  <a:lnTo>
                    <a:pt x="2047" y="3464"/>
                  </a:lnTo>
                  <a:lnTo>
                    <a:pt x="2099" y="2992"/>
                  </a:lnTo>
                  <a:lnTo>
                    <a:pt x="2204" y="2624"/>
                  </a:lnTo>
                  <a:lnTo>
                    <a:pt x="2309" y="2309"/>
                  </a:lnTo>
                  <a:lnTo>
                    <a:pt x="2414" y="2099"/>
                  </a:lnTo>
                  <a:lnTo>
                    <a:pt x="2572" y="1942"/>
                  </a:lnTo>
                  <a:lnTo>
                    <a:pt x="2782" y="1785"/>
                  </a:lnTo>
                  <a:lnTo>
                    <a:pt x="2991" y="1680"/>
                  </a:lnTo>
                  <a:lnTo>
                    <a:pt x="3306" y="1575"/>
                  </a:lnTo>
                  <a:close/>
                  <a:moveTo>
                    <a:pt x="3464" y="0"/>
                  </a:moveTo>
                  <a:lnTo>
                    <a:pt x="2886" y="53"/>
                  </a:lnTo>
                  <a:lnTo>
                    <a:pt x="2414" y="158"/>
                  </a:lnTo>
                  <a:lnTo>
                    <a:pt x="1942" y="263"/>
                  </a:lnTo>
                  <a:lnTo>
                    <a:pt x="1574" y="473"/>
                  </a:lnTo>
                  <a:lnTo>
                    <a:pt x="1207" y="683"/>
                  </a:lnTo>
                  <a:lnTo>
                    <a:pt x="945" y="945"/>
                  </a:lnTo>
                  <a:lnTo>
                    <a:pt x="682" y="1260"/>
                  </a:lnTo>
                  <a:lnTo>
                    <a:pt x="525" y="1627"/>
                  </a:lnTo>
                  <a:lnTo>
                    <a:pt x="367" y="1994"/>
                  </a:lnTo>
                  <a:lnTo>
                    <a:pt x="210" y="2362"/>
                  </a:lnTo>
                  <a:lnTo>
                    <a:pt x="53" y="3254"/>
                  </a:lnTo>
                  <a:lnTo>
                    <a:pt x="0" y="4199"/>
                  </a:lnTo>
                  <a:lnTo>
                    <a:pt x="0" y="5248"/>
                  </a:lnTo>
                  <a:lnTo>
                    <a:pt x="0" y="8240"/>
                  </a:lnTo>
                  <a:lnTo>
                    <a:pt x="53" y="9919"/>
                  </a:lnTo>
                  <a:lnTo>
                    <a:pt x="105" y="10391"/>
                  </a:lnTo>
                  <a:lnTo>
                    <a:pt x="158" y="10706"/>
                  </a:lnTo>
                  <a:lnTo>
                    <a:pt x="315" y="11178"/>
                  </a:lnTo>
                  <a:lnTo>
                    <a:pt x="472" y="11546"/>
                  </a:lnTo>
                  <a:lnTo>
                    <a:pt x="630" y="11808"/>
                  </a:lnTo>
                  <a:lnTo>
                    <a:pt x="840" y="12070"/>
                  </a:lnTo>
                  <a:lnTo>
                    <a:pt x="997" y="12280"/>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0"/>
                  </a:lnTo>
                  <a:lnTo>
                    <a:pt x="6140" y="12280"/>
                  </a:lnTo>
                  <a:lnTo>
                    <a:pt x="6403" y="12070"/>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3"/>
                  </a:lnTo>
                  <a:lnTo>
                    <a:pt x="4513" y="11336"/>
                  </a:lnTo>
                  <a:lnTo>
                    <a:pt x="4356" y="11388"/>
                  </a:lnTo>
                  <a:lnTo>
                    <a:pt x="4146" y="11493"/>
                  </a:lnTo>
                  <a:lnTo>
                    <a:pt x="3674" y="11546"/>
                  </a:lnTo>
                  <a:lnTo>
                    <a:pt x="3411" y="11493"/>
                  </a:lnTo>
                  <a:lnTo>
                    <a:pt x="3201" y="11493"/>
                  </a:lnTo>
                  <a:lnTo>
                    <a:pt x="2782" y="11336"/>
                  </a:lnTo>
                  <a:lnTo>
                    <a:pt x="2519" y="11073"/>
                  </a:lnTo>
                  <a:lnTo>
                    <a:pt x="2309" y="10811"/>
                  </a:lnTo>
                  <a:lnTo>
                    <a:pt x="2204" y="10496"/>
                  </a:lnTo>
                  <a:lnTo>
                    <a:pt x="2152" y="10234"/>
                  </a:lnTo>
                  <a:lnTo>
                    <a:pt x="2047" y="9709"/>
                  </a:lnTo>
                  <a:lnTo>
                    <a:pt x="2047" y="8554"/>
                  </a:lnTo>
                  <a:lnTo>
                    <a:pt x="2047" y="6980"/>
                  </a:lnTo>
                  <a:lnTo>
                    <a:pt x="7137" y="6980"/>
                  </a:lnTo>
                  <a:lnTo>
                    <a:pt x="7137" y="3936"/>
                  </a:lnTo>
                  <a:lnTo>
                    <a:pt x="7085" y="3254"/>
                  </a:lnTo>
                  <a:lnTo>
                    <a:pt x="7032" y="2782"/>
                  </a:lnTo>
                  <a:lnTo>
                    <a:pt x="6927" y="2309"/>
                  </a:lnTo>
                  <a:lnTo>
                    <a:pt x="6822" y="1890"/>
                  </a:lnTo>
                  <a:lnTo>
                    <a:pt x="6613" y="1522"/>
                  </a:lnTo>
                  <a:lnTo>
                    <a:pt x="6403" y="1207"/>
                  </a:lnTo>
                  <a:lnTo>
                    <a:pt x="6193" y="945"/>
                  </a:lnTo>
                  <a:lnTo>
                    <a:pt x="5930" y="683"/>
                  </a:lnTo>
                  <a:lnTo>
                    <a:pt x="5668" y="525"/>
                  </a:lnTo>
                  <a:lnTo>
                    <a:pt x="5405" y="368"/>
                  </a:lnTo>
                  <a:lnTo>
                    <a:pt x="4881" y="158"/>
                  </a:lnTo>
                  <a:lnTo>
                    <a:pt x="4303"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4" name="Google Shape;584;p11"/>
            <p:cNvSpPr/>
            <p:nvPr/>
          </p:nvSpPr>
          <p:spPr>
            <a:xfrm>
              <a:off x="2057188" y="3164358"/>
              <a:ext cx="58437" cy="107129"/>
            </a:xfrm>
            <a:custGeom>
              <a:avLst/>
              <a:gdLst/>
              <a:ahLst/>
              <a:cxnLst/>
              <a:rect l="l" t="t" r="r" b="b"/>
              <a:pathLst>
                <a:path w="7190" h="13173" extrusionOk="0">
                  <a:moveTo>
                    <a:pt x="3097" y="0"/>
                  </a:moveTo>
                  <a:lnTo>
                    <a:pt x="2519"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0"/>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0"/>
                  </a:lnTo>
                  <a:lnTo>
                    <a:pt x="6298" y="12175"/>
                  </a:lnTo>
                  <a:lnTo>
                    <a:pt x="6560" y="11861"/>
                  </a:lnTo>
                  <a:lnTo>
                    <a:pt x="6718" y="11546"/>
                  </a:lnTo>
                  <a:lnTo>
                    <a:pt x="6875" y="11178"/>
                  </a:lnTo>
                  <a:lnTo>
                    <a:pt x="6980" y="10759"/>
                  </a:lnTo>
                  <a:lnTo>
                    <a:pt x="7137" y="9971"/>
                  </a:lnTo>
                  <a:lnTo>
                    <a:pt x="7190" y="9079"/>
                  </a:lnTo>
                  <a:lnTo>
                    <a:pt x="7190" y="8187"/>
                  </a:lnTo>
                  <a:lnTo>
                    <a:pt x="5248" y="8187"/>
                  </a:lnTo>
                  <a:lnTo>
                    <a:pt x="5248" y="8974"/>
                  </a:lnTo>
                  <a:lnTo>
                    <a:pt x="5248" y="9604"/>
                  </a:lnTo>
                  <a:lnTo>
                    <a:pt x="5143" y="10181"/>
                  </a:lnTo>
                  <a:lnTo>
                    <a:pt x="5038" y="10654"/>
                  </a:lnTo>
                  <a:lnTo>
                    <a:pt x="4828"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4"/>
                  </a:lnTo>
                  <a:lnTo>
                    <a:pt x="5091" y="2362"/>
                  </a:lnTo>
                  <a:lnTo>
                    <a:pt x="5196" y="2834"/>
                  </a:lnTo>
                  <a:lnTo>
                    <a:pt x="5248" y="3411"/>
                  </a:lnTo>
                  <a:lnTo>
                    <a:pt x="5248" y="4828"/>
                  </a:lnTo>
                  <a:lnTo>
                    <a:pt x="7190" y="4828"/>
                  </a:lnTo>
                  <a:lnTo>
                    <a:pt x="7190" y="3884"/>
                  </a:lnTo>
                  <a:lnTo>
                    <a:pt x="7137" y="2992"/>
                  </a:lnTo>
                  <a:lnTo>
                    <a:pt x="7033" y="2204"/>
                  </a:lnTo>
                  <a:lnTo>
                    <a:pt x="6928" y="1837"/>
                  </a:lnTo>
                  <a:lnTo>
                    <a:pt x="6770" y="1470"/>
                  </a:lnTo>
                  <a:lnTo>
                    <a:pt x="6560" y="1155"/>
                  </a:lnTo>
                  <a:lnTo>
                    <a:pt x="6350"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5" name="Google Shape;585;p11"/>
            <p:cNvSpPr/>
            <p:nvPr/>
          </p:nvSpPr>
          <p:spPr>
            <a:xfrm>
              <a:off x="2126710" y="3164358"/>
              <a:ext cx="64841" cy="107129"/>
            </a:xfrm>
            <a:custGeom>
              <a:avLst/>
              <a:gdLst/>
              <a:ahLst/>
              <a:cxnLst/>
              <a:rect l="l" t="t" r="r" b="b"/>
              <a:pathLst>
                <a:path w="7978" h="13173" extrusionOk="0">
                  <a:moveTo>
                    <a:pt x="5353" y="5668"/>
                  </a:moveTo>
                  <a:lnTo>
                    <a:pt x="5353" y="8817"/>
                  </a:lnTo>
                  <a:lnTo>
                    <a:pt x="5301" y="9551"/>
                  </a:lnTo>
                  <a:lnTo>
                    <a:pt x="5301" y="9919"/>
                  </a:lnTo>
                  <a:lnTo>
                    <a:pt x="5196" y="10234"/>
                  </a:lnTo>
                  <a:lnTo>
                    <a:pt x="5143" y="10549"/>
                  </a:lnTo>
                  <a:lnTo>
                    <a:pt x="4986" y="10811"/>
                  </a:lnTo>
                  <a:lnTo>
                    <a:pt x="4776" y="11073"/>
                  </a:lnTo>
                  <a:lnTo>
                    <a:pt x="4514" y="11283"/>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4" y="13120"/>
                  </a:lnTo>
                  <a:lnTo>
                    <a:pt x="2887"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57" y="12385"/>
                  </a:lnTo>
                  <a:lnTo>
                    <a:pt x="7452" y="12175"/>
                  </a:lnTo>
                  <a:lnTo>
                    <a:pt x="7400" y="11861"/>
                  </a:lnTo>
                  <a:lnTo>
                    <a:pt x="7400" y="11441"/>
                  </a:lnTo>
                  <a:lnTo>
                    <a:pt x="7348" y="10234"/>
                  </a:lnTo>
                  <a:lnTo>
                    <a:pt x="7348" y="4146"/>
                  </a:lnTo>
                  <a:lnTo>
                    <a:pt x="7348" y="3044"/>
                  </a:lnTo>
                  <a:lnTo>
                    <a:pt x="7295"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6" name="Google Shape;586;p11"/>
            <p:cNvSpPr/>
            <p:nvPr/>
          </p:nvSpPr>
          <p:spPr>
            <a:xfrm>
              <a:off x="2204767" y="3164358"/>
              <a:ext cx="59290" cy="104999"/>
            </a:xfrm>
            <a:custGeom>
              <a:avLst/>
              <a:gdLst/>
              <a:ahLst/>
              <a:cxnLst/>
              <a:rect l="l" t="t" r="r" b="b"/>
              <a:pathLst>
                <a:path w="7295" h="12911" extrusionOk="0">
                  <a:moveTo>
                    <a:pt x="4671" y="0"/>
                  </a:moveTo>
                  <a:lnTo>
                    <a:pt x="4094" y="53"/>
                  </a:lnTo>
                  <a:lnTo>
                    <a:pt x="3621" y="158"/>
                  </a:lnTo>
                  <a:lnTo>
                    <a:pt x="3201" y="315"/>
                  </a:lnTo>
                  <a:lnTo>
                    <a:pt x="2887"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2" y="1050"/>
                  </a:lnTo>
                  <a:lnTo>
                    <a:pt x="6665" y="787"/>
                  </a:lnTo>
                  <a:lnTo>
                    <a:pt x="6455" y="578"/>
                  </a:lnTo>
                  <a:lnTo>
                    <a:pt x="6193" y="368"/>
                  </a:lnTo>
                  <a:lnTo>
                    <a:pt x="5878" y="210"/>
                  </a:lnTo>
                  <a:lnTo>
                    <a:pt x="5510"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7" name="Google Shape;587;p11"/>
            <p:cNvSpPr/>
            <p:nvPr/>
          </p:nvSpPr>
          <p:spPr>
            <a:xfrm>
              <a:off x="2277272" y="3164358"/>
              <a:ext cx="64841" cy="107129"/>
            </a:xfrm>
            <a:custGeom>
              <a:avLst/>
              <a:gdLst/>
              <a:ahLst/>
              <a:cxnLst/>
              <a:rect l="l" t="t" r="r" b="b"/>
              <a:pathLst>
                <a:path w="7978" h="13173" extrusionOk="0">
                  <a:moveTo>
                    <a:pt x="5354" y="5668"/>
                  </a:moveTo>
                  <a:lnTo>
                    <a:pt x="5354"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1"/>
                  </a:lnTo>
                  <a:lnTo>
                    <a:pt x="2100" y="9289"/>
                  </a:lnTo>
                  <a:lnTo>
                    <a:pt x="2205" y="8817"/>
                  </a:lnTo>
                  <a:lnTo>
                    <a:pt x="2310" y="8449"/>
                  </a:lnTo>
                  <a:lnTo>
                    <a:pt x="2520" y="8135"/>
                  </a:lnTo>
                  <a:lnTo>
                    <a:pt x="2782" y="7820"/>
                  </a:lnTo>
                  <a:lnTo>
                    <a:pt x="3044" y="7557"/>
                  </a:lnTo>
                  <a:lnTo>
                    <a:pt x="3674" y="7032"/>
                  </a:lnTo>
                  <a:lnTo>
                    <a:pt x="4671" y="6298"/>
                  </a:lnTo>
                  <a:lnTo>
                    <a:pt x="5354" y="5668"/>
                  </a:lnTo>
                  <a:close/>
                  <a:moveTo>
                    <a:pt x="3307" y="0"/>
                  </a:moveTo>
                  <a:lnTo>
                    <a:pt x="2835"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5" y="1994"/>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1"/>
                  </a:lnTo>
                  <a:lnTo>
                    <a:pt x="4671" y="4461"/>
                  </a:lnTo>
                  <a:lnTo>
                    <a:pt x="4042" y="4933"/>
                  </a:lnTo>
                  <a:lnTo>
                    <a:pt x="2152" y="6245"/>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5"/>
                  </a:lnTo>
                  <a:lnTo>
                    <a:pt x="945" y="12490"/>
                  </a:lnTo>
                  <a:lnTo>
                    <a:pt x="1313" y="12753"/>
                  </a:lnTo>
                  <a:lnTo>
                    <a:pt x="1680" y="12963"/>
                  </a:lnTo>
                  <a:lnTo>
                    <a:pt x="2047" y="13068"/>
                  </a:lnTo>
                  <a:lnTo>
                    <a:pt x="2415" y="13120"/>
                  </a:lnTo>
                  <a:lnTo>
                    <a:pt x="2835" y="13173"/>
                  </a:lnTo>
                  <a:lnTo>
                    <a:pt x="3464" y="13120"/>
                  </a:lnTo>
                  <a:lnTo>
                    <a:pt x="3937" y="12963"/>
                  </a:lnTo>
                  <a:lnTo>
                    <a:pt x="4356" y="12753"/>
                  </a:lnTo>
                  <a:lnTo>
                    <a:pt x="4724" y="12490"/>
                  </a:lnTo>
                  <a:lnTo>
                    <a:pt x="4986" y="12175"/>
                  </a:lnTo>
                  <a:lnTo>
                    <a:pt x="5196" y="11913"/>
                  </a:lnTo>
                  <a:lnTo>
                    <a:pt x="5458" y="11388"/>
                  </a:lnTo>
                  <a:lnTo>
                    <a:pt x="5458" y="12910"/>
                  </a:lnTo>
                  <a:lnTo>
                    <a:pt x="7977" y="12910"/>
                  </a:lnTo>
                  <a:lnTo>
                    <a:pt x="7768" y="12753"/>
                  </a:lnTo>
                  <a:lnTo>
                    <a:pt x="7663"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8" name="Google Shape;588;p11"/>
            <p:cNvSpPr/>
            <p:nvPr/>
          </p:nvSpPr>
          <p:spPr>
            <a:xfrm>
              <a:off x="2353622" y="3123810"/>
              <a:ext cx="60997" cy="147678"/>
            </a:xfrm>
            <a:custGeom>
              <a:avLst/>
              <a:gdLst/>
              <a:ahLst/>
              <a:cxnLst/>
              <a:rect l="l" t="t" r="r" b="b"/>
              <a:pathLst>
                <a:path w="7505" h="18159" extrusionOk="0">
                  <a:moveTo>
                    <a:pt x="3726" y="6561"/>
                  </a:moveTo>
                  <a:lnTo>
                    <a:pt x="4041" y="6613"/>
                  </a:lnTo>
                  <a:lnTo>
                    <a:pt x="4304" y="6666"/>
                  </a:lnTo>
                  <a:lnTo>
                    <a:pt x="4566" y="6771"/>
                  </a:lnTo>
                  <a:lnTo>
                    <a:pt x="4776" y="6928"/>
                  </a:lnTo>
                  <a:lnTo>
                    <a:pt x="4933" y="7138"/>
                  </a:lnTo>
                  <a:lnTo>
                    <a:pt x="5091" y="7348"/>
                  </a:lnTo>
                  <a:lnTo>
                    <a:pt x="5196" y="7663"/>
                  </a:lnTo>
                  <a:lnTo>
                    <a:pt x="5301" y="7978"/>
                  </a:lnTo>
                  <a:lnTo>
                    <a:pt x="5458" y="8660"/>
                  </a:lnTo>
                  <a:lnTo>
                    <a:pt x="5511" y="9552"/>
                  </a:lnTo>
                  <a:lnTo>
                    <a:pt x="5511" y="10497"/>
                  </a:lnTo>
                  <a:lnTo>
                    <a:pt x="5511" y="11599"/>
                  </a:lnTo>
                  <a:lnTo>
                    <a:pt x="5458" y="13750"/>
                  </a:lnTo>
                  <a:lnTo>
                    <a:pt x="5353" y="14590"/>
                  </a:lnTo>
                  <a:lnTo>
                    <a:pt x="5248" y="15272"/>
                  </a:lnTo>
                  <a:lnTo>
                    <a:pt x="5143" y="15587"/>
                  </a:lnTo>
                  <a:lnTo>
                    <a:pt x="5038" y="15849"/>
                  </a:lnTo>
                  <a:lnTo>
                    <a:pt x="4881" y="16059"/>
                  </a:lnTo>
                  <a:lnTo>
                    <a:pt x="4724" y="16217"/>
                  </a:lnTo>
                  <a:lnTo>
                    <a:pt x="4514" y="16374"/>
                  </a:lnTo>
                  <a:lnTo>
                    <a:pt x="4304" y="16479"/>
                  </a:lnTo>
                  <a:lnTo>
                    <a:pt x="4041" y="16532"/>
                  </a:lnTo>
                  <a:lnTo>
                    <a:pt x="3464" y="16532"/>
                  </a:lnTo>
                  <a:lnTo>
                    <a:pt x="3202" y="16479"/>
                  </a:lnTo>
                  <a:lnTo>
                    <a:pt x="2992" y="16427"/>
                  </a:lnTo>
                  <a:lnTo>
                    <a:pt x="2834" y="16322"/>
                  </a:lnTo>
                  <a:lnTo>
                    <a:pt x="2572" y="16059"/>
                  </a:lnTo>
                  <a:lnTo>
                    <a:pt x="2362" y="15745"/>
                  </a:lnTo>
                  <a:lnTo>
                    <a:pt x="2257" y="15430"/>
                  </a:lnTo>
                  <a:lnTo>
                    <a:pt x="2152" y="15115"/>
                  </a:lnTo>
                  <a:lnTo>
                    <a:pt x="2100" y="14590"/>
                  </a:lnTo>
                  <a:lnTo>
                    <a:pt x="2047" y="13488"/>
                  </a:lnTo>
                  <a:lnTo>
                    <a:pt x="2047" y="12596"/>
                  </a:lnTo>
                  <a:lnTo>
                    <a:pt x="2047" y="10602"/>
                  </a:lnTo>
                  <a:lnTo>
                    <a:pt x="2100" y="9132"/>
                  </a:lnTo>
                  <a:lnTo>
                    <a:pt x="2152" y="8292"/>
                  </a:lnTo>
                  <a:lnTo>
                    <a:pt x="2205" y="7873"/>
                  </a:lnTo>
                  <a:lnTo>
                    <a:pt x="2362" y="7505"/>
                  </a:lnTo>
                  <a:lnTo>
                    <a:pt x="2572" y="7138"/>
                  </a:lnTo>
                  <a:lnTo>
                    <a:pt x="2677" y="6980"/>
                  </a:lnTo>
                  <a:lnTo>
                    <a:pt x="2834" y="6823"/>
                  </a:lnTo>
                  <a:lnTo>
                    <a:pt x="2992" y="6718"/>
                  </a:lnTo>
                  <a:lnTo>
                    <a:pt x="3202" y="6666"/>
                  </a:lnTo>
                  <a:lnTo>
                    <a:pt x="3464" y="6613"/>
                  </a:lnTo>
                  <a:lnTo>
                    <a:pt x="3726" y="6561"/>
                  </a:lnTo>
                  <a:close/>
                  <a:moveTo>
                    <a:pt x="5458" y="1"/>
                  </a:moveTo>
                  <a:lnTo>
                    <a:pt x="5458" y="6246"/>
                  </a:lnTo>
                  <a:lnTo>
                    <a:pt x="5143" y="5826"/>
                  </a:lnTo>
                  <a:lnTo>
                    <a:pt x="4933" y="5616"/>
                  </a:lnTo>
                  <a:lnTo>
                    <a:pt x="4671" y="5406"/>
                  </a:lnTo>
                  <a:lnTo>
                    <a:pt x="4356" y="5249"/>
                  </a:lnTo>
                  <a:lnTo>
                    <a:pt x="3989" y="5091"/>
                  </a:lnTo>
                  <a:lnTo>
                    <a:pt x="3517" y="5039"/>
                  </a:lnTo>
                  <a:lnTo>
                    <a:pt x="3044" y="4986"/>
                  </a:lnTo>
                  <a:lnTo>
                    <a:pt x="2519" y="5039"/>
                  </a:lnTo>
                  <a:lnTo>
                    <a:pt x="2047" y="5144"/>
                  </a:lnTo>
                  <a:lnTo>
                    <a:pt x="1627" y="5354"/>
                  </a:lnTo>
                  <a:lnTo>
                    <a:pt x="1260" y="5564"/>
                  </a:lnTo>
                  <a:lnTo>
                    <a:pt x="945" y="5878"/>
                  </a:lnTo>
                  <a:lnTo>
                    <a:pt x="683" y="6246"/>
                  </a:lnTo>
                  <a:lnTo>
                    <a:pt x="473" y="6666"/>
                  </a:lnTo>
                  <a:lnTo>
                    <a:pt x="315" y="7085"/>
                  </a:lnTo>
                  <a:lnTo>
                    <a:pt x="210" y="7505"/>
                  </a:lnTo>
                  <a:lnTo>
                    <a:pt x="158" y="8030"/>
                  </a:lnTo>
                  <a:lnTo>
                    <a:pt x="53" y="9290"/>
                  </a:lnTo>
                  <a:lnTo>
                    <a:pt x="0" y="10549"/>
                  </a:lnTo>
                  <a:lnTo>
                    <a:pt x="0" y="11651"/>
                  </a:lnTo>
                  <a:lnTo>
                    <a:pt x="0" y="12963"/>
                  </a:lnTo>
                  <a:lnTo>
                    <a:pt x="53" y="14118"/>
                  </a:lnTo>
                  <a:lnTo>
                    <a:pt x="158" y="15167"/>
                  </a:lnTo>
                  <a:lnTo>
                    <a:pt x="315" y="16007"/>
                  </a:lnTo>
                  <a:lnTo>
                    <a:pt x="420" y="16427"/>
                  </a:lnTo>
                  <a:lnTo>
                    <a:pt x="578" y="16742"/>
                  </a:lnTo>
                  <a:lnTo>
                    <a:pt x="735" y="17056"/>
                  </a:lnTo>
                  <a:lnTo>
                    <a:pt x="945" y="17319"/>
                  </a:lnTo>
                  <a:lnTo>
                    <a:pt x="1207" y="17581"/>
                  </a:lnTo>
                  <a:lnTo>
                    <a:pt x="1470" y="17739"/>
                  </a:lnTo>
                  <a:lnTo>
                    <a:pt x="1785" y="17896"/>
                  </a:lnTo>
                  <a:lnTo>
                    <a:pt x="2152" y="18054"/>
                  </a:lnTo>
                  <a:lnTo>
                    <a:pt x="2519" y="18106"/>
                  </a:lnTo>
                  <a:lnTo>
                    <a:pt x="2939" y="18159"/>
                  </a:lnTo>
                  <a:lnTo>
                    <a:pt x="3517" y="18106"/>
                  </a:lnTo>
                  <a:lnTo>
                    <a:pt x="4041" y="17949"/>
                  </a:lnTo>
                  <a:lnTo>
                    <a:pt x="4461" y="17791"/>
                  </a:lnTo>
                  <a:lnTo>
                    <a:pt x="4829" y="17529"/>
                  </a:lnTo>
                  <a:lnTo>
                    <a:pt x="5091" y="17266"/>
                  </a:lnTo>
                  <a:lnTo>
                    <a:pt x="5301" y="17004"/>
                  </a:lnTo>
                  <a:lnTo>
                    <a:pt x="5616" y="16584"/>
                  </a:lnTo>
                  <a:lnTo>
                    <a:pt x="5616" y="17896"/>
                  </a:lnTo>
                  <a:lnTo>
                    <a:pt x="7505" y="17896"/>
                  </a:lnTo>
                  <a:lnTo>
                    <a:pt x="7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9" name="Google Shape;589;p11"/>
            <p:cNvSpPr/>
            <p:nvPr/>
          </p:nvSpPr>
          <p:spPr>
            <a:xfrm>
              <a:off x="2432955"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90" name="Google Shape;590;p11"/>
            <p:cNvSpPr/>
            <p:nvPr/>
          </p:nvSpPr>
          <p:spPr>
            <a:xfrm>
              <a:off x="2465798" y="3164358"/>
              <a:ext cx="58014" cy="107129"/>
            </a:xfrm>
            <a:custGeom>
              <a:avLst/>
              <a:gdLst/>
              <a:ahLst/>
              <a:cxnLst/>
              <a:rect l="l" t="t" r="r" b="b"/>
              <a:pathLst>
                <a:path w="7138" h="13173" extrusionOk="0">
                  <a:moveTo>
                    <a:pt x="3936" y="1575"/>
                  </a:moveTo>
                  <a:lnTo>
                    <a:pt x="4146" y="1627"/>
                  </a:lnTo>
                  <a:lnTo>
                    <a:pt x="4356" y="1732"/>
                  </a:lnTo>
                  <a:lnTo>
                    <a:pt x="4566" y="1837"/>
                  </a:lnTo>
                  <a:lnTo>
                    <a:pt x="4829" y="2099"/>
                  </a:lnTo>
                  <a:lnTo>
                    <a:pt x="4986" y="2414"/>
                  </a:lnTo>
                  <a:lnTo>
                    <a:pt x="5143" y="2782"/>
                  </a:lnTo>
                  <a:lnTo>
                    <a:pt x="5196" y="3149"/>
                  </a:lnTo>
                  <a:lnTo>
                    <a:pt x="5248" y="3779"/>
                  </a:lnTo>
                  <a:lnTo>
                    <a:pt x="5248" y="5353"/>
                  </a:lnTo>
                  <a:lnTo>
                    <a:pt x="2047" y="5353"/>
                  </a:lnTo>
                  <a:lnTo>
                    <a:pt x="2047" y="3464"/>
                  </a:lnTo>
                  <a:lnTo>
                    <a:pt x="2100" y="2992"/>
                  </a:lnTo>
                  <a:lnTo>
                    <a:pt x="2205" y="2624"/>
                  </a:lnTo>
                  <a:lnTo>
                    <a:pt x="2310" y="2309"/>
                  </a:lnTo>
                  <a:lnTo>
                    <a:pt x="2415" y="2099"/>
                  </a:lnTo>
                  <a:lnTo>
                    <a:pt x="2572" y="1942"/>
                  </a:lnTo>
                  <a:lnTo>
                    <a:pt x="2782" y="1785"/>
                  </a:lnTo>
                  <a:lnTo>
                    <a:pt x="2992" y="1680"/>
                  </a:lnTo>
                  <a:lnTo>
                    <a:pt x="3307" y="1575"/>
                  </a:lnTo>
                  <a:close/>
                  <a:moveTo>
                    <a:pt x="3464" y="0"/>
                  </a:moveTo>
                  <a:lnTo>
                    <a:pt x="2887" y="53"/>
                  </a:lnTo>
                  <a:lnTo>
                    <a:pt x="2415" y="158"/>
                  </a:lnTo>
                  <a:lnTo>
                    <a:pt x="1942" y="263"/>
                  </a:lnTo>
                  <a:lnTo>
                    <a:pt x="1575" y="473"/>
                  </a:lnTo>
                  <a:lnTo>
                    <a:pt x="1208" y="683"/>
                  </a:lnTo>
                  <a:lnTo>
                    <a:pt x="945" y="945"/>
                  </a:lnTo>
                  <a:lnTo>
                    <a:pt x="683" y="1260"/>
                  </a:lnTo>
                  <a:lnTo>
                    <a:pt x="525" y="1627"/>
                  </a:lnTo>
                  <a:lnTo>
                    <a:pt x="368" y="1994"/>
                  </a:lnTo>
                  <a:lnTo>
                    <a:pt x="210" y="2362"/>
                  </a:lnTo>
                  <a:lnTo>
                    <a:pt x="53" y="3254"/>
                  </a:lnTo>
                  <a:lnTo>
                    <a:pt x="1" y="4199"/>
                  </a:lnTo>
                  <a:lnTo>
                    <a:pt x="1" y="5248"/>
                  </a:lnTo>
                  <a:lnTo>
                    <a:pt x="1" y="8240"/>
                  </a:lnTo>
                  <a:lnTo>
                    <a:pt x="53" y="9919"/>
                  </a:lnTo>
                  <a:lnTo>
                    <a:pt x="105" y="10391"/>
                  </a:lnTo>
                  <a:lnTo>
                    <a:pt x="158" y="10706"/>
                  </a:lnTo>
                  <a:lnTo>
                    <a:pt x="315" y="11178"/>
                  </a:lnTo>
                  <a:lnTo>
                    <a:pt x="473" y="11546"/>
                  </a:lnTo>
                  <a:lnTo>
                    <a:pt x="630" y="11808"/>
                  </a:lnTo>
                  <a:lnTo>
                    <a:pt x="788" y="12070"/>
                  </a:lnTo>
                  <a:lnTo>
                    <a:pt x="998" y="12280"/>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0"/>
                  </a:lnTo>
                  <a:lnTo>
                    <a:pt x="6141" y="12280"/>
                  </a:lnTo>
                  <a:lnTo>
                    <a:pt x="6403" y="12070"/>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3"/>
                  </a:lnTo>
                  <a:lnTo>
                    <a:pt x="4514" y="11336"/>
                  </a:lnTo>
                  <a:lnTo>
                    <a:pt x="4356" y="11388"/>
                  </a:lnTo>
                  <a:lnTo>
                    <a:pt x="4146" y="11493"/>
                  </a:lnTo>
                  <a:lnTo>
                    <a:pt x="3674" y="11546"/>
                  </a:lnTo>
                  <a:lnTo>
                    <a:pt x="3412" y="11493"/>
                  </a:lnTo>
                  <a:lnTo>
                    <a:pt x="3202" y="11493"/>
                  </a:lnTo>
                  <a:lnTo>
                    <a:pt x="2782" y="11336"/>
                  </a:lnTo>
                  <a:lnTo>
                    <a:pt x="2520" y="11073"/>
                  </a:lnTo>
                  <a:lnTo>
                    <a:pt x="2310" y="10811"/>
                  </a:lnTo>
                  <a:lnTo>
                    <a:pt x="2205" y="10496"/>
                  </a:lnTo>
                  <a:lnTo>
                    <a:pt x="2152" y="10234"/>
                  </a:lnTo>
                  <a:lnTo>
                    <a:pt x="2047" y="9709"/>
                  </a:lnTo>
                  <a:lnTo>
                    <a:pt x="2047" y="8554"/>
                  </a:lnTo>
                  <a:lnTo>
                    <a:pt x="2047" y="6980"/>
                  </a:lnTo>
                  <a:lnTo>
                    <a:pt x="7138" y="6980"/>
                  </a:lnTo>
                  <a:lnTo>
                    <a:pt x="7138" y="3936"/>
                  </a:lnTo>
                  <a:lnTo>
                    <a:pt x="7085" y="3254"/>
                  </a:lnTo>
                  <a:lnTo>
                    <a:pt x="7033" y="2782"/>
                  </a:lnTo>
                  <a:lnTo>
                    <a:pt x="6928" y="2309"/>
                  </a:lnTo>
                  <a:lnTo>
                    <a:pt x="6823" y="1890"/>
                  </a:lnTo>
                  <a:lnTo>
                    <a:pt x="6613" y="1522"/>
                  </a:lnTo>
                  <a:lnTo>
                    <a:pt x="6403" y="1207"/>
                  </a:lnTo>
                  <a:lnTo>
                    <a:pt x="6193" y="945"/>
                  </a:lnTo>
                  <a:lnTo>
                    <a:pt x="5931" y="683"/>
                  </a:lnTo>
                  <a:lnTo>
                    <a:pt x="5668" y="525"/>
                  </a:lnTo>
                  <a:lnTo>
                    <a:pt x="5406" y="368"/>
                  </a:lnTo>
                  <a:lnTo>
                    <a:pt x="4881" y="158"/>
                  </a:lnTo>
                  <a:lnTo>
                    <a:pt x="4304"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91" name="Google Shape;591;p11"/>
            <p:cNvSpPr/>
            <p:nvPr/>
          </p:nvSpPr>
          <p:spPr>
            <a:xfrm>
              <a:off x="2540441" y="3164358"/>
              <a:ext cx="59290" cy="104999"/>
            </a:xfrm>
            <a:custGeom>
              <a:avLst/>
              <a:gdLst/>
              <a:ahLst/>
              <a:cxnLst/>
              <a:rect l="l" t="t" r="r" b="b"/>
              <a:pathLst>
                <a:path w="7295" h="12911" extrusionOk="0">
                  <a:moveTo>
                    <a:pt x="4619" y="0"/>
                  </a:moveTo>
                  <a:lnTo>
                    <a:pt x="4094" y="53"/>
                  </a:lnTo>
                  <a:lnTo>
                    <a:pt x="3621" y="158"/>
                  </a:lnTo>
                  <a:lnTo>
                    <a:pt x="3202" y="315"/>
                  </a:lnTo>
                  <a:lnTo>
                    <a:pt x="2834" y="525"/>
                  </a:lnTo>
                  <a:lnTo>
                    <a:pt x="2519" y="735"/>
                  </a:lnTo>
                  <a:lnTo>
                    <a:pt x="2309" y="997"/>
                  </a:lnTo>
                  <a:lnTo>
                    <a:pt x="1942" y="1417"/>
                  </a:lnTo>
                  <a:lnTo>
                    <a:pt x="1942"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099"/>
                  </a:lnTo>
                  <a:lnTo>
                    <a:pt x="5038" y="2414"/>
                  </a:lnTo>
                  <a:lnTo>
                    <a:pt x="5143" y="2887"/>
                  </a:lnTo>
                  <a:lnTo>
                    <a:pt x="5196" y="3411"/>
                  </a:lnTo>
                  <a:lnTo>
                    <a:pt x="5196" y="4618"/>
                  </a:lnTo>
                  <a:lnTo>
                    <a:pt x="5196" y="12910"/>
                  </a:lnTo>
                  <a:lnTo>
                    <a:pt x="7295" y="12910"/>
                  </a:lnTo>
                  <a:lnTo>
                    <a:pt x="7295" y="3989"/>
                  </a:lnTo>
                  <a:lnTo>
                    <a:pt x="7295" y="3306"/>
                  </a:lnTo>
                  <a:lnTo>
                    <a:pt x="7243" y="2624"/>
                  </a:lnTo>
                  <a:lnTo>
                    <a:pt x="7138" y="1942"/>
                  </a:lnTo>
                  <a:lnTo>
                    <a:pt x="7033" y="1627"/>
                  </a:lnTo>
                  <a:lnTo>
                    <a:pt x="6928" y="1312"/>
                  </a:lnTo>
                  <a:lnTo>
                    <a:pt x="6823" y="1050"/>
                  </a:lnTo>
                  <a:lnTo>
                    <a:pt x="6613" y="787"/>
                  </a:lnTo>
                  <a:lnTo>
                    <a:pt x="6403" y="578"/>
                  </a:lnTo>
                  <a:lnTo>
                    <a:pt x="6140"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92" name="Google Shape;592;p11"/>
            <p:cNvSpPr/>
            <p:nvPr/>
          </p:nvSpPr>
          <p:spPr>
            <a:xfrm>
              <a:off x="283263" y="2878834"/>
              <a:ext cx="438901" cy="438748"/>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93" name="Google Shape;593;p11"/>
            <p:cNvSpPr/>
            <p:nvPr/>
          </p:nvSpPr>
          <p:spPr>
            <a:xfrm>
              <a:off x="598464" y="2913837"/>
              <a:ext cx="79349" cy="87067"/>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94" name="Google Shape;594;p11"/>
            <p:cNvSpPr/>
            <p:nvPr/>
          </p:nvSpPr>
          <p:spPr>
            <a:xfrm>
              <a:off x="521692" y="3052113"/>
              <a:ext cx="46075" cy="99444"/>
            </a:xfrm>
            <a:custGeom>
              <a:avLst/>
              <a:gdLst/>
              <a:ahLst/>
              <a:cxnLst/>
              <a:rect l="l" t="t" r="r" b="b"/>
              <a:pathLst>
                <a:path w="5669" h="12228"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3"/>
                  </a:lnTo>
                  <a:lnTo>
                    <a:pt x="578" y="11231"/>
                  </a:lnTo>
                  <a:lnTo>
                    <a:pt x="893" y="11546"/>
                  </a:lnTo>
                  <a:lnTo>
                    <a:pt x="1260" y="11808"/>
                  </a:lnTo>
                  <a:lnTo>
                    <a:pt x="1680" y="12018"/>
                  </a:lnTo>
                  <a:lnTo>
                    <a:pt x="2205" y="12175"/>
                  </a:lnTo>
                  <a:lnTo>
                    <a:pt x="2835" y="12228"/>
                  </a:lnTo>
                  <a:lnTo>
                    <a:pt x="3569" y="12175"/>
                  </a:lnTo>
                  <a:lnTo>
                    <a:pt x="4147" y="12018"/>
                  </a:lnTo>
                  <a:lnTo>
                    <a:pt x="4619" y="11808"/>
                  </a:lnTo>
                  <a:lnTo>
                    <a:pt x="4934" y="11546"/>
                  </a:lnTo>
                  <a:lnTo>
                    <a:pt x="5196" y="11231"/>
                  </a:lnTo>
                  <a:lnTo>
                    <a:pt x="5354" y="10916"/>
                  </a:lnTo>
                  <a:lnTo>
                    <a:pt x="5459" y="10601"/>
                  </a:lnTo>
                  <a:lnTo>
                    <a:pt x="5511" y="10339"/>
                  </a:lnTo>
                  <a:lnTo>
                    <a:pt x="5563" y="9971"/>
                  </a:lnTo>
                  <a:lnTo>
                    <a:pt x="5616" y="9551"/>
                  </a:lnTo>
                  <a:lnTo>
                    <a:pt x="5668" y="7872"/>
                  </a:lnTo>
                  <a:lnTo>
                    <a:pt x="4251" y="7872"/>
                  </a:lnTo>
                  <a:lnTo>
                    <a:pt x="4251" y="9289"/>
                  </a:lnTo>
                  <a:lnTo>
                    <a:pt x="4199" y="9866"/>
                  </a:lnTo>
                  <a:lnTo>
                    <a:pt x="4147" y="10129"/>
                  </a:lnTo>
                  <a:lnTo>
                    <a:pt x="4042" y="10286"/>
                  </a:lnTo>
                  <a:lnTo>
                    <a:pt x="3937" y="10496"/>
                  </a:lnTo>
                  <a:lnTo>
                    <a:pt x="3779" y="10654"/>
                  </a:lnTo>
                  <a:lnTo>
                    <a:pt x="3569" y="10811"/>
                  </a:lnTo>
                  <a:lnTo>
                    <a:pt x="3307" y="10916"/>
                  </a:lnTo>
                  <a:lnTo>
                    <a:pt x="2940" y="10968"/>
                  </a:lnTo>
                  <a:lnTo>
                    <a:pt x="2572" y="10916"/>
                  </a:lnTo>
                  <a:lnTo>
                    <a:pt x="2257" y="10811"/>
                  </a:lnTo>
                  <a:lnTo>
                    <a:pt x="1995" y="10706"/>
                  </a:lnTo>
                  <a:lnTo>
                    <a:pt x="1837" y="10496"/>
                  </a:lnTo>
                  <a:lnTo>
                    <a:pt x="1732" y="10339"/>
                  </a:lnTo>
                  <a:lnTo>
                    <a:pt x="1628" y="10129"/>
                  </a:lnTo>
                  <a:lnTo>
                    <a:pt x="1575" y="9866"/>
                  </a:lnTo>
                  <a:lnTo>
                    <a:pt x="1523" y="9184"/>
                  </a:lnTo>
                  <a:lnTo>
                    <a:pt x="1470" y="8187"/>
                  </a:lnTo>
                  <a:lnTo>
                    <a:pt x="1470" y="6298"/>
                  </a:lnTo>
                  <a:lnTo>
                    <a:pt x="1470" y="4461"/>
                  </a:lnTo>
                  <a:lnTo>
                    <a:pt x="1523" y="3516"/>
                  </a:lnTo>
                  <a:lnTo>
                    <a:pt x="1575" y="2729"/>
                  </a:lnTo>
                  <a:lnTo>
                    <a:pt x="1628" y="2309"/>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099"/>
                  </a:lnTo>
                  <a:lnTo>
                    <a:pt x="4199" y="2414"/>
                  </a:lnTo>
                  <a:lnTo>
                    <a:pt x="4199" y="3044"/>
                  </a:lnTo>
                  <a:lnTo>
                    <a:pt x="4199" y="3936"/>
                  </a:lnTo>
                  <a:lnTo>
                    <a:pt x="5563" y="3936"/>
                  </a:lnTo>
                  <a:lnTo>
                    <a:pt x="5563" y="2677"/>
                  </a:lnTo>
                  <a:lnTo>
                    <a:pt x="5563" y="2152"/>
                  </a:lnTo>
                  <a:lnTo>
                    <a:pt x="5459" y="1732"/>
                  </a:lnTo>
                  <a:lnTo>
                    <a:pt x="5301" y="1260"/>
                  </a:lnTo>
                  <a:lnTo>
                    <a:pt x="5091" y="892"/>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95" name="Google Shape;595;p11"/>
            <p:cNvSpPr/>
            <p:nvPr/>
          </p:nvSpPr>
          <p:spPr>
            <a:xfrm>
              <a:off x="577568" y="3053821"/>
              <a:ext cx="46497" cy="96460"/>
            </a:xfrm>
            <a:custGeom>
              <a:avLst/>
              <a:gdLst/>
              <a:ahLst/>
              <a:cxnLst/>
              <a:rect l="l" t="t" r="r" b="b"/>
              <a:pathLst>
                <a:path w="5721" h="11861" extrusionOk="0">
                  <a:moveTo>
                    <a:pt x="2415" y="1365"/>
                  </a:moveTo>
                  <a:lnTo>
                    <a:pt x="3044" y="1417"/>
                  </a:lnTo>
                  <a:lnTo>
                    <a:pt x="3412" y="1470"/>
                  </a:lnTo>
                  <a:lnTo>
                    <a:pt x="3726" y="1627"/>
                  </a:lnTo>
                  <a:lnTo>
                    <a:pt x="3884" y="1784"/>
                  </a:lnTo>
                  <a:lnTo>
                    <a:pt x="4041" y="1942"/>
                  </a:lnTo>
                  <a:lnTo>
                    <a:pt x="4146" y="2152"/>
                  </a:lnTo>
                  <a:lnTo>
                    <a:pt x="4199" y="2414"/>
                  </a:lnTo>
                  <a:lnTo>
                    <a:pt x="4251" y="3044"/>
                  </a:lnTo>
                  <a:lnTo>
                    <a:pt x="4304" y="3936"/>
                  </a:lnTo>
                  <a:lnTo>
                    <a:pt x="4304" y="6560"/>
                  </a:lnTo>
                  <a:lnTo>
                    <a:pt x="4304" y="8029"/>
                  </a:lnTo>
                  <a:lnTo>
                    <a:pt x="4251" y="8817"/>
                  </a:lnTo>
                  <a:lnTo>
                    <a:pt x="4199" y="9394"/>
                  </a:lnTo>
                  <a:lnTo>
                    <a:pt x="4094" y="9761"/>
                  </a:lnTo>
                  <a:lnTo>
                    <a:pt x="3989" y="10024"/>
                  </a:lnTo>
                  <a:lnTo>
                    <a:pt x="3831" y="10234"/>
                  </a:lnTo>
                  <a:lnTo>
                    <a:pt x="3622" y="10391"/>
                  </a:lnTo>
                  <a:lnTo>
                    <a:pt x="3359" y="10444"/>
                  </a:lnTo>
                  <a:lnTo>
                    <a:pt x="3044" y="10496"/>
                  </a:lnTo>
                  <a:lnTo>
                    <a:pt x="2415" y="10548"/>
                  </a:lnTo>
                  <a:lnTo>
                    <a:pt x="1470" y="10548"/>
                  </a:lnTo>
                  <a:lnTo>
                    <a:pt x="1470" y="1365"/>
                  </a:lnTo>
                  <a:close/>
                  <a:moveTo>
                    <a:pt x="0" y="0"/>
                  </a:moveTo>
                  <a:lnTo>
                    <a:pt x="0" y="11860"/>
                  </a:lnTo>
                  <a:lnTo>
                    <a:pt x="3097" y="11860"/>
                  </a:lnTo>
                  <a:lnTo>
                    <a:pt x="3517" y="11808"/>
                  </a:lnTo>
                  <a:lnTo>
                    <a:pt x="3936" y="11703"/>
                  </a:lnTo>
                  <a:lnTo>
                    <a:pt x="4304" y="11598"/>
                  </a:lnTo>
                  <a:lnTo>
                    <a:pt x="4671" y="11388"/>
                  </a:lnTo>
                  <a:lnTo>
                    <a:pt x="4986" y="11126"/>
                  </a:lnTo>
                  <a:lnTo>
                    <a:pt x="5248" y="10758"/>
                  </a:lnTo>
                  <a:lnTo>
                    <a:pt x="5353" y="10496"/>
                  </a:lnTo>
                  <a:lnTo>
                    <a:pt x="5511" y="10234"/>
                  </a:lnTo>
                  <a:lnTo>
                    <a:pt x="5616" y="9604"/>
                  </a:lnTo>
                  <a:lnTo>
                    <a:pt x="5668" y="8869"/>
                  </a:lnTo>
                  <a:lnTo>
                    <a:pt x="5721" y="8082"/>
                  </a:lnTo>
                  <a:lnTo>
                    <a:pt x="5721" y="5091"/>
                  </a:lnTo>
                  <a:lnTo>
                    <a:pt x="5721" y="3306"/>
                  </a:lnTo>
                  <a:lnTo>
                    <a:pt x="5668" y="2152"/>
                  </a:lnTo>
                  <a:lnTo>
                    <a:pt x="5563" y="1784"/>
                  </a:lnTo>
                  <a:lnTo>
                    <a:pt x="5458" y="1417"/>
                  </a:lnTo>
                  <a:lnTo>
                    <a:pt x="5301" y="1155"/>
                  </a:lnTo>
                  <a:lnTo>
                    <a:pt x="5143" y="892"/>
                  </a:lnTo>
                  <a:lnTo>
                    <a:pt x="4881" y="577"/>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96" name="Google Shape;596;p11"/>
            <p:cNvSpPr/>
            <p:nvPr/>
          </p:nvSpPr>
          <p:spPr>
            <a:xfrm>
              <a:off x="631738" y="3052113"/>
              <a:ext cx="46928" cy="99444"/>
            </a:xfrm>
            <a:custGeom>
              <a:avLst/>
              <a:gdLst/>
              <a:ahLst/>
              <a:cxnLst/>
              <a:rect l="l" t="t" r="r" b="b"/>
              <a:pathLst>
                <a:path w="5774" h="12228"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6"/>
                  </a:lnTo>
                  <a:lnTo>
                    <a:pt x="420" y="3884"/>
                  </a:lnTo>
                  <a:lnTo>
                    <a:pt x="525" y="4251"/>
                  </a:lnTo>
                  <a:lnTo>
                    <a:pt x="735" y="4566"/>
                  </a:lnTo>
                  <a:lnTo>
                    <a:pt x="945" y="4933"/>
                  </a:lnTo>
                  <a:lnTo>
                    <a:pt x="1260" y="5301"/>
                  </a:lnTo>
                  <a:lnTo>
                    <a:pt x="1627" y="5720"/>
                  </a:lnTo>
                  <a:lnTo>
                    <a:pt x="3254" y="7400"/>
                  </a:lnTo>
                  <a:lnTo>
                    <a:pt x="3726" y="7872"/>
                  </a:lnTo>
                  <a:lnTo>
                    <a:pt x="4041" y="8344"/>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8"/>
                  </a:lnTo>
                  <a:lnTo>
                    <a:pt x="2414" y="10916"/>
                  </a:lnTo>
                  <a:lnTo>
                    <a:pt x="2100" y="10758"/>
                  </a:lnTo>
                  <a:lnTo>
                    <a:pt x="1837" y="10601"/>
                  </a:lnTo>
                  <a:lnTo>
                    <a:pt x="1680" y="10391"/>
                  </a:lnTo>
                  <a:lnTo>
                    <a:pt x="1522" y="10129"/>
                  </a:lnTo>
                  <a:lnTo>
                    <a:pt x="1470" y="9919"/>
                  </a:lnTo>
                  <a:lnTo>
                    <a:pt x="1417" y="9551"/>
                  </a:lnTo>
                  <a:lnTo>
                    <a:pt x="1417" y="7977"/>
                  </a:lnTo>
                  <a:lnTo>
                    <a:pt x="0" y="7977"/>
                  </a:lnTo>
                  <a:lnTo>
                    <a:pt x="0" y="9289"/>
                  </a:lnTo>
                  <a:lnTo>
                    <a:pt x="53" y="9919"/>
                  </a:lnTo>
                  <a:lnTo>
                    <a:pt x="105" y="10234"/>
                  </a:lnTo>
                  <a:lnTo>
                    <a:pt x="210" y="10549"/>
                  </a:lnTo>
                  <a:lnTo>
                    <a:pt x="315" y="10863"/>
                  </a:lnTo>
                  <a:lnTo>
                    <a:pt x="473" y="11126"/>
                  </a:lnTo>
                  <a:lnTo>
                    <a:pt x="683" y="11388"/>
                  </a:lnTo>
                  <a:lnTo>
                    <a:pt x="945" y="11651"/>
                  </a:lnTo>
                  <a:lnTo>
                    <a:pt x="1155" y="11808"/>
                  </a:lnTo>
                  <a:lnTo>
                    <a:pt x="1575" y="12018"/>
                  </a:lnTo>
                  <a:lnTo>
                    <a:pt x="2152" y="12175"/>
                  </a:lnTo>
                  <a:lnTo>
                    <a:pt x="2519" y="12228"/>
                  </a:lnTo>
                  <a:lnTo>
                    <a:pt x="2887" y="12228"/>
                  </a:lnTo>
                  <a:lnTo>
                    <a:pt x="3307" y="12175"/>
                  </a:lnTo>
                  <a:lnTo>
                    <a:pt x="3726" y="12123"/>
                  </a:lnTo>
                  <a:lnTo>
                    <a:pt x="4199" y="11966"/>
                  </a:lnTo>
                  <a:lnTo>
                    <a:pt x="4671" y="11756"/>
                  </a:lnTo>
                  <a:lnTo>
                    <a:pt x="4881" y="11598"/>
                  </a:lnTo>
                  <a:lnTo>
                    <a:pt x="5091" y="11388"/>
                  </a:lnTo>
                  <a:lnTo>
                    <a:pt x="5301" y="11178"/>
                  </a:lnTo>
                  <a:lnTo>
                    <a:pt x="5458" y="10863"/>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8"/>
                  </a:lnTo>
                  <a:lnTo>
                    <a:pt x="2362" y="4251"/>
                  </a:lnTo>
                  <a:lnTo>
                    <a:pt x="1995" y="3726"/>
                  </a:lnTo>
                  <a:lnTo>
                    <a:pt x="1890" y="3516"/>
                  </a:lnTo>
                  <a:lnTo>
                    <a:pt x="1785" y="3254"/>
                  </a:lnTo>
                  <a:lnTo>
                    <a:pt x="1732" y="2992"/>
                  </a:lnTo>
                  <a:lnTo>
                    <a:pt x="1732" y="2677"/>
                  </a:lnTo>
                  <a:lnTo>
                    <a:pt x="1732" y="2309"/>
                  </a:lnTo>
                  <a:lnTo>
                    <a:pt x="1785" y="2099"/>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4"/>
                  </a:lnTo>
                  <a:lnTo>
                    <a:pt x="4199" y="2204"/>
                  </a:lnTo>
                  <a:lnTo>
                    <a:pt x="4199" y="2624"/>
                  </a:lnTo>
                  <a:lnTo>
                    <a:pt x="4251" y="3674"/>
                  </a:lnTo>
                  <a:lnTo>
                    <a:pt x="5563" y="3674"/>
                  </a:lnTo>
                  <a:lnTo>
                    <a:pt x="5563" y="2624"/>
                  </a:lnTo>
                  <a:lnTo>
                    <a:pt x="5511" y="1890"/>
                  </a:lnTo>
                  <a:lnTo>
                    <a:pt x="5406" y="1417"/>
                  </a:lnTo>
                  <a:lnTo>
                    <a:pt x="5196" y="997"/>
                  </a:lnTo>
                  <a:lnTo>
                    <a:pt x="4986" y="682"/>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97" name="Google Shape;597;p11"/>
            <p:cNvSpPr/>
            <p:nvPr/>
          </p:nvSpPr>
          <p:spPr>
            <a:xfrm>
              <a:off x="520838" y="3171612"/>
              <a:ext cx="46928" cy="99452"/>
            </a:xfrm>
            <a:custGeom>
              <a:avLst/>
              <a:gdLst/>
              <a:ahLst/>
              <a:cxnLst/>
              <a:rect l="l" t="t" r="r" b="b"/>
              <a:pathLst>
                <a:path w="5774" h="12229" extrusionOk="0">
                  <a:moveTo>
                    <a:pt x="3045" y="0"/>
                  </a:moveTo>
                  <a:lnTo>
                    <a:pt x="2572" y="53"/>
                  </a:lnTo>
                  <a:lnTo>
                    <a:pt x="2152" y="105"/>
                  </a:lnTo>
                  <a:lnTo>
                    <a:pt x="1785" y="210"/>
                  </a:lnTo>
                  <a:lnTo>
                    <a:pt x="1470" y="368"/>
                  </a:lnTo>
                  <a:lnTo>
                    <a:pt x="1208" y="525"/>
                  </a:lnTo>
                  <a:lnTo>
                    <a:pt x="998" y="735"/>
                  </a:lnTo>
                  <a:lnTo>
                    <a:pt x="788" y="945"/>
                  </a:lnTo>
                  <a:lnTo>
                    <a:pt x="630" y="1155"/>
                  </a:lnTo>
                  <a:lnTo>
                    <a:pt x="473" y="1627"/>
                  </a:lnTo>
                  <a:lnTo>
                    <a:pt x="368" y="2047"/>
                  </a:lnTo>
                  <a:lnTo>
                    <a:pt x="316" y="2467"/>
                  </a:lnTo>
                  <a:lnTo>
                    <a:pt x="316" y="2782"/>
                  </a:lnTo>
                  <a:lnTo>
                    <a:pt x="316" y="3149"/>
                  </a:lnTo>
                  <a:lnTo>
                    <a:pt x="368" y="3517"/>
                  </a:lnTo>
                  <a:lnTo>
                    <a:pt x="421" y="3884"/>
                  </a:lnTo>
                  <a:lnTo>
                    <a:pt x="578" y="4251"/>
                  </a:lnTo>
                  <a:lnTo>
                    <a:pt x="735" y="4566"/>
                  </a:lnTo>
                  <a:lnTo>
                    <a:pt x="998" y="4933"/>
                  </a:lnTo>
                  <a:lnTo>
                    <a:pt x="1260" y="5301"/>
                  </a:lnTo>
                  <a:lnTo>
                    <a:pt x="1680" y="5721"/>
                  </a:lnTo>
                  <a:lnTo>
                    <a:pt x="3254" y="7400"/>
                  </a:lnTo>
                  <a:lnTo>
                    <a:pt x="3727" y="7872"/>
                  </a:lnTo>
                  <a:lnTo>
                    <a:pt x="4094" y="8345"/>
                  </a:lnTo>
                  <a:lnTo>
                    <a:pt x="4199" y="8607"/>
                  </a:lnTo>
                  <a:lnTo>
                    <a:pt x="4304" y="8869"/>
                  </a:lnTo>
                  <a:lnTo>
                    <a:pt x="4356" y="9132"/>
                  </a:lnTo>
                  <a:lnTo>
                    <a:pt x="4356" y="9499"/>
                  </a:lnTo>
                  <a:lnTo>
                    <a:pt x="4304" y="9919"/>
                  </a:lnTo>
                  <a:lnTo>
                    <a:pt x="4199" y="10234"/>
                  </a:lnTo>
                  <a:lnTo>
                    <a:pt x="4042" y="10496"/>
                  </a:lnTo>
                  <a:lnTo>
                    <a:pt x="3779" y="10706"/>
                  </a:lnTo>
                  <a:lnTo>
                    <a:pt x="3569" y="10811"/>
                  </a:lnTo>
                  <a:lnTo>
                    <a:pt x="3307" y="10916"/>
                  </a:lnTo>
                  <a:lnTo>
                    <a:pt x="2887" y="10969"/>
                  </a:lnTo>
                  <a:lnTo>
                    <a:pt x="2415" y="10916"/>
                  </a:lnTo>
                  <a:lnTo>
                    <a:pt x="2100" y="10759"/>
                  </a:lnTo>
                  <a:lnTo>
                    <a:pt x="1837" y="10601"/>
                  </a:lnTo>
                  <a:lnTo>
                    <a:pt x="1680" y="10391"/>
                  </a:lnTo>
                  <a:lnTo>
                    <a:pt x="1575" y="10129"/>
                  </a:lnTo>
                  <a:lnTo>
                    <a:pt x="1470" y="9919"/>
                  </a:lnTo>
                  <a:lnTo>
                    <a:pt x="1470" y="9552"/>
                  </a:lnTo>
                  <a:lnTo>
                    <a:pt x="1418" y="7977"/>
                  </a:lnTo>
                  <a:lnTo>
                    <a:pt x="1" y="7977"/>
                  </a:lnTo>
                  <a:lnTo>
                    <a:pt x="1" y="9289"/>
                  </a:lnTo>
                  <a:lnTo>
                    <a:pt x="53" y="9919"/>
                  </a:lnTo>
                  <a:lnTo>
                    <a:pt x="106" y="10234"/>
                  </a:lnTo>
                  <a:lnTo>
                    <a:pt x="211" y="10549"/>
                  </a:lnTo>
                  <a:lnTo>
                    <a:pt x="316" y="10864"/>
                  </a:lnTo>
                  <a:lnTo>
                    <a:pt x="473" y="11126"/>
                  </a:lnTo>
                  <a:lnTo>
                    <a:pt x="683" y="11388"/>
                  </a:lnTo>
                  <a:lnTo>
                    <a:pt x="945" y="11651"/>
                  </a:lnTo>
                  <a:lnTo>
                    <a:pt x="1208" y="11808"/>
                  </a:lnTo>
                  <a:lnTo>
                    <a:pt x="1575" y="12018"/>
                  </a:lnTo>
                  <a:lnTo>
                    <a:pt x="2152" y="12176"/>
                  </a:lnTo>
                  <a:lnTo>
                    <a:pt x="2520" y="12228"/>
                  </a:lnTo>
                  <a:lnTo>
                    <a:pt x="2940" y="12228"/>
                  </a:lnTo>
                  <a:lnTo>
                    <a:pt x="3307" y="12176"/>
                  </a:lnTo>
                  <a:lnTo>
                    <a:pt x="3727" y="12123"/>
                  </a:lnTo>
                  <a:lnTo>
                    <a:pt x="4199" y="11966"/>
                  </a:lnTo>
                  <a:lnTo>
                    <a:pt x="4671" y="11756"/>
                  </a:lnTo>
                  <a:lnTo>
                    <a:pt x="4934" y="11598"/>
                  </a:lnTo>
                  <a:lnTo>
                    <a:pt x="5144" y="11388"/>
                  </a:lnTo>
                  <a:lnTo>
                    <a:pt x="5301" y="11178"/>
                  </a:lnTo>
                  <a:lnTo>
                    <a:pt x="5459" y="10864"/>
                  </a:lnTo>
                  <a:lnTo>
                    <a:pt x="5616" y="10601"/>
                  </a:lnTo>
                  <a:lnTo>
                    <a:pt x="5721" y="10234"/>
                  </a:lnTo>
                  <a:lnTo>
                    <a:pt x="5773" y="9814"/>
                  </a:lnTo>
                  <a:lnTo>
                    <a:pt x="5773" y="9394"/>
                  </a:lnTo>
                  <a:lnTo>
                    <a:pt x="5773" y="8922"/>
                  </a:lnTo>
                  <a:lnTo>
                    <a:pt x="5721" y="8502"/>
                  </a:lnTo>
                  <a:lnTo>
                    <a:pt x="5616" y="8082"/>
                  </a:lnTo>
                  <a:lnTo>
                    <a:pt x="5459" y="7767"/>
                  </a:lnTo>
                  <a:lnTo>
                    <a:pt x="5249" y="7400"/>
                  </a:lnTo>
                  <a:lnTo>
                    <a:pt x="5039" y="7085"/>
                  </a:lnTo>
                  <a:lnTo>
                    <a:pt x="4409" y="6350"/>
                  </a:lnTo>
                  <a:lnTo>
                    <a:pt x="2887" y="4829"/>
                  </a:lnTo>
                  <a:lnTo>
                    <a:pt x="2362" y="4251"/>
                  </a:lnTo>
                  <a:lnTo>
                    <a:pt x="1995" y="3726"/>
                  </a:lnTo>
                  <a:lnTo>
                    <a:pt x="1890" y="3517"/>
                  </a:lnTo>
                  <a:lnTo>
                    <a:pt x="1785" y="3254"/>
                  </a:lnTo>
                  <a:lnTo>
                    <a:pt x="1733" y="2992"/>
                  </a:lnTo>
                  <a:lnTo>
                    <a:pt x="1733" y="2677"/>
                  </a:lnTo>
                  <a:lnTo>
                    <a:pt x="1733" y="2310"/>
                  </a:lnTo>
                  <a:lnTo>
                    <a:pt x="1785" y="2100"/>
                  </a:lnTo>
                  <a:lnTo>
                    <a:pt x="1890" y="1837"/>
                  </a:lnTo>
                  <a:lnTo>
                    <a:pt x="2047" y="1627"/>
                  </a:lnTo>
                  <a:lnTo>
                    <a:pt x="2257" y="1417"/>
                  </a:lnTo>
                  <a:lnTo>
                    <a:pt x="2572" y="1312"/>
                  </a:lnTo>
                  <a:lnTo>
                    <a:pt x="2992" y="1260"/>
                  </a:lnTo>
                  <a:lnTo>
                    <a:pt x="3307" y="1312"/>
                  </a:lnTo>
                  <a:lnTo>
                    <a:pt x="3622" y="1365"/>
                  </a:lnTo>
                  <a:lnTo>
                    <a:pt x="3832" y="1522"/>
                  </a:lnTo>
                  <a:lnTo>
                    <a:pt x="3989" y="1680"/>
                  </a:lnTo>
                  <a:lnTo>
                    <a:pt x="4094" y="1837"/>
                  </a:lnTo>
                  <a:lnTo>
                    <a:pt x="4147" y="1995"/>
                  </a:lnTo>
                  <a:lnTo>
                    <a:pt x="4199" y="2205"/>
                  </a:lnTo>
                  <a:lnTo>
                    <a:pt x="4252" y="2624"/>
                  </a:lnTo>
                  <a:lnTo>
                    <a:pt x="4252" y="3674"/>
                  </a:lnTo>
                  <a:lnTo>
                    <a:pt x="5564" y="3674"/>
                  </a:lnTo>
                  <a:lnTo>
                    <a:pt x="5564" y="2624"/>
                  </a:lnTo>
                  <a:lnTo>
                    <a:pt x="5511" y="1890"/>
                  </a:lnTo>
                  <a:lnTo>
                    <a:pt x="5406" y="1417"/>
                  </a:lnTo>
                  <a:lnTo>
                    <a:pt x="5249" y="998"/>
                  </a:lnTo>
                  <a:lnTo>
                    <a:pt x="4986" y="683"/>
                  </a:lnTo>
                  <a:lnTo>
                    <a:pt x="4724" y="473"/>
                  </a:lnTo>
                  <a:lnTo>
                    <a:pt x="4461" y="315"/>
                  </a:lnTo>
                  <a:lnTo>
                    <a:pt x="4147" y="158"/>
                  </a:lnTo>
                  <a:lnTo>
                    <a:pt x="3884" y="105"/>
                  </a:lnTo>
                  <a:lnTo>
                    <a:pt x="3569" y="53"/>
                  </a:lnTo>
                  <a:lnTo>
                    <a:pt x="3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98" name="Google Shape;598;p11"/>
            <p:cNvSpPr/>
            <p:nvPr/>
          </p:nvSpPr>
          <p:spPr>
            <a:xfrm>
              <a:off x="575861" y="3172889"/>
              <a:ext cx="46075" cy="96891"/>
            </a:xfrm>
            <a:custGeom>
              <a:avLst/>
              <a:gdLst/>
              <a:ahLst/>
              <a:cxnLst/>
              <a:rect l="l" t="t" r="r" b="b"/>
              <a:pathLst>
                <a:path w="5669" h="11914" extrusionOk="0">
                  <a:moveTo>
                    <a:pt x="1" y="1"/>
                  </a:moveTo>
                  <a:lnTo>
                    <a:pt x="1" y="11914"/>
                  </a:lnTo>
                  <a:lnTo>
                    <a:pt x="1470" y="11914"/>
                  </a:lnTo>
                  <a:lnTo>
                    <a:pt x="1260" y="1628"/>
                  </a:lnTo>
                  <a:lnTo>
                    <a:pt x="3569" y="11914"/>
                  </a:lnTo>
                  <a:lnTo>
                    <a:pt x="5668" y="11914"/>
                  </a:lnTo>
                  <a:lnTo>
                    <a:pt x="5668"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99" name="Google Shape;599;p11"/>
            <p:cNvSpPr/>
            <p:nvPr/>
          </p:nvSpPr>
          <p:spPr>
            <a:xfrm>
              <a:off x="631307" y="3171612"/>
              <a:ext cx="46075" cy="99452"/>
            </a:xfrm>
            <a:custGeom>
              <a:avLst/>
              <a:gdLst/>
              <a:ahLst/>
              <a:cxnLst/>
              <a:rect l="l" t="t" r="r" b="b"/>
              <a:pathLst>
                <a:path w="5669" h="12229" extrusionOk="0">
                  <a:moveTo>
                    <a:pt x="2992" y="0"/>
                  </a:moveTo>
                  <a:lnTo>
                    <a:pt x="2520" y="53"/>
                  </a:lnTo>
                  <a:lnTo>
                    <a:pt x="2153" y="105"/>
                  </a:lnTo>
                  <a:lnTo>
                    <a:pt x="1838" y="158"/>
                  </a:lnTo>
                  <a:lnTo>
                    <a:pt x="1523" y="263"/>
                  </a:lnTo>
                  <a:lnTo>
                    <a:pt x="1260" y="420"/>
                  </a:lnTo>
                  <a:lnTo>
                    <a:pt x="1050" y="578"/>
                  </a:lnTo>
                  <a:lnTo>
                    <a:pt x="683" y="945"/>
                  </a:lnTo>
                  <a:lnTo>
                    <a:pt x="421"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4" y="9971"/>
                  </a:lnTo>
                  <a:lnTo>
                    <a:pt x="5616" y="9552"/>
                  </a:lnTo>
                  <a:lnTo>
                    <a:pt x="5669" y="7872"/>
                  </a:lnTo>
                  <a:lnTo>
                    <a:pt x="4252" y="7872"/>
                  </a:lnTo>
                  <a:lnTo>
                    <a:pt x="4252"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8" y="10496"/>
                  </a:lnTo>
                  <a:lnTo>
                    <a:pt x="1733"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8" y="1837"/>
                  </a:lnTo>
                  <a:lnTo>
                    <a:pt x="1995" y="1575"/>
                  </a:lnTo>
                  <a:lnTo>
                    <a:pt x="2205" y="1417"/>
                  </a:lnTo>
                  <a:lnTo>
                    <a:pt x="2572" y="1312"/>
                  </a:lnTo>
                  <a:lnTo>
                    <a:pt x="2992" y="1260"/>
                  </a:lnTo>
                  <a:lnTo>
                    <a:pt x="3360" y="1312"/>
                  </a:lnTo>
                  <a:lnTo>
                    <a:pt x="3674" y="1417"/>
                  </a:lnTo>
                  <a:lnTo>
                    <a:pt x="3884" y="1627"/>
                  </a:lnTo>
                  <a:lnTo>
                    <a:pt x="4042" y="1837"/>
                  </a:lnTo>
                  <a:lnTo>
                    <a:pt x="4147" y="2100"/>
                  </a:lnTo>
                  <a:lnTo>
                    <a:pt x="4199" y="2414"/>
                  </a:lnTo>
                  <a:lnTo>
                    <a:pt x="4199" y="3044"/>
                  </a:lnTo>
                  <a:lnTo>
                    <a:pt x="4199" y="3936"/>
                  </a:lnTo>
                  <a:lnTo>
                    <a:pt x="5564" y="3936"/>
                  </a:lnTo>
                  <a:lnTo>
                    <a:pt x="5564" y="2677"/>
                  </a:lnTo>
                  <a:lnTo>
                    <a:pt x="5564" y="2152"/>
                  </a:lnTo>
                  <a:lnTo>
                    <a:pt x="5459" y="1732"/>
                  </a:lnTo>
                  <a:lnTo>
                    <a:pt x="5301" y="1260"/>
                  </a:lnTo>
                  <a:lnTo>
                    <a:pt x="5091" y="893"/>
                  </a:lnTo>
                  <a:lnTo>
                    <a:pt x="4776" y="630"/>
                  </a:lnTo>
                  <a:lnTo>
                    <a:pt x="4462" y="368"/>
                  </a:lnTo>
                  <a:lnTo>
                    <a:pt x="4094" y="210"/>
                  </a:lnTo>
                  <a:lnTo>
                    <a:pt x="3727" y="105"/>
                  </a:lnTo>
                  <a:lnTo>
                    <a:pt x="3360"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00" name="Google Shape;600;p11"/>
            <p:cNvSpPr/>
            <p:nvPr/>
          </p:nvSpPr>
          <p:spPr>
            <a:xfrm>
              <a:off x="277298" y="2872865"/>
              <a:ext cx="450841" cy="450687"/>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pic>
        <p:nvPicPr>
          <p:cNvPr id="601" name="Google Shape;601;p11"/>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602" name="Google Shape;602;p11"/>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0_Branding Slide_Newfoundland and Labrador,_FR">
  <p:cSld name="TITLE_1_14_1_2_1">
    <p:spTree>
      <p:nvGrpSpPr>
        <p:cNvPr id="1" name="Shape 603"/>
        <p:cNvGrpSpPr/>
        <p:nvPr/>
      </p:nvGrpSpPr>
      <p:grpSpPr>
        <a:xfrm>
          <a:off x="0" y="0"/>
          <a:ext cx="0" cy="0"/>
          <a:chOff x="0" y="0"/>
          <a:chExt cx="0" cy="0"/>
        </a:xfrm>
      </p:grpSpPr>
      <p:pic>
        <p:nvPicPr>
          <p:cNvPr id="604" name="Google Shape;604;p1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05" name="Google Shape;605;p12"/>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A1527B">
              <a:alpha val="8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2"/>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2"/>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Terre-Neuve-et-Labrador, Canada</a:t>
            </a:r>
            <a:r>
              <a:rPr lang="en" sz="900">
                <a:solidFill>
                  <a:schemeClr val="lt1"/>
                </a:solidFill>
              </a:rPr>
              <a:t>- Photo : Freepik</a:t>
            </a:r>
            <a:endParaRPr sz="900">
              <a:solidFill>
                <a:srgbClr val="FFFFFF"/>
              </a:solidFill>
            </a:endParaRPr>
          </a:p>
        </p:txBody>
      </p:sp>
      <p:grpSp>
        <p:nvGrpSpPr>
          <p:cNvPr id="608" name="Google Shape;608;p12"/>
          <p:cNvGrpSpPr/>
          <p:nvPr/>
        </p:nvGrpSpPr>
        <p:grpSpPr>
          <a:xfrm>
            <a:off x="429700" y="1254487"/>
            <a:ext cx="4858710" cy="923133"/>
            <a:chOff x="277295" y="3594869"/>
            <a:chExt cx="2318861" cy="440573"/>
          </a:xfrm>
        </p:grpSpPr>
        <p:sp>
          <p:nvSpPr>
            <p:cNvPr id="609" name="Google Shape;609;p12"/>
            <p:cNvSpPr/>
            <p:nvPr/>
          </p:nvSpPr>
          <p:spPr>
            <a:xfrm>
              <a:off x="837311" y="3632417"/>
              <a:ext cx="71128" cy="146860"/>
            </a:xfrm>
            <a:custGeom>
              <a:avLst/>
              <a:gdLst/>
              <a:ahLst/>
              <a:cxnLst/>
              <a:rect l="l" t="t" r="r" b="b"/>
              <a:pathLst>
                <a:path w="8765" h="18473" extrusionOk="0">
                  <a:moveTo>
                    <a:pt x="4619" y="0"/>
                  </a:moveTo>
                  <a:lnTo>
                    <a:pt x="3884" y="53"/>
                  </a:lnTo>
                  <a:lnTo>
                    <a:pt x="3254" y="158"/>
                  </a:lnTo>
                  <a:lnTo>
                    <a:pt x="2677" y="315"/>
                  </a:lnTo>
                  <a:lnTo>
                    <a:pt x="2204" y="525"/>
                  </a:lnTo>
                  <a:lnTo>
                    <a:pt x="1785" y="787"/>
                  </a:lnTo>
                  <a:lnTo>
                    <a:pt x="1470" y="1102"/>
                  </a:lnTo>
                  <a:lnTo>
                    <a:pt x="1207" y="1417"/>
                  </a:lnTo>
                  <a:lnTo>
                    <a:pt x="945" y="1732"/>
                  </a:lnTo>
                  <a:lnTo>
                    <a:pt x="788" y="2099"/>
                  </a:lnTo>
                  <a:lnTo>
                    <a:pt x="683" y="2467"/>
                  </a:lnTo>
                  <a:lnTo>
                    <a:pt x="525" y="3149"/>
                  </a:lnTo>
                  <a:lnTo>
                    <a:pt x="473" y="3726"/>
                  </a:lnTo>
                  <a:lnTo>
                    <a:pt x="420" y="4198"/>
                  </a:lnTo>
                  <a:lnTo>
                    <a:pt x="473" y="4776"/>
                  </a:lnTo>
                  <a:lnTo>
                    <a:pt x="525" y="5353"/>
                  </a:lnTo>
                  <a:lnTo>
                    <a:pt x="630" y="5878"/>
                  </a:lnTo>
                  <a:lnTo>
                    <a:pt x="840" y="6403"/>
                  </a:lnTo>
                  <a:lnTo>
                    <a:pt x="1102" y="6927"/>
                  </a:lnTo>
                  <a:lnTo>
                    <a:pt x="1470" y="7452"/>
                  </a:lnTo>
                  <a:lnTo>
                    <a:pt x="1942" y="8029"/>
                  </a:lnTo>
                  <a:lnTo>
                    <a:pt x="2519" y="8659"/>
                  </a:lnTo>
                  <a:lnTo>
                    <a:pt x="4933" y="11178"/>
                  </a:lnTo>
                  <a:lnTo>
                    <a:pt x="5616" y="11913"/>
                  </a:lnTo>
                  <a:lnTo>
                    <a:pt x="5930" y="12228"/>
                  </a:lnTo>
                  <a:lnTo>
                    <a:pt x="6140" y="12595"/>
                  </a:lnTo>
                  <a:lnTo>
                    <a:pt x="6350" y="12962"/>
                  </a:lnTo>
                  <a:lnTo>
                    <a:pt x="6455"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1" y="16426"/>
                  </a:lnTo>
                  <a:lnTo>
                    <a:pt x="3149" y="16321"/>
                  </a:lnTo>
                  <a:lnTo>
                    <a:pt x="2939" y="16164"/>
                  </a:lnTo>
                  <a:lnTo>
                    <a:pt x="2782" y="16006"/>
                  </a:lnTo>
                  <a:lnTo>
                    <a:pt x="2519" y="15691"/>
                  </a:lnTo>
                  <a:lnTo>
                    <a:pt x="2362" y="15324"/>
                  </a:lnTo>
                  <a:lnTo>
                    <a:pt x="2257" y="14957"/>
                  </a:lnTo>
                  <a:lnTo>
                    <a:pt x="2152" y="14432"/>
                  </a:lnTo>
                  <a:lnTo>
                    <a:pt x="2152" y="13802"/>
                  </a:lnTo>
                  <a:lnTo>
                    <a:pt x="2152" y="12018"/>
                  </a:lnTo>
                  <a:lnTo>
                    <a:pt x="0" y="12018"/>
                  </a:lnTo>
                  <a:lnTo>
                    <a:pt x="0" y="14012"/>
                  </a:lnTo>
                  <a:lnTo>
                    <a:pt x="0" y="14537"/>
                  </a:lnTo>
                  <a:lnTo>
                    <a:pt x="53" y="15009"/>
                  </a:lnTo>
                  <a:lnTo>
                    <a:pt x="158" y="15481"/>
                  </a:lnTo>
                  <a:lnTo>
                    <a:pt x="263" y="15954"/>
                  </a:lnTo>
                  <a:lnTo>
                    <a:pt x="473" y="16426"/>
                  </a:lnTo>
                  <a:lnTo>
                    <a:pt x="683" y="16846"/>
                  </a:lnTo>
                  <a:lnTo>
                    <a:pt x="997" y="17213"/>
                  </a:lnTo>
                  <a:lnTo>
                    <a:pt x="1417" y="17581"/>
                  </a:lnTo>
                  <a:lnTo>
                    <a:pt x="1785" y="17843"/>
                  </a:lnTo>
                  <a:lnTo>
                    <a:pt x="2047" y="18000"/>
                  </a:lnTo>
                  <a:lnTo>
                    <a:pt x="2414" y="18158"/>
                  </a:lnTo>
                  <a:lnTo>
                    <a:pt x="2782" y="18263"/>
                  </a:lnTo>
                  <a:lnTo>
                    <a:pt x="3254" y="18368"/>
                  </a:lnTo>
                  <a:lnTo>
                    <a:pt x="3779" y="18473"/>
                  </a:lnTo>
                  <a:lnTo>
                    <a:pt x="4986" y="18473"/>
                  </a:lnTo>
                  <a:lnTo>
                    <a:pt x="5668" y="18368"/>
                  </a:lnTo>
                  <a:lnTo>
                    <a:pt x="6350" y="18105"/>
                  </a:lnTo>
                  <a:lnTo>
                    <a:pt x="6718" y="17948"/>
                  </a:lnTo>
                  <a:lnTo>
                    <a:pt x="7085" y="17738"/>
                  </a:lnTo>
                  <a:lnTo>
                    <a:pt x="7400" y="17528"/>
                  </a:lnTo>
                  <a:lnTo>
                    <a:pt x="7715" y="17213"/>
                  </a:lnTo>
                  <a:lnTo>
                    <a:pt x="8030" y="16846"/>
                  </a:lnTo>
                  <a:lnTo>
                    <a:pt x="8240" y="16479"/>
                  </a:lnTo>
                  <a:lnTo>
                    <a:pt x="8450" y="16006"/>
                  </a:lnTo>
                  <a:lnTo>
                    <a:pt x="8607" y="15481"/>
                  </a:lnTo>
                  <a:lnTo>
                    <a:pt x="8712" y="14852"/>
                  </a:lnTo>
                  <a:lnTo>
                    <a:pt x="8764" y="14170"/>
                  </a:lnTo>
                  <a:lnTo>
                    <a:pt x="8712" y="13487"/>
                  </a:lnTo>
                  <a:lnTo>
                    <a:pt x="8607" y="12805"/>
                  </a:lnTo>
                  <a:lnTo>
                    <a:pt x="8450" y="12280"/>
                  </a:lnTo>
                  <a:lnTo>
                    <a:pt x="8240" y="11755"/>
                  </a:lnTo>
                  <a:lnTo>
                    <a:pt x="7925" y="11231"/>
                  </a:lnTo>
                  <a:lnTo>
                    <a:pt x="7557" y="10706"/>
                  </a:lnTo>
                  <a:lnTo>
                    <a:pt x="7138" y="10181"/>
                  </a:lnTo>
                  <a:lnTo>
                    <a:pt x="6613" y="9656"/>
                  </a:lnTo>
                  <a:lnTo>
                    <a:pt x="4356" y="7295"/>
                  </a:lnTo>
                  <a:lnTo>
                    <a:pt x="3569" y="6403"/>
                  </a:lnTo>
                  <a:lnTo>
                    <a:pt x="3254" y="6035"/>
                  </a:lnTo>
                  <a:lnTo>
                    <a:pt x="2992" y="5668"/>
                  </a:lnTo>
                  <a:lnTo>
                    <a:pt x="2834" y="5301"/>
                  </a:lnTo>
                  <a:lnTo>
                    <a:pt x="2677" y="4933"/>
                  </a:lnTo>
                  <a:lnTo>
                    <a:pt x="2624" y="4513"/>
                  </a:lnTo>
                  <a:lnTo>
                    <a:pt x="2624" y="4041"/>
                  </a:lnTo>
                  <a:lnTo>
                    <a:pt x="2624" y="3516"/>
                  </a:lnTo>
                  <a:lnTo>
                    <a:pt x="2677" y="3149"/>
                  </a:lnTo>
                  <a:lnTo>
                    <a:pt x="2834" y="2782"/>
                  </a:lnTo>
                  <a:lnTo>
                    <a:pt x="3044" y="2467"/>
                  </a:lnTo>
                  <a:lnTo>
                    <a:pt x="3202" y="2309"/>
                  </a:lnTo>
                  <a:lnTo>
                    <a:pt x="3411" y="2204"/>
                  </a:lnTo>
                  <a:lnTo>
                    <a:pt x="3621" y="2047"/>
                  </a:lnTo>
                  <a:lnTo>
                    <a:pt x="3884" y="1994"/>
                  </a:lnTo>
                  <a:lnTo>
                    <a:pt x="4146" y="1942"/>
                  </a:lnTo>
                  <a:lnTo>
                    <a:pt x="5038" y="1942"/>
                  </a:lnTo>
                  <a:lnTo>
                    <a:pt x="5406" y="2099"/>
                  </a:lnTo>
                  <a:lnTo>
                    <a:pt x="5773" y="2309"/>
                  </a:lnTo>
                  <a:lnTo>
                    <a:pt x="5983" y="2519"/>
                  </a:lnTo>
                  <a:lnTo>
                    <a:pt x="6140" y="2782"/>
                  </a:lnTo>
                  <a:lnTo>
                    <a:pt x="6245" y="2991"/>
                  </a:lnTo>
                  <a:lnTo>
                    <a:pt x="6350" y="3359"/>
                  </a:lnTo>
                  <a:lnTo>
                    <a:pt x="6403" y="3936"/>
                  </a:lnTo>
                  <a:lnTo>
                    <a:pt x="6455" y="5563"/>
                  </a:lnTo>
                  <a:lnTo>
                    <a:pt x="8397" y="5563"/>
                  </a:lnTo>
                  <a:lnTo>
                    <a:pt x="8397" y="3936"/>
                  </a:lnTo>
                  <a:lnTo>
                    <a:pt x="8345" y="2834"/>
                  </a:lnTo>
                  <a:lnTo>
                    <a:pt x="8292" y="2467"/>
                  </a:lnTo>
                  <a:lnTo>
                    <a:pt x="8187" y="2099"/>
                  </a:lnTo>
                  <a:lnTo>
                    <a:pt x="8030" y="1784"/>
                  </a:lnTo>
                  <a:lnTo>
                    <a:pt x="7872" y="1470"/>
                  </a:lnTo>
                  <a:lnTo>
                    <a:pt x="7557" y="1050"/>
                  </a:lnTo>
                  <a:lnTo>
                    <a:pt x="7138"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2"/>
            <p:cNvSpPr/>
            <p:nvPr/>
          </p:nvSpPr>
          <p:spPr>
            <a:xfrm>
              <a:off x="920782" y="3674552"/>
              <a:ext cx="58347" cy="104725"/>
            </a:xfrm>
            <a:custGeom>
              <a:avLst/>
              <a:gdLst/>
              <a:ahLst/>
              <a:cxnLst/>
              <a:rect l="l" t="t" r="r" b="b"/>
              <a:pathLst>
                <a:path w="7190" h="13173" extrusionOk="0">
                  <a:moveTo>
                    <a:pt x="3989" y="1575"/>
                  </a:moveTo>
                  <a:lnTo>
                    <a:pt x="4199" y="1627"/>
                  </a:lnTo>
                  <a:lnTo>
                    <a:pt x="4409" y="1732"/>
                  </a:lnTo>
                  <a:lnTo>
                    <a:pt x="4566" y="1837"/>
                  </a:lnTo>
                  <a:lnTo>
                    <a:pt x="4881" y="2100"/>
                  </a:lnTo>
                  <a:lnTo>
                    <a:pt x="5038" y="2415"/>
                  </a:lnTo>
                  <a:lnTo>
                    <a:pt x="5143" y="2782"/>
                  </a:lnTo>
                  <a:lnTo>
                    <a:pt x="5248" y="3149"/>
                  </a:lnTo>
                  <a:lnTo>
                    <a:pt x="5248" y="3779"/>
                  </a:lnTo>
                  <a:lnTo>
                    <a:pt x="5248" y="5353"/>
                  </a:lnTo>
                  <a:lnTo>
                    <a:pt x="2047" y="5353"/>
                  </a:lnTo>
                  <a:lnTo>
                    <a:pt x="2099" y="3464"/>
                  </a:lnTo>
                  <a:lnTo>
                    <a:pt x="2152" y="2992"/>
                  </a:lnTo>
                  <a:lnTo>
                    <a:pt x="2204" y="2624"/>
                  </a:lnTo>
                  <a:lnTo>
                    <a:pt x="2362" y="2310"/>
                  </a:lnTo>
                  <a:lnTo>
                    <a:pt x="2467" y="2100"/>
                  </a:lnTo>
                  <a:lnTo>
                    <a:pt x="2624" y="1942"/>
                  </a:lnTo>
                  <a:lnTo>
                    <a:pt x="2782" y="1785"/>
                  </a:lnTo>
                  <a:lnTo>
                    <a:pt x="3044" y="1680"/>
                  </a:lnTo>
                  <a:lnTo>
                    <a:pt x="3359" y="1575"/>
                  </a:lnTo>
                  <a:close/>
                  <a:moveTo>
                    <a:pt x="3516" y="1"/>
                  </a:moveTo>
                  <a:lnTo>
                    <a:pt x="2939" y="53"/>
                  </a:lnTo>
                  <a:lnTo>
                    <a:pt x="2414" y="158"/>
                  </a:lnTo>
                  <a:lnTo>
                    <a:pt x="1994" y="263"/>
                  </a:lnTo>
                  <a:lnTo>
                    <a:pt x="1575" y="473"/>
                  </a:lnTo>
                  <a:lnTo>
                    <a:pt x="1260" y="683"/>
                  </a:lnTo>
                  <a:lnTo>
                    <a:pt x="945"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473" y="11546"/>
                  </a:lnTo>
                  <a:lnTo>
                    <a:pt x="683" y="11808"/>
                  </a:lnTo>
                  <a:lnTo>
                    <a:pt x="840" y="12071"/>
                  </a:lnTo>
                  <a:lnTo>
                    <a:pt x="1050" y="12281"/>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4"/>
                  </a:lnTo>
                  <a:lnTo>
                    <a:pt x="4566" y="11336"/>
                  </a:lnTo>
                  <a:lnTo>
                    <a:pt x="4409" y="11389"/>
                  </a:lnTo>
                  <a:lnTo>
                    <a:pt x="4199" y="11493"/>
                  </a:lnTo>
                  <a:lnTo>
                    <a:pt x="3674" y="11546"/>
                  </a:lnTo>
                  <a:lnTo>
                    <a:pt x="3464" y="11493"/>
                  </a:lnTo>
                  <a:lnTo>
                    <a:pt x="3202" y="11493"/>
                  </a:lnTo>
                  <a:lnTo>
                    <a:pt x="2834" y="11336"/>
                  </a:lnTo>
                  <a:lnTo>
                    <a:pt x="2572" y="11074"/>
                  </a:lnTo>
                  <a:lnTo>
                    <a:pt x="2362" y="10811"/>
                  </a:lnTo>
                  <a:lnTo>
                    <a:pt x="2257" y="10496"/>
                  </a:lnTo>
                  <a:lnTo>
                    <a:pt x="2152" y="10234"/>
                  </a:lnTo>
                  <a:lnTo>
                    <a:pt x="2099" y="9709"/>
                  </a:lnTo>
                  <a:lnTo>
                    <a:pt x="2047" y="8555"/>
                  </a:lnTo>
                  <a:lnTo>
                    <a:pt x="2047" y="6980"/>
                  </a:lnTo>
                  <a:lnTo>
                    <a:pt x="7190" y="6980"/>
                  </a:lnTo>
                  <a:lnTo>
                    <a:pt x="7137" y="3936"/>
                  </a:lnTo>
                  <a:lnTo>
                    <a:pt x="7137"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2"/>
            <p:cNvSpPr/>
            <p:nvPr/>
          </p:nvSpPr>
          <p:spPr>
            <a:xfrm>
              <a:off x="995310" y="3674552"/>
              <a:ext cx="43870" cy="102642"/>
            </a:xfrm>
            <a:custGeom>
              <a:avLst/>
              <a:gdLst/>
              <a:ahLst/>
              <a:cxnLst/>
              <a:rect l="l" t="t" r="r" b="b"/>
              <a:pathLst>
                <a:path w="5406" h="12911" extrusionOk="0">
                  <a:moveTo>
                    <a:pt x="5038" y="1"/>
                  </a:moveTo>
                  <a:lnTo>
                    <a:pt x="4671" y="53"/>
                  </a:lnTo>
                  <a:lnTo>
                    <a:pt x="4303" y="105"/>
                  </a:lnTo>
                  <a:lnTo>
                    <a:pt x="4041" y="210"/>
                  </a:lnTo>
                  <a:lnTo>
                    <a:pt x="3726" y="368"/>
                  </a:lnTo>
                  <a:lnTo>
                    <a:pt x="3464" y="525"/>
                  </a:lnTo>
                  <a:lnTo>
                    <a:pt x="3044" y="893"/>
                  </a:lnTo>
                  <a:lnTo>
                    <a:pt x="2677" y="1313"/>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2"/>
                  </a:lnTo>
                  <a:lnTo>
                    <a:pt x="2677" y="3149"/>
                  </a:lnTo>
                  <a:lnTo>
                    <a:pt x="2939" y="2834"/>
                  </a:lnTo>
                  <a:lnTo>
                    <a:pt x="3254" y="2572"/>
                  </a:lnTo>
                  <a:lnTo>
                    <a:pt x="3621" y="2362"/>
                  </a:lnTo>
                  <a:lnTo>
                    <a:pt x="3936" y="2257"/>
                  </a:lnTo>
                  <a:lnTo>
                    <a:pt x="4303" y="2205"/>
                  </a:lnTo>
                  <a:lnTo>
                    <a:pt x="4671" y="2152"/>
                  </a:lnTo>
                  <a:lnTo>
                    <a:pt x="5406" y="2152"/>
                  </a:lnTo>
                  <a:lnTo>
                    <a:pt x="5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2"/>
            <p:cNvSpPr/>
            <p:nvPr/>
          </p:nvSpPr>
          <p:spPr>
            <a:xfrm>
              <a:off x="1046410" y="3676222"/>
              <a:ext cx="64319" cy="100973"/>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2"/>
            <p:cNvSpPr/>
            <p:nvPr/>
          </p:nvSpPr>
          <p:spPr>
            <a:xfrm>
              <a:off x="112008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2"/>
            <p:cNvSpPr/>
            <p:nvPr/>
          </p:nvSpPr>
          <p:spPr>
            <a:xfrm>
              <a:off x="1152879" y="3674552"/>
              <a:ext cx="58355" cy="104725"/>
            </a:xfrm>
            <a:custGeom>
              <a:avLst/>
              <a:gdLst/>
              <a:ahLst/>
              <a:cxnLst/>
              <a:rect l="l" t="t" r="r" b="b"/>
              <a:pathLst>
                <a:path w="7191" h="13173" extrusionOk="0">
                  <a:moveTo>
                    <a:pt x="3097" y="1"/>
                  </a:moveTo>
                  <a:lnTo>
                    <a:pt x="2520"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1"/>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1"/>
                  </a:lnTo>
                  <a:lnTo>
                    <a:pt x="6298" y="12176"/>
                  </a:lnTo>
                  <a:lnTo>
                    <a:pt x="6560" y="11861"/>
                  </a:lnTo>
                  <a:lnTo>
                    <a:pt x="6718" y="11546"/>
                  </a:lnTo>
                  <a:lnTo>
                    <a:pt x="6875" y="11179"/>
                  </a:lnTo>
                  <a:lnTo>
                    <a:pt x="6980" y="10759"/>
                  </a:lnTo>
                  <a:lnTo>
                    <a:pt x="7138" y="9972"/>
                  </a:lnTo>
                  <a:lnTo>
                    <a:pt x="7190" y="9079"/>
                  </a:lnTo>
                  <a:lnTo>
                    <a:pt x="7190" y="8187"/>
                  </a:lnTo>
                  <a:lnTo>
                    <a:pt x="5248" y="8187"/>
                  </a:lnTo>
                  <a:lnTo>
                    <a:pt x="5248" y="8974"/>
                  </a:lnTo>
                  <a:lnTo>
                    <a:pt x="5248" y="9604"/>
                  </a:lnTo>
                  <a:lnTo>
                    <a:pt x="5143" y="10181"/>
                  </a:lnTo>
                  <a:lnTo>
                    <a:pt x="5039" y="10654"/>
                  </a:lnTo>
                  <a:lnTo>
                    <a:pt x="4829"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5"/>
                  </a:lnTo>
                  <a:lnTo>
                    <a:pt x="5091" y="2362"/>
                  </a:lnTo>
                  <a:lnTo>
                    <a:pt x="5196" y="2834"/>
                  </a:lnTo>
                  <a:lnTo>
                    <a:pt x="5248" y="3412"/>
                  </a:lnTo>
                  <a:lnTo>
                    <a:pt x="5248" y="4829"/>
                  </a:lnTo>
                  <a:lnTo>
                    <a:pt x="7190" y="4829"/>
                  </a:lnTo>
                  <a:lnTo>
                    <a:pt x="7190" y="3884"/>
                  </a:lnTo>
                  <a:lnTo>
                    <a:pt x="7138" y="2992"/>
                  </a:lnTo>
                  <a:lnTo>
                    <a:pt x="7033" y="2205"/>
                  </a:lnTo>
                  <a:lnTo>
                    <a:pt x="6928" y="1837"/>
                  </a:lnTo>
                  <a:lnTo>
                    <a:pt x="6770" y="1470"/>
                  </a:lnTo>
                  <a:lnTo>
                    <a:pt x="6560" y="1155"/>
                  </a:lnTo>
                  <a:lnTo>
                    <a:pt x="6351"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2"/>
            <p:cNvSpPr/>
            <p:nvPr/>
          </p:nvSpPr>
          <p:spPr>
            <a:xfrm>
              <a:off x="1225703" y="3674552"/>
              <a:ext cx="58355" cy="104725"/>
            </a:xfrm>
            <a:custGeom>
              <a:avLst/>
              <a:gdLst/>
              <a:ahLst/>
              <a:cxnLst/>
              <a:rect l="l" t="t" r="r" b="b"/>
              <a:pathLst>
                <a:path w="7191" h="13173" extrusionOk="0">
                  <a:moveTo>
                    <a:pt x="3936" y="1575"/>
                  </a:moveTo>
                  <a:lnTo>
                    <a:pt x="4199" y="1627"/>
                  </a:lnTo>
                  <a:lnTo>
                    <a:pt x="4409" y="1732"/>
                  </a:lnTo>
                  <a:lnTo>
                    <a:pt x="4566" y="1837"/>
                  </a:lnTo>
                  <a:lnTo>
                    <a:pt x="4829" y="2100"/>
                  </a:lnTo>
                  <a:lnTo>
                    <a:pt x="5039" y="2415"/>
                  </a:lnTo>
                  <a:lnTo>
                    <a:pt x="5143" y="2782"/>
                  </a:lnTo>
                  <a:lnTo>
                    <a:pt x="5196" y="3149"/>
                  </a:lnTo>
                  <a:lnTo>
                    <a:pt x="5248" y="3779"/>
                  </a:lnTo>
                  <a:lnTo>
                    <a:pt x="5248" y="5353"/>
                  </a:lnTo>
                  <a:lnTo>
                    <a:pt x="2047" y="5353"/>
                  </a:lnTo>
                  <a:lnTo>
                    <a:pt x="2100" y="3464"/>
                  </a:lnTo>
                  <a:lnTo>
                    <a:pt x="2100" y="2992"/>
                  </a:lnTo>
                  <a:lnTo>
                    <a:pt x="2205" y="2624"/>
                  </a:lnTo>
                  <a:lnTo>
                    <a:pt x="2362" y="2310"/>
                  </a:lnTo>
                  <a:lnTo>
                    <a:pt x="2467" y="2100"/>
                  </a:lnTo>
                  <a:lnTo>
                    <a:pt x="2624" y="1942"/>
                  </a:lnTo>
                  <a:lnTo>
                    <a:pt x="2782" y="1785"/>
                  </a:lnTo>
                  <a:lnTo>
                    <a:pt x="3044" y="1680"/>
                  </a:lnTo>
                  <a:lnTo>
                    <a:pt x="3307" y="1575"/>
                  </a:lnTo>
                  <a:close/>
                  <a:moveTo>
                    <a:pt x="3517" y="1"/>
                  </a:moveTo>
                  <a:lnTo>
                    <a:pt x="2939" y="53"/>
                  </a:lnTo>
                  <a:lnTo>
                    <a:pt x="2415" y="158"/>
                  </a:lnTo>
                  <a:lnTo>
                    <a:pt x="1942" y="263"/>
                  </a:lnTo>
                  <a:lnTo>
                    <a:pt x="1575" y="473"/>
                  </a:lnTo>
                  <a:lnTo>
                    <a:pt x="1260" y="683"/>
                  </a:lnTo>
                  <a:lnTo>
                    <a:pt x="945" y="945"/>
                  </a:lnTo>
                  <a:lnTo>
                    <a:pt x="735" y="1260"/>
                  </a:lnTo>
                  <a:lnTo>
                    <a:pt x="525" y="1627"/>
                  </a:lnTo>
                  <a:lnTo>
                    <a:pt x="368" y="1995"/>
                  </a:lnTo>
                  <a:lnTo>
                    <a:pt x="263" y="2362"/>
                  </a:lnTo>
                  <a:lnTo>
                    <a:pt x="105" y="3254"/>
                  </a:lnTo>
                  <a:lnTo>
                    <a:pt x="0" y="4199"/>
                  </a:lnTo>
                  <a:lnTo>
                    <a:pt x="0" y="5248"/>
                  </a:lnTo>
                  <a:lnTo>
                    <a:pt x="0" y="8240"/>
                  </a:lnTo>
                  <a:lnTo>
                    <a:pt x="105" y="9919"/>
                  </a:lnTo>
                  <a:lnTo>
                    <a:pt x="105" y="10391"/>
                  </a:lnTo>
                  <a:lnTo>
                    <a:pt x="210" y="10706"/>
                  </a:lnTo>
                  <a:lnTo>
                    <a:pt x="315" y="11179"/>
                  </a:lnTo>
                  <a:lnTo>
                    <a:pt x="473" y="11546"/>
                  </a:lnTo>
                  <a:lnTo>
                    <a:pt x="630" y="11808"/>
                  </a:lnTo>
                  <a:lnTo>
                    <a:pt x="840" y="12071"/>
                  </a:lnTo>
                  <a:lnTo>
                    <a:pt x="1050" y="12281"/>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4"/>
                  </a:lnTo>
                  <a:lnTo>
                    <a:pt x="4566" y="11336"/>
                  </a:lnTo>
                  <a:lnTo>
                    <a:pt x="4356" y="11389"/>
                  </a:lnTo>
                  <a:lnTo>
                    <a:pt x="4199" y="11493"/>
                  </a:lnTo>
                  <a:lnTo>
                    <a:pt x="3674" y="11546"/>
                  </a:lnTo>
                  <a:lnTo>
                    <a:pt x="3412" y="11493"/>
                  </a:lnTo>
                  <a:lnTo>
                    <a:pt x="3202" y="11493"/>
                  </a:lnTo>
                  <a:lnTo>
                    <a:pt x="2834"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5" y="1522"/>
                  </a:lnTo>
                  <a:lnTo>
                    <a:pt x="6455" y="1208"/>
                  </a:lnTo>
                  <a:lnTo>
                    <a:pt x="6246"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2"/>
            <p:cNvSpPr/>
            <p:nvPr/>
          </p:nvSpPr>
          <p:spPr>
            <a:xfrm>
              <a:off x="1347501" y="3674552"/>
              <a:ext cx="59207" cy="102642"/>
            </a:xfrm>
            <a:custGeom>
              <a:avLst/>
              <a:gdLst/>
              <a:ahLst/>
              <a:cxnLst/>
              <a:rect l="l" t="t" r="r" b="b"/>
              <a:pathLst>
                <a:path w="7296" h="12911" extrusionOk="0">
                  <a:moveTo>
                    <a:pt x="4671" y="1"/>
                  </a:moveTo>
                  <a:lnTo>
                    <a:pt x="4094" y="53"/>
                  </a:lnTo>
                  <a:lnTo>
                    <a:pt x="3622" y="158"/>
                  </a:lnTo>
                  <a:lnTo>
                    <a:pt x="3202" y="315"/>
                  </a:lnTo>
                  <a:lnTo>
                    <a:pt x="2834" y="525"/>
                  </a:lnTo>
                  <a:lnTo>
                    <a:pt x="2572" y="735"/>
                  </a:lnTo>
                  <a:lnTo>
                    <a:pt x="2310" y="998"/>
                  </a:lnTo>
                  <a:lnTo>
                    <a:pt x="1942" y="1417"/>
                  </a:lnTo>
                  <a:lnTo>
                    <a:pt x="1942" y="210"/>
                  </a:lnTo>
                  <a:lnTo>
                    <a:pt x="1" y="210"/>
                  </a:lnTo>
                  <a:lnTo>
                    <a:pt x="1" y="12910"/>
                  </a:lnTo>
                  <a:lnTo>
                    <a:pt x="2047" y="12910"/>
                  </a:lnTo>
                  <a:lnTo>
                    <a:pt x="2047" y="4724"/>
                  </a:lnTo>
                  <a:lnTo>
                    <a:pt x="2047" y="3622"/>
                  </a:lnTo>
                  <a:lnTo>
                    <a:pt x="2152" y="3097"/>
                  </a:lnTo>
                  <a:lnTo>
                    <a:pt x="2257" y="2624"/>
                  </a:lnTo>
                  <a:lnTo>
                    <a:pt x="2467" y="2205"/>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100"/>
                  </a:lnTo>
                  <a:lnTo>
                    <a:pt x="5039" y="2415"/>
                  </a:lnTo>
                  <a:lnTo>
                    <a:pt x="5144" y="2887"/>
                  </a:lnTo>
                  <a:lnTo>
                    <a:pt x="5196" y="3412"/>
                  </a:lnTo>
                  <a:lnTo>
                    <a:pt x="5249" y="4619"/>
                  </a:lnTo>
                  <a:lnTo>
                    <a:pt x="5249" y="12910"/>
                  </a:lnTo>
                  <a:lnTo>
                    <a:pt x="7295" y="12910"/>
                  </a:lnTo>
                  <a:lnTo>
                    <a:pt x="7295" y="3989"/>
                  </a:lnTo>
                  <a:lnTo>
                    <a:pt x="7295" y="3307"/>
                  </a:lnTo>
                  <a:lnTo>
                    <a:pt x="7243" y="2624"/>
                  </a:lnTo>
                  <a:lnTo>
                    <a:pt x="7138" y="1942"/>
                  </a:lnTo>
                  <a:lnTo>
                    <a:pt x="7085" y="1627"/>
                  </a:lnTo>
                  <a:lnTo>
                    <a:pt x="6980" y="1313"/>
                  </a:lnTo>
                  <a:lnTo>
                    <a:pt x="6823" y="1050"/>
                  </a:lnTo>
                  <a:lnTo>
                    <a:pt x="6665" y="788"/>
                  </a:lnTo>
                  <a:lnTo>
                    <a:pt x="6456" y="578"/>
                  </a:lnTo>
                  <a:lnTo>
                    <a:pt x="6193" y="368"/>
                  </a:lnTo>
                  <a:lnTo>
                    <a:pt x="5878" y="210"/>
                  </a:lnTo>
                  <a:lnTo>
                    <a:pt x="5511" y="105"/>
                  </a:lnTo>
                  <a:lnTo>
                    <a:pt x="5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2"/>
            <p:cNvSpPr/>
            <p:nvPr/>
          </p:nvSpPr>
          <p:spPr>
            <a:xfrm>
              <a:off x="1425007" y="3676222"/>
              <a:ext cx="58777" cy="103056"/>
            </a:xfrm>
            <a:custGeom>
              <a:avLst/>
              <a:gdLst/>
              <a:ahLst/>
              <a:cxnLst/>
              <a:rect l="l" t="t" r="r" b="b"/>
              <a:pathLst>
                <a:path w="7243" h="12963" extrusionOk="0">
                  <a:moveTo>
                    <a:pt x="1" y="0"/>
                  </a:moveTo>
                  <a:lnTo>
                    <a:pt x="1" y="8030"/>
                  </a:lnTo>
                  <a:lnTo>
                    <a:pt x="1" y="9447"/>
                  </a:lnTo>
                  <a:lnTo>
                    <a:pt x="53" y="10496"/>
                  </a:lnTo>
                  <a:lnTo>
                    <a:pt x="158" y="10916"/>
                  </a:lnTo>
                  <a:lnTo>
                    <a:pt x="263" y="11283"/>
                  </a:lnTo>
                  <a:lnTo>
                    <a:pt x="368" y="11651"/>
                  </a:lnTo>
                  <a:lnTo>
                    <a:pt x="578" y="11966"/>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6"/>
                  </a:lnTo>
                  <a:lnTo>
                    <a:pt x="5301" y="11546"/>
                  </a:lnTo>
                  <a:lnTo>
                    <a:pt x="5301" y="12700"/>
                  </a:lnTo>
                  <a:lnTo>
                    <a:pt x="7243" y="12700"/>
                  </a:lnTo>
                  <a:lnTo>
                    <a:pt x="7243" y="0"/>
                  </a:lnTo>
                  <a:lnTo>
                    <a:pt x="5249" y="0"/>
                  </a:lnTo>
                  <a:lnTo>
                    <a:pt x="5249" y="8345"/>
                  </a:lnTo>
                  <a:lnTo>
                    <a:pt x="5249" y="9342"/>
                  </a:lnTo>
                  <a:lnTo>
                    <a:pt x="5196" y="9867"/>
                  </a:lnTo>
                  <a:lnTo>
                    <a:pt x="5039" y="10339"/>
                  </a:lnTo>
                  <a:lnTo>
                    <a:pt x="4829" y="10811"/>
                  </a:lnTo>
                  <a:lnTo>
                    <a:pt x="4671" y="10969"/>
                  </a:lnTo>
                  <a:lnTo>
                    <a:pt x="4514" y="11126"/>
                  </a:lnTo>
                  <a:lnTo>
                    <a:pt x="4304" y="11231"/>
                  </a:lnTo>
                  <a:lnTo>
                    <a:pt x="4094" y="11336"/>
                  </a:lnTo>
                  <a:lnTo>
                    <a:pt x="3832" y="11388"/>
                  </a:lnTo>
                  <a:lnTo>
                    <a:pt x="3517" y="11441"/>
                  </a:lnTo>
                  <a:lnTo>
                    <a:pt x="3255" y="11388"/>
                  </a:lnTo>
                  <a:lnTo>
                    <a:pt x="3045" y="11336"/>
                  </a:lnTo>
                  <a:lnTo>
                    <a:pt x="2835" y="11283"/>
                  </a:lnTo>
                  <a:lnTo>
                    <a:pt x="2677" y="11179"/>
                  </a:lnTo>
                  <a:lnTo>
                    <a:pt x="2415" y="10969"/>
                  </a:lnTo>
                  <a:lnTo>
                    <a:pt x="2257" y="10706"/>
                  </a:lnTo>
                  <a:lnTo>
                    <a:pt x="2152" y="10391"/>
                  </a:lnTo>
                  <a:lnTo>
                    <a:pt x="2048" y="10076"/>
                  </a:lnTo>
                  <a:lnTo>
                    <a:pt x="2048" y="9552"/>
                  </a:lnTo>
                  <a:lnTo>
                    <a:pt x="1995" y="8345"/>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2"/>
            <p:cNvSpPr/>
            <p:nvPr/>
          </p:nvSpPr>
          <p:spPr>
            <a:xfrm>
              <a:off x="1502092" y="3674552"/>
              <a:ext cx="102217" cy="102642"/>
            </a:xfrm>
            <a:custGeom>
              <a:avLst/>
              <a:gdLst/>
              <a:ahLst/>
              <a:cxnLst/>
              <a:rect l="l" t="t" r="r" b="b"/>
              <a:pathLst>
                <a:path w="12596" h="12911" extrusionOk="0">
                  <a:moveTo>
                    <a:pt x="4619" y="1"/>
                  </a:moveTo>
                  <a:lnTo>
                    <a:pt x="4094" y="53"/>
                  </a:lnTo>
                  <a:lnTo>
                    <a:pt x="3569" y="158"/>
                  </a:lnTo>
                  <a:lnTo>
                    <a:pt x="3202" y="315"/>
                  </a:lnTo>
                  <a:lnTo>
                    <a:pt x="2834" y="578"/>
                  </a:lnTo>
                  <a:lnTo>
                    <a:pt x="2520" y="788"/>
                  </a:lnTo>
                  <a:lnTo>
                    <a:pt x="2257" y="1050"/>
                  </a:lnTo>
                  <a:lnTo>
                    <a:pt x="1890" y="1470"/>
                  </a:lnTo>
                  <a:lnTo>
                    <a:pt x="1890" y="210"/>
                  </a:lnTo>
                  <a:lnTo>
                    <a:pt x="1" y="210"/>
                  </a:lnTo>
                  <a:lnTo>
                    <a:pt x="1" y="12910"/>
                  </a:lnTo>
                  <a:lnTo>
                    <a:pt x="2047" y="12910"/>
                  </a:lnTo>
                  <a:lnTo>
                    <a:pt x="2047" y="4619"/>
                  </a:lnTo>
                  <a:lnTo>
                    <a:pt x="2047" y="3517"/>
                  </a:lnTo>
                  <a:lnTo>
                    <a:pt x="2100" y="3044"/>
                  </a:lnTo>
                  <a:lnTo>
                    <a:pt x="2257" y="2572"/>
                  </a:lnTo>
                  <a:lnTo>
                    <a:pt x="2415" y="2152"/>
                  </a:lnTo>
                  <a:lnTo>
                    <a:pt x="2572" y="1995"/>
                  </a:lnTo>
                  <a:lnTo>
                    <a:pt x="2730" y="1837"/>
                  </a:lnTo>
                  <a:lnTo>
                    <a:pt x="2939" y="1732"/>
                  </a:lnTo>
                  <a:lnTo>
                    <a:pt x="3149" y="1627"/>
                  </a:lnTo>
                  <a:lnTo>
                    <a:pt x="3412" y="1575"/>
                  </a:lnTo>
                  <a:lnTo>
                    <a:pt x="3989" y="1575"/>
                  </a:lnTo>
                  <a:lnTo>
                    <a:pt x="4199" y="1627"/>
                  </a:lnTo>
                  <a:lnTo>
                    <a:pt x="4409" y="1680"/>
                  </a:lnTo>
                  <a:lnTo>
                    <a:pt x="4619" y="1785"/>
                  </a:lnTo>
                  <a:lnTo>
                    <a:pt x="4776" y="1942"/>
                  </a:lnTo>
                  <a:lnTo>
                    <a:pt x="4881" y="2100"/>
                  </a:lnTo>
                  <a:lnTo>
                    <a:pt x="5091" y="2467"/>
                  </a:lnTo>
                  <a:lnTo>
                    <a:pt x="5196" y="2887"/>
                  </a:lnTo>
                  <a:lnTo>
                    <a:pt x="5249" y="3412"/>
                  </a:lnTo>
                  <a:lnTo>
                    <a:pt x="5249" y="4619"/>
                  </a:lnTo>
                  <a:lnTo>
                    <a:pt x="5249" y="12910"/>
                  </a:lnTo>
                  <a:lnTo>
                    <a:pt x="7295" y="12910"/>
                  </a:lnTo>
                  <a:lnTo>
                    <a:pt x="7295" y="4619"/>
                  </a:lnTo>
                  <a:lnTo>
                    <a:pt x="7348" y="3569"/>
                  </a:lnTo>
                  <a:lnTo>
                    <a:pt x="7400" y="3044"/>
                  </a:lnTo>
                  <a:lnTo>
                    <a:pt x="7505" y="2572"/>
                  </a:lnTo>
                  <a:lnTo>
                    <a:pt x="7715" y="2152"/>
                  </a:lnTo>
                  <a:lnTo>
                    <a:pt x="7872" y="1995"/>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9"/>
                  </a:lnTo>
                  <a:lnTo>
                    <a:pt x="10549" y="12910"/>
                  </a:lnTo>
                  <a:lnTo>
                    <a:pt x="12596" y="12910"/>
                  </a:lnTo>
                  <a:lnTo>
                    <a:pt x="12596" y="4619"/>
                  </a:lnTo>
                  <a:lnTo>
                    <a:pt x="12596" y="3307"/>
                  </a:lnTo>
                  <a:lnTo>
                    <a:pt x="12543" y="2729"/>
                  </a:lnTo>
                  <a:lnTo>
                    <a:pt x="12491" y="2257"/>
                  </a:lnTo>
                  <a:lnTo>
                    <a:pt x="12386" y="1837"/>
                  </a:lnTo>
                  <a:lnTo>
                    <a:pt x="12228" y="1470"/>
                  </a:lnTo>
                  <a:lnTo>
                    <a:pt x="12018" y="1103"/>
                  </a:lnTo>
                  <a:lnTo>
                    <a:pt x="11756" y="788"/>
                  </a:lnTo>
                  <a:lnTo>
                    <a:pt x="11441" y="525"/>
                  </a:lnTo>
                  <a:lnTo>
                    <a:pt x="11126" y="315"/>
                  </a:lnTo>
                  <a:lnTo>
                    <a:pt x="10811" y="210"/>
                  </a:lnTo>
                  <a:lnTo>
                    <a:pt x="10549" y="105"/>
                  </a:lnTo>
                  <a:lnTo>
                    <a:pt x="10077" y="1"/>
                  </a:lnTo>
                  <a:lnTo>
                    <a:pt x="9762" y="1"/>
                  </a:lnTo>
                  <a:lnTo>
                    <a:pt x="9237" y="53"/>
                  </a:lnTo>
                  <a:lnTo>
                    <a:pt x="8765" y="158"/>
                  </a:lnTo>
                  <a:lnTo>
                    <a:pt x="8345" y="315"/>
                  </a:lnTo>
                  <a:lnTo>
                    <a:pt x="8030" y="525"/>
                  </a:lnTo>
                  <a:lnTo>
                    <a:pt x="7715" y="788"/>
                  </a:lnTo>
                  <a:lnTo>
                    <a:pt x="7505" y="1050"/>
                  </a:lnTo>
                  <a:lnTo>
                    <a:pt x="7138" y="1470"/>
                  </a:lnTo>
                  <a:lnTo>
                    <a:pt x="6823" y="1050"/>
                  </a:lnTo>
                  <a:lnTo>
                    <a:pt x="6613" y="788"/>
                  </a:lnTo>
                  <a:lnTo>
                    <a:pt x="6403" y="578"/>
                  </a:lnTo>
                  <a:lnTo>
                    <a:pt x="6036" y="315"/>
                  </a:lnTo>
                  <a:lnTo>
                    <a:pt x="5668" y="158"/>
                  </a:lnTo>
                  <a:lnTo>
                    <a:pt x="519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2"/>
            <p:cNvSpPr/>
            <p:nvPr/>
          </p:nvSpPr>
          <p:spPr>
            <a:xfrm>
              <a:off x="1620482" y="3641591"/>
              <a:ext cx="58355" cy="137686"/>
            </a:xfrm>
            <a:custGeom>
              <a:avLst/>
              <a:gdLst/>
              <a:ahLst/>
              <a:cxnLst/>
              <a:rect l="l" t="t" r="r" b="b"/>
              <a:pathLst>
                <a:path w="7191" h="17319" extrusionOk="0">
                  <a:moveTo>
                    <a:pt x="3832" y="1"/>
                  </a:moveTo>
                  <a:lnTo>
                    <a:pt x="2520" y="2782"/>
                  </a:lnTo>
                  <a:lnTo>
                    <a:pt x="4147" y="2782"/>
                  </a:lnTo>
                  <a:lnTo>
                    <a:pt x="6613" y="1"/>
                  </a:lnTo>
                  <a:close/>
                  <a:moveTo>
                    <a:pt x="3989" y="5721"/>
                  </a:moveTo>
                  <a:lnTo>
                    <a:pt x="4199" y="5773"/>
                  </a:lnTo>
                  <a:lnTo>
                    <a:pt x="4409" y="5878"/>
                  </a:lnTo>
                  <a:lnTo>
                    <a:pt x="4567" y="5983"/>
                  </a:lnTo>
                  <a:lnTo>
                    <a:pt x="4881" y="6246"/>
                  </a:lnTo>
                  <a:lnTo>
                    <a:pt x="5039" y="6561"/>
                  </a:lnTo>
                  <a:lnTo>
                    <a:pt x="5196" y="6928"/>
                  </a:lnTo>
                  <a:lnTo>
                    <a:pt x="5249" y="7295"/>
                  </a:lnTo>
                  <a:lnTo>
                    <a:pt x="5301" y="7925"/>
                  </a:lnTo>
                  <a:lnTo>
                    <a:pt x="5301" y="9499"/>
                  </a:lnTo>
                  <a:lnTo>
                    <a:pt x="2100" y="9499"/>
                  </a:lnTo>
                  <a:lnTo>
                    <a:pt x="2100" y="7610"/>
                  </a:lnTo>
                  <a:lnTo>
                    <a:pt x="2152" y="7138"/>
                  </a:lnTo>
                  <a:lnTo>
                    <a:pt x="2205" y="6770"/>
                  </a:lnTo>
                  <a:lnTo>
                    <a:pt x="2362" y="6456"/>
                  </a:lnTo>
                  <a:lnTo>
                    <a:pt x="2467" y="6246"/>
                  </a:lnTo>
                  <a:lnTo>
                    <a:pt x="2625" y="6088"/>
                  </a:lnTo>
                  <a:lnTo>
                    <a:pt x="2835" y="5931"/>
                  </a:lnTo>
                  <a:lnTo>
                    <a:pt x="3045" y="5826"/>
                  </a:lnTo>
                  <a:lnTo>
                    <a:pt x="3360" y="5721"/>
                  </a:lnTo>
                  <a:close/>
                  <a:moveTo>
                    <a:pt x="3517" y="4147"/>
                  </a:moveTo>
                  <a:lnTo>
                    <a:pt x="2940" y="4199"/>
                  </a:lnTo>
                  <a:lnTo>
                    <a:pt x="2415" y="4304"/>
                  </a:lnTo>
                  <a:lnTo>
                    <a:pt x="1995" y="4409"/>
                  </a:lnTo>
                  <a:lnTo>
                    <a:pt x="1575" y="4619"/>
                  </a:lnTo>
                  <a:lnTo>
                    <a:pt x="1260" y="4829"/>
                  </a:lnTo>
                  <a:lnTo>
                    <a:pt x="998" y="5091"/>
                  </a:lnTo>
                  <a:lnTo>
                    <a:pt x="736" y="5406"/>
                  </a:lnTo>
                  <a:lnTo>
                    <a:pt x="526" y="5773"/>
                  </a:lnTo>
                  <a:lnTo>
                    <a:pt x="368" y="6141"/>
                  </a:lnTo>
                  <a:lnTo>
                    <a:pt x="263" y="6508"/>
                  </a:lnTo>
                  <a:lnTo>
                    <a:pt x="106" y="7400"/>
                  </a:lnTo>
                  <a:lnTo>
                    <a:pt x="53" y="8345"/>
                  </a:lnTo>
                  <a:lnTo>
                    <a:pt x="1" y="9394"/>
                  </a:lnTo>
                  <a:lnTo>
                    <a:pt x="53" y="12386"/>
                  </a:lnTo>
                  <a:lnTo>
                    <a:pt x="106" y="14065"/>
                  </a:lnTo>
                  <a:lnTo>
                    <a:pt x="158" y="14537"/>
                  </a:lnTo>
                  <a:lnTo>
                    <a:pt x="211" y="14852"/>
                  </a:lnTo>
                  <a:lnTo>
                    <a:pt x="368" y="15325"/>
                  </a:lnTo>
                  <a:lnTo>
                    <a:pt x="526" y="15692"/>
                  </a:lnTo>
                  <a:lnTo>
                    <a:pt x="683" y="15954"/>
                  </a:lnTo>
                  <a:lnTo>
                    <a:pt x="841" y="16217"/>
                  </a:lnTo>
                  <a:lnTo>
                    <a:pt x="1050" y="16427"/>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7"/>
                  </a:lnTo>
                  <a:lnTo>
                    <a:pt x="6193" y="16427"/>
                  </a:lnTo>
                  <a:lnTo>
                    <a:pt x="6403" y="16217"/>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20"/>
                  </a:lnTo>
                  <a:lnTo>
                    <a:pt x="4567" y="15482"/>
                  </a:lnTo>
                  <a:lnTo>
                    <a:pt x="4409" y="15535"/>
                  </a:lnTo>
                  <a:lnTo>
                    <a:pt x="4199" y="15639"/>
                  </a:lnTo>
                  <a:lnTo>
                    <a:pt x="3727" y="15692"/>
                  </a:lnTo>
                  <a:lnTo>
                    <a:pt x="3464" y="15639"/>
                  </a:lnTo>
                  <a:lnTo>
                    <a:pt x="3202" y="15639"/>
                  </a:lnTo>
                  <a:lnTo>
                    <a:pt x="2835" y="15482"/>
                  </a:lnTo>
                  <a:lnTo>
                    <a:pt x="2572" y="15220"/>
                  </a:lnTo>
                  <a:lnTo>
                    <a:pt x="2362" y="14957"/>
                  </a:lnTo>
                  <a:lnTo>
                    <a:pt x="2257" y="14642"/>
                  </a:lnTo>
                  <a:lnTo>
                    <a:pt x="2152" y="14380"/>
                  </a:lnTo>
                  <a:lnTo>
                    <a:pt x="2100" y="13855"/>
                  </a:lnTo>
                  <a:lnTo>
                    <a:pt x="2048" y="12701"/>
                  </a:lnTo>
                  <a:lnTo>
                    <a:pt x="2100" y="11126"/>
                  </a:lnTo>
                  <a:lnTo>
                    <a:pt x="7191" y="11126"/>
                  </a:lnTo>
                  <a:lnTo>
                    <a:pt x="7191" y="8082"/>
                  </a:lnTo>
                  <a:lnTo>
                    <a:pt x="7138" y="7400"/>
                  </a:lnTo>
                  <a:lnTo>
                    <a:pt x="7086" y="6928"/>
                  </a:lnTo>
                  <a:lnTo>
                    <a:pt x="6981" y="6456"/>
                  </a:lnTo>
                  <a:lnTo>
                    <a:pt x="6823" y="6036"/>
                  </a:lnTo>
                  <a:lnTo>
                    <a:pt x="6666" y="5668"/>
                  </a:lnTo>
                  <a:lnTo>
                    <a:pt x="6456" y="5354"/>
                  </a:lnTo>
                  <a:lnTo>
                    <a:pt x="6246" y="5091"/>
                  </a:lnTo>
                  <a:lnTo>
                    <a:pt x="5983" y="4829"/>
                  </a:lnTo>
                  <a:lnTo>
                    <a:pt x="5721" y="4671"/>
                  </a:lnTo>
                  <a:lnTo>
                    <a:pt x="5459" y="4514"/>
                  </a:lnTo>
                  <a:lnTo>
                    <a:pt x="4881" y="4304"/>
                  </a:lnTo>
                  <a:lnTo>
                    <a:pt x="4357" y="4199"/>
                  </a:lnTo>
                  <a:lnTo>
                    <a:pt x="3884" y="41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2"/>
            <p:cNvSpPr/>
            <p:nvPr/>
          </p:nvSpPr>
          <p:spPr>
            <a:xfrm>
              <a:off x="1695440" y="3674552"/>
              <a:ext cx="43448" cy="102642"/>
            </a:xfrm>
            <a:custGeom>
              <a:avLst/>
              <a:gdLst/>
              <a:ahLst/>
              <a:cxnLst/>
              <a:rect l="l" t="t" r="r" b="b"/>
              <a:pathLst>
                <a:path w="5354" h="12911" extrusionOk="0">
                  <a:moveTo>
                    <a:pt x="4986" y="1"/>
                  </a:moveTo>
                  <a:lnTo>
                    <a:pt x="4618" y="53"/>
                  </a:lnTo>
                  <a:lnTo>
                    <a:pt x="4251" y="105"/>
                  </a:lnTo>
                  <a:lnTo>
                    <a:pt x="3989" y="210"/>
                  </a:lnTo>
                  <a:lnTo>
                    <a:pt x="3674" y="368"/>
                  </a:lnTo>
                  <a:lnTo>
                    <a:pt x="3464" y="525"/>
                  </a:lnTo>
                  <a:lnTo>
                    <a:pt x="2992" y="893"/>
                  </a:lnTo>
                  <a:lnTo>
                    <a:pt x="2624" y="1313"/>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2"/>
                  </a:lnTo>
                  <a:lnTo>
                    <a:pt x="2624" y="3149"/>
                  </a:lnTo>
                  <a:lnTo>
                    <a:pt x="2887" y="2834"/>
                  </a:lnTo>
                  <a:lnTo>
                    <a:pt x="3201" y="2572"/>
                  </a:lnTo>
                  <a:lnTo>
                    <a:pt x="3569" y="2362"/>
                  </a:lnTo>
                  <a:lnTo>
                    <a:pt x="3936" y="2257"/>
                  </a:lnTo>
                  <a:lnTo>
                    <a:pt x="4304" y="2205"/>
                  </a:lnTo>
                  <a:lnTo>
                    <a:pt x="4671" y="2152"/>
                  </a:lnTo>
                  <a:lnTo>
                    <a:pt x="5353" y="2152"/>
                  </a:lnTo>
                  <a:lnTo>
                    <a:pt x="5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2"/>
            <p:cNvSpPr/>
            <p:nvPr/>
          </p:nvSpPr>
          <p:spPr>
            <a:xfrm>
              <a:off x="1746970" y="3637839"/>
              <a:ext cx="16189" cy="139356"/>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2"/>
            <p:cNvSpPr/>
            <p:nvPr/>
          </p:nvSpPr>
          <p:spPr>
            <a:xfrm>
              <a:off x="1779763" y="3674552"/>
              <a:ext cx="60481" cy="134768"/>
            </a:xfrm>
            <a:custGeom>
              <a:avLst/>
              <a:gdLst/>
              <a:ahLst/>
              <a:cxnLst/>
              <a:rect l="l" t="t" r="r" b="b"/>
              <a:pathLst>
                <a:path w="7453" h="16952" extrusionOk="0">
                  <a:moveTo>
                    <a:pt x="3936" y="1627"/>
                  </a:moveTo>
                  <a:lnTo>
                    <a:pt x="4146" y="1680"/>
                  </a:lnTo>
                  <a:lnTo>
                    <a:pt x="4408" y="1785"/>
                  </a:lnTo>
                  <a:lnTo>
                    <a:pt x="4566" y="1837"/>
                  </a:lnTo>
                  <a:lnTo>
                    <a:pt x="4881" y="2100"/>
                  </a:lnTo>
                  <a:lnTo>
                    <a:pt x="5091" y="2415"/>
                  </a:lnTo>
                  <a:lnTo>
                    <a:pt x="5248" y="2729"/>
                  </a:lnTo>
                  <a:lnTo>
                    <a:pt x="5301" y="3044"/>
                  </a:lnTo>
                  <a:lnTo>
                    <a:pt x="5405" y="3569"/>
                  </a:lnTo>
                  <a:lnTo>
                    <a:pt x="5458" y="5039"/>
                  </a:lnTo>
                  <a:lnTo>
                    <a:pt x="5510" y="6508"/>
                  </a:lnTo>
                  <a:lnTo>
                    <a:pt x="5458" y="8660"/>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9"/>
                  </a:lnTo>
                  <a:lnTo>
                    <a:pt x="2729" y="11284"/>
                  </a:lnTo>
                  <a:lnTo>
                    <a:pt x="2572" y="11126"/>
                  </a:lnTo>
                  <a:lnTo>
                    <a:pt x="2467" y="10916"/>
                  </a:lnTo>
                  <a:lnTo>
                    <a:pt x="2362" y="10706"/>
                  </a:lnTo>
                  <a:lnTo>
                    <a:pt x="2257" y="10444"/>
                  </a:lnTo>
                  <a:lnTo>
                    <a:pt x="2152" y="9762"/>
                  </a:lnTo>
                  <a:lnTo>
                    <a:pt x="2099" y="8974"/>
                  </a:lnTo>
                  <a:lnTo>
                    <a:pt x="2099" y="6823"/>
                  </a:lnTo>
                  <a:lnTo>
                    <a:pt x="2099" y="4881"/>
                  </a:lnTo>
                  <a:lnTo>
                    <a:pt x="2152" y="3359"/>
                  </a:lnTo>
                  <a:lnTo>
                    <a:pt x="2204" y="2887"/>
                  </a:lnTo>
                  <a:lnTo>
                    <a:pt x="2257" y="2572"/>
                  </a:lnTo>
                  <a:lnTo>
                    <a:pt x="2414" y="2310"/>
                  </a:lnTo>
                  <a:lnTo>
                    <a:pt x="2572" y="2047"/>
                  </a:lnTo>
                  <a:lnTo>
                    <a:pt x="2834" y="1837"/>
                  </a:lnTo>
                  <a:lnTo>
                    <a:pt x="3201" y="1680"/>
                  </a:lnTo>
                  <a:lnTo>
                    <a:pt x="3621" y="1627"/>
                  </a:lnTo>
                  <a:close/>
                  <a:moveTo>
                    <a:pt x="2991" y="1"/>
                  </a:moveTo>
                  <a:lnTo>
                    <a:pt x="2519" y="53"/>
                  </a:lnTo>
                  <a:lnTo>
                    <a:pt x="2047" y="158"/>
                  </a:lnTo>
                  <a:lnTo>
                    <a:pt x="1627" y="368"/>
                  </a:lnTo>
                  <a:lnTo>
                    <a:pt x="1207" y="630"/>
                  </a:lnTo>
                  <a:lnTo>
                    <a:pt x="892" y="945"/>
                  </a:lnTo>
                  <a:lnTo>
                    <a:pt x="577" y="1365"/>
                  </a:lnTo>
                  <a:lnTo>
                    <a:pt x="315" y="1837"/>
                  </a:lnTo>
                  <a:lnTo>
                    <a:pt x="158" y="2415"/>
                  </a:lnTo>
                  <a:lnTo>
                    <a:pt x="53" y="3307"/>
                  </a:lnTo>
                  <a:lnTo>
                    <a:pt x="0" y="4514"/>
                  </a:lnTo>
                  <a:lnTo>
                    <a:pt x="0" y="6770"/>
                  </a:lnTo>
                  <a:lnTo>
                    <a:pt x="0" y="8817"/>
                  </a:lnTo>
                  <a:lnTo>
                    <a:pt x="53" y="9919"/>
                  </a:lnTo>
                  <a:lnTo>
                    <a:pt x="158" y="10706"/>
                  </a:lnTo>
                  <a:lnTo>
                    <a:pt x="315" y="11231"/>
                  </a:lnTo>
                  <a:lnTo>
                    <a:pt x="472" y="11651"/>
                  </a:lnTo>
                  <a:lnTo>
                    <a:pt x="735" y="12071"/>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281"/>
                  </a:lnTo>
                  <a:lnTo>
                    <a:pt x="5196" y="12071"/>
                  </a:lnTo>
                  <a:lnTo>
                    <a:pt x="5458" y="11651"/>
                  </a:lnTo>
                  <a:lnTo>
                    <a:pt x="5458" y="16951"/>
                  </a:lnTo>
                  <a:lnTo>
                    <a:pt x="7452" y="16951"/>
                  </a:lnTo>
                  <a:lnTo>
                    <a:pt x="7452" y="210"/>
                  </a:lnTo>
                  <a:lnTo>
                    <a:pt x="5510" y="210"/>
                  </a:lnTo>
                  <a:lnTo>
                    <a:pt x="5510" y="1575"/>
                  </a:lnTo>
                  <a:lnTo>
                    <a:pt x="5196" y="1103"/>
                  </a:lnTo>
                  <a:lnTo>
                    <a:pt x="4986" y="840"/>
                  </a:lnTo>
                  <a:lnTo>
                    <a:pt x="4723" y="578"/>
                  </a:lnTo>
                  <a:lnTo>
                    <a:pt x="4356" y="315"/>
                  </a:lnTo>
                  <a:lnTo>
                    <a:pt x="3989" y="158"/>
                  </a:lnTo>
                  <a:lnTo>
                    <a:pt x="3516" y="53"/>
                  </a:lnTo>
                  <a:lnTo>
                    <a:pt x="29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2"/>
            <p:cNvSpPr/>
            <p:nvPr/>
          </p:nvSpPr>
          <p:spPr>
            <a:xfrm>
              <a:off x="1858543" y="3676222"/>
              <a:ext cx="59207" cy="103056"/>
            </a:xfrm>
            <a:custGeom>
              <a:avLst/>
              <a:gdLst/>
              <a:ahLst/>
              <a:cxnLst/>
              <a:rect l="l" t="t" r="r" b="b"/>
              <a:pathLst>
                <a:path w="7296" h="12963" extrusionOk="0">
                  <a:moveTo>
                    <a:pt x="1" y="0"/>
                  </a:moveTo>
                  <a:lnTo>
                    <a:pt x="1" y="8030"/>
                  </a:lnTo>
                  <a:lnTo>
                    <a:pt x="1" y="9447"/>
                  </a:lnTo>
                  <a:lnTo>
                    <a:pt x="106" y="10496"/>
                  </a:lnTo>
                  <a:lnTo>
                    <a:pt x="158" y="10916"/>
                  </a:lnTo>
                  <a:lnTo>
                    <a:pt x="263" y="11283"/>
                  </a:lnTo>
                  <a:lnTo>
                    <a:pt x="421" y="11651"/>
                  </a:lnTo>
                  <a:lnTo>
                    <a:pt x="578" y="11966"/>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6"/>
                  </a:lnTo>
                  <a:lnTo>
                    <a:pt x="5354" y="11546"/>
                  </a:lnTo>
                  <a:lnTo>
                    <a:pt x="5354" y="12700"/>
                  </a:lnTo>
                  <a:lnTo>
                    <a:pt x="7295" y="12700"/>
                  </a:lnTo>
                  <a:lnTo>
                    <a:pt x="7295" y="0"/>
                  </a:lnTo>
                  <a:lnTo>
                    <a:pt x="5301" y="0"/>
                  </a:lnTo>
                  <a:lnTo>
                    <a:pt x="5301" y="8345"/>
                  </a:lnTo>
                  <a:lnTo>
                    <a:pt x="5249" y="9342"/>
                  </a:lnTo>
                  <a:lnTo>
                    <a:pt x="5196" y="9867"/>
                  </a:lnTo>
                  <a:lnTo>
                    <a:pt x="5039" y="10339"/>
                  </a:lnTo>
                  <a:lnTo>
                    <a:pt x="4829" y="10811"/>
                  </a:lnTo>
                  <a:lnTo>
                    <a:pt x="4724" y="10969"/>
                  </a:lnTo>
                  <a:lnTo>
                    <a:pt x="4514" y="11126"/>
                  </a:lnTo>
                  <a:lnTo>
                    <a:pt x="4357" y="11231"/>
                  </a:lnTo>
                  <a:lnTo>
                    <a:pt x="4094" y="11336"/>
                  </a:lnTo>
                  <a:lnTo>
                    <a:pt x="3832" y="11388"/>
                  </a:lnTo>
                  <a:lnTo>
                    <a:pt x="3517" y="11441"/>
                  </a:lnTo>
                  <a:lnTo>
                    <a:pt x="3255" y="11388"/>
                  </a:lnTo>
                  <a:lnTo>
                    <a:pt x="3045" y="11336"/>
                  </a:lnTo>
                  <a:lnTo>
                    <a:pt x="2887" y="11283"/>
                  </a:lnTo>
                  <a:lnTo>
                    <a:pt x="2677" y="11179"/>
                  </a:lnTo>
                  <a:lnTo>
                    <a:pt x="2415" y="10969"/>
                  </a:lnTo>
                  <a:lnTo>
                    <a:pt x="2257" y="10706"/>
                  </a:lnTo>
                  <a:lnTo>
                    <a:pt x="2152" y="10391"/>
                  </a:lnTo>
                  <a:lnTo>
                    <a:pt x="2100" y="10076"/>
                  </a:lnTo>
                  <a:lnTo>
                    <a:pt x="2047" y="9552"/>
                  </a:lnTo>
                  <a:lnTo>
                    <a:pt x="2047" y="8345"/>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2"/>
            <p:cNvSpPr/>
            <p:nvPr/>
          </p:nvSpPr>
          <p:spPr>
            <a:xfrm>
              <a:off x="1934354" y="3674552"/>
              <a:ext cx="57925" cy="104725"/>
            </a:xfrm>
            <a:custGeom>
              <a:avLst/>
              <a:gdLst/>
              <a:ahLst/>
              <a:cxnLst/>
              <a:rect l="l" t="t" r="r" b="b"/>
              <a:pathLst>
                <a:path w="7138" h="13173" extrusionOk="0">
                  <a:moveTo>
                    <a:pt x="3936" y="1575"/>
                  </a:moveTo>
                  <a:lnTo>
                    <a:pt x="4146" y="1627"/>
                  </a:lnTo>
                  <a:lnTo>
                    <a:pt x="4356" y="1732"/>
                  </a:lnTo>
                  <a:lnTo>
                    <a:pt x="4566" y="1837"/>
                  </a:lnTo>
                  <a:lnTo>
                    <a:pt x="4828" y="2100"/>
                  </a:lnTo>
                  <a:lnTo>
                    <a:pt x="4986" y="2415"/>
                  </a:lnTo>
                  <a:lnTo>
                    <a:pt x="5143" y="2782"/>
                  </a:lnTo>
                  <a:lnTo>
                    <a:pt x="5196" y="3149"/>
                  </a:lnTo>
                  <a:lnTo>
                    <a:pt x="5248" y="3779"/>
                  </a:lnTo>
                  <a:lnTo>
                    <a:pt x="5248" y="5353"/>
                  </a:lnTo>
                  <a:lnTo>
                    <a:pt x="2047" y="5353"/>
                  </a:lnTo>
                  <a:lnTo>
                    <a:pt x="2047" y="3464"/>
                  </a:lnTo>
                  <a:lnTo>
                    <a:pt x="2099" y="2992"/>
                  </a:lnTo>
                  <a:lnTo>
                    <a:pt x="2204" y="2624"/>
                  </a:lnTo>
                  <a:lnTo>
                    <a:pt x="2309" y="2310"/>
                  </a:lnTo>
                  <a:lnTo>
                    <a:pt x="2414" y="2100"/>
                  </a:lnTo>
                  <a:lnTo>
                    <a:pt x="2572" y="1942"/>
                  </a:lnTo>
                  <a:lnTo>
                    <a:pt x="2782" y="1785"/>
                  </a:lnTo>
                  <a:lnTo>
                    <a:pt x="2991" y="1680"/>
                  </a:lnTo>
                  <a:lnTo>
                    <a:pt x="3306" y="1575"/>
                  </a:lnTo>
                  <a:close/>
                  <a:moveTo>
                    <a:pt x="3464" y="1"/>
                  </a:moveTo>
                  <a:lnTo>
                    <a:pt x="2886" y="53"/>
                  </a:lnTo>
                  <a:lnTo>
                    <a:pt x="2414" y="158"/>
                  </a:lnTo>
                  <a:lnTo>
                    <a:pt x="1942" y="263"/>
                  </a:lnTo>
                  <a:lnTo>
                    <a:pt x="1574" y="473"/>
                  </a:lnTo>
                  <a:lnTo>
                    <a:pt x="1207" y="683"/>
                  </a:lnTo>
                  <a:lnTo>
                    <a:pt x="945" y="945"/>
                  </a:lnTo>
                  <a:lnTo>
                    <a:pt x="682" y="1260"/>
                  </a:lnTo>
                  <a:lnTo>
                    <a:pt x="525" y="1627"/>
                  </a:lnTo>
                  <a:lnTo>
                    <a:pt x="367" y="1995"/>
                  </a:lnTo>
                  <a:lnTo>
                    <a:pt x="210" y="2362"/>
                  </a:lnTo>
                  <a:lnTo>
                    <a:pt x="53" y="3254"/>
                  </a:lnTo>
                  <a:lnTo>
                    <a:pt x="0" y="4199"/>
                  </a:lnTo>
                  <a:lnTo>
                    <a:pt x="0" y="5248"/>
                  </a:lnTo>
                  <a:lnTo>
                    <a:pt x="0" y="8240"/>
                  </a:lnTo>
                  <a:lnTo>
                    <a:pt x="53" y="9919"/>
                  </a:lnTo>
                  <a:lnTo>
                    <a:pt x="105" y="10391"/>
                  </a:lnTo>
                  <a:lnTo>
                    <a:pt x="158" y="10706"/>
                  </a:lnTo>
                  <a:lnTo>
                    <a:pt x="315" y="11179"/>
                  </a:lnTo>
                  <a:lnTo>
                    <a:pt x="472" y="11546"/>
                  </a:lnTo>
                  <a:lnTo>
                    <a:pt x="630" y="11808"/>
                  </a:lnTo>
                  <a:lnTo>
                    <a:pt x="840" y="12071"/>
                  </a:lnTo>
                  <a:lnTo>
                    <a:pt x="997" y="12281"/>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1"/>
                  </a:lnTo>
                  <a:lnTo>
                    <a:pt x="6140" y="12281"/>
                  </a:lnTo>
                  <a:lnTo>
                    <a:pt x="6403" y="12071"/>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4"/>
                  </a:lnTo>
                  <a:lnTo>
                    <a:pt x="4513" y="11336"/>
                  </a:lnTo>
                  <a:lnTo>
                    <a:pt x="4356" y="11389"/>
                  </a:lnTo>
                  <a:lnTo>
                    <a:pt x="4146" y="11493"/>
                  </a:lnTo>
                  <a:lnTo>
                    <a:pt x="3674" y="11546"/>
                  </a:lnTo>
                  <a:lnTo>
                    <a:pt x="3411" y="11493"/>
                  </a:lnTo>
                  <a:lnTo>
                    <a:pt x="3201" y="11493"/>
                  </a:lnTo>
                  <a:lnTo>
                    <a:pt x="2782" y="11336"/>
                  </a:lnTo>
                  <a:lnTo>
                    <a:pt x="2519" y="11074"/>
                  </a:lnTo>
                  <a:lnTo>
                    <a:pt x="2309" y="10811"/>
                  </a:lnTo>
                  <a:lnTo>
                    <a:pt x="2204" y="10496"/>
                  </a:lnTo>
                  <a:lnTo>
                    <a:pt x="2152" y="10234"/>
                  </a:lnTo>
                  <a:lnTo>
                    <a:pt x="2047" y="9709"/>
                  </a:lnTo>
                  <a:lnTo>
                    <a:pt x="2047" y="8555"/>
                  </a:lnTo>
                  <a:lnTo>
                    <a:pt x="2047" y="6980"/>
                  </a:lnTo>
                  <a:lnTo>
                    <a:pt x="7137" y="6980"/>
                  </a:lnTo>
                  <a:lnTo>
                    <a:pt x="7137" y="3936"/>
                  </a:lnTo>
                  <a:lnTo>
                    <a:pt x="7085" y="3254"/>
                  </a:lnTo>
                  <a:lnTo>
                    <a:pt x="7032" y="2782"/>
                  </a:lnTo>
                  <a:lnTo>
                    <a:pt x="6927" y="2310"/>
                  </a:lnTo>
                  <a:lnTo>
                    <a:pt x="6822" y="1890"/>
                  </a:lnTo>
                  <a:lnTo>
                    <a:pt x="6613" y="1522"/>
                  </a:lnTo>
                  <a:lnTo>
                    <a:pt x="6403" y="1208"/>
                  </a:lnTo>
                  <a:lnTo>
                    <a:pt x="6193" y="945"/>
                  </a:lnTo>
                  <a:lnTo>
                    <a:pt x="5930" y="683"/>
                  </a:lnTo>
                  <a:lnTo>
                    <a:pt x="5668" y="525"/>
                  </a:lnTo>
                  <a:lnTo>
                    <a:pt x="5405" y="368"/>
                  </a:lnTo>
                  <a:lnTo>
                    <a:pt x="4881" y="158"/>
                  </a:lnTo>
                  <a:lnTo>
                    <a:pt x="4303"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2"/>
            <p:cNvSpPr/>
            <p:nvPr/>
          </p:nvSpPr>
          <p:spPr>
            <a:xfrm>
              <a:off x="2054447" y="3674552"/>
              <a:ext cx="58347" cy="104725"/>
            </a:xfrm>
            <a:custGeom>
              <a:avLst/>
              <a:gdLst/>
              <a:ahLst/>
              <a:cxnLst/>
              <a:rect l="l" t="t" r="r" b="b"/>
              <a:pathLst>
                <a:path w="7190" h="13173" extrusionOk="0">
                  <a:moveTo>
                    <a:pt x="3097" y="1"/>
                  </a:moveTo>
                  <a:lnTo>
                    <a:pt x="2519"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1"/>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1"/>
                  </a:lnTo>
                  <a:lnTo>
                    <a:pt x="6298" y="12176"/>
                  </a:lnTo>
                  <a:lnTo>
                    <a:pt x="6560" y="11861"/>
                  </a:lnTo>
                  <a:lnTo>
                    <a:pt x="6718" y="11546"/>
                  </a:lnTo>
                  <a:lnTo>
                    <a:pt x="6875" y="11179"/>
                  </a:lnTo>
                  <a:lnTo>
                    <a:pt x="6980" y="10759"/>
                  </a:lnTo>
                  <a:lnTo>
                    <a:pt x="7137" y="9972"/>
                  </a:lnTo>
                  <a:lnTo>
                    <a:pt x="7190" y="9079"/>
                  </a:lnTo>
                  <a:lnTo>
                    <a:pt x="7190" y="8187"/>
                  </a:lnTo>
                  <a:lnTo>
                    <a:pt x="5248" y="8187"/>
                  </a:lnTo>
                  <a:lnTo>
                    <a:pt x="5248" y="8974"/>
                  </a:lnTo>
                  <a:lnTo>
                    <a:pt x="5248" y="9604"/>
                  </a:lnTo>
                  <a:lnTo>
                    <a:pt x="5143" y="10181"/>
                  </a:lnTo>
                  <a:lnTo>
                    <a:pt x="5038" y="10654"/>
                  </a:lnTo>
                  <a:lnTo>
                    <a:pt x="4828"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5"/>
                  </a:lnTo>
                  <a:lnTo>
                    <a:pt x="5091" y="2362"/>
                  </a:lnTo>
                  <a:lnTo>
                    <a:pt x="5196" y="2834"/>
                  </a:lnTo>
                  <a:lnTo>
                    <a:pt x="5248" y="3412"/>
                  </a:lnTo>
                  <a:lnTo>
                    <a:pt x="5248" y="4829"/>
                  </a:lnTo>
                  <a:lnTo>
                    <a:pt x="7190" y="4829"/>
                  </a:lnTo>
                  <a:lnTo>
                    <a:pt x="7190" y="3884"/>
                  </a:lnTo>
                  <a:lnTo>
                    <a:pt x="7137" y="2992"/>
                  </a:lnTo>
                  <a:lnTo>
                    <a:pt x="7033" y="2205"/>
                  </a:lnTo>
                  <a:lnTo>
                    <a:pt x="6928" y="1837"/>
                  </a:lnTo>
                  <a:lnTo>
                    <a:pt x="6770" y="1470"/>
                  </a:lnTo>
                  <a:lnTo>
                    <a:pt x="6560" y="1155"/>
                  </a:lnTo>
                  <a:lnTo>
                    <a:pt x="6350"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2"/>
            <p:cNvSpPr/>
            <p:nvPr/>
          </p:nvSpPr>
          <p:spPr>
            <a:xfrm>
              <a:off x="2123863" y="3674552"/>
              <a:ext cx="64741" cy="104725"/>
            </a:xfrm>
            <a:custGeom>
              <a:avLst/>
              <a:gdLst/>
              <a:ahLst/>
              <a:cxnLst/>
              <a:rect l="l" t="t" r="r" b="b"/>
              <a:pathLst>
                <a:path w="7978" h="13173" extrusionOk="0">
                  <a:moveTo>
                    <a:pt x="5353" y="5668"/>
                  </a:moveTo>
                  <a:lnTo>
                    <a:pt x="5353" y="8817"/>
                  </a:lnTo>
                  <a:lnTo>
                    <a:pt x="5301" y="9552"/>
                  </a:lnTo>
                  <a:lnTo>
                    <a:pt x="5301" y="9919"/>
                  </a:lnTo>
                  <a:lnTo>
                    <a:pt x="5196" y="10234"/>
                  </a:lnTo>
                  <a:lnTo>
                    <a:pt x="5143" y="10549"/>
                  </a:lnTo>
                  <a:lnTo>
                    <a:pt x="4986" y="10811"/>
                  </a:lnTo>
                  <a:lnTo>
                    <a:pt x="4776" y="11074"/>
                  </a:lnTo>
                  <a:lnTo>
                    <a:pt x="4514" y="11284"/>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4" y="13120"/>
                  </a:lnTo>
                  <a:lnTo>
                    <a:pt x="2887"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57" y="12386"/>
                  </a:lnTo>
                  <a:lnTo>
                    <a:pt x="7452" y="12176"/>
                  </a:lnTo>
                  <a:lnTo>
                    <a:pt x="7400" y="11861"/>
                  </a:lnTo>
                  <a:lnTo>
                    <a:pt x="7400" y="11441"/>
                  </a:lnTo>
                  <a:lnTo>
                    <a:pt x="7348" y="10234"/>
                  </a:lnTo>
                  <a:lnTo>
                    <a:pt x="7348" y="4146"/>
                  </a:lnTo>
                  <a:lnTo>
                    <a:pt x="7348" y="3044"/>
                  </a:lnTo>
                  <a:lnTo>
                    <a:pt x="7295"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2"/>
            <p:cNvSpPr/>
            <p:nvPr/>
          </p:nvSpPr>
          <p:spPr>
            <a:xfrm>
              <a:off x="2201800" y="3674552"/>
              <a:ext cx="59199" cy="102642"/>
            </a:xfrm>
            <a:custGeom>
              <a:avLst/>
              <a:gdLst/>
              <a:ahLst/>
              <a:cxnLst/>
              <a:rect l="l" t="t" r="r" b="b"/>
              <a:pathLst>
                <a:path w="7295" h="12911" extrusionOk="0">
                  <a:moveTo>
                    <a:pt x="4671" y="1"/>
                  </a:moveTo>
                  <a:lnTo>
                    <a:pt x="4094" y="53"/>
                  </a:lnTo>
                  <a:lnTo>
                    <a:pt x="3621" y="158"/>
                  </a:lnTo>
                  <a:lnTo>
                    <a:pt x="3201" y="315"/>
                  </a:lnTo>
                  <a:lnTo>
                    <a:pt x="2887"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2" y="1050"/>
                  </a:lnTo>
                  <a:lnTo>
                    <a:pt x="6665" y="788"/>
                  </a:lnTo>
                  <a:lnTo>
                    <a:pt x="6455" y="578"/>
                  </a:lnTo>
                  <a:lnTo>
                    <a:pt x="6193" y="368"/>
                  </a:lnTo>
                  <a:lnTo>
                    <a:pt x="5878" y="210"/>
                  </a:lnTo>
                  <a:lnTo>
                    <a:pt x="5510"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2"/>
            <p:cNvSpPr/>
            <p:nvPr/>
          </p:nvSpPr>
          <p:spPr>
            <a:xfrm>
              <a:off x="2274193" y="3674552"/>
              <a:ext cx="64741" cy="104725"/>
            </a:xfrm>
            <a:custGeom>
              <a:avLst/>
              <a:gdLst/>
              <a:ahLst/>
              <a:cxnLst/>
              <a:rect l="l" t="t" r="r" b="b"/>
              <a:pathLst>
                <a:path w="7978" h="13173" extrusionOk="0">
                  <a:moveTo>
                    <a:pt x="5354" y="5668"/>
                  </a:moveTo>
                  <a:lnTo>
                    <a:pt x="5354"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2"/>
                  </a:lnTo>
                  <a:lnTo>
                    <a:pt x="2100" y="9289"/>
                  </a:lnTo>
                  <a:lnTo>
                    <a:pt x="2205" y="8817"/>
                  </a:lnTo>
                  <a:lnTo>
                    <a:pt x="2310" y="8450"/>
                  </a:lnTo>
                  <a:lnTo>
                    <a:pt x="2520" y="8135"/>
                  </a:lnTo>
                  <a:lnTo>
                    <a:pt x="2782" y="7820"/>
                  </a:lnTo>
                  <a:lnTo>
                    <a:pt x="3044" y="7558"/>
                  </a:lnTo>
                  <a:lnTo>
                    <a:pt x="3674" y="7033"/>
                  </a:lnTo>
                  <a:lnTo>
                    <a:pt x="4671" y="6298"/>
                  </a:lnTo>
                  <a:lnTo>
                    <a:pt x="5354" y="5668"/>
                  </a:lnTo>
                  <a:close/>
                  <a:moveTo>
                    <a:pt x="3307" y="1"/>
                  </a:moveTo>
                  <a:lnTo>
                    <a:pt x="2835"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5" y="1995"/>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2"/>
                  </a:lnTo>
                  <a:lnTo>
                    <a:pt x="4671" y="4461"/>
                  </a:lnTo>
                  <a:lnTo>
                    <a:pt x="4042" y="4934"/>
                  </a:lnTo>
                  <a:lnTo>
                    <a:pt x="2152" y="6246"/>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6"/>
                  </a:lnTo>
                  <a:lnTo>
                    <a:pt x="945" y="12491"/>
                  </a:lnTo>
                  <a:lnTo>
                    <a:pt x="1313" y="12753"/>
                  </a:lnTo>
                  <a:lnTo>
                    <a:pt x="1680" y="12963"/>
                  </a:lnTo>
                  <a:lnTo>
                    <a:pt x="2047" y="13068"/>
                  </a:lnTo>
                  <a:lnTo>
                    <a:pt x="2415" y="13120"/>
                  </a:lnTo>
                  <a:lnTo>
                    <a:pt x="2835" y="13173"/>
                  </a:lnTo>
                  <a:lnTo>
                    <a:pt x="3464" y="13120"/>
                  </a:lnTo>
                  <a:lnTo>
                    <a:pt x="3937" y="12963"/>
                  </a:lnTo>
                  <a:lnTo>
                    <a:pt x="4356" y="12753"/>
                  </a:lnTo>
                  <a:lnTo>
                    <a:pt x="4724" y="12491"/>
                  </a:lnTo>
                  <a:lnTo>
                    <a:pt x="4986" y="12176"/>
                  </a:lnTo>
                  <a:lnTo>
                    <a:pt x="5196" y="11913"/>
                  </a:lnTo>
                  <a:lnTo>
                    <a:pt x="5458" y="11389"/>
                  </a:lnTo>
                  <a:lnTo>
                    <a:pt x="5458" y="12910"/>
                  </a:lnTo>
                  <a:lnTo>
                    <a:pt x="7977" y="12910"/>
                  </a:lnTo>
                  <a:lnTo>
                    <a:pt x="7768" y="12753"/>
                  </a:lnTo>
                  <a:lnTo>
                    <a:pt x="7663"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2"/>
            <p:cNvSpPr/>
            <p:nvPr/>
          </p:nvSpPr>
          <p:spPr>
            <a:xfrm>
              <a:off x="2350426" y="3634921"/>
              <a:ext cx="60903" cy="144356"/>
            </a:xfrm>
            <a:custGeom>
              <a:avLst/>
              <a:gdLst/>
              <a:ahLst/>
              <a:cxnLst/>
              <a:rect l="l" t="t" r="r" b="b"/>
              <a:pathLst>
                <a:path w="7505" h="18158" extrusionOk="0">
                  <a:moveTo>
                    <a:pt x="3726" y="6560"/>
                  </a:moveTo>
                  <a:lnTo>
                    <a:pt x="4041" y="6612"/>
                  </a:lnTo>
                  <a:lnTo>
                    <a:pt x="4304" y="6665"/>
                  </a:lnTo>
                  <a:lnTo>
                    <a:pt x="4566" y="6770"/>
                  </a:lnTo>
                  <a:lnTo>
                    <a:pt x="4776" y="6927"/>
                  </a:lnTo>
                  <a:lnTo>
                    <a:pt x="4933" y="7137"/>
                  </a:lnTo>
                  <a:lnTo>
                    <a:pt x="5091" y="7347"/>
                  </a:lnTo>
                  <a:lnTo>
                    <a:pt x="5196" y="7662"/>
                  </a:lnTo>
                  <a:lnTo>
                    <a:pt x="5301" y="7977"/>
                  </a:lnTo>
                  <a:lnTo>
                    <a:pt x="5458" y="8659"/>
                  </a:lnTo>
                  <a:lnTo>
                    <a:pt x="5511" y="9551"/>
                  </a:lnTo>
                  <a:lnTo>
                    <a:pt x="5511" y="10496"/>
                  </a:lnTo>
                  <a:lnTo>
                    <a:pt x="5511" y="11598"/>
                  </a:lnTo>
                  <a:lnTo>
                    <a:pt x="5458" y="13750"/>
                  </a:lnTo>
                  <a:lnTo>
                    <a:pt x="5353" y="14589"/>
                  </a:lnTo>
                  <a:lnTo>
                    <a:pt x="5248" y="15271"/>
                  </a:lnTo>
                  <a:lnTo>
                    <a:pt x="5143" y="15586"/>
                  </a:lnTo>
                  <a:lnTo>
                    <a:pt x="5038" y="15849"/>
                  </a:lnTo>
                  <a:lnTo>
                    <a:pt x="4881" y="16059"/>
                  </a:lnTo>
                  <a:lnTo>
                    <a:pt x="4724" y="16216"/>
                  </a:lnTo>
                  <a:lnTo>
                    <a:pt x="4514" y="16374"/>
                  </a:lnTo>
                  <a:lnTo>
                    <a:pt x="4304" y="16478"/>
                  </a:lnTo>
                  <a:lnTo>
                    <a:pt x="4041" y="16531"/>
                  </a:lnTo>
                  <a:lnTo>
                    <a:pt x="3464" y="16531"/>
                  </a:lnTo>
                  <a:lnTo>
                    <a:pt x="3202" y="16478"/>
                  </a:lnTo>
                  <a:lnTo>
                    <a:pt x="2992" y="16426"/>
                  </a:lnTo>
                  <a:lnTo>
                    <a:pt x="2834" y="16321"/>
                  </a:lnTo>
                  <a:lnTo>
                    <a:pt x="2572" y="16059"/>
                  </a:lnTo>
                  <a:lnTo>
                    <a:pt x="2362" y="15744"/>
                  </a:lnTo>
                  <a:lnTo>
                    <a:pt x="2257" y="15429"/>
                  </a:lnTo>
                  <a:lnTo>
                    <a:pt x="2152" y="15114"/>
                  </a:lnTo>
                  <a:lnTo>
                    <a:pt x="2100" y="14589"/>
                  </a:lnTo>
                  <a:lnTo>
                    <a:pt x="2047" y="13487"/>
                  </a:lnTo>
                  <a:lnTo>
                    <a:pt x="2047" y="12595"/>
                  </a:lnTo>
                  <a:lnTo>
                    <a:pt x="2047" y="10601"/>
                  </a:lnTo>
                  <a:lnTo>
                    <a:pt x="2100" y="9131"/>
                  </a:lnTo>
                  <a:lnTo>
                    <a:pt x="2152" y="8292"/>
                  </a:lnTo>
                  <a:lnTo>
                    <a:pt x="2205" y="7872"/>
                  </a:lnTo>
                  <a:lnTo>
                    <a:pt x="2362" y="7505"/>
                  </a:lnTo>
                  <a:lnTo>
                    <a:pt x="2572" y="7137"/>
                  </a:lnTo>
                  <a:lnTo>
                    <a:pt x="2677" y="6980"/>
                  </a:lnTo>
                  <a:lnTo>
                    <a:pt x="2834" y="6822"/>
                  </a:lnTo>
                  <a:lnTo>
                    <a:pt x="2992" y="6717"/>
                  </a:lnTo>
                  <a:lnTo>
                    <a:pt x="3202" y="6665"/>
                  </a:lnTo>
                  <a:lnTo>
                    <a:pt x="3464" y="6612"/>
                  </a:lnTo>
                  <a:lnTo>
                    <a:pt x="3726" y="6560"/>
                  </a:lnTo>
                  <a:close/>
                  <a:moveTo>
                    <a:pt x="5458" y="0"/>
                  </a:moveTo>
                  <a:lnTo>
                    <a:pt x="5458" y="6245"/>
                  </a:lnTo>
                  <a:lnTo>
                    <a:pt x="5143" y="5825"/>
                  </a:lnTo>
                  <a:lnTo>
                    <a:pt x="4933" y="5615"/>
                  </a:lnTo>
                  <a:lnTo>
                    <a:pt x="4671" y="5405"/>
                  </a:lnTo>
                  <a:lnTo>
                    <a:pt x="4356" y="5248"/>
                  </a:lnTo>
                  <a:lnTo>
                    <a:pt x="3989" y="5090"/>
                  </a:lnTo>
                  <a:lnTo>
                    <a:pt x="3517" y="5038"/>
                  </a:lnTo>
                  <a:lnTo>
                    <a:pt x="3044" y="4986"/>
                  </a:lnTo>
                  <a:lnTo>
                    <a:pt x="2519" y="5038"/>
                  </a:lnTo>
                  <a:lnTo>
                    <a:pt x="2047" y="5143"/>
                  </a:lnTo>
                  <a:lnTo>
                    <a:pt x="1627" y="5353"/>
                  </a:lnTo>
                  <a:lnTo>
                    <a:pt x="1260" y="5563"/>
                  </a:lnTo>
                  <a:lnTo>
                    <a:pt x="945" y="5878"/>
                  </a:lnTo>
                  <a:lnTo>
                    <a:pt x="683" y="6245"/>
                  </a:lnTo>
                  <a:lnTo>
                    <a:pt x="473" y="6665"/>
                  </a:lnTo>
                  <a:lnTo>
                    <a:pt x="315" y="7085"/>
                  </a:lnTo>
                  <a:lnTo>
                    <a:pt x="210" y="7505"/>
                  </a:lnTo>
                  <a:lnTo>
                    <a:pt x="158" y="8029"/>
                  </a:lnTo>
                  <a:lnTo>
                    <a:pt x="53" y="9289"/>
                  </a:lnTo>
                  <a:lnTo>
                    <a:pt x="0" y="10548"/>
                  </a:lnTo>
                  <a:lnTo>
                    <a:pt x="0" y="11650"/>
                  </a:lnTo>
                  <a:lnTo>
                    <a:pt x="0" y="12962"/>
                  </a:lnTo>
                  <a:lnTo>
                    <a:pt x="53" y="14117"/>
                  </a:lnTo>
                  <a:lnTo>
                    <a:pt x="158" y="15166"/>
                  </a:lnTo>
                  <a:lnTo>
                    <a:pt x="315" y="16006"/>
                  </a:lnTo>
                  <a:lnTo>
                    <a:pt x="420" y="16426"/>
                  </a:lnTo>
                  <a:lnTo>
                    <a:pt x="578" y="16741"/>
                  </a:lnTo>
                  <a:lnTo>
                    <a:pt x="735" y="17056"/>
                  </a:lnTo>
                  <a:lnTo>
                    <a:pt x="945" y="17318"/>
                  </a:lnTo>
                  <a:lnTo>
                    <a:pt x="1207" y="17581"/>
                  </a:lnTo>
                  <a:lnTo>
                    <a:pt x="1470" y="17738"/>
                  </a:lnTo>
                  <a:lnTo>
                    <a:pt x="1785" y="17895"/>
                  </a:lnTo>
                  <a:lnTo>
                    <a:pt x="2152" y="18053"/>
                  </a:lnTo>
                  <a:lnTo>
                    <a:pt x="2519" y="18105"/>
                  </a:lnTo>
                  <a:lnTo>
                    <a:pt x="2939" y="18158"/>
                  </a:lnTo>
                  <a:lnTo>
                    <a:pt x="3517" y="18105"/>
                  </a:lnTo>
                  <a:lnTo>
                    <a:pt x="4041" y="17948"/>
                  </a:lnTo>
                  <a:lnTo>
                    <a:pt x="4461" y="17790"/>
                  </a:lnTo>
                  <a:lnTo>
                    <a:pt x="4829" y="17528"/>
                  </a:lnTo>
                  <a:lnTo>
                    <a:pt x="5091" y="17266"/>
                  </a:lnTo>
                  <a:lnTo>
                    <a:pt x="5301" y="17003"/>
                  </a:lnTo>
                  <a:lnTo>
                    <a:pt x="5616" y="16583"/>
                  </a:lnTo>
                  <a:lnTo>
                    <a:pt x="5616" y="17895"/>
                  </a:lnTo>
                  <a:lnTo>
                    <a:pt x="7505" y="17895"/>
                  </a:lnTo>
                  <a:lnTo>
                    <a:pt x="7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2"/>
            <p:cNvSpPr/>
            <p:nvPr/>
          </p:nvSpPr>
          <p:spPr>
            <a:xfrm>
              <a:off x="242963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2"/>
            <p:cNvSpPr/>
            <p:nvPr/>
          </p:nvSpPr>
          <p:spPr>
            <a:xfrm>
              <a:off x="2462429" y="3674552"/>
              <a:ext cx="57925" cy="104725"/>
            </a:xfrm>
            <a:custGeom>
              <a:avLst/>
              <a:gdLst/>
              <a:ahLst/>
              <a:cxnLst/>
              <a:rect l="l" t="t" r="r" b="b"/>
              <a:pathLst>
                <a:path w="7138" h="13173" extrusionOk="0">
                  <a:moveTo>
                    <a:pt x="3936" y="1575"/>
                  </a:moveTo>
                  <a:lnTo>
                    <a:pt x="4146" y="1627"/>
                  </a:lnTo>
                  <a:lnTo>
                    <a:pt x="4356" y="1732"/>
                  </a:lnTo>
                  <a:lnTo>
                    <a:pt x="4566" y="1837"/>
                  </a:lnTo>
                  <a:lnTo>
                    <a:pt x="4829" y="2100"/>
                  </a:lnTo>
                  <a:lnTo>
                    <a:pt x="4986" y="2415"/>
                  </a:lnTo>
                  <a:lnTo>
                    <a:pt x="5143" y="2782"/>
                  </a:lnTo>
                  <a:lnTo>
                    <a:pt x="5196" y="3149"/>
                  </a:lnTo>
                  <a:lnTo>
                    <a:pt x="5248" y="3779"/>
                  </a:lnTo>
                  <a:lnTo>
                    <a:pt x="5248" y="5353"/>
                  </a:lnTo>
                  <a:lnTo>
                    <a:pt x="2047" y="5353"/>
                  </a:lnTo>
                  <a:lnTo>
                    <a:pt x="2047" y="3464"/>
                  </a:lnTo>
                  <a:lnTo>
                    <a:pt x="2100" y="2992"/>
                  </a:lnTo>
                  <a:lnTo>
                    <a:pt x="2205" y="2624"/>
                  </a:lnTo>
                  <a:lnTo>
                    <a:pt x="2310" y="2310"/>
                  </a:lnTo>
                  <a:lnTo>
                    <a:pt x="2415" y="2100"/>
                  </a:lnTo>
                  <a:lnTo>
                    <a:pt x="2572" y="1942"/>
                  </a:lnTo>
                  <a:lnTo>
                    <a:pt x="2782" y="1785"/>
                  </a:lnTo>
                  <a:lnTo>
                    <a:pt x="2992" y="1680"/>
                  </a:lnTo>
                  <a:lnTo>
                    <a:pt x="3307" y="1575"/>
                  </a:lnTo>
                  <a:close/>
                  <a:moveTo>
                    <a:pt x="3464" y="1"/>
                  </a:moveTo>
                  <a:lnTo>
                    <a:pt x="2887" y="53"/>
                  </a:lnTo>
                  <a:lnTo>
                    <a:pt x="2415" y="158"/>
                  </a:lnTo>
                  <a:lnTo>
                    <a:pt x="1942" y="263"/>
                  </a:lnTo>
                  <a:lnTo>
                    <a:pt x="1575" y="473"/>
                  </a:lnTo>
                  <a:lnTo>
                    <a:pt x="1208" y="683"/>
                  </a:lnTo>
                  <a:lnTo>
                    <a:pt x="945" y="945"/>
                  </a:lnTo>
                  <a:lnTo>
                    <a:pt x="683" y="1260"/>
                  </a:lnTo>
                  <a:lnTo>
                    <a:pt x="525" y="1627"/>
                  </a:lnTo>
                  <a:lnTo>
                    <a:pt x="368" y="1995"/>
                  </a:lnTo>
                  <a:lnTo>
                    <a:pt x="210" y="2362"/>
                  </a:lnTo>
                  <a:lnTo>
                    <a:pt x="53" y="3254"/>
                  </a:lnTo>
                  <a:lnTo>
                    <a:pt x="1" y="4199"/>
                  </a:lnTo>
                  <a:lnTo>
                    <a:pt x="1" y="5248"/>
                  </a:lnTo>
                  <a:lnTo>
                    <a:pt x="1" y="8240"/>
                  </a:lnTo>
                  <a:lnTo>
                    <a:pt x="53" y="9919"/>
                  </a:lnTo>
                  <a:lnTo>
                    <a:pt x="105" y="10391"/>
                  </a:lnTo>
                  <a:lnTo>
                    <a:pt x="158" y="10706"/>
                  </a:lnTo>
                  <a:lnTo>
                    <a:pt x="315" y="11179"/>
                  </a:lnTo>
                  <a:lnTo>
                    <a:pt x="473" y="11546"/>
                  </a:lnTo>
                  <a:lnTo>
                    <a:pt x="630" y="11808"/>
                  </a:lnTo>
                  <a:lnTo>
                    <a:pt x="788" y="12071"/>
                  </a:lnTo>
                  <a:lnTo>
                    <a:pt x="998" y="12281"/>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1"/>
                  </a:lnTo>
                  <a:lnTo>
                    <a:pt x="6141" y="12281"/>
                  </a:lnTo>
                  <a:lnTo>
                    <a:pt x="6403" y="12071"/>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4"/>
                  </a:lnTo>
                  <a:lnTo>
                    <a:pt x="4514" y="11336"/>
                  </a:lnTo>
                  <a:lnTo>
                    <a:pt x="4356" y="11389"/>
                  </a:lnTo>
                  <a:lnTo>
                    <a:pt x="4146" y="11493"/>
                  </a:lnTo>
                  <a:lnTo>
                    <a:pt x="3674" y="11546"/>
                  </a:lnTo>
                  <a:lnTo>
                    <a:pt x="3412" y="11493"/>
                  </a:lnTo>
                  <a:lnTo>
                    <a:pt x="3202" y="11493"/>
                  </a:lnTo>
                  <a:lnTo>
                    <a:pt x="2782" y="11336"/>
                  </a:lnTo>
                  <a:lnTo>
                    <a:pt x="2520" y="11074"/>
                  </a:lnTo>
                  <a:lnTo>
                    <a:pt x="2310" y="10811"/>
                  </a:lnTo>
                  <a:lnTo>
                    <a:pt x="2205" y="10496"/>
                  </a:lnTo>
                  <a:lnTo>
                    <a:pt x="2152" y="10234"/>
                  </a:lnTo>
                  <a:lnTo>
                    <a:pt x="2047" y="9709"/>
                  </a:lnTo>
                  <a:lnTo>
                    <a:pt x="2047" y="8555"/>
                  </a:lnTo>
                  <a:lnTo>
                    <a:pt x="2047" y="6980"/>
                  </a:lnTo>
                  <a:lnTo>
                    <a:pt x="7138" y="6980"/>
                  </a:lnTo>
                  <a:lnTo>
                    <a:pt x="7138" y="3936"/>
                  </a:lnTo>
                  <a:lnTo>
                    <a:pt x="7085" y="3254"/>
                  </a:lnTo>
                  <a:lnTo>
                    <a:pt x="7033" y="2782"/>
                  </a:lnTo>
                  <a:lnTo>
                    <a:pt x="6928" y="2310"/>
                  </a:lnTo>
                  <a:lnTo>
                    <a:pt x="6823" y="1890"/>
                  </a:lnTo>
                  <a:lnTo>
                    <a:pt x="6613" y="1522"/>
                  </a:lnTo>
                  <a:lnTo>
                    <a:pt x="6403" y="1208"/>
                  </a:lnTo>
                  <a:lnTo>
                    <a:pt x="6193" y="945"/>
                  </a:lnTo>
                  <a:lnTo>
                    <a:pt x="5931" y="683"/>
                  </a:lnTo>
                  <a:lnTo>
                    <a:pt x="5668" y="525"/>
                  </a:lnTo>
                  <a:lnTo>
                    <a:pt x="5406" y="368"/>
                  </a:lnTo>
                  <a:lnTo>
                    <a:pt x="4881" y="158"/>
                  </a:lnTo>
                  <a:lnTo>
                    <a:pt x="4304"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2"/>
            <p:cNvSpPr/>
            <p:nvPr/>
          </p:nvSpPr>
          <p:spPr>
            <a:xfrm>
              <a:off x="2536957" y="3674552"/>
              <a:ext cx="59199" cy="102642"/>
            </a:xfrm>
            <a:custGeom>
              <a:avLst/>
              <a:gdLst/>
              <a:ahLst/>
              <a:cxnLst/>
              <a:rect l="l" t="t" r="r" b="b"/>
              <a:pathLst>
                <a:path w="7295" h="12911" extrusionOk="0">
                  <a:moveTo>
                    <a:pt x="4619" y="1"/>
                  </a:moveTo>
                  <a:lnTo>
                    <a:pt x="4094" y="53"/>
                  </a:lnTo>
                  <a:lnTo>
                    <a:pt x="3621" y="158"/>
                  </a:lnTo>
                  <a:lnTo>
                    <a:pt x="3202" y="315"/>
                  </a:lnTo>
                  <a:lnTo>
                    <a:pt x="2834" y="525"/>
                  </a:lnTo>
                  <a:lnTo>
                    <a:pt x="2519" y="735"/>
                  </a:lnTo>
                  <a:lnTo>
                    <a:pt x="2309" y="998"/>
                  </a:lnTo>
                  <a:lnTo>
                    <a:pt x="1942" y="1417"/>
                  </a:lnTo>
                  <a:lnTo>
                    <a:pt x="1942"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100"/>
                  </a:lnTo>
                  <a:lnTo>
                    <a:pt x="5038" y="2415"/>
                  </a:lnTo>
                  <a:lnTo>
                    <a:pt x="5143" y="2887"/>
                  </a:lnTo>
                  <a:lnTo>
                    <a:pt x="5196" y="3412"/>
                  </a:lnTo>
                  <a:lnTo>
                    <a:pt x="5196" y="4619"/>
                  </a:lnTo>
                  <a:lnTo>
                    <a:pt x="5196" y="12910"/>
                  </a:lnTo>
                  <a:lnTo>
                    <a:pt x="7295" y="12910"/>
                  </a:lnTo>
                  <a:lnTo>
                    <a:pt x="7295" y="3989"/>
                  </a:lnTo>
                  <a:lnTo>
                    <a:pt x="7295" y="3307"/>
                  </a:lnTo>
                  <a:lnTo>
                    <a:pt x="7243" y="2624"/>
                  </a:lnTo>
                  <a:lnTo>
                    <a:pt x="7138" y="1942"/>
                  </a:lnTo>
                  <a:lnTo>
                    <a:pt x="7033" y="1627"/>
                  </a:lnTo>
                  <a:lnTo>
                    <a:pt x="6928" y="1313"/>
                  </a:lnTo>
                  <a:lnTo>
                    <a:pt x="6823" y="1050"/>
                  </a:lnTo>
                  <a:lnTo>
                    <a:pt x="6613" y="788"/>
                  </a:lnTo>
                  <a:lnTo>
                    <a:pt x="6403" y="578"/>
                  </a:lnTo>
                  <a:lnTo>
                    <a:pt x="6140"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2"/>
            <p:cNvSpPr/>
            <p:nvPr/>
          </p:nvSpPr>
          <p:spPr>
            <a:xfrm>
              <a:off x="840719" y="3837678"/>
              <a:ext cx="69424" cy="146868"/>
            </a:xfrm>
            <a:custGeom>
              <a:avLst/>
              <a:gdLst/>
              <a:ahLst/>
              <a:cxnLst/>
              <a:rect l="l" t="t" r="r" b="b"/>
              <a:pathLst>
                <a:path w="8555" h="18474" extrusionOk="0">
                  <a:moveTo>
                    <a:pt x="4513" y="1"/>
                  </a:moveTo>
                  <a:lnTo>
                    <a:pt x="3884" y="53"/>
                  </a:lnTo>
                  <a:lnTo>
                    <a:pt x="3306" y="106"/>
                  </a:lnTo>
                  <a:lnTo>
                    <a:pt x="2782" y="263"/>
                  </a:lnTo>
                  <a:lnTo>
                    <a:pt x="2309" y="421"/>
                  </a:lnTo>
                  <a:lnTo>
                    <a:pt x="1942" y="631"/>
                  </a:lnTo>
                  <a:lnTo>
                    <a:pt x="1575" y="893"/>
                  </a:lnTo>
                  <a:lnTo>
                    <a:pt x="1312" y="1155"/>
                  </a:lnTo>
                  <a:lnTo>
                    <a:pt x="1050" y="1418"/>
                  </a:lnTo>
                  <a:lnTo>
                    <a:pt x="840" y="1680"/>
                  </a:lnTo>
                  <a:lnTo>
                    <a:pt x="682" y="1995"/>
                  </a:lnTo>
                  <a:lnTo>
                    <a:pt x="420" y="2520"/>
                  </a:lnTo>
                  <a:lnTo>
                    <a:pt x="315" y="3045"/>
                  </a:lnTo>
                  <a:lnTo>
                    <a:pt x="210" y="3412"/>
                  </a:lnTo>
                  <a:lnTo>
                    <a:pt x="158" y="3989"/>
                  </a:lnTo>
                  <a:lnTo>
                    <a:pt x="53" y="4934"/>
                  </a:lnTo>
                  <a:lnTo>
                    <a:pt x="53" y="6613"/>
                  </a:lnTo>
                  <a:lnTo>
                    <a:pt x="0" y="9447"/>
                  </a:lnTo>
                  <a:lnTo>
                    <a:pt x="53" y="12176"/>
                  </a:lnTo>
                  <a:lnTo>
                    <a:pt x="105" y="13803"/>
                  </a:lnTo>
                  <a:lnTo>
                    <a:pt x="158" y="14695"/>
                  </a:lnTo>
                  <a:lnTo>
                    <a:pt x="210" y="15220"/>
                  </a:lnTo>
                  <a:lnTo>
                    <a:pt x="368" y="15797"/>
                  </a:lnTo>
                  <a:lnTo>
                    <a:pt x="577" y="16427"/>
                  </a:lnTo>
                  <a:lnTo>
                    <a:pt x="892" y="16952"/>
                  </a:lnTo>
                  <a:lnTo>
                    <a:pt x="1102" y="17214"/>
                  </a:lnTo>
                  <a:lnTo>
                    <a:pt x="1365" y="17476"/>
                  </a:lnTo>
                  <a:lnTo>
                    <a:pt x="1627" y="17686"/>
                  </a:lnTo>
                  <a:lnTo>
                    <a:pt x="1889" y="17896"/>
                  </a:lnTo>
                  <a:lnTo>
                    <a:pt x="2204" y="18054"/>
                  </a:lnTo>
                  <a:lnTo>
                    <a:pt x="2572" y="18211"/>
                  </a:lnTo>
                  <a:lnTo>
                    <a:pt x="2939" y="18316"/>
                  </a:lnTo>
                  <a:lnTo>
                    <a:pt x="3411" y="18421"/>
                  </a:lnTo>
                  <a:lnTo>
                    <a:pt x="3831" y="18474"/>
                  </a:lnTo>
                  <a:lnTo>
                    <a:pt x="4933" y="18474"/>
                  </a:lnTo>
                  <a:lnTo>
                    <a:pt x="5458" y="18421"/>
                  </a:lnTo>
                  <a:lnTo>
                    <a:pt x="5878" y="18316"/>
                  </a:lnTo>
                  <a:lnTo>
                    <a:pt x="6298" y="18159"/>
                  </a:lnTo>
                  <a:lnTo>
                    <a:pt x="6665" y="18054"/>
                  </a:lnTo>
                  <a:lnTo>
                    <a:pt x="6980" y="17844"/>
                  </a:lnTo>
                  <a:lnTo>
                    <a:pt x="7242" y="17634"/>
                  </a:lnTo>
                  <a:lnTo>
                    <a:pt x="7505" y="17424"/>
                  </a:lnTo>
                  <a:lnTo>
                    <a:pt x="7662" y="17214"/>
                  </a:lnTo>
                  <a:lnTo>
                    <a:pt x="7872" y="17004"/>
                  </a:lnTo>
                  <a:lnTo>
                    <a:pt x="8082" y="16532"/>
                  </a:lnTo>
                  <a:lnTo>
                    <a:pt x="8292" y="16060"/>
                  </a:lnTo>
                  <a:lnTo>
                    <a:pt x="8397" y="15640"/>
                  </a:lnTo>
                  <a:lnTo>
                    <a:pt x="8449" y="15115"/>
                  </a:lnTo>
                  <a:lnTo>
                    <a:pt x="8502" y="14433"/>
                  </a:lnTo>
                  <a:lnTo>
                    <a:pt x="8554" y="11914"/>
                  </a:lnTo>
                  <a:lnTo>
                    <a:pt x="6455" y="11914"/>
                  </a:lnTo>
                  <a:lnTo>
                    <a:pt x="6455" y="14013"/>
                  </a:lnTo>
                  <a:lnTo>
                    <a:pt x="6455" y="14538"/>
                  </a:lnTo>
                  <a:lnTo>
                    <a:pt x="6350" y="14905"/>
                  </a:lnTo>
                  <a:lnTo>
                    <a:pt x="6245" y="15325"/>
                  </a:lnTo>
                  <a:lnTo>
                    <a:pt x="6140" y="15587"/>
                  </a:lnTo>
                  <a:lnTo>
                    <a:pt x="5983" y="15850"/>
                  </a:lnTo>
                  <a:lnTo>
                    <a:pt x="5773" y="16164"/>
                  </a:lnTo>
                  <a:lnTo>
                    <a:pt x="5406" y="16374"/>
                  </a:lnTo>
                  <a:lnTo>
                    <a:pt x="4986" y="16532"/>
                  </a:lnTo>
                  <a:lnTo>
                    <a:pt x="4776" y="16584"/>
                  </a:lnTo>
                  <a:lnTo>
                    <a:pt x="4146" y="16584"/>
                  </a:lnTo>
                  <a:lnTo>
                    <a:pt x="3884" y="16532"/>
                  </a:lnTo>
                  <a:lnTo>
                    <a:pt x="3411" y="16374"/>
                  </a:lnTo>
                  <a:lnTo>
                    <a:pt x="3044" y="16164"/>
                  </a:lnTo>
                  <a:lnTo>
                    <a:pt x="2782" y="15902"/>
                  </a:lnTo>
                  <a:lnTo>
                    <a:pt x="2624" y="15587"/>
                  </a:lnTo>
                  <a:lnTo>
                    <a:pt x="2519" y="15325"/>
                  </a:lnTo>
                  <a:lnTo>
                    <a:pt x="2362" y="14905"/>
                  </a:lnTo>
                  <a:lnTo>
                    <a:pt x="2309" y="13908"/>
                  </a:lnTo>
                  <a:lnTo>
                    <a:pt x="2257" y="12333"/>
                  </a:lnTo>
                  <a:lnTo>
                    <a:pt x="2257" y="9500"/>
                  </a:lnTo>
                  <a:lnTo>
                    <a:pt x="2257" y="6771"/>
                  </a:lnTo>
                  <a:lnTo>
                    <a:pt x="2309" y="5301"/>
                  </a:lnTo>
                  <a:lnTo>
                    <a:pt x="2362" y="4094"/>
                  </a:lnTo>
                  <a:lnTo>
                    <a:pt x="2467" y="3465"/>
                  </a:lnTo>
                  <a:lnTo>
                    <a:pt x="2572" y="3097"/>
                  </a:lnTo>
                  <a:lnTo>
                    <a:pt x="2782" y="2730"/>
                  </a:lnTo>
                  <a:lnTo>
                    <a:pt x="3044" y="2415"/>
                  </a:lnTo>
                  <a:lnTo>
                    <a:pt x="3201" y="2257"/>
                  </a:lnTo>
                  <a:lnTo>
                    <a:pt x="3411" y="2153"/>
                  </a:lnTo>
                  <a:lnTo>
                    <a:pt x="3621" y="2048"/>
                  </a:lnTo>
                  <a:lnTo>
                    <a:pt x="3884" y="1943"/>
                  </a:lnTo>
                  <a:lnTo>
                    <a:pt x="4199" y="1890"/>
                  </a:lnTo>
                  <a:lnTo>
                    <a:pt x="4828" y="1890"/>
                  </a:lnTo>
                  <a:lnTo>
                    <a:pt x="5143" y="1943"/>
                  </a:lnTo>
                  <a:lnTo>
                    <a:pt x="5353" y="2048"/>
                  </a:lnTo>
                  <a:lnTo>
                    <a:pt x="5563" y="2153"/>
                  </a:lnTo>
                  <a:lnTo>
                    <a:pt x="5773" y="2257"/>
                  </a:lnTo>
                  <a:lnTo>
                    <a:pt x="5930" y="2415"/>
                  </a:lnTo>
                  <a:lnTo>
                    <a:pt x="6140" y="2782"/>
                  </a:lnTo>
                  <a:lnTo>
                    <a:pt x="6245" y="3202"/>
                  </a:lnTo>
                  <a:lnTo>
                    <a:pt x="6350" y="3674"/>
                  </a:lnTo>
                  <a:lnTo>
                    <a:pt x="6350" y="4567"/>
                  </a:lnTo>
                  <a:lnTo>
                    <a:pt x="6350" y="5931"/>
                  </a:lnTo>
                  <a:lnTo>
                    <a:pt x="8449" y="5931"/>
                  </a:lnTo>
                  <a:lnTo>
                    <a:pt x="8449" y="4934"/>
                  </a:lnTo>
                  <a:lnTo>
                    <a:pt x="8449" y="4042"/>
                  </a:lnTo>
                  <a:lnTo>
                    <a:pt x="8397" y="3307"/>
                  </a:lnTo>
                  <a:lnTo>
                    <a:pt x="8292" y="2625"/>
                  </a:lnTo>
                  <a:lnTo>
                    <a:pt x="8187" y="2257"/>
                  </a:lnTo>
                  <a:lnTo>
                    <a:pt x="8030" y="1943"/>
                  </a:lnTo>
                  <a:lnTo>
                    <a:pt x="7872" y="1628"/>
                  </a:lnTo>
                  <a:lnTo>
                    <a:pt x="7715" y="1365"/>
                  </a:lnTo>
                  <a:lnTo>
                    <a:pt x="7505" y="1155"/>
                  </a:lnTo>
                  <a:lnTo>
                    <a:pt x="7295" y="946"/>
                  </a:lnTo>
                  <a:lnTo>
                    <a:pt x="6770" y="578"/>
                  </a:lnTo>
                  <a:lnTo>
                    <a:pt x="6245" y="316"/>
                  </a:lnTo>
                  <a:lnTo>
                    <a:pt x="5668" y="158"/>
                  </a:lnTo>
                  <a:lnTo>
                    <a:pt x="5091" y="53"/>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2"/>
            <p:cNvSpPr/>
            <p:nvPr/>
          </p:nvSpPr>
          <p:spPr>
            <a:xfrm>
              <a:off x="922056" y="3879821"/>
              <a:ext cx="64319" cy="104725"/>
            </a:xfrm>
            <a:custGeom>
              <a:avLst/>
              <a:gdLst/>
              <a:ahLst/>
              <a:cxnLst/>
              <a:rect l="l" t="t" r="r" b="b"/>
              <a:pathLst>
                <a:path w="7926" h="13173" extrusionOk="0">
                  <a:moveTo>
                    <a:pt x="5301" y="5668"/>
                  </a:moveTo>
                  <a:lnTo>
                    <a:pt x="5301" y="8817"/>
                  </a:lnTo>
                  <a:lnTo>
                    <a:pt x="5301" y="9551"/>
                  </a:lnTo>
                  <a:lnTo>
                    <a:pt x="5249" y="9919"/>
                  </a:lnTo>
                  <a:lnTo>
                    <a:pt x="5196" y="10234"/>
                  </a:lnTo>
                  <a:lnTo>
                    <a:pt x="5091" y="10549"/>
                  </a:lnTo>
                  <a:lnTo>
                    <a:pt x="4934" y="10811"/>
                  </a:lnTo>
                  <a:lnTo>
                    <a:pt x="4776" y="11073"/>
                  </a:lnTo>
                  <a:lnTo>
                    <a:pt x="4514" y="11283"/>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1"/>
                  </a:lnTo>
                  <a:lnTo>
                    <a:pt x="2047" y="9289"/>
                  </a:lnTo>
                  <a:lnTo>
                    <a:pt x="2152" y="8817"/>
                  </a:lnTo>
                  <a:lnTo>
                    <a:pt x="2310" y="8449"/>
                  </a:lnTo>
                  <a:lnTo>
                    <a:pt x="2520" y="8135"/>
                  </a:lnTo>
                  <a:lnTo>
                    <a:pt x="2730" y="7820"/>
                  </a:lnTo>
                  <a:lnTo>
                    <a:pt x="2992" y="7557"/>
                  </a:lnTo>
                  <a:lnTo>
                    <a:pt x="3622" y="7032"/>
                  </a:lnTo>
                  <a:lnTo>
                    <a:pt x="4619" y="6298"/>
                  </a:lnTo>
                  <a:lnTo>
                    <a:pt x="5301" y="5668"/>
                  </a:lnTo>
                  <a:close/>
                  <a:moveTo>
                    <a:pt x="3307" y="0"/>
                  </a:moveTo>
                  <a:lnTo>
                    <a:pt x="2835" y="105"/>
                  </a:lnTo>
                  <a:lnTo>
                    <a:pt x="2310" y="210"/>
                  </a:lnTo>
                  <a:lnTo>
                    <a:pt x="1785" y="473"/>
                  </a:lnTo>
                  <a:lnTo>
                    <a:pt x="1575" y="578"/>
                  </a:lnTo>
                  <a:lnTo>
                    <a:pt x="1313" y="787"/>
                  </a:lnTo>
                  <a:lnTo>
                    <a:pt x="1103" y="997"/>
                  </a:lnTo>
                  <a:lnTo>
                    <a:pt x="945" y="1260"/>
                  </a:lnTo>
                  <a:lnTo>
                    <a:pt x="735" y="1522"/>
                  </a:lnTo>
                  <a:lnTo>
                    <a:pt x="630" y="1837"/>
                  </a:lnTo>
                  <a:lnTo>
                    <a:pt x="526" y="2414"/>
                  </a:lnTo>
                  <a:lnTo>
                    <a:pt x="421" y="3149"/>
                  </a:lnTo>
                  <a:lnTo>
                    <a:pt x="421" y="4409"/>
                  </a:lnTo>
                  <a:lnTo>
                    <a:pt x="2310" y="4409"/>
                  </a:lnTo>
                  <a:lnTo>
                    <a:pt x="2257" y="3464"/>
                  </a:lnTo>
                  <a:lnTo>
                    <a:pt x="2257" y="2834"/>
                  </a:lnTo>
                  <a:lnTo>
                    <a:pt x="2310" y="2519"/>
                  </a:lnTo>
                  <a:lnTo>
                    <a:pt x="2415" y="2257"/>
                  </a:lnTo>
                  <a:lnTo>
                    <a:pt x="2625" y="1994"/>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1"/>
                  </a:lnTo>
                  <a:lnTo>
                    <a:pt x="4619" y="4461"/>
                  </a:lnTo>
                  <a:lnTo>
                    <a:pt x="4042" y="4933"/>
                  </a:lnTo>
                  <a:lnTo>
                    <a:pt x="2100" y="6245"/>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5"/>
                  </a:lnTo>
                  <a:lnTo>
                    <a:pt x="893" y="12490"/>
                  </a:lnTo>
                  <a:lnTo>
                    <a:pt x="1313" y="12753"/>
                  </a:lnTo>
                  <a:lnTo>
                    <a:pt x="1628" y="12963"/>
                  </a:lnTo>
                  <a:lnTo>
                    <a:pt x="1995" y="13068"/>
                  </a:lnTo>
                  <a:lnTo>
                    <a:pt x="2415" y="13120"/>
                  </a:lnTo>
                  <a:lnTo>
                    <a:pt x="2835" y="13173"/>
                  </a:lnTo>
                  <a:lnTo>
                    <a:pt x="3412" y="13120"/>
                  </a:lnTo>
                  <a:lnTo>
                    <a:pt x="3937" y="12963"/>
                  </a:lnTo>
                  <a:lnTo>
                    <a:pt x="4357" y="12753"/>
                  </a:lnTo>
                  <a:lnTo>
                    <a:pt x="4671" y="12490"/>
                  </a:lnTo>
                  <a:lnTo>
                    <a:pt x="4934" y="12175"/>
                  </a:lnTo>
                  <a:lnTo>
                    <a:pt x="5144" y="11913"/>
                  </a:lnTo>
                  <a:lnTo>
                    <a:pt x="5459" y="11388"/>
                  </a:lnTo>
                  <a:lnTo>
                    <a:pt x="5459" y="12910"/>
                  </a:lnTo>
                  <a:lnTo>
                    <a:pt x="7925" y="12910"/>
                  </a:lnTo>
                  <a:lnTo>
                    <a:pt x="7768" y="12753"/>
                  </a:lnTo>
                  <a:lnTo>
                    <a:pt x="7610" y="12595"/>
                  </a:lnTo>
                  <a:lnTo>
                    <a:pt x="7505" y="12385"/>
                  </a:lnTo>
                  <a:lnTo>
                    <a:pt x="7453" y="12175"/>
                  </a:lnTo>
                  <a:lnTo>
                    <a:pt x="7400" y="11861"/>
                  </a:lnTo>
                  <a:lnTo>
                    <a:pt x="7348" y="11441"/>
                  </a:lnTo>
                  <a:lnTo>
                    <a:pt x="7348" y="10234"/>
                  </a:lnTo>
                  <a:lnTo>
                    <a:pt x="7348" y="4146"/>
                  </a:lnTo>
                  <a:lnTo>
                    <a:pt x="7295" y="3044"/>
                  </a:lnTo>
                  <a:lnTo>
                    <a:pt x="7295" y="2572"/>
                  </a:lnTo>
                  <a:lnTo>
                    <a:pt x="7243" y="2204"/>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2"/>
            <p:cNvSpPr/>
            <p:nvPr/>
          </p:nvSpPr>
          <p:spPr>
            <a:xfrm>
              <a:off x="999992" y="3879821"/>
              <a:ext cx="59207" cy="102642"/>
            </a:xfrm>
            <a:custGeom>
              <a:avLst/>
              <a:gdLst/>
              <a:ahLst/>
              <a:cxnLst/>
              <a:rect l="l" t="t" r="r" b="b"/>
              <a:pathLst>
                <a:path w="7296" h="12911" extrusionOk="0">
                  <a:moveTo>
                    <a:pt x="4619" y="0"/>
                  </a:moveTo>
                  <a:lnTo>
                    <a:pt x="4094" y="53"/>
                  </a:lnTo>
                  <a:lnTo>
                    <a:pt x="3622" y="158"/>
                  </a:lnTo>
                  <a:lnTo>
                    <a:pt x="3202" y="315"/>
                  </a:lnTo>
                  <a:lnTo>
                    <a:pt x="2834" y="525"/>
                  </a:lnTo>
                  <a:lnTo>
                    <a:pt x="2519" y="735"/>
                  </a:lnTo>
                  <a:lnTo>
                    <a:pt x="2257" y="997"/>
                  </a:lnTo>
                  <a:lnTo>
                    <a:pt x="1890" y="1417"/>
                  </a:lnTo>
                  <a:lnTo>
                    <a:pt x="1890"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099"/>
                  </a:lnTo>
                  <a:lnTo>
                    <a:pt x="5038" y="2414"/>
                  </a:lnTo>
                  <a:lnTo>
                    <a:pt x="5143" y="2887"/>
                  </a:lnTo>
                  <a:lnTo>
                    <a:pt x="5196" y="3411"/>
                  </a:lnTo>
                  <a:lnTo>
                    <a:pt x="5196" y="4618"/>
                  </a:lnTo>
                  <a:lnTo>
                    <a:pt x="5196" y="12910"/>
                  </a:lnTo>
                  <a:lnTo>
                    <a:pt x="7295" y="12910"/>
                  </a:lnTo>
                  <a:lnTo>
                    <a:pt x="7295" y="3989"/>
                  </a:lnTo>
                  <a:lnTo>
                    <a:pt x="7243" y="3306"/>
                  </a:lnTo>
                  <a:lnTo>
                    <a:pt x="7243" y="2624"/>
                  </a:lnTo>
                  <a:lnTo>
                    <a:pt x="7138" y="1942"/>
                  </a:lnTo>
                  <a:lnTo>
                    <a:pt x="7033" y="1627"/>
                  </a:lnTo>
                  <a:lnTo>
                    <a:pt x="6928" y="1312"/>
                  </a:lnTo>
                  <a:lnTo>
                    <a:pt x="6823" y="1050"/>
                  </a:lnTo>
                  <a:lnTo>
                    <a:pt x="6613" y="787"/>
                  </a:lnTo>
                  <a:lnTo>
                    <a:pt x="6403" y="578"/>
                  </a:lnTo>
                  <a:lnTo>
                    <a:pt x="6141"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2"/>
            <p:cNvSpPr/>
            <p:nvPr/>
          </p:nvSpPr>
          <p:spPr>
            <a:xfrm>
              <a:off x="1071964" y="3879821"/>
              <a:ext cx="64741" cy="104725"/>
            </a:xfrm>
            <a:custGeom>
              <a:avLst/>
              <a:gdLst/>
              <a:ahLst/>
              <a:cxnLst/>
              <a:rect l="l" t="t" r="r" b="b"/>
              <a:pathLst>
                <a:path w="7978" h="13173" extrusionOk="0">
                  <a:moveTo>
                    <a:pt x="5353" y="5668"/>
                  </a:moveTo>
                  <a:lnTo>
                    <a:pt x="5353" y="8817"/>
                  </a:lnTo>
                  <a:lnTo>
                    <a:pt x="5353" y="9551"/>
                  </a:lnTo>
                  <a:lnTo>
                    <a:pt x="5301" y="9919"/>
                  </a:lnTo>
                  <a:lnTo>
                    <a:pt x="5248" y="10234"/>
                  </a:lnTo>
                  <a:lnTo>
                    <a:pt x="5143" y="10549"/>
                  </a:lnTo>
                  <a:lnTo>
                    <a:pt x="4986" y="10811"/>
                  </a:lnTo>
                  <a:lnTo>
                    <a:pt x="4776" y="11073"/>
                  </a:lnTo>
                  <a:lnTo>
                    <a:pt x="4566" y="11283"/>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627" y="578"/>
                  </a:lnTo>
                  <a:lnTo>
                    <a:pt x="1365" y="787"/>
                  </a:lnTo>
                  <a:lnTo>
                    <a:pt x="1155" y="997"/>
                  </a:lnTo>
                  <a:lnTo>
                    <a:pt x="945" y="1260"/>
                  </a:lnTo>
                  <a:lnTo>
                    <a:pt x="788" y="1522"/>
                  </a:lnTo>
                  <a:lnTo>
                    <a:pt x="683" y="1837"/>
                  </a:lnTo>
                  <a:lnTo>
                    <a:pt x="525" y="2414"/>
                  </a:lnTo>
                  <a:lnTo>
                    <a:pt x="473" y="3149"/>
                  </a:lnTo>
                  <a:lnTo>
                    <a:pt x="473" y="4409"/>
                  </a:lnTo>
                  <a:lnTo>
                    <a:pt x="2362" y="4409"/>
                  </a:lnTo>
                  <a:lnTo>
                    <a:pt x="2310" y="3464"/>
                  </a:lnTo>
                  <a:lnTo>
                    <a:pt x="2310" y="2834"/>
                  </a:lnTo>
                  <a:lnTo>
                    <a:pt x="2362" y="2519"/>
                  </a:lnTo>
                  <a:lnTo>
                    <a:pt x="2467" y="2257"/>
                  </a:lnTo>
                  <a:lnTo>
                    <a:pt x="2677" y="1994"/>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5"/>
                  </a:lnTo>
                  <a:lnTo>
                    <a:pt x="945" y="12490"/>
                  </a:lnTo>
                  <a:lnTo>
                    <a:pt x="1365" y="12753"/>
                  </a:lnTo>
                  <a:lnTo>
                    <a:pt x="1680" y="12963"/>
                  </a:lnTo>
                  <a:lnTo>
                    <a:pt x="2047" y="13068"/>
                  </a:lnTo>
                  <a:lnTo>
                    <a:pt x="2467" y="13120"/>
                  </a:lnTo>
                  <a:lnTo>
                    <a:pt x="2887" y="13173"/>
                  </a:lnTo>
                  <a:lnTo>
                    <a:pt x="3464" y="13120"/>
                  </a:lnTo>
                  <a:lnTo>
                    <a:pt x="3989" y="12963"/>
                  </a:lnTo>
                  <a:lnTo>
                    <a:pt x="4409" y="12753"/>
                  </a:lnTo>
                  <a:lnTo>
                    <a:pt x="4724" y="12490"/>
                  </a:lnTo>
                  <a:lnTo>
                    <a:pt x="4986" y="12175"/>
                  </a:lnTo>
                  <a:lnTo>
                    <a:pt x="5196" y="11913"/>
                  </a:lnTo>
                  <a:lnTo>
                    <a:pt x="5511" y="11388"/>
                  </a:lnTo>
                  <a:lnTo>
                    <a:pt x="5511" y="12910"/>
                  </a:lnTo>
                  <a:lnTo>
                    <a:pt x="7977" y="12910"/>
                  </a:lnTo>
                  <a:lnTo>
                    <a:pt x="7820" y="12753"/>
                  </a:lnTo>
                  <a:lnTo>
                    <a:pt x="7662" y="12595"/>
                  </a:lnTo>
                  <a:lnTo>
                    <a:pt x="7557" y="12385"/>
                  </a:lnTo>
                  <a:lnTo>
                    <a:pt x="7453" y="12175"/>
                  </a:lnTo>
                  <a:lnTo>
                    <a:pt x="7400" y="11861"/>
                  </a:lnTo>
                  <a:lnTo>
                    <a:pt x="7400" y="11441"/>
                  </a:lnTo>
                  <a:lnTo>
                    <a:pt x="7348" y="10234"/>
                  </a:lnTo>
                  <a:lnTo>
                    <a:pt x="7348" y="4146"/>
                  </a:lnTo>
                  <a:lnTo>
                    <a:pt x="7348" y="3044"/>
                  </a:lnTo>
                  <a:lnTo>
                    <a:pt x="7348"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2"/>
            <p:cNvSpPr/>
            <p:nvPr/>
          </p:nvSpPr>
          <p:spPr>
            <a:xfrm>
              <a:off x="1148619" y="3840182"/>
              <a:ext cx="60481" cy="144364"/>
            </a:xfrm>
            <a:custGeom>
              <a:avLst/>
              <a:gdLst/>
              <a:ahLst/>
              <a:cxnLst/>
              <a:rect l="l" t="t" r="r" b="b"/>
              <a:pathLst>
                <a:path w="7453" h="18159" extrusionOk="0">
                  <a:moveTo>
                    <a:pt x="3674" y="6561"/>
                  </a:moveTo>
                  <a:lnTo>
                    <a:pt x="3989" y="6613"/>
                  </a:lnTo>
                  <a:lnTo>
                    <a:pt x="4304" y="6666"/>
                  </a:lnTo>
                  <a:lnTo>
                    <a:pt x="4514" y="6771"/>
                  </a:lnTo>
                  <a:lnTo>
                    <a:pt x="4724" y="6928"/>
                  </a:lnTo>
                  <a:lnTo>
                    <a:pt x="4934" y="7138"/>
                  </a:lnTo>
                  <a:lnTo>
                    <a:pt x="5091" y="7348"/>
                  </a:lnTo>
                  <a:lnTo>
                    <a:pt x="5196" y="7663"/>
                  </a:lnTo>
                  <a:lnTo>
                    <a:pt x="5301" y="7978"/>
                  </a:lnTo>
                  <a:lnTo>
                    <a:pt x="5406" y="8660"/>
                  </a:lnTo>
                  <a:lnTo>
                    <a:pt x="5459" y="9552"/>
                  </a:lnTo>
                  <a:lnTo>
                    <a:pt x="5459" y="10497"/>
                  </a:lnTo>
                  <a:lnTo>
                    <a:pt x="5459" y="11599"/>
                  </a:lnTo>
                  <a:lnTo>
                    <a:pt x="5406" y="13750"/>
                  </a:lnTo>
                  <a:lnTo>
                    <a:pt x="5354" y="14590"/>
                  </a:lnTo>
                  <a:lnTo>
                    <a:pt x="5196" y="15272"/>
                  </a:lnTo>
                  <a:lnTo>
                    <a:pt x="5091" y="15587"/>
                  </a:lnTo>
                  <a:lnTo>
                    <a:pt x="4986" y="15849"/>
                  </a:lnTo>
                  <a:lnTo>
                    <a:pt x="4829" y="16059"/>
                  </a:lnTo>
                  <a:lnTo>
                    <a:pt x="4671" y="16217"/>
                  </a:lnTo>
                  <a:lnTo>
                    <a:pt x="4461" y="16374"/>
                  </a:lnTo>
                  <a:lnTo>
                    <a:pt x="4252" y="16479"/>
                  </a:lnTo>
                  <a:lnTo>
                    <a:pt x="3989" y="16532"/>
                  </a:lnTo>
                  <a:lnTo>
                    <a:pt x="3412" y="16532"/>
                  </a:lnTo>
                  <a:lnTo>
                    <a:pt x="3202" y="16479"/>
                  </a:lnTo>
                  <a:lnTo>
                    <a:pt x="2992" y="16427"/>
                  </a:lnTo>
                  <a:lnTo>
                    <a:pt x="2782" y="16322"/>
                  </a:lnTo>
                  <a:lnTo>
                    <a:pt x="2520" y="16059"/>
                  </a:lnTo>
                  <a:lnTo>
                    <a:pt x="2310" y="15745"/>
                  </a:lnTo>
                  <a:lnTo>
                    <a:pt x="2205" y="15430"/>
                  </a:lnTo>
                  <a:lnTo>
                    <a:pt x="2100" y="15115"/>
                  </a:lnTo>
                  <a:lnTo>
                    <a:pt x="2047" y="14590"/>
                  </a:lnTo>
                  <a:lnTo>
                    <a:pt x="1995" y="13488"/>
                  </a:lnTo>
                  <a:lnTo>
                    <a:pt x="1995" y="12596"/>
                  </a:lnTo>
                  <a:lnTo>
                    <a:pt x="1995" y="10602"/>
                  </a:lnTo>
                  <a:lnTo>
                    <a:pt x="2047" y="9132"/>
                  </a:lnTo>
                  <a:lnTo>
                    <a:pt x="2100" y="8292"/>
                  </a:lnTo>
                  <a:lnTo>
                    <a:pt x="2205" y="7873"/>
                  </a:lnTo>
                  <a:lnTo>
                    <a:pt x="2310" y="7505"/>
                  </a:lnTo>
                  <a:lnTo>
                    <a:pt x="2520" y="7138"/>
                  </a:lnTo>
                  <a:lnTo>
                    <a:pt x="2625" y="6980"/>
                  </a:lnTo>
                  <a:lnTo>
                    <a:pt x="2782" y="6823"/>
                  </a:lnTo>
                  <a:lnTo>
                    <a:pt x="2992" y="6718"/>
                  </a:lnTo>
                  <a:lnTo>
                    <a:pt x="3202" y="6666"/>
                  </a:lnTo>
                  <a:lnTo>
                    <a:pt x="3412" y="6613"/>
                  </a:lnTo>
                  <a:lnTo>
                    <a:pt x="3674" y="6561"/>
                  </a:lnTo>
                  <a:close/>
                  <a:moveTo>
                    <a:pt x="5406" y="1"/>
                  </a:moveTo>
                  <a:lnTo>
                    <a:pt x="5406" y="6246"/>
                  </a:lnTo>
                  <a:lnTo>
                    <a:pt x="5091" y="5826"/>
                  </a:lnTo>
                  <a:lnTo>
                    <a:pt x="4881" y="5616"/>
                  </a:lnTo>
                  <a:lnTo>
                    <a:pt x="4619" y="5406"/>
                  </a:lnTo>
                  <a:lnTo>
                    <a:pt x="4304" y="5249"/>
                  </a:lnTo>
                  <a:lnTo>
                    <a:pt x="3937" y="5091"/>
                  </a:lnTo>
                  <a:lnTo>
                    <a:pt x="3517" y="5039"/>
                  </a:lnTo>
                  <a:lnTo>
                    <a:pt x="2992" y="4986"/>
                  </a:lnTo>
                  <a:lnTo>
                    <a:pt x="2520" y="5039"/>
                  </a:lnTo>
                  <a:lnTo>
                    <a:pt x="2047" y="5144"/>
                  </a:lnTo>
                  <a:lnTo>
                    <a:pt x="1628" y="5354"/>
                  </a:lnTo>
                  <a:lnTo>
                    <a:pt x="1260" y="5564"/>
                  </a:lnTo>
                  <a:lnTo>
                    <a:pt x="945" y="5878"/>
                  </a:lnTo>
                  <a:lnTo>
                    <a:pt x="683" y="6246"/>
                  </a:lnTo>
                  <a:lnTo>
                    <a:pt x="421" y="6666"/>
                  </a:lnTo>
                  <a:lnTo>
                    <a:pt x="263" y="7085"/>
                  </a:lnTo>
                  <a:lnTo>
                    <a:pt x="158" y="7505"/>
                  </a:lnTo>
                  <a:lnTo>
                    <a:pt x="106" y="8030"/>
                  </a:lnTo>
                  <a:lnTo>
                    <a:pt x="1" y="9290"/>
                  </a:lnTo>
                  <a:lnTo>
                    <a:pt x="1" y="10549"/>
                  </a:lnTo>
                  <a:lnTo>
                    <a:pt x="1" y="11651"/>
                  </a:lnTo>
                  <a:lnTo>
                    <a:pt x="1" y="12963"/>
                  </a:lnTo>
                  <a:lnTo>
                    <a:pt x="1" y="14118"/>
                  </a:lnTo>
                  <a:lnTo>
                    <a:pt x="106" y="15167"/>
                  </a:lnTo>
                  <a:lnTo>
                    <a:pt x="263" y="16007"/>
                  </a:lnTo>
                  <a:lnTo>
                    <a:pt x="368" y="16427"/>
                  </a:lnTo>
                  <a:lnTo>
                    <a:pt x="526" y="16742"/>
                  </a:lnTo>
                  <a:lnTo>
                    <a:pt x="683" y="17056"/>
                  </a:lnTo>
                  <a:lnTo>
                    <a:pt x="893" y="17319"/>
                  </a:lnTo>
                  <a:lnTo>
                    <a:pt x="1155" y="17581"/>
                  </a:lnTo>
                  <a:lnTo>
                    <a:pt x="1418" y="17739"/>
                  </a:lnTo>
                  <a:lnTo>
                    <a:pt x="1733" y="17896"/>
                  </a:lnTo>
                  <a:lnTo>
                    <a:pt x="2100" y="18054"/>
                  </a:lnTo>
                  <a:lnTo>
                    <a:pt x="2520" y="18106"/>
                  </a:lnTo>
                  <a:lnTo>
                    <a:pt x="2887" y="18159"/>
                  </a:lnTo>
                  <a:lnTo>
                    <a:pt x="3517" y="18106"/>
                  </a:lnTo>
                  <a:lnTo>
                    <a:pt x="3989" y="17949"/>
                  </a:lnTo>
                  <a:lnTo>
                    <a:pt x="4409" y="17791"/>
                  </a:lnTo>
                  <a:lnTo>
                    <a:pt x="4776" y="17529"/>
                  </a:lnTo>
                  <a:lnTo>
                    <a:pt x="5039" y="17266"/>
                  </a:lnTo>
                  <a:lnTo>
                    <a:pt x="5249" y="17004"/>
                  </a:lnTo>
                  <a:lnTo>
                    <a:pt x="5564" y="16584"/>
                  </a:lnTo>
                  <a:lnTo>
                    <a:pt x="5564" y="17896"/>
                  </a:lnTo>
                  <a:lnTo>
                    <a:pt x="7453" y="17896"/>
                  </a:lnTo>
                  <a:lnTo>
                    <a:pt x="7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2"/>
            <p:cNvSpPr/>
            <p:nvPr/>
          </p:nvSpPr>
          <p:spPr>
            <a:xfrm>
              <a:off x="1227407"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2"/>
            <p:cNvSpPr/>
            <p:nvPr/>
          </p:nvSpPr>
          <p:spPr>
            <a:xfrm>
              <a:off x="1256792" y="3879821"/>
              <a:ext cx="64741" cy="104725"/>
            </a:xfrm>
            <a:custGeom>
              <a:avLst/>
              <a:gdLst/>
              <a:ahLst/>
              <a:cxnLst/>
              <a:rect l="l" t="t" r="r" b="b"/>
              <a:pathLst>
                <a:path w="7978" h="13173" extrusionOk="0">
                  <a:moveTo>
                    <a:pt x="5353" y="5668"/>
                  </a:moveTo>
                  <a:lnTo>
                    <a:pt x="5353"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1"/>
                  </a:lnTo>
                  <a:lnTo>
                    <a:pt x="2100" y="9289"/>
                  </a:lnTo>
                  <a:lnTo>
                    <a:pt x="2205" y="8817"/>
                  </a:lnTo>
                  <a:lnTo>
                    <a:pt x="2310" y="8449"/>
                  </a:lnTo>
                  <a:lnTo>
                    <a:pt x="2519" y="8135"/>
                  </a:lnTo>
                  <a:lnTo>
                    <a:pt x="2782" y="7820"/>
                  </a:lnTo>
                  <a:lnTo>
                    <a:pt x="3044" y="7557"/>
                  </a:lnTo>
                  <a:lnTo>
                    <a:pt x="3674" y="7032"/>
                  </a:lnTo>
                  <a:lnTo>
                    <a:pt x="4671" y="6298"/>
                  </a:lnTo>
                  <a:lnTo>
                    <a:pt x="5353" y="5668"/>
                  </a:lnTo>
                  <a:close/>
                  <a:moveTo>
                    <a:pt x="3307" y="0"/>
                  </a:moveTo>
                  <a:lnTo>
                    <a:pt x="2834"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41" y="4933"/>
                  </a:lnTo>
                  <a:lnTo>
                    <a:pt x="2152" y="6245"/>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5" y="13120"/>
                  </a:lnTo>
                  <a:lnTo>
                    <a:pt x="2834"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2"/>
            <p:cNvSpPr/>
            <p:nvPr/>
          </p:nvSpPr>
          <p:spPr>
            <a:xfrm>
              <a:off x="1334728" y="3879821"/>
              <a:ext cx="59199" cy="102642"/>
            </a:xfrm>
            <a:custGeom>
              <a:avLst/>
              <a:gdLst/>
              <a:ahLst/>
              <a:cxnLst/>
              <a:rect l="l" t="t" r="r" b="b"/>
              <a:pathLst>
                <a:path w="7295" h="12911" extrusionOk="0">
                  <a:moveTo>
                    <a:pt x="4671" y="0"/>
                  </a:moveTo>
                  <a:lnTo>
                    <a:pt x="4094" y="53"/>
                  </a:lnTo>
                  <a:lnTo>
                    <a:pt x="3621" y="158"/>
                  </a:lnTo>
                  <a:lnTo>
                    <a:pt x="3201" y="315"/>
                  </a:lnTo>
                  <a:lnTo>
                    <a:pt x="2834"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3" y="1050"/>
                  </a:lnTo>
                  <a:lnTo>
                    <a:pt x="6665" y="787"/>
                  </a:lnTo>
                  <a:lnTo>
                    <a:pt x="6455" y="578"/>
                  </a:lnTo>
                  <a:lnTo>
                    <a:pt x="6193" y="368"/>
                  </a:lnTo>
                  <a:lnTo>
                    <a:pt x="5878" y="210"/>
                  </a:lnTo>
                  <a:lnTo>
                    <a:pt x="5511"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2"/>
            <p:cNvSpPr/>
            <p:nvPr/>
          </p:nvSpPr>
          <p:spPr>
            <a:xfrm>
              <a:off x="1460356" y="3840182"/>
              <a:ext cx="70706" cy="142281"/>
            </a:xfrm>
            <a:custGeom>
              <a:avLst/>
              <a:gdLst/>
              <a:ahLst/>
              <a:cxnLst/>
              <a:rect l="l" t="t" r="r" b="b"/>
              <a:pathLst>
                <a:path w="8713" h="17897" extrusionOk="0">
                  <a:moveTo>
                    <a:pt x="3727" y="2047"/>
                  </a:moveTo>
                  <a:lnTo>
                    <a:pt x="4619" y="2100"/>
                  </a:lnTo>
                  <a:lnTo>
                    <a:pt x="4986" y="2152"/>
                  </a:lnTo>
                  <a:lnTo>
                    <a:pt x="5249" y="2205"/>
                  </a:lnTo>
                  <a:lnTo>
                    <a:pt x="5458" y="2310"/>
                  </a:lnTo>
                  <a:lnTo>
                    <a:pt x="5668" y="2415"/>
                  </a:lnTo>
                  <a:lnTo>
                    <a:pt x="5931" y="2625"/>
                  </a:lnTo>
                  <a:lnTo>
                    <a:pt x="6141" y="2940"/>
                  </a:lnTo>
                  <a:lnTo>
                    <a:pt x="6298" y="3254"/>
                  </a:lnTo>
                  <a:lnTo>
                    <a:pt x="6403" y="3622"/>
                  </a:lnTo>
                  <a:lnTo>
                    <a:pt x="6456" y="4094"/>
                  </a:lnTo>
                  <a:lnTo>
                    <a:pt x="6508" y="4619"/>
                  </a:lnTo>
                  <a:lnTo>
                    <a:pt x="6508" y="5878"/>
                  </a:lnTo>
                  <a:lnTo>
                    <a:pt x="6561" y="9919"/>
                  </a:lnTo>
                  <a:lnTo>
                    <a:pt x="6508" y="12071"/>
                  </a:lnTo>
                  <a:lnTo>
                    <a:pt x="6456" y="13330"/>
                  </a:lnTo>
                  <a:lnTo>
                    <a:pt x="6403" y="14223"/>
                  </a:lnTo>
                  <a:lnTo>
                    <a:pt x="6246" y="14747"/>
                  </a:lnTo>
                  <a:lnTo>
                    <a:pt x="6088" y="15167"/>
                  </a:lnTo>
                  <a:lnTo>
                    <a:pt x="5826" y="15430"/>
                  </a:lnTo>
                  <a:lnTo>
                    <a:pt x="5511" y="15640"/>
                  </a:lnTo>
                  <a:lnTo>
                    <a:pt x="5091" y="15797"/>
                  </a:lnTo>
                  <a:lnTo>
                    <a:pt x="4671" y="15902"/>
                  </a:lnTo>
                  <a:lnTo>
                    <a:pt x="4199" y="15902"/>
                  </a:lnTo>
                  <a:lnTo>
                    <a:pt x="3727" y="15954"/>
                  </a:lnTo>
                  <a:lnTo>
                    <a:pt x="2257" y="15954"/>
                  </a:lnTo>
                  <a:lnTo>
                    <a:pt x="2257" y="2047"/>
                  </a:lnTo>
                  <a:close/>
                  <a:moveTo>
                    <a:pt x="1" y="1"/>
                  </a:moveTo>
                  <a:lnTo>
                    <a:pt x="1" y="17896"/>
                  </a:lnTo>
                  <a:lnTo>
                    <a:pt x="4724" y="17896"/>
                  </a:lnTo>
                  <a:lnTo>
                    <a:pt x="5406" y="17844"/>
                  </a:lnTo>
                  <a:lnTo>
                    <a:pt x="5983" y="17686"/>
                  </a:lnTo>
                  <a:lnTo>
                    <a:pt x="6561" y="17529"/>
                  </a:lnTo>
                  <a:lnTo>
                    <a:pt x="7085" y="17214"/>
                  </a:lnTo>
                  <a:lnTo>
                    <a:pt x="7348" y="17056"/>
                  </a:lnTo>
                  <a:lnTo>
                    <a:pt x="7558" y="16847"/>
                  </a:lnTo>
                  <a:lnTo>
                    <a:pt x="7768" y="16584"/>
                  </a:lnTo>
                  <a:lnTo>
                    <a:pt x="7977" y="16269"/>
                  </a:lnTo>
                  <a:lnTo>
                    <a:pt x="8187" y="15849"/>
                  </a:lnTo>
                  <a:lnTo>
                    <a:pt x="8345" y="15430"/>
                  </a:lnTo>
                  <a:lnTo>
                    <a:pt x="8450" y="15010"/>
                  </a:lnTo>
                  <a:lnTo>
                    <a:pt x="8555" y="14485"/>
                  </a:lnTo>
                  <a:lnTo>
                    <a:pt x="8660" y="13435"/>
                  </a:lnTo>
                  <a:lnTo>
                    <a:pt x="8660" y="12176"/>
                  </a:lnTo>
                  <a:lnTo>
                    <a:pt x="8712" y="9395"/>
                  </a:lnTo>
                  <a:lnTo>
                    <a:pt x="8712" y="7663"/>
                  </a:lnTo>
                  <a:lnTo>
                    <a:pt x="8712" y="4986"/>
                  </a:lnTo>
                  <a:lnTo>
                    <a:pt x="8660" y="3989"/>
                  </a:lnTo>
                  <a:lnTo>
                    <a:pt x="8607" y="3254"/>
                  </a:lnTo>
                  <a:lnTo>
                    <a:pt x="8450" y="2625"/>
                  </a:lnTo>
                  <a:lnTo>
                    <a:pt x="8292" y="2152"/>
                  </a:lnTo>
                  <a:lnTo>
                    <a:pt x="8082" y="1733"/>
                  </a:lnTo>
                  <a:lnTo>
                    <a:pt x="7820" y="1313"/>
                  </a:lnTo>
                  <a:lnTo>
                    <a:pt x="7400" y="893"/>
                  </a:lnTo>
                  <a:lnTo>
                    <a:pt x="6928" y="526"/>
                  </a:lnTo>
                  <a:lnTo>
                    <a:pt x="6403" y="316"/>
                  </a:lnTo>
                  <a:lnTo>
                    <a:pt x="5878" y="158"/>
                  </a:lnTo>
                  <a:lnTo>
                    <a:pt x="5301" y="53"/>
                  </a:lnTo>
                  <a:lnTo>
                    <a:pt x="4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2"/>
            <p:cNvSpPr/>
            <p:nvPr/>
          </p:nvSpPr>
          <p:spPr>
            <a:xfrm>
              <a:off x="154936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2"/>
            <p:cNvSpPr/>
            <p:nvPr/>
          </p:nvSpPr>
          <p:spPr>
            <a:xfrm>
              <a:off x="1581732" y="3879821"/>
              <a:ext cx="61333" cy="136851"/>
            </a:xfrm>
            <a:custGeom>
              <a:avLst/>
              <a:gdLst/>
              <a:ahLst/>
              <a:cxnLst/>
              <a:rect l="l" t="t" r="r" b="b"/>
              <a:pathLst>
                <a:path w="7558" h="17214" extrusionOk="0">
                  <a:moveTo>
                    <a:pt x="3779" y="1417"/>
                  </a:moveTo>
                  <a:lnTo>
                    <a:pt x="4146" y="1470"/>
                  </a:lnTo>
                  <a:lnTo>
                    <a:pt x="4513" y="1575"/>
                  </a:lnTo>
                  <a:lnTo>
                    <a:pt x="4776" y="1785"/>
                  </a:lnTo>
                  <a:lnTo>
                    <a:pt x="5038" y="2047"/>
                  </a:lnTo>
                  <a:lnTo>
                    <a:pt x="5196" y="2309"/>
                  </a:lnTo>
                  <a:lnTo>
                    <a:pt x="5353" y="2677"/>
                  </a:lnTo>
                  <a:lnTo>
                    <a:pt x="5458" y="3097"/>
                  </a:lnTo>
                  <a:lnTo>
                    <a:pt x="5458" y="3516"/>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8"/>
                  </a:lnTo>
                  <a:lnTo>
                    <a:pt x="2519" y="10968"/>
                  </a:lnTo>
                  <a:lnTo>
                    <a:pt x="2362" y="10706"/>
                  </a:lnTo>
                  <a:lnTo>
                    <a:pt x="2257" y="10391"/>
                  </a:lnTo>
                  <a:lnTo>
                    <a:pt x="2204" y="10076"/>
                  </a:lnTo>
                  <a:lnTo>
                    <a:pt x="2152" y="9709"/>
                  </a:lnTo>
                  <a:lnTo>
                    <a:pt x="2099" y="8817"/>
                  </a:lnTo>
                  <a:lnTo>
                    <a:pt x="2099" y="7610"/>
                  </a:lnTo>
                  <a:lnTo>
                    <a:pt x="2099" y="5301"/>
                  </a:lnTo>
                  <a:lnTo>
                    <a:pt x="2099" y="3831"/>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0"/>
                  </a:moveTo>
                  <a:lnTo>
                    <a:pt x="2362" y="53"/>
                  </a:lnTo>
                  <a:lnTo>
                    <a:pt x="2047" y="158"/>
                  </a:lnTo>
                  <a:lnTo>
                    <a:pt x="1732" y="315"/>
                  </a:lnTo>
                  <a:lnTo>
                    <a:pt x="1470" y="420"/>
                  </a:lnTo>
                  <a:lnTo>
                    <a:pt x="1260" y="630"/>
                  </a:lnTo>
                  <a:lnTo>
                    <a:pt x="840" y="997"/>
                  </a:lnTo>
                  <a:lnTo>
                    <a:pt x="577" y="1417"/>
                  </a:lnTo>
                  <a:lnTo>
                    <a:pt x="420" y="1785"/>
                  </a:lnTo>
                  <a:lnTo>
                    <a:pt x="315" y="2099"/>
                  </a:lnTo>
                  <a:lnTo>
                    <a:pt x="263" y="2362"/>
                  </a:lnTo>
                  <a:lnTo>
                    <a:pt x="105" y="2992"/>
                  </a:lnTo>
                  <a:lnTo>
                    <a:pt x="53" y="3831"/>
                  </a:lnTo>
                  <a:lnTo>
                    <a:pt x="53" y="4881"/>
                  </a:lnTo>
                  <a:lnTo>
                    <a:pt x="0" y="6298"/>
                  </a:lnTo>
                  <a:lnTo>
                    <a:pt x="0" y="8292"/>
                  </a:lnTo>
                  <a:lnTo>
                    <a:pt x="53" y="9656"/>
                  </a:lnTo>
                  <a:lnTo>
                    <a:pt x="158" y="10601"/>
                  </a:lnTo>
                  <a:lnTo>
                    <a:pt x="263" y="10968"/>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0"/>
                  </a:lnTo>
                  <a:lnTo>
                    <a:pt x="4933" y="12228"/>
                  </a:lnTo>
                  <a:lnTo>
                    <a:pt x="5248" y="11966"/>
                  </a:lnTo>
                  <a:lnTo>
                    <a:pt x="5511" y="11598"/>
                  </a:lnTo>
                  <a:lnTo>
                    <a:pt x="5511" y="13068"/>
                  </a:lnTo>
                  <a:lnTo>
                    <a:pt x="5458" y="13960"/>
                  </a:lnTo>
                  <a:lnTo>
                    <a:pt x="5406" y="14380"/>
                  </a:lnTo>
                  <a:lnTo>
                    <a:pt x="5301" y="14747"/>
                  </a:lnTo>
                  <a:lnTo>
                    <a:pt x="5091" y="15114"/>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4"/>
                  </a:lnTo>
                  <a:lnTo>
                    <a:pt x="2047" y="14432"/>
                  </a:lnTo>
                  <a:lnTo>
                    <a:pt x="1994" y="13960"/>
                  </a:lnTo>
                  <a:lnTo>
                    <a:pt x="158" y="13960"/>
                  </a:lnTo>
                  <a:lnTo>
                    <a:pt x="158" y="14380"/>
                  </a:lnTo>
                  <a:lnTo>
                    <a:pt x="210" y="14799"/>
                  </a:lnTo>
                  <a:lnTo>
                    <a:pt x="315" y="15219"/>
                  </a:lnTo>
                  <a:lnTo>
                    <a:pt x="473" y="15534"/>
                  </a:lnTo>
                  <a:lnTo>
                    <a:pt x="630" y="15849"/>
                  </a:lnTo>
                  <a:lnTo>
                    <a:pt x="840" y="16111"/>
                  </a:lnTo>
                  <a:lnTo>
                    <a:pt x="1050" y="16321"/>
                  </a:lnTo>
                  <a:lnTo>
                    <a:pt x="1312" y="16531"/>
                  </a:lnTo>
                  <a:lnTo>
                    <a:pt x="1575" y="16689"/>
                  </a:lnTo>
                  <a:lnTo>
                    <a:pt x="1837" y="16846"/>
                  </a:lnTo>
                  <a:lnTo>
                    <a:pt x="2414" y="17056"/>
                  </a:lnTo>
                  <a:lnTo>
                    <a:pt x="3044" y="17161"/>
                  </a:lnTo>
                  <a:lnTo>
                    <a:pt x="3621" y="17213"/>
                  </a:lnTo>
                  <a:lnTo>
                    <a:pt x="4041" y="17161"/>
                  </a:lnTo>
                  <a:lnTo>
                    <a:pt x="4566" y="17108"/>
                  </a:lnTo>
                  <a:lnTo>
                    <a:pt x="5091" y="17004"/>
                  </a:lnTo>
                  <a:lnTo>
                    <a:pt x="5668" y="16846"/>
                  </a:lnTo>
                  <a:lnTo>
                    <a:pt x="6193" y="16584"/>
                  </a:lnTo>
                  <a:lnTo>
                    <a:pt x="6455" y="16374"/>
                  </a:lnTo>
                  <a:lnTo>
                    <a:pt x="6665" y="16216"/>
                  </a:lnTo>
                  <a:lnTo>
                    <a:pt x="6875" y="15954"/>
                  </a:lnTo>
                  <a:lnTo>
                    <a:pt x="7032" y="15692"/>
                  </a:lnTo>
                  <a:lnTo>
                    <a:pt x="7190" y="15429"/>
                  </a:lnTo>
                  <a:lnTo>
                    <a:pt x="7347" y="15114"/>
                  </a:lnTo>
                  <a:lnTo>
                    <a:pt x="7452" y="14589"/>
                  </a:lnTo>
                  <a:lnTo>
                    <a:pt x="7557" y="14012"/>
                  </a:lnTo>
                  <a:lnTo>
                    <a:pt x="7557" y="13278"/>
                  </a:lnTo>
                  <a:lnTo>
                    <a:pt x="7557" y="12280"/>
                  </a:lnTo>
                  <a:lnTo>
                    <a:pt x="7557" y="210"/>
                  </a:lnTo>
                  <a:lnTo>
                    <a:pt x="5668" y="210"/>
                  </a:lnTo>
                  <a:lnTo>
                    <a:pt x="5668" y="1365"/>
                  </a:lnTo>
                  <a:lnTo>
                    <a:pt x="5406" y="945"/>
                  </a:lnTo>
                  <a:lnTo>
                    <a:pt x="5196" y="735"/>
                  </a:lnTo>
                  <a:lnTo>
                    <a:pt x="4933" y="525"/>
                  </a:lnTo>
                  <a:lnTo>
                    <a:pt x="4618" y="315"/>
                  </a:lnTo>
                  <a:lnTo>
                    <a:pt x="4199" y="158"/>
                  </a:lnTo>
                  <a:lnTo>
                    <a:pt x="3726" y="53"/>
                  </a:ln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2"/>
            <p:cNvSpPr/>
            <p:nvPr/>
          </p:nvSpPr>
          <p:spPr>
            <a:xfrm>
              <a:off x="1660943"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2"/>
            <p:cNvSpPr/>
            <p:nvPr/>
          </p:nvSpPr>
          <p:spPr>
            <a:xfrm>
              <a:off x="1687771" y="3854373"/>
              <a:ext cx="44300" cy="130173"/>
            </a:xfrm>
            <a:custGeom>
              <a:avLst/>
              <a:gdLst/>
              <a:ahLst/>
              <a:cxnLst/>
              <a:rect l="l" t="t" r="r" b="b"/>
              <a:pathLst>
                <a:path w="5459" h="16374" extrusionOk="0">
                  <a:moveTo>
                    <a:pt x="1575" y="0"/>
                  </a:moveTo>
                  <a:lnTo>
                    <a:pt x="1575" y="3411"/>
                  </a:lnTo>
                  <a:lnTo>
                    <a:pt x="1" y="3411"/>
                  </a:lnTo>
                  <a:lnTo>
                    <a:pt x="1" y="4933"/>
                  </a:lnTo>
                  <a:lnTo>
                    <a:pt x="1522" y="4933"/>
                  </a:lnTo>
                  <a:lnTo>
                    <a:pt x="1522" y="11965"/>
                  </a:lnTo>
                  <a:lnTo>
                    <a:pt x="1522" y="13382"/>
                  </a:lnTo>
                  <a:lnTo>
                    <a:pt x="1522" y="14222"/>
                  </a:lnTo>
                  <a:lnTo>
                    <a:pt x="1627" y="14747"/>
                  </a:lnTo>
                  <a:lnTo>
                    <a:pt x="1785" y="15167"/>
                  </a:lnTo>
                  <a:lnTo>
                    <a:pt x="1890" y="15376"/>
                  </a:lnTo>
                  <a:lnTo>
                    <a:pt x="2047" y="15586"/>
                  </a:lnTo>
                  <a:lnTo>
                    <a:pt x="2205" y="15796"/>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89"/>
                  </a:lnTo>
                  <a:lnTo>
                    <a:pt x="4094" y="14537"/>
                  </a:lnTo>
                  <a:lnTo>
                    <a:pt x="3884" y="14327"/>
                  </a:lnTo>
                  <a:lnTo>
                    <a:pt x="3779" y="14169"/>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2"/>
            <p:cNvSpPr/>
            <p:nvPr/>
          </p:nvSpPr>
          <p:spPr>
            <a:xfrm>
              <a:off x="1739731" y="3879821"/>
              <a:ext cx="64733" cy="104725"/>
            </a:xfrm>
            <a:custGeom>
              <a:avLst/>
              <a:gdLst/>
              <a:ahLst/>
              <a:cxnLst/>
              <a:rect l="l" t="t" r="r" b="b"/>
              <a:pathLst>
                <a:path w="7977" h="13173" extrusionOk="0">
                  <a:moveTo>
                    <a:pt x="5353" y="5668"/>
                  </a:moveTo>
                  <a:lnTo>
                    <a:pt x="5353" y="8817"/>
                  </a:lnTo>
                  <a:lnTo>
                    <a:pt x="5300" y="9551"/>
                  </a:lnTo>
                  <a:lnTo>
                    <a:pt x="5248" y="9919"/>
                  </a:lnTo>
                  <a:lnTo>
                    <a:pt x="5196" y="10234"/>
                  </a:lnTo>
                  <a:lnTo>
                    <a:pt x="5091" y="10549"/>
                  </a:lnTo>
                  <a:lnTo>
                    <a:pt x="4986" y="10811"/>
                  </a:lnTo>
                  <a:lnTo>
                    <a:pt x="4776" y="11073"/>
                  </a:lnTo>
                  <a:lnTo>
                    <a:pt x="4513" y="11283"/>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1"/>
                  </a:lnTo>
                  <a:lnTo>
                    <a:pt x="2099" y="9289"/>
                  </a:lnTo>
                  <a:lnTo>
                    <a:pt x="2204" y="8817"/>
                  </a:lnTo>
                  <a:lnTo>
                    <a:pt x="2309" y="8449"/>
                  </a:lnTo>
                  <a:lnTo>
                    <a:pt x="2519" y="8135"/>
                  </a:lnTo>
                  <a:lnTo>
                    <a:pt x="2729" y="7820"/>
                  </a:lnTo>
                  <a:lnTo>
                    <a:pt x="3044" y="7557"/>
                  </a:lnTo>
                  <a:lnTo>
                    <a:pt x="3674" y="7032"/>
                  </a:lnTo>
                  <a:lnTo>
                    <a:pt x="4671" y="6298"/>
                  </a:lnTo>
                  <a:lnTo>
                    <a:pt x="5353" y="5668"/>
                  </a:lnTo>
                  <a:close/>
                  <a:moveTo>
                    <a:pt x="3306" y="0"/>
                  </a:moveTo>
                  <a:lnTo>
                    <a:pt x="2834" y="105"/>
                  </a:lnTo>
                  <a:lnTo>
                    <a:pt x="2362" y="210"/>
                  </a:lnTo>
                  <a:lnTo>
                    <a:pt x="1837" y="473"/>
                  </a:lnTo>
                  <a:lnTo>
                    <a:pt x="1574" y="578"/>
                  </a:lnTo>
                  <a:lnTo>
                    <a:pt x="1365" y="787"/>
                  </a:lnTo>
                  <a:lnTo>
                    <a:pt x="1155" y="997"/>
                  </a:lnTo>
                  <a:lnTo>
                    <a:pt x="945" y="1260"/>
                  </a:lnTo>
                  <a:lnTo>
                    <a:pt x="787" y="1522"/>
                  </a:lnTo>
                  <a:lnTo>
                    <a:pt x="630" y="1837"/>
                  </a:lnTo>
                  <a:lnTo>
                    <a:pt x="525" y="2414"/>
                  </a:lnTo>
                  <a:lnTo>
                    <a:pt x="472" y="3149"/>
                  </a:lnTo>
                  <a:lnTo>
                    <a:pt x="472" y="4409"/>
                  </a:lnTo>
                  <a:lnTo>
                    <a:pt x="2309" y="4409"/>
                  </a:lnTo>
                  <a:lnTo>
                    <a:pt x="2257" y="3464"/>
                  </a:lnTo>
                  <a:lnTo>
                    <a:pt x="2309" y="2834"/>
                  </a:lnTo>
                  <a:lnTo>
                    <a:pt x="2362" y="2519"/>
                  </a:lnTo>
                  <a:lnTo>
                    <a:pt x="2467" y="2257"/>
                  </a:lnTo>
                  <a:lnTo>
                    <a:pt x="2624" y="1994"/>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1"/>
                  </a:lnTo>
                  <a:lnTo>
                    <a:pt x="4671" y="4461"/>
                  </a:lnTo>
                  <a:lnTo>
                    <a:pt x="4041" y="4933"/>
                  </a:lnTo>
                  <a:lnTo>
                    <a:pt x="2152" y="6245"/>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5"/>
                  </a:lnTo>
                  <a:lnTo>
                    <a:pt x="945" y="12490"/>
                  </a:lnTo>
                  <a:lnTo>
                    <a:pt x="1312" y="12753"/>
                  </a:lnTo>
                  <a:lnTo>
                    <a:pt x="1679" y="12963"/>
                  </a:lnTo>
                  <a:lnTo>
                    <a:pt x="2047" y="13068"/>
                  </a:lnTo>
                  <a:lnTo>
                    <a:pt x="2414" y="13120"/>
                  </a:lnTo>
                  <a:lnTo>
                    <a:pt x="2834" y="13173"/>
                  </a:lnTo>
                  <a:lnTo>
                    <a:pt x="3464" y="13120"/>
                  </a:lnTo>
                  <a:lnTo>
                    <a:pt x="3936" y="12963"/>
                  </a:lnTo>
                  <a:lnTo>
                    <a:pt x="4356" y="12753"/>
                  </a:lnTo>
                  <a:lnTo>
                    <a:pt x="4671" y="12490"/>
                  </a:lnTo>
                  <a:lnTo>
                    <a:pt x="4986" y="12175"/>
                  </a:lnTo>
                  <a:lnTo>
                    <a:pt x="5196" y="11913"/>
                  </a:lnTo>
                  <a:lnTo>
                    <a:pt x="5458" y="11388"/>
                  </a:lnTo>
                  <a:lnTo>
                    <a:pt x="5458" y="12910"/>
                  </a:lnTo>
                  <a:lnTo>
                    <a:pt x="7977" y="12910"/>
                  </a:lnTo>
                  <a:lnTo>
                    <a:pt x="7767" y="12753"/>
                  </a:lnTo>
                  <a:lnTo>
                    <a:pt x="7610" y="12595"/>
                  </a:lnTo>
                  <a:lnTo>
                    <a:pt x="7505" y="12385"/>
                  </a:lnTo>
                  <a:lnTo>
                    <a:pt x="7452" y="12175"/>
                  </a:lnTo>
                  <a:lnTo>
                    <a:pt x="7400" y="11861"/>
                  </a:lnTo>
                  <a:lnTo>
                    <a:pt x="7347" y="11441"/>
                  </a:lnTo>
                  <a:lnTo>
                    <a:pt x="7347" y="10234"/>
                  </a:lnTo>
                  <a:lnTo>
                    <a:pt x="7347" y="4146"/>
                  </a:lnTo>
                  <a:lnTo>
                    <a:pt x="7347" y="3044"/>
                  </a:lnTo>
                  <a:lnTo>
                    <a:pt x="7295" y="2572"/>
                  </a:lnTo>
                  <a:lnTo>
                    <a:pt x="7242" y="2204"/>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2"/>
            <p:cNvSpPr/>
            <p:nvPr/>
          </p:nvSpPr>
          <p:spPr>
            <a:xfrm>
              <a:off x="1817238" y="3840182"/>
              <a:ext cx="17042" cy="142281"/>
            </a:xfrm>
            <a:custGeom>
              <a:avLst/>
              <a:gdLst/>
              <a:ahLst/>
              <a:cxnLst/>
              <a:rect l="l" t="t" r="r" b="b"/>
              <a:pathLst>
                <a:path w="2100" h="17897" extrusionOk="0">
                  <a:moveTo>
                    <a:pt x="0" y="1"/>
                  </a:moveTo>
                  <a:lnTo>
                    <a:pt x="0" y="17896"/>
                  </a:lnTo>
                  <a:lnTo>
                    <a:pt x="2099" y="17896"/>
                  </a:lnTo>
                  <a:lnTo>
                    <a:pt x="2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2"/>
            <p:cNvSpPr/>
            <p:nvPr/>
          </p:nvSpPr>
          <p:spPr>
            <a:xfrm>
              <a:off x="1895596" y="3837678"/>
              <a:ext cx="71128" cy="146868"/>
            </a:xfrm>
            <a:custGeom>
              <a:avLst/>
              <a:gdLst/>
              <a:ahLst/>
              <a:cxnLst/>
              <a:rect l="l" t="t" r="r" b="b"/>
              <a:pathLst>
                <a:path w="8765" h="18474" extrusionOk="0">
                  <a:moveTo>
                    <a:pt x="4619" y="1"/>
                  </a:moveTo>
                  <a:lnTo>
                    <a:pt x="3884" y="53"/>
                  </a:lnTo>
                  <a:lnTo>
                    <a:pt x="3254" y="158"/>
                  </a:lnTo>
                  <a:lnTo>
                    <a:pt x="2677" y="316"/>
                  </a:lnTo>
                  <a:lnTo>
                    <a:pt x="2205" y="526"/>
                  </a:lnTo>
                  <a:lnTo>
                    <a:pt x="1785" y="788"/>
                  </a:lnTo>
                  <a:lnTo>
                    <a:pt x="1470" y="1103"/>
                  </a:lnTo>
                  <a:lnTo>
                    <a:pt x="1208" y="1418"/>
                  </a:lnTo>
                  <a:lnTo>
                    <a:pt x="998" y="1733"/>
                  </a:lnTo>
                  <a:lnTo>
                    <a:pt x="788" y="2100"/>
                  </a:lnTo>
                  <a:lnTo>
                    <a:pt x="683" y="2467"/>
                  </a:lnTo>
                  <a:lnTo>
                    <a:pt x="525" y="3150"/>
                  </a:lnTo>
                  <a:lnTo>
                    <a:pt x="473" y="3727"/>
                  </a:lnTo>
                  <a:lnTo>
                    <a:pt x="473" y="4199"/>
                  </a:lnTo>
                  <a:lnTo>
                    <a:pt x="473" y="4776"/>
                  </a:lnTo>
                  <a:lnTo>
                    <a:pt x="525" y="5354"/>
                  </a:lnTo>
                  <a:lnTo>
                    <a:pt x="630" y="5879"/>
                  </a:lnTo>
                  <a:lnTo>
                    <a:pt x="840" y="6403"/>
                  </a:lnTo>
                  <a:lnTo>
                    <a:pt x="1103" y="6928"/>
                  </a:lnTo>
                  <a:lnTo>
                    <a:pt x="1470" y="7453"/>
                  </a:lnTo>
                  <a:lnTo>
                    <a:pt x="1942" y="8030"/>
                  </a:lnTo>
                  <a:lnTo>
                    <a:pt x="2520" y="8660"/>
                  </a:lnTo>
                  <a:lnTo>
                    <a:pt x="4934" y="11179"/>
                  </a:lnTo>
                  <a:lnTo>
                    <a:pt x="5616" y="11914"/>
                  </a:lnTo>
                  <a:lnTo>
                    <a:pt x="5931" y="12229"/>
                  </a:lnTo>
                  <a:lnTo>
                    <a:pt x="6141" y="12596"/>
                  </a:lnTo>
                  <a:lnTo>
                    <a:pt x="6350" y="12963"/>
                  </a:lnTo>
                  <a:lnTo>
                    <a:pt x="6508"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2" y="16427"/>
                  </a:lnTo>
                  <a:lnTo>
                    <a:pt x="3149" y="16322"/>
                  </a:lnTo>
                  <a:lnTo>
                    <a:pt x="2939" y="16164"/>
                  </a:lnTo>
                  <a:lnTo>
                    <a:pt x="2782" y="16007"/>
                  </a:lnTo>
                  <a:lnTo>
                    <a:pt x="2520" y="15692"/>
                  </a:lnTo>
                  <a:lnTo>
                    <a:pt x="2362" y="15325"/>
                  </a:lnTo>
                  <a:lnTo>
                    <a:pt x="2257" y="14957"/>
                  </a:lnTo>
                  <a:lnTo>
                    <a:pt x="2205" y="14433"/>
                  </a:lnTo>
                  <a:lnTo>
                    <a:pt x="2152" y="13803"/>
                  </a:lnTo>
                  <a:lnTo>
                    <a:pt x="2152" y="12019"/>
                  </a:lnTo>
                  <a:lnTo>
                    <a:pt x="0" y="12019"/>
                  </a:lnTo>
                  <a:lnTo>
                    <a:pt x="0" y="14013"/>
                  </a:lnTo>
                  <a:lnTo>
                    <a:pt x="53" y="14538"/>
                  </a:lnTo>
                  <a:lnTo>
                    <a:pt x="53" y="15010"/>
                  </a:lnTo>
                  <a:lnTo>
                    <a:pt x="158" y="15482"/>
                  </a:lnTo>
                  <a:lnTo>
                    <a:pt x="315" y="15955"/>
                  </a:lnTo>
                  <a:lnTo>
                    <a:pt x="473" y="16427"/>
                  </a:lnTo>
                  <a:lnTo>
                    <a:pt x="735" y="16847"/>
                  </a:lnTo>
                  <a:lnTo>
                    <a:pt x="1050" y="17214"/>
                  </a:lnTo>
                  <a:lnTo>
                    <a:pt x="1417" y="17581"/>
                  </a:lnTo>
                  <a:lnTo>
                    <a:pt x="1785" y="17844"/>
                  </a:lnTo>
                  <a:lnTo>
                    <a:pt x="2047" y="18001"/>
                  </a:lnTo>
                  <a:lnTo>
                    <a:pt x="2415" y="18159"/>
                  </a:lnTo>
                  <a:lnTo>
                    <a:pt x="2782" y="18264"/>
                  </a:lnTo>
                  <a:lnTo>
                    <a:pt x="3254" y="18369"/>
                  </a:lnTo>
                  <a:lnTo>
                    <a:pt x="3779" y="18474"/>
                  </a:lnTo>
                  <a:lnTo>
                    <a:pt x="4986" y="18474"/>
                  </a:lnTo>
                  <a:lnTo>
                    <a:pt x="5668" y="18369"/>
                  </a:lnTo>
                  <a:lnTo>
                    <a:pt x="6403" y="18106"/>
                  </a:lnTo>
                  <a:lnTo>
                    <a:pt x="6718" y="17949"/>
                  </a:lnTo>
                  <a:lnTo>
                    <a:pt x="7085" y="17739"/>
                  </a:lnTo>
                  <a:lnTo>
                    <a:pt x="7453" y="17529"/>
                  </a:lnTo>
                  <a:lnTo>
                    <a:pt x="7715" y="17214"/>
                  </a:lnTo>
                  <a:lnTo>
                    <a:pt x="8030" y="16847"/>
                  </a:lnTo>
                  <a:lnTo>
                    <a:pt x="8292" y="16479"/>
                  </a:lnTo>
                  <a:lnTo>
                    <a:pt x="8450" y="16007"/>
                  </a:lnTo>
                  <a:lnTo>
                    <a:pt x="8607" y="15482"/>
                  </a:lnTo>
                  <a:lnTo>
                    <a:pt x="8712" y="14852"/>
                  </a:lnTo>
                  <a:lnTo>
                    <a:pt x="8765" y="14170"/>
                  </a:lnTo>
                  <a:lnTo>
                    <a:pt x="8712" y="13488"/>
                  </a:lnTo>
                  <a:lnTo>
                    <a:pt x="8607" y="12806"/>
                  </a:lnTo>
                  <a:lnTo>
                    <a:pt x="8450" y="12281"/>
                  </a:lnTo>
                  <a:lnTo>
                    <a:pt x="8240" y="11756"/>
                  </a:lnTo>
                  <a:lnTo>
                    <a:pt x="7925" y="11231"/>
                  </a:lnTo>
                  <a:lnTo>
                    <a:pt x="7558" y="10707"/>
                  </a:lnTo>
                  <a:lnTo>
                    <a:pt x="7138" y="10182"/>
                  </a:lnTo>
                  <a:lnTo>
                    <a:pt x="6613" y="9657"/>
                  </a:lnTo>
                  <a:lnTo>
                    <a:pt x="4356" y="7295"/>
                  </a:lnTo>
                  <a:lnTo>
                    <a:pt x="3569" y="6403"/>
                  </a:lnTo>
                  <a:lnTo>
                    <a:pt x="3254" y="6036"/>
                  </a:lnTo>
                  <a:lnTo>
                    <a:pt x="2992" y="5669"/>
                  </a:lnTo>
                  <a:lnTo>
                    <a:pt x="2834" y="5301"/>
                  </a:lnTo>
                  <a:lnTo>
                    <a:pt x="2729" y="4934"/>
                  </a:lnTo>
                  <a:lnTo>
                    <a:pt x="2624" y="4514"/>
                  </a:lnTo>
                  <a:lnTo>
                    <a:pt x="2624" y="4042"/>
                  </a:lnTo>
                  <a:lnTo>
                    <a:pt x="2624" y="3517"/>
                  </a:lnTo>
                  <a:lnTo>
                    <a:pt x="2729" y="3150"/>
                  </a:lnTo>
                  <a:lnTo>
                    <a:pt x="2834" y="2782"/>
                  </a:lnTo>
                  <a:lnTo>
                    <a:pt x="3097" y="2467"/>
                  </a:lnTo>
                  <a:lnTo>
                    <a:pt x="3202" y="2310"/>
                  </a:lnTo>
                  <a:lnTo>
                    <a:pt x="3412" y="2205"/>
                  </a:lnTo>
                  <a:lnTo>
                    <a:pt x="3622" y="2048"/>
                  </a:lnTo>
                  <a:lnTo>
                    <a:pt x="3884" y="1995"/>
                  </a:lnTo>
                  <a:lnTo>
                    <a:pt x="4146" y="1943"/>
                  </a:lnTo>
                  <a:lnTo>
                    <a:pt x="5039" y="1943"/>
                  </a:lnTo>
                  <a:lnTo>
                    <a:pt x="5458" y="2100"/>
                  </a:lnTo>
                  <a:lnTo>
                    <a:pt x="5773" y="2310"/>
                  </a:lnTo>
                  <a:lnTo>
                    <a:pt x="5983" y="2520"/>
                  </a:lnTo>
                  <a:lnTo>
                    <a:pt x="6141" y="2782"/>
                  </a:lnTo>
                  <a:lnTo>
                    <a:pt x="6246" y="2992"/>
                  </a:lnTo>
                  <a:lnTo>
                    <a:pt x="6350" y="3360"/>
                  </a:lnTo>
                  <a:lnTo>
                    <a:pt x="6403" y="3937"/>
                  </a:lnTo>
                  <a:lnTo>
                    <a:pt x="6455" y="5564"/>
                  </a:lnTo>
                  <a:lnTo>
                    <a:pt x="8397" y="5564"/>
                  </a:lnTo>
                  <a:lnTo>
                    <a:pt x="8397" y="3937"/>
                  </a:lnTo>
                  <a:lnTo>
                    <a:pt x="8345" y="2835"/>
                  </a:lnTo>
                  <a:lnTo>
                    <a:pt x="8292" y="2467"/>
                  </a:lnTo>
                  <a:lnTo>
                    <a:pt x="8187" y="2100"/>
                  </a:lnTo>
                  <a:lnTo>
                    <a:pt x="8082" y="1785"/>
                  </a:lnTo>
                  <a:lnTo>
                    <a:pt x="7872" y="1470"/>
                  </a:lnTo>
                  <a:lnTo>
                    <a:pt x="7558" y="1050"/>
                  </a:lnTo>
                  <a:lnTo>
                    <a:pt x="7190"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2"/>
            <p:cNvSpPr/>
            <p:nvPr/>
          </p:nvSpPr>
          <p:spPr>
            <a:xfrm>
              <a:off x="1979067"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8" y="2414"/>
                  </a:lnTo>
                  <a:lnTo>
                    <a:pt x="5196" y="2782"/>
                  </a:lnTo>
                  <a:lnTo>
                    <a:pt x="5248" y="3149"/>
                  </a:lnTo>
                  <a:lnTo>
                    <a:pt x="5301" y="3779"/>
                  </a:lnTo>
                  <a:lnTo>
                    <a:pt x="5301" y="5353"/>
                  </a:lnTo>
                  <a:lnTo>
                    <a:pt x="2100" y="5353"/>
                  </a:lnTo>
                  <a:lnTo>
                    <a:pt x="2100" y="3464"/>
                  </a:lnTo>
                  <a:lnTo>
                    <a:pt x="2152" y="2992"/>
                  </a:lnTo>
                  <a:lnTo>
                    <a:pt x="2257" y="2624"/>
                  </a:lnTo>
                  <a:lnTo>
                    <a:pt x="2362" y="2309"/>
                  </a:lnTo>
                  <a:lnTo>
                    <a:pt x="2467" y="2099"/>
                  </a:lnTo>
                  <a:lnTo>
                    <a:pt x="2624" y="1942"/>
                  </a:lnTo>
                  <a:lnTo>
                    <a:pt x="2834" y="1785"/>
                  </a:lnTo>
                  <a:lnTo>
                    <a:pt x="3044" y="1680"/>
                  </a:lnTo>
                  <a:lnTo>
                    <a:pt x="3359" y="1575"/>
                  </a:lnTo>
                  <a:close/>
                  <a:moveTo>
                    <a:pt x="3517" y="0"/>
                  </a:moveTo>
                  <a:lnTo>
                    <a:pt x="2939" y="53"/>
                  </a:lnTo>
                  <a:lnTo>
                    <a:pt x="2414" y="158"/>
                  </a:lnTo>
                  <a:lnTo>
                    <a:pt x="1995" y="263"/>
                  </a:lnTo>
                  <a:lnTo>
                    <a:pt x="1575" y="473"/>
                  </a:lnTo>
                  <a:lnTo>
                    <a:pt x="1260" y="683"/>
                  </a:lnTo>
                  <a:lnTo>
                    <a:pt x="998"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525" y="11546"/>
                  </a:lnTo>
                  <a:lnTo>
                    <a:pt x="683" y="11808"/>
                  </a:lnTo>
                  <a:lnTo>
                    <a:pt x="840" y="12070"/>
                  </a:lnTo>
                  <a:lnTo>
                    <a:pt x="1050" y="12280"/>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0"/>
                  </a:lnTo>
                  <a:lnTo>
                    <a:pt x="6193" y="12280"/>
                  </a:lnTo>
                  <a:lnTo>
                    <a:pt x="6403" y="12070"/>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3"/>
                  </a:lnTo>
                  <a:lnTo>
                    <a:pt x="4566" y="11336"/>
                  </a:lnTo>
                  <a:lnTo>
                    <a:pt x="4409" y="11388"/>
                  </a:lnTo>
                  <a:lnTo>
                    <a:pt x="4199" y="11493"/>
                  </a:lnTo>
                  <a:lnTo>
                    <a:pt x="3726" y="11546"/>
                  </a:lnTo>
                  <a:lnTo>
                    <a:pt x="3464" y="11493"/>
                  </a:lnTo>
                  <a:lnTo>
                    <a:pt x="3202" y="11493"/>
                  </a:lnTo>
                  <a:lnTo>
                    <a:pt x="2834" y="11336"/>
                  </a:lnTo>
                  <a:lnTo>
                    <a:pt x="2572" y="11073"/>
                  </a:lnTo>
                  <a:lnTo>
                    <a:pt x="2362" y="10811"/>
                  </a:lnTo>
                  <a:lnTo>
                    <a:pt x="2257" y="10496"/>
                  </a:lnTo>
                  <a:lnTo>
                    <a:pt x="2152" y="10234"/>
                  </a:lnTo>
                  <a:lnTo>
                    <a:pt x="2100" y="9709"/>
                  </a:lnTo>
                  <a:lnTo>
                    <a:pt x="2047" y="8554"/>
                  </a:lnTo>
                  <a:lnTo>
                    <a:pt x="2100" y="6980"/>
                  </a:lnTo>
                  <a:lnTo>
                    <a:pt x="7190" y="6980"/>
                  </a:lnTo>
                  <a:lnTo>
                    <a:pt x="7190" y="3936"/>
                  </a:lnTo>
                  <a:lnTo>
                    <a:pt x="7138"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2"/>
            <p:cNvSpPr/>
            <p:nvPr/>
          </p:nvSpPr>
          <p:spPr>
            <a:xfrm>
              <a:off x="2054017" y="3879821"/>
              <a:ext cx="43448" cy="102642"/>
            </a:xfrm>
            <a:custGeom>
              <a:avLst/>
              <a:gdLst/>
              <a:ahLst/>
              <a:cxnLst/>
              <a:rect l="l" t="t" r="r" b="b"/>
              <a:pathLst>
                <a:path w="5354" h="12911" extrusionOk="0">
                  <a:moveTo>
                    <a:pt x="4986" y="0"/>
                  </a:moveTo>
                  <a:lnTo>
                    <a:pt x="4619" y="53"/>
                  </a:lnTo>
                  <a:lnTo>
                    <a:pt x="4252" y="105"/>
                  </a:lnTo>
                  <a:lnTo>
                    <a:pt x="3989" y="210"/>
                  </a:lnTo>
                  <a:lnTo>
                    <a:pt x="3674" y="368"/>
                  </a:lnTo>
                  <a:lnTo>
                    <a:pt x="3464" y="525"/>
                  </a:lnTo>
                  <a:lnTo>
                    <a:pt x="2992" y="892"/>
                  </a:lnTo>
                  <a:lnTo>
                    <a:pt x="2625" y="1312"/>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1"/>
                  </a:lnTo>
                  <a:lnTo>
                    <a:pt x="2625" y="3149"/>
                  </a:lnTo>
                  <a:lnTo>
                    <a:pt x="2887" y="2834"/>
                  </a:lnTo>
                  <a:lnTo>
                    <a:pt x="3202" y="2572"/>
                  </a:lnTo>
                  <a:lnTo>
                    <a:pt x="3569" y="2362"/>
                  </a:lnTo>
                  <a:lnTo>
                    <a:pt x="3937" y="2257"/>
                  </a:lnTo>
                  <a:lnTo>
                    <a:pt x="4304" y="2204"/>
                  </a:lnTo>
                  <a:lnTo>
                    <a:pt x="4671" y="2152"/>
                  </a:lnTo>
                  <a:lnTo>
                    <a:pt x="5354" y="2152"/>
                  </a:lnTo>
                  <a:lnTo>
                    <a:pt x="5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2"/>
            <p:cNvSpPr/>
            <p:nvPr/>
          </p:nvSpPr>
          <p:spPr>
            <a:xfrm>
              <a:off x="2104695" y="3881491"/>
              <a:ext cx="64319" cy="100973"/>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2"/>
            <p:cNvSpPr/>
            <p:nvPr/>
          </p:nvSpPr>
          <p:spPr>
            <a:xfrm>
              <a:off x="217837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2"/>
            <p:cNvSpPr/>
            <p:nvPr/>
          </p:nvSpPr>
          <p:spPr>
            <a:xfrm>
              <a:off x="2211164" y="3879821"/>
              <a:ext cx="58355" cy="104725"/>
            </a:xfrm>
            <a:custGeom>
              <a:avLst/>
              <a:gdLst/>
              <a:ahLst/>
              <a:cxnLst/>
              <a:rect l="l" t="t" r="r" b="b"/>
              <a:pathLst>
                <a:path w="7191" h="13173" extrusionOk="0">
                  <a:moveTo>
                    <a:pt x="3097" y="0"/>
                  </a:moveTo>
                  <a:lnTo>
                    <a:pt x="2520" y="105"/>
                  </a:lnTo>
                  <a:lnTo>
                    <a:pt x="2047" y="263"/>
                  </a:lnTo>
                  <a:lnTo>
                    <a:pt x="1628" y="420"/>
                  </a:lnTo>
                  <a:lnTo>
                    <a:pt x="1260" y="683"/>
                  </a:lnTo>
                  <a:lnTo>
                    <a:pt x="945" y="997"/>
                  </a:lnTo>
                  <a:lnTo>
                    <a:pt x="735" y="1312"/>
                  </a:lnTo>
                  <a:lnTo>
                    <a:pt x="525" y="1732"/>
                  </a:lnTo>
                  <a:lnTo>
                    <a:pt x="368" y="2204"/>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0"/>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0"/>
                  </a:lnTo>
                  <a:lnTo>
                    <a:pt x="6298" y="12175"/>
                  </a:lnTo>
                  <a:lnTo>
                    <a:pt x="6561" y="11861"/>
                  </a:lnTo>
                  <a:lnTo>
                    <a:pt x="6771" y="11546"/>
                  </a:lnTo>
                  <a:lnTo>
                    <a:pt x="6875" y="11178"/>
                  </a:lnTo>
                  <a:lnTo>
                    <a:pt x="7033" y="10759"/>
                  </a:lnTo>
                  <a:lnTo>
                    <a:pt x="7138" y="9971"/>
                  </a:lnTo>
                  <a:lnTo>
                    <a:pt x="7190" y="9079"/>
                  </a:lnTo>
                  <a:lnTo>
                    <a:pt x="7190" y="8187"/>
                  </a:lnTo>
                  <a:lnTo>
                    <a:pt x="5301" y="8187"/>
                  </a:lnTo>
                  <a:lnTo>
                    <a:pt x="5249" y="8974"/>
                  </a:lnTo>
                  <a:lnTo>
                    <a:pt x="5249" y="9604"/>
                  </a:lnTo>
                  <a:lnTo>
                    <a:pt x="5144" y="10181"/>
                  </a:lnTo>
                  <a:lnTo>
                    <a:pt x="5039" y="10654"/>
                  </a:lnTo>
                  <a:lnTo>
                    <a:pt x="4829" y="11073"/>
                  </a:lnTo>
                  <a:lnTo>
                    <a:pt x="4671" y="11178"/>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19"/>
                  </a:lnTo>
                  <a:lnTo>
                    <a:pt x="2362" y="2309"/>
                  </a:lnTo>
                  <a:lnTo>
                    <a:pt x="2467" y="2099"/>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4"/>
                  </a:lnTo>
                  <a:lnTo>
                    <a:pt x="5091" y="2362"/>
                  </a:lnTo>
                  <a:lnTo>
                    <a:pt x="5196" y="2834"/>
                  </a:lnTo>
                  <a:lnTo>
                    <a:pt x="5249" y="3411"/>
                  </a:lnTo>
                  <a:lnTo>
                    <a:pt x="5301" y="4828"/>
                  </a:lnTo>
                  <a:lnTo>
                    <a:pt x="7190" y="4828"/>
                  </a:lnTo>
                  <a:lnTo>
                    <a:pt x="7190" y="3884"/>
                  </a:lnTo>
                  <a:lnTo>
                    <a:pt x="7138" y="2992"/>
                  </a:lnTo>
                  <a:lnTo>
                    <a:pt x="7033" y="2204"/>
                  </a:lnTo>
                  <a:lnTo>
                    <a:pt x="6928" y="1837"/>
                  </a:lnTo>
                  <a:lnTo>
                    <a:pt x="6771" y="1470"/>
                  </a:lnTo>
                  <a:lnTo>
                    <a:pt x="6613" y="1155"/>
                  </a:lnTo>
                  <a:lnTo>
                    <a:pt x="6351" y="840"/>
                  </a:lnTo>
                  <a:lnTo>
                    <a:pt x="6088" y="630"/>
                  </a:lnTo>
                  <a:lnTo>
                    <a:pt x="5721" y="420"/>
                  </a:lnTo>
                  <a:lnTo>
                    <a:pt x="5354"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2"/>
            <p:cNvSpPr/>
            <p:nvPr/>
          </p:nvSpPr>
          <p:spPr>
            <a:xfrm>
              <a:off x="2283988"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9" y="2414"/>
                  </a:lnTo>
                  <a:lnTo>
                    <a:pt x="5144" y="2782"/>
                  </a:lnTo>
                  <a:lnTo>
                    <a:pt x="5249" y="3149"/>
                  </a:lnTo>
                  <a:lnTo>
                    <a:pt x="5249" y="3779"/>
                  </a:lnTo>
                  <a:lnTo>
                    <a:pt x="5249" y="5353"/>
                  </a:lnTo>
                  <a:lnTo>
                    <a:pt x="2047" y="5353"/>
                  </a:lnTo>
                  <a:lnTo>
                    <a:pt x="2100" y="3464"/>
                  </a:lnTo>
                  <a:lnTo>
                    <a:pt x="2152" y="2992"/>
                  </a:lnTo>
                  <a:lnTo>
                    <a:pt x="2205" y="2624"/>
                  </a:lnTo>
                  <a:lnTo>
                    <a:pt x="2362" y="2309"/>
                  </a:lnTo>
                  <a:lnTo>
                    <a:pt x="2467" y="2099"/>
                  </a:lnTo>
                  <a:lnTo>
                    <a:pt x="2625" y="1942"/>
                  </a:lnTo>
                  <a:lnTo>
                    <a:pt x="2782" y="1785"/>
                  </a:lnTo>
                  <a:lnTo>
                    <a:pt x="3044" y="1680"/>
                  </a:lnTo>
                  <a:lnTo>
                    <a:pt x="3359" y="1575"/>
                  </a:lnTo>
                  <a:close/>
                  <a:moveTo>
                    <a:pt x="3517" y="0"/>
                  </a:moveTo>
                  <a:lnTo>
                    <a:pt x="2939" y="53"/>
                  </a:lnTo>
                  <a:lnTo>
                    <a:pt x="2415" y="158"/>
                  </a:lnTo>
                  <a:lnTo>
                    <a:pt x="1995" y="263"/>
                  </a:lnTo>
                  <a:lnTo>
                    <a:pt x="1575" y="473"/>
                  </a:lnTo>
                  <a:lnTo>
                    <a:pt x="1260" y="683"/>
                  </a:lnTo>
                  <a:lnTo>
                    <a:pt x="945" y="945"/>
                  </a:lnTo>
                  <a:lnTo>
                    <a:pt x="735" y="1260"/>
                  </a:lnTo>
                  <a:lnTo>
                    <a:pt x="525" y="1627"/>
                  </a:lnTo>
                  <a:lnTo>
                    <a:pt x="368" y="1994"/>
                  </a:lnTo>
                  <a:lnTo>
                    <a:pt x="263" y="2362"/>
                  </a:lnTo>
                  <a:lnTo>
                    <a:pt x="106" y="3254"/>
                  </a:lnTo>
                  <a:lnTo>
                    <a:pt x="53" y="4199"/>
                  </a:lnTo>
                  <a:lnTo>
                    <a:pt x="1" y="5248"/>
                  </a:lnTo>
                  <a:lnTo>
                    <a:pt x="53" y="8240"/>
                  </a:lnTo>
                  <a:lnTo>
                    <a:pt x="106" y="9919"/>
                  </a:lnTo>
                  <a:lnTo>
                    <a:pt x="158" y="10391"/>
                  </a:lnTo>
                  <a:lnTo>
                    <a:pt x="211" y="10706"/>
                  </a:lnTo>
                  <a:lnTo>
                    <a:pt x="368" y="11178"/>
                  </a:lnTo>
                  <a:lnTo>
                    <a:pt x="473" y="11546"/>
                  </a:lnTo>
                  <a:lnTo>
                    <a:pt x="683" y="11808"/>
                  </a:lnTo>
                  <a:lnTo>
                    <a:pt x="840" y="12070"/>
                  </a:lnTo>
                  <a:lnTo>
                    <a:pt x="1050" y="12280"/>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3"/>
                  </a:lnTo>
                  <a:lnTo>
                    <a:pt x="4566" y="11336"/>
                  </a:lnTo>
                  <a:lnTo>
                    <a:pt x="4409" y="11388"/>
                  </a:lnTo>
                  <a:lnTo>
                    <a:pt x="4199" y="11493"/>
                  </a:lnTo>
                  <a:lnTo>
                    <a:pt x="3674" y="11546"/>
                  </a:lnTo>
                  <a:lnTo>
                    <a:pt x="3464" y="11493"/>
                  </a:lnTo>
                  <a:lnTo>
                    <a:pt x="3202" y="11493"/>
                  </a:lnTo>
                  <a:lnTo>
                    <a:pt x="2835"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6" y="1522"/>
                  </a:lnTo>
                  <a:lnTo>
                    <a:pt x="6456" y="1207"/>
                  </a:lnTo>
                  <a:lnTo>
                    <a:pt x="6246" y="945"/>
                  </a:lnTo>
                  <a:lnTo>
                    <a:pt x="5983" y="683"/>
                  </a:lnTo>
                  <a:lnTo>
                    <a:pt x="5721" y="525"/>
                  </a:lnTo>
                  <a:lnTo>
                    <a:pt x="5459"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2"/>
            <p:cNvSpPr/>
            <p:nvPr/>
          </p:nvSpPr>
          <p:spPr>
            <a:xfrm>
              <a:off x="283251" y="3600704"/>
              <a:ext cx="438226" cy="428903"/>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2"/>
            <p:cNvSpPr/>
            <p:nvPr/>
          </p:nvSpPr>
          <p:spPr>
            <a:xfrm>
              <a:off x="597967" y="3634921"/>
              <a:ext cx="79227" cy="85113"/>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2"/>
            <p:cNvSpPr/>
            <p:nvPr/>
          </p:nvSpPr>
          <p:spPr>
            <a:xfrm>
              <a:off x="277295" y="3594869"/>
              <a:ext cx="450147" cy="440573"/>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2"/>
            <p:cNvSpPr/>
            <p:nvPr/>
          </p:nvSpPr>
          <p:spPr>
            <a:xfrm>
              <a:off x="521313" y="3886912"/>
              <a:ext cx="46004" cy="97221"/>
            </a:xfrm>
            <a:custGeom>
              <a:avLst/>
              <a:gdLst/>
              <a:ahLst/>
              <a:cxnLst/>
              <a:rect l="l" t="t" r="r" b="b"/>
              <a:pathLst>
                <a:path w="5669" h="12229"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3" y="9971"/>
                  </a:lnTo>
                  <a:lnTo>
                    <a:pt x="5616" y="9552"/>
                  </a:lnTo>
                  <a:lnTo>
                    <a:pt x="5668" y="7872"/>
                  </a:lnTo>
                  <a:lnTo>
                    <a:pt x="4251" y="7872"/>
                  </a:lnTo>
                  <a:lnTo>
                    <a:pt x="4251"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7" y="10496"/>
                  </a:lnTo>
                  <a:lnTo>
                    <a:pt x="1732"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100"/>
                  </a:lnTo>
                  <a:lnTo>
                    <a:pt x="4199" y="2414"/>
                  </a:lnTo>
                  <a:lnTo>
                    <a:pt x="4199" y="3044"/>
                  </a:lnTo>
                  <a:lnTo>
                    <a:pt x="4199" y="3936"/>
                  </a:lnTo>
                  <a:lnTo>
                    <a:pt x="5563" y="3936"/>
                  </a:lnTo>
                  <a:lnTo>
                    <a:pt x="5563" y="2677"/>
                  </a:lnTo>
                  <a:lnTo>
                    <a:pt x="5563" y="2152"/>
                  </a:lnTo>
                  <a:lnTo>
                    <a:pt x="5459" y="1732"/>
                  </a:lnTo>
                  <a:lnTo>
                    <a:pt x="5301" y="1260"/>
                  </a:lnTo>
                  <a:lnTo>
                    <a:pt x="5091" y="893"/>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2"/>
            <p:cNvSpPr/>
            <p:nvPr/>
          </p:nvSpPr>
          <p:spPr>
            <a:xfrm>
              <a:off x="577104" y="3888582"/>
              <a:ext cx="46426" cy="94295"/>
            </a:xfrm>
            <a:custGeom>
              <a:avLst/>
              <a:gdLst/>
              <a:ahLst/>
              <a:cxnLst/>
              <a:rect l="l" t="t" r="r" b="b"/>
              <a:pathLst>
                <a:path w="5721" h="11861" extrusionOk="0">
                  <a:moveTo>
                    <a:pt x="2415" y="1365"/>
                  </a:moveTo>
                  <a:lnTo>
                    <a:pt x="3044" y="1417"/>
                  </a:lnTo>
                  <a:lnTo>
                    <a:pt x="3412" y="1470"/>
                  </a:lnTo>
                  <a:lnTo>
                    <a:pt x="3726" y="1627"/>
                  </a:lnTo>
                  <a:lnTo>
                    <a:pt x="3884" y="1785"/>
                  </a:lnTo>
                  <a:lnTo>
                    <a:pt x="4041" y="1942"/>
                  </a:lnTo>
                  <a:lnTo>
                    <a:pt x="4146" y="2152"/>
                  </a:lnTo>
                  <a:lnTo>
                    <a:pt x="4199" y="2414"/>
                  </a:lnTo>
                  <a:lnTo>
                    <a:pt x="4251" y="3044"/>
                  </a:lnTo>
                  <a:lnTo>
                    <a:pt x="4304" y="3936"/>
                  </a:lnTo>
                  <a:lnTo>
                    <a:pt x="4304" y="6560"/>
                  </a:lnTo>
                  <a:lnTo>
                    <a:pt x="4304" y="8030"/>
                  </a:lnTo>
                  <a:lnTo>
                    <a:pt x="4251" y="8817"/>
                  </a:lnTo>
                  <a:lnTo>
                    <a:pt x="4199" y="9394"/>
                  </a:lnTo>
                  <a:lnTo>
                    <a:pt x="4094" y="9761"/>
                  </a:lnTo>
                  <a:lnTo>
                    <a:pt x="3989" y="10024"/>
                  </a:lnTo>
                  <a:lnTo>
                    <a:pt x="3831" y="10234"/>
                  </a:lnTo>
                  <a:lnTo>
                    <a:pt x="3622" y="10391"/>
                  </a:lnTo>
                  <a:lnTo>
                    <a:pt x="3359" y="10444"/>
                  </a:lnTo>
                  <a:lnTo>
                    <a:pt x="3044" y="10496"/>
                  </a:lnTo>
                  <a:lnTo>
                    <a:pt x="2415" y="10549"/>
                  </a:lnTo>
                  <a:lnTo>
                    <a:pt x="1470" y="10549"/>
                  </a:lnTo>
                  <a:lnTo>
                    <a:pt x="1470" y="1365"/>
                  </a:lnTo>
                  <a:close/>
                  <a:moveTo>
                    <a:pt x="0" y="0"/>
                  </a:moveTo>
                  <a:lnTo>
                    <a:pt x="0" y="11861"/>
                  </a:lnTo>
                  <a:lnTo>
                    <a:pt x="3097" y="11861"/>
                  </a:lnTo>
                  <a:lnTo>
                    <a:pt x="3517" y="11808"/>
                  </a:lnTo>
                  <a:lnTo>
                    <a:pt x="3936" y="11703"/>
                  </a:lnTo>
                  <a:lnTo>
                    <a:pt x="4304" y="11598"/>
                  </a:lnTo>
                  <a:lnTo>
                    <a:pt x="4671" y="11388"/>
                  </a:lnTo>
                  <a:lnTo>
                    <a:pt x="4986" y="11126"/>
                  </a:lnTo>
                  <a:lnTo>
                    <a:pt x="5248" y="10759"/>
                  </a:lnTo>
                  <a:lnTo>
                    <a:pt x="5353" y="10496"/>
                  </a:lnTo>
                  <a:lnTo>
                    <a:pt x="5511" y="10234"/>
                  </a:lnTo>
                  <a:lnTo>
                    <a:pt x="5616" y="9604"/>
                  </a:lnTo>
                  <a:lnTo>
                    <a:pt x="5668" y="8869"/>
                  </a:lnTo>
                  <a:lnTo>
                    <a:pt x="5721" y="8082"/>
                  </a:lnTo>
                  <a:lnTo>
                    <a:pt x="5721" y="5091"/>
                  </a:lnTo>
                  <a:lnTo>
                    <a:pt x="5721" y="3307"/>
                  </a:lnTo>
                  <a:lnTo>
                    <a:pt x="5668" y="2152"/>
                  </a:lnTo>
                  <a:lnTo>
                    <a:pt x="5563" y="1785"/>
                  </a:lnTo>
                  <a:lnTo>
                    <a:pt x="5458" y="1417"/>
                  </a:lnTo>
                  <a:lnTo>
                    <a:pt x="5301" y="1155"/>
                  </a:lnTo>
                  <a:lnTo>
                    <a:pt x="5143" y="892"/>
                  </a:lnTo>
                  <a:lnTo>
                    <a:pt x="4881" y="578"/>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2"/>
            <p:cNvSpPr/>
            <p:nvPr/>
          </p:nvSpPr>
          <p:spPr>
            <a:xfrm>
              <a:off x="631190" y="3886912"/>
              <a:ext cx="46856" cy="97221"/>
            </a:xfrm>
            <a:custGeom>
              <a:avLst/>
              <a:gdLst/>
              <a:ahLst/>
              <a:cxnLst/>
              <a:rect l="l" t="t" r="r" b="b"/>
              <a:pathLst>
                <a:path w="5774" h="12229"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7"/>
                  </a:lnTo>
                  <a:lnTo>
                    <a:pt x="420" y="3884"/>
                  </a:lnTo>
                  <a:lnTo>
                    <a:pt x="525" y="4251"/>
                  </a:lnTo>
                  <a:lnTo>
                    <a:pt x="735" y="4566"/>
                  </a:lnTo>
                  <a:lnTo>
                    <a:pt x="945" y="4933"/>
                  </a:lnTo>
                  <a:lnTo>
                    <a:pt x="1260" y="5301"/>
                  </a:lnTo>
                  <a:lnTo>
                    <a:pt x="1627" y="5721"/>
                  </a:lnTo>
                  <a:lnTo>
                    <a:pt x="3254" y="7400"/>
                  </a:lnTo>
                  <a:lnTo>
                    <a:pt x="3726" y="7872"/>
                  </a:lnTo>
                  <a:lnTo>
                    <a:pt x="4041" y="8345"/>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9"/>
                  </a:lnTo>
                  <a:lnTo>
                    <a:pt x="2414" y="10916"/>
                  </a:lnTo>
                  <a:lnTo>
                    <a:pt x="2100" y="10759"/>
                  </a:lnTo>
                  <a:lnTo>
                    <a:pt x="1837" y="10601"/>
                  </a:lnTo>
                  <a:lnTo>
                    <a:pt x="1680" y="10391"/>
                  </a:lnTo>
                  <a:lnTo>
                    <a:pt x="1522" y="10129"/>
                  </a:lnTo>
                  <a:lnTo>
                    <a:pt x="1470" y="9919"/>
                  </a:lnTo>
                  <a:lnTo>
                    <a:pt x="1417" y="9552"/>
                  </a:lnTo>
                  <a:lnTo>
                    <a:pt x="1417" y="7977"/>
                  </a:lnTo>
                  <a:lnTo>
                    <a:pt x="0" y="7977"/>
                  </a:lnTo>
                  <a:lnTo>
                    <a:pt x="0" y="9289"/>
                  </a:lnTo>
                  <a:lnTo>
                    <a:pt x="53" y="9919"/>
                  </a:lnTo>
                  <a:lnTo>
                    <a:pt x="105" y="10234"/>
                  </a:lnTo>
                  <a:lnTo>
                    <a:pt x="210" y="10549"/>
                  </a:lnTo>
                  <a:lnTo>
                    <a:pt x="315" y="10864"/>
                  </a:lnTo>
                  <a:lnTo>
                    <a:pt x="473" y="11126"/>
                  </a:lnTo>
                  <a:lnTo>
                    <a:pt x="683" y="11388"/>
                  </a:lnTo>
                  <a:lnTo>
                    <a:pt x="945" y="11651"/>
                  </a:lnTo>
                  <a:lnTo>
                    <a:pt x="1155" y="11808"/>
                  </a:lnTo>
                  <a:lnTo>
                    <a:pt x="1575" y="12018"/>
                  </a:lnTo>
                  <a:lnTo>
                    <a:pt x="2152" y="12176"/>
                  </a:lnTo>
                  <a:lnTo>
                    <a:pt x="2519" y="12228"/>
                  </a:lnTo>
                  <a:lnTo>
                    <a:pt x="2887" y="12228"/>
                  </a:lnTo>
                  <a:lnTo>
                    <a:pt x="3307" y="12176"/>
                  </a:lnTo>
                  <a:lnTo>
                    <a:pt x="3726" y="12123"/>
                  </a:lnTo>
                  <a:lnTo>
                    <a:pt x="4199" y="11966"/>
                  </a:lnTo>
                  <a:lnTo>
                    <a:pt x="4671" y="11756"/>
                  </a:lnTo>
                  <a:lnTo>
                    <a:pt x="4881" y="11598"/>
                  </a:lnTo>
                  <a:lnTo>
                    <a:pt x="5091" y="11388"/>
                  </a:lnTo>
                  <a:lnTo>
                    <a:pt x="5301" y="11178"/>
                  </a:lnTo>
                  <a:lnTo>
                    <a:pt x="5458" y="10864"/>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9"/>
                  </a:lnTo>
                  <a:lnTo>
                    <a:pt x="2362" y="4251"/>
                  </a:lnTo>
                  <a:lnTo>
                    <a:pt x="1995" y="3726"/>
                  </a:lnTo>
                  <a:lnTo>
                    <a:pt x="1890" y="3517"/>
                  </a:lnTo>
                  <a:lnTo>
                    <a:pt x="1785" y="3254"/>
                  </a:lnTo>
                  <a:lnTo>
                    <a:pt x="1732" y="2992"/>
                  </a:lnTo>
                  <a:lnTo>
                    <a:pt x="1732" y="2677"/>
                  </a:lnTo>
                  <a:lnTo>
                    <a:pt x="1732" y="2310"/>
                  </a:lnTo>
                  <a:lnTo>
                    <a:pt x="1785" y="2100"/>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5"/>
                  </a:lnTo>
                  <a:lnTo>
                    <a:pt x="4199" y="2205"/>
                  </a:lnTo>
                  <a:lnTo>
                    <a:pt x="4199" y="2624"/>
                  </a:lnTo>
                  <a:lnTo>
                    <a:pt x="4251" y="3674"/>
                  </a:lnTo>
                  <a:lnTo>
                    <a:pt x="5563" y="3674"/>
                  </a:lnTo>
                  <a:lnTo>
                    <a:pt x="5563" y="2624"/>
                  </a:lnTo>
                  <a:lnTo>
                    <a:pt x="5511" y="1890"/>
                  </a:lnTo>
                  <a:lnTo>
                    <a:pt x="5406" y="1417"/>
                  </a:lnTo>
                  <a:lnTo>
                    <a:pt x="5196" y="998"/>
                  </a:lnTo>
                  <a:lnTo>
                    <a:pt x="4986" y="683"/>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2"/>
            <p:cNvSpPr/>
            <p:nvPr/>
          </p:nvSpPr>
          <p:spPr>
            <a:xfrm>
              <a:off x="522165" y="3770095"/>
              <a:ext cx="46856" cy="97213"/>
            </a:xfrm>
            <a:custGeom>
              <a:avLst/>
              <a:gdLst/>
              <a:ahLst/>
              <a:cxnLst/>
              <a:rect l="l" t="t" r="r" b="b"/>
              <a:pathLst>
                <a:path w="5774" h="12228" extrusionOk="0">
                  <a:moveTo>
                    <a:pt x="3044" y="0"/>
                  </a:moveTo>
                  <a:lnTo>
                    <a:pt x="2572" y="53"/>
                  </a:lnTo>
                  <a:lnTo>
                    <a:pt x="2152" y="105"/>
                  </a:lnTo>
                  <a:lnTo>
                    <a:pt x="1785" y="210"/>
                  </a:lnTo>
                  <a:lnTo>
                    <a:pt x="1470" y="368"/>
                  </a:lnTo>
                  <a:lnTo>
                    <a:pt x="1155" y="525"/>
                  </a:lnTo>
                  <a:lnTo>
                    <a:pt x="945" y="735"/>
                  </a:lnTo>
                  <a:lnTo>
                    <a:pt x="788" y="945"/>
                  </a:lnTo>
                  <a:lnTo>
                    <a:pt x="630" y="1155"/>
                  </a:lnTo>
                  <a:lnTo>
                    <a:pt x="420" y="1627"/>
                  </a:lnTo>
                  <a:lnTo>
                    <a:pt x="315" y="2047"/>
                  </a:lnTo>
                  <a:lnTo>
                    <a:pt x="315" y="2467"/>
                  </a:lnTo>
                  <a:lnTo>
                    <a:pt x="263" y="2782"/>
                  </a:lnTo>
                  <a:lnTo>
                    <a:pt x="315" y="3149"/>
                  </a:lnTo>
                  <a:lnTo>
                    <a:pt x="315" y="3516"/>
                  </a:lnTo>
                  <a:lnTo>
                    <a:pt x="420" y="3884"/>
                  </a:lnTo>
                  <a:lnTo>
                    <a:pt x="525" y="4251"/>
                  </a:lnTo>
                  <a:lnTo>
                    <a:pt x="735" y="4566"/>
                  </a:lnTo>
                  <a:lnTo>
                    <a:pt x="945" y="4933"/>
                  </a:lnTo>
                  <a:lnTo>
                    <a:pt x="1260" y="5301"/>
                  </a:lnTo>
                  <a:lnTo>
                    <a:pt x="1627" y="5720"/>
                  </a:lnTo>
                  <a:lnTo>
                    <a:pt x="3254" y="7400"/>
                  </a:lnTo>
                  <a:lnTo>
                    <a:pt x="3727" y="7872"/>
                  </a:lnTo>
                  <a:lnTo>
                    <a:pt x="4042" y="8344"/>
                  </a:lnTo>
                  <a:lnTo>
                    <a:pt x="4199" y="8607"/>
                  </a:lnTo>
                  <a:lnTo>
                    <a:pt x="4251" y="8869"/>
                  </a:lnTo>
                  <a:lnTo>
                    <a:pt x="4356" y="9132"/>
                  </a:lnTo>
                  <a:lnTo>
                    <a:pt x="4356" y="9499"/>
                  </a:lnTo>
                  <a:lnTo>
                    <a:pt x="4304" y="9919"/>
                  </a:lnTo>
                  <a:lnTo>
                    <a:pt x="4199" y="10234"/>
                  </a:lnTo>
                  <a:lnTo>
                    <a:pt x="3989" y="10496"/>
                  </a:lnTo>
                  <a:lnTo>
                    <a:pt x="3779" y="10706"/>
                  </a:lnTo>
                  <a:lnTo>
                    <a:pt x="3517" y="10811"/>
                  </a:lnTo>
                  <a:lnTo>
                    <a:pt x="3307" y="10916"/>
                  </a:lnTo>
                  <a:lnTo>
                    <a:pt x="2835" y="10968"/>
                  </a:lnTo>
                  <a:lnTo>
                    <a:pt x="2415" y="10916"/>
                  </a:lnTo>
                  <a:lnTo>
                    <a:pt x="2100" y="10758"/>
                  </a:lnTo>
                  <a:lnTo>
                    <a:pt x="1837" y="10601"/>
                  </a:lnTo>
                  <a:lnTo>
                    <a:pt x="1680" y="10391"/>
                  </a:lnTo>
                  <a:lnTo>
                    <a:pt x="1523" y="10129"/>
                  </a:lnTo>
                  <a:lnTo>
                    <a:pt x="1470" y="9919"/>
                  </a:lnTo>
                  <a:lnTo>
                    <a:pt x="1418" y="9551"/>
                  </a:lnTo>
                  <a:lnTo>
                    <a:pt x="1418" y="7977"/>
                  </a:lnTo>
                  <a:lnTo>
                    <a:pt x="1" y="7977"/>
                  </a:lnTo>
                  <a:lnTo>
                    <a:pt x="1" y="9289"/>
                  </a:lnTo>
                  <a:lnTo>
                    <a:pt x="53" y="9919"/>
                  </a:lnTo>
                  <a:lnTo>
                    <a:pt x="106" y="10234"/>
                  </a:lnTo>
                  <a:lnTo>
                    <a:pt x="158" y="10549"/>
                  </a:lnTo>
                  <a:lnTo>
                    <a:pt x="315" y="10863"/>
                  </a:lnTo>
                  <a:lnTo>
                    <a:pt x="473" y="11126"/>
                  </a:lnTo>
                  <a:lnTo>
                    <a:pt x="683" y="11388"/>
                  </a:lnTo>
                  <a:lnTo>
                    <a:pt x="945" y="11651"/>
                  </a:lnTo>
                  <a:lnTo>
                    <a:pt x="1155" y="11808"/>
                  </a:lnTo>
                  <a:lnTo>
                    <a:pt x="1575" y="12018"/>
                  </a:lnTo>
                  <a:lnTo>
                    <a:pt x="2152" y="12175"/>
                  </a:lnTo>
                  <a:lnTo>
                    <a:pt x="2520" y="12228"/>
                  </a:lnTo>
                  <a:lnTo>
                    <a:pt x="2887" y="12228"/>
                  </a:lnTo>
                  <a:lnTo>
                    <a:pt x="3307" y="12175"/>
                  </a:lnTo>
                  <a:lnTo>
                    <a:pt x="3727" y="12123"/>
                  </a:lnTo>
                  <a:lnTo>
                    <a:pt x="4199" y="11966"/>
                  </a:lnTo>
                  <a:lnTo>
                    <a:pt x="4671" y="11756"/>
                  </a:lnTo>
                  <a:lnTo>
                    <a:pt x="4881" y="11598"/>
                  </a:lnTo>
                  <a:lnTo>
                    <a:pt x="5091" y="11388"/>
                  </a:lnTo>
                  <a:lnTo>
                    <a:pt x="5301" y="11178"/>
                  </a:lnTo>
                  <a:lnTo>
                    <a:pt x="5458" y="10863"/>
                  </a:lnTo>
                  <a:lnTo>
                    <a:pt x="5563" y="10601"/>
                  </a:lnTo>
                  <a:lnTo>
                    <a:pt x="5668" y="10234"/>
                  </a:lnTo>
                  <a:lnTo>
                    <a:pt x="5773" y="9814"/>
                  </a:lnTo>
                  <a:lnTo>
                    <a:pt x="5773" y="9394"/>
                  </a:lnTo>
                  <a:lnTo>
                    <a:pt x="5773" y="8922"/>
                  </a:lnTo>
                  <a:lnTo>
                    <a:pt x="5668" y="8502"/>
                  </a:lnTo>
                  <a:lnTo>
                    <a:pt x="5563" y="8082"/>
                  </a:lnTo>
                  <a:lnTo>
                    <a:pt x="5458" y="7767"/>
                  </a:lnTo>
                  <a:lnTo>
                    <a:pt x="5249" y="7400"/>
                  </a:lnTo>
                  <a:lnTo>
                    <a:pt x="4986" y="7085"/>
                  </a:lnTo>
                  <a:lnTo>
                    <a:pt x="4356" y="6350"/>
                  </a:lnTo>
                  <a:lnTo>
                    <a:pt x="2887" y="4828"/>
                  </a:lnTo>
                  <a:lnTo>
                    <a:pt x="2362" y="4251"/>
                  </a:lnTo>
                  <a:lnTo>
                    <a:pt x="1995" y="3726"/>
                  </a:lnTo>
                  <a:lnTo>
                    <a:pt x="1837" y="3516"/>
                  </a:lnTo>
                  <a:lnTo>
                    <a:pt x="1785" y="3254"/>
                  </a:lnTo>
                  <a:lnTo>
                    <a:pt x="1732" y="2992"/>
                  </a:lnTo>
                  <a:lnTo>
                    <a:pt x="1732" y="2677"/>
                  </a:lnTo>
                  <a:lnTo>
                    <a:pt x="1732" y="2309"/>
                  </a:lnTo>
                  <a:lnTo>
                    <a:pt x="1785" y="2099"/>
                  </a:lnTo>
                  <a:lnTo>
                    <a:pt x="1890" y="1837"/>
                  </a:lnTo>
                  <a:lnTo>
                    <a:pt x="1995" y="1627"/>
                  </a:lnTo>
                  <a:lnTo>
                    <a:pt x="2257" y="1417"/>
                  </a:lnTo>
                  <a:lnTo>
                    <a:pt x="2520" y="1312"/>
                  </a:lnTo>
                  <a:lnTo>
                    <a:pt x="2939" y="1260"/>
                  </a:lnTo>
                  <a:lnTo>
                    <a:pt x="3307" y="1312"/>
                  </a:lnTo>
                  <a:lnTo>
                    <a:pt x="3569" y="1365"/>
                  </a:lnTo>
                  <a:lnTo>
                    <a:pt x="3779" y="1522"/>
                  </a:lnTo>
                  <a:lnTo>
                    <a:pt x="3937" y="1680"/>
                  </a:lnTo>
                  <a:lnTo>
                    <a:pt x="4042" y="1837"/>
                  </a:lnTo>
                  <a:lnTo>
                    <a:pt x="4146" y="1994"/>
                  </a:lnTo>
                  <a:lnTo>
                    <a:pt x="4199" y="2204"/>
                  </a:lnTo>
                  <a:lnTo>
                    <a:pt x="4199" y="2624"/>
                  </a:lnTo>
                  <a:lnTo>
                    <a:pt x="4251" y="3674"/>
                  </a:lnTo>
                  <a:lnTo>
                    <a:pt x="5563" y="3674"/>
                  </a:lnTo>
                  <a:lnTo>
                    <a:pt x="5511" y="2624"/>
                  </a:lnTo>
                  <a:lnTo>
                    <a:pt x="5511" y="1890"/>
                  </a:lnTo>
                  <a:lnTo>
                    <a:pt x="5406" y="1417"/>
                  </a:lnTo>
                  <a:lnTo>
                    <a:pt x="5196" y="997"/>
                  </a:lnTo>
                  <a:lnTo>
                    <a:pt x="4986" y="682"/>
                  </a:lnTo>
                  <a:lnTo>
                    <a:pt x="4724" y="473"/>
                  </a:lnTo>
                  <a:lnTo>
                    <a:pt x="4461" y="315"/>
                  </a:lnTo>
                  <a:lnTo>
                    <a:pt x="4146" y="158"/>
                  </a:lnTo>
                  <a:lnTo>
                    <a:pt x="3832"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2"/>
            <p:cNvSpPr/>
            <p:nvPr/>
          </p:nvSpPr>
          <p:spPr>
            <a:xfrm>
              <a:off x="577104" y="3771343"/>
              <a:ext cx="45574" cy="94716"/>
            </a:xfrm>
            <a:custGeom>
              <a:avLst/>
              <a:gdLst/>
              <a:ahLst/>
              <a:cxnLst/>
              <a:rect l="l" t="t" r="r" b="b"/>
              <a:pathLst>
                <a:path w="5616" h="11914" extrusionOk="0">
                  <a:moveTo>
                    <a:pt x="0" y="1"/>
                  </a:moveTo>
                  <a:lnTo>
                    <a:pt x="0" y="11913"/>
                  </a:lnTo>
                  <a:lnTo>
                    <a:pt x="1417" y="11913"/>
                  </a:lnTo>
                  <a:lnTo>
                    <a:pt x="1207" y="1628"/>
                  </a:lnTo>
                  <a:lnTo>
                    <a:pt x="3569" y="11913"/>
                  </a:lnTo>
                  <a:lnTo>
                    <a:pt x="5616" y="11913"/>
                  </a:lnTo>
                  <a:lnTo>
                    <a:pt x="5616"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2"/>
            <p:cNvSpPr/>
            <p:nvPr/>
          </p:nvSpPr>
          <p:spPr>
            <a:xfrm>
              <a:off x="632464" y="3770095"/>
              <a:ext cx="45582" cy="97213"/>
            </a:xfrm>
            <a:custGeom>
              <a:avLst/>
              <a:gdLst/>
              <a:ahLst/>
              <a:cxnLst/>
              <a:rect l="l" t="t" r="r" b="b"/>
              <a:pathLst>
                <a:path w="5617" h="12228" extrusionOk="0">
                  <a:moveTo>
                    <a:pt x="2940" y="0"/>
                  </a:moveTo>
                  <a:lnTo>
                    <a:pt x="2520" y="53"/>
                  </a:lnTo>
                  <a:lnTo>
                    <a:pt x="2152" y="105"/>
                  </a:lnTo>
                  <a:lnTo>
                    <a:pt x="1785" y="158"/>
                  </a:lnTo>
                  <a:lnTo>
                    <a:pt x="1523" y="263"/>
                  </a:lnTo>
                  <a:lnTo>
                    <a:pt x="1260" y="420"/>
                  </a:lnTo>
                  <a:lnTo>
                    <a:pt x="998" y="578"/>
                  </a:lnTo>
                  <a:lnTo>
                    <a:pt x="683" y="945"/>
                  </a:lnTo>
                  <a:lnTo>
                    <a:pt x="421" y="1312"/>
                  </a:lnTo>
                  <a:lnTo>
                    <a:pt x="263" y="1680"/>
                  </a:lnTo>
                  <a:lnTo>
                    <a:pt x="106" y="2257"/>
                  </a:lnTo>
                  <a:lnTo>
                    <a:pt x="53" y="2677"/>
                  </a:lnTo>
                  <a:lnTo>
                    <a:pt x="1" y="3254"/>
                  </a:lnTo>
                  <a:lnTo>
                    <a:pt x="1" y="6245"/>
                  </a:lnTo>
                  <a:lnTo>
                    <a:pt x="1" y="9132"/>
                  </a:lnTo>
                  <a:lnTo>
                    <a:pt x="53" y="9709"/>
                  </a:lnTo>
                  <a:lnTo>
                    <a:pt x="106" y="10076"/>
                  </a:lnTo>
                  <a:lnTo>
                    <a:pt x="211" y="10444"/>
                  </a:lnTo>
                  <a:lnTo>
                    <a:pt x="368" y="10863"/>
                  </a:lnTo>
                  <a:lnTo>
                    <a:pt x="578" y="11231"/>
                  </a:lnTo>
                  <a:lnTo>
                    <a:pt x="840" y="11546"/>
                  </a:lnTo>
                  <a:lnTo>
                    <a:pt x="1208" y="11808"/>
                  </a:lnTo>
                  <a:lnTo>
                    <a:pt x="1680" y="12018"/>
                  </a:lnTo>
                  <a:lnTo>
                    <a:pt x="2205" y="12175"/>
                  </a:lnTo>
                  <a:lnTo>
                    <a:pt x="2835" y="12228"/>
                  </a:lnTo>
                  <a:lnTo>
                    <a:pt x="3569" y="12175"/>
                  </a:lnTo>
                  <a:lnTo>
                    <a:pt x="4147" y="12018"/>
                  </a:lnTo>
                  <a:lnTo>
                    <a:pt x="4566" y="11808"/>
                  </a:lnTo>
                  <a:lnTo>
                    <a:pt x="4934" y="11546"/>
                  </a:lnTo>
                  <a:lnTo>
                    <a:pt x="5144" y="11231"/>
                  </a:lnTo>
                  <a:lnTo>
                    <a:pt x="5354" y="10916"/>
                  </a:lnTo>
                  <a:lnTo>
                    <a:pt x="5459" y="10601"/>
                  </a:lnTo>
                  <a:lnTo>
                    <a:pt x="5511" y="10339"/>
                  </a:lnTo>
                  <a:lnTo>
                    <a:pt x="5564" y="9971"/>
                  </a:lnTo>
                  <a:lnTo>
                    <a:pt x="5616" y="9551"/>
                  </a:lnTo>
                  <a:lnTo>
                    <a:pt x="5616" y="7872"/>
                  </a:lnTo>
                  <a:lnTo>
                    <a:pt x="4252" y="7872"/>
                  </a:lnTo>
                  <a:lnTo>
                    <a:pt x="4252" y="9289"/>
                  </a:lnTo>
                  <a:lnTo>
                    <a:pt x="4199" y="9866"/>
                  </a:lnTo>
                  <a:lnTo>
                    <a:pt x="4094" y="10129"/>
                  </a:lnTo>
                  <a:lnTo>
                    <a:pt x="4042" y="10286"/>
                  </a:lnTo>
                  <a:lnTo>
                    <a:pt x="3937" y="10496"/>
                  </a:lnTo>
                  <a:lnTo>
                    <a:pt x="3779" y="10654"/>
                  </a:lnTo>
                  <a:lnTo>
                    <a:pt x="3569" y="10811"/>
                  </a:lnTo>
                  <a:lnTo>
                    <a:pt x="3254" y="10916"/>
                  </a:lnTo>
                  <a:lnTo>
                    <a:pt x="2940" y="10968"/>
                  </a:lnTo>
                  <a:lnTo>
                    <a:pt x="2520" y="10916"/>
                  </a:lnTo>
                  <a:lnTo>
                    <a:pt x="2205" y="10811"/>
                  </a:lnTo>
                  <a:lnTo>
                    <a:pt x="1995" y="10706"/>
                  </a:lnTo>
                  <a:lnTo>
                    <a:pt x="1838" y="10496"/>
                  </a:lnTo>
                  <a:lnTo>
                    <a:pt x="1680" y="10339"/>
                  </a:lnTo>
                  <a:lnTo>
                    <a:pt x="1628" y="10129"/>
                  </a:lnTo>
                  <a:lnTo>
                    <a:pt x="1523" y="9866"/>
                  </a:lnTo>
                  <a:lnTo>
                    <a:pt x="1523" y="9184"/>
                  </a:lnTo>
                  <a:lnTo>
                    <a:pt x="1470" y="8187"/>
                  </a:lnTo>
                  <a:lnTo>
                    <a:pt x="1470" y="6298"/>
                  </a:lnTo>
                  <a:lnTo>
                    <a:pt x="1470" y="4461"/>
                  </a:lnTo>
                  <a:lnTo>
                    <a:pt x="1470" y="3516"/>
                  </a:lnTo>
                  <a:lnTo>
                    <a:pt x="1523" y="2729"/>
                  </a:lnTo>
                  <a:lnTo>
                    <a:pt x="1628" y="2309"/>
                  </a:lnTo>
                  <a:lnTo>
                    <a:pt x="1680" y="2047"/>
                  </a:lnTo>
                  <a:lnTo>
                    <a:pt x="1785" y="1837"/>
                  </a:lnTo>
                  <a:lnTo>
                    <a:pt x="1995" y="1575"/>
                  </a:lnTo>
                  <a:lnTo>
                    <a:pt x="2205" y="1417"/>
                  </a:lnTo>
                  <a:lnTo>
                    <a:pt x="2520" y="1312"/>
                  </a:lnTo>
                  <a:lnTo>
                    <a:pt x="2940" y="1260"/>
                  </a:lnTo>
                  <a:lnTo>
                    <a:pt x="3359" y="1312"/>
                  </a:lnTo>
                  <a:lnTo>
                    <a:pt x="3674" y="1417"/>
                  </a:lnTo>
                  <a:lnTo>
                    <a:pt x="3884" y="1627"/>
                  </a:lnTo>
                  <a:lnTo>
                    <a:pt x="4042" y="1837"/>
                  </a:lnTo>
                  <a:lnTo>
                    <a:pt x="4094" y="2099"/>
                  </a:lnTo>
                  <a:lnTo>
                    <a:pt x="4147" y="2414"/>
                  </a:lnTo>
                  <a:lnTo>
                    <a:pt x="4199" y="3044"/>
                  </a:lnTo>
                  <a:lnTo>
                    <a:pt x="4199" y="3936"/>
                  </a:lnTo>
                  <a:lnTo>
                    <a:pt x="5564" y="3936"/>
                  </a:lnTo>
                  <a:lnTo>
                    <a:pt x="5564" y="2677"/>
                  </a:lnTo>
                  <a:lnTo>
                    <a:pt x="5511" y="2152"/>
                  </a:lnTo>
                  <a:lnTo>
                    <a:pt x="5459" y="1732"/>
                  </a:lnTo>
                  <a:lnTo>
                    <a:pt x="5301" y="1260"/>
                  </a:lnTo>
                  <a:lnTo>
                    <a:pt x="5039" y="892"/>
                  </a:lnTo>
                  <a:lnTo>
                    <a:pt x="4776" y="630"/>
                  </a:lnTo>
                  <a:lnTo>
                    <a:pt x="4462" y="368"/>
                  </a:lnTo>
                  <a:lnTo>
                    <a:pt x="4094" y="210"/>
                  </a:lnTo>
                  <a:lnTo>
                    <a:pt x="3727" y="105"/>
                  </a:lnTo>
                  <a:lnTo>
                    <a:pt x="3307" y="53"/>
                  </a:lnTo>
                  <a:lnTo>
                    <a:pt x="2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64" name="Google Shape;664;p12"/>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665" name="Google Shape;665;p12"/>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0_Branding Slide_Nova Scotia_EN">
  <p:cSld name="TITLE_1_14_1_2_1_1">
    <p:spTree>
      <p:nvGrpSpPr>
        <p:cNvPr id="1" name="Shape 666"/>
        <p:cNvGrpSpPr/>
        <p:nvPr/>
      </p:nvGrpSpPr>
      <p:grpSpPr>
        <a:xfrm>
          <a:off x="0" y="0"/>
          <a:ext cx="0" cy="0"/>
          <a:chOff x="0" y="0"/>
          <a:chExt cx="0" cy="0"/>
        </a:xfrm>
      </p:grpSpPr>
      <p:pic>
        <p:nvPicPr>
          <p:cNvPr id="667" name="Google Shape;667;p13"/>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668" name="Google Shape;668;p13"/>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001C18">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Nova Scotia, Canada</a:t>
            </a:r>
            <a:r>
              <a:rPr lang="en" sz="900">
                <a:solidFill>
                  <a:schemeClr val="lt1"/>
                </a:solidFill>
              </a:rPr>
              <a:t>- Photo : Unsplash</a:t>
            </a:r>
            <a:endParaRPr sz="900">
              <a:solidFill>
                <a:srgbClr val="FFFFFF"/>
              </a:solidFill>
            </a:endParaRPr>
          </a:p>
        </p:txBody>
      </p:sp>
      <p:sp>
        <p:nvSpPr>
          <p:cNvPr id="670" name="Google Shape;670;p13"/>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1" name="Google Shape;671;p13"/>
          <p:cNvGrpSpPr/>
          <p:nvPr/>
        </p:nvGrpSpPr>
        <p:grpSpPr>
          <a:xfrm>
            <a:off x="429700" y="1242820"/>
            <a:ext cx="4866194" cy="944324"/>
            <a:chOff x="277298" y="2872865"/>
            <a:chExt cx="2322433" cy="450687"/>
          </a:xfrm>
        </p:grpSpPr>
        <p:sp>
          <p:nvSpPr>
            <p:cNvPr id="672" name="Google Shape;672;p13"/>
            <p:cNvSpPr/>
            <p:nvPr/>
          </p:nvSpPr>
          <p:spPr>
            <a:xfrm>
              <a:off x="841590" y="2911275"/>
              <a:ext cx="69531" cy="150232"/>
            </a:xfrm>
            <a:custGeom>
              <a:avLst/>
              <a:gdLst/>
              <a:ahLst/>
              <a:cxnLst/>
              <a:rect l="l" t="t" r="r" b="b"/>
              <a:pathLst>
                <a:path w="8555" h="18473" extrusionOk="0">
                  <a:moveTo>
                    <a:pt x="4513" y="0"/>
                  </a:moveTo>
                  <a:lnTo>
                    <a:pt x="3884" y="53"/>
                  </a:lnTo>
                  <a:lnTo>
                    <a:pt x="3306" y="105"/>
                  </a:lnTo>
                  <a:lnTo>
                    <a:pt x="2782" y="263"/>
                  </a:lnTo>
                  <a:lnTo>
                    <a:pt x="2309" y="420"/>
                  </a:lnTo>
                  <a:lnTo>
                    <a:pt x="1942" y="630"/>
                  </a:lnTo>
                  <a:lnTo>
                    <a:pt x="1575" y="892"/>
                  </a:lnTo>
                  <a:lnTo>
                    <a:pt x="1312" y="1155"/>
                  </a:lnTo>
                  <a:lnTo>
                    <a:pt x="1050" y="1417"/>
                  </a:lnTo>
                  <a:lnTo>
                    <a:pt x="840" y="1679"/>
                  </a:lnTo>
                  <a:lnTo>
                    <a:pt x="682" y="1994"/>
                  </a:lnTo>
                  <a:lnTo>
                    <a:pt x="420" y="2519"/>
                  </a:lnTo>
                  <a:lnTo>
                    <a:pt x="315" y="3044"/>
                  </a:lnTo>
                  <a:lnTo>
                    <a:pt x="210" y="3411"/>
                  </a:lnTo>
                  <a:lnTo>
                    <a:pt x="158" y="3989"/>
                  </a:lnTo>
                  <a:lnTo>
                    <a:pt x="53" y="4933"/>
                  </a:lnTo>
                  <a:lnTo>
                    <a:pt x="53" y="6613"/>
                  </a:lnTo>
                  <a:lnTo>
                    <a:pt x="0" y="9446"/>
                  </a:lnTo>
                  <a:lnTo>
                    <a:pt x="53" y="12175"/>
                  </a:lnTo>
                  <a:lnTo>
                    <a:pt x="105" y="13802"/>
                  </a:lnTo>
                  <a:lnTo>
                    <a:pt x="158" y="14694"/>
                  </a:lnTo>
                  <a:lnTo>
                    <a:pt x="210" y="15219"/>
                  </a:lnTo>
                  <a:lnTo>
                    <a:pt x="368" y="15796"/>
                  </a:lnTo>
                  <a:lnTo>
                    <a:pt x="577" y="16426"/>
                  </a:lnTo>
                  <a:lnTo>
                    <a:pt x="892" y="16951"/>
                  </a:lnTo>
                  <a:lnTo>
                    <a:pt x="1102" y="17213"/>
                  </a:lnTo>
                  <a:lnTo>
                    <a:pt x="1365" y="17476"/>
                  </a:lnTo>
                  <a:lnTo>
                    <a:pt x="1627" y="17686"/>
                  </a:lnTo>
                  <a:lnTo>
                    <a:pt x="1889" y="17896"/>
                  </a:lnTo>
                  <a:lnTo>
                    <a:pt x="2204" y="18053"/>
                  </a:lnTo>
                  <a:lnTo>
                    <a:pt x="2572" y="18210"/>
                  </a:lnTo>
                  <a:lnTo>
                    <a:pt x="2939" y="18315"/>
                  </a:lnTo>
                  <a:lnTo>
                    <a:pt x="3411" y="18420"/>
                  </a:lnTo>
                  <a:lnTo>
                    <a:pt x="3831" y="18473"/>
                  </a:lnTo>
                  <a:lnTo>
                    <a:pt x="4933" y="18473"/>
                  </a:lnTo>
                  <a:lnTo>
                    <a:pt x="5458" y="18420"/>
                  </a:lnTo>
                  <a:lnTo>
                    <a:pt x="5878" y="18315"/>
                  </a:lnTo>
                  <a:lnTo>
                    <a:pt x="6298" y="18158"/>
                  </a:lnTo>
                  <a:lnTo>
                    <a:pt x="6665" y="18053"/>
                  </a:lnTo>
                  <a:lnTo>
                    <a:pt x="6980" y="17843"/>
                  </a:lnTo>
                  <a:lnTo>
                    <a:pt x="7242" y="17633"/>
                  </a:lnTo>
                  <a:lnTo>
                    <a:pt x="7505" y="17423"/>
                  </a:lnTo>
                  <a:lnTo>
                    <a:pt x="7662" y="17213"/>
                  </a:lnTo>
                  <a:lnTo>
                    <a:pt x="7872" y="17003"/>
                  </a:lnTo>
                  <a:lnTo>
                    <a:pt x="8082" y="16531"/>
                  </a:lnTo>
                  <a:lnTo>
                    <a:pt x="8292" y="16059"/>
                  </a:lnTo>
                  <a:lnTo>
                    <a:pt x="8397" y="15639"/>
                  </a:lnTo>
                  <a:lnTo>
                    <a:pt x="8449" y="15114"/>
                  </a:lnTo>
                  <a:lnTo>
                    <a:pt x="8502" y="14432"/>
                  </a:lnTo>
                  <a:lnTo>
                    <a:pt x="8554" y="11913"/>
                  </a:lnTo>
                  <a:lnTo>
                    <a:pt x="6455" y="11913"/>
                  </a:lnTo>
                  <a:lnTo>
                    <a:pt x="6455" y="14012"/>
                  </a:lnTo>
                  <a:lnTo>
                    <a:pt x="6455" y="14537"/>
                  </a:lnTo>
                  <a:lnTo>
                    <a:pt x="6350" y="14904"/>
                  </a:lnTo>
                  <a:lnTo>
                    <a:pt x="6245" y="15324"/>
                  </a:lnTo>
                  <a:lnTo>
                    <a:pt x="6140" y="15586"/>
                  </a:lnTo>
                  <a:lnTo>
                    <a:pt x="5983" y="15849"/>
                  </a:lnTo>
                  <a:lnTo>
                    <a:pt x="5773" y="16164"/>
                  </a:lnTo>
                  <a:lnTo>
                    <a:pt x="5406" y="16374"/>
                  </a:lnTo>
                  <a:lnTo>
                    <a:pt x="4986" y="16531"/>
                  </a:lnTo>
                  <a:lnTo>
                    <a:pt x="4776" y="16584"/>
                  </a:lnTo>
                  <a:lnTo>
                    <a:pt x="4146" y="16584"/>
                  </a:lnTo>
                  <a:lnTo>
                    <a:pt x="3884" y="16531"/>
                  </a:lnTo>
                  <a:lnTo>
                    <a:pt x="3411" y="16374"/>
                  </a:lnTo>
                  <a:lnTo>
                    <a:pt x="3044" y="16164"/>
                  </a:lnTo>
                  <a:lnTo>
                    <a:pt x="2782" y="15901"/>
                  </a:lnTo>
                  <a:lnTo>
                    <a:pt x="2624" y="15586"/>
                  </a:lnTo>
                  <a:lnTo>
                    <a:pt x="2519" y="15324"/>
                  </a:lnTo>
                  <a:lnTo>
                    <a:pt x="2362" y="14904"/>
                  </a:lnTo>
                  <a:lnTo>
                    <a:pt x="2309" y="13907"/>
                  </a:lnTo>
                  <a:lnTo>
                    <a:pt x="2257" y="12333"/>
                  </a:lnTo>
                  <a:lnTo>
                    <a:pt x="2257" y="9499"/>
                  </a:lnTo>
                  <a:lnTo>
                    <a:pt x="2257" y="6770"/>
                  </a:lnTo>
                  <a:lnTo>
                    <a:pt x="2309" y="5301"/>
                  </a:lnTo>
                  <a:lnTo>
                    <a:pt x="2362" y="4094"/>
                  </a:lnTo>
                  <a:lnTo>
                    <a:pt x="2467" y="3464"/>
                  </a:lnTo>
                  <a:lnTo>
                    <a:pt x="2572" y="3096"/>
                  </a:lnTo>
                  <a:lnTo>
                    <a:pt x="2782" y="2729"/>
                  </a:lnTo>
                  <a:lnTo>
                    <a:pt x="3044" y="2414"/>
                  </a:lnTo>
                  <a:lnTo>
                    <a:pt x="3201" y="2257"/>
                  </a:lnTo>
                  <a:lnTo>
                    <a:pt x="3411" y="2152"/>
                  </a:lnTo>
                  <a:lnTo>
                    <a:pt x="3621" y="2047"/>
                  </a:lnTo>
                  <a:lnTo>
                    <a:pt x="3884" y="1942"/>
                  </a:lnTo>
                  <a:lnTo>
                    <a:pt x="4199" y="1889"/>
                  </a:lnTo>
                  <a:lnTo>
                    <a:pt x="4828" y="1889"/>
                  </a:lnTo>
                  <a:lnTo>
                    <a:pt x="5143" y="1942"/>
                  </a:lnTo>
                  <a:lnTo>
                    <a:pt x="5353" y="2047"/>
                  </a:lnTo>
                  <a:lnTo>
                    <a:pt x="5563" y="2152"/>
                  </a:lnTo>
                  <a:lnTo>
                    <a:pt x="5773" y="2257"/>
                  </a:lnTo>
                  <a:lnTo>
                    <a:pt x="5930" y="2414"/>
                  </a:lnTo>
                  <a:lnTo>
                    <a:pt x="6140" y="2782"/>
                  </a:lnTo>
                  <a:lnTo>
                    <a:pt x="6245" y="3201"/>
                  </a:lnTo>
                  <a:lnTo>
                    <a:pt x="6350" y="3674"/>
                  </a:lnTo>
                  <a:lnTo>
                    <a:pt x="6350" y="4566"/>
                  </a:lnTo>
                  <a:lnTo>
                    <a:pt x="6350" y="5930"/>
                  </a:lnTo>
                  <a:lnTo>
                    <a:pt x="8449" y="5930"/>
                  </a:lnTo>
                  <a:lnTo>
                    <a:pt x="8449" y="4933"/>
                  </a:lnTo>
                  <a:lnTo>
                    <a:pt x="8449" y="4041"/>
                  </a:lnTo>
                  <a:lnTo>
                    <a:pt x="8397" y="3306"/>
                  </a:lnTo>
                  <a:lnTo>
                    <a:pt x="8292" y="2624"/>
                  </a:lnTo>
                  <a:lnTo>
                    <a:pt x="8187" y="2257"/>
                  </a:lnTo>
                  <a:lnTo>
                    <a:pt x="8030" y="1942"/>
                  </a:lnTo>
                  <a:lnTo>
                    <a:pt x="7872" y="1627"/>
                  </a:lnTo>
                  <a:lnTo>
                    <a:pt x="7715" y="1365"/>
                  </a:lnTo>
                  <a:lnTo>
                    <a:pt x="7505" y="1155"/>
                  </a:lnTo>
                  <a:lnTo>
                    <a:pt x="7295" y="945"/>
                  </a:lnTo>
                  <a:lnTo>
                    <a:pt x="6770" y="577"/>
                  </a:lnTo>
                  <a:lnTo>
                    <a:pt x="6245" y="315"/>
                  </a:lnTo>
                  <a:lnTo>
                    <a:pt x="5668" y="158"/>
                  </a:lnTo>
                  <a:lnTo>
                    <a:pt x="5091" y="53"/>
                  </a:lnTo>
                  <a:lnTo>
                    <a:pt x="4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73" name="Google Shape;673;p13"/>
            <p:cNvSpPr/>
            <p:nvPr/>
          </p:nvSpPr>
          <p:spPr>
            <a:xfrm>
              <a:off x="923052" y="2954377"/>
              <a:ext cx="64419" cy="107129"/>
            </a:xfrm>
            <a:custGeom>
              <a:avLst/>
              <a:gdLst/>
              <a:ahLst/>
              <a:cxnLst/>
              <a:rect l="l" t="t" r="r" b="b"/>
              <a:pathLst>
                <a:path w="7926" h="13173" extrusionOk="0">
                  <a:moveTo>
                    <a:pt x="5301" y="5668"/>
                  </a:moveTo>
                  <a:lnTo>
                    <a:pt x="5301" y="8817"/>
                  </a:lnTo>
                  <a:lnTo>
                    <a:pt x="5301" y="9552"/>
                  </a:lnTo>
                  <a:lnTo>
                    <a:pt x="5249" y="9919"/>
                  </a:lnTo>
                  <a:lnTo>
                    <a:pt x="5196" y="10234"/>
                  </a:lnTo>
                  <a:lnTo>
                    <a:pt x="5091" y="10549"/>
                  </a:lnTo>
                  <a:lnTo>
                    <a:pt x="4934" y="10811"/>
                  </a:lnTo>
                  <a:lnTo>
                    <a:pt x="4776" y="11074"/>
                  </a:lnTo>
                  <a:lnTo>
                    <a:pt x="4514" y="11284"/>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2"/>
                  </a:lnTo>
                  <a:lnTo>
                    <a:pt x="2047" y="9289"/>
                  </a:lnTo>
                  <a:lnTo>
                    <a:pt x="2152" y="8817"/>
                  </a:lnTo>
                  <a:lnTo>
                    <a:pt x="2310" y="8450"/>
                  </a:lnTo>
                  <a:lnTo>
                    <a:pt x="2520" y="8135"/>
                  </a:lnTo>
                  <a:lnTo>
                    <a:pt x="2730" y="7820"/>
                  </a:lnTo>
                  <a:lnTo>
                    <a:pt x="2992" y="7558"/>
                  </a:lnTo>
                  <a:lnTo>
                    <a:pt x="3622" y="7033"/>
                  </a:lnTo>
                  <a:lnTo>
                    <a:pt x="4619" y="6298"/>
                  </a:lnTo>
                  <a:lnTo>
                    <a:pt x="5301" y="5668"/>
                  </a:lnTo>
                  <a:close/>
                  <a:moveTo>
                    <a:pt x="3307" y="1"/>
                  </a:moveTo>
                  <a:lnTo>
                    <a:pt x="2835" y="105"/>
                  </a:lnTo>
                  <a:lnTo>
                    <a:pt x="2310" y="210"/>
                  </a:lnTo>
                  <a:lnTo>
                    <a:pt x="1785" y="473"/>
                  </a:lnTo>
                  <a:lnTo>
                    <a:pt x="1575" y="578"/>
                  </a:lnTo>
                  <a:lnTo>
                    <a:pt x="1313" y="788"/>
                  </a:lnTo>
                  <a:lnTo>
                    <a:pt x="1103" y="998"/>
                  </a:lnTo>
                  <a:lnTo>
                    <a:pt x="945" y="1260"/>
                  </a:lnTo>
                  <a:lnTo>
                    <a:pt x="735" y="1522"/>
                  </a:lnTo>
                  <a:lnTo>
                    <a:pt x="630" y="1837"/>
                  </a:lnTo>
                  <a:lnTo>
                    <a:pt x="526" y="2415"/>
                  </a:lnTo>
                  <a:lnTo>
                    <a:pt x="421" y="3149"/>
                  </a:lnTo>
                  <a:lnTo>
                    <a:pt x="421" y="4409"/>
                  </a:lnTo>
                  <a:lnTo>
                    <a:pt x="2310" y="4409"/>
                  </a:lnTo>
                  <a:lnTo>
                    <a:pt x="2257" y="3464"/>
                  </a:lnTo>
                  <a:lnTo>
                    <a:pt x="2257" y="2834"/>
                  </a:lnTo>
                  <a:lnTo>
                    <a:pt x="2310" y="2520"/>
                  </a:lnTo>
                  <a:lnTo>
                    <a:pt x="2415" y="2257"/>
                  </a:lnTo>
                  <a:lnTo>
                    <a:pt x="2625" y="1995"/>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2"/>
                  </a:lnTo>
                  <a:lnTo>
                    <a:pt x="4619" y="4461"/>
                  </a:lnTo>
                  <a:lnTo>
                    <a:pt x="4042" y="4934"/>
                  </a:lnTo>
                  <a:lnTo>
                    <a:pt x="2100" y="6246"/>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6"/>
                  </a:lnTo>
                  <a:lnTo>
                    <a:pt x="893" y="12491"/>
                  </a:lnTo>
                  <a:lnTo>
                    <a:pt x="1313" y="12753"/>
                  </a:lnTo>
                  <a:lnTo>
                    <a:pt x="1628" y="12963"/>
                  </a:lnTo>
                  <a:lnTo>
                    <a:pt x="1995" y="13068"/>
                  </a:lnTo>
                  <a:lnTo>
                    <a:pt x="2415" y="13120"/>
                  </a:lnTo>
                  <a:lnTo>
                    <a:pt x="2835" y="13173"/>
                  </a:lnTo>
                  <a:lnTo>
                    <a:pt x="3412" y="13120"/>
                  </a:lnTo>
                  <a:lnTo>
                    <a:pt x="3937" y="12963"/>
                  </a:lnTo>
                  <a:lnTo>
                    <a:pt x="4357" y="12753"/>
                  </a:lnTo>
                  <a:lnTo>
                    <a:pt x="4671" y="12491"/>
                  </a:lnTo>
                  <a:lnTo>
                    <a:pt x="4934" y="12176"/>
                  </a:lnTo>
                  <a:lnTo>
                    <a:pt x="5144" y="11913"/>
                  </a:lnTo>
                  <a:lnTo>
                    <a:pt x="5459" y="11389"/>
                  </a:lnTo>
                  <a:lnTo>
                    <a:pt x="5459" y="12910"/>
                  </a:lnTo>
                  <a:lnTo>
                    <a:pt x="7925" y="12910"/>
                  </a:lnTo>
                  <a:lnTo>
                    <a:pt x="7768" y="12753"/>
                  </a:lnTo>
                  <a:lnTo>
                    <a:pt x="7610" y="12596"/>
                  </a:lnTo>
                  <a:lnTo>
                    <a:pt x="7505" y="12386"/>
                  </a:lnTo>
                  <a:lnTo>
                    <a:pt x="7453" y="12176"/>
                  </a:lnTo>
                  <a:lnTo>
                    <a:pt x="7400" y="11861"/>
                  </a:lnTo>
                  <a:lnTo>
                    <a:pt x="7348" y="11441"/>
                  </a:lnTo>
                  <a:lnTo>
                    <a:pt x="7348" y="10234"/>
                  </a:lnTo>
                  <a:lnTo>
                    <a:pt x="7348" y="4146"/>
                  </a:lnTo>
                  <a:lnTo>
                    <a:pt x="7295" y="3044"/>
                  </a:lnTo>
                  <a:lnTo>
                    <a:pt x="7295" y="2572"/>
                  </a:lnTo>
                  <a:lnTo>
                    <a:pt x="7243" y="2205"/>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74" name="Google Shape;674;p13"/>
            <p:cNvSpPr/>
            <p:nvPr/>
          </p:nvSpPr>
          <p:spPr>
            <a:xfrm>
              <a:off x="1001109" y="2954377"/>
              <a:ext cx="59298" cy="104999"/>
            </a:xfrm>
            <a:custGeom>
              <a:avLst/>
              <a:gdLst/>
              <a:ahLst/>
              <a:cxnLst/>
              <a:rect l="l" t="t" r="r" b="b"/>
              <a:pathLst>
                <a:path w="7296" h="12911" extrusionOk="0">
                  <a:moveTo>
                    <a:pt x="4619" y="1"/>
                  </a:moveTo>
                  <a:lnTo>
                    <a:pt x="4094" y="53"/>
                  </a:lnTo>
                  <a:lnTo>
                    <a:pt x="3622" y="158"/>
                  </a:lnTo>
                  <a:lnTo>
                    <a:pt x="3202" y="315"/>
                  </a:lnTo>
                  <a:lnTo>
                    <a:pt x="2834" y="525"/>
                  </a:lnTo>
                  <a:lnTo>
                    <a:pt x="2519" y="735"/>
                  </a:lnTo>
                  <a:lnTo>
                    <a:pt x="2257" y="998"/>
                  </a:lnTo>
                  <a:lnTo>
                    <a:pt x="1890" y="1417"/>
                  </a:lnTo>
                  <a:lnTo>
                    <a:pt x="1890"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100"/>
                  </a:lnTo>
                  <a:lnTo>
                    <a:pt x="5038" y="2415"/>
                  </a:lnTo>
                  <a:lnTo>
                    <a:pt x="5143" y="2887"/>
                  </a:lnTo>
                  <a:lnTo>
                    <a:pt x="5196" y="3412"/>
                  </a:lnTo>
                  <a:lnTo>
                    <a:pt x="5196" y="4619"/>
                  </a:lnTo>
                  <a:lnTo>
                    <a:pt x="5196" y="12910"/>
                  </a:lnTo>
                  <a:lnTo>
                    <a:pt x="7295" y="12910"/>
                  </a:lnTo>
                  <a:lnTo>
                    <a:pt x="7295" y="3989"/>
                  </a:lnTo>
                  <a:lnTo>
                    <a:pt x="7243" y="3307"/>
                  </a:lnTo>
                  <a:lnTo>
                    <a:pt x="7243" y="2624"/>
                  </a:lnTo>
                  <a:lnTo>
                    <a:pt x="7138" y="1942"/>
                  </a:lnTo>
                  <a:lnTo>
                    <a:pt x="7033" y="1627"/>
                  </a:lnTo>
                  <a:lnTo>
                    <a:pt x="6928" y="1313"/>
                  </a:lnTo>
                  <a:lnTo>
                    <a:pt x="6823" y="1050"/>
                  </a:lnTo>
                  <a:lnTo>
                    <a:pt x="6613" y="788"/>
                  </a:lnTo>
                  <a:lnTo>
                    <a:pt x="6403" y="578"/>
                  </a:lnTo>
                  <a:lnTo>
                    <a:pt x="6141"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75" name="Google Shape;675;p13"/>
            <p:cNvSpPr/>
            <p:nvPr/>
          </p:nvSpPr>
          <p:spPr>
            <a:xfrm>
              <a:off x="1073191" y="2954377"/>
              <a:ext cx="64841" cy="107129"/>
            </a:xfrm>
            <a:custGeom>
              <a:avLst/>
              <a:gdLst/>
              <a:ahLst/>
              <a:cxnLst/>
              <a:rect l="l" t="t" r="r" b="b"/>
              <a:pathLst>
                <a:path w="7978" h="13173" extrusionOk="0">
                  <a:moveTo>
                    <a:pt x="5353" y="5668"/>
                  </a:moveTo>
                  <a:lnTo>
                    <a:pt x="5353" y="8817"/>
                  </a:lnTo>
                  <a:lnTo>
                    <a:pt x="5353" y="9552"/>
                  </a:lnTo>
                  <a:lnTo>
                    <a:pt x="5301" y="9919"/>
                  </a:lnTo>
                  <a:lnTo>
                    <a:pt x="5248" y="10234"/>
                  </a:lnTo>
                  <a:lnTo>
                    <a:pt x="5143" y="10549"/>
                  </a:lnTo>
                  <a:lnTo>
                    <a:pt x="4986" y="10811"/>
                  </a:lnTo>
                  <a:lnTo>
                    <a:pt x="4776" y="11074"/>
                  </a:lnTo>
                  <a:lnTo>
                    <a:pt x="4566" y="11284"/>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627" y="578"/>
                  </a:lnTo>
                  <a:lnTo>
                    <a:pt x="1365" y="788"/>
                  </a:lnTo>
                  <a:lnTo>
                    <a:pt x="1155" y="998"/>
                  </a:lnTo>
                  <a:lnTo>
                    <a:pt x="945" y="1260"/>
                  </a:lnTo>
                  <a:lnTo>
                    <a:pt x="788" y="1522"/>
                  </a:lnTo>
                  <a:lnTo>
                    <a:pt x="683" y="1837"/>
                  </a:lnTo>
                  <a:lnTo>
                    <a:pt x="525" y="2415"/>
                  </a:lnTo>
                  <a:lnTo>
                    <a:pt x="473" y="3149"/>
                  </a:lnTo>
                  <a:lnTo>
                    <a:pt x="473" y="4409"/>
                  </a:lnTo>
                  <a:lnTo>
                    <a:pt x="2362" y="4409"/>
                  </a:lnTo>
                  <a:lnTo>
                    <a:pt x="2310" y="3464"/>
                  </a:lnTo>
                  <a:lnTo>
                    <a:pt x="2310" y="2834"/>
                  </a:lnTo>
                  <a:lnTo>
                    <a:pt x="2362" y="2520"/>
                  </a:lnTo>
                  <a:lnTo>
                    <a:pt x="2467" y="2257"/>
                  </a:lnTo>
                  <a:lnTo>
                    <a:pt x="2677" y="1995"/>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6"/>
                  </a:lnTo>
                  <a:lnTo>
                    <a:pt x="945" y="12491"/>
                  </a:lnTo>
                  <a:lnTo>
                    <a:pt x="1365" y="12753"/>
                  </a:lnTo>
                  <a:lnTo>
                    <a:pt x="1680" y="12963"/>
                  </a:lnTo>
                  <a:lnTo>
                    <a:pt x="2047" y="13068"/>
                  </a:lnTo>
                  <a:lnTo>
                    <a:pt x="2467" y="13120"/>
                  </a:lnTo>
                  <a:lnTo>
                    <a:pt x="2887" y="13173"/>
                  </a:lnTo>
                  <a:lnTo>
                    <a:pt x="3464" y="13120"/>
                  </a:lnTo>
                  <a:lnTo>
                    <a:pt x="3989" y="12963"/>
                  </a:lnTo>
                  <a:lnTo>
                    <a:pt x="4409" y="12753"/>
                  </a:lnTo>
                  <a:lnTo>
                    <a:pt x="4724" y="12491"/>
                  </a:lnTo>
                  <a:lnTo>
                    <a:pt x="4986" y="12176"/>
                  </a:lnTo>
                  <a:lnTo>
                    <a:pt x="5196" y="11913"/>
                  </a:lnTo>
                  <a:lnTo>
                    <a:pt x="5511" y="11389"/>
                  </a:lnTo>
                  <a:lnTo>
                    <a:pt x="5511" y="12910"/>
                  </a:lnTo>
                  <a:lnTo>
                    <a:pt x="7977" y="12910"/>
                  </a:lnTo>
                  <a:lnTo>
                    <a:pt x="7820" y="12753"/>
                  </a:lnTo>
                  <a:lnTo>
                    <a:pt x="7662" y="12596"/>
                  </a:lnTo>
                  <a:lnTo>
                    <a:pt x="7557" y="12386"/>
                  </a:lnTo>
                  <a:lnTo>
                    <a:pt x="7453" y="12176"/>
                  </a:lnTo>
                  <a:lnTo>
                    <a:pt x="7400" y="11861"/>
                  </a:lnTo>
                  <a:lnTo>
                    <a:pt x="7400" y="11441"/>
                  </a:lnTo>
                  <a:lnTo>
                    <a:pt x="7348" y="10234"/>
                  </a:lnTo>
                  <a:lnTo>
                    <a:pt x="7348" y="4146"/>
                  </a:lnTo>
                  <a:lnTo>
                    <a:pt x="7348" y="3044"/>
                  </a:lnTo>
                  <a:lnTo>
                    <a:pt x="7348"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76" name="Google Shape;676;p13"/>
            <p:cNvSpPr/>
            <p:nvPr/>
          </p:nvSpPr>
          <p:spPr>
            <a:xfrm>
              <a:off x="1149964" y="2913837"/>
              <a:ext cx="60574" cy="147670"/>
            </a:xfrm>
            <a:custGeom>
              <a:avLst/>
              <a:gdLst/>
              <a:ahLst/>
              <a:cxnLst/>
              <a:rect l="l" t="t" r="r" b="b"/>
              <a:pathLst>
                <a:path w="7453" h="18158" extrusionOk="0">
                  <a:moveTo>
                    <a:pt x="3674" y="6560"/>
                  </a:moveTo>
                  <a:lnTo>
                    <a:pt x="3989" y="6612"/>
                  </a:lnTo>
                  <a:lnTo>
                    <a:pt x="4304" y="6665"/>
                  </a:lnTo>
                  <a:lnTo>
                    <a:pt x="4514" y="6770"/>
                  </a:lnTo>
                  <a:lnTo>
                    <a:pt x="4724" y="6927"/>
                  </a:lnTo>
                  <a:lnTo>
                    <a:pt x="4934" y="7137"/>
                  </a:lnTo>
                  <a:lnTo>
                    <a:pt x="5091" y="7347"/>
                  </a:lnTo>
                  <a:lnTo>
                    <a:pt x="5196" y="7662"/>
                  </a:lnTo>
                  <a:lnTo>
                    <a:pt x="5301" y="7977"/>
                  </a:lnTo>
                  <a:lnTo>
                    <a:pt x="5406" y="8659"/>
                  </a:lnTo>
                  <a:lnTo>
                    <a:pt x="5459" y="9551"/>
                  </a:lnTo>
                  <a:lnTo>
                    <a:pt x="5459" y="10496"/>
                  </a:lnTo>
                  <a:lnTo>
                    <a:pt x="5459" y="11598"/>
                  </a:lnTo>
                  <a:lnTo>
                    <a:pt x="5406" y="13750"/>
                  </a:lnTo>
                  <a:lnTo>
                    <a:pt x="5354" y="14589"/>
                  </a:lnTo>
                  <a:lnTo>
                    <a:pt x="5196" y="15271"/>
                  </a:lnTo>
                  <a:lnTo>
                    <a:pt x="5091" y="15586"/>
                  </a:lnTo>
                  <a:lnTo>
                    <a:pt x="4986" y="15849"/>
                  </a:lnTo>
                  <a:lnTo>
                    <a:pt x="4829" y="16059"/>
                  </a:lnTo>
                  <a:lnTo>
                    <a:pt x="4671" y="16216"/>
                  </a:lnTo>
                  <a:lnTo>
                    <a:pt x="4461" y="16374"/>
                  </a:lnTo>
                  <a:lnTo>
                    <a:pt x="4252" y="16478"/>
                  </a:lnTo>
                  <a:lnTo>
                    <a:pt x="3989" y="16531"/>
                  </a:lnTo>
                  <a:lnTo>
                    <a:pt x="3412" y="16531"/>
                  </a:lnTo>
                  <a:lnTo>
                    <a:pt x="3202" y="16478"/>
                  </a:lnTo>
                  <a:lnTo>
                    <a:pt x="2992" y="16426"/>
                  </a:lnTo>
                  <a:lnTo>
                    <a:pt x="2782" y="16321"/>
                  </a:lnTo>
                  <a:lnTo>
                    <a:pt x="2520" y="16059"/>
                  </a:lnTo>
                  <a:lnTo>
                    <a:pt x="2310" y="15744"/>
                  </a:lnTo>
                  <a:lnTo>
                    <a:pt x="2205" y="15429"/>
                  </a:lnTo>
                  <a:lnTo>
                    <a:pt x="2100" y="15114"/>
                  </a:lnTo>
                  <a:lnTo>
                    <a:pt x="2047" y="14589"/>
                  </a:lnTo>
                  <a:lnTo>
                    <a:pt x="1995" y="13487"/>
                  </a:lnTo>
                  <a:lnTo>
                    <a:pt x="1995" y="12595"/>
                  </a:lnTo>
                  <a:lnTo>
                    <a:pt x="1995" y="10601"/>
                  </a:lnTo>
                  <a:lnTo>
                    <a:pt x="2047" y="9131"/>
                  </a:lnTo>
                  <a:lnTo>
                    <a:pt x="2100" y="8292"/>
                  </a:lnTo>
                  <a:lnTo>
                    <a:pt x="2205" y="7872"/>
                  </a:lnTo>
                  <a:lnTo>
                    <a:pt x="2310" y="7505"/>
                  </a:lnTo>
                  <a:lnTo>
                    <a:pt x="2520" y="7137"/>
                  </a:lnTo>
                  <a:lnTo>
                    <a:pt x="2625" y="6980"/>
                  </a:lnTo>
                  <a:lnTo>
                    <a:pt x="2782" y="6822"/>
                  </a:lnTo>
                  <a:lnTo>
                    <a:pt x="2992" y="6717"/>
                  </a:lnTo>
                  <a:lnTo>
                    <a:pt x="3202" y="6665"/>
                  </a:lnTo>
                  <a:lnTo>
                    <a:pt x="3412" y="6612"/>
                  </a:lnTo>
                  <a:lnTo>
                    <a:pt x="3674" y="6560"/>
                  </a:lnTo>
                  <a:close/>
                  <a:moveTo>
                    <a:pt x="5406" y="0"/>
                  </a:moveTo>
                  <a:lnTo>
                    <a:pt x="5406" y="6245"/>
                  </a:lnTo>
                  <a:lnTo>
                    <a:pt x="5091" y="5825"/>
                  </a:lnTo>
                  <a:lnTo>
                    <a:pt x="4881" y="5615"/>
                  </a:lnTo>
                  <a:lnTo>
                    <a:pt x="4619" y="5405"/>
                  </a:lnTo>
                  <a:lnTo>
                    <a:pt x="4304" y="5248"/>
                  </a:lnTo>
                  <a:lnTo>
                    <a:pt x="3937" y="5090"/>
                  </a:lnTo>
                  <a:lnTo>
                    <a:pt x="3517" y="5038"/>
                  </a:lnTo>
                  <a:lnTo>
                    <a:pt x="2992" y="4986"/>
                  </a:lnTo>
                  <a:lnTo>
                    <a:pt x="2520" y="5038"/>
                  </a:lnTo>
                  <a:lnTo>
                    <a:pt x="2047" y="5143"/>
                  </a:lnTo>
                  <a:lnTo>
                    <a:pt x="1628" y="5353"/>
                  </a:lnTo>
                  <a:lnTo>
                    <a:pt x="1260" y="5563"/>
                  </a:lnTo>
                  <a:lnTo>
                    <a:pt x="945" y="5878"/>
                  </a:lnTo>
                  <a:lnTo>
                    <a:pt x="683" y="6245"/>
                  </a:lnTo>
                  <a:lnTo>
                    <a:pt x="421" y="6665"/>
                  </a:lnTo>
                  <a:lnTo>
                    <a:pt x="263" y="7085"/>
                  </a:lnTo>
                  <a:lnTo>
                    <a:pt x="158" y="7505"/>
                  </a:lnTo>
                  <a:lnTo>
                    <a:pt x="106" y="8029"/>
                  </a:lnTo>
                  <a:lnTo>
                    <a:pt x="1" y="9289"/>
                  </a:lnTo>
                  <a:lnTo>
                    <a:pt x="1" y="10548"/>
                  </a:lnTo>
                  <a:lnTo>
                    <a:pt x="1" y="11650"/>
                  </a:lnTo>
                  <a:lnTo>
                    <a:pt x="1" y="12962"/>
                  </a:lnTo>
                  <a:lnTo>
                    <a:pt x="1" y="14117"/>
                  </a:lnTo>
                  <a:lnTo>
                    <a:pt x="106" y="15166"/>
                  </a:lnTo>
                  <a:lnTo>
                    <a:pt x="263" y="16006"/>
                  </a:lnTo>
                  <a:lnTo>
                    <a:pt x="368" y="16426"/>
                  </a:lnTo>
                  <a:lnTo>
                    <a:pt x="526" y="16741"/>
                  </a:lnTo>
                  <a:lnTo>
                    <a:pt x="683" y="17056"/>
                  </a:lnTo>
                  <a:lnTo>
                    <a:pt x="893" y="17318"/>
                  </a:lnTo>
                  <a:lnTo>
                    <a:pt x="1155" y="17581"/>
                  </a:lnTo>
                  <a:lnTo>
                    <a:pt x="1418" y="17738"/>
                  </a:lnTo>
                  <a:lnTo>
                    <a:pt x="1733" y="17895"/>
                  </a:lnTo>
                  <a:lnTo>
                    <a:pt x="2100" y="18053"/>
                  </a:lnTo>
                  <a:lnTo>
                    <a:pt x="2520" y="18105"/>
                  </a:lnTo>
                  <a:lnTo>
                    <a:pt x="2887" y="18158"/>
                  </a:lnTo>
                  <a:lnTo>
                    <a:pt x="3517" y="18105"/>
                  </a:lnTo>
                  <a:lnTo>
                    <a:pt x="3989" y="17948"/>
                  </a:lnTo>
                  <a:lnTo>
                    <a:pt x="4409" y="17790"/>
                  </a:lnTo>
                  <a:lnTo>
                    <a:pt x="4776" y="17528"/>
                  </a:lnTo>
                  <a:lnTo>
                    <a:pt x="5039" y="17266"/>
                  </a:lnTo>
                  <a:lnTo>
                    <a:pt x="5249" y="17003"/>
                  </a:lnTo>
                  <a:lnTo>
                    <a:pt x="5564" y="16583"/>
                  </a:lnTo>
                  <a:lnTo>
                    <a:pt x="5564" y="17895"/>
                  </a:lnTo>
                  <a:lnTo>
                    <a:pt x="7453" y="17895"/>
                  </a:lnTo>
                  <a:lnTo>
                    <a:pt x="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77" name="Google Shape;677;p13"/>
            <p:cNvSpPr/>
            <p:nvPr/>
          </p:nvSpPr>
          <p:spPr>
            <a:xfrm>
              <a:off x="1228874"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78" name="Google Shape;678;p13"/>
            <p:cNvSpPr/>
            <p:nvPr/>
          </p:nvSpPr>
          <p:spPr>
            <a:xfrm>
              <a:off x="1258303" y="2954377"/>
              <a:ext cx="64841" cy="107129"/>
            </a:xfrm>
            <a:custGeom>
              <a:avLst/>
              <a:gdLst/>
              <a:ahLst/>
              <a:cxnLst/>
              <a:rect l="l" t="t" r="r" b="b"/>
              <a:pathLst>
                <a:path w="7978" h="13173" extrusionOk="0">
                  <a:moveTo>
                    <a:pt x="5353" y="5668"/>
                  </a:moveTo>
                  <a:lnTo>
                    <a:pt x="5353"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2"/>
                  </a:lnTo>
                  <a:lnTo>
                    <a:pt x="2100" y="9289"/>
                  </a:lnTo>
                  <a:lnTo>
                    <a:pt x="2205" y="8817"/>
                  </a:lnTo>
                  <a:lnTo>
                    <a:pt x="2310" y="8450"/>
                  </a:lnTo>
                  <a:lnTo>
                    <a:pt x="2519" y="8135"/>
                  </a:lnTo>
                  <a:lnTo>
                    <a:pt x="2782" y="7820"/>
                  </a:lnTo>
                  <a:lnTo>
                    <a:pt x="3044" y="7558"/>
                  </a:lnTo>
                  <a:lnTo>
                    <a:pt x="3674" y="7033"/>
                  </a:lnTo>
                  <a:lnTo>
                    <a:pt x="4671" y="6298"/>
                  </a:lnTo>
                  <a:lnTo>
                    <a:pt x="5353" y="5668"/>
                  </a:lnTo>
                  <a:close/>
                  <a:moveTo>
                    <a:pt x="3307" y="1"/>
                  </a:moveTo>
                  <a:lnTo>
                    <a:pt x="2834"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41" y="4934"/>
                  </a:lnTo>
                  <a:lnTo>
                    <a:pt x="2152" y="6246"/>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5" y="13120"/>
                  </a:lnTo>
                  <a:lnTo>
                    <a:pt x="2834"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79" name="Google Shape;679;p13"/>
            <p:cNvSpPr/>
            <p:nvPr/>
          </p:nvSpPr>
          <p:spPr>
            <a:xfrm>
              <a:off x="1336360" y="2954377"/>
              <a:ext cx="59290" cy="104999"/>
            </a:xfrm>
            <a:custGeom>
              <a:avLst/>
              <a:gdLst/>
              <a:ahLst/>
              <a:cxnLst/>
              <a:rect l="l" t="t" r="r" b="b"/>
              <a:pathLst>
                <a:path w="7295" h="12911" extrusionOk="0">
                  <a:moveTo>
                    <a:pt x="4671" y="1"/>
                  </a:moveTo>
                  <a:lnTo>
                    <a:pt x="4094" y="53"/>
                  </a:lnTo>
                  <a:lnTo>
                    <a:pt x="3621" y="158"/>
                  </a:lnTo>
                  <a:lnTo>
                    <a:pt x="3201" y="315"/>
                  </a:lnTo>
                  <a:lnTo>
                    <a:pt x="2834"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3" y="1050"/>
                  </a:lnTo>
                  <a:lnTo>
                    <a:pt x="6665" y="788"/>
                  </a:lnTo>
                  <a:lnTo>
                    <a:pt x="6455" y="578"/>
                  </a:lnTo>
                  <a:lnTo>
                    <a:pt x="6193" y="368"/>
                  </a:lnTo>
                  <a:lnTo>
                    <a:pt x="5878" y="210"/>
                  </a:lnTo>
                  <a:lnTo>
                    <a:pt x="5511"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80" name="Google Shape;680;p13"/>
            <p:cNvSpPr/>
            <p:nvPr/>
          </p:nvSpPr>
          <p:spPr>
            <a:xfrm>
              <a:off x="1462182" y="2913837"/>
              <a:ext cx="70815" cy="145539"/>
            </a:xfrm>
            <a:custGeom>
              <a:avLst/>
              <a:gdLst/>
              <a:ahLst/>
              <a:cxnLst/>
              <a:rect l="l" t="t" r="r" b="b"/>
              <a:pathLst>
                <a:path w="8713" h="17896" extrusionOk="0">
                  <a:moveTo>
                    <a:pt x="3727" y="2047"/>
                  </a:moveTo>
                  <a:lnTo>
                    <a:pt x="4619" y="2099"/>
                  </a:lnTo>
                  <a:lnTo>
                    <a:pt x="4986" y="2152"/>
                  </a:lnTo>
                  <a:lnTo>
                    <a:pt x="5249" y="2204"/>
                  </a:lnTo>
                  <a:lnTo>
                    <a:pt x="5458" y="2309"/>
                  </a:lnTo>
                  <a:lnTo>
                    <a:pt x="5668" y="2414"/>
                  </a:lnTo>
                  <a:lnTo>
                    <a:pt x="5931" y="2624"/>
                  </a:lnTo>
                  <a:lnTo>
                    <a:pt x="6141" y="2939"/>
                  </a:lnTo>
                  <a:lnTo>
                    <a:pt x="6298" y="3254"/>
                  </a:lnTo>
                  <a:lnTo>
                    <a:pt x="6403" y="3621"/>
                  </a:lnTo>
                  <a:lnTo>
                    <a:pt x="6456" y="4093"/>
                  </a:lnTo>
                  <a:lnTo>
                    <a:pt x="6508" y="4618"/>
                  </a:lnTo>
                  <a:lnTo>
                    <a:pt x="6508" y="5878"/>
                  </a:lnTo>
                  <a:lnTo>
                    <a:pt x="6561" y="9919"/>
                  </a:lnTo>
                  <a:lnTo>
                    <a:pt x="6508" y="12070"/>
                  </a:lnTo>
                  <a:lnTo>
                    <a:pt x="6456" y="13330"/>
                  </a:lnTo>
                  <a:lnTo>
                    <a:pt x="6403" y="14222"/>
                  </a:lnTo>
                  <a:lnTo>
                    <a:pt x="6246" y="14747"/>
                  </a:lnTo>
                  <a:lnTo>
                    <a:pt x="6088" y="15166"/>
                  </a:lnTo>
                  <a:lnTo>
                    <a:pt x="5826" y="15429"/>
                  </a:lnTo>
                  <a:lnTo>
                    <a:pt x="5511" y="15639"/>
                  </a:lnTo>
                  <a:lnTo>
                    <a:pt x="5091" y="15796"/>
                  </a:lnTo>
                  <a:lnTo>
                    <a:pt x="4671" y="15901"/>
                  </a:lnTo>
                  <a:lnTo>
                    <a:pt x="4199" y="15901"/>
                  </a:lnTo>
                  <a:lnTo>
                    <a:pt x="3727" y="15954"/>
                  </a:lnTo>
                  <a:lnTo>
                    <a:pt x="2257" y="15954"/>
                  </a:lnTo>
                  <a:lnTo>
                    <a:pt x="2257" y="2047"/>
                  </a:lnTo>
                  <a:close/>
                  <a:moveTo>
                    <a:pt x="1" y="0"/>
                  </a:moveTo>
                  <a:lnTo>
                    <a:pt x="1" y="17895"/>
                  </a:lnTo>
                  <a:lnTo>
                    <a:pt x="4724" y="17895"/>
                  </a:lnTo>
                  <a:lnTo>
                    <a:pt x="5406" y="17843"/>
                  </a:lnTo>
                  <a:lnTo>
                    <a:pt x="5983" y="17685"/>
                  </a:lnTo>
                  <a:lnTo>
                    <a:pt x="6561" y="17528"/>
                  </a:lnTo>
                  <a:lnTo>
                    <a:pt x="7085" y="17213"/>
                  </a:lnTo>
                  <a:lnTo>
                    <a:pt x="7348" y="17056"/>
                  </a:lnTo>
                  <a:lnTo>
                    <a:pt x="7558" y="16846"/>
                  </a:lnTo>
                  <a:lnTo>
                    <a:pt x="7768" y="16583"/>
                  </a:lnTo>
                  <a:lnTo>
                    <a:pt x="7977" y="16269"/>
                  </a:lnTo>
                  <a:lnTo>
                    <a:pt x="8187" y="15849"/>
                  </a:lnTo>
                  <a:lnTo>
                    <a:pt x="8345" y="15429"/>
                  </a:lnTo>
                  <a:lnTo>
                    <a:pt x="8450" y="15009"/>
                  </a:lnTo>
                  <a:lnTo>
                    <a:pt x="8555" y="14484"/>
                  </a:lnTo>
                  <a:lnTo>
                    <a:pt x="8660" y="13435"/>
                  </a:lnTo>
                  <a:lnTo>
                    <a:pt x="8660" y="12175"/>
                  </a:lnTo>
                  <a:lnTo>
                    <a:pt x="8712" y="9394"/>
                  </a:lnTo>
                  <a:lnTo>
                    <a:pt x="8712" y="7662"/>
                  </a:lnTo>
                  <a:lnTo>
                    <a:pt x="8712" y="4986"/>
                  </a:lnTo>
                  <a:lnTo>
                    <a:pt x="8660" y="3988"/>
                  </a:lnTo>
                  <a:lnTo>
                    <a:pt x="8607" y="3254"/>
                  </a:lnTo>
                  <a:lnTo>
                    <a:pt x="8450" y="2624"/>
                  </a:lnTo>
                  <a:lnTo>
                    <a:pt x="8292" y="2152"/>
                  </a:lnTo>
                  <a:lnTo>
                    <a:pt x="8082" y="1732"/>
                  </a:lnTo>
                  <a:lnTo>
                    <a:pt x="7820" y="1312"/>
                  </a:lnTo>
                  <a:lnTo>
                    <a:pt x="7400" y="892"/>
                  </a:lnTo>
                  <a:lnTo>
                    <a:pt x="6928" y="525"/>
                  </a:lnTo>
                  <a:lnTo>
                    <a:pt x="6403" y="315"/>
                  </a:lnTo>
                  <a:lnTo>
                    <a:pt x="5878" y="157"/>
                  </a:lnTo>
                  <a:lnTo>
                    <a:pt x="5301" y="52"/>
                  </a:lnTo>
                  <a:lnTo>
                    <a:pt x="4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81" name="Google Shape;681;p13"/>
            <p:cNvSpPr/>
            <p:nvPr/>
          </p:nvSpPr>
          <p:spPr>
            <a:xfrm>
              <a:off x="1551324"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82" name="Google Shape;682;p13"/>
            <p:cNvSpPr/>
            <p:nvPr/>
          </p:nvSpPr>
          <p:spPr>
            <a:xfrm>
              <a:off x="1583745" y="2954377"/>
              <a:ext cx="61428" cy="139993"/>
            </a:xfrm>
            <a:custGeom>
              <a:avLst/>
              <a:gdLst/>
              <a:ahLst/>
              <a:cxnLst/>
              <a:rect l="l" t="t" r="r" b="b"/>
              <a:pathLst>
                <a:path w="7558" h="17214" extrusionOk="0">
                  <a:moveTo>
                    <a:pt x="3779" y="1417"/>
                  </a:moveTo>
                  <a:lnTo>
                    <a:pt x="4146" y="1470"/>
                  </a:lnTo>
                  <a:lnTo>
                    <a:pt x="4513" y="1575"/>
                  </a:lnTo>
                  <a:lnTo>
                    <a:pt x="4776" y="1785"/>
                  </a:lnTo>
                  <a:lnTo>
                    <a:pt x="5038" y="2047"/>
                  </a:lnTo>
                  <a:lnTo>
                    <a:pt x="5196" y="2310"/>
                  </a:lnTo>
                  <a:lnTo>
                    <a:pt x="5353" y="2677"/>
                  </a:lnTo>
                  <a:lnTo>
                    <a:pt x="5458" y="3097"/>
                  </a:lnTo>
                  <a:lnTo>
                    <a:pt x="5458" y="3517"/>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9"/>
                  </a:lnTo>
                  <a:lnTo>
                    <a:pt x="2519" y="10969"/>
                  </a:lnTo>
                  <a:lnTo>
                    <a:pt x="2362" y="10706"/>
                  </a:lnTo>
                  <a:lnTo>
                    <a:pt x="2257" y="10391"/>
                  </a:lnTo>
                  <a:lnTo>
                    <a:pt x="2204" y="10077"/>
                  </a:lnTo>
                  <a:lnTo>
                    <a:pt x="2152" y="9709"/>
                  </a:lnTo>
                  <a:lnTo>
                    <a:pt x="2099" y="8817"/>
                  </a:lnTo>
                  <a:lnTo>
                    <a:pt x="2099" y="7610"/>
                  </a:lnTo>
                  <a:lnTo>
                    <a:pt x="2099" y="5301"/>
                  </a:lnTo>
                  <a:lnTo>
                    <a:pt x="2099" y="3832"/>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1"/>
                  </a:moveTo>
                  <a:lnTo>
                    <a:pt x="2362" y="53"/>
                  </a:lnTo>
                  <a:lnTo>
                    <a:pt x="2047" y="158"/>
                  </a:lnTo>
                  <a:lnTo>
                    <a:pt x="1732" y="315"/>
                  </a:lnTo>
                  <a:lnTo>
                    <a:pt x="1470" y="420"/>
                  </a:lnTo>
                  <a:lnTo>
                    <a:pt x="1260" y="630"/>
                  </a:lnTo>
                  <a:lnTo>
                    <a:pt x="840" y="998"/>
                  </a:lnTo>
                  <a:lnTo>
                    <a:pt x="577" y="1417"/>
                  </a:lnTo>
                  <a:lnTo>
                    <a:pt x="420" y="1785"/>
                  </a:lnTo>
                  <a:lnTo>
                    <a:pt x="315" y="2100"/>
                  </a:lnTo>
                  <a:lnTo>
                    <a:pt x="263" y="2362"/>
                  </a:lnTo>
                  <a:lnTo>
                    <a:pt x="105" y="2992"/>
                  </a:lnTo>
                  <a:lnTo>
                    <a:pt x="53" y="3832"/>
                  </a:lnTo>
                  <a:lnTo>
                    <a:pt x="53" y="4881"/>
                  </a:lnTo>
                  <a:lnTo>
                    <a:pt x="0" y="6298"/>
                  </a:lnTo>
                  <a:lnTo>
                    <a:pt x="0" y="8292"/>
                  </a:lnTo>
                  <a:lnTo>
                    <a:pt x="53" y="9657"/>
                  </a:lnTo>
                  <a:lnTo>
                    <a:pt x="158" y="10601"/>
                  </a:lnTo>
                  <a:lnTo>
                    <a:pt x="263" y="10969"/>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1"/>
                  </a:lnTo>
                  <a:lnTo>
                    <a:pt x="4933" y="12228"/>
                  </a:lnTo>
                  <a:lnTo>
                    <a:pt x="5248" y="11966"/>
                  </a:lnTo>
                  <a:lnTo>
                    <a:pt x="5511" y="11598"/>
                  </a:lnTo>
                  <a:lnTo>
                    <a:pt x="5511" y="13068"/>
                  </a:lnTo>
                  <a:lnTo>
                    <a:pt x="5458" y="13960"/>
                  </a:lnTo>
                  <a:lnTo>
                    <a:pt x="5406" y="14380"/>
                  </a:lnTo>
                  <a:lnTo>
                    <a:pt x="5301" y="14747"/>
                  </a:lnTo>
                  <a:lnTo>
                    <a:pt x="5091" y="15115"/>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5"/>
                  </a:lnTo>
                  <a:lnTo>
                    <a:pt x="2047" y="14432"/>
                  </a:lnTo>
                  <a:lnTo>
                    <a:pt x="1994" y="13960"/>
                  </a:lnTo>
                  <a:lnTo>
                    <a:pt x="158" y="13960"/>
                  </a:lnTo>
                  <a:lnTo>
                    <a:pt x="158" y="14380"/>
                  </a:lnTo>
                  <a:lnTo>
                    <a:pt x="210" y="14800"/>
                  </a:lnTo>
                  <a:lnTo>
                    <a:pt x="315" y="15219"/>
                  </a:lnTo>
                  <a:lnTo>
                    <a:pt x="473" y="15534"/>
                  </a:lnTo>
                  <a:lnTo>
                    <a:pt x="630" y="15849"/>
                  </a:lnTo>
                  <a:lnTo>
                    <a:pt x="840" y="16112"/>
                  </a:lnTo>
                  <a:lnTo>
                    <a:pt x="1050" y="16322"/>
                  </a:lnTo>
                  <a:lnTo>
                    <a:pt x="1312" y="16531"/>
                  </a:lnTo>
                  <a:lnTo>
                    <a:pt x="1575" y="16689"/>
                  </a:lnTo>
                  <a:lnTo>
                    <a:pt x="1837" y="16846"/>
                  </a:lnTo>
                  <a:lnTo>
                    <a:pt x="2414" y="17056"/>
                  </a:lnTo>
                  <a:lnTo>
                    <a:pt x="3044" y="17161"/>
                  </a:lnTo>
                  <a:lnTo>
                    <a:pt x="3621" y="17214"/>
                  </a:lnTo>
                  <a:lnTo>
                    <a:pt x="4041" y="17161"/>
                  </a:lnTo>
                  <a:lnTo>
                    <a:pt x="4566" y="17109"/>
                  </a:lnTo>
                  <a:lnTo>
                    <a:pt x="5091" y="17004"/>
                  </a:lnTo>
                  <a:lnTo>
                    <a:pt x="5668" y="16846"/>
                  </a:lnTo>
                  <a:lnTo>
                    <a:pt x="6193" y="16584"/>
                  </a:lnTo>
                  <a:lnTo>
                    <a:pt x="6455" y="16374"/>
                  </a:lnTo>
                  <a:lnTo>
                    <a:pt x="6665" y="16217"/>
                  </a:lnTo>
                  <a:lnTo>
                    <a:pt x="6875" y="15954"/>
                  </a:lnTo>
                  <a:lnTo>
                    <a:pt x="7032" y="15692"/>
                  </a:lnTo>
                  <a:lnTo>
                    <a:pt x="7190" y="15429"/>
                  </a:lnTo>
                  <a:lnTo>
                    <a:pt x="7347" y="15115"/>
                  </a:lnTo>
                  <a:lnTo>
                    <a:pt x="7452" y="14590"/>
                  </a:lnTo>
                  <a:lnTo>
                    <a:pt x="7557" y="14012"/>
                  </a:lnTo>
                  <a:lnTo>
                    <a:pt x="7557" y="13278"/>
                  </a:lnTo>
                  <a:lnTo>
                    <a:pt x="7557" y="12281"/>
                  </a:lnTo>
                  <a:lnTo>
                    <a:pt x="7557" y="210"/>
                  </a:lnTo>
                  <a:lnTo>
                    <a:pt x="5668" y="210"/>
                  </a:lnTo>
                  <a:lnTo>
                    <a:pt x="5668" y="1365"/>
                  </a:lnTo>
                  <a:lnTo>
                    <a:pt x="5406" y="945"/>
                  </a:lnTo>
                  <a:lnTo>
                    <a:pt x="5196" y="735"/>
                  </a:lnTo>
                  <a:lnTo>
                    <a:pt x="4933" y="525"/>
                  </a:lnTo>
                  <a:lnTo>
                    <a:pt x="4618" y="315"/>
                  </a:lnTo>
                  <a:lnTo>
                    <a:pt x="4199" y="158"/>
                  </a:lnTo>
                  <a:lnTo>
                    <a:pt x="3726" y="53"/>
                  </a:lnTo>
                  <a:lnTo>
                    <a:pt x="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83" name="Google Shape;683;p13"/>
            <p:cNvSpPr/>
            <p:nvPr/>
          </p:nvSpPr>
          <p:spPr>
            <a:xfrm>
              <a:off x="1663077"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84" name="Google Shape;684;p13"/>
            <p:cNvSpPr/>
            <p:nvPr/>
          </p:nvSpPr>
          <p:spPr>
            <a:xfrm>
              <a:off x="1689947" y="2928345"/>
              <a:ext cx="44368" cy="133162"/>
            </a:xfrm>
            <a:custGeom>
              <a:avLst/>
              <a:gdLst/>
              <a:ahLst/>
              <a:cxnLst/>
              <a:rect l="l" t="t" r="r" b="b"/>
              <a:pathLst>
                <a:path w="5459" h="16374" extrusionOk="0">
                  <a:moveTo>
                    <a:pt x="1575" y="0"/>
                  </a:moveTo>
                  <a:lnTo>
                    <a:pt x="1575" y="3411"/>
                  </a:lnTo>
                  <a:lnTo>
                    <a:pt x="1" y="3411"/>
                  </a:lnTo>
                  <a:lnTo>
                    <a:pt x="1" y="4933"/>
                  </a:lnTo>
                  <a:lnTo>
                    <a:pt x="1522" y="4933"/>
                  </a:lnTo>
                  <a:lnTo>
                    <a:pt x="1522" y="11966"/>
                  </a:lnTo>
                  <a:lnTo>
                    <a:pt x="1522" y="13382"/>
                  </a:lnTo>
                  <a:lnTo>
                    <a:pt x="1522" y="14222"/>
                  </a:lnTo>
                  <a:lnTo>
                    <a:pt x="1627" y="14747"/>
                  </a:lnTo>
                  <a:lnTo>
                    <a:pt x="1785" y="15167"/>
                  </a:lnTo>
                  <a:lnTo>
                    <a:pt x="1890" y="15377"/>
                  </a:lnTo>
                  <a:lnTo>
                    <a:pt x="2047" y="15587"/>
                  </a:lnTo>
                  <a:lnTo>
                    <a:pt x="2205" y="15797"/>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90"/>
                  </a:lnTo>
                  <a:lnTo>
                    <a:pt x="4094" y="14537"/>
                  </a:lnTo>
                  <a:lnTo>
                    <a:pt x="3884" y="14327"/>
                  </a:lnTo>
                  <a:lnTo>
                    <a:pt x="3779" y="14170"/>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85" name="Google Shape;685;p13"/>
            <p:cNvSpPr/>
            <p:nvPr/>
          </p:nvSpPr>
          <p:spPr>
            <a:xfrm>
              <a:off x="1741987" y="2954377"/>
              <a:ext cx="64833" cy="107129"/>
            </a:xfrm>
            <a:custGeom>
              <a:avLst/>
              <a:gdLst/>
              <a:ahLst/>
              <a:cxnLst/>
              <a:rect l="l" t="t" r="r" b="b"/>
              <a:pathLst>
                <a:path w="7977" h="13173" extrusionOk="0">
                  <a:moveTo>
                    <a:pt x="5353" y="5668"/>
                  </a:moveTo>
                  <a:lnTo>
                    <a:pt x="5353" y="8817"/>
                  </a:lnTo>
                  <a:lnTo>
                    <a:pt x="5300" y="9552"/>
                  </a:lnTo>
                  <a:lnTo>
                    <a:pt x="5248" y="9919"/>
                  </a:lnTo>
                  <a:lnTo>
                    <a:pt x="5196" y="10234"/>
                  </a:lnTo>
                  <a:lnTo>
                    <a:pt x="5091" y="10549"/>
                  </a:lnTo>
                  <a:lnTo>
                    <a:pt x="4986" y="10811"/>
                  </a:lnTo>
                  <a:lnTo>
                    <a:pt x="4776" y="11074"/>
                  </a:lnTo>
                  <a:lnTo>
                    <a:pt x="4513" y="11284"/>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2"/>
                  </a:lnTo>
                  <a:lnTo>
                    <a:pt x="2099" y="9289"/>
                  </a:lnTo>
                  <a:lnTo>
                    <a:pt x="2204" y="8817"/>
                  </a:lnTo>
                  <a:lnTo>
                    <a:pt x="2309" y="8450"/>
                  </a:lnTo>
                  <a:lnTo>
                    <a:pt x="2519" y="8135"/>
                  </a:lnTo>
                  <a:lnTo>
                    <a:pt x="2729" y="7820"/>
                  </a:lnTo>
                  <a:lnTo>
                    <a:pt x="3044" y="7558"/>
                  </a:lnTo>
                  <a:lnTo>
                    <a:pt x="3674" y="7033"/>
                  </a:lnTo>
                  <a:lnTo>
                    <a:pt x="4671" y="6298"/>
                  </a:lnTo>
                  <a:lnTo>
                    <a:pt x="5353" y="5668"/>
                  </a:lnTo>
                  <a:close/>
                  <a:moveTo>
                    <a:pt x="3306" y="1"/>
                  </a:moveTo>
                  <a:lnTo>
                    <a:pt x="2834" y="105"/>
                  </a:lnTo>
                  <a:lnTo>
                    <a:pt x="2362" y="210"/>
                  </a:lnTo>
                  <a:lnTo>
                    <a:pt x="1837" y="473"/>
                  </a:lnTo>
                  <a:lnTo>
                    <a:pt x="1574" y="578"/>
                  </a:lnTo>
                  <a:lnTo>
                    <a:pt x="1365" y="788"/>
                  </a:lnTo>
                  <a:lnTo>
                    <a:pt x="1155" y="998"/>
                  </a:lnTo>
                  <a:lnTo>
                    <a:pt x="945" y="1260"/>
                  </a:lnTo>
                  <a:lnTo>
                    <a:pt x="787" y="1522"/>
                  </a:lnTo>
                  <a:lnTo>
                    <a:pt x="630" y="1837"/>
                  </a:lnTo>
                  <a:lnTo>
                    <a:pt x="525" y="2415"/>
                  </a:lnTo>
                  <a:lnTo>
                    <a:pt x="472" y="3149"/>
                  </a:lnTo>
                  <a:lnTo>
                    <a:pt x="472" y="4409"/>
                  </a:lnTo>
                  <a:lnTo>
                    <a:pt x="2309" y="4409"/>
                  </a:lnTo>
                  <a:lnTo>
                    <a:pt x="2257" y="3464"/>
                  </a:lnTo>
                  <a:lnTo>
                    <a:pt x="2309" y="2834"/>
                  </a:lnTo>
                  <a:lnTo>
                    <a:pt x="2362" y="2520"/>
                  </a:lnTo>
                  <a:lnTo>
                    <a:pt x="2467" y="2257"/>
                  </a:lnTo>
                  <a:lnTo>
                    <a:pt x="2624" y="1995"/>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2"/>
                  </a:lnTo>
                  <a:lnTo>
                    <a:pt x="4671" y="4461"/>
                  </a:lnTo>
                  <a:lnTo>
                    <a:pt x="4041" y="4934"/>
                  </a:lnTo>
                  <a:lnTo>
                    <a:pt x="2152" y="6246"/>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6"/>
                  </a:lnTo>
                  <a:lnTo>
                    <a:pt x="945" y="12491"/>
                  </a:lnTo>
                  <a:lnTo>
                    <a:pt x="1312" y="12753"/>
                  </a:lnTo>
                  <a:lnTo>
                    <a:pt x="1679" y="12963"/>
                  </a:lnTo>
                  <a:lnTo>
                    <a:pt x="2047" y="13068"/>
                  </a:lnTo>
                  <a:lnTo>
                    <a:pt x="2414" y="13120"/>
                  </a:lnTo>
                  <a:lnTo>
                    <a:pt x="2834" y="13173"/>
                  </a:lnTo>
                  <a:lnTo>
                    <a:pt x="3464" y="13120"/>
                  </a:lnTo>
                  <a:lnTo>
                    <a:pt x="3936" y="12963"/>
                  </a:lnTo>
                  <a:lnTo>
                    <a:pt x="4356" y="12753"/>
                  </a:lnTo>
                  <a:lnTo>
                    <a:pt x="4671" y="12491"/>
                  </a:lnTo>
                  <a:lnTo>
                    <a:pt x="4986" y="12176"/>
                  </a:lnTo>
                  <a:lnTo>
                    <a:pt x="5196" y="11913"/>
                  </a:lnTo>
                  <a:lnTo>
                    <a:pt x="5458" y="11389"/>
                  </a:lnTo>
                  <a:lnTo>
                    <a:pt x="5458" y="12910"/>
                  </a:lnTo>
                  <a:lnTo>
                    <a:pt x="7977" y="12910"/>
                  </a:lnTo>
                  <a:lnTo>
                    <a:pt x="7767" y="12753"/>
                  </a:lnTo>
                  <a:lnTo>
                    <a:pt x="7610" y="12596"/>
                  </a:lnTo>
                  <a:lnTo>
                    <a:pt x="7505" y="12386"/>
                  </a:lnTo>
                  <a:lnTo>
                    <a:pt x="7452" y="12176"/>
                  </a:lnTo>
                  <a:lnTo>
                    <a:pt x="7400" y="11861"/>
                  </a:lnTo>
                  <a:lnTo>
                    <a:pt x="7347" y="11441"/>
                  </a:lnTo>
                  <a:lnTo>
                    <a:pt x="7347" y="10234"/>
                  </a:lnTo>
                  <a:lnTo>
                    <a:pt x="7347" y="4146"/>
                  </a:lnTo>
                  <a:lnTo>
                    <a:pt x="7347" y="3044"/>
                  </a:lnTo>
                  <a:lnTo>
                    <a:pt x="7295" y="2572"/>
                  </a:lnTo>
                  <a:lnTo>
                    <a:pt x="7242" y="2205"/>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86" name="Google Shape;686;p13"/>
            <p:cNvSpPr/>
            <p:nvPr/>
          </p:nvSpPr>
          <p:spPr>
            <a:xfrm>
              <a:off x="1819613" y="2913837"/>
              <a:ext cx="17068" cy="145539"/>
            </a:xfrm>
            <a:custGeom>
              <a:avLst/>
              <a:gdLst/>
              <a:ahLst/>
              <a:cxnLst/>
              <a:rect l="l" t="t" r="r" b="b"/>
              <a:pathLst>
                <a:path w="2100" h="17896" extrusionOk="0">
                  <a:moveTo>
                    <a:pt x="0" y="0"/>
                  </a:moveTo>
                  <a:lnTo>
                    <a:pt x="0" y="17895"/>
                  </a:lnTo>
                  <a:lnTo>
                    <a:pt x="2099" y="17895"/>
                  </a:lnTo>
                  <a:lnTo>
                    <a:pt x="2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87" name="Google Shape;687;p13"/>
            <p:cNvSpPr/>
            <p:nvPr/>
          </p:nvSpPr>
          <p:spPr>
            <a:xfrm>
              <a:off x="1898092" y="2911275"/>
              <a:ext cx="71238" cy="150232"/>
            </a:xfrm>
            <a:custGeom>
              <a:avLst/>
              <a:gdLst/>
              <a:ahLst/>
              <a:cxnLst/>
              <a:rect l="l" t="t" r="r" b="b"/>
              <a:pathLst>
                <a:path w="8765" h="18473" extrusionOk="0">
                  <a:moveTo>
                    <a:pt x="4619" y="0"/>
                  </a:moveTo>
                  <a:lnTo>
                    <a:pt x="3884" y="53"/>
                  </a:lnTo>
                  <a:lnTo>
                    <a:pt x="3254" y="158"/>
                  </a:lnTo>
                  <a:lnTo>
                    <a:pt x="2677" y="315"/>
                  </a:lnTo>
                  <a:lnTo>
                    <a:pt x="2205" y="525"/>
                  </a:lnTo>
                  <a:lnTo>
                    <a:pt x="1785" y="787"/>
                  </a:lnTo>
                  <a:lnTo>
                    <a:pt x="1470" y="1102"/>
                  </a:lnTo>
                  <a:lnTo>
                    <a:pt x="1208" y="1417"/>
                  </a:lnTo>
                  <a:lnTo>
                    <a:pt x="998" y="1732"/>
                  </a:lnTo>
                  <a:lnTo>
                    <a:pt x="788" y="2099"/>
                  </a:lnTo>
                  <a:lnTo>
                    <a:pt x="683" y="2467"/>
                  </a:lnTo>
                  <a:lnTo>
                    <a:pt x="525" y="3149"/>
                  </a:lnTo>
                  <a:lnTo>
                    <a:pt x="473" y="3726"/>
                  </a:lnTo>
                  <a:lnTo>
                    <a:pt x="473" y="4198"/>
                  </a:lnTo>
                  <a:lnTo>
                    <a:pt x="473" y="4776"/>
                  </a:lnTo>
                  <a:lnTo>
                    <a:pt x="525" y="5353"/>
                  </a:lnTo>
                  <a:lnTo>
                    <a:pt x="630" y="5878"/>
                  </a:lnTo>
                  <a:lnTo>
                    <a:pt x="840" y="6403"/>
                  </a:lnTo>
                  <a:lnTo>
                    <a:pt x="1103" y="6927"/>
                  </a:lnTo>
                  <a:lnTo>
                    <a:pt x="1470" y="7452"/>
                  </a:lnTo>
                  <a:lnTo>
                    <a:pt x="1942" y="8029"/>
                  </a:lnTo>
                  <a:lnTo>
                    <a:pt x="2520" y="8659"/>
                  </a:lnTo>
                  <a:lnTo>
                    <a:pt x="4934" y="11178"/>
                  </a:lnTo>
                  <a:lnTo>
                    <a:pt x="5616" y="11913"/>
                  </a:lnTo>
                  <a:lnTo>
                    <a:pt x="5931" y="12228"/>
                  </a:lnTo>
                  <a:lnTo>
                    <a:pt x="6141" y="12595"/>
                  </a:lnTo>
                  <a:lnTo>
                    <a:pt x="6350" y="12962"/>
                  </a:lnTo>
                  <a:lnTo>
                    <a:pt x="6508"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2" y="16426"/>
                  </a:lnTo>
                  <a:lnTo>
                    <a:pt x="3149" y="16321"/>
                  </a:lnTo>
                  <a:lnTo>
                    <a:pt x="2939" y="16164"/>
                  </a:lnTo>
                  <a:lnTo>
                    <a:pt x="2782" y="16006"/>
                  </a:lnTo>
                  <a:lnTo>
                    <a:pt x="2520" y="15691"/>
                  </a:lnTo>
                  <a:lnTo>
                    <a:pt x="2362" y="15324"/>
                  </a:lnTo>
                  <a:lnTo>
                    <a:pt x="2257" y="14957"/>
                  </a:lnTo>
                  <a:lnTo>
                    <a:pt x="2205" y="14432"/>
                  </a:lnTo>
                  <a:lnTo>
                    <a:pt x="2152" y="13802"/>
                  </a:lnTo>
                  <a:lnTo>
                    <a:pt x="2152" y="12018"/>
                  </a:lnTo>
                  <a:lnTo>
                    <a:pt x="0" y="12018"/>
                  </a:lnTo>
                  <a:lnTo>
                    <a:pt x="0" y="14012"/>
                  </a:lnTo>
                  <a:lnTo>
                    <a:pt x="53" y="14537"/>
                  </a:lnTo>
                  <a:lnTo>
                    <a:pt x="53" y="15009"/>
                  </a:lnTo>
                  <a:lnTo>
                    <a:pt x="158" y="15481"/>
                  </a:lnTo>
                  <a:lnTo>
                    <a:pt x="315" y="15954"/>
                  </a:lnTo>
                  <a:lnTo>
                    <a:pt x="473" y="16426"/>
                  </a:lnTo>
                  <a:lnTo>
                    <a:pt x="735" y="16846"/>
                  </a:lnTo>
                  <a:lnTo>
                    <a:pt x="1050" y="17213"/>
                  </a:lnTo>
                  <a:lnTo>
                    <a:pt x="1417" y="17581"/>
                  </a:lnTo>
                  <a:lnTo>
                    <a:pt x="1785" y="17843"/>
                  </a:lnTo>
                  <a:lnTo>
                    <a:pt x="2047" y="18000"/>
                  </a:lnTo>
                  <a:lnTo>
                    <a:pt x="2415" y="18158"/>
                  </a:lnTo>
                  <a:lnTo>
                    <a:pt x="2782" y="18263"/>
                  </a:lnTo>
                  <a:lnTo>
                    <a:pt x="3254" y="18368"/>
                  </a:lnTo>
                  <a:lnTo>
                    <a:pt x="3779" y="18473"/>
                  </a:lnTo>
                  <a:lnTo>
                    <a:pt x="4986" y="18473"/>
                  </a:lnTo>
                  <a:lnTo>
                    <a:pt x="5668" y="18368"/>
                  </a:lnTo>
                  <a:lnTo>
                    <a:pt x="6403" y="18105"/>
                  </a:lnTo>
                  <a:lnTo>
                    <a:pt x="6718" y="17948"/>
                  </a:lnTo>
                  <a:lnTo>
                    <a:pt x="7085" y="17738"/>
                  </a:lnTo>
                  <a:lnTo>
                    <a:pt x="7453" y="17528"/>
                  </a:lnTo>
                  <a:lnTo>
                    <a:pt x="7715" y="17213"/>
                  </a:lnTo>
                  <a:lnTo>
                    <a:pt x="8030" y="16846"/>
                  </a:lnTo>
                  <a:lnTo>
                    <a:pt x="8292" y="16479"/>
                  </a:lnTo>
                  <a:lnTo>
                    <a:pt x="8450" y="16006"/>
                  </a:lnTo>
                  <a:lnTo>
                    <a:pt x="8607" y="15481"/>
                  </a:lnTo>
                  <a:lnTo>
                    <a:pt x="8712" y="14852"/>
                  </a:lnTo>
                  <a:lnTo>
                    <a:pt x="8765" y="14170"/>
                  </a:lnTo>
                  <a:lnTo>
                    <a:pt x="8712" y="13487"/>
                  </a:lnTo>
                  <a:lnTo>
                    <a:pt x="8607" y="12805"/>
                  </a:lnTo>
                  <a:lnTo>
                    <a:pt x="8450" y="12280"/>
                  </a:lnTo>
                  <a:lnTo>
                    <a:pt x="8240" y="11755"/>
                  </a:lnTo>
                  <a:lnTo>
                    <a:pt x="7925" y="11231"/>
                  </a:lnTo>
                  <a:lnTo>
                    <a:pt x="7558" y="10706"/>
                  </a:lnTo>
                  <a:lnTo>
                    <a:pt x="7138" y="10181"/>
                  </a:lnTo>
                  <a:lnTo>
                    <a:pt x="6613" y="9656"/>
                  </a:lnTo>
                  <a:lnTo>
                    <a:pt x="4356" y="7295"/>
                  </a:lnTo>
                  <a:lnTo>
                    <a:pt x="3569" y="6403"/>
                  </a:lnTo>
                  <a:lnTo>
                    <a:pt x="3254" y="6035"/>
                  </a:lnTo>
                  <a:lnTo>
                    <a:pt x="2992" y="5668"/>
                  </a:lnTo>
                  <a:lnTo>
                    <a:pt x="2834" y="5301"/>
                  </a:lnTo>
                  <a:lnTo>
                    <a:pt x="2729" y="4933"/>
                  </a:lnTo>
                  <a:lnTo>
                    <a:pt x="2624" y="4513"/>
                  </a:lnTo>
                  <a:lnTo>
                    <a:pt x="2624" y="4041"/>
                  </a:lnTo>
                  <a:lnTo>
                    <a:pt x="2624" y="3516"/>
                  </a:lnTo>
                  <a:lnTo>
                    <a:pt x="2729" y="3149"/>
                  </a:lnTo>
                  <a:lnTo>
                    <a:pt x="2834" y="2782"/>
                  </a:lnTo>
                  <a:lnTo>
                    <a:pt x="3097" y="2467"/>
                  </a:lnTo>
                  <a:lnTo>
                    <a:pt x="3202" y="2309"/>
                  </a:lnTo>
                  <a:lnTo>
                    <a:pt x="3412" y="2204"/>
                  </a:lnTo>
                  <a:lnTo>
                    <a:pt x="3622" y="2047"/>
                  </a:lnTo>
                  <a:lnTo>
                    <a:pt x="3884" y="1994"/>
                  </a:lnTo>
                  <a:lnTo>
                    <a:pt x="4146" y="1942"/>
                  </a:lnTo>
                  <a:lnTo>
                    <a:pt x="5039" y="1942"/>
                  </a:lnTo>
                  <a:lnTo>
                    <a:pt x="5458" y="2099"/>
                  </a:lnTo>
                  <a:lnTo>
                    <a:pt x="5773" y="2309"/>
                  </a:lnTo>
                  <a:lnTo>
                    <a:pt x="5983" y="2519"/>
                  </a:lnTo>
                  <a:lnTo>
                    <a:pt x="6141" y="2782"/>
                  </a:lnTo>
                  <a:lnTo>
                    <a:pt x="6246" y="2991"/>
                  </a:lnTo>
                  <a:lnTo>
                    <a:pt x="6350" y="3359"/>
                  </a:lnTo>
                  <a:lnTo>
                    <a:pt x="6403" y="3936"/>
                  </a:lnTo>
                  <a:lnTo>
                    <a:pt x="6455" y="5563"/>
                  </a:lnTo>
                  <a:lnTo>
                    <a:pt x="8397" y="5563"/>
                  </a:lnTo>
                  <a:lnTo>
                    <a:pt x="8397" y="3936"/>
                  </a:lnTo>
                  <a:lnTo>
                    <a:pt x="8345" y="2834"/>
                  </a:lnTo>
                  <a:lnTo>
                    <a:pt x="8292" y="2467"/>
                  </a:lnTo>
                  <a:lnTo>
                    <a:pt x="8187" y="2099"/>
                  </a:lnTo>
                  <a:lnTo>
                    <a:pt x="8082" y="1784"/>
                  </a:lnTo>
                  <a:lnTo>
                    <a:pt x="7872" y="1470"/>
                  </a:lnTo>
                  <a:lnTo>
                    <a:pt x="7558" y="1050"/>
                  </a:lnTo>
                  <a:lnTo>
                    <a:pt x="7190"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88" name="Google Shape;688;p13"/>
            <p:cNvSpPr/>
            <p:nvPr/>
          </p:nvSpPr>
          <p:spPr>
            <a:xfrm>
              <a:off x="1981691"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8" y="2415"/>
                  </a:lnTo>
                  <a:lnTo>
                    <a:pt x="5196" y="2782"/>
                  </a:lnTo>
                  <a:lnTo>
                    <a:pt x="5248" y="3149"/>
                  </a:lnTo>
                  <a:lnTo>
                    <a:pt x="5301" y="3779"/>
                  </a:lnTo>
                  <a:lnTo>
                    <a:pt x="5301" y="5353"/>
                  </a:lnTo>
                  <a:lnTo>
                    <a:pt x="2100" y="5353"/>
                  </a:lnTo>
                  <a:lnTo>
                    <a:pt x="2100" y="3464"/>
                  </a:lnTo>
                  <a:lnTo>
                    <a:pt x="2152" y="2992"/>
                  </a:lnTo>
                  <a:lnTo>
                    <a:pt x="2257" y="2624"/>
                  </a:lnTo>
                  <a:lnTo>
                    <a:pt x="2362" y="2310"/>
                  </a:lnTo>
                  <a:lnTo>
                    <a:pt x="2467" y="2100"/>
                  </a:lnTo>
                  <a:lnTo>
                    <a:pt x="2624" y="1942"/>
                  </a:lnTo>
                  <a:lnTo>
                    <a:pt x="2834" y="1785"/>
                  </a:lnTo>
                  <a:lnTo>
                    <a:pt x="3044" y="1680"/>
                  </a:lnTo>
                  <a:lnTo>
                    <a:pt x="3359" y="1575"/>
                  </a:lnTo>
                  <a:close/>
                  <a:moveTo>
                    <a:pt x="3517" y="1"/>
                  </a:moveTo>
                  <a:lnTo>
                    <a:pt x="2939" y="53"/>
                  </a:lnTo>
                  <a:lnTo>
                    <a:pt x="2414" y="158"/>
                  </a:lnTo>
                  <a:lnTo>
                    <a:pt x="1995" y="263"/>
                  </a:lnTo>
                  <a:lnTo>
                    <a:pt x="1575" y="473"/>
                  </a:lnTo>
                  <a:lnTo>
                    <a:pt x="1260" y="683"/>
                  </a:lnTo>
                  <a:lnTo>
                    <a:pt x="998"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525" y="11546"/>
                  </a:lnTo>
                  <a:lnTo>
                    <a:pt x="683" y="11808"/>
                  </a:lnTo>
                  <a:lnTo>
                    <a:pt x="840" y="12071"/>
                  </a:lnTo>
                  <a:lnTo>
                    <a:pt x="1050" y="12281"/>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1"/>
                  </a:lnTo>
                  <a:lnTo>
                    <a:pt x="6193" y="12281"/>
                  </a:lnTo>
                  <a:lnTo>
                    <a:pt x="6403" y="12071"/>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4"/>
                  </a:lnTo>
                  <a:lnTo>
                    <a:pt x="4566" y="11336"/>
                  </a:lnTo>
                  <a:lnTo>
                    <a:pt x="4409" y="11389"/>
                  </a:lnTo>
                  <a:lnTo>
                    <a:pt x="4199" y="11493"/>
                  </a:lnTo>
                  <a:lnTo>
                    <a:pt x="3726" y="11546"/>
                  </a:lnTo>
                  <a:lnTo>
                    <a:pt x="3464" y="11493"/>
                  </a:lnTo>
                  <a:lnTo>
                    <a:pt x="3202" y="11493"/>
                  </a:lnTo>
                  <a:lnTo>
                    <a:pt x="2834" y="11336"/>
                  </a:lnTo>
                  <a:lnTo>
                    <a:pt x="2572" y="11074"/>
                  </a:lnTo>
                  <a:lnTo>
                    <a:pt x="2362" y="10811"/>
                  </a:lnTo>
                  <a:lnTo>
                    <a:pt x="2257" y="10496"/>
                  </a:lnTo>
                  <a:lnTo>
                    <a:pt x="2152" y="10234"/>
                  </a:lnTo>
                  <a:lnTo>
                    <a:pt x="2100" y="9709"/>
                  </a:lnTo>
                  <a:lnTo>
                    <a:pt x="2047" y="8555"/>
                  </a:lnTo>
                  <a:lnTo>
                    <a:pt x="2100" y="6980"/>
                  </a:lnTo>
                  <a:lnTo>
                    <a:pt x="7190" y="6980"/>
                  </a:lnTo>
                  <a:lnTo>
                    <a:pt x="7190" y="3936"/>
                  </a:lnTo>
                  <a:lnTo>
                    <a:pt x="7138"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89" name="Google Shape;689;p13"/>
            <p:cNvSpPr/>
            <p:nvPr/>
          </p:nvSpPr>
          <p:spPr>
            <a:xfrm>
              <a:off x="2056757" y="2954377"/>
              <a:ext cx="43515" cy="104999"/>
            </a:xfrm>
            <a:custGeom>
              <a:avLst/>
              <a:gdLst/>
              <a:ahLst/>
              <a:cxnLst/>
              <a:rect l="l" t="t" r="r" b="b"/>
              <a:pathLst>
                <a:path w="5354" h="12911" extrusionOk="0">
                  <a:moveTo>
                    <a:pt x="4986" y="1"/>
                  </a:moveTo>
                  <a:lnTo>
                    <a:pt x="4619" y="53"/>
                  </a:lnTo>
                  <a:lnTo>
                    <a:pt x="4252" y="105"/>
                  </a:lnTo>
                  <a:lnTo>
                    <a:pt x="3989" y="210"/>
                  </a:lnTo>
                  <a:lnTo>
                    <a:pt x="3674" y="368"/>
                  </a:lnTo>
                  <a:lnTo>
                    <a:pt x="3464" y="525"/>
                  </a:lnTo>
                  <a:lnTo>
                    <a:pt x="2992" y="893"/>
                  </a:lnTo>
                  <a:lnTo>
                    <a:pt x="2625" y="1313"/>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2"/>
                  </a:lnTo>
                  <a:lnTo>
                    <a:pt x="2625" y="3149"/>
                  </a:lnTo>
                  <a:lnTo>
                    <a:pt x="2887" y="2834"/>
                  </a:lnTo>
                  <a:lnTo>
                    <a:pt x="3202" y="2572"/>
                  </a:lnTo>
                  <a:lnTo>
                    <a:pt x="3569" y="2362"/>
                  </a:lnTo>
                  <a:lnTo>
                    <a:pt x="3937" y="2257"/>
                  </a:lnTo>
                  <a:lnTo>
                    <a:pt x="4304" y="2205"/>
                  </a:lnTo>
                  <a:lnTo>
                    <a:pt x="4671" y="2152"/>
                  </a:lnTo>
                  <a:lnTo>
                    <a:pt x="5354" y="2152"/>
                  </a:lnTo>
                  <a:lnTo>
                    <a:pt x="53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90" name="Google Shape;690;p13"/>
            <p:cNvSpPr/>
            <p:nvPr/>
          </p:nvSpPr>
          <p:spPr>
            <a:xfrm>
              <a:off x="2107513" y="2956085"/>
              <a:ext cx="64419" cy="103291"/>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91" name="Google Shape;691;p13"/>
            <p:cNvSpPr/>
            <p:nvPr/>
          </p:nvSpPr>
          <p:spPr>
            <a:xfrm>
              <a:off x="2181303"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92" name="Google Shape;692;p13"/>
            <p:cNvSpPr/>
            <p:nvPr/>
          </p:nvSpPr>
          <p:spPr>
            <a:xfrm>
              <a:off x="2214146" y="2954377"/>
              <a:ext cx="58445" cy="107129"/>
            </a:xfrm>
            <a:custGeom>
              <a:avLst/>
              <a:gdLst/>
              <a:ahLst/>
              <a:cxnLst/>
              <a:rect l="l" t="t" r="r" b="b"/>
              <a:pathLst>
                <a:path w="7191" h="13173" extrusionOk="0">
                  <a:moveTo>
                    <a:pt x="3097" y="1"/>
                  </a:moveTo>
                  <a:lnTo>
                    <a:pt x="2520" y="105"/>
                  </a:lnTo>
                  <a:lnTo>
                    <a:pt x="2047" y="263"/>
                  </a:lnTo>
                  <a:lnTo>
                    <a:pt x="1628" y="420"/>
                  </a:lnTo>
                  <a:lnTo>
                    <a:pt x="1260" y="683"/>
                  </a:lnTo>
                  <a:lnTo>
                    <a:pt x="945" y="998"/>
                  </a:lnTo>
                  <a:lnTo>
                    <a:pt x="735" y="1313"/>
                  </a:lnTo>
                  <a:lnTo>
                    <a:pt x="525" y="1732"/>
                  </a:lnTo>
                  <a:lnTo>
                    <a:pt x="368" y="2205"/>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1"/>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1"/>
                  </a:lnTo>
                  <a:lnTo>
                    <a:pt x="6298" y="12176"/>
                  </a:lnTo>
                  <a:lnTo>
                    <a:pt x="6561" y="11861"/>
                  </a:lnTo>
                  <a:lnTo>
                    <a:pt x="6771" y="11546"/>
                  </a:lnTo>
                  <a:lnTo>
                    <a:pt x="6875" y="11179"/>
                  </a:lnTo>
                  <a:lnTo>
                    <a:pt x="7033" y="10759"/>
                  </a:lnTo>
                  <a:lnTo>
                    <a:pt x="7138" y="9972"/>
                  </a:lnTo>
                  <a:lnTo>
                    <a:pt x="7190" y="9079"/>
                  </a:lnTo>
                  <a:lnTo>
                    <a:pt x="7190" y="8187"/>
                  </a:lnTo>
                  <a:lnTo>
                    <a:pt x="5301" y="8187"/>
                  </a:lnTo>
                  <a:lnTo>
                    <a:pt x="5249" y="8974"/>
                  </a:lnTo>
                  <a:lnTo>
                    <a:pt x="5249" y="9604"/>
                  </a:lnTo>
                  <a:lnTo>
                    <a:pt x="5144" y="10181"/>
                  </a:lnTo>
                  <a:lnTo>
                    <a:pt x="5039" y="10654"/>
                  </a:lnTo>
                  <a:lnTo>
                    <a:pt x="4829" y="11074"/>
                  </a:lnTo>
                  <a:lnTo>
                    <a:pt x="4671" y="11179"/>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20"/>
                  </a:lnTo>
                  <a:lnTo>
                    <a:pt x="2362" y="2310"/>
                  </a:lnTo>
                  <a:lnTo>
                    <a:pt x="2467" y="2100"/>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5"/>
                  </a:lnTo>
                  <a:lnTo>
                    <a:pt x="5091" y="2362"/>
                  </a:lnTo>
                  <a:lnTo>
                    <a:pt x="5196" y="2834"/>
                  </a:lnTo>
                  <a:lnTo>
                    <a:pt x="5249" y="3412"/>
                  </a:lnTo>
                  <a:lnTo>
                    <a:pt x="5301" y="4829"/>
                  </a:lnTo>
                  <a:lnTo>
                    <a:pt x="7190" y="4829"/>
                  </a:lnTo>
                  <a:lnTo>
                    <a:pt x="7190" y="3884"/>
                  </a:lnTo>
                  <a:lnTo>
                    <a:pt x="7138" y="2992"/>
                  </a:lnTo>
                  <a:lnTo>
                    <a:pt x="7033" y="2205"/>
                  </a:lnTo>
                  <a:lnTo>
                    <a:pt x="6928" y="1837"/>
                  </a:lnTo>
                  <a:lnTo>
                    <a:pt x="6771" y="1470"/>
                  </a:lnTo>
                  <a:lnTo>
                    <a:pt x="6613" y="1155"/>
                  </a:lnTo>
                  <a:lnTo>
                    <a:pt x="6351" y="840"/>
                  </a:lnTo>
                  <a:lnTo>
                    <a:pt x="6088" y="630"/>
                  </a:lnTo>
                  <a:lnTo>
                    <a:pt x="5721" y="420"/>
                  </a:lnTo>
                  <a:lnTo>
                    <a:pt x="5354"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93" name="Google Shape;693;p13"/>
            <p:cNvSpPr/>
            <p:nvPr/>
          </p:nvSpPr>
          <p:spPr>
            <a:xfrm>
              <a:off x="2287082"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9" y="2415"/>
                  </a:lnTo>
                  <a:lnTo>
                    <a:pt x="5144" y="2782"/>
                  </a:lnTo>
                  <a:lnTo>
                    <a:pt x="5249" y="3149"/>
                  </a:lnTo>
                  <a:lnTo>
                    <a:pt x="5249" y="3779"/>
                  </a:lnTo>
                  <a:lnTo>
                    <a:pt x="5249" y="5353"/>
                  </a:lnTo>
                  <a:lnTo>
                    <a:pt x="2047" y="5353"/>
                  </a:lnTo>
                  <a:lnTo>
                    <a:pt x="2100" y="3464"/>
                  </a:lnTo>
                  <a:lnTo>
                    <a:pt x="2152" y="2992"/>
                  </a:lnTo>
                  <a:lnTo>
                    <a:pt x="2205" y="2624"/>
                  </a:lnTo>
                  <a:lnTo>
                    <a:pt x="2362" y="2310"/>
                  </a:lnTo>
                  <a:lnTo>
                    <a:pt x="2467" y="2100"/>
                  </a:lnTo>
                  <a:lnTo>
                    <a:pt x="2625" y="1942"/>
                  </a:lnTo>
                  <a:lnTo>
                    <a:pt x="2782" y="1785"/>
                  </a:lnTo>
                  <a:lnTo>
                    <a:pt x="3044" y="1680"/>
                  </a:lnTo>
                  <a:lnTo>
                    <a:pt x="3359" y="1575"/>
                  </a:lnTo>
                  <a:close/>
                  <a:moveTo>
                    <a:pt x="3517" y="1"/>
                  </a:moveTo>
                  <a:lnTo>
                    <a:pt x="2939" y="53"/>
                  </a:lnTo>
                  <a:lnTo>
                    <a:pt x="2415" y="158"/>
                  </a:lnTo>
                  <a:lnTo>
                    <a:pt x="1995" y="263"/>
                  </a:lnTo>
                  <a:lnTo>
                    <a:pt x="1575" y="473"/>
                  </a:lnTo>
                  <a:lnTo>
                    <a:pt x="1260" y="683"/>
                  </a:lnTo>
                  <a:lnTo>
                    <a:pt x="945" y="945"/>
                  </a:lnTo>
                  <a:lnTo>
                    <a:pt x="735" y="1260"/>
                  </a:lnTo>
                  <a:lnTo>
                    <a:pt x="525" y="1627"/>
                  </a:lnTo>
                  <a:lnTo>
                    <a:pt x="368" y="1995"/>
                  </a:lnTo>
                  <a:lnTo>
                    <a:pt x="263" y="2362"/>
                  </a:lnTo>
                  <a:lnTo>
                    <a:pt x="106" y="3254"/>
                  </a:lnTo>
                  <a:lnTo>
                    <a:pt x="53" y="4199"/>
                  </a:lnTo>
                  <a:lnTo>
                    <a:pt x="1" y="5248"/>
                  </a:lnTo>
                  <a:lnTo>
                    <a:pt x="53" y="8240"/>
                  </a:lnTo>
                  <a:lnTo>
                    <a:pt x="106" y="9919"/>
                  </a:lnTo>
                  <a:lnTo>
                    <a:pt x="158" y="10391"/>
                  </a:lnTo>
                  <a:lnTo>
                    <a:pt x="211" y="10706"/>
                  </a:lnTo>
                  <a:lnTo>
                    <a:pt x="368" y="11179"/>
                  </a:lnTo>
                  <a:lnTo>
                    <a:pt x="473" y="11546"/>
                  </a:lnTo>
                  <a:lnTo>
                    <a:pt x="683" y="11808"/>
                  </a:lnTo>
                  <a:lnTo>
                    <a:pt x="840" y="12071"/>
                  </a:lnTo>
                  <a:lnTo>
                    <a:pt x="1050" y="12281"/>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4"/>
                  </a:lnTo>
                  <a:lnTo>
                    <a:pt x="4566" y="11336"/>
                  </a:lnTo>
                  <a:lnTo>
                    <a:pt x="4409" y="11389"/>
                  </a:lnTo>
                  <a:lnTo>
                    <a:pt x="4199" y="11493"/>
                  </a:lnTo>
                  <a:lnTo>
                    <a:pt x="3674" y="11546"/>
                  </a:lnTo>
                  <a:lnTo>
                    <a:pt x="3464" y="11493"/>
                  </a:lnTo>
                  <a:lnTo>
                    <a:pt x="3202" y="11493"/>
                  </a:lnTo>
                  <a:lnTo>
                    <a:pt x="2835"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6" y="1522"/>
                  </a:lnTo>
                  <a:lnTo>
                    <a:pt x="6456" y="1208"/>
                  </a:lnTo>
                  <a:lnTo>
                    <a:pt x="6246" y="945"/>
                  </a:lnTo>
                  <a:lnTo>
                    <a:pt x="5983" y="683"/>
                  </a:lnTo>
                  <a:lnTo>
                    <a:pt x="5721" y="525"/>
                  </a:lnTo>
                  <a:lnTo>
                    <a:pt x="5459"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94" name="Google Shape;694;p13"/>
            <p:cNvSpPr/>
            <p:nvPr/>
          </p:nvSpPr>
          <p:spPr>
            <a:xfrm>
              <a:off x="838177" y="3121248"/>
              <a:ext cx="71238" cy="150240"/>
            </a:xfrm>
            <a:custGeom>
              <a:avLst/>
              <a:gdLst/>
              <a:ahLst/>
              <a:cxnLst/>
              <a:rect l="l" t="t" r="r" b="b"/>
              <a:pathLst>
                <a:path w="8765" h="18474" extrusionOk="0">
                  <a:moveTo>
                    <a:pt x="4619" y="1"/>
                  </a:moveTo>
                  <a:lnTo>
                    <a:pt x="3884" y="53"/>
                  </a:lnTo>
                  <a:lnTo>
                    <a:pt x="3254" y="158"/>
                  </a:lnTo>
                  <a:lnTo>
                    <a:pt x="2677" y="316"/>
                  </a:lnTo>
                  <a:lnTo>
                    <a:pt x="2204" y="526"/>
                  </a:lnTo>
                  <a:lnTo>
                    <a:pt x="1785" y="788"/>
                  </a:lnTo>
                  <a:lnTo>
                    <a:pt x="1470" y="1103"/>
                  </a:lnTo>
                  <a:lnTo>
                    <a:pt x="1207" y="1418"/>
                  </a:lnTo>
                  <a:lnTo>
                    <a:pt x="945" y="1733"/>
                  </a:lnTo>
                  <a:lnTo>
                    <a:pt x="788" y="2100"/>
                  </a:lnTo>
                  <a:lnTo>
                    <a:pt x="683" y="2467"/>
                  </a:lnTo>
                  <a:lnTo>
                    <a:pt x="525" y="3150"/>
                  </a:lnTo>
                  <a:lnTo>
                    <a:pt x="473" y="3727"/>
                  </a:lnTo>
                  <a:lnTo>
                    <a:pt x="420" y="4199"/>
                  </a:lnTo>
                  <a:lnTo>
                    <a:pt x="473" y="4776"/>
                  </a:lnTo>
                  <a:lnTo>
                    <a:pt x="525" y="5354"/>
                  </a:lnTo>
                  <a:lnTo>
                    <a:pt x="630" y="5879"/>
                  </a:lnTo>
                  <a:lnTo>
                    <a:pt x="840" y="6403"/>
                  </a:lnTo>
                  <a:lnTo>
                    <a:pt x="1102" y="6928"/>
                  </a:lnTo>
                  <a:lnTo>
                    <a:pt x="1470" y="7453"/>
                  </a:lnTo>
                  <a:lnTo>
                    <a:pt x="1942" y="8030"/>
                  </a:lnTo>
                  <a:lnTo>
                    <a:pt x="2519" y="8660"/>
                  </a:lnTo>
                  <a:lnTo>
                    <a:pt x="4933" y="11179"/>
                  </a:lnTo>
                  <a:lnTo>
                    <a:pt x="5616" y="11914"/>
                  </a:lnTo>
                  <a:lnTo>
                    <a:pt x="5930" y="12229"/>
                  </a:lnTo>
                  <a:lnTo>
                    <a:pt x="6140" y="12596"/>
                  </a:lnTo>
                  <a:lnTo>
                    <a:pt x="6350" y="12963"/>
                  </a:lnTo>
                  <a:lnTo>
                    <a:pt x="6455"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1" y="16427"/>
                  </a:lnTo>
                  <a:lnTo>
                    <a:pt x="3149" y="16322"/>
                  </a:lnTo>
                  <a:lnTo>
                    <a:pt x="2939" y="16164"/>
                  </a:lnTo>
                  <a:lnTo>
                    <a:pt x="2782" y="16007"/>
                  </a:lnTo>
                  <a:lnTo>
                    <a:pt x="2519" y="15692"/>
                  </a:lnTo>
                  <a:lnTo>
                    <a:pt x="2362" y="15325"/>
                  </a:lnTo>
                  <a:lnTo>
                    <a:pt x="2257" y="14957"/>
                  </a:lnTo>
                  <a:lnTo>
                    <a:pt x="2152" y="14433"/>
                  </a:lnTo>
                  <a:lnTo>
                    <a:pt x="2152" y="13803"/>
                  </a:lnTo>
                  <a:lnTo>
                    <a:pt x="2152" y="12019"/>
                  </a:lnTo>
                  <a:lnTo>
                    <a:pt x="0" y="12019"/>
                  </a:lnTo>
                  <a:lnTo>
                    <a:pt x="0" y="14013"/>
                  </a:lnTo>
                  <a:lnTo>
                    <a:pt x="0" y="14538"/>
                  </a:lnTo>
                  <a:lnTo>
                    <a:pt x="53" y="15010"/>
                  </a:lnTo>
                  <a:lnTo>
                    <a:pt x="158" y="15482"/>
                  </a:lnTo>
                  <a:lnTo>
                    <a:pt x="263" y="15955"/>
                  </a:lnTo>
                  <a:lnTo>
                    <a:pt x="473" y="16427"/>
                  </a:lnTo>
                  <a:lnTo>
                    <a:pt x="683" y="16847"/>
                  </a:lnTo>
                  <a:lnTo>
                    <a:pt x="997" y="17214"/>
                  </a:lnTo>
                  <a:lnTo>
                    <a:pt x="1417" y="17581"/>
                  </a:lnTo>
                  <a:lnTo>
                    <a:pt x="1785" y="17844"/>
                  </a:lnTo>
                  <a:lnTo>
                    <a:pt x="2047" y="18001"/>
                  </a:lnTo>
                  <a:lnTo>
                    <a:pt x="2414" y="18159"/>
                  </a:lnTo>
                  <a:lnTo>
                    <a:pt x="2782" y="18264"/>
                  </a:lnTo>
                  <a:lnTo>
                    <a:pt x="3254" y="18369"/>
                  </a:lnTo>
                  <a:lnTo>
                    <a:pt x="3779" y="18474"/>
                  </a:lnTo>
                  <a:lnTo>
                    <a:pt x="4986" y="18474"/>
                  </a:lnTo>
                  <a:lnTo>
                    <a:pt x="5668" y="18369"/>
                  </a:lnTo>
                  <a:lnTo>
                    <a:pt x="6350" y="18106"/>
                  </a:lnTo>
                  <a:lnTo>
                    <a:pt x="6718" y="17949"/>
                  </a:lnTo>
                  <a:lnTo>
                    <a:pt x="7085" y="17739"/>
                  </a:lnTo>
                  <a:lnTo>
                    <a:pt x="7400" y="17529"/>
                  </a:lnTo>
                  <a:lnTo>
                    <a:pt x="7715" y="17214"/>
                  </a:lnTo>
                  <a:lnTo>
                    <a:pt x="8030" y="16847"/>
                  </a:lnTo>
                  <a:lnTo>
                    <a:pt x="8240" y="16479"/>
                  </a:lnTo>
                  <a:lnTo>
                    <a:pt x="8450" y="16007"/>
                  </a:lnTo>
                  <a:lnTo>
                    <a:pt x="8607" y="15482"/>
                  </a:lnTo>
                  <a:lnTo>
                    <a:pt x="8712" y="14852"/>
                  </a:lnTo>
                  <a:lnTo>
                    <a:pt x="8764" y="14170"/>
                  </a:lnTo>
                  <a:lnTo>
                    <a:pt x="8712" y="13488"/>
                  </a:lnTo>
                  <a:lnTo>
                    <a:pt x="8607" y="12806"/>
                  </a:lnTo>
                  <a:lnTo>
                    <a:pt x="8450" y="12281"/>
                  </a:lnTo>
                  <a:lnTo>
                    <a:pt x="8240" y="11756"/>
                  </a:lnTo>
                  <a:lnTo>
                    <a:pt x="7925" y="11231"/>
                  </a:lnTo>
                  <a:lnTo>
                    <a:pt x="7557" y="10707"/>
                  </a:lnTo>
                  <a:lnTo>
                    <a:pt x="7138" y="10182"/>
                  </a:lnTo>
                  <a:lnTo>
                    <a:pt x="6613" y="9657"/>
                  </a:lnTo>
                  <a:lnTo>
                    <a:pt x="4356" y="7295"/>
                  </a:lnTo>
                  <a:lnTo>
                    <a:pt x="3569" y="6403"/>
                  </a:lnTo>
                  <a:lnTo>
                    <a:pt x="3254" y="6036"/>
                  </a:lnTo>
                  <a:lnTo>
                    <a:pt x="2992" y="5669"/>
                  </a:lnTo>
                  <a:lnTo>
                    <a:pt x="2834" y="5301"/>
                  </a:lnTo>
                  <a:lnTo>
                    <a:pt x="2677" y="4934"/>
                  </a:lnTo>
                  <a:lnTo>
                    <a:pt x="2624" y="4514"/>
                  </a:lnTo>
                  <a:lnTo>
                    <a:pt x="2624" y="4042"/>
                  </a:lnTo>
                  <a:lnTo>
                    <a:pt x="2624" y="3517"/>
                  </a:lnTo>
                  <a:lnTo>
                    <a:pt x="2677" y="3150"/>
                  </a:lnTo>
                  <a:lnTo>
                    <a:pt x="2834" y="2782"/>
                  </a:lnTo>
                  <a:lnTo>
                    <a:pt x="3044" y="2467"/>
                  </a:lnTo>
                  <a:lnTo>
                    <a:pt x="3202" y="2310"/>
                  </a:lnTo>
                  <a:lnTo>
                    <a:pt x="3411" y="2205"/>
                  </a:lnTo>
                  <a:lnTo>
                    <a:pt x="3621" y="2048"/>
                  </a:lnTo>
                  <a:lnTo>
                    <a:pt x="3884" y="1995"/>
                  </a:lnTo>
                  <a:lnTo>
                    <a:pt x="4146" y="1943"/>
                  </a:lnTo>
                  <a:lnTo>
                    <a:pt x="5038" y="1943"/>
                  </a:lnTo>
                  <a:lnTo>
                    <a:pt x="5406" y="2100"/>
                  </a:lnTo>
                  <a:lnTo>
                    <a:pt x="5773" y="2310"/>
                  </a:lnTo>
                  <a:lnTo>
                    <a:pt x="5983" y="2520"/>
                  </a:lnTo>
                  <a:lnTo>
                    <a:pt x="6140" y="2782"/>
                  </a:lnTo>
                  <a:lnTo>
                    <a:pt x="6245" y="2992"/>
                  </a:lnTo>
                  <a:lnTo>
                    <a:pt x="6350" y="3360"/>
                  </a:lnTo>
                  <a:lnTo>
                    <a:pt x="6403" y="3937"/>
                  </a:lnTo>
                  <a:lnTo>
                    <a:pt x="6455" y="5564"/>
                  </a:lnTo>
                  <a:lnTo>
                    <a:pt x="8397" y="5564"/>
                  </a:lnTo>
                  <a:lnTo>
                    <a:pt x="8397" y="3937"/>
                  </a:lnTo>
                  <a:lnTo>
                    <a:pt x="8345" y="2835"/>
                  </a:lnTo>
                  <a:lnTo>
                    <a:pt x="8292" y="2467"/>
                  </a:lnTo>
                  <a:lnTo>
                    <a:pt x="8187" y="2100"/>
                  </a:lnTo>
                  <a:lnTo>
                    <a:pt x="8030" y="1785"/>
                  </a:lnTo>
                  <a:lnTo>
                    <a:pt x="7872" y="1470"/>
                  </a:lnTo>
                  <a:lnTo>
                    <a:pt x="7557" y="1050"/>
                  </a:lnTo>
                  <a:lnTo>
                    <a:pt x="7138"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95" name="Google Shape;695;p13"/>
            <p:cNvSpPr/>
            <p:nvPr/>
          </p:nvSpPr>
          <p:spPr>
            <a:xfrm>
              <a:off x="921776" y="3164358"/>
              <a:ext cx="58437" cy="107129"/>
            </a:xfrm>
            <a:custGeom>
              <a:avLst/>
              <a:gdLst/>
              <a:ahLst/>
              <a:cxnLst/>
              <a:rect l="l" t="t" r="r" b="b"/>
              <a:pathLst>
                <a:path w="7190" h="13173" extrusionOk="0">
                  <a:moveTo>
                    <a:pt x="3989" y="1575"/>
                  </a:moveTo>
                  <a:lnTo>
                    <a:pt x="4199" y="1627"/>
                  </a:lnTo>
                  <a:lnTo>
                    <a:pt x="4409" y="1732"/>
                  </a:lnTo>
                  <a:lnTo>
                    <a:pt x="4566" y="1837"/>
                  </a:lnTo>
                  <a:lnTo>
                    <a:pt x="4881" y="2099"/>
                  </a:lnTo>
                  <a:lnTo>
                    <a:pt x="5038" y="2414"/>
                  </a:lnTo>
                  <a:lnTo>
                    <a:pt x="5143" y="2782"/>
                  </a:lnTo>
                  <a:lnTo>
                    <a:pt x="5248" y="3149"/>
                  </a:lnTo>
                  <a:lnTo>
                    <a:pt x="5248" y="3779"/>
                  </a:lnTo>
                  <a:lnTo>
                    <a:pt x="5248" y="5353"/>
                  </a:lnTo>
                  <a:lnTo>
                    <a:pt x="2047" y="5353"/>
                  </a:lnTo>
                  <a:lnTo>
                    <a:pt x="2099" y="3464"/>
                  </a:lnTo>
                  <a:lnTo>
                    <a:pt x="2152" y="2992"/>
                  </a:lnTo>
                  <a:lnTo>
                    <a:pt x="2204" y="2624"/>
                  </a:lnTo>
                  <a:lnTo>
                    <a:pt x="2362" y="2309"/>
                  </a:lnTo>
                  <a:lnTo>
                    <a:pt x="2467" y="2099"/>
                  </a:lnTo>
                  <a:lnTo>
                    <a:pt x="2624" y="1942"/>
                  </a:lnTo>
                  <a:lnTo>
                    <a:pt x="2782" y="1785"/>
                  </a:lnTo>
                  <a:lnTo>
                    <a:pt x="3044" y="1680"/>
                  </a:lnTo>
                  <a:lnTo>
                    <a:pt x="3359" y="1575"/>
                  </a:lnTo>
                  <a:close/>
                  <a:moveTo>
                    <a:pt x="3516" y="0"/>
                  </a:moveTo>
                  <a:lnTo>
                    <a:pt x="2939" y="53"/>
                  </a:lnTo>
                  <a:lnTo>
                    <a:pt x="2414" y="158"/>
                  </a:lnTo>
                  <a:lnTo>
                    <a:pt x="1994" y="263"/>
                  </a:lnTo>
                  <a:lnTo>
                    <a:pt x="1575" y="473"/>
                  </a:lnTo>
                  <a:lnTo>
                    <a:pt x="1260" y="683"/>
                  </a:lnTo>
                  <a:lnTo>
                    <a:pt x="945"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473" y="11546"/>
                  </a:lnTo>
                  <a:lnTo>
                    <a:pt x="683" y="11808"/>
                  </a:lnTo>
                  <a:lnTo>
                    <a:pt x="840" y="12070"/>
                  </a:lnTo>
                  <a:lnTo>
                    <a:pt x="1050" y="12280"/>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3"/>
                  </a:lnTo>
                  <a:lnTo>
                    <a:pt x="4566" y="11336"/>
                  </a:lnTo>
                  <a:lnTo>
                    <a:pt x="4409" y="11388"/>
                  </a:lnTo>
                  <a:lnTo>
                    <a:pt x="4199" y="11493"/>
                  </a:lnTo>
                  <a:lnTo>
                    <a:pt x="3674" y="11546"/>
                  </a:lnTo>
                  <a:lnTo>
                    <a:pt x="3464" y="11493"/>
                  </a:lnTo>
                  <a:lnTo>
                    <a:pt x="3202" y="11493"/>
                  </a:lnTo>
                  <a:lnTo>
                    <a:pt x="2834" y="11336"/>
                  </a:lnTo>
                  <a:lnTo>
                    <a:pt x="2572" y="11073"/>
                  </a:lnTo>
                  <a:lnTo>
                    <a:pt x="2362" y="10811"/>
                  </a:lnTo>
                  <a:lnTo>
                    <a:pt x="2257" y="10496"/>
                  </a:lnTo>
                  <a:lnTo>
                    <a:pt x="2152" y="10234"/>
                  </a:lnTo>
                  <a:lnTo>
                    <a:pt x="2099" y="9709"/>
                  </a:lnTo>
                  <a:lnTo>
                    <a:pt x="2047" y="8554"/>
                  </a:lnTo>
                  <a:lnTo>
                    <a:pt x="2047" y="6980"/>
                  </a:lnTo>
                  <a:lnTo>
                    <a:pt x="7190" y="6980"/>
                  </a:lnTo>
                  <a:lnTo>
                    <a:pt x="7137" y="3936"/>
                  </a:lnTo>
                  <a:lnTo>
                    <a:pt x="7137"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96" name="Google Shape;696;p13"/>
            <p:cNvSpPr/>
            <p:nvPr/>
          </p:nvSpPr>
          <p:spPr>
            <a:xfrm>
              <a:off x="996419" y="3164358"/>
              <a:ext cx="43937" cy="104999"/>
            </a:xfrm>
            <a:custGeom>
              <a:avLst/>
              <a:gdLst/>
              <a:ahLst/>
              <a:cxnLst/>
              <a:rect l="l" t="t" r="r" b="b"/>
              <a:pathLst>
                <a:path w="5406" h="12911" extrusionOk="0">
                  <a:moveTo>
                    <a:pt x="5038" y="0"/>
                  </a:moveTo>
                  <a:lnTo>
                    <a:pt x="4671" y="53"/>
                  </a:lnTo>
                  <a:lnTo>
                    <a:pt x="4303" y="105"/>
                  </a:lnTo>
                  <a:lnTo>
                    <a:pt x="4041" y="210"/>
                  </a:lnTo>
                  <a:lnTo>
                    <a:pt x="3726" y="368"/>
                  </a:lnTo>
                  <a:lnTo>
                    <a:pt x="3464" y="525"/>
                  </a:lnTo>
                  <a:lnTo>
                    <a:pt x="3044" y="892"/>
                  </a:lnTo>
                  <a:lnTo>
                    <a:pt x="2677" y="1312"/>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1"/>
                  </a:lnTo>
                  <a:lnTo>
                    <a:pt x="2677" y="3149"/>
                  </a:lnTo>
                  <a:lnTo>
                    <a:pt x="2939" y="2834"/>
                  </a:lnTo>
                  <a:lnTo>
                    <a:pt x="3254" y="2572"/>
                  </a:lnTo>
                  <a:lnTo>
                    <a:pt x="3621" y="2362"/>
                  </a:lnTo>
                  <a:lnTo>
                    <a:pt x="3936" y="2257"/>
                  </a:lnTo>
                  <a:lnTo>
                    <a:pt x="4303" y="2204"/>
                  </a:lnTo>
                  <a:lnTo>
                    <a:pt x="4671" y="2152"/>
                  </a:lnTo>
                  <a:lnTo>
                    <a:pt x="5406" y="2152"/>
                  </a:lnTo>
                  <a:lnTo>
                    <a:pt x="5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97" name="Google Shape;697;p13"/>
            <p:cNvSpPr/>
            <p:nvPr/>
          </p:nvSpPr>
          <p:spPr>
            <a:xfrm>
              <a:off x="1047598" y="3166066"/>
              <a:ext cx="64419" cy="103291"/>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98" name="Google Shape;698;p13"/>
            <p:cNvSpPr/>
            <p:nvPr/>
          </p:nvSpPr>
          <p:spPr>
            <a:xfrm>
              <a:off x="1121387"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99" name="Google Shape;699;p13"/>
            <p:cNvSpPr/>
            <p:nvPr/>
          </p:nvSpPr>
          <p:spPr>
            <a:xfrm>
              <a:off x="1154231" y="3164358"/>
              <a:ext cx="58445" cy="107129"/>
            </a:xfrm>
            <a:custGeom>
              <a:avLst/>
              <a:gdLst/>
              <a:ahLst/>
              <a:cxnLst/>
              <a:rect l="l" t="t" r="r" b="b"/>
              <a:pathLst>
                <a:path w="7191" h="13173" extrusionOk="0">
                  <a:moveTo>
                    <a:pt x="3097" y="0"/>
                  </a:moveTo>
                  <a:lnTo>
                    <a:pt x="2520"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0"/>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0"/>
                  </a:lnTo>
                  <a:lnTo>
                    <a:pt x="6298" y="12175"/>
                  </a:lnTo>
                  <a:lnTo>
                    <a:pt x="6560" y="11861"/>
                  </a:lnTo>
                  <a:lnTo>
                    <a:pt x="6718" y="11546"/>
                  </a:lnTo>
                  <a:lnTo>
                    <a:pt x="6875" y="11178"/>
                  </a:lnTo>
                  <a:lnTo>
                    <a:pt x="6980" y="10759"/>
                  </a:lnTo>
                  <a:lnTo>
                    <a:pt x="7138" y="9971"/>
                  </a:lnTo>
                  <a:lnTo>
                    <a:pt x="7190" y="9079"/>
                  </a:lnTo>
                  <a:lnTo>
                    <a:pt x="7190" y="8187"/>
                  </a:lnTo>
                  <a:lnTo>
                    <a:pt x="5248" y="8187"/>
                  </a:lnTo>
                  <a:lnTo>
                    <a:pt x="5248" y="8974"/>
                  </a:lnTo>
                  <a:lnTo>
                    <a:pt x="5248" y="9604"/>
                  </a:lnTo>
                  <a:lnTo>
                    <a:pt x="5143" y="10181"/>
                  </a:lnTo>
                  <a:lnTo>
                    <a:pt x="5039" y="10654"/>
                  </a:lnTo>
                  <a:lnTo>
                    <a:pt x="4829"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4"/>
                  </a:lnTo>
                  <a:lnTo>
                    <a:pt x="5091" y="2362"/>
                  </a:lnTo>
                  <a:lnTo>
                    <a:pt x="5196" y="2834"/>
                  </a:lnTo>
                  <a:lnTo>
                    <a:pt x="5248" y="3411"/>
                  </a:lnTo>
                  <a:lnTo>
                    <a:pt x="5248" y="4828"/>
                  </a:lnTo>
                  <a:lnTo>
                    <a:pt x="7190" y="4828"/>
                  </a:lnTo>
                  <a:lnTo>
                    <a:pt x="7190" y="3884"/>
                  </a:lnTo>
                  <a:lnTo>
                    <a:pt x="7138" y="2992"/>
                  </a:lnTo>
                  <a:lnTo>
                    <a:pt x="7033" y="2204"/>
                  </a:lnTo>
                  <a:lnTo>
                    <a:pt x="6928" y="1837"/>
                  </a:lnTo>
                  <a:lnTo>
                    <a:pt x="6770" y="1470"/>
                  </a:lnTo>
                  <a:lnTo>
                    <a:pt x="6560" y="1155"/>
                  </a:lnTo>
                  <a:lnTo>
                    <a:pt x="6351"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0" name="Google Shape;700;p13"/>
            <p:cNvSpPr/>
            <p:nvPr/>
          </p:nvSpPr>
          <p:spPr>
            <a:xfrm>
              <a:off x="1227167" y="3164358"/>
              <a:ext cx="58445" cy="107129"/>
            </a:xfrm>
            <a:custGeom>
              <a:avLst/>
              <a:gdLst/>
              <a:ahLst/>
              <a:cxnLst/>
              <a:rect l="l" t="t" r="r" b="b"/>
              <a:pathLst>
                <a:path w="7191" h="13173" extrusionOk="0">
                  <a:moveTo>
                    <a:pt x="3936" y="1575"/>
                  </a:moveTo>
                  <a:lnTo>
                    <a:pt x="4199" y="1627"/>
                  </a:lnTo>
                  <a:lnTo>
                    <a:pt x="4409" y="1732"/>
                  </a:lnTo>
                  <a:lnTo>
                    <a:pt x="4566" y="1837"/>
                  </a:lnTo>
                  <a:lnTo>
                    <a:pt x="4829" y="2099"/>
                  </a:lnTo>
                  <a:lnTo>
                    <a:pt x="5039" y="2414"/>
                  </a:lnTo>
                  <a:lnTo>
                    <a:pt x="5143" y="2782"/>
                  </a:lnTo>
                  <a:lnTo>
                    <a:pt x="5196" y="3149"/>
                  </a:lnTo>
                  <a:lnTo>
                    <a:pt x="5248" y="3779"/>
                  </a:lnTo>
                  <a:lnTo>
                    <a:pt x="5248" y="5353"/>
                  </a:lnTo>
                  <a:lnTo>
                    <a:pt x="2047" y="5353"/>
                  </a:lnTo>
                  <a:lnTo>
                    <a:pt x="2100" y="3464"/>
                  </a:lnTo>
                  <a:lnTo>
                    <a:pt x="2100" y="2992"/>
                  </a:lnTo>
                  <a:lnTo>
                    <a:pt x="2205" y="2624"/>
                  </a:lnTo>
                  <a:lnTo>
                    <a:pt x="2362" y="2309"/>
                  </a:lnTo>
                  <a:lnTo>
                    <a:pt x="2467" y="2099"/>
                  </a:lnTo>
                  <a:lnTo>
                    <a:pt x="2624" y="1942"/>
                  </a:lnTo>
                  <a:lnTo>
                    <a:pt x="2782" y="1785"/>
                  </a:lnTo>
                  <a:lnTo>
                    <a:pt x="3044" y="1680"/>
                  </a:lnTo>
                  <a:lnTo>
                    <a:pt x="3307" y="1575"/>
                  </a:lnTo>
                  <a:close/>
                  <a:moveTo>
                    <a:pt x="3517" y="0"/>
                  </a:moveTo>
                  <a:lnTo>
                    <a:pt x="2939" y="53"/>
                  </a:lnTo>
                  <a:lnTo>
                    <a:pt x="2415" y="158"/>
                  </a:lnTo>
                  <a:lnTo>
                    <a:pt x="1942" y="263"/>
                  </a:lnTo>
                  <a:lnTo>
                    <a:pt x="1575" y="473"/>
                  </a:lnTo>
                  <a:lnTo>
                    <a:pt x="1260" y="683"/>
                  </a:lnTo>
                  <a:lnTo>
                    <a:pt x="945" y="945"/>
                  </a:lnTo>
                  <a:lnTo>
                    <a:pt x="735" y="1260"/>
                  </a:lnTo>
                  <a:lnTo>
                    <a:pt x="525" y="1627"/>
                  </a:lnTo>
                  <a:lnTo>
                    <a:pt x="368" y="1994"/>
                  </a:lnTo>
                  <a:lnTo>
                    <a:pt x="263" y="2362"/>
                  </a:lnTo>
                  <a:lnTo>
                    <a:pt x="105" y="3254"/>
                  </a:lnTo>
                  <a:lnTo>
                    <a:pt x="0" y="4199"/>
                  </a:lnTo>
                  <a:lnTo>
                    <a:pt x="0" y="5248"/>
                  </a:lnTo>
                  <a:lnTo>
                    <a:pt x="0" y="8240"/>
                  </a:lnTo>
                  <a:lnTo>
                    <a:pt x="105" y="9919"/>
                  </a:lnTo>
                  <a:lnTo>
                    <a:pt x="105" y="10391"/>
                  </a:lnTo>
                  <a:lnTo>
                    <a:pt x="210" y="10706"/>
                  </a:lnTo>
                  <a:lnTo>
                    <a:pt x="315" y="11178"/>
                  </a:lnTo>
                  <a:lnTo>
                    <a:pt x="473" y="11546"/>
                  </a:lnTo>
                  <a:lnTo>
                    <a:pt x="630" y="11808"/>
                  </a:lnTo>
                  <a:lnTo>
                    <a:pt x="840" y="12070"/>
                  </a:lnTo>
                  <a:lnTo>
                    <a:pt x="1050" y="12280"/>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3"/>
                  </a:lnTo>
                  <a:lnTo>
                    <a:pt x="4566" y="11336"/>
                  </a:lnTo>
                  <a:lnTo>
                    <a:pt x="4356" y="11388"/>
                  </a:lnTo>
                  <a:lnTo>
                    <a:pt x="4199" y="11493"/>
                  </a:lnTo>
                  <a:lnTo>
                    <a:pt x="3674" y="11546"/>
                  </a:lnTo>
                  <a:lnTo>
                    <a:pt x="3412" y="11493"/>
                  </a:lnTo>
                  <a:lnTo>
                    <a:pt x="3202" y="11493"/>
                  </a:lnTo>
                  <a:lnTo>
                    <a:pt x="2834"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5" y="1522"/>
                  </a:lnTo>
                  <a:lnTo>
                    <a:pt x="6455" y="1207"/>
                  </a:lnTo>
                  <a:lnTo>
                    <a:pt x="6246"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1" name="Google Shape;701;p13"/>
            <p:cNvSpPr/>
            <p:nvPr/>
          </p:nvSpPr>
          <p:spPr>
            <a:xfrm>
              <a:off x="1349152" y="3164358"/>
              <a:ext cx="59298" cy="104999"/>
            </a:xfrm>
            <a:custGeom>
              <a:avLst/>
              <a:gdLst/>
              <a:ahLst/>
              <a:cxnLst/>
              <a:rect l="l" t="t" r="r" b="b"/>
              <a:pathLst>
                <a:path w="7296" h="12911" extrusionOk="0">
                  <a:moveTo>
                    <a:pt x="4671" y="0"/>
                  </a:moveTo>
                  <a:lnTo>
                    <a:pt x="4094" y="53"/>
                  </a:lnTo>
                  <a:lnTo>
                    <a:pt x="3622" y="158"/>
                  </a:lnTo>
                  <a:lnTo>
                    <a:pt x="3202" y="315"/>
                  </a:lnTo>
                  <a:lnTo>
                    <a:pt x="2834" y="525"/>
                  </a:lnTo>
                  <a:lnTo>
                    <a:pt x="2572" y="735"/>
                  </a:lnTo>
                  <a:lnTo>
                    <a:pt x="2310" y="997"/>
                  </a:lnTo>
                  <a:lnTo>
                    <a:pt x="1942" y="1417"/>
                  </a:lnTo>
                  <a:lnTo>
                    <a:pt x="1942" y="210"/>
                  </a:lnTo>
                  <a:lnTo>
                    <a:pt x="1" y="210"/>
                  </a:lnTo>
                  <a:lnTo>
                    <a:pt x="1" y="12910"/>
                  </a:lnTo>
                  <a:lnTo>
                    <a:pt x="2047" y="12910"/>
                  </a:lnTo>
                  <a:lnTo>
                    <a:pt x="2047" y="4723"/>
                  </a:lnTo>
                  <a:lnTo>
                    <a:pt x="2047" y="3621"/>
                  </a:lnTo>
                  <a:lnTo>
                    <a:pt x="2152" y="3097"/>
                  </a:lnTo>
                  <a:lnTo>
                    <a:pt x="2257" y="2624"/>
                  </a:lnTo>
                  <a:lnTo>
                    <a:pt x="2467" y="2204"/>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099"/>
                  </a:lnTo>
                  <a:lnTo>
                    <a:pt x="5039" y="2414"/>
                  </a:lnTo>
                  <a:lnTo>
                    <a:pt x="5144" y="2887"/>
                  </a:lnTo>
                  <a:lnTo>
                    <a:pt x="5196" y="3411"/>
                  </a:lnTo>
                  <a:lnTo>
                    <a:pt x="5249" y="4618"/>
                  </a:lnTo>
                  <a:lnTo>
                    <a:pt x="5249" y="12910"/>
                  </a:lnTo>
                  <a:lnTo>
                    <a:pt x="7295" y="12910"/>
                  </a:lnTo>
                  <a:lnTo>
                    <a:pt x="7295" y="3989"/>
                  </a:lnTo>
                  <a:lnTo>
                    <a:pt x="7295" y="3306"/>
                  </a:lnTo>
                  <a:lnTo>
                    <a:pt x="7243" y="2624"/>
                  </a:lnTo>
                  <a:lnTo>
                    <a:pt x="7138" y="1942"/>
                  </a:lnTo>
                  <a:lnTo>
                    <a:pt x="7085" y="1627"/>
                  </a:lnTo>
                  <a:lnTo>
                    <a:pt x="6980" y="1312"/>
                  </a:lnTo>
                  <a:lnTo>
                    <a:pt x="6823" y="1050"/>
                  </a:lnTo>
                  <a:lnTo>
                    <a:pt x="6665" y="787"/>
                  </a:lnTo>
                  <a:lnTo>
                    <a:pt x="6456" y="578"/>
                  </a:lnTo>
                  <a:lnTo>
                    <a:pt x="6193" y="368"/>
                  </a:lnTo>
                  <a:lnTo>
                    <a:pt x="5878" y="210"/>
                  </a:lnTo>
                  <a:lnTo>
                    <a:pt x="5511" y="105"/>
                  </a:lnTo>
                  <a:lnTo>
                    <a:pt x="5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2" name="Google Shape;702;p13"/>
            <p:cNvSpPr/>
            <p:nvPr/>
          </p:nvSpPr>
          <p:spPr>
            <a:xfrm>
              <a:off x="1426778" y="3166066"/>
              <a:ext cx="58867" cy="105422"/>
            </a:xfrm>
            <a:custGeom>
              <a:avLst/>
              <a:gdLst/>
              <a:ahLst/>
              <a:cxnLst/>
              <a:rect l="l" t="t" r="r" b="b"/>
              <a:pathLst>
                <a:path w="7243" h="12963" extrusionOk="0">
                  <a:moveTo>
                    <a:pt x="1" y="0"/>
                  </a:moveTo>
                  <a:lnTo>
                    <a:pt x="1" y="8030"/>
                  </a:lnTo>
                  <a:lnTo>
                    <a:pt x="1" y="9446"/>
                  </a:lnTo>
                  <a:lnTo>
                    <a:pt x="53" y="10496"/>
                  </a:lnTo>
                  <a:lnTo>
                    <a:pt x="158" y="10916"/>
                  </a:lnTo>
                  <a:lnTo>
                    <a:pt x="263" y="11283"/>
                  </a:lnTo>
                  <a:lnTo>
                    <a:pt x="368" y="11651"/>
                  </a:lnTo>
                  <a:lnTo>
                    <a:pt x="578" y="11965"/>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5"/>
                  </a:lnTo>
                  <a:lnTo>
                    <a:pt x="5301" y="11546"/>
                  </a:lnTo>
                  <a:lnTo>
                    <a:pt x="5301" y="12700"/>
                  </a:lnTo>
                  <a:lnTo>
                    <a:pt x="7243" y="12700"/>
                  </a:lnTo>
                  <a:lnTo>
                    <a:pt x="7243" y="0"/>
                  </a:lnTo>
                  <a:lnTo>
                    <a:pt x="5249" y="0"/>
                  </a:lnTo>
                  <a:lnTo>
                    <a:pt x="5249" y="8344"/>
                  </a:lnTo>
                  <a:lnTo>
                    <a:pt x="5249" y="9341"/>
                  </a:lnTo>
                  <a:lnTo>
                    <a:pt x="5196" y="9866"/>
                  </a:lnTo>
                  <a:lnTo>
                    <a:pt x="5039" y="10339"/>
                  </a:lnTo>
                  <a:lnTo>
                    <a:pt x="4829" y="10811"/>
                  </a:lnTo>
                  <a:lnTo>
                    <a:pt x="4671" y="10968"/>
                  </a:lnTo>
                  <a:lnTo>
                    <a:pt x="4514" y="11126"/>
                  </a:lnTo>
                  <a:lnTo>
                    <a:pt x="4304" y="11231"/>
                  </a:lnTo>
                  <a:lnTo>
                    <a:pt x="4094" y="11336"/>
                  </a:lnTo>
                  <a:lnTo>
                    <a:pt x="3832" y="11388"/>
                  </a:lnTo>
                  <a:lnTo>
                    <a:pt x="3517" y="11441"/>
                  </a:lnTo>
                  <a:lnTo>
                    <a:pt x="3255" y="11388"/>
                  </a:lnTo>
                  <a:lnTo>
                    <a:pt x="3045" y="11336"/>
                  </a:lnTo>
                  <a:lnTo>
                    <a:pt x="2835" y="11283"/>
                  </a:lnTo>
                  <a:lnTo>
                    <a:pt x="2677" y="11178"/>
                  </a:lnTo>
                  <a:lnTo>
                    <a:pt x="2415" y="10968"/>
                  </a:lnTo>
                  <a:lnTo>
                    <a:pt x="2257" y="10706"/>
                  </a:lnTo>
                  <a:lnTo>
                    <a:pt x="2152" y="10391"/>
                  </a:lnTo>
                  <a:lnTo>
                    <a:pt x="2048" y="10076"/>
                  </a:lnTo>
                  <a:lnTo>
                    <a:pt x="2048" y="9551"/>
                  </a:lnTo>
                  <a:lnTo>
                    <a:pt x="1995" y="8344"/>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3" name="Google Shape;703;p13"/>
            <p:cNvSpPr/>
            <p:nvPr/>
          </p:nvSpPr>
          <p:spPr>
            <a:xfrm>
              <a:off x="1503981" y="3164358"/>
              <a:ext cx="102374" cy="104999"/>
            </a:xfrm>
            <a:custGeom>
              <a:avLst/>
              <a:gdLst/>
              <a:ahLst/>
              <a:cxnLst/>
              <a:rect l="l" t="t" r="r" b="b"/>
              <a:pathLst>
                <a:path w="12596" h="12911" extrusionOk="0">
                  <a:moveTo>
                    <a:pt x="4619" y="0"/>
                  </a:moveTo>
                  <a:lnTo>
                    <a:pt x="4094" y="53"/>
                  </a:lnTo>
                  <a:lnTo>
                    <a:pt x="3569" y="158"/>
                  </a:lnTo>
                  <a:lnTo>
                    <a:pt x="3202" y="315"/>
                  </a:lnTo>
                  <a:lnTo>
                    <a:pt x="2834" y="578"/>
                  </a:lnTo>
                  <a:lnTo>
                    <a:pt x="2520" y="787"/>
                  </a:lnTo>
                  <a:lnTo>
                    <a:pt x="2257" y="1050"/>
                  </a:lnTo>
                  <a:lnTo>
                    <a:pt x="1890" y="1470"/>
                  </a:lnTo>
                  <a:lnTo>
                    <a:pt x="1890" y="210"/>
                  </a:lnTo>
                  <a:lnTo>
                    <a:pt x="1" y="210"/>
                  </a:lnTo>
                  <a:lnTo>
                    <a:pt x="1" y="12910"/>
                  </a:lnTo>
                  <a:lnTo>
                    <a:pt x="2047" y="12910"/>
                  </a:lnTo>
                  <a:lnTo>
                    <a:pt x="2047" y="4618"/>
                  </a:lnTo>
                  <a:lnTo>
                    <a:pt x="2047" y="3516"/>
                  </a:lnTo>
                  <a:lnTo>
                    <a:pt x="2100" y="3044"/>
                  </a:lnTo>
                  <a:lnTo>
                    <a:pt x="2257" y="2572"/>
                  </a:lnTo>
                  <a:lnTo>
                    <a:pt x="2415" y="2152"/>
                  </a:lnTo>
                  <a:lnTo>
                    <a:pt x="2572" y="1994"/>
                  </a:lnTo>
                  <a:lnTo>
                    <a:pt x="2730" y="1837"/>
                  </a:lnTo>
                  <a:lnTo>
                    <a:pt x="2939" y="1732"/>
                  </a:lnTo>
                  <a:lnTo>
                    <a:pt x="3149" y="1627"/>
                  </a:lnTo>
                  <a:lnTo>
                    <a:pt x="3412" y="1575"/>
                  </a:lnTo>
                  <a:lnTo>
                    <a:pt x="3989" y="1575"/>
                  </a:lnTo>
                  <a:lnTo>
                    <a:pt x="4199" y="1627"/>
                  </a:lnTo>
                  <a:lnTo>
                    <a:pt x="4409" y="1680"/>
                  </a:lnTo>
                  <a:lnTo>
                    <a:pt x="4619" y="1785"/>
                  </a:lnTo>
                  <a:lnTo>
                    <a:pt x="4776" y="1942"/>
                  </a:lnTo>
                  <a:lnTo>
                    <a:pt x="4881" y="2099"/>
                  </a:lnTo>
                  <a:lnTo>
                    <a:pt x="5091" y="2467"/>
                  </a:lnTo>
                  <a:lnTo>
                    <a:pt x="5196" y="2887"/>
                  </a:lnTo>
                  <a:lnTo>
                    <a:pt x="5249" y="3411"/>
                  </a:lnTo>
                  <a:lnTo>
                    <a:pt x="5249" y="4618"/>
                  </a:lnTo>
                  <a:lnTo>
                    <a:pt x="5249" y="12910"/>
                  </a:lnTo>
                  <a:lnTo>
                    <a:pt x="7295" y="12910"/>
                  </a:lnTo>
                  <a:lnTo>
                    <a:pt x="7295" y="4618"/>
                  </a:lnTo>
                  <a:lnTo>
                    <a:pt x="7348" y="3569"/>
                  </a:lnTo>
                  <a:lnTo>
                    <a:pt x="7400" y="3044"/>
                  </a:lnTo>
                  <a:lnTo>
                    <a:pt x="7505" y="2572"/>
                  </a:lnTo>
                  <a:lnTo>
                    <a:pt x="7715" y="2152"/>
                  </a:lnTo>
                  <a:lnTo>
                    <a:pt x="7872" y="1994"/>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8"/>
                  </a:lnTo>
                  <a:lnTo>
                    <a:pt x="10549" y="12910"/>
                  </a:lnTo>
                  <a:lnTo>
                    <a:pt x="12596" y="12910"/>
                  </a:lnTo>
                  <a:lnTo>
                    <a:pt x="12596" y="4618"/>
                  </a:lnTo>
                  <a:lnTo>
                    <a:pt x="12596" y="3306"/>
                  </a:lnTo>
                  <a:lnTo>
                    <a:pt x="12543" y="2729"/>
                  </a:lnTo>
                  <a:lnTo>
                    <a:pt x="12491" y="2257"/>
                  </a:lnTo>
                  <a:lnTo>
                    <a:pt x="12386" y="1837"/>
                  </a:lnTo>
                  <a:lnTo>
                    <a:pt x="12228" y="1470"/>
                  </a:lnTo>
                  <a:lnTo>
                    <a:pt x="12018" y="1102"/>
                  </a:lnTo>
                  <a:lnTo>
                    <a:pt x="11756" y="787"/>
                  </a:lnTo>
                  <a:lnTo>
                    <a:pt x="11441" y="525"/>
                  </a:lnTo>
                  <a:lnTo>
                    <a:pt x="11126" y="315"/>
                  </a:lnTo>
                  <a:lnTo>
                    <a:pt x="10811" y="210"/>
                  </a:lnTo>
                  <a:lnTo>
                    <a:pt x="10549" y="105"/>
                  </a:lnTo>
                  <a:lnTo>
                    <a:pt x="10077" y="0"/>
                  </a:lnTo>
                  <a:lnTo>
                    <a:pt x="9762" y="0"/>
                  </a:lnTo>
                  <a:lnTo>
                    <a:pt x="9237" y="53"/>
                  </a:lnTo>
                  <a:lnTo>
                    <a:pt x="8765" y="158"/>
                  </a:lnTo>
                  <a:lnTo>
                    <a:pt x="8345" y="315"/>
                  </a:lnTo>
                  <a:lnTo>
                    <a:pt x="8030" y="525"/>
                  </a:lnTo>
                  <a:lnTo>
                    <a:pt x="7715" y="787"/>
                  </a:lnTo>
                  <a:lnTo>
                    <a:pt x="7505" y="1050"/>
                  </a:lnTo>
                  <a:lnTo>
                    <a:pt x="7138" y="1470"/>
                  </a:lnTo>
                  <a:lnTo>
                    <a:pt x="6823" y="1050"/>
                  </a:lnTo>
                  <a:lnTo>
                    <a:pt x="6613" y="787"/>
                  </a:lnTo>
                  <a:lnTo>
                    <a:pt x="6403" y="578"/>
                  </a:lnTo>
                  <a:lnTo>
                    <a:pt x="6036" y="315"/>
                  </a:lnTo>
                  <a:lnTo>
                    <a:pt x="5668" y="158"/>
                  </a:lnTo>
                  <a:lnTo>
                    <a:pt x="519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4" name="Google Shape;704;p13"/>
            <p:cNvSpPr/>
            <p:nvPr/>
          </p:nvSpPr>
          <p:spPr>
            <a:xfrm>
              <a:off x="1622553" y="3130641"/>
              <a:ext cx="58445" cy="140847"/>
            </a:xfrm>
            <a:custGeom>
              <a:avLst/>
              <a:gdLst/>
              <a:ahLst/>
              <a:cxnLst/>
              <a:rect l="l" t="t" r="r" b="b"/>
              <a:pathLst>
                <a:path w="7191" h="17319" extrusionOk="0">
                  <a:moveTo>
                    <a:pt x="3832" y="0"/>
                  </a:moveTo>
                  <a:lnTo>
                    <a:pt x="2520" y="2782"/>
                  </a:lnTo>
                  <a:lnTo>
                    <a:pt x="4147" y="2782"/>
                  </a:lnTo>
                  <a:lnTo>
                    <a:pt x="6613" y="0"/>
                  </a:lnTo>
                  <a:close/>
                  <a:moveTo>
                    <a:pt x="3989" y="5721"/>
                  </a:moveTo>
                  <a:lnTo>
                    <a:pt x="4199" y="5773"/>
                  </a:lnTo>
                  <a:lnTo>
                    <a:pt x="4409" y="5878"/>
                  </a:lnTo>
                  <a:lnTo>
                    <a:pt x="4567" y="5983"/>
                  </a:lnTo>
                  <a:lnTo>
                    <a:pt x="4881" y="6245"/>
                  </a:lnTo>
                  <a:lnTo>
                    <a:pt x="5039" y="6560"/>
                  </a:lnTo>
                  <a:lnTo>
                    <a:pt x="5196" y="6928"/>
                  </a:lnTo>
                  <a:lnTo>
                    <a:pt x="5249" y="7295"/>
                  </a:lnTo>
                  <a:lnTo>
                    <a:pt x="5301" y="7925"/>
                  </a:lnTo>
                  <a:lnTo>
                    <a:pt x="5301" y="9499"/>
                  </a:lnTo>
                  <a:lnTo>
                    <a:pt x="2100" y="9499"/>
                  </a:lnTo>
                  <a:lnTo>
                    <a:pt x="2100" y="7610"/>
                  </a:lnTo>
                  <a:lnTo>
                    <a:pt x="2152" y="7138"/>
                  </a:lnTo>
                  <a:lnTo>
                    <a:pt x="2205" y="6770"/>
                  </a:lnTo>
                  <a:lnTo>
                    <a:pt x="2362" y="6455"/>
                  </a:lnTo>
                  <a:lnTo>
                    <a:pt x="2467" y="6245"/>
                  </a:lnTo>
                  <a:lnTo>
                    <a:pt x="2625" y="6088"/>
                  </a:lnTo>
                  <a:lnTo>
                    <a:pt x="2835" y="5931"/>
                  </a:lnTo>
                  <a:lnTo>
                    <a:pt x="3045" y="5826"/>
                  </a:lnTo>
                  <a:lnTo>
                    <a:pt x="3360" y="5721"/>
                  </a:lnTo>
                  <a:close/>
                  <a:moveTo>
                    <a:pt x="3517" y="4146"/>
                  </a:moveTo>
                  <a:lnTo>
                    <a:pt x="2940" y="4199"/>
                  </a:lnTo>
                  <a:lnTo>
                    <a:pt x="2415" y="4304"/>
                  </a:lnTo>
                  <a:lnTo>
                    <a:pt x="1995" y="4409"/>
                  </a:lnTo>
                  <a:lnTo>
                    <a:pt x="1575" y="4619"/>
                  </a:lnTo>
                  <a:lnTo>
                    <a:pt x="1260" y="4829"/>
                  </a:lnTo>
                  <a:lnTo>
                    <a:pt x="998" y="5091"/>
                  </a:lnTo>
                  <a:lnTo>
                    <a:pt x="736" y="5406"/>
                  </a:lnTo>
                  <a:lnTo>
                    <a:pt x="526" y="5773"/>
                  </a:lnTo>
                  <a:lnTo>
                    <a:pt x="368" y="6140"/>
                  </a:lnTo>
                  <a:lnTo>
                    <a:pt x="263" y="6508"/>
                  </a:lnTo>
                  <a:lnTo>
                    <a:pt x="106" y="7400"/>
                  </a:lnTo>
                  <a:lnTo>
                    <a:pt x="53" y="8345"/>
                  </a:lnTo>
                  <a:lnTo>
                    <a:pt x="1" y="9394"/>
                  </a:lnTo>
                  <a:lnTo>
                    <a:pt x="53" y="12386"/>
                  </a:lnTo>
                  <a:lnTo>
                    <a:pt x="106" y="14065"/>
                  </a:lnTo>
                  <a:lnTo>
                    <a:pt x="158" y="14537"/>
                  </a:lnTo>
                  <a:lnTo>
                    <a:pt x="211" y="14852"/>
                  </a:lnTo>
                  <a:lnTo>
                    <a:pt x="368" y="15324"/>
                  </a:lnTo>
                  <a:lnTo>
                    <a:pt x="526" y="15692"/>
                  </a:lnTo>
                  <a:lnTo>
                    <a:pt x="683" y="15954"/>
                  </a:lnTo>
                  <a:lnTo>
                    <a:pt x="841" y="16216"/>
                  </a:lnTo>
                  <a:lnTo>
                    <a:pt x="1050" y="16426"/>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6"/>
                  </a:lnTo>
                  <a:lnTo>
                    <a:pt x="6193" y="16426"/>
                  </a:lnTo>
                  <a:lnTo>
                    <a:pt x="6403" y="16216"/>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19"/>
                  </a:lnTo>
                  <a:lnTo>
                    <a:pt x="4567" y="15482"/>
                  </a:lnTo>
                  <a:lnTo>
                    <a:pt x="4409" y="15534"/>
                  </a:lnTo>
                  <a:lnTo>
                    <a:pt x="4199" y="15639"/>
                  </a:lnTo>
                  <a:lnTo>
                    <a:pt x="3727" y="15692"/>
                  </a:lnTo>
                  <a:lnTo>
                    <a:pt x="3464" y="15639"/>
                  </a:lnTo>
                  <a:lnTo>
                    <a:pt x="3202" y="15639"/>
                  </a:lnTo>
                  <a:lnTo>
                    <a:pt x="2835" y="15482"/>
                  </a:lnTo>
                  <a:lnTo>
                    <a:pt x="2572" y="15219"/>
                  </a:lnTo>
                  <a:lnTo>
                    <a:pt x="2362" y="14957"/>
                  </a:lnTo>
                  <a:lnTo>
                    <a:pt x="2257" y="14642"/>
                  </a:lnTo>
                  <a:lnTo>
                    <a:pt x="2152" y="14380"/>
                  </a:lnTo>
                  <a:lnTo>
                    <a:pt x="2100" y="13855"/>
                  </a:lnTo>
                  <a:lnTo>
                    <a:pt x="2048" y="12700"/>
                  </a:lnTo>
                  <a:lnTo>
                    <a:pt x="2100" y="11126"/>
                  </a:lnTo>
                  <a:lnTo>
                    <a:pt x="7191" y="11126"/>
                  </a:lnTo>
                  <a:lnTo>
                    <a:pt x="7191" y="8082"/>
                  </a:lnTo>
                  <a:lnTo>
                    <a:pt x="7138" y="7400"/>
                  </a:lnTo>
                  <a:lnTo>
                    <a:pt x="7086" y="6928"/>
                  </a:lnTo>
                  <a:lnTo>
                    <a:pt x="6981" y="6455"/>
                  </a:lnTo>
                  <a:lnTo>
                    <a:pt x="6823" y="6036"/>
                  </a:lnTo>
                  <a:lnTo>
                    <a:pt x="6666" y="5668"/>
                  </a:lnTo>
                  <a:lnTo>
                    <a:pt x="6456" y="5353"/>
                  </a:lnTo>
                  <a:lnTo>
                    <a:pt x="6246" y="5091"/>
                  </a:lnTo>
                  <a:lnTo>
                    <a:pt x="5983" y="4829"/>
                  </a:lnTo>
                  <a:lnTo>
                    <a:pt x="5721" y="4671"/>
                  </a:lnTo>
                  <a:lnTo>
                    <a:pt x="5459" y="4514"/>
                  </a:lnTo>
                  <a:lnTo>
                    <a:pt x="4881" y="4304"/>
                  </a:lnTo>
                  <a:lnTo>
                    <a:pt x="4357" y="4199"/>
                  </a:lnTo>
                  <a:lnTo>
                    <a:pt x="3884" y="41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5" name="Google Shape;705;p13"/>
            <p:cNvSpPr/>
            <p:nvPr/>
          </p:nvSpPr>
          <p:spPr>
            <a:xfrm>
              <a:off x="1697627" y="3164358"/>
              <a:ext cx="43515" cy="104999"/>
            </a:xfrm>
            <a:custGeom>
              <a:avLst/>
              <a:gdLst/>
              <a:ahLst/>
              <a:cxnLst/>
              <a:rect l="l" t="t" r="r" b="b"/>
              <a:pathLst>
                <a:path w="5354" h="12911" extrusionOk="0">
                  <a:moveTo>
                    <a:pt x="4986" y="0"/>
                  </a:moveTo>
                  <a:lnTo>
                    <a:pt x="4618" y="53"/>
                  </a:lnTo>
                  <a:lnTo>
                    <a:pt x="4251" y="105"/>
                  </a:lnTo>
                  <a:lnTo>
                    <a:pt x="3989" y="210"/>
                  </a:lnTo>
                  <a:lnTo>
                    <a:pt x="3674" y="368"/>
                  </a:lnTo>
                  <a:lnTo>
                    <a:pt x="3464" y="525"/>
                  </a:lnTo>
                  <a:lnTo>
                    <a:pt x="2992" y="892"/>
                  </a:lnTo>
                  <a:lnTo>
                    <a:pt x="2624" y="1312"/>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1"/>
                  </a:lnTo>
                  <a:lnTo>
                    <a:pt x="2624" y="3149"/>
                  </a:lnTo>
                  <a:lnTo>
                    <a:pt x="2887" y="2834"/>
                  </a:lnTo>
                  <a:lnTo>
                    <a:pt x="3201" y="2572"/>
                  </a:lnTo>
                  <a:lnTo>
                    <a:pt x="3569" y="2362"/>
                  </a:lnTo>
                  <a:lnTo>
                    <a:pt x="3936" y="2257"/>
                  </a:lnTo>
                  <a:lnTo>
                    <a:pt x="4304" y="2204"/>
                  </a:lnTo>
                  <a:lnTo>
                    <a:pt x="4671" y="2152"/>
                  </a:lnTo>
                  <a:lnTo>
                    <a:pt x="5353" y="2152"/>
                  </a:lnTo>
                  <a:lnTo>
                    <a:pt x="5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6" name="Google Shape;706;p13"/>
            <p:cNvSpPr/>
            <p:nvPr/>
          </p:nvSpPr>
          <p:spPr>
            <a:xfrm>
              <a:off x="1749237" y="3126802"/>
              <a:ext cx="16214" cy="142555"/>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7" name="Google Shape;707;p13"/>
            <p:cNvSpPr/>
            <p:nvPr/>
          </p:nvSpPr>
          <p:spPr>
            <a:xfrm>
              <a:off x="1782080" y="3164358"/>
              <a:ext cx="60574" cy="137862"/>
            </a:xfrm>
            <a:custGeom>
              <a:avLst/>
              <a:gdLst/>
              <a:ahLst/>
              <a:cxnLst/>
              <a:rect l="l" t="t" r="r" b="b"/>
              <a:pathLst>
                <a:path w="7453" h="16952" extrusionOk="0">
                  <a:moveTo>
                    <a:pt x="3936" y="1627"/>
                  </a:moveTo>
                  <a:lnTo>
                    <a:pt x="4146" y="1680"/>
                  </a:lnTo>
                  <a:lnTo>
                    <a:pt x="4408" y="1785"/>
                  </a:lnTo>
                  <a:lnTo>
                    <a:pt x="4566" y="1837"/>
                  </a:lnTo>
                  <a:lnTo>
                    <a:pt x="4881" y="2099"/>
                  </a:lnTo>
                  <a:lnTo>
                    <a:pt x="5091" y="2414"/>
                  </a:lnTo>
                  <a:lnTo>
                    <a:pt x="5248" y="2729"/>
                  </a:lnTo>
                  <a:lnTo>
                    <a:pt x="5301" y="3044"/>
                  </a:lnTo>
                  <a:lnTo>
                    <a:pt x="5405" y="3569"/>
                  </a:lnTo>
                  <a:lnTo>
                    <a:pt x="5458" y="5038"/>
                  </a:lnTo>
                  <a:lnTo>
                    <a:pt x="5510" y="6508"/>
                  </a:lnTo>
                  <a:lnTo>
                    <a:pt x="5458" y="8659"/>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8"/>
                  </a:lnTo>
                  <a:lnTo>
                    <a:pt x="2729" y="11283"/>
                  </a:lnTo>
                  <a:lnTo>
                    <a:pt x="2572" y="11126"/>
                  </a:lnTo>
                  <a:lnTo>
                    <a:pt x="2467" y="10916"/>
                  </a:lnTo>
                  <a:lnTo>
                    <a:pt x="2362" y="10706"/>
                  </a:lnTo>
                  <a:lnTo>
                    <a:pt x="2257" y="10444"/>
                  </a:lnTo>
                  <a:lnTo>
                    <a:pt x="2152" y="9761"/>
                  </a:lnTo>
                  <a:lnTo>
                    <a:pt x="2099" y="8974"/>
                  </a:lnTo>
                  <a:lnTo>
                    <a:pt x="2099" y="6823"/>
                  </a:lnTo>
                  <a:lnTo>
                    <a:pt x="2099" y="4881"/>
                  </a:lnTo>
                  <a:lnTo>
                    <a:pt x="2152" y="3359"/>
                  </a:lnTo>
                  <a:lnTo>
                    <a:pt x="2204" y="2887"/>
                  </a:lnTo>
                  <a:lnTo>
                    <a:pt x="2257" y="2572"/>
                  </a:lnTo>
                  <a:lnTo>
                    <a:pt x="2414" y="2309"/>
                  </a:lnTo>
                  <a:lnTo>
                    <a:pt x="2572" y="2047"/>
                  </a:lnTo>
                  <a:lnTo>
                    <a:pt x="2834" y="1837"/>
                  </a:lnTo>
                  <a:lnTo>
                    <a:pt x="3201" y="1680"/>
                  </a:lnTo>
                  <a:lnTo>
                    <a:pt x="3621" y="1627"/>
                  </a:lnTo>
                  <a:close/>
                  <a:moveTo>
                    <a:pt x="2991" y="0"/>
                  </a:moveTo>
                  <a:lnTo>
                    <a:pt x="2519" y="53"/>
                  </a:lnTo>
                  <a:lnTo>
                    <a:pt x="2047" y="158"/>
                  </a:lnTo>
                  <a:lnTo>
                    <a:pt x="1627" y="368"/>
                  </a:lnTo>
                  <a:lnTo>
                    <a:pt x="1207" y="630"/>
                  </a:lnTo>
                  <a:lnTo>
                    <a:pt x="892" y="945"/>
                  </a:lnTo>
                  <a:lnTo>
                    <a:pt x="577" y="1365"/>
                  </a:lnTo>
                  <a:lnTo>
                    <a:pt x="315" y="1837"/>
                  </a:lnTo>
                  <a:lnTo>
                    <a:pt x="158" y="2414"/>
                  </a:lnTo>
                  <a:lnTo>
                    <a:pt x="53" y="3306"/>
                  </a:lnTo>
                  <a:lnTo>
                    <a:pt x="0" y="4513"/>
                  </a:lnTo>
                  <a:lnTo>
                    <a:pt x="0" y="6770"/>
                  </a:lnTo>
                  <a:lnTo>
                    <a:pt x="0" y="8817"/>
                  </a:lnTo>
                  <a:lnTo>
                    <a:pt x="53" y="9919"/>
                  </a:lnTo>
                  <a:lnTo>
                    <a:pt x="158" y="10706"/>
                  </a:lnTo>
                  <a:lnTo>
                    <a:pt x="315" y="11231"/>
                  </a:lnTo>
                  <a:lnTo>
                    <a:pt x="472" y="11651"/>
                  </a:lnTo>
                  <a:lnTo>
                    <a:pt x="735" y="12070"/>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333"/>
                  </a:lnTo>
                  <a:lnTo>
                    <a:pt x="5196" y="12070"/>
                  </a:lnTo>
                  <a:lnTo>
                    <a:pt x="5458" y="11651"/>
                  </a:lnTo>
                  <a:lnTo>
                    <a:pt x="5458" y="16951"/>
                  </a:lnTo>
                  <a:lnTo>
                    <a:pt x="7452" y="16951"/>
                  </a:lnTo>
                  <a:lnTo>
                    <a:pt x="7452" y="210"/>
                  </a:lnTo>
                  <a:lnTo>
                    <a:pt x="5510" y="210"/>
                  </a:lnTo>
                  <a:lnTo>
                    <a:pt x="5510" y="1575"/>
                  </a:lnTo>
                  <a:lnTo>
                    <a:pt x="5196" y="1102"/>
                  </a:lnTo>
                  <a:lnTo>
                    <a:pt x="4986" y="840"/>
                  </a:lnTo>
                  <a:lnTo>
                    <a:pt x="4723" y="578"/>
                  </a:lnTo>
                  <a:lnTo>
                    <a:pt x="4356" y="315"/>
                  </a:lnTo>
                  <a:lnTo>
                    <a:pt x="3989" y="158"/>
                  </a:lnTo>
                  <a:lnTo>
                    <a:pt x="3516" y="53"/>
                  </a:lnTo>
                  <a:lnTo>
                    <a:pt x="29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8" name="Google Shape;708;p13"/>
            <p:cNvSpPr/>
            <p:nvPr/>
          </p:nvSpPr>
          <p:spPr>
            <a:xfrm>
              <a:off x="1860982" y="3166066"/>
              <a:ext cx="59298" cy="105422"/>
            </a:xfrm>
            <a:custGeom>
              <a:avLst/>
              <a:gdLst/>
              <a:ahLst/>
              <a:cxnLst/>
              <a:rect l="l" t="t" r="r" b="b"/>
              <a:pathLst>
                <a:path w="7296" h="12963" extrusionOk="0">
                  <a:moveTo>
                    <a:pt x="1" y="0"/>
                  </a:moveTo>
                  <a:lnTo>
                    <a:pt x="1" y="8030"/>
                  </a:lnTo>
                  <a:lnTo>
                    <a:pt x="1" y="9446"/>
                  </a:lnTo>
                  <a:lnTo>
                    <a:pt x="106" y="10496"/>
                  </a:lnTo>
                  <a:lnTo>
                    <a:pt x="158" y="10916"/>
                  </a:lnTo>
                  <a:lnTo>
                    <a:pt x="263" y="11283"/>
                  </a:lnTo>
                  <a:lnTo>
                    <a:pt x="421" y="11651"/>
                  </a:lnTo>
                  <a:lnTo>
                    <a:pt x="578" y="11965"/>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5"/>
                  </a:lnTo>
                  <a:lnTo>
                    <a:pt x="5354" y="11546"/>
                  </a:lnTo>
                  <a:lnTo>
                    <a:pt x="5354" y="12700"/>
                  </a:lnTo>
                  <a:lnTo>
                    <a:pt x="7295" y="12700"/>
                  </a:lnTo>
                  <a:lnTo>
                    <a:pt x="7295" y="0"/>
                  </a:lnTo>
                  <a:lnTo>
                    <a:pt x="5301" y="0"/>
                  </a:lnTo>
                  <a:lnTo>
                    <a:pt x="5301" y="8344"/>
                  </a:lnTo>
                  <a:lnTo>
                    <a:pt x="5249" y="9341"/>
                  </a:lnTo>
                  <a:lnTo>
                    <a:pt x="5196" y="9866"/>
                  </a:lnTo>
                  <a:lnTo>
                    <a:pt x="5039" y="10339"/>
                  </a:lnTo>
                  <a:lnTo>
                    <a:pt x="4829" y="10811"/>
                  </a:lnTo>
                  <a:lnTo>
                    <a:pt x="4724" y="10968"/>
                  </a:lnTo>
                  <a:lnTo>
                    <a:pt x="4514" y="11126"/>
                  </a:lnTo>
                  <a:lnTo>
                    <a:pt x="4357" y="11231"/>
                  </a:lnTo>
                  <a:lnTo>
                    <a:pt x="4094" y="11336"/>
                  </a:lnTo>
                  <a:lnTo>
                    <a:pt x="3832" y="11388"/>
                  </a:lnTo>
                  <a:lnTo>
                    <a:pt x="3517" y="11441"/>
                  </a:lnTo>
                  <a:lnTo>
                    <a:pt x="3255" y="11388"/>
                  </a:lnTo>
                  <a:lnTo>
                    <a:pt x="3045" y="11336"/>
                  </a:lnTo>
                  <a:lnTo>
                    <a:pt x="2887" y="11283"/>
                  </a:lnTo>
                  <a:lnTo>
                    <a:pt x="2677" y="11178"/>
                  </a:lnTo>
                  <a:lnTo>
                    <a:pt x="2415" y="10968"/>
                  </a:lnTo>
                  <a:lnTo>
                    <a:pt x="2257" y="10706"/>
                  </a:lnTo>
                  <a:lnTo>
                    <a:pt x="2152" y="10391"/>
                  </a:lnTo>
                  <a:lnTo>
                    <a:pt x="2100" y="10076"/>
                  </a:lnTo>
                  <a:lnTo>
                    <a:pt x="2047" y="9551"/>
                  </a:lnTo>
                  <a:lnTo>
                    <a:pt x="2047" y="8344"/>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9" name="Google Shape;709;p13"/>
            <p:cNvSpPr/>
            <p:nvPr/>
          </p:nvSpPr>
          <p:spPr>
            <a:xfrm>
              <a:off x="1936909" y="3164358"/>
              <a:ext cx="58014" cy="107129"/>
            </a:xfrm>
            <a:custGeom>
              <a:avLst/>
              <a:gdLst/>
              <a:ahLst/>
              <a:cxnLst/>
              <a:rect l="l" t="t" r="r" b="b"/>
              <a:pathLst>
                <a:path w="7138" h="13173" extrusionOk="0">
                  <a:moveTo>
                    <a:pt x="3936" y="1575"/>
                  </a:moveTo>
                  <a:lnTo>
                    <a:pt x="4146" y="1627"/>
                  </a:lnTo>
                  <a:lnTo>
                    <a:pt x="4356" y="1732"/>
                  </a:lnTo>
                  <a:lnTo>
                    <a:pt x="4566" y="1837"/>
                  </a:lnTo>
                  <a:lnTo>
                    <a:pt x="4828" y="2099"/>
                  </a:lnTo>
                  <a:lnTo>
                    <a:pt x="4986" y="2414"/>
                  </a:lnTo>
                  <a:lnTo>
                    <a:pt x="5143" y="2782"/>
                  </a:lnTo>
                  <a:lnTo>
                    <a:pt x="5196" y="3149"/>
                  </a:lnTo>
                  <a:lnTo>
                    <a:pt x="5248" y="3779"/>
                  </a:lnTo>
                  <a:lnTo>
                    <a:pt x="5248" y="5353"/>
                  </a:lnTo>
                  <a:lnTo>
                    <a:pt x="2047" y="5353"/>
                  </a:lnTo>
                  <a:lnTo>
                    <a:pt x="2047" y="3464"/>
                  </a:lnTo>
                  <a:lnTo>
                    <a:pt x="2099" y="2992"/>
                  </a:lnTo>
                  <a:lnTo>
                    <a:pt x="2204" y="2624"/>
                  </a:lnTo>
                  <a:lnTo>
                    <a:pt x="2309" y="2309"/>
                  </a:lnTo>
                  <a:lnTo>
                    <a:pt x="2414" y="2099"/>
                  </a:lnTo>
                  <a:lnTo>
                    <a:pt x="2572" y="1942"/>
                  </a:lnTo>
                  <a:lnTo>
                    <a:pt x="2782" y="1785"/>
                  </a:lnTo>
                  <a:lnTo>
                    <a:pt x="2991" y="1680"/>
                  </a:lnTo>
                  <a:lnTo>
                    <a:pt x="3306" y="1575"/>
                  </a:lnTo>
                  <a:close/>
                  <a:moveTo>
                    <a:pt x="3464" y="0"/>
                  </a:moveTo>
                  <a:lnTo>
                    <a:pt x="2886" y="53"/>
                  </a:lnTo>
                  <a:lnTo>
                    <a:pt x="2414" y="158"/>
                  </a:lnTo>
                  <a:lnTo>
                    <a:pt x="1942" y="263"/>
                  </a:lnTo>
                  <a:lnTo>
                    <a:pt x="1574" y="473"/>
                  </a:lnTo>
                  <a:lnTo>
                    <a:pt x="1207" y="683"/>
                  </a:lnTo>
                  <a:lnTo>
                    <a:pt x="945" y="945"/>
                  </a:lnTo>
                  <a:lnTo>
                    <a:pt x="682" y="1260"/>
                  </a:lnTo>
                  <a:lnTo>
                    <a:pt x="525" y="1627"/>
                  </a:lnTo>
                  <a:lnTo>
                    <a:pt x="367" y="1994"/>
                  </a:lnTo>
                  <a:lnTo>
                    <a:pt x="210" y="2362"/>
                  </a:lnTo>
                  <a:lnTo>
                    <a:pt x="53" y="3254"/>
                  </a:lnTo>
                  <a:lnTo>
                    <a:pt x="0" y="4199"/>
                  </a:lnTo>
                  <a:lnTo>
                    <a:pt x="0" y="5248"/>
                  </a:lnTo>
                  <a:lnTo>
                    <a:pt x="0" y="8240"/>
                  </a:lnTo>
                  <a:lnTo>
                    <a:pt x="53" y="9919"/>
                  </a:lnTo>
                  <a:lnTo>
                    <a:pt x="105" y="10391"/>
                  </a:lnTo>
                  <a:lnTo>
                    <a:pt x="158" y="10706"/>
                  </a:lnTo>
                  <a:lnTo>
                    <a:pt x="315" y="11178"/>
                  </a:lnTo>
                  <a:lnTo>
                    <a:pt x="472" y="11546"/>
                  </a:lnTo>
                  <a:lnTo>
                    <a:pt x="630" y="11808"/>
                  </a:lnTo>
                  <a:lnTo>
                    <a:pt x="840" y="12070"/>
                  </a:lnTo>
                  <a:lnTo>
                    <a:pt x="997" y="12280"/>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0"/>
                  </a:lnTo>
                  <a:lnTo>
                    <a:pt x="6140" y="12280"/>
                  </a:lnTo>
                  <a:lnTo>
                    <a:pt x="6403" y="12070"/>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3"/>
                  </a:lnTo>
                  <a:lnTo>
                    <a:pt x="4513" y="11336"/>
                  </a:lnTo>
                  <a:lnTo>
                    <a:pt x="4356" y="11388"/>
                  </a:lnTo>
                  <a:lnTo>
                    <a:pt x="4146" y="11493"/>
                  </a:lnTo>
                  <a:lnTo>
                    <a:pt x="3674" y="11546"/>
                  </a:lnTo>
                  <a:lnTo>
                    <a:pt x="3411" y="11493"/>
                  </a:lnTo>
                  <a:lnTo>
                    <a:pt x="3201" y="11493"/>
                  </a:lnTo>
                  <a:lnTo>
                    <a:pt x="2782" y="11336"/>
                  </a:lnTo>
                  <a:lnTo>
                    <a:pt x="2519" y="11073"/>
                  </a:lnTo>
                  <a:lnTo>
                    <a:pt x="2309" y="10811"/>
                  </a:lnTo>
                  <a:lnTo>
                    <a:pt x="2204" y="10496"/>
                  </a:lnTo>
                  <a:lnTo>
                    <a:pt x="2152" y="10234"/>
                  </a:lnTo>
                  <a:lnTo>
                    <a:pt x="2047" y="9709"/>
                  </a:lnTo>
                  <a:lnTo>
                    <a:pt x="2047" y="8554"/>
                  </a:lnTo>
                  <a:lnTo>
                    <a:pt x="2047" y="6980"/>
                  </a:lnTo>
                  <a:lnTo>
                    <a:pt x="7137" y="6980"/>
                  </a:lnTo>
                  <a:lnTo>
                    <a:pt x="7137" y="3936"/>
                  </a:lnTo>
                  <a:lnTo>
                    <a:pt x="7085" y="3254"/>
                  </a:lnTo>
                  <a:lnTo>
                    <a:pt x="7032" y="2782"/>
                  </a:lnTo>
                  <a:lnTo>
                    <a:pt x="6927" y="2309"/>
                  </a:lnTo>
                  <a:lnTo>
                    <a:pt x="6822" y="1890"/>
                  </a:lnTo>
                  <a:lnTo>
                    <a:pt x="6613" y="1522"/>
                  </a:lnTo>
                  <a:lnTo>
                    <a:pt x="6403" y="1207"/>
                  </a:lnTo>
                  <a:lnTo>
                    <a:pt x="6193" y="945"/>
                  </a:lnTo>
                  <a:lnTo>
                    <a:pt x="5930" y="683"/>
                  </a:lnTo>
                  <a:lnTo>
                    <a:pt x="5668" y="525"/>
                  </a:lnTo>
                  <a:lnTo>
                    <a:pt x="5405" y="368"/>
                  </a:lnTo>
                  <a:lnTo>
                    <a:pt x="4881" y="158"/>
                  </a:lnTo>
                  <a:lnTo>
                    <a:pt x="4303"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0" name="Google Shape;710;p13"/>
            <p:cNvSpPr/>
            <p:nvPr/>
          </p:nvSpPr>
          <p:spPr>
            <a:xfrm>
              <a:off x="2057188" y="3164358"/>
              <a:ext cx="58437" cy="107129"/>
            </a:xfrm>
            <a:custGeom>
              <a:avLst/>
              <a:gdLst/>
              <a:ahLst/>
              <a:cxnLst/>
              <a:rect l="l" t="t" r="r" b="b"/>
              <a:pathLst>
                <a:path w="7190" h="13173" extrusionOk="0">
                  <a:moveTo>
                    <a:pt x="3097" y="0"/>
                  </a:moveTo>
                  <a:lnTo>
                    <a:pt x="2519"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0"/>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0"/>
                  </a:lnTo>
                  <a:lnTo>
                    <a:pt x="6298" y="12175"/>
                  </a:lnTo>
                  <a:lnTo>
                    <a:pt x="6560" y="11861"/>
                  </a:lnTo>
                  <a:lnTo>
                    <a:pt x="6718" y="11546"/>
                  </a:lnTo>
                  <a:lnTo>
                    <a:pt x="6875" y="11178"/>
                  </a:lnTo>
                  <a:lnTo>
                    <a:pt x="6980" y="10759"/>
                  </a:lnTo>
                  <a:lnTo>
                    <a:pt x="7137" y="9971"/>
                  </a:lnTo>
                  <a:lnTo>
                    <a:pt x="7190" y="9079"/>
                  </a:lnTo>
                  <a:lnTo>
                    <a:pt x="7190" y="8187"/>
                  </a:lnTo>
                  <a:lnTo>
                    <a:pt x="5248" y="8187"/>
                  </a:lnTo>
                  <a:lnTo>
                    <a:pt x="5248" y="8974"/>
                  </a:lnTo>
                  <a:lnTo>
                    <a:pt x="5248" y="9604"/>
                  </a:lnTo>
                  <a:lnTo>
                    <a:pt x="5143" y="10181"/>
                  </a:lnTo>
                  <a:lnTo>
                    <a:pt x="5038" y="10654"/>
                  </a:lnTo>
                  <a:lnTo>
                    <a:pt x="4828"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4"/>
                  </a:lnTo>
                  <a:lnTo>
                    <a:pt x="5091" y="2362"/>
                  </a:lnTo>
                  <a:lnTo>
                    <a:pt x="5196" y="2834"/>
                  </a:lnTo>
                  <a:lnTo>
                    <a:pt x="5248" y="3411"/>
                  </a:lnTo>
                  <a:lnTo>
                    <a:pt x="5248" y="4828"/>
                  </a:lnTo>
                  <a:lnTo>
                    <a:pt x="7190" y="4828"/>
                  </a:lnTo>
                  <a:lnTo>
                    <a:pt x="7190" y="3884"/>
                  </a:lnTo>
                  <a:lnTo>
                    <a:pt x="7137" y="2992"/>
                  </a:lnTo>
                  <a:lnTo>
                    <a:pt x="7033" y="2204"/>
                  </a:lnTo>
                  <a:lnTo>
                    <a:pt x="6928" y="1837"/>
                  </a:lnTo>
                  <a:lnTo>
                    <a:pt x="6770" y="1470"/>
                  </a:lnTo>
                  <a:lnTo>
                    <a:pt x="6560" y="1155"/>
                  </a:lnTo>
                  <a:lnTo>
                    <a:pt x="6350"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1" name="Google Shape;711;p13"/>
            <p:cNvSpPr/>
            <p:nvPr/>
          </p:nvSpPr>
          <p:spPr>
            <a:xfrm>
              <a:off x="2126710" y="3164358"/>
              <a:ext cx="64841" cy="107129"/>
            </a:xfrm>
            <a:custGeom>
              <a:avLst/>
              <a:gdLst/>
              <a:ahLst/>
              <a:cxnLst/>
              <a:rect l="l" t="t" r="r" b="b"/>
              <a:pathLst>
                <a:path w="7978" h="13173" extrusionOk="0">
                  <a:moveTo>
                    <a:pt x="5353" y="5668"/>
                  </a:moveTo>
                  <a:lnTo>
                    <a:pt x="5353" y="8817"/>
                  </a:lnTo>
                  <a:lnTo>
                    <a:pt x="5301" y="9551"/>
                  </a:lnTo>
                  <a:lnTo>
                    <a:pt x="5301" y="9919"/>
                  </a:lnTo>
                  <a:lnTo>
                    <a:pt x="5196" y="10234"/>
                  </a:lnTo>
                  <a:lnTo>
                    <a:pt x="5143" y="10549"/>
                  </a:lnTo>
                  <a:lnTo>
                    <a:pt x="4986" y="10811"/>
                  </a:lnTo>
                  <a:lnTo>
                    <a:pt x="4776" y="11073"/>
                  </a:lnTo>
                  <a:lnTo>
                    <a:pt x="4514" y="11283"/>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4" y="13120"/>
                  </a:lnTo>
                  <a:lnTo>
                    <a:pt x="2887"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57" y="12385"/>
                  </a:lnTo>
                  <a:lnTo>
                    <a:pt x="7452" y="12175"/>
                  </a:lnTo>
                  <a:lnTo>
                    <a:pt x="7400" y="11861"/>
                  </a:lnTo>
                  <a:lnTo>
                    <a:pt x="7400" y="11441"/>
                  </a:lnTo>
                  <a:lnTo>
                    <a:pt x="7348" y="10234"/>
                  </a:lnTo>
                  <a:lnTo>
                    <a:pt x="7348" y="4146"/>
                  </a:lnTo>
                  <a:lnTo>
                    <a:pt x="7348" y="3044"/>
                  </a:lnTo>
                  <a:lnTo>
                    <a:pt x="7295"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2" name="Google Shape;712;p13"/>
            <p:cNvSpPr/>
            <p:nvPr/>
          </p:nvSpPr>
          <p:spPr>
            <a:xfrm>
              <a:off x="2204767" y="3164358"/>
              <a:ext cx="59290" cy="104999"/>
            </a:xfrm>
            <a:custGeom>
              <a:avLst/>
              <a:gdLst/>
              <a:ahLst/>
              <a:cxnLst/>
              <a:rect l="l" t="t" r="r" b="b"/>
              <a:pathLst>
                <a:path w="7295" h="12911" extrusionOk="0">
                  <a:moveTo>
                    <a:pt x="4671" y="0"/>
                  </a:moveTo>
                  <a:lnTo>
                    <a:pt x="4094" y="53"/>
                  </a:lnTo>
                  <a:lnTo>
                    <a:pt x="3621" y="158"/>
                  </a:lnTo>
                  <a:lnTo>
                    <a:pt x="3201" y="315"/>
                  </a:lnTo>
                  <a:lnTo>
                    <a:pt x="2887"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2" y="1050"/>
                  </a:lnTo>
                  <a:lnTo>
                    <a:pt x="6665" y="787"/>
                  </a:lnTo>
                  <a:lnTo>
                    <a:pt x="6455" y="578"/>
                  </a:lnTo>
                  <a:lnTo>
                    <a:pt x="6193" y="368"/>
                  </a:lnTo>
                  <a:lnTo>
                    <a:pt x="5878" y="210"/>
                  </a:lnTo>
                  <a:lnTo>
                    <a:pt x="5510"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3" name="Google Shape;713;p13"/>
            <p:cNvSpPr/>
            <p:nvPr/>
          </p:nvSpPr>
          <p:spPr>
            <a:xfrm>
              <a:off x="2277272" y="3164358"/>
              <a:ext cx="64841" cy="107129"/>
            </a:xfrm>
            <a:custGeom>
              <a:avLst/>
              <a:gdLst/>
              <a:ahLst/>
              <a:cxnLst/>
              <a:rect l="l" t="t" r="r" b="b"/>
              <a:pathLst>
                <a:path w="7978" h="13173" extrusionOk="0">
                  <a:moveTo>
                    <a:pt x="5354" y="5668"/>
                  </a:moveTo>
                  <a:lnTo>
                    <a:pt x="5354"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1"/>
                  </a:lnTo>
                  <a:lnTo>
                    <a:pt x="2100" y="9289"/>
                  </a:lnTo>
                  <a:lnTo>
                    <a:pt x="2205" y="8817"/>
                  </a:lnTo>
                  <a:lnTo>
                    <a:pt x="2310" y="8449"/>
                  </a:lnTo>
                  <a:lnTo>
                    <a:pt x="2520" y="8135"/>
                  </a:lnTo>
                  <a:lnTo>
                    <a:pt x="2782" y="7820"/>
                  </a:lnTo>
                  <a:lnTo>
                    <a:pt x="3044" y="7557"/>
                  </a:lnTo>
                  <a:lnTo>
                    <a:pt x="3674" y="7032"/>
                  </a:lnTo>
                  <a:lnTo>
                    <a:pt x="4671" y="6298"/>
                  </a:lnTo>
                  <a:lnTo>
                    <a:pt x="5354" y="5668"/>
                  </a:lnTo>
                  <a:close/>
                  <a:moveTo>
                    <a:pt x="3307" y="0"/>
                  </a:moveTo>
                  <a:lnTo>
                    <a:pt x="2835"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5" y="1994"/>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1"/>
                  </a:lnTo>
                  <a:lnTo>
                    <a:pt x="4671" y="4461"/>
                  </a:lnTo>
                  <a:lnTo>
                    <a:pt x="4042" y="4933"/>
                  </a:lnTo>
                  <a:lnTo>
                    <a:pt x="2152" y="6245"/>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5"/>
                  </a:lnTo>
                  <a:lnTo>
                    <a:pt x="945" y="12490"/>
                  </a:lnTo>
                  <a:lnTo>
                    <a:pt x="1313" y="12753"/>
                  </a:lnTo>
                  <a:lnTo>
                    <a:pt x="1680" y="12963"/>
                  </a:lnTo>
                  <a:lnTo>
                    <a:pt x="2047" y="13068"/>
                  </a:lnTo>
                  <a:lnTo>
                    <a:pt x="2415" y="13120"/>
                  </a:lnTo>
                  <a:lnTo>
                    <a:pt x="2835" y="13173"/>
                  </a:lnTo>
                  <a:lnTo>
                    <a:pt x="3464" y="13120"/>
                  </a:lnTo>
                  <a:lnTo>
                    <a:pt x="3937" y="12963"/>
                  </a:lnTo>
                  <a:lnTo>
                    <a:pt x="4356" y="12753"/>
                  </a:lnTo>
                  <a:lnTo>
                    <a:pt x="4724" y="12490"/>
                  </a:lnTo>
                  <a:lnTo>
                    <a:pt x="4986" y="12175"/>
                  </a:lnTo>
                  <a:lnTo>
                    <a:pt x="5196" y="11913"/>
                  </a:lnTo>
                  <a:lnTo>
                    <a:pt x="5458" y="11388"/>
                  </a:lnTo>
                  <a:lnTo>
                    <a:pt x="5458" y="12910"/>
                  </a:lnTo>
                  <a:lnTo>
                    <a:pt x="7977" y="12910"/>
                  </a:lnTo>
                  <a:lnTo>
                    <a:pt x="7768" y="12753"/>
                  </a:lnTo>
                  <a:lnTo>
                    <a:pt x="7663"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4" name="Google Shape;714;p13"/>
            <p:cNvSpPr/>
            <p:nvPr/>
          </p:nvSpPr>
          <p:spPr>
            <a:xfrm>
              <a:off x="2353622" y="3123810"/>
              <a:ext cx="60997" cy="147678"/>
            </a:xfrm>
            <a:custGeom>
              <a:avLst/>
              <a:gdLst/>
              <a:ahLst/>
              <a:cxnLst/>
              <a:rect l="l" t="t" r="r" b="b"/>
              <a:pathLst>
                <a:path w="7505" h="18159" extrusionOk="0">
                  <a:moveTo>
                    <a:pt x="3726" y="6561"/>
                  </a:moveTo>
                  <a:lnTo>
                    <a:pt x="4041" y="6613"/>
                  </a:lnTo>
                  <a:lnTo>
                    <a:pt x="4304" y="6666"/>
                  </a:lnTo>
                  <a:lnTo>
                    <a:pt x="4566" y="6771"/>
                  </a:lnTo>
                  <a:lnTo>
                    <a:pt x="4776" y="6928"/>
                  </a:lnTo>
                  <a:lnTo>
                    <a:pt x="4933" y="7138"/>
                  </a:lnTo>
                  <a:lnTo>
                    <a:pt x="5091" y="7348"/>
                  </a:lnTo>
                  <a:lnTo>
                    <a:pt x="5196" y="7663"/>
                  </a:lnTo>
                  <a:lnTo>
                    <a:pt x="5301" y="7978"/>
                  </a:lnTo>
                  <a:lnTo>
                    <a:pt x="5458" y="8660"/>
                  </a:lnTo>
                  <a:lnTo>
                    <a:pt x="5511" y="9552"/>
                  </a:lnTo>
                  <a:lnTo>
                    <a:pt x="5511" y="10497"/>
                  </a:lnTo>
                  <a:lnTo>
                    <a:pt x="5511" y="11599"/>
                  </a:lnTo>
                  <a:lnTo>
                    <a:pt x="5458" y="13750"/>
                  </a:lnTo>
                  <a:lnTo>
                    <a:pt x="5353" y="14590"/>
                  </a:lnTo>
                  <a:lnTo>
                    <a:pt x="5248" y="15272"/>
                  </a:lnTo>
                  <a:lnTo>
                    <a:pt x="5143" y="15587"/>
                  </a:lnTo>
                  <a:lnTo>
                    <a:pt x="5038" y="15849"/>
                  </a:lnTo>
                  <a:lnTo>
                    <a:pt x="4881" y="16059"/>
                  </a:lnTo>
                  <a:lnTo>
                    <a:pt x="4724" y="16217"/>
                  </a:lnTo>
                  <a:lnTo>
                    <a:pt x="4514" y="16374"/>
                  </a:lnTo>
                  <a:lnTo>
                    <a:pt x="4304" y="16479"/>
                  </a:lnTo>
                  <a:lnTo>
                    <a:pt x="4041" y="16532"/>
                  </a:lnTo>
                  <a:lnTo>
                    <a:pt x="3464" y="16532"/>
                  </a:lnTo>
                  <a:lnTo>
                    <a:pt x="3202" y="16479"/>
                  </a:lnTo>
                  <a:lnTo>
                    <a:pt x="2992" y="16427"/>
                  </a:lnTo>
                  <a:lnTo>
                    <a:pt x="2834" y="16322"/>
                  </a:lnTo>
                  <a:lnTo>
                    <a:pt x="2572" y="16059"/>
                  </a:lnTo>
                  <a:lnTo>
                    <a:pt x="2362" y="15745"/>
                  </a:lnTo>
                  <a:lnTo>
                    <a:pt x="2257" y="15430"/>
                  </a:lnTo>
                  <a:lnTo>
                    <a:pt x="2152" y="15115"/>
                  </a:lnTo>
                  <a:lnTo>
                    <a:pt x="2100" y="14590"/>
                  </a:lnTo>
                  <a:lnTo>
                    <a:pt x="2047" y="13488"/>
                  </a:lnTo>
                  <a:lnTo>
                    <a:pt x="2047" y="12596"/>
                  </a:lnTo>
                  <a:lnTo>
                    <a:pt x="2047" y="10602"/>
                  </a:lnTo>
                  <a:lnTo>
                    <a:pt x="2100" y="9132"/>
                  </a:lnTo>
                  <a:lnTo>
                    <a:pt x="2152" y="8292"/>
                  </a:lnTo>
                  <a:lnTo>
                    <a:pt x="2205" y="7873"/>
                  </a:lnTo>
                  <a:lnTo>
                    <a:pt x="2362" y="7505"/>
                  </a:lnTo>
                  <a:lnTo>
                    <a:pt x="2572" y="7138"/>
                  </a:lnTo>
                  <a:lnTo>
                    <a:pt x="2677" y="6980"/>
                  </a:lnTo>
                  <a:lnTo>
                    <a:pt x="2834" y="6823"/>
                  </a:lnTo>
                  <a:lnTo>
                    <a:pt x="2992" y="6718"/>
                  </a:lnTo>
                  <a:lnTo>
                    <a:pt x="3202" y="6666"/>
                  </a:lnTo>
                  <a:lnTo>
                    <a:pt x="3464" y="6613"/>
                  </a:lnTo>
                  <a:lnTo>
                    <a:pt x="3726" y="6561"/>
                  </a:lnTo>
                  <a:close/>
                  <a:moveTo>
                    <a:pt x="5458" y="1"/>
                  </a:moveTo>
                  <a:lnTo>
                    <a:pt x="5458" y="6246"/>
                  </a:lnTo>
                  <a:lnTo>
                    <a:pt x="5143" y="5826"/>
                  </a:lnTo>
                  <a:lnTo>
                    <a:pt x="4933" y="5616"/>
                  </a:lnTo>
                  <a:lnTo>
                    <a:pt x="4671" y="5406"/>
                  </a:lnTo>
                  <a:lnTo>
                    <a:pt x="4356" y="5249"/>
                  </a:lnTo>
                  <a:lnTo>
                    <a:pt x="3989" y="5091"/>
                  </a:lnTo>
                  <a:lnTo>
                    <a:pt x="3517" y="5039"/>
                  </a:lnTo>
                  <a:lnTo>
                    <a:pt x="3044" y="4986"/>
                  </a:lnTo>
                  <a:lnTo>
                    <a:pt x="2519" y="5039"/>
                  </a:lnTo>
                  <a:lnTo>
                    <a:pt x="2047" y="5144"/>
                  </a:lnTo>
                  <a:lnTo>
                    <a:pt x="1627" y="5354"/>
                  </a:lnTo>
                  <a:lnTo>
                    <a:pt x="1260" y="5564"/>
                  </a:lnTo>
                  <a:lnTo>
                    <a:pt x="945" y="5878"/>
                  </a:lnTo>
                  <a:lnTo>
                    <a:pt x="683" y="6246"/>
                  </a:lnTo>
                  <a:lnTo>
                    <a:pt x="473" y="6666"/>
                  </a:lnTo>
                  <a:lnTo>
                    <a:pt x="315" y="7085"/>
                  </a:lnTo>
                  <a:lnTo>
                    <a:pt x="210" y="7505"/>
                  </a:lnTo>
                  <a:lnTo>
                    <a:pt x="158" y="8030"/>
                  </a:lnTo>
                  <a:lnTo>
                    <a:pt x="53" y="9290"/>
                  </a:lnTo>
                  <a:lnTo>
                    <a:pt x="0" y="10549"/>
                  </a:lnTo>
                  <a:lnTo>
                    <a:pt x="0" y="11651"/>
                  </a:lnTo>
                  <a:lnTo>
                    <a:pt x="0" y="12963"/>
                  </a:lnTo>
                  <a:lnTo>
                    <a:pt x="53" y="14118"/>
                  </a:lnTo>
                  <a:lnTo>
                    <a:pt x="158" y="15167"/>
                  </a:lnTo>
                  <a:lnTo>
                    <a:pt x="315" y="16007"/>
                  </a:lnTo>
                  <a:lnTo>
                    <a:pt x="420" y="16427"/>
                  </a:lnTo>
                  <a:lnTo>
                    <a:pt x="578" y="16742"/>
                  </a:lnTo>
                  <a:lnTo>
                    <a:pt x="735" y="17056"/>
                  </a:lnTo>
                  <a:lnTo>
                    <a:pt x="945" y="17319"/>
                  </a:lnTo>
                  <a:lnTo>
                    <a:pt x="1207" y="17581"/>
                  </a:lnTo>
                  <a:lnTo>
                    <a:pt x="1470" y="17739"/>
                  </a:lnTo>
                  <a:lnTo>
                    <a:pt x="1785" y="17896"/>
                  </a:lnTo>
                  <a:lnTo>
                    <a:pt x="2152" y="18054"/>
                  </a:lnTo>
                  <a:lnTo>
                    <a:pt x="2519" y="18106"/>
                  </a:lnTo>
                  <a:lnTo>
                    <a:pt x="2939" y="18159"/>
                  </a:lnTo>
                  <a:lnTo>
                    <a:pt x="3517" y="18106"/>
                  </a:lnTo>
                  <a:lnTo>
                    <a:pt x="4041" y="17949"/>
                  </a:lnTo>
                  <a:lnTo>
                    <a:pt x="4461" y="17791"/>
                  </a:lnTo>
                  <a:lnTo>
                    <a:pt x="4829" y="17529"/>
                  </a:lnTo>
                  <a:lnTo>
                    <a:pt x="5091" y="17266"/>
                  </a:lnTo>
                  <a:lnTo>
                    <a:pt x="5301" y="17004"/>
                  </a:lnTo>
                  <a:lnTo>
                    <a:pt x="5616" y="16584"/>
                  </a:lnTo>
                  <a:lnTo>
                    <a:pt x="5616" y="17896"/>
                  </a:lnTo>
                  <a:lnTo>
                    <a:pt x="7505" y="17896"/>
                  </a:lnTo>
                  <a:lnTo>
                    <a:pt x="7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5" name="Google Shape;715;p13"/>
            <p:cNvSpPr/>
            <p:nvPr/>
          </p:nvSpPr>
          <p:spPr>
            <a:xfrm>
              <a:off x="2432955"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6" name="Google Shape;716;p13"/>
            <p:cNvSpPr/>
            <p:nvPr/>
          </p:nvSpPr>
          <p:spPr>
            <a:xfrm>
              <a:off x="2465798" y="3164358"/>
              <a:ext cx="58014" cy="107129"/>
            </a:xfrm>
            <a:custGeom>
              <a:avLst/>
              <a:gdLst/>
              <a:ahLst/>
              <a:cxnLst/>
              <a:rect l="l" t="t" r="r" b="b"/>
              <a:pathLst>
                <a:path w="7138" h="13173" extrusionOk="0">
                  <a:moveTo>
                    <a:pt x="3936" y="1575"/>
                  </a:moveTo>
                  <a:lnTo>
                    <a:pt x="4146" y="1627"/>
                  </a:lnTo>
                  <a:lnTo>
                    <a:pt x="4356" y="1732"/>
                  </a:lnTo>
                  <a:lnTo>
                    <a:pt x="4566" y="1837"/>
                  </a:lnTo>
                  <a:lnTo>
                    <a:pt x="4829" y="2099"/>
                  </a:lnTo>
                  <a:lnTo>
                    <a:pt x="4986" y="2414"/>
                  </a:lnTo>
                  <a:lnTo>
                    <a:pt x="5143" y="2782"/>
                  </a:lnTo>
                  <a:lnTo>
                    <a:pt x="5196" y="3149"/>
                  </a:lnTo>
                  <a:lnTo>
                    <a:pt x="5248" y="3779"/>
                  </a:lnTo>
                  <a:lnTo>
                    <a:pt x="5248" y="5353"/>
                  </a:lnTo>
                  <a:lnTo>
                    <a:pt x="2047" y="5353"/>
                  </a:lnTo>
                  <a:lnTo>
                    <a:pt x="2047" y="3464"/>
                  </a:lnTo>
                  <a:lnTo>
                    <a:pt x="2100" y="2992"/>
                  </a:lnTo>
                  <a:lnTo>
                    <a:pt x="2205" y="2624"/>
                  </a:lnTo>
                  <a:lnTo>
                    <a:pt x="2310" y="2309"/>
                  </a:lnTo>
                  <a:lnTo>
                    <a:pt x="2415" y="2099"/>
                  </a:lnTo>
                  <a:lnTo>
                    <a:pt x="2572" y="1942"/>
                  </a:lnTo>
                  <a:lnTo>
                    <a:pt x="2782" y="1785"/>
                  </a:lnTo>
                  <a:lnTo>
                    <a:pt x="2992" y="1680"/>
                  </a:lnTo>
                  <a:lnTo>
                    <a:pt x="3307" y="1575"/>
                  </a:lnTo>
                  <a:close/>
                  <a:moveTo>
                    <a:pt x="3464" y="0"/>
                  </a:moveTo>
                  <a:lnTo>
                    <a:pt x="2887" y="53"/>
                  </a:lnTo>
                  <a:lnTo>
                    <a:pt x="2415" y="158"/>
                  </a:lnTo>
                  <a:lnTo>
                    <a:pt x="1942" y="263"/>
                  </a:lnTo>
                  <a:lnTo>
                    <a:pt x="1575" y="473"/>
                  </a:lnTo>
                  <a:lnTo>
                    <a:pt x="1208" y="683"/>
                  </a:lnTo>
                  <a:lnTo>
                    <a:pt x="945" y="945"/>
                  </a:lnTo>
                  <a:lnTo>
                    <a:pt x="683" y="1260"/>
                  </a:lnTo>
                  <a:lnTo>
                    <a:pt x="525" y="1627"/>
                  </a:lnTo>
                  <a:lnTo>
                    <a:pt x="368" y="1994"/>
                  </a:lnTo>
                  <a:lnTo>
                    <a:pt x="210" y="2362"/>
                  </a:lnTo>
                  <a:lnTo>
                    <a:pt x="53" y="3254"/>
                  </a:lnTo>
                  <a:lnTo>
                    <a:pt x="1" y="4199"/>
                  </a:lnTo>
                  <a:lnTo>
                    <a:pt x="1" y="5248"/>
                  </a:lnTo>
                  <a:lnTo>
                    <a:pt x="1" y="8240"/>
                  </a:lnTo>
                  <a:lnTo>
                    <a:pt x="53" y="9919"/>
                  </a:lnTo>
                  <a:lnTo>
                    <a:pt x="105" y="10391"/>
                  </a:lnTo>
                  <a:lnTo>
                    <a:pt x="158" y="10706"/>
                  </a:lnTo>
                  <a:lnTo>
                    <a:pt x="315" y="11178"/>
                  </a:lnTo>
                  <a:lnTo>
                    <a:pt x="473" y="11546"/>
                  </a:lnTo>
                  <a:lnTo>
                    <a:pt x="630" y="11808"/>
                  </a:lnTo>
                  <a:lnTo>
                    <a:pt x="788" y="12070"/>
                  </a:lnTo>
                  <a:lnTo>
                    <a:pt x="998" y="12280"/>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0"/>
                  </a:lnTo>
                  <a:lnTo>
                    <a:pt x="6141" y="12280"/>
                  </a:lnTo>
                  <a:lnTo>
                    <a:pt x="6403" y="12070"/>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3"/>
                  </a:lnTo>
                  <a:lnTo>
                    <a:pt x="4514" y="11336"/>
                  </a:lnTo>
                  <a:lnTo>
                    <a:pt x="4356" y="11388"/>
                  </a:lnTo>
                  <a:lnTo>
                    <a:pt x="4146" y="11493"/>
                  </a:lnTo>
                  <a:lnTo>
                    <a:pt x="3674" y="11546"/>
                  </a:lnTo>
                  <a:lnTo>
                    <a:pt x="3412" y="11493"/>
                  </a:lnTo>
                  <a:lnTo>
                    <a:pt x="3202" y="11493"/>
                  </a:lnTo>
                  <a:lnTo>
                    <a:pt x="2782" y="11336"/>
                  </a:lnTo>
                  <a:lnTo>
                    <a:pt x="2520" y="11073"/>
                  </a:lnTo>
                  <a:lnTo>
                    <a:pt x="2310" y="10811"/>
                  </a:lnTo>
                  <a:lnTo>
                    <a:pt x="2205" y="10496"/>
                  </a:lnTo>
                  <a:lnTo>
                    <a:pt x="2152" y="10234"/>
                  </a:lnTo>
                  <a:lnTo>
                    <a:pt x="2047" y="9709"/>
                  </a:lnTo>
                  <a:lnTo>
                    <a:pt x="2047" y="8554"/>
                  </a:lnTo>
                  <a:lnTo>
                    <a:pt x="2047" y="6980"/>
                  </a:lnTo>
                  <a:lnTo>
                    <a:pt x="7138" y="6980"/>
                  </a:lnTo>
                  <a:lnTo>
                    <a:pt x="7138" y="3936"/>
                  </a:lnTo>
                  <a:lnTo>
                    <a:pt x="7085" y="3254"/>
                  </a:lnTo>
                  <a:lnTo>
                    <a:pt x="7033" y="2782"/>
                  </a:lnTo>
                  <a:lnTo>
                    <a:pt x="6928" y="2309"/>
                  </a:lnTo>
                  <a:lnTo>
                    <a:pt x="6823" y="1890"/>
                  </a:lnTo>
                  <a:lnTo>
                    <a:pt x="6613" y="1522"/>
                  </a:lnTo>
                  <a:lnTo>
                    <a:pt x="6403" y="1207"/>
                  </a:lnTo>
                  <a:lnTo>
                    <a:pt x="6193" y="945"/>
                  </a:lnTo>
                  <a:lnTo>
                    <a:pt x="5931" y="683"/>
                  </a:lnTo>
                  <a:lnTo>
                    <a:pt x="5668" y="525"/>
                  </a:lnTo>
                  <a:lnTo>
                    <a:pt x="5406" y="368"/>
                  </a:lnTo>
                  <a:lnTo>
                    <a:pt x="4881" y="158"/>
                  </a:lnTo>
                  <a:lnTo>
                    <a:pt x="4304"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7" name="Google Shape;717;p13"/>
            <p:cNvSpPr/>
            <p:nvPr/>
          </p:nvSpPr>
          <p:spPr>
            <a:xfrm>
              <a:off x="2540441" y="3164358"/>
              <a:ext cx="59290" cy="104999"/>
            </a:xfrm>
            <a:custGeom>
              <a:avLst/>
              <a:gdLst/>
              <a:ahLst/>
              <a:cxnLst/>
              <a:rect l="l" t="t" r="r" b="b"/>
              <a:pathLst>
                <a:path w="7295" h="12911" extrusionOk="0">
                  <a:moveTo>
                    <a:pt x="4619" y="0"/>
                  </a:moveTo>
                  <a:lnTo>
                    <a:pt x="4094" y="53"/>
                  </a:lnTo>
                  <a:lnTo>
                    <a:pt x="3621" y="158"/>
                  </a:lnTo>
                  <a:lnTo>
                    <a:pt x="3202" y="315"/>
                  </a:lnTo>
                  <a:lnTo>
                    <a:pt x="2834" y="525"/>
                  </a:lnTo>
                  <a:lnTo>
                    <a:pt x="2519" y="735"/>
                  </a:lnTo>
                  <a:lnTo>
                    <a:pt x="2309" y="997"/>
                  </a:lnTo>
                  <a:lnTo>
                    <a:pt x="1942" y="1417"/>
                  </a:lnTo>
                  <a:lnTo>
                    <a:pt x="1942"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099"/>
                  </a:lnTo>
                  <a:lnTo>
                    <a:pt x="5038" y="2414"/>
                  </a:lnTo>
                  <a:lnTo>
                    <a:pt x="5143" y="2887"/>
                  </a:lnTo>
                  <a:lnTo>
                    <a:pt x="5196" y="3411"/>
                  </a:lnTo>
                  <a:lnTo>
                    <a:pt x="5196" y="4618"/>
                  </a:lnTo>
                  <a:lnTo>
                    <a:pt x="5196" y="12910"/>
                  </a:lnTo>
                  <a:lnTo>
                    <a:pt x="7295" y="12910"/>
                  </a:lnTo>
                  <a:lnTo>
                    <a:pt x="7295" y="3989"/>
                  </a:lnTo>
                  <a:lnTo>
                    <a:pt x="7295" y="3306"/>
                  </a:lnTo>
                  <a:lnTo>
                    <a:pt x="7243" y="2624"/>
                  </a:lnTo>
                  <a:lnTo>
                    <a:pt x="7138" y="1942"/>
                  </a:lnTo>
                  <a:lnTo>
                    <a:pt x="7033" y="1627"/>
                  </a:lnTo>
                  <a:lnTo>
                    <a:pt x="6928" y="1312"/>
                  </a:lnTo>
                  <a:lnTo>
                    <a:pt x="6823" y="1050"/>
                  </a:lnTo>
                  <a:lnTo>
                    <a:pt x="6613" y="787"/>
                  </a:lnTo>
                  <a:lnTo>
                    <a:pt x="6403" y="578"/>
                  </a:lnTo>
                  <a:lnTo>
                    <a:pt x="6140"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8" name="Google Shape;718;p13"/>
            <p:cNvSpPr/>
            <p:nvPr/>
          </p:nvSpPr>
          <p:spPr>
            <a:xfrm>
              <a:off x="283263" y="2878834"/>
              <a:ext cx="438901" cy="438748"/>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9" name="Google Shape;719;p13"/>
            <p:cNvSpPr/>
            <p:nvPr/>
          </p:nvSpPr>
          <p:spPr>
            <a:xfrm>
              <a:off x="598464" y="2913837"/>
              <a:ext cx="79349" cy="87067"/>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20" name="Google Shape;720;p13"/>
            <p:cNvSpPr/>
            <p:nvPr/>
          </p:nvSpPr>
          <p:spPr>
            <a:xfrm>
              <a:off x="521692" y="3052113"/>
              <a:ext cx="46075" cy="99444"/>
            </a:xfrm>
            <a:custGeom>
              <a:avLst/>
              <a:gdLst/>
              <a:ahLst/>
              <a:cxnLst/>
              <a:rect l="l" t="t" r="r" b="b"/>
              <a:pathLst>
                <a:path w="5669" h="12228"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3"/>
                  </a:lnTo>
                  <a:lnTo>
                    <a:pt x="578" y="11231"/>
                  </a:lnTo>
                  <a:lnTo>
                    <a:pt x="893" y="11546"/>
                  </a:lnTo>
                  <a:lnTo>
                    <a:pt x="1260" y="11808"/>
                  </a:lnTo>
                  <a:lnTo>
                    <a:pt x="1680" y="12018"/>
                  </a:lnTo>
                  <a:lnTo>
                    <a:pt x="2205" y="12175"/>
                  </a:lnTo>
                  <a:lnTo>
                    <a:pt x="2835" y="12228"/>
                  </a:lnTo>
                  <a:lnTo>
                    <a:pt x="3569" y="12175"/>
                  </a:lnTo>
                  <a:lnTo>
                    <a:pt x="4147" y="12018"/>
                  </a:lnTo>
                  <a:lnTo>
                    <a:pt x="4619" y="11808"/>
                  </a:lnTo>
                  <a:lnTo>
                    <a:pt x="4934" y="11546"/>
                  </a:lnTo>
                  <a:lnTo>
                    <a:pt x="5196" y="11231"/>
                  </a:lnTo>
                  <a:lnTo>
                    <a:pt x="5354" y="10916"/>
                  </a:lnTo>
                  <a:lnTo>
                    <a:pt x="5459" y="10601"/>
                  </a:lnTo>
                  <a:lnTo>
                    <a:pt x="5511" y="10339"/>
                  </a:lnTo>
                  <a:lnTo>
                    <a:pt x="5563" y="9971"/>
                  </a:lnTo>
                  <a:lnTo>
                    <a:pt x="5616" y="9551"/>
                  </a:lnTo>
                  <a:lnTo>
                    <a:pt x="5668" y="7872"/>
                  </a:lnTo>
                  <a:lnTo>
                    <a:pt x="4251" y="7872"/>
                  </a:lnTo>
                  <a:lnTo>
                    <a:pt x="4251" y="9289"/>
                  </a:lnTo>
                  <a:lnTo>
                    <a:pt x="4199" y="9866"/>
                  </a:lnTo>
                  <a:lnTo>
                    <a:pt x="4147" y="10129"/>
                  </a:lnTo>
                  <a:lnTo>
                    <a:pt x="4042" y="10286"/>
                  </a:lnTo>
                  <a:lnTo>
                    <a:pt x="3937" y="10496"/>
                  </a:lnTo>
                  <a:lnTo>
                    <a:pt x="3779" y="10654"/>
                  </a:lnTo>
                  <a:lnTo>
                    <a:pt x="3569" y="10811"/>
                  </a:lnTo>
                  <a:lnTo>
                    <a:pt x="3307" y="10916"/>
                  </a:lnTo>
                  <a:lnTo>
                    <a:pt x="2940" y="10968"/>
                  </a:lnTo>
                  <a:lnTo>
                    <a:pt x="2572" y="10916"/>
                  </a:lnTo>
                  <a:lnTo>
                    <a:pt x="2257" y="10811"/>
                  </a:lnTo>
                  <a:lnTo>
                    <a:pt x="1995" y="10706"/>
                  </a:lnTo>
                  <a:lnTo>
                    <a:pt x="1837" y="10496"/>
                  </a:lnTo>
                  <a:lnTo>
                    <a:pt x="1732" y="10339"/>
                  </a:lnTo>
                  <a:lnTo>
                    <a:pt x="1628" y="10129"/>
                  </a:lnTo>
                  <a:lnTo>
                    <a:pt x="1575" y="9866"/>
                  </a:lnTo>
                  <a:lnTo>
                    <a:pt x="1523" y="9184"/>
                  </a:lnTo>
                  <a:lnTo>
                    <a:pt x="1470" y="8187"/>
                  </a:lnTo>
                  <a:lnTo>
                    <a:pt x="1470" y="6298"/>
                  </a:lnTo>
                  <a:lnTo>
                    <a:pt x="1470" y="4461"/>
                  </a:lnTo>
                  <a:lnTo>
                    <a:pt x="1523" y="3516"/>
                  </a:lnTo>
                  <a:lnTo>
                    <a:pt x="1575" y="2729"/>
                  </a:lnTo>
                  <a:lnTo>
                    <a:pt x="1628" y="2309"/>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099"/>
                  </a:lnTo>
                  <a:lnTo>
                    <a:pt x="4199" y="2414"/>
                  </a:lnTo>
                  <a:lnTo>
                    <a:pt x="4199" y="3044"/>
                  </a:lnTo>
                  <a:lnTo>
                    <a:pt x="4199" y="3936"/>
                  </a:lnTo>
                  <a:lnTo>
                    <a:pt x="5563" y="3936"/>
                  </a:lnTo>
                  <a:lnTo>
                    <a:pt x="5563" y="2677"/>
                  </a:lnTo>
                  <a:lnTo>
                    <a:pt x="5563" y="2152"/>
                  </a:lnTo>
                  <a:lnTo>
                    <a:pt x="5459" y="1732"/>
                  </a:lnTo>
                  <a:lnTo>
                    <a:pt x="5301" y="1260"/>
                  </a:lnTo>
                  <a:lnTo>
                    <a:pt x="5091" y="892"/>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21" name="Google Shape;721;p13"/>
            <p:cNvSpPr/>
            <p:nvPr/>
          </p:nvSpPr>
          <p:spPr>
            <a:xfrm>
              <a:off x="577568" y="3053821"/>
              <a:ext cx="46497" cy="96460"/>
            </a:xfrm>
            <a:custGeom>
              <a:avLst/>
              <a:gdLst/>
              <a:ahLst/>
              <a:cxnLst/>
              <a:rect l="l" t="t" r="r" b="b"/>
              <a:pathLst>
                <a:path w="5721" h="11861" extrusionOk="0">
                  <a:moveTo>
                    <a:pt x="2415" y="1365"/>
                  </a:moveTo>
                  <a:lnTo>
                    <a:pt x="3044" y="1417"/>
                  </a:lnTo>
                  <a:lnTo>
                    <a:pt x="3412" y="1470"/>
                  </a:lnTo>
                  <a:lnTo>
                    <a:pt x="3726" y="1627"/>
                  </a:lnTo>
                  <a:lnTo>
                    <a:pt x="3884" y="1784"/>
                  </a:lnTo>
                  <a:lnTo>
                    <a:pt x="4041" y="1942"/>
                  </a:lnTo>
                  <a:lnTo>
                    <a:pt x="4146" y="2152"/>
                  </a:lnTo>
                  <a:lnTo>
                    <a:pt x="4199" y="2414"/>
                  </a:lnTo>
                  <a:lnTo>
                    <a:pt x="4251" y="3044"/>
                  </a:lnTo>
                  <a:lnTo>
                    <a:pt x="4304" y="3936"/>
                  </a:lnTo>
                  <a:lnTo>
                    <a:pt x="4304" y="6560"/>
                  </a:lnTo>
                  <a:lnTo>
                    <a:pt x="4304" y="8029"/>
                  </a:lnTo>
                  <a:lnTo>
                    <a:pt x="4251" y="8817"/>
                  </a:lnTo>
                  <a:lnTo>
                    <a:pt x="4199" y="9394"/>
                  </a:lnTo>
                  <a:lnTo>
                    <a:pt x="4094" y="9761"/>
                  </a:lnTo>
                  <a:lnTo>
                    <a:pt x="3989" y="10024"/>
                  </a:lnTo>
                  <a:lnTo>
                    <a:pt x="3831" y="10234"/>
                  </a:lnTo>
                  <a:lnTo>
                    <a:pt x="3622" y="10391"/>
                  </a:lnTo>
                  <a:lnTo>
                    <a:pt x="3359" y="10444"/>
                  </a:lnTo>
                  <a:lnTo>
                    <a:pt x="3044" y="10496"/>
                  </a:lnTo>
                  <a:lnTo>
                    <a:pt x="2415" y="10548"/>
                  </a:lnTo>
                  <a:lnTo>
                    <a:pt x="1470" y="10548"/>
                  </a:lnTo>
                  <a:lnTo>
                    <a:pt x="1470" y="1365"/>
                  </a:lnTo>
                  <a:close/>
                  <a:moveTo>
                    <a:pt x="0" y="0"/>
                  </a:moveTo>
                  <a:lnTo>
                    <a:pt x="0" y="11860"/>
                  </a:lnTo>
                  <a:lnTo>
                    <a:pt x="3097" y="11860"/>
                  </a:lnTo>
                  <a:lnTo>
                    <a:pt x="3517" y="11808"/>
                  </a:lnTo>
                  <a:lnTo>
                    <a:pt x="3936" y="11703"/>
                  </a:lnTo>
                  <a:lnTo>
                    <a:pt x="4304" y="11598"/>
                  </a:lnTo>
                  <a:lnTo>
                    <a:pt x="4671" y="11388"/>
                  </a:lnTo>
                  <a:lnTo>
                    <a:pt x="4986" y="11126"/>
                  </a:lnTo>
                  <a:lnTo>
                    <a:pt x="5248" y="10758"/>
                  </a:lnTo>
                  <a:lnTo>
                    <a:pt x="5353" y="10496"/>
                  </a:lnTo>
                  <a:lnTo>
                    <a:pt x="5511" y="10234"/>
                  </a:lnTo>
                  <a:lnTo>
                    <a:pt x="5616" y="9604"/>
                  </a:lnTo>
                  <a:lnTo>
                    <a:pt x="5668" y="8869"/>
                  </a:lnTo>
                  <a:lnTo>
                    <a:pt x="5721" y="8082"/>
                  </a:lnTo>
                  <a:lnTo>
                    <a:pt x="5721" y="5091"/>
                  </a:lnTo>
                  <a:lnTo>
                    <a:pt x="5721" y="3306"/>
                  </a:lnTo>
                  <a:lnTo>
                    <a:pt x="5668" y="2152"/>
                  </a:lnTo>
                  <a:lnTo>
                    <a:pt x="5563" y="1784"/>
                  </a:lnTo>
                  <a:lnTo>
                    <a:pt x="5458" y="1417"/>
                  </a:lnTo>
                  <a:lnTo>
                    <a:pt x="5301" y="1155"/>
                  </a:lnTo>
                  <a:lnTo>
                    <a:pt x="5143" y="892"/>
                  </a:lnTo>
                  <a:lnTo>
                    <a:pt x="4881" y="577"/>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22" name="Google Shape;722;p13"/>
            <p:cNvSpPr/>
            <p:nvPr/>
          </p:nvSpPr>
          <p:spPr>
            <a:xfrm>
              <a:off x="631738" y="3052113"/>
              <a:ext cx="46928" cy="99444"/>
            </a:xfrm>
            <a:custGeom>
              <a:avLst/>
              <a:gdLst/>
              <a:ahLst/>
              <a:cxnLst/>
              <a:rect l="l" t="t" r="r" b="b"/>
              <a:pathLst>
                <a:path w="5774" h="12228"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6"/>
                  </a:lnTo>
                  <a:lnTo>
                    <a:pt x="420" y="3884"/>
                  </a:lnTo>
                  <a:lnTo>
                    <a:pt x="525" y="4251"/>
                  </a:lnTo>
                  <a:lnTo>
                    <a:pt x="735" y="4566"/>
                  </a:lnTo>
                  <a:lnTo>
                    <a:pt x="945" y="4933"/>
                  </a:lnTo>
                  <a:lnTo>
                    <a:pt x="1260" y="5301"/>
                  </a:lnTo>
                  <a:lnTo>
                    <a:pt x="1627" y="5720"/>
                  </a:lnTo>
                  <a:lnTo>
                    <a:pt x="3254" y="7400"/>
                  </a:lnTo>
                  <a:lnTo>
                    <a:pt x="3726" y="7872"/>
                  </a:lnTo>
                  <a:lnTo>
                    <a:pt x="4041" y="8344"/>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8"/>
                  </a:lnTo>
                  <a:lnTo>
                    <a:pt x="2414" y="10916"/>
                  </a:lnTo>
                  <a:lnTo>
                    <a:pt x="2100" y="10758"/>
                  </a:lnTo>
                  <a:lnTo>
                    <a:pt x="1837" y="10601"/>
                  </a:lnTo>
                  <a:lnTo>
                    <a:pt x="1680" y="10391"/>
                  </a:lnTo>
                  <a:lnTo>
                    <a:pt x="1522" y="10129"/>
                  </a:lnTo>
                  <a:lnTo>
                    <a:pt x="1470" y="9919"/>
                  </a:lnTo>
                  <a:lnTo>
                    <a:pt x="1417" y="9551"/>
                  </a:lnTo>
                  <a:lnTo>
                    <a:pt x="1417" y="7977"/>
                  </a:lnTo>
                  <a:lnTo>
                    <a:pt x="0" y="7977"/>
                  </a:lnTo>
                  <a:lnTo>
                    <a:pt x="0" y="9289"/>
                  </a:lnTo>
                  <a:lnTo>
                    <a:pt x="53" y="9919"/>
                  </a:lnTo>
                  <a:lnTo>
                    <a:pt x="105" y="10234"/>
                  </a:lnTo>
                  <a:lnTo>
                    <a:pt x="210" y="10549"/>
                  </a:lnTo>
                  <a:lnTo>
                    <a:pt x="315" y="10863"/>
                  </a:lnTo>
                  <a:lnTo>
                    <a:pt x="473" y="11126"/>
                  </a:lnTo>
                  <a:lnTo>
                    <a:pt x="683" y="11388"/>
                  </a:lnTo>
                  <a:lnTo>
                    <a:pt x="945" y="11651"/>
                  </a:lnTo>
                  <a:lnTo>
                    <a:pt x="1155" y="11808"/>
                  </a:lnTo>
                  <a:lnTo>
                    <a:pt x="1575" y="12018"/>
                  </a:lnTo>
                  <a:lnTo>
                    <a:pt x="2152" y="12175"/>
                  </a:lnTo>
                  <a:lnTo>
                    <a:pt x="2519" y="12228"/>
                  </a:lnTo>
                  <a:lnTo>
                    <a:pt x="2887" y="12228"/>
                  </a:lnTo>
                  <a:lnTo>
                    <a:pt x="3307" y="12175"/>
                  </a:lnTo>
                  <a:lnTo>
                    <a:pt x="3726" y="12123"/>
                  </a:lnTo>
                  <a:lnTo>
                    <a:pt x="4199" y="11966"/>
                  </a:lnTo>
                  <a:lnTo>
                    <a:pt x="4671" y="11756"/>
                  </a:lnTo>
                  <a:lnTo>
                    <a:pt x="4881" y="11598"/>
                  </a:lnTo>
                  <a:lnTo>
                    <a:pt x="5091" y="11388"/>
                  </a:lnTo>
                  <a:lnTo>
                    <a:pt x="5301" y="11178"/>
                  </a:lnTo>
                  <a:lnTo>
                    <a:pt x="5458" y="10863"/>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8"/>
                  </a:lnTo>
                  <a:lnTo>
                    <a:pt x="2362" y="4251"/>
                  </a:lnTo>
                  <a:lnTo>
                    <a:pt x="1995" y="3726"/>
                  </a:lnTo>
                  <a:lnTo>
                    <a:pt x="1890" y="3516"/>
                  </a:lnTo>
                  <a:lnTo>
                    <a:pt x="1785" y="3254"/>
                  </a:lnTo>
                  <a:lnTo>
                    <a:pt x="1732" y="2992"/>
                  </a:lnTo>
                  <a:lnTo>
                    <a:pt x="1732" y="2677"/>
                  </a:lnTo>
                  <a:lnTo>
                    <a:pt x="1732" y="2309"/>
                  </a:lnTo>
                  <a:lnTo>
                    <a:pt x="1785" y="2099"/>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4"/>
                  </a:lnTo>
                  <a:lnTo>
                    <a:pt x="4199" y="2204"/>
                  </a:lnTo>
                  <a:lnTo>
                    <a:pt x="4199" y="2624"/>
                  </a:lnTo>
                  <a:lnTo>
                    <a:pt x="4251" y="3674"/>
                  </a:lnTo>
                  <a:lnTo>
                    <a:pt x="5563" y="3674"/>
                  </a:lnTo>
                  <a:lnTo>
                    <a:pt x="5563" y="2624"/>
                  </a:lnTo>
                  <a:lnTo>
                    <a:pt x="5511" y="1890"/>
                  </a:lnTo>
                  <a:lnTo>
                    <a:pt x="5406" y="1417"/>
                  </a:lnTo>
                  <a:lnTo>
                    <a:pt x="5196" y="997"/>
                  </a:lnTo>
                  <a:lnTo>
                    <a:pt x="4986" y="682"/>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23" name="Google Shape;723;p13"/>
            <p:cNvSpPr/>
            <p:nvPr/>
          </p:nvSpPr>
          <p:spPr>
            <a:xfrm>
              <a:off x="520838" y="3171612"/>
              <a:ext cx="46928" cy="99452"/>
            </a:xfrm>
            <a:custGeom>
              <a:avLst/>
              <a:gdLst/>
              <a:ahLst/>
              <a:cxnLst/>
              <a:rect l="l" t="t" r="r" b="b"/>
              <a:pathLst>
                <a:path w="5774" h="12229" extrusionOk="0">
                  <a:moveTo>
                    <a:pt x="3045" y="0"/>
                  </a:moveTo>
                  <a:lnTo>
                    <a:pt x="2572" y="53"/>
                  </a:lnTo>
                  <a:lnTo>
                    <a:pt x="2152" y="105"/>
                  </a:lnTo>
                  <a:lnTo>
                    <a:pt x="1785" y="210"/>
                  </a:lnTo>
                  <a:lnTo>
                    <a:pt x="1470" y="368"/>
                  </a:lnTo>
                  <a:lnTo>
                    <a:pt x="1208" y="525"/>
                  </a:lnTo>
                  <a:lnTo>
                    <a:pt x="998" y="735"/>
                  </a:lnTo>
                  <a:lnTo>
                    <a:pt x="788" y="945"/>
                  </a:lnTo>
                  <a:lnTo>
                    <a:pt x="630" y="1155"/>
                  </a:lnTo>
                  <a:lnTo>
                    <a:pt x="473" y="1627"/>
                  </a:lnTo>
                  <a:lnTo>
                    <a:pt x="368" y="2047"/>
                  </a:lnTo>
                  <a:lnTo>
                    <a:pt x="316" y="2467"/>
                  </a:lnTo>
                  <a:lnTo>
                    <a:pt x="316" y="2782"/>
                  </a:lnTo>
                  <a:lnTo>
                    <a:pt x="316" y="3149"/>
                  </a:lnTo>
                  <a:lnTo>
                    <a:pt x="368" y="3517"/>
                  </a:lnTo>
                  <a:lnTo>
                    <a:pt x="421" y="3884"/>
                  </a:lnTo>
                  <a:lnTo>
                    <a:pt x="578" y="4251"/>
                  </a:lnTo>
                  <a:lnTo>
                    <a:pt x="735" y="4566"/>
                  </a:lnTo>
                  <a:lnTo>
                    <a:pt x="998" y="4933"/>
                  </a:lnTo>
                  <a:lnTo>
                    <a:pt x="1260" y="5301"/>
                  </a:lnTo>
                  <a:lnTo>
                    <a:pt x="1680" y="5721"/>
                  </a:lnTo>
                  <a:lnTo>
                    <a:pt x="3254" y="7400"/>
                  </a:lnTo>
                  <a:lnTo>
                    <a:pt x="3727" y="7872"/>
                  </a:lnTo>
                  <a:lnTo>
                    <a:pt x="4094" y="8345"/>
                  </a:lnTo>
                  <a:lnTo>
                    <a:pt x="4199" y="8607"/>
                  </a:lnTo>
                  <a:lnTo>
                    <a:pt x="4304" y="8869"/>
                  </a:lnTo>
                  <a:lnTo>
                    <a:pt x="4356" y="9132"/>
                  </a:lnTo>
                  <a:lnTo>
                    <a:pt x="4356" y="9499"/>
                  </a:lnTo>
                  <a:lnTo>
                    <a:pt x="4304" y="9919"/>
                  </a:lnTo>
                  <a:lnTo>
                    <a:pt x="4199" y="10234"/>
                  </a:lnTo>
                  <a:lnTo>
                    <a:pt x="4042" y="10496"/>
                  </a:lnTo>
                  <a:lnTo>
                    <a:pt x="3779" y="10706"/>
                  </a:lnTo>
                  <a:lnTo>
                    <a:pt x="3569" y="10811"/>
                  </a:lnTo>
                  <a:lnTo>
                    <a:pt x="3307" y="10916"/>
                  </a:lnTo>
                  <a:lnTo>
                    <a:pt x="2887" y="10969"/>
                  </a:lnTo>
                  <a:lnTo>
                    <a:pt x="2415" y="10916"/>
                  </a:lnTo>
                  <a:lnTo>
                    <a:pt x="2100" y="10759"/>
                  </a:lnTo>
                  <a:lnTo>
                    <a:pt x="1837" y="10601"/>
                  </a:lnTo>
                  <a:lnTo>
                    <a:pt x="1680" y="10391"/>
                  </a:lnTo>
                  <a:lnTo>
                    <a:pt x="1575" y="10129"/>
                  </a:lnTo>
                  <a:lnTo>
                    <a:pt x="1470" y="9919"/>
                  </a:lnTo>
                  <a:lnTo>
                    <a:pt x="1470" y="9552"/>
                  </a:lnTo>
                  <a:lnTo>
                    <a:pt x="1418" y="7977"/>
                  </a:lnTo>
                  <a:lnTo>
                    <a:pt x="1" y="7977"/>
                  </a:lnTo>
                  <a:lnTo>
                    <a:pt x="1" y="9289"/>
                  </a:lnTo>
                  <a:lnTo>
                    <a:pt x="53" y="9919"/>
                  </a:lnTo>
                  <a:lnTo>
                    <a:pt x="106" y="10234"/>
                  </a:lnTo>
                  <a:lnTo>
                    <a:pt x="211" y="10549"/>
                  </a:lnTo>
                  <a:lnTo>
                    <a:pt x="316" y="10864"/>
                  </a:lnTo>
                  <a:lnTo>
                    <a:pt x="473" y="11126"/>
                  </a:lnTo>
                  <a:lnTo>
                    <a:pt x="683" y="11388"/>
                  </a:lnTo>
                  <a:lnTo>
                    <a:pt x="945" y="11651"/>
                  </a:lnTo>
                  <a:lnTo>
                    <a:pt x="1208" y="11808"/>
                  </a:lnTo>
                  <a:lnTo>
                    <a:pt x="1575" y="12018"/>
                  </a:lnTo>
                  <a:lnTo>
                    <a:pt x="2152" y="12176"/>
                  </a:lnTo>
                  <a:lnTo>
                    <a:pt x="2520" y="12228"/>
                  </a:lnTo>
                  <a:lnTo>
                    <a:pt x="2940" y="12228"/>
                  </a:lnTo>
                  <a:lnTo>
                    <a:pt x="3307" y="12176"/>
                  </a:lnTo>
                  <a:lnTo>
                    <a:pt x="3727" y="12123"/>
                  </a:lnTo>
                  <a:lnTo>
                    <a:pt x="4199" y="11966"/>
                  </a:lnTo>
                  <a:lnTo>
                    <a:pt x="4671" y="11756"/>
                  </a:lnTo>
                  <a:lnTo>
                    <a:pt x="4934" y="11598"/>
                  </a:lnTo>
                  <a:lnTo>
                    <a:pt x="5144" y="11388"/>
                  </a:lnTo>
                  <a:lnTo>
                    <a:pt x="5301" y="11178"/>
                  </a:lnTo>
                  <a:lnTo>
                    <a:pt x="5459" y="10864"/>
                  </a:lnTo>
                  <a:lnTo>
                    <a:pt x="5616" y="10601"/>
                  </a:lnTo>
                  <a:lnTo>
                    <a:pt x="5721" y="10234"/>
                  </a:lnTo>
                  <a:lnTo>
                    <a:pt x="5773" y="9814"/>
                  </a:lnTo>
                  <a:lnTo>
                    <a:pt x="5773" y="9394"/>
                  </a:lnTo>
                  <a:lnTo>
                    <a:pt x="5773" y="8922"/>
                  </a:lnTo>
                  <a:lnTo>
                    <a:pt x="5721" y="8502"/>
                  </a:lnTo>
                  <a:lnTo>
                    <a:pt x="5616" y="8082"/>
                  </a:lnTo>
                  <a:lnTo>
                    <a:pt x="5459" y="7767"/>
                  </a:lnTo>
                  <a:lnTo>
                    <a:pt x="5249" y="7400"/>
                  </a:lnTo>
                  <a:lnTo>
                    <a:pt x="5039" y="7085"/>
                  </a:lnTo>
                  <a:lnTo>
                    <a:pt x="4409" y="6350"/>
                  </a:lnTo>
                  <a:lnTo>
                    <a:pt x="2887" y="4829"/>
                  </a:lnTo>
                  <a:lnTo>
                    <a:pt x="2362" y="4251"/>
                  </a:lnTo>
                  <a:lnTo>
                    <a:pt x="1995" y="3726"/>
                  </a:lnTo>
                  <a:lnTo>
                    <a:pt x="1890" y="3517"/>
                  </a:lnTo>
                  <a:lnTo>
                    <a:pt x="1785" y="3254"/>
                  </a:lnTo>
                  <a:lnTo>
                    <a:pt x="1733" y="2992"/>
                  </a:lnTo>
                  <a:lnTo>
                    <a:pt x="1733" y="2677"/>
                  </a:lnTo>
                  <a:lnTo>
                    <a:pt x="1733" y="2310"/>
                  </a:lnTo>
                  <a:lnTo>
                    <a:pt x="1785" y="2100"/>
                  </a:lnTo>
                  <a:lnTo>
                    <a:pt x="1890" y="1837"/>
                  </a:lnTo>
                  <a:lnTo>
                    <a:pt x="2047" y="1627"/>
                  </a:lnTo>
                  <a:lnTo>
                    <a:pt x="2257" y="1417"/>
                  </a:lnTo>
                  <a:lnTo>
                    <a:pt x="2572" y="1312"/>
                  </a:lnTo>
                  <a:lnTo>
                    <a:pt x="2992" y="1260"/>
                  </a:lnTo>
                  <a:lnTo>
                    <a:pt x="3307" y="1312"/>
                  </a:lnTo>
                  <a:lnTo>
                    <a:pt x="3622" y="1365"/>
                  </a:lnTo>
                  <a:lnTo>
                    <a:pt x="3832" y="1522"/>
                  </a:lnTo>
                  <a:lnTo>
                    <a:pt x="3989" y="1680"/>
                  </a:lnTo>
                  <a:lnTo>
                    <a:pt x="4094" y="1837"/>
                  </a:lnTo>
                  <a:lnTo>
                    <a:pt x="4147" y="1995"/>
                  </a:lnTo>
                  <a:lnTo>
                    <a:pt x="4199" y="2205"/>
                  </a:lnTo>
                  <a:lnTo>
                    <a:pt x="4252" y="2624"/>
                  </a:lnTo>
                  <a:lnTo>
                    <a:pt x="4252" y="3674"/>
                  </a:lnTo>
                  <a:lnTo>
                    <a:pt x="5564" y="3674"/>
                  </a:lnTo>
                  <a:lnTo>
                    <a:pt x="5564" y="2624"/>
                  </a:lnTo>
                  <a:lnTo>
                    <a:pt x="5511" y="1890"/>
                  </a:lnTo>
                  <a:lnTo>
                    <a:pt x="5406" y="1417"/>
                  </a:lnTo>
                  <a:lnTo>
                    <a:pt x="5249" y="998"/>
                  </a:lnTo>
                  <a:lnTo>
                    <a:pt x="4986" y="683"/>
                  </a:lnTo>
                  <a:lnTo>
                    <a:pt x="4724" y="473"/>
                  </a:lnTo>
                  <a:lnTo>
                    <a:pt x="4461" y="315"/>
                  </a:lnTo>
                  <a:lnTo>
                    <a:pt x="4147" y="158"/>
                  </a:lnTo>
                  <a:lnTo>
                    <a:pt x="3884" y="105"/>
                  </a:lnTo>
                  <a:lnTo>
                    <a:pt x="3569" y="53"/>
                  </a:lnTo>
                  <a:lnTo>
                    <a:pt x="3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24" name="Google Shape;724;p13"/>
            <p:cNvSpPr/>
            <p:nvPr/>
          </p:nvSpPr>
          <p:spPr>
            <a:xfrm>
              <a:off x="575861" y="3172889"/>
              <a:ext cx="46075" cy="96891"/>
            </a:xfrm>
            <a:custGeom>
              <a:avLst/>
              <a:gdLst/>
              <a:ahLst/>
              <a:cxnLst/>
              <a:rect l="l" t="t" r="r" b="b"/>
              <a:pathLst>
                <a:path w="5669" h="11914" extrusionOk="0">
                  <a:moveTo>
                    <a:pt x="1" y="1"/>
                  </a:moveTo>
                  <a:lnTo>
                    <a:pt x="1" y="11914"/>
                  </a:lnTo>
                  <a:lnTo>
                    <a:pt x="1470" y="11914"/>
                  </a:lnTo>
                  <a:lnTo>
                    <a:pt x="1260" y="1628"/>
                  </a:lnTo>
                  <a:lnTo>
                    <a:pt x="3569" y="11914"/>
                  </a:lnTo>
                  <a:lnTo>
                    <a:pt x="5668" y="11914"/>
                  </a:lnTo>
                  <a:lnTo>
                    <a:pt x="5668"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25" name="Google Shape;725;p13"/>
            <p:cNvSpPr/>
            <p:nvPr/>
          </p:nvSpPr>
          <p:spPr>
            <a:xfrm>
              <a:off x="631307" y="3171612"/>
              <a:ext cx="46075" cy="99452"/>
            </a:xfrm>
            <a:custGeom>
              <a:avLst/>
              <a:gdLst/>
              <a:ahLst/>
              <a:cxnLst/>
              <a:rect l="l" t="t" r="r" b="b"/>
              <a:pathLst>
                <a:path w="5669" h="12229" extrusionOk="0">
                  <a:moveTo>
                    <a:pt x="2992" y="0"/>
                  </a:moveTo>
                  <a:lnTo>
                    <a:pt x="2520" y="53"/>
                  </a:lnTo>
                  <a:lnTo>
                    <a:pt x="2153" y="105"/>
                  </a:lnTo>
                  <a:lnTo>
                    <a:pt x="1838" y="158"/>
                  </a:lnTo>
                  <a:lnTo>
                    <a:pt x="1523" y="263"/>
                  </a:lnTo>
                  <a:lnTo>
                    <a:pt x="1260" y="420"/>
                  </a:lnTo>
                  <a:lnTo>
                    <a:pt x="1050" y="578"/>
                  </a:lnTo>
                  <a:lnTo>
                    <a:pt x="683" y="945"/>
                  </a:lnTo>
                  <a:lnTo>
                    <a:pt x="421"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4" y="9971"/>
                  </a:lnTo>
                  <a:lnTo>
                    <a:pt x="5616" y="9552"/>
                  </a:lnTo>
                  <a:lnTo>
                    <a:pt x="5669" y="7872"/>
                  </a:lnTo>
                  <a:lnTo>
                    <a:pt x="4252" y="7872"/>
                  </a:lnTo>
                  <a:lnTo>
                    <a:pt x="4252"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8" y="10496"/>
                  </a:lnTo>
                  <a:lnTo>
                    <a:pt x="1733"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8" y="1837"/>
                  </a:lnTo>
                  <a:lnTo>
                    <a:pt x="1995" y="1575"/>
                  </a:lnTo>
                  <a:lnTo>
                    <a:pt x="2205" y="1417"/>
                  </a:lnTo>
                  <a:lnTo>
                    <a:pt x="2572" y="1312"/>
                  </a:lnTo>
                  <a:lnTo>
                    <a:pt x="2992" y="1260"/>
                  </a:lnTo>
                  <a:lnTo>
                    <a:pt x="3360" y="1312"/>
                  </a:lnTo>
                  <a:lnTo>
                    <a:pt x="3674" y="1417"/>
                  </a:lnTo>
                  <a:lnTo>
                    <a:pt x="3884" y="1627"/>
                  </a:lnTo>
                  <a:lnTo>
                    <a:pt x="4042" y="1837"/>
                  </a:lnTo>
                  <a:lnTo>
                    <a:pt x="4147" y="2100"/>
                  </a:lnTo>
                  <a:lnTo>
                    <a:pt x="4199" y="2414"/>
                  </a:lnTo>
                  <a:lnTo>
                    <a:pt x="4199" y="3044"/>
                  </a:lnTo>
                  <a:lnTo>
                    <a:pt x="4199" y="3936"/>
                  </a:lnTo>
                  <a:lnTo>
                    <a:pt x="5564" y="3936"/>
                  </a:lnTo>
                  <a:lnTo>
                    <a:pt x="5564" y="2677"/>
                  </a:lnTo>
                  <a:lnTo>
                    <a:pt x="5564" y="2152"/>
                  </a:lnTo>
                  <a:lnTo>
                    <a:pt x="5459" y="1732"/>
                  </a:lnTo>
                  <a:lnTo>
                    <a:pt x="5301" y="1260"/>
                  </a:lnTo>
                  <a:lnTo>
                    <a:pt x="5091" y="893"/>
                  </a:lnTo>
                  <a:lnTo>
                    <a:pt x="4776" y="630"/>
                  </a:lnTo>
                  <a:lnTo>
                    <a:pt x="4462" y="368"/>
                  </a:lnTo>
                  <a:lnTo>
                    <a:pt x="4094" y="210"/>
                  </a:lnTo>
                  <a:lnTo>
                    <a:pt x="3727" y="105"/>
                  </a:lnTo>
                  <a:lnTo>
                    <a:pt x="3360"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26" name="Google Shape;726;p13"/>
            <p:cNvSpPr/>
            <p:nvPr/>
          </p:nvSpPr>
          <p:spPr>
            <a:xfrm>
              <a:off x="277298" y="2872865"/>
              <a:ext cx="450841" cy="450687"/>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pic>
        <p:nvPicPr>
          <p:cNvPr id="727" name="Google Shape;727;p13"/>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728" name="Google Shape;728;p13"/>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0_Branding Slide_Nova Scotia_FR">
  <p:cSld name="TITLE_1_14_1_2_1_1_1">
    <p:spTree>
      <p:nvGrpSpPr>
        <p:cNvPr id="1" name="Shape 729"/>
        <p:cNvGrpSpPr/>
        <p:nvPr/>
      </p:nvGrpSpPr>
      <p:grpSpPr>
        <a:xfrm>
          <a:off x="0" y="0"/>
          <a:ext cx="0" cy="0"/>
          <a:chOff x="0" y="0"/>
          <a:chExt cx="0" cy="0"/>
        </a:xfrm>
      </p:grpSpPr>
      <p:pic>
        <p:nvPicPr>
          <p:cNvPr id="730" name="Google Shape;730;p14"/>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731" name="Google Shape;731;p14"/>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001C18">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Nouvelle-Écosse, Canada - Photo : Unsplash</a:t>
            </a:r>
            <a:endParaRPr sz="900">
              <a:solidFill>
                <a:srgbClr val="FFFFFF"/>
              </a:solidFill>
            </a:endParaRPr>
          </a:p>
        </p:txBody>
      </p:sp>
      <p:grpSp>
        <p:nvGrpSpPr>
          <p:cNvPr id="734" name="Google Shape;734;p14"/>
          <p:cNvGrpSpPr/>
          <p:nvPr/>
        </p:nvGrpSpPr>
        <p:grpSpPr>
          <a:xfrm>
            <a:off x="429700" y="1254487"/>
            <a:ext cx="4858710" cy="923133"/>
            <a:chOff x="277295" y="3594869"/>
            <a:chExt cx="2318861" cy="440573"/>
          </a:xfrm>
        </p:grpSpPr>
        <p:sp>
          <p:nvSpPr>
            <p:cNvPr id="735" name="Google Shape;735;p14"/>
            <p:cNvSpPr/>
            <p:nvPr/>
          </p:nvSpPr>
          <p:spPr>
            <a:xfrm>
              <a:off x="837311" y="3632417"/>
              <a:ext cx="71128" cy="146860"/>
            </a:xfrm>
            <a:custGeom>
              <a:avLst/>
              <a:gdLst/>
              <a:ahLst/>
              <a:cxnLst/>
              <a:rect l="l" t="t" r="r" b="b"/>
              <a:pathLst>
                <a:path w="8765" h="18473" extrusionOk="0">
                  <a:moveTo>
                    <a:pt x="4619" y="0"/>
                  </a:moveTo>
                  <a:lnTo>
                    <a:pt x="3884" y="53"/>
                  </a:lnTo>
                  <a:lnTo>
                    <a:pt x="3254" y="158"/>
                  </a:lnTo>
                  <a:lnTo>
                    <a:pt x="2677" y="315"/>
                  </a:lnTo>
                  <a:lnTo>
                    <a:pt x="2204" y="525"/>
                  </a:lnTo>
                  <a:lnTo>
                    <a:pt x="1785" y="787"/>
                  </a:lnTo>
                  <a:lnTo>
                    <a:pt x="1470" y="1102"/>
                  </a:lnTo>
                  <a:lnTo>
                    <a:pt x="1207" y="1417"/>
                  </a:lnTo>
                  <a:lnTo>
                    <a:pt x="945" y="1732"/>
                  </a:lnTo>
                  <a:lnTo>
                    <a:pt x="788" y="2099"/>
                  </a:lnTo>
                  <a:lnTo>
                    <a:pt x="683" y="2467"/>
                  </a:lnTo>
                  <a:lnTo>
                    <a:pt x="525" y="3149"/>
                  </a:lnTo>
                  <a:lnTo>
                    <a:pt x="473" y="3726"/>
                  </a:lnTo>
                  <a:lnTo>
                    <a:pt x="420" y="4198"/>
                  </a:lnTo>
                  <a:lnTo>
                    <a:pt x="473" y="4776"/>
                  </a:lnTo>
                  <a:lnTo>
                    <a:pt x="525" y="5353"/>
                  </a:lnTo>
                  <a:lnTo>
                    <a:pt x="630" y="5878"/>
                  </a:lnTo>
                  <a:lnTo>
                    <a:pt x="840" y="6403"/>
                  </a:lnTo>
                  <a:lnTo>
                    <a:pt x="1102" y="6927"/>
                  </a:lnTo>
                  <a:lnTo>
                    <a:pt x="1470" y="7452"/>
                  </a:lnTo>
                  <a:lnTo>
                    <a:pt x="1942" y="8029"/>
                  </a:lnTo>
                  <a:lnTo>
                    <a:pt x="2519" y="8659"/>
                  </a:lnTo>
                  <a:lnTo>
                    <a:pt x="4933" y="11178"/>
                  </a:lnTo>
                  <a:lnTo>
                    <a:pt x="5616" y="11913"/>
                  </a:lnTo>
                  <a:lnTo>
                    <a:pt x="5930" y="12228"/>
                  </a:lnTo>
                  <a:lnTo>
                    <a:pt x="6140" y="12595"/>
                  </a:lnTo>
                  <a:lnTo>
                    <a:pt x="6350" y="12962"/>
                  </a:lnTo>
                  <a:lnTo>
                    <a:pt x="6455"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1" y="16426"/>
                  </a:lnTo>
                  <a:lnTo>
                    <a:pt x="3149" y="16321"/>
                  </a:lnTo>
                  <a:lnTo>
                    <a:pt x="2939" y="16164"/>
                  </a:lnTo>
                  <a:lnTo>
                    <a:pt x="2782" y="16006"/>
                  </a:lnTo>
                  <a:lnTo>
                    <a:pt x="2519" y="15691"/>
                  </a:lnTo>
                  <a:lnTo>
                    <a:pt x="2362" y="15324"/>
                  </a:lnTo>
                  <a:lnTo>
                    <a:pt x="2257" y="14957"/>
                  </a:lnTo>
                  <a:lnTo>
                    <a:pt x="2152" y="14432"/>
                  </a:lnTo>
                  <a:lnTo>
                    <a:pt x="2152" y="13802"/>
                  </a:lnTo>
                  <a:lnTo>
                    <a:pt x="2152" y="12018"/>
                  </a:lnTo>
                  <a:lnTo>
                    <a:pt x="0" y="12018"/>
                  </a:lnTo>
                  <a:lnTo>
                    <a:pt x="0" y="14012"/>
                  </a:lnTo>
                  <a:lnTo>
                    <a:pt x="0" y="14537"/>
                  </a:lnTo>
                  <a:lnTo>
                    <a:pt x="53" y="15009"/>
                  </a:lnTo>
                  <a:lnTo>
                    <a:pt x="158" y="15481"/>
                  </a:lnTo>
                  <a:lnTo>
                    <a:pt x="263" y="15954"/>
                  </a:lnTo>
                  <a:lnTo>
                    <a:pt x="473" y="16426"/>
                  </a:lnTo>
                  <a:lnTo>
                    <a:pt x="683" y="16846"/>
                  </a:lnTo>
                  <a:lnTo>
                    <a:pt x="997" y="17213"/>
                  </a:lnTo>
                  <a:lnTo>
                    <a:pt x="1417" y="17581"/>
                  </a:lnTo>
                  <a:lnTo>
                    <a:pt x="1785" y="17843"/>
                  </a:lnTo>
                  <a:lnTo>
                    <a:pt x="2047" y="18000"/>
                  </a:lnTo>
                  <a:lnTo>
                    <a:pt x="2414" y="18158"/>
                  </a:lnTo>
                  <a:lnTo>
                    <a:pt x="2782" y="18263"/>
                  </a:lnTo>
                  <a:lnTo>
                    <a:pt x="3254" y="18368"/>
                  </a:lnTo>
                  <a:lnTo>
                    <a:pt x="3779" y="18473"/>
                  </a:lnTo>
                  <a:lnTo>
                    <a:pt x="4986" y="18473"/>
                  </a:lnTo>
                  <a:lnTo>
                    <a:pt x="5668" y="18368"/>
                  </a:lnTo>
                  <a:lnTo>
                    <a:pt x="6350" y="18105"/>
                  </a:lnTo>
                  <a:lnTo>
                    <a:pt x="6718" y="17948"/>
                  </a:lnTo>
                  <a:lnTo>
                    <a:pt x="7085" y="17738"/>
                  </a:lnTo>
                  <a:lnTo>
                    <a:pt x="7400" y="17528"/>
                  </a:lnTo>
                  <a:lnTo>
                    <a:pt x="7715" y="17213"/>
                  </a:lnTo>
                  <a:lnTo>
                    <a:pt x="8030" y="16846"/>
                  </a:lnTo>
                  <a:lnTo>
                    <a:pt x="8240" y="16479"/>
                  </a:lnTo>
                  <a:lnTo>
                    <a:pt x="8450" y="16006"/>
                  </a:lnTo>
                  <a:lnTo>
                    <a:pt x="8607" y="15481"/>
                  </a:lnTo>
                  <a:lnTo>
                    <a:pt x="8712" y="14852"/>
                  </a:lnTo>
                  <a:lnTo>
                    <a:pt x="8764" y="14170"/>
                  </a:lnTo>
                  <a:lnTo>
                    <a:pt x="8712" y="13487"/>
                  </a:lnTo>
                  <a:lnTo>
                    <a:pt x="8607" y="12805"/>
                  </a:lnTo>
                  <a:lnTo>
                    <a:pt x="8450" y="12280"/>
                  </a:lnTo>
                  <a:lnTo>
                    <a:pt x="8240" y="11755"/>
                  </a:lnTo>
                  <a:lnTo>
                    <a:pt x="7925" y="11231"/>
                  </a:lnTo>
                  <a:lnTo>
                    <a:pt x="7557" y="10706"/>
                  </a:lnTo>
                  <a:lnTo>
                    <a:pt x="7138" y="10181"/>
                  </a:lnTo>
                  <a:lnTo>
                    <a:pt x="6613" y="9656"/>
                  </a:lnTo>
                  <a:lnTo>
                    <a:pt x="4356" y="7295"/>
                  </a:lnTo>
                  <a:lnTo>
                    <a:pt x="3569" y="6403"/>
                  </a:lnTo>
                  <a:lnTo>
                    <a:pt x="3254" y="6035"/>
                  </a:lnTo>
                  <a:lnTo>
                    <a:pt x="2992" y="5668"/>
                  </a:lnTo>
                  <a:lnTo>
                    <a:pt x="2834" y="5301"/>
                  </a:lnTo>
                  <a:lnTo>
                    <a:pt x="2677" y="4933"/>
                  </a:lnTo>
                  <a:lnTo>
                    <a:pt x="2624" y="4513"/>
                  </a:lnTo>
                  <a:lnTo>
                    <a:pt x="2624" y="4041"/>
                  </a:lnTo>
                  <a:lnTo>
                    <a:pt x="2624" y="3516"/>
                  </a:lnTo>
                  <a:lnTo>
                    <a:pt x="2677" y="3149"/>
                  </a:lnTo>
                  <a:lnTo>
                    <a:pt x="2834" y="2782"/>
                  </a:lnTo>
                  <a:lnTo>
                    <a:pt x="3044" y="2467"/>
                  </a:lnTo>
                  <a:lnTo>
                    <a:pt x="3202" y="2309"/>
                  </a:lnTo>
                  <a:lnTo>
                    <a:pt x="3411" y="2204"/>
                  </a:lnTo>
                  <a:lnTo>
                    <a:pt x="3621" y="2047"/>
                  </a:lnTo>
                  <a:lnTo>
                    <a:pt x="3884" y="1994"/>
                  </a:lnTo>
                  <a:lnTo>
                    <a:pt x="4146" y="1942"/>
                  </a:lnTo>
                  <a:lnTo>
                    <a:pt x="5038" y="1942"/>
                  </a:lnTo>
                  <a:lnTo>
                    <a:pt x="5406" y="2099"/>
                  </a:lnTo>
                  <a:lnTo>
                    <a:pt x="5773" y="2309"/>
                  </a:lnTo>
                  <a:lnTo>
                    <a:pt x="5983" y="2519"/>
                  </a:lnTo>
                  <a:lnTo>
                    <a:pt x="6140" y="2782"/>
                  </a:lnTo>
                  <a:lnTo>
                    <a:pt x="6245" y="2991"/>
                  </a:lnTo>
                  <a:lnTo>
                    <a:pt x="6350" y="3359"/>
                  </a:lnTo>
                  <a:lnTo>
                    <a:pt x="6403" y="3936"/>
                  </a:lnTo>
                  <a:lnTo>
                    <a:pt x="6455" y="5563"/>
                  </a:lnTo>
                  <a:lnTo>
                    <a:pt x="8397" y="5563"/>
                  </a:lnTo>
                  <a:lnTo>
                    <a:pt x="8397" y="3936"/>
                  </a:lnTo>
                  <a:lnTo>
                    <a:pt x="8345" y="2834"/>
                  </a:lnTo>
                  <a:lnTo>
                    <a:pt x="8292" y="2467"/>
                  </a:lnTo>
                  <a:lnTo>
                    <a:pt x="8187" y="2099"/>
                  </a:lnTo>
                  <a:lnTo>
                    <a:pt x="8030" y="1784"/>
                  </a:lnTo>
                  <a:lnTo>
                    <a:pt x="7872" y="1470"/>
                  </a:lnTo>
                  <a:lnTo>
                    <a:pt x="7557" y="1050"/>
                  </a:lnTo>
                  <a:lnTo>
                    <a:pt x="7138"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920782" y="3674552"/>
              <a:ext cx="58347" cy="104725"/>
            </a:xfrm>
            <a:custGeom>
              <a:avLst/>
              <a:gdLst/>
              <a:ahLst/>
              <a:cxnLst/>
              <a:rect l="l" t="t" r="r" b="b"/>
              <a:pathLst>
                <a:path w="7190" h="13173" extrusionOk="0">
                  <a:moveTo>
                    <a:pt x="3989" y="1575"/>
                  </a:moveTo>
                  <a:lnTo>
                    <a:pt x="4199" y="1627"/>
                  </a:lnTo>
                  <a:lnTo>
                    <a:pt x="4409" y="1732"/>
                  </a:lnTo>
                  <a:lnTo>
                    <a:pt x="4566" y="1837"/>
                  </a:lnTo>
                  <a:lnTo>
                    <a:pt x="4881" y="2100"/>
                  </a:lnTo>
                  <a:lnTo>
                    <a:pt x="5038" y="2415"/>
                  </a:lnTo>
                  <a:lnTo>
                    <a:pt x="5143" y="2782"/>
                  </a:lnTo>
                  <a:lnTo>
                    <a:pt x="5248" y="3149"/>
                  </a:lnTo>
                  <a:lnTo>
                    <a:pt x="5248" y="3779"/>
                  </a:lnTo>
                  <a:lnTo>
                    <a:pt x="5248" y="5353"/>
                  </a:lnTo>
                  <a:lnTo>
                    <a:pt x="2047" y="5353"/>
                  </a:lnTo>
                  <a:lnTo>
                    <a:pt x="2099" y="3464"/>
                  </a:lnTo>
                  <a:lnTo>
                    <a:pt x="2152" y="2992"/>
                  </a:lnTo>
                  <a:lnTo>
                    <a:pt x="2204" y="2624"/>
                  </a:lnTo>
                  <a:lnTo>
                    <a:pt x="2362" y="2310"/>
                  </a:lnTo>
                  <a:lnTo>
                    <a:pt x="2467" y="2100"/>
                  </a:lnTo>
                  <a:lnTo>
                    <a:pt x="2624" y="1942"/>
                  </a:lnTo>
                  <a:lnTo>
                    <a:pt x="2782" y="1785"/>
                  </a:lnTo>
                  <a:lnTo>
                    <a:pt x="3044" y="1680"/>
                  </a:lnTo>
                  <a:lnTo>
                    <a:pt x="3359" y="1575"/>
                  </a:lnTo>
                  <a:close/>
                  <a:moveTo>
                    <a:pt x="3516" y="1"/>
                  </a:moveTo>
                  <a:lnTo>
                    <a:pt x="2939" y="53"/>
                  </a:lnTo>
                  <a:lnTo>
                    <a:pt x="2414" y="158"/>
                  </a:lnTo>
                  <a:lnTo>
                    <a:pt x="1994" y="263"/>
                  </a:lnTo>
                  <a:lnTo>
                    <a:pt x="1575" y="473"/>
                  </a:lnTo>
                  <a:lnTo>
                    <a:pt x="1260" y="683"/>
                  </a:lnTo>
                  <a:lnTo>
                    <a:pt x="945"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473" y="11546"/>
                  </a:lnTo>
                  <a:lnTo>
                    <a:pt x="683" y="11808"/>
                  </a:lnTo>
                  <a:lnTo>
                    <a:pt x="840" y="12071"/>
                  </a:lnTo>
                  <a:lnTo>
                    <a:pt x="1050" y="12281"/>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4"/>
                  </a:lnTo>
                  <a:lnTo>
                    <a:pt x="4566" y="11336"/>
                  </a:lnTo>
                  <a:lnTo>
                    <a:pt x="4409" y="11389"/>
                  </a:lnTo>
                  <a:lnTo>
                    <a:pt x="4199" y="11493"/>
                  </a:lnTo>
                  <a:lnTo>
                    <a:pt x="3674" y="11546"/>
                  </a:lnTo>
                  <a:lnTo>
                    <a:pt x="3464" y="11493"/>
                  </a:lnTo>
                  <a:lnTo>
                    <a:pt x="3202" y="11493"/>
                  </a:lnTo>
                  <a:lnTo>
                    <a:pt x="2834" y="11336"/>
                  </a:lnTo>
                  <a:lnTo>
                    <a:pt x="2572" y="11074"/>
                  </a:lnTo>
                  <a:lnTo>
                    <a:pt x="2362" y="10811"/>
                  </a:lnTo>
                  <a:lnTo>
                    <a:pt x="2257" y="10496"/>
                  </a:lnTo>
                  <a:lnTo>
                    <a:pt x="2152" y="10234"/>
                  </a:lnTo>
                  <a:lnTo>
                    <a:pt x="2099" y="9709"/>
                  </a:lnTo>
                  <a:lnTo>
                    <a:pt x="2047" y="8555"/>
                  </a:lnTo>
                  <a:lnTo>
                    <a:pt x="2047" y="6980"/>
                  </a:lnTo>
                  <a:lnTo>
                    <a:pt x="7190" y="6980"/>
                  </a:lnTo>
                  <a:lnTo>
                    <a:pt x="7137" y="3936"/>
                  </a:lnTo>
                  <a:lnTo>
                    <a:pt x="7137"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995310" y="3674552"/>
              <a:ext cx="43870" cy="102642"/>
            </a:xfrm>
            <a:custGeom>
              <a:avLst/>
              <a:gdLst/>
              <a:ahLst/>
              <a:cxnLst/>
              <a:rect l="l" t="t" r="r" b="b"/>
              <a:pathLst>
                <a:path w="5406" h="12911" extrusionOk="0">
                  <a:moveTo>
                    <a:pt x="5038" y="1"/>
                  </a:moveTo>
                  <a:lnTo>
                    <a:pt x="4671" y="53"/>
                  </a:lnTo>
                  <a:lnTo>
                    <a:pt x="4303" y="105"/>
                  </a:lnTo>
                  <a:lnTo>
                    <a:pt x="4041" y="210"/>
                  </a:lnTo>
                  <a:lnTo>
                    <a:pt x="3726" y="368"/>
                  </a:lnTo>
                  <a:lnTo>
                    <a:pt x="3464" y="525"/>
                  </a:lnTo>
                  <a:lnTo>
                    <a:pt x="3044" y="893"/>
                  </a:lnTo>
                  <a:lnTo>
                    <a:pt x="2677" y="1313"/>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2"/>
                  </a:lnTo>
                  <a:lnTo>
                    <a:pt x="2677" y="3149"/>
                  </a:lnTo>
                  <a:lnTo>
                    <a:pt x="2939" y="2834"/>
                  </a:lnTo>
                  <a:lnTo>
                    <a:pt x="3254" y="2572"/>
                  </a:lnTo>
                  <a:lnTo>
                    <a:pt x="3621" y="2362"/>
                  </a:lnTo>
                  <a:lnTo>
                    <a:pt x="3936" y="2257"/>
                  </a:lnTo>
                  <a:lnTo>
                    <a:pt x="4303" y="2205"/>
                  </a:lnTo>
                  <a:lnTo>
                    <a:pt x="4671" y="2152"/>
                  </a:lnTo>
                  <a:lnTo>
                    <a:pt x="5406" y="2152"/>
                  </a:lnTo>
                  <a:lnTo>
                    <a:pt x="5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1046410" y="3676222"/>
              <a:ext cx="64319" cy="100973"/>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112008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1152879" y="3674552"/>
              <a:ext cx="58355" cy="104725"/>
            </a:xfrm>
            <a:custGeom>
              <a:avLst/>
              <a:gdLst/>
              <a:ahLst/>
              <a:cxnLst/>
              <a:rect l="l" t="t" r="r" b="b"/>
              <a:pathLst>
                <a:path w="7191" h="13173" extrusionOk="0">
                  <a:moveTo>
                    <a:pt x="3097" y="1"/>
                  </a:moveTo>
                  <a:lnTo>
                    <a:pt x="2520"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1"/>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1"/>
                  </a:lnTo>
                  <a:lnTo>
                    <a:pt x="6298" y="12176"/>
                  </a:lnTo>
                  <a:lnTo>
                    <a:pt x="6560" y="11861"/>
                  </a:lnTo>
                  <a:lnTo>
                    <a:pt x="6718" y="11546"/>
                  </a:lnTo>
                  <a:lnTo>
                    <a:pt x="6875" y="11179"/>
                  </a:lnTo>
                  <a:lnTo>
                    <a:pt x="6980" y="10759"/>
                  </a:lnTo>
                  <a:lnTo>
                    <a:pt x="7138" y="9972"/>
                  </a:lnTo>
                  <a:lnTo>
                    <a:pt x="7190" y="9079"/>
                  </a:lnTo>
                  <a:lnTo>
                    <a:pt x="7190" y="8187"/>
                  </a:lnTo>
                  <a:lnTo>
                    <a:pt x="5248" y="8187"/>
                  </a:lnTo>
                  <a:lnTo>
                    <a:pt x="5248" y="8974"/>
                  </a:lnTo>
                  <a:lnTo>
                    <a:pt x="5248" y="9604"/>
                  </a:lnTo>
                  <a:lnTo>
                    <a:pt x="5143" y="10181"/>
                  </a:lnTo>
                  <a:lnTo>
                    <a:pt x="5039" y="10654"/>
                  </a:lnTo>
                  <a:lnTo>
                    <a:pt x="4829"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5"/>
                  </a:lnTo>
                  <a:lnTo>
                    <a:pt x="5091" y="2362"/>
                  </a:lnTo>
                  <a:lnTo>
                    <a:pt x="5196" y="2834"/>
                  </a:lnTo>
                  <a:lnTo>
                    <a:pt x="5248" y="3412"/>
                  </a:lnTo>
                  <a:lnTo>
                    <a:pt x="5248" y="4829"/>
                  </a:lnTo>
                  <a:lnTo>
                    <a:pt x="7190" y="4829"/>
                  </a:lnTo>
                  <a:lnTo>
                    <a:pt x="7190" y="3884"/>
                  </a:lnTo>
                  <a:lnTo>
                    <a:pt x="7138" y="2992"/>
                  </a:lnTo>
                  <a:lnTo>
                    <a:pt x="7033" y="2205"/>
                  </a:lnTo>
                  <a:lnTo>
                    <a:pt x="6928" y="1837"/>
                  </a:lnTo>
                  <a:lnTo>
                    <a:pt x="6770" y="1470"/>
                  </a:lnTo>
                  <a:lnTo>
                    <a:pt x="6560" y="1155"/>
                  </a:lnTo>
                  <a:lnTo>
                    <a:pt x="6351"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1225703" y="3674552"/>
              <a:ext cx="58355" cy="104725"/>
            </a:xfrm>
            <a:custGeom>
              <a:avLst/>
              <a:gdLst/>
              <a:ahLst/>
              <a:cxnLst/>
              <a:rect l="l" t="t" r="r" b="b"/>
              <a:pathLst>
                <a:path w="7191" h="13173" extrusionOk="0">
                  <a:moveTo>
                    <a:pt x="3936" y="1575"/>
                  </a:moveTo>
                  <a:lnTo>
                    <a:pt x="4199" y="1627"/>
                  </a:lnTo>
                  <a:lnTo>
                    <a:pt x="4409" y="1732"/>
                  </a:lnTo>
                  <a:lnTo>
                    <a:pt x="4566" y="1837"/>
                  </a:lnTo>
                  <a:lnTo>
                    <a:pt x="4829" y="2100"/>
                  </a:lnTo>
                  <a:lnTo>
                    <a:pt x="5039" y="2415"/>
                  </a:lnTo>
                  <a:lnTo>
                    <a:pt x="5143" y="2782"/>
                  </a:lnTo>
                  <a:lnTo>
                    <a:pt x="5196" y="3149"/>
                  </a:lnTo>
                  <a:lnTo>
                    <a:pt x="5248" y="3779"/>
                  </a:lnTo>
                  <a:lnTo>
                    <a:pt x="5248" y="5353"/>
                  </a:lnTo>
                  <a:lnTo>
                    <a:pt x="2047" y="5353"/>
                  </a:lnTo>
                  <a:lnTo>
                    <a:pt x="2100" y="3464"/>
                  </a:lnTo>
                  <a:lnTo>
                    <a:pt x="2100" y="2992"/>
                  </a:lnTo>
                  <a:lnTo>
                    <a:pt x="2205" y="2624"/>
                  </a:lnTo>
                  <a:lnTo>
                    <a:pt x="2362" y="2310"/>
                  </a:lnTo>
                  <a:lnTo>
                    <a:pt x="2467" y="2100"/>
                  </a:lnTo>
                  <a:lnTo>
                    <a:pt x="2624" y="1942"/>
                  </a:lnTo>
                  <a:lnTo>
                    <a:pt x="2782" y="1785"/>
                  </a:lnTo>
                  <a:lnTo>
                    <a:pt x="3044" y="1680"/>
                  </a:lnTo>
                  <a:lnTo>
                    <a:pt x="3307" y="1575"/>
                  </a:lnTo>
                  <a:close/>
                  <a:moveTo>
                    <a:pt x="3517" y="1"/>
                  </a:moveTo>
                  <a:lnTo>
                    <a:pt x="2939" y="53"/>
                  </a:lnTo>
                  <a:lnTo>
                    <a:pt x="2415" y="158"/>
                  </a:lnTo>
                  <a:lnTo>
                    <a:pt x="1942" y="263"/>
                  </a:lnTo>
                  <a:lnTo>
                    <a:pt x="1575" y="473"/>
                  </a:lnTo>
                  <a:lnTo>
                    <a:pt x="1260" y="683"/>
                  </a:lnTo>
                  <a:lnTo>
                    <a:pt x="945" y="945"/>
                  </a:lnTo>
                  <a:lnTo>
                    <a:pt x="735" y="1260"/>
                  </a:lnTo>
                  <a:lnTo>
                    <a:pt x="525" y="1627"/>
                  </a:lnTo>
                  <a:lnTo>
                    <a:pt x="368" y="1995"/>
                  </a:lnTo>
                  <a:lnTo>
                    <a:pt x="263" y="2362"/>
                  </a:lnTo>
                  <a:lnTo>
                    <a:pt x="105" y="3254"/>
                  </a:lnTo>
                  <a:lnTo>
                    <a:pt x="0" y="4199"/>
                  </a:lnTo>
                  <a:lnTo>
                    <a:pt x="0" y="5248"/>
                  </a:lnTo>
                  <a:lnTo>
                    <a:pt x="0" y="8240"/>
                  </a:lnTo>
                  <a:lnTo>
                    <a:pt x="105" y="9919"/>
                  </a:lnTo>
                  <a:lnTo>
                    <a:pt x="105" y="10391"/>
                  </a:lnTo>
                  <a:lnTo>
                    <a:pt x="210" y="10706"/>
                  </a:lnTo>
                  <a:lnTo>
                    <a:pt x="315" y="11179"/>
                  </a:lnTo>
                  <a:lnTo>
                    <a:pt x="473" y="11546"/>
                  </a:lnTo>
                  <a:lnTo>
                    <a:pt x="630" y="11808"/>
                  </a:lnTo>
                  <a:lnTo>
                    <a:pt x="840" y="12071"/>
                  </a:lnTo>
                  <a:lnTo>
                    <a:pt x="1050" y="12281"/>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4"/>
                  </a:lnTo>
                  <a:lnTo>
                    <a:pt x="4566" y="11336"/>
                  </a:lnTo>
                  <a:lnTo>
                    <a:pt x="4356" y="11389"/>
                  </a:lnTo>
                  <a:lnTo>
                    <a:pt x="4199" y="11493"/>
                  </a:lnTo>
                  <a:lnTo>
                    <a:pt x="3674" y="11546"/>
                  </a:lnTo>
                  <a:lnTo>
                    <a:pt x="3412" y="11493"/>
                  </a:lnTo>
                  <a:lnTo>
                    <a:pt x="3202" y="11493"/>
                  </a:lnTo>
                  <a:lnTo>
                    <a:pt x="2834"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5" y="1522"/>
                  </a:lnTo>
                  <a:lnTo>
                    <a:pt x="6455" y="1208"/>
                  </a:lnTo>
                  <a:lnTo>
                    <a:pt x="6246"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1347501" y="3674552"/>
              <a:ext cx="59207" cy="102642"/>
            </a:xfrm>
            <a:custGeom>
              <a:avLst/>
              <a:gdLst/>
              <a:ahLst/>
              <a:cxnLst/>
              <a:rect l="l" t="t" r="r" b="b"/>
              <a:pathLst>
                <a:path w="7296" h="12911" extrusionOk="0">
                  <a:moveTo>
                    <a:pt x="4671" y="1"/>
                  </a:moveTo>
                  <a:lnTo>
                    <a:pt x="4094" y="53"/>
                  </a:lnTo>
                  <a:lnTo>
                    <a:pt x="3622" y="158"/>
                  </a:lnTo>
                  <a:lnTo>
                    <a:pt x="3202" y="315"/>
                  </a:lnTo>
                  <a:lnTo>
                    <a:pt x="2834" y="525"/>
                  </a:lnTo>
                  <a:lnTo>
                    <a:pt x="2572" y="735"/>
                  </a:lnTo>
                  <a:lnTo>
                    <a:pt x="2310" y="998"/>
                  </a:lnTo>
                  <a:lnTo>
                    <a:pt x="1942" y="1417"/>
                  </a:lnTo>
                  <a:lnTo>
                    <a:pt x="1942" y="210"/>
                  </a:lnTo>
                  <a:lnTo>
                    <a:pt x="1" y="210"/>
                  </a:lnTo>
                  <a:lnTo>
                    <a:pt x="1" y="12910"/>
                  </a:lnTo>
                  <a:lnTo>
                    <a:pt x="2047" y="12910"/>
                  </a:lnTo>
                  <a:lnTo>
                    <a:pt x="2047" y="4724"/>
                  </a:lnTo>
                  <a:lnTo>
                    <a:pt x="2047" y="3622"/>
                  </a:lnTo>
                  <a:lnTo>
                    <a:pt x="2152" y="3097"/>
                  </a:lnTo>
                  <a:lnTo>
                    <a:pt x="2257" y="2624"/>
                  </a:lnTo>
                  <a:lnTo>
                    <a:pt x="2467" y="2205"/>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100"/>
                  </a:lnTo>
                  <a:lnTo>
                    <a:pt x="5039" y="2415"/>
                  </a:lnTo>
                  <a:lnTo>
                    <a:pt x="5144" y="2887"/>
                  </a:lnTo>
                  <a:lnTo>
                    <a:pt x="5196" y="3412"/>
                  </a:lnTo>
                  <a:lnTo>
                    <a:pt x="5249" y="4619"/>
                  </a:lnTo>
                  <a:lnTo>
                    <a:pt x="5249" y="12910"/>
                  </a:lnTo>
                  <a:lnTo>
                    <a:pt x="7295" y="12910"/>
                  </a:lnTo>
                  <a:lnTo>
                    <a:pt x="7295" y="3989"/>
                  </a:lnTo>
                  <a:lnTo>
                    <a:pt x="7295" y="3307"/>
                  </a:lnTo>
                  <a:lnTo>
                    <a:pt x="7243" y="2624"/>
                  </a:lnTo>
                  <a:lnTo>
                    <a:pt x="7138" y="1942"/>
                  </a:lnTo>
                  <a:lnTo>
                    <a:pt x="7085" y="1627"/>
                  </a:lnTo>
                  <a:lnTo>
                    <a:pt x="6980" y="1313"/>
                  </a:lnTo>
                  <a:lnTo>
                    <a:pt x="6823" y="1050"/>
                  </a:lnTo>
                  <a:lnTo>
                    <a:pt x="6665" y="788"/>
                  </a:lnTo>
                  <a:lnTo>
                    <a:pt x="6456" y="578"/>
                  </a:lnTo>
                  <a:lnTo>
                    <a:pt x="6193" y="368"/>
                  </a:lnTo>
                  <a:lnTo>
                    <a:pt x="5878" y="210"/>
                  </a:lnTo>
                  <a:lnTo>
                    <a:pt x="5511" y="105"/>
                  </a:lnTo>
                  <a:lnTo>
                    <a:pt x="5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1425007" y="3676222"/>
              <a:ext cx="58777" cy="103056"/>
            </a:xfrm>
            <a:custGeom>
              <a:avLst/>
              <a:gdLst/>
              <a:ahLst/>
              <a:cxnLst/>
              <a:rect l="l" t="t" r="r" b="b"/>
              <a:pathLst>
                <a:path w="7243" h="12963" extrusionOk="0">
                  <a:moveTo>
                    <a:pt x="1" y="0"/>
                  </a:moveTo>
                  <a:lnTo>
                    <a:pt x="1" y="8030"/>
                  </a:lnTo>
                  <a:lnTo>
                    <a:pt x="1" y="9447"/>
                  </a:lnTo>
                  <a:lnTo>
                    <a:pt x="53" y="10496"/>
                  </a:lnTo>
                  <a:lnTo>
                    <a:pt x="158" y="10916"/>
                  </a:lnTo>
                  <a:lnTo>
                    <a:pt x="263" y="11283"/>
                  </a:lnTo>
                  <a:lnTo>
                    <a:pt x="368" y="11651"/>
                  </a:lnTo>
                  <a:lnTo>
                    <a:pt x="578" y="11966"/>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6"/>
                  </a:lnTo>
                  <a:lnTo>
                    <a:pt x="5301" y="11546"/>
                  </a:lnTo>
                  <a:lnTo>
                    <a:pt x="5301" y="12700"/>
                  </a:lnTo>
                  <a:lnTo>
                    <a:pt x="7243" y="12700"/>
                  </a:lnTo>
                  <a:lnTo>
                    <a:pt x="7243" y="0"/>
                  </a:lnTo>
                  <a:lnTo>
                    <a:pt x="5249" y="0"/>
                  </a:lnTo>
                  <a:lnTo>
                    <a:pt x="5249" y="8345"/>
                  </a:lnTo>
                  <a:lnTo>
                    <a:pt x="5249" y="9342"/>
                  </a:lnTo>
                  <a:lnTo>
                    <a:pt x="5196" y="9867"/>
                  </a:lnTo>
                  <a:lnTo>
                    <a:pt x="5039" y="10339"/>
                  </a:lnTo>
                  <a:lnTo>
                    <a:pt x="4829" y="10811"/>
                  </a:lnTo>
                  <a:lnTo>
                    <a:pt x="4671" y="10969"/>
                  </a:lnTo>
                  <a:lnTo>
                    <a:pt x="4514" y="11126"/>
                  </a:lnTo>
                  <a:lnTo>
                    <a:pt x="4304" y="11231"/>
                  </a:lnTo>
                  <a:lnTo>
                    <a:pt x="4094" y="11336"/>
                  </a:lnTo>
                  <a:lnTo>
                    <a:pt x="3832" y="11388"/>
                  </a:lnTo>
                  <a:lnTo>
                    <a:pt x="3517" y="11441"/>
                  </a:lnTo>
                  <a:lnTo>
                    <a:pt x="3255" y="11388"/>
                  </a:lnTo>
                  <a:lnTo>
                    <a:pt x="3045" y="11336"/>
                  </a:lnTo>
                  <a:lnTo>
                    <a:pt x="2835" y="11283"/>
                  </a:lnTo>
                  <a:lnTo>
                    <a:pt x="2677" y="11179"/>
                  </a:lnTo>
                  <a:lnTo>
                    <a:pt x="2415" y="10969"/>
                  </a:lnTo>
                  <a:lnTo>
                    <a:pt x="2257" y="10706"/>
                  </a:lnTo>
                  <a:lnTo>
                    <a:pt x="2152" y="10391"/>
                  </a:lnTo>
                  <a:lnTo>
                    <a:pt x="2048" y="10076"/>
                  </a:lnTo>
                  <a:lnTo>
                    <a:pt x="2048" y="9552"/>
                  </a:lnTo>
                  <a:lnTo>
                    <a:pt x="1995" y="8345"/>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1502092" y="3674552"/>
              <a:ext cx="102217" cy="102642"/>
            </a:xfrm>
            <a:custGeom>
              <a:avLst/>
              <a:gdLst/>
              <a:ahLst/>
              <a:cxnLst/>
              <a:rect l="l" t="t" r="r" b="b"/>
              <a:pathLst>
                <a:path w="12596" h="12911" extrusionOk="0">
                  <a:moveTo>
                    <a:pt x="4619" y="1"/>
                  </a:moveTo>
                  <a:lnTo>
                    <a:pt x="4094" y="53"/>
                  </a:lnTo>
                  <a:lnTo>
                    <a:pt x="3569" y="158"/>
                  </a:lnTo>
                  <a:lnTo>
                    <a:pt x="3202" y="315"/>
                  </a:lnTo>
                  <a:lnTo>
                    <a:pt x="2834" y="578"/>
                  </a:lnTo>
                  <a:lnTo>
                    <a:pt x="2520" y="788"/>
                  </a:lnTo>
                  <a:lnTo>
                    <a:pt x="2257" y="1050"/>
                  </a:lnTo>
                  <a:lnTo>
                    <a:pt x="1890" y="1470"/>
                  </a:lnTo>
                  <a:lnTo>
                    <a:pt x="1890" y="210"/>
                  </a:lnTo>
                  <a:lnTo>
                    <a:pt x="1" y="210"/>
                  </a:lnTo>
                  <a:lnTo>
                    <a:pt x="1" y="12910"/>
                  </a:lnTo>
                  <a:lnTo>
                    <a:pt x="2047" y="12910"/>
                  </a:lnTo>
                  <a:lnTo>
                    <a:pt x="2047" y="4619"/>
                  </a:lnTo>
                  <a:lnTo>
                    <a:pt x="2047" y="3517"/>
                  </a:lnTo>
                  <a:lnTo>
                    <a:pt x="2100" y="3044"/>
                  </a:lnTo>
                  <a:lnTo>
                    <a:pt x="2257" y="2572"/>
                  </a:lnTo>
                  <a:lnTo>
                    <a:pt x="2415" y="2152"/>
                  </a:lnTo>
                  <a:lnTo>
                    <a:pt x="2572" y="1995"/>
                  </a:lnTo>
                  <a:lnTo>
                    <a:pt x="2730" y="1837"/>
                  </a:lnTo>
                  <a:lnTo>
                    <a:pt x="2939" y="1732"/>
                  </a:lnTo>
                  <a:lnTo>
                    <a:pt x="3149" y="1627"/>
                  </a:lnTo>
                  <a:lnTo>
                    <a:pt x="3412" y="1575"/>
                  </a:lnTo>
                  <a:lnTo>
                    <a:pt x="3989" y="1575"/>
                  </a:lnTo>
                  <a:lnTo>
                    <a:pt x="4199" y="1627"/>
                  </a:lnTo>
                  <a:lnTo>
                    <a:pt x="4409" y="1680"/>
                  </a:lnTo>
                  <a:lnTo>
                    <a:pt x="4619" y="1785"/>
                  </a:lnTo>
                  <a:lnTo>
                    <a:pt x="4776" y="1942"/>
                  </a:lnTo>
                  <a:lnTo>
                    <a:pt x="4881" y="2100"/>
                  </a:lnTo>
                  <a:lnTo>
                    <a:pt x="5091" y="2467"/>
                  </a:lnTo>
                  <a:lnTo>
                    <a:pt x="5196" y="2887"/>
                  </a:lnTo>
                  <a:lnTo>
                    <a:pt x="5249" y="3412"/>
                  </a:lnTo>
                  <a:lnTo>
                    <a:pt x="5249" y="4619"/>
                  </a:lnTo>
                  <a:lnTo>
                    <a:pt x="5249" y="12910"/>
                  </a:lnTo>
                  <a:lnTo>
                    <a:pt x="7295" y="12910"/>
                  </a:lnTo>
                  <a:lnTo>
                    <a:pt x="7295" y="4619"/>
                  </a:lnTo>
                  <a:lnTo>
                    <a:pt x="7348" y="3569"/>
                  </a:lnTo>
                  <a:lnTo>
                    <a:pt x="7400" y="3044"/>
                  </a:lnTo>
                  <a:lnTo>
                    <a:pt x="7505" y="2572"/>
                  </a:lnTo>
                  <a:lnTo>
                    <a:pt x="7715" y="2152"/>
                  </a:lnTo>
                  <a:lnTo>
                    <a:pt x="7872" y="1995"/>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9"/>
                  </a:lnTo>
                  <a:lnTo>
                    <a:pt x="10549" y="12910"/>
                  </a:lnTo>
                  <a:lnTo>
                    <a:pt x="12596" y="12910"/>
                  </a:lnTo>
                  <a:lnTo>
                    <a:pt x="12596" y="4619"/>
                  </a:lnTo>
                  <a:lnTo>
                    <a:pt x="12596" y="3307"/>
                  </a:lnTo>
                  <a:lnTo>
                    <a:pt x="12543" y="2729"/>
                  </a:lnTo>
                  <a:lnTo>
                    <a:pt x="12491" y="2257"/>
                  </a:lnTo>
                  <a:lnTo>
                    <a:pt x="12386" y="1837"/>
                  </a:lnTo>
                  <a:lnTo>
                    <a:pt x="12228" y="1470"/>
                  </a:lnTo>
                  <a:lnTo>
                    <a:pt x="12018" y="1103"/>
                  </a:lnTo>
                  <a:lnTo>
                    <a:pt x="11756" y="788"/>
                  </a:lnTo>
                  <a:lnTo>
                    <a:pt x="11441" y="525"/>
                  </a:lnTo>
                  <a:lnTo>
                    <a:pt x="11126" y="315"/>
                  </a:lnTo>
                  <a:lnTo>
                    <a:pt x="10811" y="210"/>
                  </a:lnTo>
                  <a:lnTo>
                    <a:pt x="10549" y="105"/>
                  </a:lnTo>
                  <a:lnTo>
                    <a:pt x="10077" y="1"/>
                  </a:lnTo>
                  <a:lnTo>
                    <a:pt x="9762" y="1"/>
                  </a:lnTo>
                  <a:lnTo>
                    <a:pt x="9237" y="53"/>
                  </a:lnTo>
                  <a:lnTo>
                    <a:pt x="8765" y="158"/>
                  </a:lnTo>
                  <a:lnTo>
                    <a:pt x="8345" y="315"/>
                  </a:lnTo>
                  <a:lnTo>
                    <a:pt x="8030" y="525"/>
                  </a:lnTo>
                  <a:lnTo>
                    <a:pt x="7715" y="788"/>
                  </a:lnTo>
                  <a:lnTo>
                    <a:pt x="7505" y="1050"/>
                  </a:lnTo>
                  <a:lnTo>
                    <a:pt x="7138" y="1470"/>
                  </a:lnTo>
                  <a:lnTo>
                    <a:pt x="6823" y="1050"/>
                  </a:lnTo>
                  <a:lnTo>
                    <a:pt x="6613" y="788"/>
                  </a:lnTo>
                  <a:lnTo>
                    <a:pt x="6403" y="578"/>
                  </a:lnTo>
                  <a:lnTo>
                    <a:pt x="6036" y="315"/>
                  </a:lnTo>
                  <a:lnTo>
                    <a:pt x="5668" y="158"/>
                  </a:lnTo>
                  <a:lnTo>
                    <a:pt x="519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1620482" y="3641591"/>
              <a:ext cx="58355" cy="137686"/>
            </a:xfrm>
            <a:custGeom>
              <a:avLst/>
              <a:gdLst/>
              <a:ahLst/>
              <a:cxnLst/>
              <a:rect l="l" t="t" r="r" b="b"/>
              <a:pathLst>
                <a:path w="7191" h="17319" extrusionOk="0">
                  <a:moveTo>
                    <a:pt x="3832" y="1"/>
                  </a:moveTo>
                  <a:lnTo>
                    <a:pt x="2520" y="2782"/>
                  </a:lnTo>
                  <a:lnTo>
                    <a:pt x="4147" y="2782"/>
                  </a:lnTo>
                  <a:lnTo>
                    <a:pt x="6613" y="1"/>
                  </a:lnTo>
                  <a:close/>
                  <a:moveTo>
                    <a:pt x="3989" y="5721"/>
                  </a:moveTo>
                  <a:lnTo>
                    <a:pt x="4199" y="5773"/>
                  </a:lnTo>
                  <a:lnTo>
                    <a:pt x="4409" y="5878"/>
                  </a:lnTo>
                  <a:lnTo>
                    <a:pt x="4567" y="5983"/>
                  </a:lnTo>
                  <a:lnTo>
                    <a:pt x="4881" y="6246"/>
                  </a:lnTo>
                  <a:lnTo>
                    <a:pt x="5039" y="6561"/>
                  </a:lnTo>
                  <a:lnTo>
                    <a:pt x="5196" y="6928"/>
                  </a:lnTo>
                  <a:lnTo>
                    <a:pt x="5249" y="7295"/>
                  </a:lnTo>
                  <a:lnTo>
                    <a:pt x="5301" y="7925"/>
                  </a:lnTo>
                  <a:lnTo>
                    <a:pt x="5301" y="9499"/>
                  </a:lnTo>
                  <a:lnTo>
                    <a:pt x="2100" y="9499"/>
                  </a:lnTo>
                  <a:lnTo>
                    <a:pt x="2100" y="7610"/>
                  </a:lnTo>
                  <a:lnTo>
                    <a:pt x="2152" y="7138"/>
                  </a:lnTo>
                  <a:lnTo>
                    <a:pt x="2205" y="6770"/>
                  </a:lnTo>
                  <a:lnTo>
                    <a:pt x="2362" y="6456"/>
                  </a:lnTo>
                  <a:lnTo>
                    <a:pt x="2467" y="6246"/>
                  </a:lnTo>
                  <a:lnTo>
                    <a:pt x="2625" y="6088"/>
                  </a:lnTo>
                  <a:lnTo>
                    <a:pt x="2835" y="5931"/>
                  </a:lnTo>
                  <a:lnTo>
                    <a:pt x="3045" y="5826"/>
                  </a:lnTo>
                  <a:lnTo>
                    <a:pt x="3360" y="5721"/>
                  </a:lnTo>
                  <a:close/>
                  <a:moveTo>
                    <a:pt x="3517" y="4147"/>
                  </a:moveTo>
                  <a:lnTo>
                    <a:pt x="2940" y="4199"/>
                  </a:lnTo>
                  <a:lnTo>
                    <a:pt x="2415" y="4304"/>
                  </a:lnTo>
                  <a:lnTo>
                    <a:pt x="1995" y="4409"/>
                  </a:lnTo>
                  <a:lnTo>
                    <a:pt x="1575" y="4619"/>
                  </a:lnTo>
                  <a:lnTo>
                    <a:pt x="1260" y="4829"/>
                  </a:lnTo>
                  <a:lnTo>
                    <a:pt x="998" y="5091"/>
                  </a:lnTo>
                  <a:lnTo>
                    <a:pt x="736" y="5406"/>
                  </a:lnTo>
                  <a:lnTo>
                    <a:pt x="526" y="5773"/>
                  </a:lnTo>
                  <a:lnTo>
                    <a:pt x="368" y="6141"/>
                  </a:lnTo>
                  <a:lnTo>
                    <a:pt x="263" y="6508"/>
                  </a:lnTo>
                  <a:lnTo>
                    <a:pt x="106" y="7400"/>
                  </a:lnTo>
                  <a:lnTo>
                    <a:pt x="53" y="8345"/>
                  </a:lnTo>
                  <a:lnTo>
                    <a:pt x="1" y="9394"/>
                  </a:lnTo>
                  <a:lnTo>
                    <a:pt x="53" y="12386"/>
                  </a:lnTo>
                  <a:lnTo>
                    <a:pt x="106" y="14065"/>
                  </a:lnTo>
                  <a:lnTo>
                    <a:pt x="158" y="14537"/>
                  </a:lnTo>
                  <a:lnTo>
                    <a:pt x="211" y="14852"/>
                  </a:lnTo>
                  <a:lnTo>
                    <a:pt x="368" y="15325"/>
                  </a:lnTo>
                  <a:lnTo>
                    <a:pt x="526" y="15692"/>
                  </a:lnTo>
                  <a:lnTo>
                    <a:pt x="683" y="15954"/>
                  </a:lnTo>
                  <a:lnTo>
                    <a:pt x="841" y="16217"/>
                  </a:lnTo>
                  <a:lnTo>
                    <a:pt x="1050" y="16427"/>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7"/>
                  </a:lnTo>
                  <a:lnTo>
                    <a:pt x="6193" y="16427"/>
                  </a:lnTo>
                  <a:lnTo>
                    <a:pt x="6403" y="16217"/>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20"/>
                  </a:lnTo>
                  <a:lnTo>
                    <a:pt x="4567" y="15482"/>
                  </a:lnTo>
                  <a:lnTo>
                    <a:pt x="4409" y="15535"/>
                  </a:lnTo>
                  <a:lnTo>
                    <a:pt x="4199" y="15639"/>
                  </a:lnTo>
                  <a:lnTo>
                    <a:pt x="3727" y="15692"/>
                  </a:lnTo>
                  <a:lnTo>
                    <a:pt x="3464" y="15639"/>
                  </a:lnTo>
                  <a:lnTo>
                    <a:pt x="3202" y="15639"/>
                  </a:lnTo>
                  <a:lnTo>
                    <a:pt x="2835" y="15482"/>
                  </a:lnTo>
                  <a:lnTo>
                    <a:pt x="2572" y="15220"/>
                  </a:lnTo>
                  <a:lnTo>
                    <a:pt x="2362" y="14957"/>
                  </a:lnTo>
                  <a:lnTo>
                    <a:pt x="2257" y="14642"/>
                  </a:lnTo>
                  <a:lnTo>
                    <a:pt x="2152" y="14380"/>
                  </a:lnTo>
                  <a:lnTo>
                    <a:pt x="2100" y="13855"/>
                  </a:lnTo>
                  <a:lnTo>
                    <a:pt x="2048" y="12701"/>
                  </a:lnTo>
                  <a:lnTo>
                    <a:pt x="2100" y="11126"/>
                  </a:lnTo>
                  <a:lnTo>
                    <a:pt x="7191" y="11126"/>
                  </a:lnTo>
                  <a:lnTo>
                    <a:pt x="7191" y="8082"/>
                  </a:lnTo>
                  <a:lnTo>
                    <a:pt x="7138" y="7400"/>
                  </a:lnTo>
                  <a:lnTo>
                    <a:pt x="7086" y="6928"/>
                  </a:lnTo>
                  <a:lnTo>
                    <a:pt x="6981" y="6456"/>
                  </a:lnTo>
                  <a:lnTo>
                    <a:pt x="6823" y="6036"/>
                  </a:lnTo>
                  <a:lnTo>
                    <a:pt x="6666" y="5668"/>
                  </a:lnTo>
                  <a:lnTo>
                    <a:pt x="6456" y="5354"/>
                  </a:lnTo>
                  <a:lnTo>
                    <a:pt x="6246" y="5091"/>
                  </a:lnTo>
                  <a:lnTo>
                    <a:pt x="5983" y="4829"/>
                  </a:lnTo>
                  <a:lnTo>
                    <a:pt x="5721" y="4671"/>
                  </a:lnTo>
                  <a:lnTo>
                    <a:pt x="5459" y="4514"/>
                  </a:lnTo>
                  <a:lnTo>
                    <a:pt x="4881" y="4304"/>
                  </a:lnTo>
                  <a:lnTo>
                    <a:pt x="4357" y="4199"/>
                  </a:lnTo>
                  <a:lnTo>
                    <a:pt x="3884" y="41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1695440" y="3674552"/>
              <a:ext cx="43448" cy="102642"/>
            </a:xfrm>
            <a:custGeom>
              <a:avLst/>
              <a:gdLst/>
              <a:ahLst/>
              <a:cxnLst/>
              <a:rect l="l" t="t" r="r" b="b"/>
              <a:pathLst>
                <a:path w="5354" h="12911" extrusionOk="0">
                  <a:moveTo>
                    <a:pt x="4986" y="1"/>
                  </a:moveTo>
                  <a:lnTo>
                    <a:pt x="4618" y="53"/>
                  </a:lnTo>
                  <a:lnTo>
                    <a:pt x="4251" y="105"/>
                  </a:lnTo>
                  <a:lnTo>
                    <a:pt x="3989" y="210"/>
                  </a:lnTo>
                  <a:lnTo>
                    <a:pt x="3674" y="368"/>
                  </a:lnTo>
                  <a:lnTo>
                    <a:pt x="3464" y="525"/>
                  </a:lnTo>
                  <a:lnTo>
                    <a:pt x="2992" y="893"/>
                  </a:lnTo>
                  <a:lnTo>
                    <a:pt x="2624" y="1313"/>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2"/>
                  </a:lnTo>
                  <a:lnTo>
                    <a:pt x="2624" y="3149"/>
                  </a:lnTo>
                  <a:lnTo>
                    <a:pt x="2887" y="2834"/>
                  </a:lnTo>
                  <a:lnTo>
                    <a:pt x="3201" y="2572"/>
                  </a:lnTo>
                  <a:lnTo>
                    <a:pt x="3569" y="2362"/>
                  </a:lnTo>
                  <a:lnTo>
                    <a:pt x="3936" y="2257"/>
                  </a:lnTo>
                  <a:lnTo>
                    <a:pt x="4304" y="2205"/>
                  </a:lnTo>
                  <a:lnTo>
                    <a:pt x="4671" y="2152"/>
                  </a:lnTo>
                  <a:lnTo>
                    <a:pt x="5353" y="2152"/>
                  </a:lnTo>
                  <a:lnTo>
                    <a:pt x="5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1746970" y="3637839"/>
              <a:ext cx="16189" cy="139356"/>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1779763" y="3674552"/>
              <a:ext cx="60481" cy="134768"/>
            </a:xfrm>
            <a:custGeom>
              <a:avLst/>
              <a:gdLst/>
              <a:ahLst/>
              <a:cxnLst/>
              <a:rect l="l" t="t" r="r" b="b"/>
              <a:pathLst>
                <a:path w="7453" h="16952" extrusionOk="0">
                  <a:moveTo>
                    <a:pt x="3936" y="1627"/>
                  </a:moveTo>
                  <a:lnTo>
                    <a:pt x="4146" y="1680"/>
                  </a:lnTo>
                  <a:lnTo>
                    <a:pt x="4408" y="1785"/>
                  </a:lnTo>
                  <a:lnTo>
                    <a:pt x="4566" y="1837"/>
                  </a:lnTo>
                  <a:lnTo>
                    <a:pt x="4881" y="2100"/>
                  </a:lnTo>
                  <a:lnTo>
                    <a:pt x="5091" y="2415"/>
                  </a:lnTo>
                  <a:lnTo>
                    <a:pt x="5248" y="2729"/>
                  </a:lnTo>
                  <a:lnTo>
                    <a:pt x="5301" y="3044"/>
                  </a:lnTo>
                  <a:lnTo>
                    <a:pt x="5405" y="3569"/>
                  </a:lnTo>
                  <a:lnTo>
                    <a:pt x="5458" y="5039"/>
                  </a:lnTo>
                  <a:lnTo>
                    <a:pt x="5510" y="6508"/>
                  </a:lnTo>
                  <a:lnTo>
                    <a:pt x="5458" y="8660"/>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9"/>
                  </a:lnTo>
                  <a:lnTo>
                    <a:pt x="2729" y="11284"/>
                  </a:lnTo>
                  <a:lnTo>
                    <a:pt x="2572" y="11126"/>
                  </a:lnTo>
                  <a:lnTo>
                    <a:pt x="2467" y="10916"/>
                  </a:lnTo>
                  <a:lnTo>
                    <a:pt x="2362" y="10706"/>
                  </a:lnTo>
                  <a:lnTo>
                    <a:pt x="2257" y="10444"/>
                  </a:lnTo>
                  <a:lnTo>
                    <a:pt x="2152" y="9762"/>
                  </a:lnTo>
                  <a:lnTo>
                    <a:pt x="2099" y="8974"/>
                  </a:lnTo>
                  <a:lnTo>
                    <a:pt x="2099" y="6823"/>
                  </a:lnTo>
                  <a:lnTo>
                    <a:pt x="2099" y="4881"/>
                  </a:lnTo>
                  <a:lnTo>
                    <a:pt x="2152" y="3359"/>
                  </a:lnTo>
                  <a:lnTo>
                    <a:pt x="2204" y="2887"/>
                  </a:lnTo>
                  <a:lnTo>
                    <a:pt x="2257" y="2572"/>
                  </a:lnTo>
                  <a:lnTo>
                    <a:pt x="2414" y="2310"/>
                  </a:lnTo>
                  <a:lnTo>
                    <a:pt x="2572" y="2047"/>
                  </a:lnTo>
                  <a:lnTo>
                    <a:pt x="2834" y="1837"/>
                  </a:lnTo>
                  <a:lnTo>
                    <a:pt x="3201" y="1680"/>
                  </a:lnTo>
                  <a:lnTo>
                    <a:pt x="3621" y="1627"/>
                  </a:lnTo>
                  <a:close/>
                  <a:moveTo>
                    <a:pt x="2991" y="1"/>
                  </a:moveTo>
                  <a:lnTo>
                    <a:pt x="2519" y="53"/>
                  </a:lnTo>
                  <a:lnTo>
                    <a:pt x="2047" y="158"/>
                  </a:lnTo>
                  <a:lnTo>
                    <a:pt x="1627" y="368"/>
                  </a:lnTo>
                  <a:lnTo>
                    <a:pt x="1207" y="630"/>
                  </a:lnTo>
                  <a:lnTo>
                    <a:pt x="892" y="945"/>
                  </a:lnTo>
                  <a:lnTo>
                    <a:pt x="577" y="1365"/>
                  </a:lnTo>
                  <a:lnTo>
                    <a:pt x="315" y="1837"/>
                  </a:lnTo>
                  <a:lnTo>
                    <a:pt x="158" y="2415"/>
                  </a:lnTo>
                  <a:lnTo>
                    <a:pt x="53" y="3307"/>
                  </a:lnTo>
                  <a:lnTo>
                    <a:pt x="0" y="4514"/>
                  </a:lnTo>
                  <a:lnTo>
                    <a:pt x="0" y="6770"/>
                  </a:lnTo>
                  <a:lnTo>
                    <a:pt x="0" y="8817"/>
                  </a:lnTo>
                  <a:lnTo>
                    <a:pt x="53" y="9919"/>
                  </a:lnTo>
                  <a:lnTo>
                    <a:pt x="158" y="10706"/>
                  </a:lnTo>
                  <a:lnTo>
                    <a:pt x="315" y="11231"/>
                  </a:lnTo>
                  <a:lnTo>
                    <a:pt x="472" y="11651"/>
                  </a:lnTo>
                  <a:lnTo>
                    <a:pt x="735" y="12071"/>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281"/>
                  </a:lnTo>
                  <a:lnTo>
                    <a:pt x="5196" y="12071"/>
                  </a:lnTo>
                  <a:lnTo>
                    <a:pt x="5458" y="11651"/>
                  </a:lnTo>
                  <a:lnTo>
                    <a:pt x="5458" y="16951"/>
                  </a:lnTo>
                  <a:lnTo>
                    <a:pt x="7452" y="16951"/>
                  </a:lnTo>
                  <a:lnTo>
                    <a:pt x="7452" y="210"/>
                  </a:lnTo>
                  <a:lnTo>
                    <a:pt x="5510" y="210"/>
                  </a:lnTo>
                  <a:lnTo>
                    <a:pt x="5510" y="1575"/>
                  </a:lnTo>
                  <a:lnTo>
                    <a:pt x="5196" y="1103"/>
                  </a:lnTo>
                  <a:lnTo>
                    <a:pt x="4986" y="840"/>
                  </a:lnTo>
                  <a:lnTo>
                    <a:pt x="4723" y="578"/>
                  </a:lnTo>
                  <a:lnTo>
                    <a:pt x="4356" y="315"/>
                  </a:lnTo>
                  <a:lnTo>
                    <a:pt x="3989" y="158"/>
                  </a:lnTo>
                  <a:lnTo>
                    <a:pt x="3516" y="53"/>
                  </a:lnTo>
                  <a:lnTo>
                    <a:pt x="29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1858543" y="3676222"/>
              <a:ext cx="59207" cy="103056"/>
            </a:xfrm>
            <a:custGeom>
              <a:avLst/>
              <a:gdLst/>
              <a:ahLst/>
              <a:cxnLst/>
              <a:rect l="l" t="t" r="r" b="b"/>
              <a:pathLst>
                <a:path w="7296" h="12963" extrusionOk="0">
                  <a:moveTo>
                    <a:pt x="1" y="0"/>
                  </a:moveTo>
                  <a:lnTo>
                    <a:pt x="1" y="8030"/>
                  </a:lnTo>
                  <a:lnTo>
                    <a:pt x="1" y="9447"/>
                  </a:lnTo>
                  <a:lnTo>
                    <a:pt x="106" y="10496"/>
                  </a:lnTo>
                  <a:lnTo>
                    <a:pt x="158" y="10916"/>
                  </a:lnTo>
                  <a:lnTo>
                    <a:pt x="263" y="11283"/>
                  </a:lnTo>
                  <a:lnTo>
                    <a:pt x="421" y="11651"/>
                  </a:lnTo>
                  <a:lnTo>
                    <a:pt x="578" y="11966"/>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6"/>
                  </a:lnTo>
                  <a:lnTo>
                    <a:pt x="5354" y="11546"/>
                  </a:lnTo>
                  <a:lnTo>
                    <a:pt x="5354" y="12700"/>
                  </a:lnTo>
                  <a:lnTo>
                    <a:pt x="7295" y="12700"/>
                  </a:lnTo>
                  <a:lnTo>
                    <a:pt x="7295" y="0"/>
                  </a:lnTo>
                  <a:lnTo>
                    <a:pt x="5301" y="0"/>
                  </a:lnTo>
                  <a:lnTo>
                    <a:pt x="5301" y="8345"/>
                  </a:lnTo>
                  <a:lnTo>
                    <a:pt x="5249" y="9342"/>
                  </a:lnTo>
                  <a:lnTo>
                    <a:pt x="5196" y="9867"/>
                  </a:lnTo>
                  <a:lnTo>
                    <a:pt x="5039" y="10339"/>
                  </a:lnTo>
                  <a:lnTo>
                    <a:pt x="4829" y="10811"/>
                  </a:lnTo>
                  <a:lnTo>
                    <a:pt x="4724" y="10969"/>
                  </a:lnTo>
                  <a:lnTo>
                    <a:pt x="4514" y="11126"/>
                  </a:lnTo>
                  <a:lnTo>
                    <a:pt x="4357" y="11231"/>
                  </a:lnTo>
                  <a:lnTo>
                    <a:pt x="4094" y="11336"/>
                  </a:lnTo>
                  <a:lnTo>
                    <a:pt x="3832" y="11388"/>
                  </a:lnTo>
                  <a:lnTo>
                    <a:pt x="3517" y="11441"/>
                  </a:lnTo>
                  <a:lnTo>
                    <a:pt x="3255" y="11388"/>
                  </a:lnTo>
                  <a:lnTo>
                    <a:pt x="3045" y="11336"/>
                  </a:lnTo>
                  <a:lnTo>
                    <a:pt x="2887" y="11283"/>
                  </a:lnTo>
                  <a:lnTo>
                    <a:pt x="2677" y="11179"/>
                  </a:lnTo>
                  <a:lnTo>
                    <a:pt x="2415" y="10969"/>
                  </a:lnTo>
                  <a:lnTo>
                    <a:pt x="2257" y="10706"/>
                  </a:lnTo>
                  <a:lnTo>
                    <a:pt x="2152" y="10391"/>
                  </a:lnTo>
                  <a:lnTo>
                    <a:pt x="2100" y="10076"/>
                  </a:lnTo>
                  <a:lnTo>
                    <a:pt x="2047" y="9552"/>
                  </a:lnTo>
                  <a:lnTo>
                    <a:pt x="2047" y="8345"/>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1934354" y="3674552"/>
              <a:ext cx="57925" cy="104725"/>
            </a:xfrm>
            <a:custGeom>
              <a:avLst/>
              <a:gdLst/>
              <a:ahLst/>
              <a:cxnLst/>
              <a:rect l="l" t="t" r="r" b="b"/>
              <a:pathLst>
                <a:path w="7138" h="13173" extrusionOk="0">
                  <a:moveTo>
                    <a:pt x="3936" y="1575"/>
                  </a:moveTo>
                  <a:lnTo>
                    <a:pt x="4146" y="1627"/>
                  </a:lnTo>
                  <a:lnTo>
                    <a:pt x="4356" y="1732"/>
                  </a:lnTo>
                  <a:lnTo>
                    <a:pt x="4566" y="1837"/>
                  </a:lnTo>
                  <a:lnTo>
                    <a:pt x="4828" y="2100"/>
                  </a:lnTo>
                  <a:lnTo>
                    <a:pt x="4986" y="2415"/>
                  </a:lnTo>
                  <a:lnTo>
                    <a:pt x="5143" y="2782"/>
                  </a:lnTo>
                  <a:lnTo>
                    <a:pt x="5196" y="3149"/>
                  </a:lnTo>
                  <a:lnTo>
                    <a:pt x="5248" y="3779"/>
                  </a:lnTo>
                  <a:lnTo>
                    <a:pt x="5248" y="5353"/>
                  </a:lnTo>
                  <a:lnTo>
                    <a:pt x="2047" y="5353"/>
                  </a:lnTo>
                  <a:lnTo>
                    <a:pt x="2047" y="3464"/>
                  </a:lnTo>
                  <a:lnTo>
                    <a:pt x="2099" y="2992"/>
                  </a:lnTo>
                  <a:lnTo>
                    <a:pt x="2204" y="2624"/>
                  </a:lnTo>
                  <a:lnTo>
                    <a:pt x="2309" y="2310"/>
                  </a:lnTo>
                  <a:lnTo>
                    <a:pt x="2414" y="2100"/>
                  </a:lnTo>
                  <a:lnTo>
                    <a:pt x="2572" y="1942"/>
                  </a:lnTo>
                  <a:lnTo>
                    <a:pt x="2782" y="1785"/>
                  </a:lnTo>
                  <a:lnTo>
                    <a:pt x="2991" y="1680"/>
                  </a:lnTo>
                  <a:lnTo>
                    <a:pt x="3306" y="1575"/>
                  </a:lnTo>
                  <a:close/>
                  <a:moveTo>
                    <a:pt x="3464" y="1"/>
                  </a:moveTo>
                  <a:lnTo>
                    <a:pt x="2886" y="53"/>
                  </a:lnTo>
                  <a:lnTo>
                    <a:pt x="2414" y="158"/>
                  </a:lnTo>
                  <a:lnTo>
                    <a:pt x="1942" y="263"/>
                  </a:lnTo>
                  <a:lnTo>
                    <a:pt x="1574" y="473"/>
                  </a:lnTo>
                  <a:lnTo>
                    <a:pt x="1207" y="683"/>
                  </a:lnTo>
                  <a:lnTo>
                    <a:pt x="945" y="945"/>
                  </a:lnTo>
                  <a:lnTo>
                    <a:pt x="682" y="1260"/>
                  </a:lnTo>
                  <a:lnTo>
                    <a:pt x="525" y="1627"/>
                  </a:lnTo>
                  <a:lnTo>
                    <a:pt x="367" y="1995"/>
                  </a:lnTo>
                  <a:lnTo>
                    <a:pt x="210" y="2362"/>
                  </a:lnTo>
                  <a:lnTo>
                    <a:pt x="53" y="3254"/>
                  </a:lnTo>
                  <a:lnTo>
                    <a:pt x="0" y="4199"/>
                  </a:lnTo>
                  <a:lnTo>
                    <a:pt x="0" y="5248"/>
                  </a:lnTo>
                  <a:lnTo>
                    <a:pt x="0" y="8240"/>
                  </a:lnTo>
                  <a:lnTo>
                    <a:pt x="53" y="9919"/>
                  </a:lnTo>
                  <a:lnTo>
                    <a:pt x="105" y="10391"/>
                  </a:lnTo>
                  <a:lnTo>
                    <a:pt x="158" y="10706"/>
                  </a:lnTo>
                  <a:lnTo>
                    <a:pt x="315" y="11179"/>
                  </a:lnTo>
                  <a:lnTo>
                    <a:pt x="472" y="11546"/>
                  </a:lnTo>
                  <a:lnTo>
                    <a:pt x="630" y="11808"/>
                  </a:lnTo>
                  <a:lnTo>
                    <a:pt x="840" y="12071"/>
                  </a:lnTo>
                  <a:lnTo>
                    <a:pt x="997" y="12281"/>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1"/>
                  </a:lnTo>
                  <a:lnTo>
                    <a:pt x="6140" y="12281"/>
                  </a:lnTo>
                  <a:lnTo>
                    <a:pt x="6403" y="12071"/>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4"/>
                  </a:lnTo>
                  <a:lnTo>
                    <a:pt x="4513" y="11336"/>
                  </a:lnTo>
                  <a:lnTo>
                    <a:pt x="4356" y="11389"/>
                  </a:lnTo>
                  <a:lnTo>
                    <a:pt x="4146" y="11493"/>
                  </a:lnTo>
                  <a:lnTo>
                    <a:pt x="3674" y="11546"/>
                  </a:lnTo>
                  <a:lnTo>
                    <a:pt x="3411" y="11493"/>
                  </a:lnTo>
                  <a:lnTo>
                    <a:pt x="3201" y="11493"/>
                  </a:lnTo>
                  <a:lnTo>
                    <a:pt x="2782" y="11336"/>
                  </a:lnTo>
                  <a:lnTo>
                    <a:pt x="2519" y="11074"/>
                  </a:lnTo>
                  <a:lnTo>
                    <a:pt x="2309" y="10811"/>
                  </a:lnTo>
                  <a:lnTo>
                    <a:pt x="2204" y="10496"/>
                  </a:lnTo>
                  <a:lnTo>
                    <a:pt x="2152" y="10234"/>
                  </a:lnTo>
                  <a:lnTo>
                    <a:pt x="2047" y="9709"/>
                  </a:lnTo>
                  <a:lnTo>
                    <a:pt x="2047" y="8555"/>
                  </a:lnTo>
                  <a:lnTo>
                    <a:pt x="2047" y="6980"/>
                  </a:lnTo>
                  <a:lnTo>
                    <a:pt x="7137" y="6980"/>
                  </a:lnTo>
                  <a:lnTo>
                    <a:pt x="7137" y="3936"/>
                  </a:lnTo>
                  <a:lnTo>
                    <a:pt x="7085" y="3254"/>
                  </a:lnTo>
                  <a:lnTo>
                    <a:pt x="7032" y="2782"/>
                  </a:lnTo>
                  <a:lnTo>
                    <a:pt x="6927" y="2310"/>
                  </a:lnTo>
                  <a:lnTo>
                    <a:pt x="6822" y="1890"/>
                  </a:lnTo>
                  <a:lnTo>
                    <a:pt x="6613" y="1522"/>
                  </a:lnTo>
                  <a:lnTo>
                    <a:pt x="6403" y="1208"/>
                  </a:lnTo>
                  <a:lnTo>
                    <a:pt x="6193" y="945"/>
                  </a:lnTo>
                  <a:lnTo>
                    <a:pt x="5930" y="683"/>
                  </a:lnTo>
                  <a:lnTo>
                    <a:pt x="5668" y="525"/>
                  </a:lnTo>
                  <a:lnTo>
                    <a:pt x="5405" y="368"/>
                  </a:lnTo>
                  <a:lnTo>
                    <a:pt x="4881" y="158"/>
                  </a:lnTo>
                  <a:lnTo>
                    <a:pt x="4303"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2054447" y="3674552"/>
              <a:ext cx="58347" cy="104725"/>
            </a:xfrm>
            <a:custGeom>
              <a:avLst/>
              <a:gdLst/>
              <a:ahLst/>
              <a:cxnLst/>
              <a:rect l="l" t="t" r="r" b="b"/>
              <a:pathLst>
                <a:path w="7190" h="13173" extrusionOk="0">
                  <a:moveTo>
                    <a:pt x="3097" y="1"/>
                  </a:moveTo>
                  <a:lnTo>
                    <a:pt x="2519"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1"/>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1"/>
                  </a:lnTo>
                  <a:lnTo>
                    <a:pt x="6298" y="12176"/>
                  </a:lnTo>
                  <a:lnTo>
                    <a:pt x="6560" y="11861"/>
                  </a:lnTo>
                  <a:lnTo>
                    <a:pt x="6718" y="11546"/>
                  </a:lnTo>
                  <a:lnTo>
                    <a:pt x="6875" y="11179"/>
                  </a:lnTo>
                  <a:lnTo>
                    <a:pt x="6980" y="10759"/>
                  </a:lnTo>
                  <a:lnTo>
                    <a:pt x="7137" y="9972"/>
                  </a:lnTo>
                  <a:lnTo>
                    <a:pt x="7190" y="9079"/>
                  </a:lnTo>
                  <a:lnTo>
                    <a:pt x="7190" y="8187"/>
                  </a:lnTo>
                  <a:lnTo>
                    <a:pt x="5248" y="8187"/>
                  </a:lnTo>
                  <a:lnTo>
                    <a:pt x="5248" y="8974"/>
                  </a:lnTo>
                  <a:lnTo>
                    <a:pt x="5248" y="9604"/>
                  </a:lnTo>
                  <a:lnTo>
                    <a:pt x="5143" y="10181"/>
                  </a:lnTo>
                  <a:lnTo>
                    <a:pt x="5038" y="10654"/>
                  </a:lnTo>
                  <a:lnTo>
                    <a:pt x="4828"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5"/>
                  </a:lnTo>
                  <a:lnTo>
                    <a:pt x="5091" y="2362"/>
                  </a:lnTo>
                  <a:lnTo>
                    <a:pt x="5196" y="2834"/>
                  </a:lnTo>
                  <a:lnTo>
                    <a:pt x="5248" y="3412"/>
                  </a:lnTo>
                  <a:lnTo>
                    <a:pt x="5248" y="4829"/>
                  </a:lnTo>
                  <a:lnTo>
                    <a:pt x="7190" y="4829"/>
                  </a:lnTo>
                  <a:lnTo>
                    <a:pt x="7190" y="3884"/>
                  </a:lnTo>
                  <a:lnTo>
                    <a:pt x="7137" y="2992"/>
                  </a:lnTo>
                  <a:lnTo>
                    <a:pt x="7033" y="2205"/>
                  </a:lnTo>
                  <a:lnTo>
                    <a:pt x="6928" y="1837"/>
                  </a:lnTo>
                  <a:lnTo>
                    <a:pt x="6770" y="1470"/>
                  </a:lnTo>
                  <a:lnTo>
                    <a:pt x="6560" y="1155"/>
                  </a:lnTo>
                  <a:lnTo>
                    <a:pt x="6350"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2123863" y="3674552"/>
              <a:ext cx="64741" cy="104725"/>
            </a:xfrm>
            <a:custGeom>
              <a:avLst/>
              <a:gdLst/>
              <a:ahLst/>
              <a:cxnLst/>
              <a:rect l="l" t="t" r="r" b="b"/>
              <a:pathLst>
                <a:path w="7978" h="13173" extrusionOk="0">
                  <a:moveTo>
                    <a:pt x="5353" y="5668"/>
                  </a:moveTo>
                  <a:lnTo>
                    <a:pt x="5353" y="8817"/>
                  </a:lnTo>
                  <a:lnTo>
                    <a:pt x="5301" y="9552"/>
                  </a:lnTo>
                  <a:lnTo>
                    <a:pt x="5301" y="9919"/>
                  </a:lnTo>
                  <a:lnTo>
                    <a:pt x="5196" y="10234"/>
                  </a:lnTo>
                  <a:lnTo>
                    <a:pt x="5143" y="10549"/>
                  </a:lnTo>
                  <a:lnTo>
                    <a:pt x="4986" y="10811"/>
                  </a:lnTo>
                  <a:lnTo>
                    <a:pt x="4776" y="11074"/>
                  </a:lnTo>
                  <a:lnTo>
                    <a:pt x="4514" y="11284"/>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4" y="13120"/>
                  </a:lnTo>
                  <a:lnTo>
                    <a:pt x="2887"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57" y="12386"/>
                  </a:lnTo>
                  <a:lnTo>
                    <a:pt x="7452" y="12176"/>
                  </a:lnTo>
                  <a:lnTo>
                    <a:pt x="7400" y="11861"/>
                  </a:lnTo>
                  <a:lnTo>
                    <a:pt x="7400" y="11441"/>
                  </a:lnTo>
                  <a:lnTo>
                    <a:pt x="7348" y="10234"/>
                  </a:lnTo>
                  <a:lnTo>
                    <a:pt x="7348" y="4146"/>
                  </a:lnTo>
                  <a:lnTo>
                    <a:pt x="7348" y="3044"/>
                  </a:lnTo>
                  <a:lnTo>
                    <a:pt x="7295"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2201800" y="3674552"/>
              <a:ext cx="59199" cy="102642"/>
            </a:xfrm>
            <a:custGeom>
              <a:avLst/>
              <a:gdLst/>
              <a:ahLst/>
              <a:cxnLst/>
              <a:rect l="l" t="t" r="r" b="b"/>
              <a:pathLst>
                <a:path w="7295" h="12911" extrusionOk="0">
                  <a:moveTo>
                    <a:pt x="4671" y="1"/>
                  </a:moveTo>
                  <a:lnTo>
                    <a:pt x="4094" y="53"/>
                  </a:lnTo>
                  <a:lnTo>
                    <a:pt x="3621" y="158"/>
                  </a:lnTo>
                  <a:lnTo>
                    <a:pt x="3201" y="315"/>
                  </a:lnTo>
                  <a:lnTo>
                    <a:pt x="2887"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2" y="1050"/>
                  </a:lnTo>
                  <a:lnTo>
                    <a:pt x="6665" y="788"/>
                  </a:lnTo>
                  <a:lnTo>
                    <a:pt x="6455" y="578"/>
                  </a:lnTo>
                  <a:lnTo>
                    <a:pt x="6193" y="368"/>
                  </a:lnTo>
                  <a:lnTo>
                    <a:pt x="5878" y="210"/>
                  </a:lnTo>
                  <a:lnTo>
                    <a:pt x="5510"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2274193" y="3674552"/>
              <a:ext cx="64741" cy="104725"/>
            </a:xfrm>
            <a:custGeom>
              <a:avLst/>
              <a:gdLst/>
              <a:ahLst/>
              <a:cxnLst/>
              <a:rect l="l" t="t" r="r" b="b"/>
              <a:pathLst>
                <a:path w="7978" h="13173" extrusionOk="0">
                  <a:moveTo>
                    <a:pt x="5354" y="5668"/>
                  </a:moveTo>
                  <a:lnTo>
                    <a:pt x="5354"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2"/>
                  </a:lnTo>
                  <a:lnTo>
                    <a:pt x="2100" y="9289"/>
                  </a:lnTo>
                  <a:lnTo>
                    <a:pt x="2205" y="8817"/>
                  </a:lnTo>
                  <a:lnTo>
                    <a:pt x="2310" y="8450"/>
                  </a:lnTo>
                  <a:lnTo>
                    <a:pt x="2520" y="8135"/>
                  </a:lnTo>
                  <a:lnTo>
                    <a:pt x="2782" y="7820"/>
                  </a:lnTo>
                  <a:lnTo>
                    <a:pt x="3044" y="7558"/>
                  </a:lnTo>
                  <a:lnTo>
                    <a:pt x="3674" y="7033"/>
                  </a:lnTo>
                  <a:lnTo>
                    <a:pt x="4671" y="6298"/>
                  </a:lnTo>
                  <a:lnTo>
                    <a:pt x="5354" y="5668"/>
                  </a:lnTo>
                  <a:close/>
                  <a:moveTo>
                    <a:pt x="3307" y="1"/>
                  </a:moveTo>
                  <a:lnTo>
                    <a:pt x="2835"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5" y="1995"/>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2"/>
                  </a:lnTo>
                  <a:lnTo>
                    <a:pt x="4671" y="4461"/>
                  </a:lnTo>
                  <a:lnTo>
                    <a:pt x="4042" y="4934"/>
                  </a:lnTo>
                  <a:lnTo>
                    <a:pt x="2152" y="6246"/>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6"/>
                  </a:lnTo>
                  <a:lnTo>
                    <a:pt x="945" y="12491"/>
                  </a:lnTo>
                  <a:lnTo>
                    <a:pt x="1313" y="12753"/>
                  </a:lnTo>
                  <a:lnTo>
                    <a:pt x="1680" y="12963"/>
                  </a:lnTo>
                  <a:lnTo>
                    <a:pt x="2047" y="13068"/>
                  </a:lnTo>
                  <a:lnTo>
                    <a:pt x="2415" y="13120"/>
                  </a:lnTo>
                  <a:lnTo>
                    <a:pt x="2835" y="13173"/>
                  </a:lnTo>
                  <a:lnTo>
                    <a:pt x="3464" y="13120"/>
                  </a:lnTo>
                  <a:lnTo>
                    <a:pt x="3937" y="12963"/>
                  </a:lnTo>
                  <a:lnTo>
                    <a:pt x="4356" y="12753"/>
                  </a:lnTo>
                  <a:lnTo>
                    <a:pt x="4724" y="12491"/>
                  </a:lnTo>
                  <a:lnTo>
                    <a:pt x="4986" y="12176"/>
                  </a:lnTo>
                  <a:lnTo>
                    <a:pt x="5196" y="11913"/>
                  </a:lnTo>
                  <a:lnTo>
                    <a:pt x="5458" y="11389"/>
                  </a:lnTo>
                  <a:lnTo>
                    <a:pt x="5458" y="12910"/>
                  </a:lnTo>
                  <a:lnTo>
                    <a:pt x="7977" y="12910"/>
                  </a:lnTo>
                  <a:lnTo>
                    <a:pt x="7768" y="12753"/>
                  </a:lnTo>
                  <a:lnTo>
                    <a:pt x="7663"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2350426" y="3634921"/>
              <a:ext cx="60903" cy="144356"/>
            </a:xfrm>
            <a:custGeom>
              <a:avLst/>
              <a:gdLst/>
              <a:ahLst/>
              <a:cxnLst/>
              <a:rect l="l" t="t" r="r" b="b"/>
              <a:pathLst>
                <a:path w="7505" h="18158" extrusionOk="0">
                  <a:moveTo>
                    <a:pt x="3726" y="6560"/>
                  </a:moveTo>
                  <a:lnTo>
                    <a:pt x="4041" y="6612"/>
                  </a:lnTo>
                  <a:lnTo>
                    <a:pt x="4304" y="6665"/>
                  </a:lnTo>
                  <a:lnTo>
                    <a:pt x="4566" y="6770"/>
                  </a:lnTo>
                  <a:lnTo>
                    <a:pt x="4776" y="6927"/>
                  </a:lnTo>
                  <a:lnTo>
                    <a:pt x="4933" y="7137"/>
                  </a:lnTo>
                  <a:lnTo>
                    <a:pt x="5091" y="7347"/>
                  </a:lnTo>
                  <a:lnTo>
                    <a:pt x="5196" y="7662"/>
                  </a:lnTo>
                  <a:lnTo>
                    <a:pt x="5301" y="7977"/>
                  </a:lnTo>
                  <a:lnTo>
                    <a:pt x="5458" y="8659"/>
                  </a:lnTo>
                  <a:lnTo>
                    <a:pt x="5511" y="9551"/>
                  </a:lnTo>
                  <a:lnTo>
                    <a:pt x="5511" y="10496"/>
                  </a:lnTo>
                  <a:lnTo>
                    <a:pt x="5511" y="11598"/>
                  </a:lnTo>
                  <a:lnTo>
                    <a:pt x="5458" y="13750"/>
                  </a:lnTo>
                  <a:lnTo>
                    <a:pt x="5353" y="14589"/>
                  </a:lnTo>
                  <a:lnTo>
                    <a:pt x="5248" y="15271"/>
                  </a:lnTo>
                  <a:lnTo>
                    <a:pt x="5143" y="15586"/>
                  </a:lnTo>
                  <a:lnTo>
                    <a:pt x="5038" y="15849"/>
                  </a:lnTo>
                  <a:lnTo>
                    <a:pt x="4881" y="16059"/>
                  </a:lnTo>
                  <a:lnTo>
                    <a:pt x="4724" y="16216"/>
                  </a:lnTo>
                  <a:lnTo>
                    <a:pt x="4514" y="16374"/>
                  </a:lnTo>
                  <a:lnTo>
                    <a:pt x="4304" y="16478"/>
                  </a:lnTo>
                  <a:lnTo>
                    <a:pt x="4041" y="16531"/>
                  </a:lnTo>
                  <a:lnTo>
                    <a:pt x="3464" y="16531"/>
                  </a:lnTo>
                  <a:lnTo>
                    <a:pt x="3202" y="16478"/>
                  </a:lnTo>
                  <a:lnTo>
                    <a:pt x="2992" y="16426"/>
                  </a:lnTo>
                  <a:lnTo>
                    <a:pt x="2834" y="16321"/>
                  </a:lnTo>
                  <a:lnTo>
                    <a:pt x="2572" y="16059"/>
                  </a:lnTo>
                  <a:lnTo>
                    <a:pt x="2362" y="15744"/>
                  </a:lnTo>
                  <a:lnTo>
                    <a:pt x="2257" y="15429"/>
                  </a:lnTo>
                  <a:lnTo>
                    <a:pt x="2152" y="15114"/>
                  </a:lnTo>
                  <a:lnTo>
                    <a:pt x="2100" y="14589"/>
                  </a:lnTo>
                  <a:lnTo>
                    <a:pt x="2047" y="13487"/>
                  </a:lnTo>
                  <a:lnTo>
                    <a:pt x="2047" y="12595"/>
                  </a:lnTo>
                  <a:lnTo>
                    <a:pt x="2047" y="10601"/>
                  </a:lnTo>
                  <a:lnTo>
                    <a:pt x="2100" y="9131"/>
                  </a:lnTo>
                  <a:lnTo>
                    <a:pt x="2152" y="8292"/>
                  </a:lnTo>
                  <a:lnTo>
                    <a:pt x="2205" y="7872"/>
                  </a:lnTo>
                  <a:lnTo>
                    <a:pt x="2362" y="7505"/>
                  </a:lnTo>
                  <a:lnTo>
                    <a:pt x="2572" y="7137"/>
                  </a:lnTo>
                  <a:lnTo>
                    <a:pt x="2677" y="6980"/>
                  </a:lnTo>
                  <a:lnTo>
                    <a:pt x="2834" y="6822"/>
                  </a:lnTo>
                  <a:lnTo>
                    <a:pt x="2992" y="6717"/>
                  </a:lnTo>
                  <a:lnTo>
                    <a:pt x="3202" y="6665"/>
                  </a:lnTo>
                  <a:lnTo>
                    <a:pt x="3464" y="6612"/>
                  </a:lnTo>
                  <a:lnTo>
                    <a:pt x="3726" y="6560"/>
                  </a:lnTo>
                  <a:close/>
                  <a:moveTo>
                    <a:pt x="5458" y="0"/>
                  </a:moveTo>
                  <a:lnTo>
                    <a:pt x="5458" y="6245"/>
                  </a:lnTo>
                  <a:lnTo>
                    <a:pt x="5143" y="5825"/>
                  </a:lnTo>
                  <a:lnTo>
                    <a:pt x="4933" y="5615"/>
                  </a:lnTo>
                  <a:lnTo>
                    <a:pt x="4671" y="5405"/>
                  </a:lnTo>
                  <a:lnTo>
                    <a:pt x="4356" y="5248"/>
                  </a:lnTo>
                  <a:lnTo>
                    <a:pt x="3989" y="5090"/>
                  </a:lnTo>
                  <a:lnTo>
                    <a:pt x="3517" y="5038"/>
                  </a:lnTo>
                  <a:lnTo>
                    <a:pt x="3044" y="4986"/>
                  </a:lnTo>
                  <a:lnTo>
                    <a:pt x="2519" y="5038"/>
                  </a:lnTo>
                  <a:lnTo>
                    <a:pt x="2047" y="5143"/>
                  </a:lnTo>
                  <a:lnTo>
                    <a:pt x="1627" y="5353"/>
                  </a:lnTo>
                  <a:lnTo>
                    <a:pt x="1260" y="5563"/>
                  </a:lnTo>
                  <a:lnTo>
                    <a:pt x="945" y="5878"/>
                  </a:lnTo>
                  <a:lnTo>
                    <a:pt x="683" y="6245"/>
                  </a:lnTo>
                  <a:lnTo>
                    <a:pt x="473" y="6665"/>
                  </a:lnTo>
                  <a:lnTo>
                    <a:pt x="315" y="7085"/>
                  </a:lnTo>
                  <a:lnTo>
                    <a:pt x="210" y="7505"/>
                  </a:lnTo>
                  <a:lnTo>
                    <a:pt x="158" y="8029"/>
                  </a:lnTo>
                  <a:lnTo>
                    <a:pt x="53" y="9289"/>
                  </a:lnTo>
                  <a:lnTo>
                    <a:pt x="0" y="10548"/>
                  </a:lnTo>
                  <a:lnTo>
                    <a:pt x="0" y="11650"/>
                  </a:lnTo>
                  <a:lnTo>
                    <a:pt x="0" y="12962"/>
                  </a:lnTo>
                  <a:lnTo>
                    <a:pt x="53" y="14117"/>
                  </a:lnTo>
                  <a:lnTo>
                    <a:pt x="158" y="15166"/>
                  </a:lnTo>
                  <a:lnTo>
                    <a:pt x="315" y="16006"/>
                  </a:lnTo>
                  <a:lnTo>
                    <a:pt x="420" y="16426"/>
                  </a:lnTo>
                  <a:lnTo>
                    <a:pt x="578" y="16741"/>
                  </a:lnTo>
                  <a:lnTo>
                    <a:pt x="735" y="17056"/>
                  </a:lnTo>
                  <a:lnTo>
                    <a:pt x="945" y="17318"/>
                  </a:lnTo>
                  <a:lnTo>
                    <a:pt x="1207" y="17581"/>
                  </a:lnTo>
                  <a:lnTo>
                    <a:pt x="1470" y="17738"/>
                  </a:lnTo>
                  <a:lnTo>
                    <a:pt x="1785" y="17895"/>
                  </a:lnTo>
                  <a:lnTo>
                    <a:pt x="2152" y="18053"/>
                  </a:lnTo>
                  <a:lnTo>
                    <a:pt x="2519" y="18105"/>
                  </a:lnTo>
                  <a:lnTo>
                    <a:pt x="2939" y="18158"/>
                  </a:lnTo>
                  <a:lnTo>
                    <a:pt x="3517" y="18105"/>
                  </a:lnTo>
                  <a:lnTo>
                    <a:pt x="4041" y="17948"/>
                  </a:lnTo>
                  <a:lnTo>
                    <a:pt x="4461" y="17790"/>
                  </a:lnTo>
                  <a:lnTo>
                    <a:pt x="4829" y="17528"/>
                  </a:lnTo>
                  <a:lnTo>
                    <a:pt x="5091" y="17266"/>
                  </a:lnTo>
                  <a:lnTo>
                    <a:pt x="5301" y="17003"/>
                  </a:lnTo>
                  <a:lnTo>
                    <a:pt x="5616" y="16583"/>
                  </a:lnTo>
                  <a:lnTo>
                    <a:pt x="5616" y="17895"/>
                  </a:lnTo>
                  <a:lnTo>
                    <a:pt x="7505" y="17895"/>
                  </a:lnTo>
                  <a:lnTo>
                    <a:pt x="7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242963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2462429" y="3674552"/>
              <a:ext cx="57925" cy="104725"/>
            </a:xfrm>
            <a:custGeom>
              <a:avLst/>
              <a:gdLst/>
              <a:ahLst/>
              <a:cxnLst/>
              <a:rect l="l" t="t" r="r" b="b"/>
              <a:pathLst>
                <a:path w="7138" h="13173" extrusionOk="0">
                  <a:moveTo>
                    <a:pt x="3936" y="1575"/>
                  </a:moveTo>
                  <a:lnTo>
                    <a:pt x="4146" y="1627"/>
                  </a:lnTo>
                  <a:lnTo>
                    <a:pt x="4356" y="1732"/>
                  </a:lnTo>
                  <a:lnTo>
                    <a:pt x="4566" y="1837"/>
                  </a:lnTo>
                  <a:lnTo>
                    <a:pt x="4829" y="2100"/>
                  </a:lnTo>
                  <a:lnTo>
                    <a:pt x="4986" y="2415"/>
                  </a:lnTo>
                  <a:lnTo>
                    <a:pt x="5143" y="2782"/>
                  </a:lnTo>
                  <a:lnTo>
                    <a:pt x="5196" y="3149"/>
                  </a:lnTo>
                  <a:lnTo>
                    <a:pt x="5248" y="3779"/>
                  </a:lnTo>
                  <a:lnTo>
                    <a:pt x="5248" y="5353"/>
                  </a:lnTo>
                  <a:lnTo>
                    <a:pt x="2047" y="5353"/>
                  </a:lnTo>
                  <a:lnTo>
                    <a:pt x="2047" y="3464"/>
                  </a:lnTo>
                  <a:lnTo>
                    <a:pt x="2100" y="2992"/>
                  </a:lnTo>
                  <a:lnTo>
                    <a:pt x="2205" y="2624"/>
                  </a:lnTo>
                  <a:lnTo>
                    <a:pt x="2310" y="2310"/>
                  </a:lnTo>
                  <a:lnTo>
                    <a:pt x="2415" y="2100"/>
                  </a:lnTo>
                  <a:lnTo>
                    <a:pt x="2572" y="1942"/>
                  </a:lnTo>
                  <a:lnTo>
                    <a:pt x="2782" y="1785"/>
                  </a:lnTo>
                  <a:lnTo>
                    <a:pt x="2992" y="1680"/>
                  </a:lnTo>
                  <a:lnTo>
                    <a:pt x="3307" y="1575"/>
                  </a:lnTo>
                  <a:close/>
                  <a:moveTo>
                    <a:pt x="3464" y="1"/>
                  </a:moveTo>
                  <a:lnTo>
                    <a:pt x="2887" y="53"/>
                  </a:lnTo>
                  <a:lnTo>
                    <a:pt x="2415" y="158"/>
                  </a:lnTo>
                  <a:lnTo>
                    <a:pt x="1942" y="263"/>
                  </a:lnTo>
                  <a:lnTo>
                    <a:pt x="1575" y="473"/>
                  </a:lnTo>
                  <a:lnTo>
                    <a:pt x="1208" y="683"/>
                  </a:lnTo>
                  <a:lnTo>
                    <a:pt x="945" y="945"/>
                  </a:lnTo>
                  <a:lnTo>
                    <a:pt x="683" y="1260"/>
                  </a:lnTo>
                  <a:lnTo>
                    <a:pt x="525" y="1627"/>
                  </a:lnTo>
                  <a:lnTo>
                    <a:pt x="368" y="1995"/>
                  </a:lnTo>
                  <a:lnTo>
                    <a:pt x="210" y="2362"/>
                  </a:lnTo>
                  <a:lnTo>
                    <a:pt x="53" y="3254"/>
                  </a:lnTo>
                  <a:lnTo>
                    <a:pt x="1" y="4199"/>
                  </a:lnTo>
                  <a:lnTo>
                    <a:pt x="1" y="5248"/>
                  </a:lnTo>
                  <a:lnTo>
                    <a:pt x="1" y="8240"/>
                  </a:lnTo>
                  <a:lnTo>
                    <a:pt x="53" y="9919"/>
                  </a:lnTo>
                  <a:lnTo>
                    <a:pt x="105" y="10391"/>
                  </a:lnTo>
                  <a:lnTo>
                    <a:pt x="158" y="10706"/>
                  </a:lnTo>
                  <a:lnTo>
                    <a:pt x="315" y="11179"/>
                  </a:lnTo>
                  <a:lnTo>
                    <a:pt x="473" y="11546"/>
                  </a:lnTo>
                  <a:lnTo>
                    <a:pt x="630" y="11808"/>
                  </a:lnTo>
                  <a:lnTo>
                    <a:pt x="788" y="12071"/>
                  </a:lnTo>
                  <a:lnTo>
                    <a:pt x="998" y="12281"/>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1"/>
                  </a:lnTo>
                  <a:lnTo>
                    <a:pt x="6141" y="12281"/>
                  </a:lnTo>
                  <a:lnTo>
                    <a:pt x="6403" y="12071"/>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4"/>
                  </a:lnTo>
                  <a:lnTo>
                    <a:pt x="4514" y="11336"/>
                  </a:lnTo>
                  <a:lnTo>
                    <a:pt x="4356" y="11389"/>
                  </a:lnTo>
                  <a:lnTo>
                    <a:pt x="4146" y="11493"/>
                  </a:lnTo>
                  <a:lnTo>
                    <a:pt x="3674" y="11546"/>
                  </a:lnTo>
                  <a:lnTo>
                    <a:pt x="3412" y="11493"/>
                  </a:lnTo>
                  <a:lnTo>
                    <a:pt x="3202" y="11493"/>
                  </a:lnTo>
                  <a:lnTo>
                    <a:pt x="2782" y="11336"/>
                  </a:lnTo>
                  <a:lnTo>
                    <a:pt x="2520" y="11074"/>
                  </a:lnTo>
                  <a:lnTo>
                    <a:pt x="2310" y="10811"/>
                  </a:lnTo>
                  <a:lnTo>
                    <a:pt x="2205" y="10496"/>
                  </a:lnTo>
                  <a:lnTo>
                    <a:pt x="2152" y="10234"/>
                  </a:lnTo>
                  <a:lnTo>
                    <a:pt x="2047" y="9709"/>
                  </a:lnTo>
                  <a:lnTo>
                    <a:pt x="2047" y="8555"/>
                  </a:lnTo>
                  <a:lnTo>
                    <a:pt x="2047" y="6980"/>
                  </a:lnTo>
                  <a:lnTo>
                    <a:pt x="7138" y="6980"/>
                  </a:lnTo>
                  <a:lnTo>
                    <a:pt x="7138" y="3936"/>
                  </a:lnTo>
                  <a:lnTo>
                    <a:pt x="7085" y="3254"/>
                  </a:lnTo>
                  <a:lnTo>
                    <a:pt x="7033" y="2782"/>
                  </a:lnTo>
                  <a:lnTo>
                    <a:pt x="6928" y="2310"/>
                  </a:lnTo>
                  <a:lnTo>
                    <a:pt x="6823" y="1890"/>
                  </a:lnTo>
                  <a:lnTo>
                    <a:pt x="6613" y="1522"/>
                  </a:lnTo>
                  <a:lnTo>
                    <a:pt x="6403" y="1208"/>
                  </a:lnTo>
                  <a:lnTo>
                    <a:pt x="6193" y="945"/>
                  </a:lnTo>
                  <a:lnTo>
                    <a:pt x="5931" y="683"/>
                  </a:lnTo>
                  <a:lnTo>
                    <a:pt x="5668" y="525"/>
                  </a:lnTo>
                  <a:lnTo>
                    <a:pt x="5406" y="368"/>
                  </a:lnTo>
                  <a:lnTo>
                    <a:pt x="4881" y="158"/>
                  </a:lnTo>
                  <a:lnTo>
                    <a:pt x="4304"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2536957" y="3674552"/>
              <a:ext cx="59199" cy="102642"/>
            </a:xfrm>
            <a:custGeom>
              <a:avLst/>
              <a:gdLst/>
              <a:ahLst/>
              <a:cxnLst/>
              <a:rect l="l" t="t" r="r" b="b"/>
              <a:pathLst>
                <a:path w="7295" h="12911" extrusionOk="0">
                  <a:moveTo>
                    <a:pt x="4619" y="1"/>
                  </a:moveTo>
                  <a:lnTo>
                    <a:pt x="4094" y="53"/>
                  </a:lnTo>
                  <a:lnTo>
                    <a:pt x="3621" y="158"/>
                  </a:lnTo>
                  <a:lnTo>
                    <a:pt x="3202" y="315"/>
                  </a:lnTo>
                  <a:lnTo>
                    <a:pt x="2834" y="525"/>
                  </a:lnTo>
                  <a:lnTo>
                    <a:pt x="2519" y="735"/>
                  </a:lnTo>
                  <a:lnTo>
                    <a:pt x="2309" y="998"/>
                  </a:lnTo>
                  <a:lnTo>
                    <a:pt x="1942" y="1417"/>
                  </a:lnTo>
                  <a:lnTo>
                    <a:pt x="1942"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100"/>
                  </a:lnTo>
                  <a:lnTo>
                    <a:pt x="5038" y="2415"/>
                  </a:lnTo>
                  <a:lnTo>
                    <a:pt x="5143" y="2887"/>
                  </a:lnTo>
                  <a:lnTo>
                    <a:pt x="5196" y="3412"/>
                  </a:lnTo>
                  <a:lnTo>
                    <a:pt x="5196" y="4619"/>
                  </a:lnTo>
                  <a:lnTo>
                    <a:pt x="5196" y="12910"/>
                  </a:lnTo>
                  <a:lnTo>
                    <a:pt x="7295" y="12910"/>
                  </a:lnTo>
                  <a:lnTo>
                    <a:pt x="7295" y="3989"/>
                  </a:lnTo>
                  <a:lnTo>
                    <a:pt x="7295" y="3307"/>
                  </a:lnTo>
                  <a:lnTo>
                    <a:pt x="7243" y="2624"/>
                  </a:lnTo>
                  <a:lnTo>
                    <a:pt x="7138" y="1942"/>
                  </a:lnTo>
                  <a:lnTo>
                    <a:pt x="7033" y="1627"/>
                  </a:lnTo>
                  <a:lnTo>
                    <a:pt x="6928" y="1313"/>
                  </a:lnTo>
                  <a:lnTo>
                    <a:pt x="6823" y="1050"/>
                  </a:lnTo>
                  <a:lnTo>
                    <a:pt x="6613" y="788"/>
                  </a:lnTo>
                  <a:lnTo>
                    <a:pt x="6403" y="578"/>
                  </a:lnTo>
                  <a:lnTo>
                    <a:pt x="6140"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840719" y="3837678"/>
              <a:ext cx="69424" cy="146868"/>
            </a:xfrm>
            <a:custGeom>
              <a:avLst/>
              <a:gdLst/>
              <a:ahLst/>
              <a:cxnLst/>
              <a:rect l="l" t="t" r="r" b="b"/>
              <a:pathLst>
                <a:path w="8555" h="18474" extrusionOk="0">
                  <a:moveTo>
                    <a:pt x="4513" y="1"/>
                  </a:moveTo>
                  <a:lnTo>
                    <a:pt x="3884" y="53"/>
                  </a:lnTo>
                  <a:lnTo>
                    <a:pt x="3306" y="106"/>
                  </a:lnTo>
                  <a:lnTo>
                    <a:pt x="2782" y="263"/>
                  </a:lnTo>
                  <a:lnTo>
                    <a:pt x="2309" y="421"/>
                  </a:lnTo>
                  <a:lnTo>
                    <a:pt x="1942" y="631"/>
                  </a:lnTo>
                  <a:lnTo>
                    <a:pt x="1575" y="893"/>
                  </a:lnTo>
                  <a:lnTo>
                    <a:pt x="1312" y="1155"/>
                  </a:lnTo>
                  <a:lnTo>
                    <a:pt x="1050" y="1418"/>
                  </a:lnTo>
                  <a:lnTo>
                    <a:pt x="840" y="1680"/>
                  </a:lnTo>
                  <a:lnTo>
                    <a:pt x="682" y="1995"/>
                  </a:lnTo>
                  <a:lnTo>
                    <a:pt x="420" y="2520"/>
                  </a:lnTo>
                  <a:lnTo>
                    <a:pt x="315" y="3045"/>
                  </a:lnTo>
                  <a:lnTo>
                    <a:pt x="210" y="3412"/>
                  </a:lnTo>
                  <a:lnTo>
                    <a:pt x="158" y="3989"/>
                  </a:lnTo>
                  <a:lnTo>
                    <a:pt x="53" y="4934"/>
                  </a:lnTo>
                  <a:lnTo>
                    <a:pt x="53" y="6613"/>
                  </a:lnTo>
                  <a:lnTo>
                    <a:pt x="0" y="9447"/>
                  </a:lnTo>
                  <a:lnTo>
                    <a:pt x="53" y="12176"/>
                  </a:lnTo>
                  <a:lnTo>
                    <a:pt x="105" y="13803"/>
                  </a:lnTo>
                  <a:lnTo>
                    <a:pt x="158" y="14695"/>
                  </a:lnTo>
                  <a:lnTo>
                    <a:pt x="210" y="15220"/>
                  </a:lnTo>
                  <a:lnTo>
                    <a:pt x="368" y="15797"/>
                  </a:lnTo>
                  <a:lnTo>
                    <a:pt x="577" y="16427"/>
                  </a:lnTo>
                  <a:lnTo>
                    <a:pt x="892" y="16952"/>
                  </a:lnTo>
                  <a:lnTo>
                    <a:pt x="1102" y="17214"/>
                  </a:lnTo>
                  <a:lnTo>
                    <a:pt x="1365" y="17476"/>
                  </a:lnTo>
                  <a:lnTo>
                    <a:pt x="1627" y="17686"/>
                  </a:lnTo>
                  <a:lnTo>
                    <a:pt x="1889" y="17896"/>
                  </a:lnTo>
                  <a:lnTo>
                    <a:pt x="2204" y="18054"/>
                  </a:lnTo>
                  <a:lnTo>
                    <a:pt x="2572" y="18211"/>
                  </a:lnTo>
                  <a:lnTo>
                    <a:pt x="2939" y="18316"/>
                  </a:lnTo>
                  <a:lnTo>
                    <a:pt x="3411" y="18421"/>
                  </a:lnTo>
                  <a:lnTo>
                    <a:pt x="3831" y="18474"/>
                  </a:lnTo>
                  <a:lnTo>
                    <a:pt x="4933" y="18474"/>
                  </a:lnTo>
                  <a:lnTo>
                    <a:pt x="5458" y="18421"/>
                  </a:lnTo>
                  <a:lnTo>
                    <a:pt x="5878" y="18316"/>
                  </a:lnTo>
                  <a:lnTo>
                    <a:pt x="6298" y="18159"/>
                  </a:lnTo>
                  <a:lnTo>
                    <a:pt x="6665" y="18054"/>
                  </a:lnTo>
                  <a:lnTo>
                    <a:pt x="6980" y="17844"/>
                  </a:lnTo>
                  <a:lnTo>
                    <a:pt x="7242" y="17634"/>
                  </a:lnTo>
                  <a:lnTo>
                    <a:pt x="7505" y="17424"/>
                  </a:lnTo>
                  <a:lnTo>
                    <a:pt x="7662" y="17214"/>
                  </a:lnTo>
                  <a:lnTo>
                    <a:pt x="7872" y="17004"/>
                  </a:lnTo>
                  <a:lnTo>
                    <a:pt x="8082" y="16532"/>
                  </a:lnTo>
                  <a:lnTo>
                    <a:pt x="8292" y="16060"/>
                  </a:lnTo>
                  <a:lnTo>
                    <a:pt x="8397" y="15640"/>
                  </a:lnTo>
                  <a:lnTo>
                    <a:pt x="8449" y="15115"/>
                  </a:lnTo>
                  <a:lnTo>
                    <a:pt x="8502" y="14433"/>
                  </a:lnTo>
                  <a:lnTo>
                    <a:pt x="8554" y="11914"/>
                  </a:lnTo>
                  <a:lnTo>
                    <a:pt x="6455" y="11914"/>
                  </a:lnTo>
                  <a:lnTo>
                    <a:pt x="6455" y="14013"/>
                  </a:lnTo>
                  <a:lnTo>
                    <a:pt x="6455" y="14538"/>
                  </a:lnTo>
                  <a:lnTo>
                    <a:pt x="6350" y="14905"/>
                  </a:lnTo>
                  <a:lnTo>
                    <a:pt x="6245" y="15325"/>
                  </a:lnTo>
                  <a:lnTo>
                    <a:pt x="6140" y="15587"/>
                  </a:lnTo>
                  <a:lnTo>
                    <a:pt x="5983" y="15850"/>
                  </a:lnTo>
                  <a:lnTo>
                    <a:pt x="5773" y="16164"/>
                  </a:lnTo>
                  <a:lnTo>
                    <a:pt x="5406" y="16374"/>
                  </a:lnTo>
                  <a:lnTo>
                    <a:pt x="4986" y="16532"/>
                  </a:lnTo>
                  <a:lnTo>
                    <a:pt x="4776" y="16584"/>
                  </a:lnTo>
                  <a:lnTo>
                    <a:pt x="4146" y="16584"/>
                  </a:lnTo>
                  <a:lnTo>
                    <a:pt x="3884" y="16532"/>
                  </a:lnTo>
                  <a:lnTo>
                    <a:pt x="3411" y="16374"/>
                  </a:lnTo>
                  <a:lnTo>
                    <a:pt x="3044" y="16164"/>
                  </a:lnTo>
                  <a:lnTo>
                    <a:pt x="2782" y="15902"/>
                  </a:lnTo>
                  <a:lnTo>
                    <a:pt x="2624" y="15587"/>
                  </a:lnTo>
                  <a:lnTo>
                    <a:pt x="2519" y="15325"/>
                  </a:lnTo>
                  <a:lnTo>
                    <a:pt x="2362" y="14905"/>
                  </a:lnTo>
                  <a:lnTo>
                    <a:pt x="2309" y="13908"/>
                  </a:lnTo>
                  <a:lnTo>
                    <a:pt x="2257" y="12333"/>
                  </a:lnTo>
                  <a:lnTo>
                    <a:pt x="2257" y="9500"/>
                  </a:lnTo>
                  <a:lnTo>
                    <a:pt x="2257" y="6771"/>
                  </a:lnTo>
                  <a:lnTo>
                    <a:pt x="2309" y="5301"/>
                  </a:lnTo>
                  <a:lnTo>
                    <a:pt x="2362" y="4094"/>
                  </a:lnTo>
                  <a:lnTo>
                    <a:pt x="2467" y="3465"/>
                  </a:lnTo>
                  <a:lnTo>
                    <a:pt x="2572" y="3097"/>
                  </a:lnTo>
                  <a:lnTo>
                    <a:pt x="2782" y="2730"/>
                  </a:lnTo>
                  <a:lnTo>
                    <a:pt x="3044" y="2415"/>
                  </a:lnTo>
                  <a:lnTo>
                    <a:pt x="3201" y="2257"/>
                  </a:lnTo>
                  <a:lnTo>
                    <a:pt x="3411" y="2153"/>
                  </a:lnTo>
                  <a:lnTo>
                    <a:pt x="3621" y="2048"/>
                  </a:lnTo>
                  <a:lnTo>
                    <a:pt x="3884" y="1943"/>
                  </a:lnTo>
                  <a:lnTo>
                    <a:pt x="4199" y="1890"/>
                  </a:lnTo>
                  <a:lnTo>
                    <a:pt x="4828" y="1890"/>
                  </a:lnTo>
                  <a:lnTo>
                    <a:pt x="5143" y="1943"/>
                  </a:lnTo>
                  <a:lnTo>
                    <a:pt x="5353" y="2048"/>
                  </a:lnTo>
                  <a:lnTo>
                    <a:pt x="5563" y="2153"/>
                  </a:lnTo>
                  <a:lnTo>
                    <a:pt x="5773" y="2257"/>
                  </a:lnTo>
                  <a:lnTo>
                    <a:pt x="5930" y="2415"/>
                  </a:lnTo>
                  <a:lnTo>
                    <a:pt x="6140" y="2782"/>
                  </a:lnTo>
                  <a:lnTo>
                    <a:pt x="6245" y="3202"/>
                  </a:lnTo>
                  <a:lnTo>
                    <a:pt x="6350" y="3674"/>
                  </a:lnTo>
                  <a:lnTo>
                    <a:pt x="6350" y="4567"/>
                  </a:lnTo>
                  <a:lnTo>
                    <a:pt x="6350" y="5931"/>
                  </a:lnTo>
                  <a:lnTo>
                    <a:pt x="8449" y="5931"/>
                  </a:lnTo>
                  <a:lnTo>
                    <a:pt x="8449" y="4934"/>
                  </a:lnTo>
                  <a:lnTo>
                    <a:pt x="8449" y="4042"/>
                  </a:lnTo>
                  <a:lnTo>
                    <a:pt x="8397" y="3307"/>
                  </a:lnTo>
                  <a:lnTo>
                    <a:pt x="8292" y="2625"/>
                  </a:lnTo>
                  <a:lnTo>
                    <a:pt x="8187" y="2257"/>
                  </a:lnTo>
                  <a:lnTo>
                    <a:pt x="8030" y="1943"/>
                  </a:lnTo>
                  <a:lnTo>
                    <a:pt x="7872" y="1628"/>
                  </a:lnTo>
                  <a:lnTo>
                    <a:pt x="7715" y="1365"/>
                  </a:lnTo>
                  <a:lnTo>
                    <a:pt x="7505" y="1155"/>
                  </a:lnTo>
                  <a:lnTo>
                    <a:pt x="7295" y="946"/>
                  </a:lnTo>
                  <a:lnTo>
                    <a:pt x="6770" y="578"/>
                  </a:lnTo>
                  <a:lnTo>
                    <a:pt x="6245" y="316"/>
                  </a:lnTo>
                  <a:lnTo>
                    <a:pt x="5668" y="158"/>
                  </a:lnTo>
                  <a:lnTo>
                    <a:pt x="5091" y="53"/>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922056" y="3879821"/>
              <a:ext cx="64319" cy="104725"/>
            </a:xfrm>
            <a:custGeom>
              <a:avLst/>
              <a:gdLst/>
              <a:ahLst/>
              <a:cxnLst/>
              <a:rect l="l" t="t" r="r" b="b"/>
              <a:pathLst>
                <a:path w="7926" h="13173" extrusionOk="0">
                  <a:moveTo>
                    <a:pt x="5301" y="5668"/>
                  </a:moveTo>
                  <a:lnTo>
                    <a:pt x="5301" y="8817"/>
                  </a:lnTo>
                  <a:lnTo>
                    <a:pt x="5301" y="9551"/>
                  </a:lnTo>
                  <a:lnTo>
                    <a:pt x="5249" y="9919"/>
                  </a:lnTo>
                  <a:lnTo>
                    <a:pt x="5196" y="10234"/>
                  </a:lnTo>
                  <a:lnTo>
                    <a:pt x="5091" y="10549"/>
                  </a:lnTo>
                  <a:lnTo>
                    <a:pt x="4934" y="10811"/>
                  </a:lnTo>
                  <a:lnTo>
                    <a:pt x="4776" y="11073"/>
                  </a:lnTo>
                  <a:lnTo>
                    <a:pt x="4514" y="11283"/>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1"/>
                  </a:lnTo>
                  <a:lnTo>
                    <a:pt x="2047" y="9289"/>
                  </a:lnTo>
                  <a:lnTo>
                    <a:pt x="2152" y="8817"/>
                  </a:lnTo>
                  <a:lnTo>
                    <a:pt x="2310" y="8449"/>
                  </a:lnTo>
                  <a:lnTo>
                    <a:pt x="2520" y="8135"/>
                  </a:lnTo>
                  <a:lnTo>
                    <a:pt x="2730" y="7820"/>
                  </a:lnTo>
                  <a:lnTo>
                    <a:pt x="2992" y="7557"/>
                  </a:lnTo>
                  <a:lnTo>
                    <a:pt x="3622" y="7032"/>
                  </a:lnTo>
                  <a:lnTo>
                    <a:pt x="4619" y="6298"/>
                  </a:lnTo>
                  <a:lnTo>
                    <a:pt x="5301" y="5668"/>
                  </a:lnTo>
                  <a:close/>
                  <a:moveTo>
                    <a:pt x="3307" y="0"/>
                  </a:moveTo>
                  <a:lnTo>
                    <a:pt x="2835" y="105"/>
                  </a:lnTo>
                  <a:lnTo>
                    <a:pt x="2310" y="210"/>
                  </a:lnTo>
                  <a:lnTo>
                    <a:pt x="1785" y="473"/>
                  </a:lnTo>
                  <a:lnTo>
                    <a:pt x="1575" y="578"/>
                  </a:lnTo>
                  <a:lnTo>
                    <a:pt x="1313" y="787"/>
                  </a:lnTo>
                  <a:lnTo>
                    <a:pt x="1103" y="997"/>
                  </a:lnTo>
                  <a:lnTo>
                    <a:pt x="945" y="1260"/>
                  </a:lnTo>
                  <a:lnTo>
                    <a:pt x="735" y="1522"/>
                  </a:lnTo>
                  <a:lnTo>
                    <a:pt x="630" y="1837"/>
                  </a:lnTo>
                  <a:lnTo>
                    <a:pt x="526" y="2414"/>
                  </a:lnTo>
                  <a:lnTo>
                    <a:pt x="421" y="3149"/>
                  </a:lnTo>
                  <a:lnTo>
                    <a:pt x="421" y="4409"/>
                  </a:lnTo>
                  <a:lnTo>
                    <a:pt x="2310" y="4409"/>
                  </a:lnTo>
                  <a:lnTo>
                    <a:pt x="2257" y="3464"/>
                  </a:lnTo>
                  <a:lnTo>
                    <a:pt x="2257" y="2834"/>
                  </a:lnTo>
                  <a:lnTo>
                    <a:pt x="2310" y="2519"/>
                  </a:lnTo>
                  <a:lnTo>
                    <a:pt x="2415" y="2257"/>
                  </a:lnTo>
                  <a:lnTo>
                    <a:pt x="2625" y="1994"/>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1"/>
                  </a:lnTo>
                  <a:lnTo>
                    <a:pt x="4619" y="4461"/>
                  </a:lnTo>
                  <a:lnTo>
                    <a:pt x="4042" y="4933"/>
                  </a:lnTo>
                  <a:lnTo>
                    <a:pt x="2100" y="6245"/>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5"/>
                  </a:lnTo>
                  <a:lnTo>
                    <a:pt x="893" y="12490"/>
                  </a:lnTo>
                  <a:lnTo>
                    <a:pt x="1313" y="12753"/>
                  </a:lnTo>
                  <a:lnTo>
                    <a:pt x="1628" y="12963"/>
                  </a:lnTo>
                  <a:lnTo>
                    <a:pt x="1995" y="13068"/>
                  </a:lnTo>
                  <a:lnTo>
                    <a:pt x="2415" y="13120"/>
                  </a:lnTo>
                  <a:lnTo>
                    <a:pt x="2835" y="13173"/>
                  </a:lnTo>
                  <a:lnTo>
                    <a:pt x="3412" y="13120"/>
                  </a:lnTo>
                  <a:lnTo>
                    <a:pt x="3937" y="12963"/>
                  </a:lnTo>
                  <a:lnTo>
                    <a:pt x="4357" y="12753"/>
                  </a:lnTo>
                  <a:lnTo>
                    <a:pt x="4671" y="12490"/>
                  </a:lnTo>
                  <a:lnTo>
                    <a:pt x="4934" y="12175"/>
                  </a:lnTo>
                  <a:lnTo>
                    <a:pt x="5144" y="11913"/>
                  </a:lnTo>
                  <a:lnTo>
                    <a:pt x="5459" y="11388"/>
                  </a:lnTo>
                  <a:lnTo>
                    <a:pt x="5459" y="12910"/>
                  </a:lnTo>
                  <a:lnTo>
                    <a:pt x="7925" y="12910"/>
                  </a:lnTo>
                  <a:lnTo>
                    <a:pt x="7768" y="12753"/>
                  </a:lnTo>
                  <a:lnTo>
                    <a:pt x="7610" y="12595"/>
                  </a:lnTo>
                  <a:lnTo>
                    <a:pt x="7505" y="12385"/>
                  </a:lnTo>
                  <a:lnTo>
                    <a:pt x="7453" y="12175"/>
                  </a:lnTo>
                  <a:lnTo>
                    <a:pt x="7400" y="11861"/>
                  </a:lnTo>
                  <a:lnTo>
                    <a:pt x="7348" y="11441"/>
                  </a:lnTo>
                  <a:lnTo>
                    <a:pt x="7348" y="10234"/>
                  </a:lnTo>
                  <a:lnTo>
                    <a:pt x="7348" y="4146"/>
                  </a:lnTo>
                  <a:lnTo>
                    <a:pt x="7295" y="3044"/>
                  </a:lnTo>
                  <a:lnTo>
                    <a:pt x="7295" y="2572"/>
                  </a:lnTo>
                  <a:lnTo>
                    <a:pt x="7243" y="2204"/>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999992" y="3879821"/>
              <a:ext cx="59207" cy="102642"/>
            </a:xfrm>
            <a:custGeom>
              <a:avLst/>
              <a:gdLst/>
              <a:ahLst/>
              <a:cxnLst/>
              <a:rect l="l" t="t" r="r" b="b"/>
              <a:pathLst>
                <a:path w="7296" h="12911" extrusionOk="0">
                  <a:moveTo>
                    <a:pt x="4619" y="0"/>
                  </a:moveTo>
                  <a:lnTo>
                    <a:pt x="4094" y="53"/>
                  </a:lnTo>
                  <a:lnTo>
                    <a:pt x="3622" y="158"/>
                  </a:lnTo>
                  <a:lnTo>
                    <a:pt x="3202" y="315"/>
                  </a:lnTo>
                  <a:lnTo>
                    <a:pt x="2834" y="525"/>
                  </a:lnTo>
                  <a:lnTo>
                    <a:pt x="2519" y="735"/>
                  </a:lnTo>
                  <a:lnTo>
                    <a:pt x="2257" y="997"/>
                  </a:lnTo>
                  <a:lnTo>
                    <a:pt x="1890" y="1417"/>
                  </a:lnTo>
                  <a:lnTo>
                    <a:pt x="1890"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099"/>
                  </a:lnTo>
                  <a:lnTo>
                    <a:pt x="5038" y="2414"/>
                  </a:lnTo>
                  <a:lnTo>
                    <a:pt x="5143" y="2887"/>
                  </a:lnTo>
                  <a:lnTo>
                    <a:pt x="5196" y="3411"/>
                  </a:lnTo>
                  <a:lnTo>
                    <a:pt x="5196" y="4618"/>
                  </a:lnTo>
                  <a:lnTo>
                    <a:pt x="5196" y="12910"/>
                  </a:lnTo>
                  <a:lnTo>
                    <a:pt x="7295" y="12910"/>
                  </a:lnTo>
                  <a:lnTo>
                    <a:pt x="7295" y="3989"/>
                  </a:lnTo>
                  <a:lnTo>
                    <a:pt x="7243" y="3306"/>
                  </a:lnTo>
                  <a:lnTo>
                    <a:pt x="7243" y="2624"/>
                  </a:lnTo>
                  <a:lnTo>
                    <a:pt x="7138" y="1942"/>
                  </a:lnTo>
                  <a:lnTo>
                    <a:pt x="7033" y="1627"/>
                  </a:lnTo>
                  <a:lnTo>
                    <a:pt x="6928" y="1312"/>
                  </a:lnTo>
                  <a:lnTo>
                    <a:pt x="6823" y="1050"/>
                  </a:lnTo>
                  <a:lnTo>
                    <a:pt x="6613" y="787"/>
                  </a:lnTo>
                  <a:lnTo>
                    <a:pt x="6403" y="578"/>
                  </a:lnTo>
                  <a:lnTo>
                    <a:pt x="6141"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1071964" y="3879821"/>
              <a:ext cx="64741" cy="104725"/>
            </a:xfrm>
            <a:custGeom>
              <a:avLst/>
              <a:gdLst/>
              <a:ahLst/>
              <a:cxnLst/>
              <a:rect l="l" t="t" r="r" b="b"/>
              <a:pathLst>
                <a:path w="7978" h="13173" extrusionOk="0">
                  <a:moveTo>
                    <a:pt x="5353" y="5668"/>
                  </a:moveTo>
                  <a:lnTo>
                    <a:pt x="5353" y="8817"/>
                  </a:lnTo>
                  <a:lnTo>
                    <a:pt x="5353" y="9551"/>
                  </a:lnTo>
                  <a:lnTo>
                    <a:pt x="5301" y="9919"/>
                  </a:lnTo>
                  <a:lnTo>
                    <a:pt x="5248" y="10234"/>
                  </a:lnTo>
                  <a:lnTo>
                    <a:pt x="5143" y="10549"/>
                  </a:lnTo>
                  <a:lnTo>
                    <a:pt x="4986" y="10811"/>
                  </a:lnTo>
                  <a:lnTo>
                    <a:pt x="4776" y="11073"/>
                  </a:lnTo>
                  <a:lnTo>
                    <a:pt x="4566" y="11283"/>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627" y="578"/>
                  </a:lnTo>
                  <a:lnTo>
                    <a:pt x="1365" y="787"/>
                  </a:lnTo>
                  <a:lnTo>
                    <a:pt x="1155" y="997"/>
                  </a:lnTo>
                  <a:lnTo>
                    <a:pt x="945" y="1260"/>
                  </a:lnTo>
                  <a:lnTo>
                    <a:pt x="788" y="1522"/>
                  </a:lnTo>
                  <a:lnTo>
                    <a:pt x="683" y="1837"/>
                  </a:lnTo>
                  <a:lnTo>
                    <a:pt x="525" y="2414"/>
                  </a:lnTo>
                  <a:lnTo>
                    <a:pt x="473" y="3149"/>
                  </a:lnTo>
                  <a:lnTo>
                    <a:pt x="473" y="4409"/>
                  </a:lnTo>
                  <a:lnTo>
                    <a:pt x="2362" y="4409"/>
                  </a:lnTo>
                  <a:lnTo>
                    <a:pt x="2310" y="3464"/>
                  </a:lnTo>
                  <a:lnTo>
                    <a:pt x="2310" y="2834"/>
                  </a:lnTo>
                  <a:lnTo>
                    <a:pt x="2362" y="2519"/>
                  </a:lnTo>
                  <a:lnTo>
                    <a:pt x="2467" y="2257"/>
                  </a:lnTo>
                  <a:lnTo>
                    <a:pt x="2677" y="1994"/>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5"/>
                  </a:lnTo>
                  <a:lnTo>
                    <a:pt x="945" y="12490"/>
                  </a:lnTo>
                  <a:lnTo>
                    <a:pt x="1365" y="12753"/>
                  </a:lnTo>
                  <a:lnTo>
                    <a:pt x="1680" y="12963"/>
                  </a:lnTo>
                  <a:lnTo>
                    <a:pt x="2047" y="13068"/>
                  </a:lnTo>
                  <a:lnTo>
                    <a:pt x="2467" y="13120"/>
                  </a:lnTo>
                  <a:lnTo>
                    <a:pt x="2887" y="13173"/>
                  </a:lnTo>
                  <a:lnTo>
                    <a:pt x="3464" y="13120"/>
                  </a:lnTo>
                  <a:lnTo>
                    <a:pt x="3989" y="12963"/>
                  </a:lnTo>
                  <a:lnTo>
                    <a:pt x="4409" y="12753"/>
                  </a:lnTo>
                  <a:lnTo>
                    <a:pt x="4724" y="12490"/>
                  </a:lnTo>
                  <a:lnTo>
                    <a:pt x="4986" y="12175"/>
                  </a:lnTo>
                  <a:lnTo>
                    <a:pt x="5196" y="11913"/>
                  </a:lnTo>
                  <a:lnTo>
                    <a:pt x="5511" y="11388"/>
                  </a:lnTo>
                  <a:lnTo>
                    <a:pt x="5511" y="12910"/>
                  </a:lnTo>
                  <a:lnTo>
                    <a:pt x="7977" y="12910"/>
                  </a:lnTo>
                  <a:lnTo>
                    <a:pt x="7820" y="12753"/>
                  </a:lnTo>
                  <a:lnTo>
                    <a:pt x="7662" y="12595"/>
                  </a:lnTo>
                  <a:lnTo>
                    <a:pt x="7557" y="12385"/>
                  </a:lnTo>
                  <a:lnTo>
                    <a:pt x="7453" y="12175"/>
                  </a:lnTo>
                  <a:lnTo>
                    <a:pt x="7400" y="11861"/>
                  </a:lnTo>
                  <a:lnTo>
                    <a:pt x="7400" y="11441"/>
                  </a:lnTo>
                  <a:lnTo>
                    <a:pt x="7348" y="10234"/>
                  </a:lnTo>
                  <a:lnTo>
                    <a:pt x="7348" y="4146"/>
                  </a:lnTo>
                  <a:lnTo>
                    <a:pt x="7348" y="3044"/>
                  </a:lnTo>
                  <a:lnTo>
                    <a:pt x="7348"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1148619" y="3840182"/>
              <a:ext cx="60481" cy="144364"/>
            </a:xfrm>
            <a:custGeom>
              <a:avLst/>
              <a:gdLst/>
              <a:ahLst/>
              <a:cxnLst/>
              <a:rect l="l" t="t" r="r" b="b"/>
              <a:pathLst>
                <a:path w="7453" h="18159" extrusionOk="0">
                  <a:moveTo>
                    <a:pt x="3674" y="6561"/>
                  </a:moveTo>
                  <a:lnTo>
                    <a:pt x="3989" y="6613"/>
                  </a:lnTo>
                  <a:lnTo>
                    <a:pt x="4304" y="6666"/>
                  </a:lnTo>
                  <a:lnTo>
                    <a:pt x="4514" y="6771"/>
                  </a:lnTo>
                  <a:lnTo>
                    <a:pt x="4724" y="6928"/>
                  </a:lnTo>
                  <a:lnTo>
                    <a:pt x="4934" y="7138"/>
                  </a:lnTo>
                  <a:lnTo>
                    <a:pt x="5091" y="7348"/>
                  </a:lnTo>
                  <a:lnTo>
                    <a:pt x="5196" y="7663"/>
                  </a:lnTo>
                  <a:lnTo>
                    <a:pt x="5301" y="7978"/>
                  </a:lnTo>
                  <a:lnTo>
                    <a:pt x="5406" y="8660"/>
                  </a:lnTo>
                  <a:lnTo>
                    <a:pt x="5459" y="9552"/>
                  </a:lnTo>
                  <a:lnTo>
                    <a:pt x="5459" y="10497"/>
                  </a:lnTo>
                  <a:lnTo>
                    <a:pt x="5459" y="11599"/>
                  </a:lnTo>
                  <a:lnTo>
                    <a:pt x="5406" y="13750"/>
                  </a:lnTo>
                  <a:lnTo>
                    <a:pt x="5354" y="14590"/>
                  </a:lnTo>
                  <a:lnTo>
                    <a:pt x="5196" y="15272"/>
                  </a:lnTo>
                  <a:lnTo>
                    <a:pt x="5091" y="15587"/>
                  </a:lnTo>
                  <a:lnTo>
                    <a:pt x="4986" y="15849"/>
                  </a:lnTo>
                  <a:lnTo>
                    <a:pt x="4829" y="16059"/>
                  </a:lnTo>
                  <a:lnTo>
                    <a:pt x="4671" y="16217"/>
                  </a:lnTo>
                  <a:lnTo>
                    <a:pt x="4461" y="16374"/>
                  </a:lnTo>
                  <a:lnTo>
                    <a:pt x="4252" y="16479"/>
                  </a:lnTo>
                  <a:lnTo>
                    <a:pt x="3989" y="16532"/>
                  </a:lnTo>
                  <a:lnTo>
                    <a:pt x="3412" y="16532"/>
                  </a:lnTo>
                  <a:lnTo>
                    <a:pt x="3202" y="16479"/>
                  </a:lnTo>
                  <a:lnTo>
                    <a:pt x="2992" y="16427"/>
                  </a:lnTo>
                  <a:lnTo>
                    <a:pt x="2782" y="16322"/>
                  </a:lnTo>
                  <a:lnTo>
                    <a:pt x="2520" y="16059"/>
                  </a:lnTo>
                  <a:lnTo>
                    <a:pt x="2310" y="15745"/>
                  </a:lnTo>
                  <a:lnTo>
                    <a:pt x="2205" y="15430"/>
                  </a:lnTo>
                  <a:lnTo>
                    <a:pt x="2100" y="15115"/>
                  </a:lnTo>
                  <a:lnTo>
                    <a:pt x="2047" y="14590"/>
                  </a:lnTo>
                  <a:lnTo>
                    <a:pt x="1995" y="13488"/>
                  </a:lnTo>
                  <a:lnTo>
                    <a:pt x="1995" y="12596"/>
                  </a:lnTo>
                  <a:lnTo>
                    <a:pt x="1995" y="10602"/>
                  </a:lnTo>
                  <a:lnTo>
                    <a:pt x="2047" y="9132"/>
                  </a:lnTo>
                  <a:lnTo>
                    <a:pt x="2100" y="8292"/>
                  </a:lnTo>
                  <a:lnTo>
                    <a:pt x="2205" y="7873"/>
                  </a:lnTo>
                  <a:lnTo>
                    <a:pt x="2310" y="7505"/>
                  </a:lnTo>
                  <a:lnTo>
                    <a:pt x="2520" y="7138"/>
                  </a:lnTo>
                  <a:lnTo>
                    <a:pt x="2625" y="6980"/>
                  </a:lnTo>
                  <a:lnTo>
                    <a:pt x="2782" y="6823"/>
                  </a:lnTo>
                  <a:lnTo>
                    <a:pt x="2992" y="6718"/>
                  </a:lnTo>
                  <a:lnTo>
                    <a:pt x="3202" y="6666"/>
                  </a:lnTo>
                  <a:lnTo>
                    <a:pt x="3412" y="6613"/>
                  </a:lnTo>
                  <a:lnTo>
                    <a:pt x="3674" y="6561"/>
                  </a:lnTo>
                  <a:close/>
                  <a:moveTo>
                    <a:pt x="5406" y="1"/>
                  </a:moveTo>
                  <a:lnTo>
                    <a:pt x="5406" y="6246"/>
                  </a:lnTo>
                  <a:lnTo>
                    <a:pt x="5091" y="5826"/>
                  </a:lnTo>
                  <a:lnTo>
                    <a:pt x="4881" y="5616"/>
                  </a:lnTo>
                  <a:lnTo>
                    <a:pt x="4619" y="5406"/>
                  </a:lnTo>
                  <a:lnTo>
                    <a:pt x="4304" y="5249"/>
                  </a:lnTo>
                  <a:lnTo>
                    <a:pt x="3937" y="5091"/>
                  </a:lnTo>
                  <a:lnTo>
                    <a:pt x="3517" y="5039"/>
                  </a:lnTo>
                  <a:lnTo>
                    <a:pt x="2992" y="4986"/>
                  </a:lnTo>
                  <a:lnTo>
                    <a:pt x="2520" y="5039"/>
                  </a:lnTo>
                  <a:lnTo>
                    <a:pt x="2047" y="5144"/>
                  </a:lnTo>
                  <a:lnTo>
                    <a:pt x="1628" y="5354"/>
                  </a:lnTo>
                  <a:lnTo>
                    <a:pt x="1260" y="5564"/>
                  </a:lnTo>
                  <a:lnTo>
                    <a:pt x="945" y="5878"/>
                  </a:lnTo>
                  <a:lnTo>
                    <a:pt x="683" y="6246"/>
                  </a:lnTo>
                  <a:lnTo>
                    <a:pt x="421" y="6666"/>
                  </a:lnTo>
                  <a:lnTo>
                    <a:pt x="263" y="7085"/>
                  </a:lnTo>
                  <a:lnTo>
                    <a:pt x="158" y="7505"/>
                  </a:lnTo>
                  <a:lnTo>
                    <a:pt x="106" y="8030"/>
                  </a:lnTo>
                  <a:lnTo>
                    <a:pt x="1" y="9290"/>
                  </a:lnTo>
                  <a:lnTo>
                    <a:pt x="1" y="10549"/>
                  </a:lnTo>
                  <a:lnTo>
                    <a:pt x="1" y="11651"/>
                  </a:lnTo>
                  <a:lnTo>
                    <a:pt x="1" y="12963"/>
                  </a:lnTo>
                  <a:lnTo>
                    <a:pt x="1" y="14118"/>
                  </a:lnTo>
                  <a:lnTo>
                    <a:pt x="106" y="15167"/>
                  </a:lnTo>
                  <a:lnTo>
                    <a:pt x="263" y="16007"/>
                  </a:lnTo>
                  <a:lnTo>
                    <a:pt x="368" y="16427"/>
                  </a:lnTo>
                  <a:lnTo>
                    <a:pt x="526" y="16742"/>
                  </a:lnTo>
                  <a:lnTo>
                    <a:pt x="683" y="17056"/>
                  </a:lnTo>
                  <a:lnTo>
                    <a:pt x="893" y="17319"/>
                  </a:lnTo>
                  <a:lnTo>
                    <a:pt x="1155" y="17581"/>
                  </a:lnTo>
                  <a:lnTo>
                    <a:pt x="1418" y="17739"/>
                  </a:lnTo>
                  <a:lnTo>
                    <a:pt x="1733" y="17896"/>
                  </a:lnTo>
                  <a:lnTo>
                    <a:pt x="2100" y="18054"/>
                  </a:lnTo>
                  <a:lnTo>
                    <a:pt x="2520" y="18106"/>
                  </a:lnTo>
                  <a:lnTo>
                    <a:pt x="2887" y="18159"/>
                  </a:lnTo>
                  <a:lnTo>
                    <a:pt x="3517" y="18106"/>
                  </a:lnTo>
                  <a:lnTo>
                    <a:pt x="3989" y="17949"/>
                  </a:lnTo>
                  <a:lnTo>
                    <a:pt x="4409" y="17791"/>
                  </a:lnTo>
                  <a:lnTo>
                    <a:pt x="4776" y="17529"/>
                  </a:lnTo>
                  <a:lnTo>
                    <a:pt x="5039" y="17266"/>
                  </a:lnTo>
                  <a:lnTo>
                    <a:pt x="5249" y="17004"/>
                  </a:lnTo>
                  <a:lnTo>
                    <a:pt x="5564" y="16584"/>
                  </a:lnTo>
                  <a:lnTo>
                    <a:pt x="5564" y="17896"/>
                  </a:lnTo>
                  <a:lnTo>
                    <a:pt x="7453" y="17896"/>
                  </a:lnTo>
                  <a:lnTo>
                    <a:pt x="7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1227407"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1256792" y="3879821"/>
              <a:ext cx="64741" cy="104725"/>
            </a:xfrm>
            <a:custGeom>
              <a:avLst/>
              <a:gdLst/>
              <a:ahLst/>
              <a:cxnLst/>
              <a:rect l="l" t="t" r="r" b="b"/>
              <a:pathLst>
                <a:path w="7978" h="13173" extrusionOk="0">
                  <a:moveTo>
                    <a:pt x="5353" y="5668"/>
                  </a:moveTo>
                  <a:lnTo>
                    <a:pt x="5353"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1"/>
                  </a:lnTo>
                  <a:lnTo>
                    <a:pt x="2100" y="9289"/>
                  </a:lnTo>
                  <a:lnTo>
                    <a:pt x="2205" y="8817"/>
                  </a:lnTo>
                  <a:lnTo>
                    <a:pt x="2310" y="8449"/>
                  </a:lnTo>
                  <a:lnTo>
                    <a:pt x="2519" y="8135"/>
                  </a:lnTo>
                  <a:lnTo>
                    <a:pt x="2782" y="7820"/>
                  </a:lnTo>
                  <a:lnTo>
                    <a:pt x="3044" y="7557"/>
                  </a:lnTo>
                  <a:lnTo>
                    <a:pt x="3674" y="7032"/>
                  </a:lnTo>
                  <a:lnTo>
                    <a:pt x="4671" y="6298"/>
                  </a:lnTo>
                  <a:lnTo>
                    <a:pt x="5353" y="5668"/>
                  </a:lnTo>
                  <a:close/>
                  <a:moveTo>
                    <a:pt x="3307" y="0"/>
                  </a:moveTo>
                  <a:lnTo>
                    <a:pt x="2834"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41" y="4933"/>
                  </a:lnTo>
                  <a:lnTo>
                    <a:pt x="2152" y="6245"/>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5" y="13120"/>
                  </a:lnTo>
                  <a:lnTo>
                    <a:pt x="2834"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1334728" y="3879821"/>
              <a:ext cx="59199" cy="102642"/>
            </a:xfrm>
            <a:custGeom>
              <a:avLst/>
              <a:gdLst/>
              <a:ahLst/>
              <a:cxnLst/>
              <a:rect l="l" t="t" r="r" b="b"/>
              <a:pathLst>
                <a:path w="7295" h="12911" extrusionOk="0">
                  <a:moveTo>
                    <a:pt x="4671" y="0"/>
                  </a:moveTo>
                  <a:lnTo>
                    <a:pt x="4094" y="53"/>
                  </a:lnTo>
                  <a:lnTo>
                    <a:pt x="3621" y="158"/>
                  </a:lnTo>
                  <a:lnTo>
                    <a:pt x="3201" y="315"/>
                  </a:lnTo>
                  <a:lnTo>
                    <a:pt x="2834"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3" y="1050"/>
                  </a:lnTo>
                  <a:lnTo>
                    <a:pt x="6665" y="787"/>
                  </a:lnTo>
                  <a:lnTo>
                    <a:pt x="6455" y="578"/>
                  </a:lnTo>
                  <a:lnTo>
                    <a:pt x="6193" y="368"/>
                  </a:lnTo>
                  <a:lnTo>
                    <a:pt x="5878" y="210"/>
                  </a:lnTo>
                  <a:lnTo>
                    <a:pt x="5511"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1460356" y="3840182"/>
              <a:ext cx="70706" cy="142281"/>
            </a:xfrm>
            <a:custGeom>
              <a:avLst/>
              <a:gdLst/>
              <a:ahLst/>
              <a:cxnLst/>
              <a:rect l="l" t="t" r="r" b="b"/>
              <a:pathLst>
                <a:path w="8713" h="17897" extrusionOk="0">
                  <a:moveTo>
                    <a:pt x="3727" y="2047"/>
                  </a:moveTo>
                  <a:lnTo>
                    <a:pt x="4619" y="2100"/>
                  </a:lnTo>
                  <a:lnTo>
                    <a:pt x="4986" y="2152"/>
                  </a:lnTo>
                  <a:lnTo>
                    <a:pt x="5249" y="2205"/>
                  </a:lnTo>
                  <a:lnTo>
                    <a:pt x="5458" y="2310"/>
                  </a:lnTo>
                  <a:lnTo>
                    <a:pt x="5668" y="2415"/>
                  </a:lnTo>
                  <a:lnTo>
                    <a:pt x="5931" y="2625"/>
                  </a:lnTo>
                  <a:lnTo>
                    <a:pt x="6141" y="2940"/>
                  </a:lnTo>
                  <a:lnTo>
                    <a:pt x="6298" y="3254"/>
                  </a:lnTo>
                  <a:lnTo>
                    <a:pt x="6403" y="3622"/>
                  </a:lnTo>
                  <a:lnTo>
                    <a:pt x="6456" y="4094"/>
                  </a:lnTo>
                  <a:lnTo>
                    <a:pt x="6508" y="4619"/>
                  </a:lnTo>
                  <a:lnTo>
                    <a:pt x="6508" y="5878"/>
                  </a:lnTo>
                  <a:lnTo>
                    <a:pt x="6561" y="9919"/>
                  </a:lnTo>
                  <a:lnTo>
                    <a:pt x="6508" y="12071"/>
                  </a:lnTo>
                  <a:lnTo>
                    <a:pt x="6456" y="13330"/>
                  </a:lnTo>
                  <a:lnTo>
                    <a:pt x="6403" y="14223"/>
                  </a:lnTo>
                  <a:lnTo>
                    <a:pt x="6246" y="14747"/>
                  </a:lnTo>
                  <a:lnTo>
                    <a:pt x="6088" y="15167"/>
                  </a:lnTo>
                  <a:lnTo>
                    <a:pt x="5826" y="15430"/>
                  </a:lnTo>
                  <a:lnTo>
                    <a:pt x="5511" y="15640"/>
                  </a:lnTo>
                  <a:lnTo>
                    <a:pt x="5091" y="15797"/>
                  </a:lnTo>
                  <a:lnTo>
                    <a:pt x="4671" y="15902"/>
                  </a:lnTo>
                  <a:lnTo>
                    <a:pt x="4199" y="15902"/>
                  </a:lnTo>
                  <a:lnTo>
                    <a:pt x="3727" y="15954"/>
                  </a:lnTo>
                  <a:lnTo>
                    <a:pt x="2257" y="15954"/>
                  </a:lnTo>
                  <a:lnTo>
                    <a:pt x="2257" y="2047"/>
                  </a:lnTo>
                  <a:close/>
                  <a:moveTo>
                    <a:pt x="1" y="1"/>
                  </a:moveTo>
                  <a:lnTo>
                    <a:pt x="1" y="17896"/>
                  </a:lnTo>
                  <a:lnTo>
                    <a:pt x="4724" y="17896"/>
                  </a:lnTo>
                  <a:lnTo>
                    <a:pt x="5406" y="17844"/>
                  </a:lnTo>
                  <a:lnTo>
                    <a:pt x="5983" y="17686"/>
                  </a:lnTo>
                  <a:lnTo>
                    <a:pt x="6561" y="17529"/>
                  </a:lnTo>
                  <a:lnTo>
                    <a:pt x="7085" y="17214"/>
                  </a:lnTo>
                  <a:lnTo>
                    <a:pt x="7348" y="17056"/>
                  </a:lnTo>
                  <a:lnTo>
                    <a:pt x="7558" y="16847"/>
                  </a:lnTo>
                  <a:lnTo>
                    <a:pt x="7768" y="16584"/>
                  </a:lnTo>
                  <a:lnTo>
                    <a:pt x="7977" y="16269"/>
                  </a:lnTo>
                  <a:lnTo>
                    <a:pt x="8187" y="15849"/>
                  </a:lnTo>
                  <a:lnTo>
                    <a:pt x="8345" y="15430"/>
                  </a:lnTo>
                  <a:lnTo>
                    <a:pt x="8450" y="15010"/>
                  </a:lnTo>
                  <a:lnTo>
                    <a:pt x="8555" y="14485"/>
                  </a:lnTo>
                  <a:lnTo>
                    <a:pt x="8660" y="13435"/>
                  </a:lnTo>
                  <a:lnTo>
                    <a:pt x="8660" y="12176"/>
                  </a:lnTo>
                  <a:lnTo>
                    <a:pt x="8712" y="9395"/>
                  </a:lnTo>
                  <a:lnTo>
                    <a:pt x="8712" y="7663"/>
                  </a:lnTo>
                  <a:lnTo>
                    <a:pt x="8712" y="4986"/>
                  </a:lnTo>
                  <a:lnTo>
                    <a:pt x="8660" y="3989"/>
                  </a:lnTo>
                  <a:lnTo>
                    <a:pt x="8607" y="3254"/>
                  </a:lnTo>
                  <a:lnTo>
                    <a:pt x="8450" y="2625"/>
                  </a:lnTo>
                  <a:lnTo>
                    <a:pt x="8292" y="2152"/>
                  </a:lnTo>
                  <a:lnTo>
                    <a:pt x="8082" y="1733"/>
                  </a:lnTo>
                  <a:lnTo>
                    <a:pt x="7820" y="1313"/>
                  </a:lnTo>
                  <a:lnTo>
                    <a:pt x="7400" y="893"/>
                  </a:lnTo>
                  <a:lnTo>
                    <a:pt x="6928" y="526"/>
                  </a:lnTo>
                  <a:lnTo>
                    <a:pt x="6403" y="316"/>
                  </a:lnTo>
                  <a:lnTo>
                    <a:pt x="5878" y="158"/>
                  </a:lnTo>
                  <a:lnTo>
                    <a:pt x="5301" y="53"/>
                  </a:lnTo>
                  <a:lnTo>
                    <a:pt x="4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154936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1581732" y="3879821"/>
              <a:ext cx="61333" cy="136851"/>
            </a:xfrm>
            <a:custGeom>
              <a:avLst/>
              <a:gdLst/>
              <a:ahLst/>
              <a:cxnLst/>
              <a:rect l="l" t="t" r="r" b="b"/>
              <a:pathLst>
                <a:path w="7558" h="17214" extrusionOk="0">
                  <a:moveTo>
                    <a:pt x="3779" y="1417"/>
                  </a:moveTo>
                  <a:lnTo>
                    <a:pt x="4146" y="1470"/>
                  </a:lnTo>
                  <a:lnTo>
                    <a:pt x="4513" y="1575"/>
                  </a:lnTo>
                  <a:lnTo>
                    <a:pt x="4776" y="1785"/>
                  </a:lnTo>
                  <a:lnTo>
                    <a:pt x="5038" y="2047"/>
                  </a:lnTo>
                  <a:lnTo>
                    <a:pt x="5196" y="2309"/>
                  </a:lnTo>
                  <a:lnTo>
                    <a:pt x="5353" y="2677"/>
                  </a:lnTo>
                  <a:lnTo>
                    <a:pt x="5458" y="3097"/>
                  </a:lnTo>
                  <a:lnTo>
                    <a:pt x="5458" y="3516"/>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8"/>
                  </a:lnTo>
                  <a:lnTo>
                    <a:pt x="2519" y="10968"/>
                  </a:lnTo>
                  <a:lnTo>
                    <a:pt x="2362" y="10706"/>
                  </a:lnTo>
                  <a:lnTo>
                    <a:pt x="2257" y="10391"/>
                  </a:lnTo>
                  <a:lnTo>
                    <a:pt x="2204" y="10076"/>
                  </a:lnTo>
                  <a:lnTo>
                    <a:pt x="2152" y="9709"/>
                  </a:lnTo>
                  <a:lnTo>
                    <a:pt x="2099" y="8817"/>
                  </a:lnTo>
                  <a:lnTo>
                    <a:pt x="2099" y="7610"/>
                  </a:lnTo>
                  <a:lnTo>
                    <a:pt x="2099" y="5301"/>
                  </a:lnTo>
                  <a:lnTo>
                    <a:pt x="2099" y="3831"/>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0"/>
                  </a:moveTo>
                  <a:lnTo>
                    <a:pt x="2362" y="53"/>
                  </a:lnTo>
                  <a:lnTo>
                    <a:pt x="2047" y="158"/>
                  </a:lnTo>
                  <a:lnTo>
                    <a:pt x="1732" y="315"/>
                  </a:lnTo>
                  <a:lnTo>
                    <a:pt x="1470" y="420"/>
                  </a:lnTo>
                  <a:lnTo>
                    <a:pt x="1260" y="630"/>
                  </a:lnTo>
                  <a:lnTo>
                    <a:pt x="840" y="997"/>
                  </a:lnTo>
                  <a:lnTo>
                    <a:pt x="577" y="1417"/>
                  </a:lnTo>
                  <a:lnTo>
                    <a:pt x="420" y="1785"/>
                  </a:lnTo>
                  <a:lnTo>
                    <a:pt x="315" y="2099"/>
                  </a:lnTo>
                  <a:lnTo>
                    <a:pt x="263" y="2362"/>
                  </a:lnTo>
                  <a:lnTo>
                    <a:pt x="105" y="2992"/>
                  </a:lnTo>
                  <a:lnTo>
                    <a:pt x="53" y="3831"/>
                  </a:lnTo>
                  <a:lnTo>
                    <a:pt x="53" y="4881"/>
                  </a:lnTo>
                  <a:lnTo>
                    <a:pt x="0" y="6298"/>
                  </a:lnTo>
                  <a:lnTo>
                    <a:pt x="0" y="8292"/>
                  </a:lnTo>
                  <a:lnTo>
                    <a:pt x="53" y="9656"/>
                  </a:lnTo>
                  <a:lnTo>
                    <a:pt x="158" y="10601"/>
                  </a:lnTo>
                  <a:lnTo>
                    <a:pt x="263" y="10968"/>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0"/>
                  </a:lnTo>
                  <a:lnTo>
                    <a:pt x="4933" y="12228"/>
                  </a:lnTo>
                  <a:lnTo>
                    <a:pt x="5248" y="11966"/>
                  </a:lnTo>
                  <a:lnTo>
                    <a:pt x="5511" y="11598"/>
                  </a:lnTo>
                  <a:lnTo>
                    <a:pt x="5511" y="13068"/>
                  </a:lnTo>
                  <a:lnTo>
                    <a:pt x="5458" y="13960"/>
                  </a:lnTo>
                  <a:lnTo>
                    <a:pt x="5406" y="14380"/>
                  </a:lnTo>
                  <a:lnTo>
                    <a:pt x="5301" y="14747"/>
                  </a:lnTo>
                  <a:lnTo>
                    <a:pt x="5091" y="15114"/>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4"/>
                  </a:lnTo>
                  <a:lnTo>
                    <a:pt x="2047" y="14432"/>
                  </a:lnTo>
                  <a:lnTo>
                    <a:pt x="1994" y="13960"/>
                  </a:lnTo>
                  <a:lnTo>
                    <a:pt x="158" y="13960"/>
                  </a:lnTo>
                  <a:lnTo>
                    <a:pt x="158" y="14380"/>
                  </a:lnTo>
                  <a:lnTo>
                    <a:pt x="210" y="14799"/>
                  </a:lnTo>
                  <a:lnTo>
                    <a:pt x="315" y="15219"/>
                  </a:lnTo>
                  <a:lnTo>
                    <a:pt x="473" y="15534"/>
                  </a:lnTo>
                  <a:lnTo>
                    <a:pt x="630" y="15849"/>
                  </a:lnTo>
                  <a:lnTo>
                    <a:pt x="840" y="16111"/>
                  </a:lnTo>
                  <a:lnTo>
                    <a:pt x="1050" y="16321"/>
                  </a:lnTo>
                  <a:lnTo>
                    <a:pt x="1312" y="16531"/>
                  </a:lnTo>
                  <a:lnTo>
                    <a:pt x="1575" y="16689"/>
                  </a:lnTo>
                  <a:lnTo>
                    <a:pt x="1837" y="16846"/>
                  </a:lnTo>
                  <a:lnTo>
                    <a:pt x="2414" y="17056"/>
                  </a:lnTo>
                  <a:lnTo>
                    <a:pt x="3044" y="17161"/>
                  </a:lnTo>
                  <a:lnTo>
                    <a:pt x="3621" y="17213"/>
                  </a:lnTo>
                  <a:lnTo>
                    <a:pt x="4041" y="17161"/>
                  </a:lnTo>
                  <a:lnTo>
                    <a:pt x="4566" y="17108"/>
                  </a:lnTo>
                  <a:lnTo>
                    <a:pt x="5091" y="17004"/>
                  </a:lnTo>
                  <a:lnTo>
                    <a:pt x="5668" y="16846"/>
                  </a:lnTo>
                  <a:lnTo>
                    <a:pt x="6193" y="16584"/>
                  </a:lnTo>
                  <a:lnTo>
                    <a:pt x="6455" y="16374"/>
                  </a:lnTo>
                  <a:lnTo>
                    <a:pt x="6665" y="16216"/>
                  </a:lnTo>
                  <a:lnTo>
                    <a:pt x="6875" y="15954"/>
                  </a:lnTo>
                  <a:lnTo>
                    <a:pt x="7032" y="15692"/>
                  </a:lnTo>
                  <a:lnTo>
                    <a:pt x="7190" y="15429"/>
                  </a:lnTo>
                  <a:lnTo>
                    <a:pt x="7347" y="15114"/>
                  </a:lnTo>
                  <a:lnTo>
                    <a:pt x="7452" y="14589"/>
                  </a:lnTo>
                  <a:lnTo>
                    <a:pt x="7557" y="14012"/>
                  </a:lnTo>
                  <a:lnTo>
                    <a:pt x="7557" y="13278"/>
                  </a:lnTo>
                  <a:lnTo>
                    <a:pt x="7557" y="12280"/>
                  </a:lnTo>
                  <a:lnTo>
                    <a:pt x="7557" y="210"/>
                  </a:lnTo>
                  <a:lnTo>
                    <a:pt x="5668" y="210"/>
                  </a:lnTo>
                  <a:lnTo>
                    <a:pt x="5668" y="1365"/>
                  </a:lnTo>
                  <a:lnTo>
                    <a:pt x="5406" y="945"/>
                  </a:lnTo>
                  <a:lnTo>
                    <a:pt x="5196" y="735"/>
                  </a:lnTo>
                  <a:lnTo>
                    <a:pt x="4933" y="525"/>
                  </a:lnTo>
                  <a:lnTo>
                    <a:pt x="4618" y="315"/>
                  </a:lnTo>
                  <a:lnTo>
                    <a:pt x="4199" y="158"/>
                  </a:lnTo>
                  <a:lnTo>
                    <a:pt x="3726" y="53"/>
                  </a:ln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1660943"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1687771" y="3854373"/>
              <a:ext cx="44300" cy="130173"/>
            </a:xfrm>
            <a:custGeom>
              <a:avLst/>
              <a:gdLst/>
              <a:ahLst/>
              <a:cxnLst/>
              <a:rect l="l" t="t" r="r" b="b"/>
              <a:pathLst>
                <a:path w="5459" h="16374" extrusionOk="0">
                  <a:moveTo>
                    <a:pt x="1575" y="0"/>
                  </a:moveTo>
                  <a:lnTo>
                    <a:pt x="1575" y="3411"/>
                  </a:lnTo>
                  <a:lnTo>
                    <a:pt x="1" y="3411"/>
                  </a:lnTo>
                  <a:lnTo>
                    <a:pt x="1" y="4933"/>
                  </a:lnTo>
                  <a:lnTo>
                    <a:pt x="1522" y="4933"/>
                  </a:lnTo>
                  <a:lnTo>
                    <a:pt x="1522" y="11965"/>
                  </a:lnTo>
                  <a:lnTo>
                    <a:pt x="1522" y="13382"/>
                  </a:lnTo>
                  <a:lnTo>
                    <a:pt x="1522" y="14222"/>
                  </a:lnTo>
                  <a:lnTo>
                    <a:pt x="1627" y="14747"/>
                  </a:lnTo>
                  <a:lnTo>
                    <a:pt x="1785" y="15167"/>
                  </a:lnTo>
                  <a:lnTo>
                    <a:pt x="1890" y="15376"/>
                  </a:lnTo>
                  <a:lnTo>
                    <a:pt x="2047" y="15586"/>
                  </a:lnTo>
                  <a:lnTo>
                    <a:pt x="2205" y="15796"/>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89"/>
                  </a:lnTo>
                  <a:lnTo>
                    <a:pt x="4094" y="14537"/>
                  </a:lnTo>
                  <a:lnTo>
                    <a:pt x="3884" y="14327"/>
                  </a:lnTo>
                  <a:lnTo>
                    <a:pt x="3779" y="14169"/>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1739731" y="3879821"/>
              <a:ext cx="64733" cy="104725"/>
            </a:xfrm>
            <a:custGeom>
              <a:avLst/>
              <a:gdLst/>
              <a:ahLst/>
              <a:cxnLst/>
              <a:rect l="l" t="t" r="r" b="b"/>
              <a:pathLst>
                <a:path w="7977" h="13173" extrusionOk="0">
                  <a:moveTo>
                    <a:pt x="5353" y="5668"/>
                  </a:moveTo>
                  <a:lnTo>
                    <a:pt x="5353" y="8817"/>
                  </a:lnTo>
                  <a:lnTo>
                    <a:pt x="5300" y="9551"/>
                  </a:lnTo>
                  <a:lnTo>
                    <a:pt x="5248" y="9919"/>
                  </a:lnTo>
                  <a:lnTo>
                    <a:pt x="5196" y="10234"/>
                  </a:lnTo>
                  <a:lnTo>
                    <a:pt x="5091" y="10549"/>
                  </a:lnTo>
                  <a:lnTo>
                    <a:pt x="4986" y="10811"/>
                  </a:lnTo>
                  <a:lnTo>
                    <a:pt x="4776" y="11073"/>
                  </a:lnTo>
                  <a:lnTo>
                    <a:pt x="4513" y="11283"/>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1"/>
                  </a:lnTo>
                  <a:lnTo>
                    <a:pt x="2099" y="9289"/>
                  </a:lnTo>
                  <a:lnTo>
                    <a:pt x="2204" y="8817"/>
                  </a:lnTo>
                  <a:lnTo>
                    <a:pt x="2309" y="8449"/>
                  </a:lnTo>
                  <a:lnTo>
                    <a:pt x="2519" y="8135"/>
                  </a:lnTo>
                  <a:lnTo>
                    <a:pt x="2729" y="7820"/>
                  </a:lnTo>
                  <a:lnTo>
                    <a:pt x="3044" y="7557"/>
                  </a:lnTo>
                  <a:lnTo>
                    <a:pt x="3674" y="7032"/>
                  </a:lnTo>
                  <a:lnTo>
                    <a:pt x="4671" y="6298"/>
                  </a:lnTo>
                  <a:lnTo>
                    <a:pt x="5353" y="5668"/>
                  </a:lnTo>
                  <a:close/>
                  <a:moveTo>
                    <a:pt x="3306" y="0"/>
                  </a:moveTo>
                  <a:lnTo>
                    <a:pt x="2834" y="105"/>
                  </a:lnTo>
                  <a:lnTo>
                    <a:pt x="2362" y="210"/>
                  </a:lnTo>
                  <a:lnTo>
                    <a:pt x="1837" y="473"/>
                  </a:lnTo>
                  <a:lnTo>
                    <a:pt x="1574" y="578"/>
                  </a:lnTo>
                  <a:lnTo>
                    <a:pt x="1365" y="787"/>
                  </a:lnTo>
                  <a:lnTo>
                    <a:pt x="1155" y="997"/>
                  </a:lnTo>
                  <a:lnTo>
                    <a:pt x="945" y="1260"/>
                  </a:lnTo>
                  <a:lnTo>
                    <a:pt x="787" y="1522"/>
                  </a:lnTo>
                  <a:lnTo>
                    <a:pt x="630" y="1837"/>
                  </a:lnTo>
                  <a:lnTo>
                    <a:pt x="525" y="2414"/>
                  </a:lnTo>
                  <a:lnTo>
                    <a:pt x="472" y="3149"/>
                  </a:lnTo>
                  <a:lnTo>
                    <a:pt x="472" y="4409"/>
                  </a:lnTo>
                  <a:lnTo>
                    <a:pt x="2309" y="4409"/>
                  </a:lnTo>
                  <a:lnTo>
                    <a:pt x="2257" y="3464"/>
                  </a:lnTo>
                  <a:lnTo>
                    <a:pt x="2309" y="2834"/>
                  </a:lnTo>
                  <a:lnTo>
                    <a:pt x="2362" y="2519"/>
                  </a:lnTo>
                  <a:lnTo>
                    <a:pt x="2467" y="2257"/>
                  </a:lnTo>
                  <a:lnTo>
                    <a:pt x="2624" y="1994"/>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1"/>
                  </a:lnTo>
                  <a:lnTo>
                    <a:pt x="4671" y="4461"/>
                  </a:lnTo>
                  <a:lnTo>
                    <a:pt x="4041" y="4933"/>
                  </a:lnTo>
                  <a:lnTo>
                    <a:pt x="2152" y="6245"/>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5"/>
                  </a:lnTo>
                  <a:lnTo>
                    <a:pt x="945" y="12490"/>
                  </a:lnTo>
                  <a:lnTo>
                    <a:pt x="1312" y="12753"/>
                  </a:lnTo>
                  <a:lnTo>
                    <a:pt x="1679" y="12963"/>
                  </a:lnTo>
                  <a:lnTo>
                    <a:pt x="2047" y="13068"/>
                  </a:lnTo>
                  <a:lnTo>
                    <a:pt x="2414" y="13120"/>
                  </a:lnTo>
                  <a:lnTo>
                    <a:pt x="2834" y="13173"/>
                  </a:lnTo>
                  <a:lnTo>
                    <a:pt x="3464" y="13120"/>
                  </a:lnTo>
                  <a:lnTo>
                    <a:pt x="3936" y="12963"/>
                  </a:lnTo>
                  <a:lnTo>
                    <a:pt x="4356" y="12753"/>
                  </a:lnTo>
                  <a:lnTo>
                    <a:pt x="4671" y="12490"/>
                  </a:lnTo>
                  <a:lnTo>
                    <a:pt x="4986" y="12175"/>
                  </a:lnTo>
                  <a:lnTo>
                    <a:pt x="5196" y="11913"/>
                  </a:lnTo>
                  <a:lnTo>
                    <a:pt x="5458" y="11388"/>
                  </a:lnTo>
                  <a:lnTo>
                    <a:pt x="5458" y="12910"/>
                  </a:lnTo>
                  <a:lnTo>
                    <a:pt x="7977" y="12910"/>
                  </a:lnTo>
                  <a:lnTo>
                    <a:pt x="7767" y="12753"/>
                  </a:lnTo>
                  <a:lnTo>
                    <a:pt x="7610" y="12595"/>
                  </a:lnTo>
                  <a:lnTo>
                    <a:pt x="7505" y="12385"/>
                  </a:lnTo>
                  <a:lnTo>
                    <a:pt x="7452" y="12175"/>
                  </a:lnTo>
                  <a:lnTo>
                    <a:pt x="7400" y="11861"/>
                  </a:lnTo>
                  <a:lnTo>
                    <a:pt x="7347" y="11441"/>
                  </a:lnTo>
                  <a:lnTo>
                    <a:pt x="7347" y="10234"/>
                  </a:lnTo>
                  <a:lnTo>
                    <a:pt x="7347" y="4146"/>
                  </a:lnTo>
                  <a:lnTo>
                    <a:pt x="7347" y="3044"/>
                  </a:lnTo>
                  <a:lnTo>
                    <a:pt x="7295" y="2572"/>
                  </a:lnTo>
                  <a:lnTo>
                    <a:pt x="7242" y="2204"/>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1817238" y="3840182"/>
              <a:ext cx="17042" cy="142281"/>
            </a:xfrm>
            <a:custGeom>
              <a:avLst/>
              <a:gdLst/>
              <a:ahLst/>
              <a:cxnLst/>
              <a:rect l="l" t="t" r="r" b="b"/>
              <a:pathLst>
                <a:path w="2100" h="17897" extrusionOk="0">
                  <a:moveTo>
                    <a:pt x="0" y="1"/>
                  </a:moveTo>
                  <a:lnTo>
                    <a:pt x="0" y="17896"/>
                  </a:lnTo>
                  <a:lnTo>
                    <a:pt x="2099" y="17896"/>
                  </a:lnTo>
                  <a:lnTo>
                    <a:pt x="2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1895596" y="3837678"/>
              <a:ext cx="71128" cy="146868"/>
            </a:xfrm>
            <a:custGeom>
              <a:avLst/>
              <a:gdLst/>
              <a:ahLst/>
              <a:cxnLst/>
              <a:rect l="l" t="t" r="r" b="b"/>
              <a:pathLst>
                <a:path w="8765" h="18474" extrusionOk="0">
                  <a:moveTo>
                    <a:pt x="4619" y="1"/>
                  </a:moveTo>
                  <a:lnTo>
                    <a:pt x="3884" y="53"/>
                  </a:lnTo>
                  <a:lnTo>
                    <a:pt x="3254" y="158"/>
                  </a:lnTo>
                  <a:lnTo>
                    <a:pt x="2677" y="316"/>
                  </a:lnTo>
                  <a:lnTo>
                    <a:pt x="2205" y="526"/>
                  </a:lnTo>
                  <a:lnTo>
                    <a:pt x="1785" y="788"/>
                  </a:lnTo>
                  <a:lnTo>
                    <a:pt x="1470" y="1103"/>
                  </a:lnTo>
                  <a:lnTo>
                    <a:pt x="1208" y="1418"/>
                  </a:lnTo>
                  <a:lnTo>
                    <a:pt x="998" y="1733"/>
                  </a:lnTo>
                  <a:lnTo>
                    <a:pt x="788" y="2100"/>
                  </a:lnTo>
                  <a:lnTo>
                    <a:pt x="683" y="2467"/>
                  </a:lnTo>
                  <a:lnTo>
                    <a:pt x="525" y="3150"/>
                  </a:lnTo>
                  <a:lnTo>
                    <a:pt x="473" y="3727"/>
                  </a:lnTo>
                  <a:lnTo>
                    <a:pt x="473" y="4199"/>
                  </a:lnTo>
                  <a:lnTo>
                    <a:pt x="473" y="4776"/>
                  </a:lnTo>
                  <a:lnTo>
                    <a:pt x="525" y="5354"/>
                  </a:lnTo>
                  <a:lnTo>
                    <a:pt x="630" y="5879"/>
                  </a:lnTo>
                  <a:lnTo>
                    <a:pt x="840" y="6403"/>
                  </a:lnTo>
                  <a:lnTo>
                    <a:pt x="1103" y="6928"/>
                  </a:lnTo>
                  <a:lnTo>
                    <a:pt x="1470" y="7453"/>
                  </a:lnTo>
                  <a:lnTo>
                    <a:pt x="1942" y="8030"/>
                  </a:lnTo>
                  <a:lnTo>
                    <a:pt x="2520" y="8660"/>
                  </a:lnTo>
                  <a:lnTo>
                    <a:pt x="4934" y="11179"/>
                  </a:lnTo>
                  <a:lnTo>
                    <a:pt x="5616" y="11914"/>
                  </a:lnTo>
                  <a:lnTo>
                    <a:pt x="5931" y="12229"/>
                  </a:lnTo>
                  <a:lnTo>
                    <a:pt x="6141" y="12596"/>
                  </a:lnTo>
                  <a:lnTo>
                    <a:pt x="6350" y="12963"/>
                  </a:lnTo>
                  <a:lnTo>
                    <a:pt x="6508"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2" y="16427"/>
                  </a:lnTo>
                  <a:lnTo>
                    <a:pt x="3149" y="16322"/>
                  </a:lnTo>
                  <a:lnTo>
                    <a:pt x="2939" y="16164"/>
                  </a:lnTo>
                  <a:lnTo>
                    <a:pt x="2782" y="16007"/>
                  </a:lnTo>
                  <a:lnTo>
                    <a:pt x="2520" y="15692"/>
                  </a:lnTo>
                  <a:lnTo>
                    <a:pt x="2362" y="15325"/>
                  </a:lnTo>
                  <a:lnTo>
                    <a:pt x="2257" y="14957"/>
                  </a:lnTo>
                  <a:lnTo>
                    <a:pt x="2205" y="14433"/>
                  </a:lnTo>
                  <a:lnTo>
                    <a:pt x="2152" y="13803"/>
                  </a:lnTo>
                  <a:lnTo>
                    <a:pt x="2152" y="12019"/>
                  </a:lnTo>
                  <a:lnTo>
                    <a:pt x="0" y="12019"/>
                  </a:lnTo>
                  <a:lnTo>
                    <a:pt x="0" y="14013"/>
                  </a:lnTo>
                  <a:lnTo>
                    <a:pt x="53" y="14538"/>
                  </a:lnTo>
                  <a:lnTo>
                    <a:pt x="53" y="15010"/>
                  </a:lnTo>
                  <a:lnTo>
                    <a:pt x="158" y="15482"/>
                  </a:lnTo>
                  <a:lnTo>
                    <a:pt x="315" y="15955"/>
                  </a:lnTo>
                  <a:lnTo>
                    <a:pt x="473" y="16427"/>
                  </a:lnTo>
                  <a:lnTo>
                    <a:pt x="735" y="16847"/>
                  </a:lnTo>
                  <a:lnTo>
                    <a:pt x="1050" y="17214"/>
                  </a:lnTo>
                  <a:lnTo>
                    <a:pt x="1417" y="17581"/>
                  </a:lnTo>
                  <a:lnTo>
                    <a:pt x="1785" y="17844"/>
                  </a:lnTo>
                  <a:lnTo>
                    <a:pt x="2047" y="18001"/>
                  </a:lnTo>
                  <a:lnTo>
                    <a:pt x="2415" y="18159"/>
                  </a:lnTo>
                  <a:lnTo>
                    <a:pt x="2782" y="18264"/>
                  </a:lnTo>
                  <a:lnTo>
                    <a:pt x="3254" y="18369"/>
                  </a:lnTo>
                  <a:lnTo>
                    <a:pt x="3779" y="18474"/>
                  </a:lnTo>
                  <a:lnTo>
                    <a:pt x="4986" y="18474"/>
                  </a:lnTo>
                  <a:lnTo>
                    <a:pt x="5668" y="18369"/>
                  </a:lnTo>
                  <a:lnTo>
                    <a:pt x="6403" y="18106"/>
                  </a:lnTo>
                  <a:lnTo>
                    <a:pt x="6718" y="17949"/>
                  </a:lnTo>
                  <a:lnTo>
                    <a:pt x="7085" y="17739"/>
                  </a:lnTo>
                  <a:lnTo>
                    <a:pt x="7453" y="17529"/>
                  </a:lnTo>
                  <a:lnTo>
                    <a:pt x="7715" y="17214"/>
                  </a:lnTo>
                  <a:lnTo>
                    <a:pt x="8030" y="16847"/>
                  </a:lnTo>
                  <a:lnTo>
                    <a:pt x="8292" y="16479"/>
                  </a:lnTo>
                  <a:lnTo>
                    <a:pt x="8450" y="16007"/>
                  </a:lnTo>
                  <a:lnTo>
                    <a:pt x="8607" y="15482"/>
                  </a:lnTo>
                  <a:lnTo>
                    <a:pt x="8712" y="14852"/>
                  </a:lnTo>
                  <a:lnTo>
                    <a:pt x="8765" y="14170"/>
                  </a:lnTo>
                  <a:lnTo>
                    <a:pt x="8712" y="13488"/>
                  </a:lnTo>
                  <a:lnTo>
                    <a:pt x="8607" y="12806"/>
                  </a:lnTo>
                  <a:lnTo>
                    <a:pt x="8450" y="12281"/>
                  </a:lnTo>
                  <a:lnTo>
                    <a:pt x="8240" y="11756"/>
                  </a:lnTo>
                  <a:lnTo>
                    <a:pt x="7925" y="11231"/>
                  </a:lnTo>
                  <a:lnTo>
                    <a:pt x="7558" y="10707"/>
                  </a:lnTo>
                  <a:lnTo>
                    <a:pt x="7138" y="10182"/>
                  </a:lnTo>
                  <a:lnTo>
                    <a:pt x="6613" y="9657"/>
                  </a:lnTo>
                  <a:lnTo>
                    <a:pt x="4356" y="7295"/>
                  </a:lnTo>
                  <a:lnTo>
                    <a:pt x="3569" y="6403"/>
                  </a:lnTo>
                  <a:lnTo>
                    <a:pt x="3254" y="6036"/>
                  </a:lnTo>
                  <a:lnTo>
                    <a:pt x="2992" y="5669"/>
                  </a:lnTo>
                  <a:lnTo>
                    <a:pt x="2834" y="5301"/>
                  </a:lnTo>
                  <a:lnTo>
                    <a:pt x="2729" y="4934"/>
                  </a:lnTo>
                  <a:lnTo>
                    <a:pt x="2624" y="4514"/>
                  </a:lnTo>
                  <a:lnTo>
                    <a:pt x="2624" y="4042"/>
                  </a:lnTo>
                  <a:lnTo>
                    <a:pt x="2624" y="3517"/>
                  </a:lnTo>
                  <a:lnTo>
                    <a:pt x="2729" y="3150"/>
                  </a:lnTo>
                  <a:lnTo>
                    <a:pt x="2834" y="2782"/>
                  </a:lnTo>
                  <a:lnTo>
                    <a:pt x="3097" y="2467"/>
                  </a:lnTo>
                  <a:lnTo>
                    <a:pt x="3202" y="2310"/>
                  </a:lnTo>
                  <a:lnTo>
                    <a:pt x="3412" y="2205"/>
                  </a:lnTo>
                  <a:lnTo>
                    <a:pt x="3622" y="2048"/>
                  </a:lnTo>
                  <a:lnTo>
                    <a:pt x="3884" y="1995"/>
                  </a:lnTo>
                  <a:lnTo>
                    <a:pt x="4146" y="1943"/>
                  </a:lnTo>
                  <a:lnTo>
                    <a:pt x="5039" y="1943"/>
                  </a:lnTo>
                  <a:lnTo>
                    <a:pt x="5458" y="2100"/>
                  </a:lnTo>
                  <a:lnTo>
                    <a:pt x="5773" y="2310"/>
                  </a:lnTo>
                  <a:lnTo>
                    <a:pt x="5983" y="2520"/>
                  </a:lnTo>
                  <a:lnTo>
                    <a:pt x="6141" y="2782"/>
                  </a:lnTo>
                  <a:lnTo>
                    <a:pt x="6246" y="2992"/>
                  </a:lnTo>
                  <a:lnTo>
                    <a:pt x="6350" y="3360"/>
                  </a:lnTo>
                  <a:lnTo>
                    <a:pt x="6403" y="3937"/>
                  </a:lnTo>
                  <a:lnTo>
                    <a:pt x="6455" y="5564"/>
                  </a:lnTo>
                  <a:lnTo>
                    <a:pt x="8397" y="5564"/>
                  </a:lnTo>
                  <a:lnTo>
                    <a:pt x="8397" y="3937"/>
                  </a:lnTo>
                  <a:lnTo>
                    <a:pt x="8345" y="2835"/>
                  </a:lnTo>
                  <a:lnTo>
                    <a:pt x="8292" y="2467"/>
                  </a:lnTo>
                  <a:lnTo>
                    <a:pt x="8187" y="2100"/>
                  </a:lnTo>
                  <a:lnTo>
                    <a:pt x="8082" y="1785"/>
                  </a:lnTo>
                  <a:lnTo>
                    <a:pt x="7872" y="1470"/>
                  </a:lnTo>
                  <a:lnTo>
                    <a:pt x="7558" y="1050"/>
                  </a:lnTo>
                  <a:lnTo>
                    <a:pt x="7190"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1979067"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8" y="2414"/>
                  </a:lnTo>
                  <a:lnTo>
                    <a:pt x="5196" y="2782"/>
                  </a:lnTo>
                  <a:lnTo>
                    <a:pt x="5248" y="3149"/>
                  </a:lnTo>
                  <a:lnTo>
                    <a:pt x="5301" y="3779"/>
                  </a:lnTo>
                  <a:lnTo>
                    <a:pt x="5301" y="5353"/>
                  </a:lnTo>
                  <a:lnTo>
                    <a:pt x="2100" y="5353"/>
                  </a:lnTo>
                  <a:lnTo>
                    <a:pt x="2100" y="3464"/>
                  </a:lnTo>
                  <a:lnTo>
                    <a:pt x="2152" y="2992"/>
                  </a:lnTo>
                  <a:lnTo>
                    <a:pt x="2257" y="2624"/>
                  </a:lnTo>
                  <a:lnTo>
                    <a:pt x="2362" y="2309"/>
                  </a:lnTo>
                  <a:lnTo>
                    <a:pt x="2467" y="2099"/>
                  </a:lnTo>
                  <a:lnTo>
                    <a:pt x="2624" y="1942"/>
                  </a:lnTo>
                  <a:lnTo>
                    <a:pt x="2834" y="1785"/>
                  </a:lnTo>
                  <a:lnTo>
                    <a:pt x="3044" y="1680"/>
                  </a:lnTo>
                  <a:lnTo>
                    <a:pt x="3359" y="1575"/>
                  </a:lnTo>
                  <a:close/>
                  <a:moveTo>
                    <a:pt x="3517" y="0"/>
                  </a:moveTo>
                  <a:lnTo>
                    <a:pt x="2939" y="53"/>
                  </a:lnTo>
                  <a:lnTo>
                    <a:pt x="2414" y="158"/>
                  </a:lnTo>
                  <a:lnTo>
                    <a:pt x="1995" y="263"/>
                  </a:lnTo>
                  <a:lnTo>
                    <a:pt x="1575" y="473"/>
                  </a:lnTo>
                  <a:lnTo>
                    <a:pt x="1260" y="683"/>
                  </a:lnTo>
                  <a:lnTo>
                    <a:pt x="998"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525" y="11546"/>
                  </a:lnTo>
                  <a:lnTo>
                    <a:pt x="683" y="11808"/>
                  </a:lnTo>
                  <a:lnTo>
                    <a:pt x="840" y="12070"/>
                  </a:lnTo>
                  <a:lnTo>
                    <a:pt x="1050" y="12280"/>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0"/>
                  </a:lnTo>
                  <a:lnTo>
                    <a:pt x="6193" y="12280"/>
                  </a:lnTo>
                  <a:lnTo>
                    <a:pt x="6403" y="12070"/>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3"/>
                  </a:lnTo>
                  <a:lnTo>
                    <a:pt x="4566" y="11336"/>
                  </a:lnTo>
                  <a:lnTo>
                    <a:pt x="4409" y="11388"/>
                  </a:lnTo>
                  <a:lnTo>
                    <a:pt x="4199" y="11493"/>
                  </a:lnTo>
                  <a:lnTo>
                    <a:pt x="3726" y="11546"/>
                  </a:lnTo>
                  <a:lnTo>
                    <a:pt x="3464" y="11493"/>
                  </a:lnTo>
                  <a:lnTo>
                    <a:pt x="3202" y="11493"/>
                  </a:lnTo>
                  <a:lnTo>
                    <a:pt x="2834" y="11336"/>
                  </a:lnTo>
                  <a:lnTo>
                    <a:pt x="2572" y="11073"/>
                  </a:lnTo>
                  <a:lnTo>
                    <a:pt x="2362" y="10811"/>
                  </a:lnTo>
                  <a:lnTo>
                    <a:pt x="2257" y="10496"/>
                  </a:lnTo>
                  <a:lnTo>
                    <a:pt x="2152" y="10234"/>
                  </a:lnTo>
                  <a:lnTo>
                    <a:pt x="2100" y="9709"/>
                  </a:lnTo>
                  <a:lnTo>
                    <a:pt x="2047" y="8554"/>
                  </a:lnTo>
                  <a:lnTo>
                    <a:pt x="2100" y="6980"/>
                  </a:lnTo>
                  <a:lnTo>
                    <a:pt x="7190" y="6980"/>
                  </a:lnTo>
                  <a:lnTo>
                    <a:pt x="7190" y="3936"/>
                  </a:lnTo>
                  <a:lnTo>
                    <a:pt x="7138"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2054017" y="3879821"/>
              <a:ext cx="43448" cy="102642"/>
            </a:xfrm>
            <a:custGeom>
              <a:avLst/>
              <a:gdLst/>
              <a:ahLst/>
              <a:cxnLst/>
              <a:rect l="l" t="t" r="r" b="b"/>
              <a:pathLst>
                <a:path w="5354" h="12911" extrusionOk="0">
                  <a:moveTo>
                    <a:pt x="4986" y="0"/>
                  </a:moveTo>
                  <a:lnTo>
                    <a:pt x="4619" y="53"/>
                  </a:lnTo>
                  <a:lnTo>
                    <a:pt x="4252" y="105"/>
                  </a:lnTo>
                  <a:lnTo>
                    <a:pt x="3989" y="210"/>
                  </a:lnTo>
                  <a:lnTo>
                    <a:pt x="3674" y="368"/>
                  </a:lnTo>
                  <a:lnTo>
                    <a:pt x="3464" y="525"/>
                  </a:lnTo>
                  <a:lnTo>
                    <a:pt x="2992" y="892"/>
                  </a:lnTo>
                  <a:lnTo>
                    <a:pt x="2625" y="1312"/>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1"/>
                  </a:lnTo>
                  <a:lnTo>
                    <a:pt x="2625" y="3149"/>
                  </a:lnTo>
                  <a:lnTo>
                    <a:pt x="2887" y="2834"/>
                  </a:lnTo>
                  <a:lnTo>
                    <a:pt x="3202" y="2572"/>
                  </a:lnTo>
                  <a:lnTo>
                    <a:pt x="3569" y="2362"/>
                  </a:lnTo>
                  <a:lnTo>
                    <a:pt x="3937" y="2257"/>
                  </a:lnTo>
                  <a:lnTo>
                    <a:pt x="4304" y="2204"/>
                  </a:lnTo>
                  <a:lnTo>
                    <a:pt x="4671" y="2152"/>
                  </a:lnTo>
                  <a:lnTo>
                    <a:pt x="5354" y="2152"/>
                  </a:lnTo>
                  <a:lnTo>
                    <a:pt x="5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2104695" y="3881491"/>
              <a:ext cx="64319" cy="100973"/>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217837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2211164" y="3879821"/>
              <a:ext cx="58355" cy="104725"/>
            </a:xfrm>
            <a:custGeom>
              <a:avLst/>
              <a:gdLst/>
              <a:ahLst/>
              <a:cxnLst/>
              <a:rect l="l" t="t" r="r" b="b"/>
              <a:pathLst>
                <a:path w="7191" h="13173" extrusionOk="0">
                  <a:moveTo>
                    <a:pt x="3097" y="0"/>
                  </a:moveTo>
                  <a:lnTo>
                    <a:pt x="2520" y="105"/>
                  </a:lnTo>
                  <a:lnTo>
                    <a:pt x="2047" y="263"/>
                  </a:lnTo>
                  <a:lnTo>
                    <a:pt x="1628" y="420"/>
                  </a:lnTo>
                  <a:lnTo>
                    <a:pt x="1260" y="683"/>
                  </a:lnTo>
                  <a:lnTo>
                    <a:pt x="945" y="997"/>
                  </a:lnTo>
                  <a:lnTo>
                    <a:pt x="735" y="1312"/>
                  </a:lnTo>
                  <a:lnTo>
                    <a:pt x="525" y="1732"/>
                  </a:lnTo>
                  <a:lnTo>
                    <a:pt x="368" y="2204"/>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0"/>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0"/>
                  </a:lnTo>
                  <a:lnTo>
                    <a:pt x="6298" y="12175"/>
                  </a:lnTo>
                  <a:lnTo>
                    <a:pt x="6561" y="11861"/>
                  </a:lnTo>
                  <a:lnTo>
                    <a:pt x="6771" y="11546"/>
                  </a:lnTo>
                  <a:lnTo>
                    <a:pt x="6875" y="11178"/>
                  </a:lnTo>
                  <a:lnTo>
                    <a:pt x="7033" y="10759"/>
                  </a:lnTo>
                  <a:lnTo>
                    <a:pt x="7138" y="9971"/>
                  </a:lnTo>
                  <a:lnTo>
                    <a:pt x="7190" y="9079"/>
                  </a:lnTo>
                  <a:lnTo>
                    <a:pt x="7190" y="8187"/>
                  </a:lnTo>
                  <a:lnTo>
                    <a:pt x="5301" y="8187"/>
                  </a:lnTo>
                  <a:lnTo>
                    <a:pt x="5249" y="8974"/>
                  </a:lnTo>
                  <a:lnTo>
                    <a:pt x="5249" y="9604"/>
                  </a:lnTo>
                  <a:lnTo>
                    <a:pt x="5144" y="10181"/>
                  </a:lnTo>
                  <a:lnTo>
                    <a:pt x="5039" y="10654"/>
                  </a:lnTo>
                  <a:lnTo>
                    <a:pt x="4829" y="11073"/>
                  </a:lnTo>
                  <a:lnTo>
                    <a:pt x="4671" y="11178"/>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19"/>
                  </a:lnTo>
                  <a:lnTo>
                    <a:pt x="2362" y="2309"/>
                  </a:lnTo>
                  <a:lnTo>
                    <a:pt x="2467" y="2099"/>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4"/>
                  </a:lnTo>
                  <a:lnTo>
                    <a:pt x="5091" y="2362"/>
                  </a:lnTo>
                  <a:lnTo>
                    <a:pt x="5196" y="2834"/>
                  </a:lnTo>
                  <a:lnTo>
                    <a:pt x="5249" y="3411"/>
                  </a:lnTo>
                  <a:lnTo>
                    <a:pt x="5301" y="4828"/>
                  </a:lnTo>
                  <a:lnTo>
                    <a:pt x="7190" y="4828"/>
                  </a:lnTo>
                  <a:lnTo>
                    <a:pt x="7190" y="3884"/>
                  </a:lnTo>
                  <a:lnTo>
                    <a:pt x="7138" y="2992"/>
                  </a:lnTo>
                  <a:lnTo>
                    <a:pt x="7033" y="2204"/>
                  </a:lnTo>
                  <a:lnTo>
                    <a:pt x="6928" y="1837"/>
                  </a:lnTo>
                  <a:lnTo>
                    <a:pt x="6771" y="1470"/>
                  </a:lnTo>
                  <a:lnTo>
                    <a:pt x="6613" y="1155"/>
                  </a:lnTo>
                  <a:lnTo>
                    <a:pt x="6351" y="840"/>
                  </a:lnTo>
                  <a:lnTo>
                    <a:pt x="6088" y="630"/>
                  </a:lnTo>
                  <a:lnTo>
                    <a:pt x="5721" y="420"/>
                  </a:lnTo>
                  <a:lnTo>
                    <a:pt x="5354"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2283988"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9" y="2414"/>
                  </a:lnTo>
                  <a:lnTo>
                    <a:pt x="5144" y="2782"/>
                  </a:lnTo>
                  <a:lnTo>
                    <a:pt x="5249" y="3149"/>
                  </a:lnTo>
                  <a:lnTo>
                    <a:pt x="5249" y="3779"/>
                  </a:lnTo>
                  <a:lnTo>
                    <a:pt x="5249" y="5353"/>
                  </a:lnTo>
                  <a:lnTo>
                    <a:pt x="2047" y="5353"/>
                  </a:lnTo>
                  <a:lnTo>
                    <a:pt x="2100" y="3464"/>
                  </a:lnTo>
                  <a:lnTo>
                    <a:pt x="2152" y="2992"/>
                  </a:lnTo>
                  <a:lnTo>
                    <a:pt x="2205" y="2624"/>
                  </a:lnTo>
                  <a:lnTo>
                    <a:pt x="2362" y="2309"/>
                  </a:lnTo>
                  <a:lnTo>
                    <a:pt x="2467" y="2099"/>
                  </a:lnTo>
                  <a:lnTo>
                    <a:pt x="2625" y="1942"/>
                  </a:lnTo>
                  <a:lnTo>
                    <a:pt x="2782" y="1785"/>
                  </a:lnTo>
                  <a:lnTo>
                    <a:pt x="3044" y="1680"/>
                  </a:lnTo>
                  <a:lnTo>
                    <a:pt x="3359" y="1575"/>
                  </a:lnTo>
                  <a:close/>
                  <a:moveTo>
                    <a:pt x="3517" y="0"/>
                  </a:moveTo>
                  <a:lnTo>
                    <a:pt x="2939" y="53"/>
                  </a:lnTo>
                  <a:lnTo>
                    <a:pt x="2415" y="158"/>
                  </a:lnTo>
                  <a:lnTo>
                    <a:pt x="1995" y="263"/>
                  </a:lnTo>
                  <a:lnTo>
                    <a:pt x="1575" y="473"/>
                  </a:lnTo>
                  <a:lnTo>
                    <a:pt x="1260" y="683"/>
                  </a:lnTo>
                  <a:lnTo>
                    <a:pt x="945" y="945"/>
                  </a:lnTo>
                  <a:lnTo>
                    <a:pt x="735" y="1260"/>
                  </a:lnTo>
                  <a:lnTo>
                    <a:pt x="525" y="1627"/>
                  </a:lnTo>
                  <a:lnTo>
                    <a:pt x="368" y="1994"/>
                  </a:lnTo>
                  <a:lnTo>
                    <a:pt x="263" y="2362"/>
                  </a:lnTo>
                  <a:lnTo>
                    <a:pt x="106" y="3254"/>
                  </a:lnTo>
                  <a:lnTo>
                    <a:pt x="53" y="4199"/>
                  </a:lnTo>
                  <a:lnTo>
                    <a:pt x="1" y="5248"/>
                  </a:lnTo>
                  <a:lnTo>
                    <a:pt x="53" y="8240"/>
                  </a:lnTo>
                  <a:lnTo>
                    <a:pt x="106" y="9919"/>
                  </a:lnTo>
                  <a:lnTo>
                    <a:pt x="158" y="10391"/>
                  </a:lnTo>
                  <a:lnTo>
                    <a:pt x="211" y="10706"/>
                  </a:lnTo>
                  <a:lnTo>
                    <a:pt x="368" y="11178"/>
                  </a:lnTo>
                  <a:lnTo>
                    <a:pt x="473" y="11546"/>
                  </a:lnTo>
                  <a:lnTo>
                    <a:pt x="683" y="11808"/>
                  </a:lnTo>
                  <a:lnTo>
                    <a:pt x="840" y="12070"/>
                  </a:lnTo>
                  <a:lnTo>
                    <a:pt x="1050" y="12280"/>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3"/>
                  </a:lnTo>
                  <a:lnTo>
                    <a:pt x="4566" y="11336"/>
                  </a:lnTo>
                  <a:lnTo>
                    <a:pt x="4409" y="11388"/>
                  </a:lnTo>
                  <a:lnTo>
                    <a:pt x="4199" y="11493"/>
                  </a:lnTo>
                  <a:lnTo>
                    <a:pt x="3674" y="11546"/>
                  </a:lnTo>
                  <a:lnTo>
                    <a:pt x="3464" y="11493"/>
                  </a:lnTo>
                  <a:lnTo>
                    <a:pt x="3202" y="11493"/>
                  </a:lnTo>
                  <a:lnTo>
                    <a:pt x="2835"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6" y="1522"/>
                  </a:lnTo>
                  <a:lnTo>
                    <a:pt x="6456" y="1207"/>
                  </a:lnTo>
                  <a:lnTo>
                    <a:pt x="6246" y="945"/>
                  </a:lnTo>
                  <a:lnTo>
                    <a:pt x="5983" y="683"/>
                  </a:lnTo>
                  <a:lnTo>
                    <a:pt x="5721" y="525"/>
                  </a:lnTo>
                  <a:lnTo>
                    <a:pt x="5459"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283251" y="3600704"/>
              <a:ext cx="438226" cy="428903"/>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597967" y="3634921"/>
              <a:ext cx="79227" cy="85113"/>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277295" y="3594869"/>
              <a:ext cx="450147" cy="440573"/>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521313" y="3886912"/>
              <a:ext cx="46004" cy="97221"/>
            </a:xfrm>
            <a:custGeom>
              <a:avLst/>
              <a:gdLst/>
              <a:ahLst/>
              <a:cxnLst/>
              <a:rect l="l" t="t" r="r" b="b"/>
              <a:pathLst>
                <a:path w="5669" h="12229"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3" y="9971"/>
                  </a:lnTo>
                  <a:lnTo>
                    <a:pt x="5616" y="9552"/>
                  </a:lnTo>
                  <a:lnTo>
                    <a:pt x="5668" y="7872"/>
                  </a:lnTo>
                  <a:lnTo>
                    <a:pt x="4251" y="7872"/>
                  </a:lnTo>
                  <a:lnTo>
                    <a:pt x="4251"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7" y="10496"/>
                  </a:lnTo>
                  <a:lnTo>
                    <a:pt x="1732"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100"/>
                  </a:lnTo>
                  <a:lnTo>
                    <a:pt x="4199" y="2414"/>
                  </a:lnTo>
                  <a:lnTo>
                    <a:pt x="4199" y="3044"/>
                  </a:lnTo>
                  <a:lnTo>
                    <a:pt x="4199" y="3936"/>
                  </a:lnTo>
                  <a:lnTo>
                    <a:pt x="5563" y="3936"/>
                  </a:lnTo>
                  <a:lnTo>
                    <a:pt x="5563" y="2677"/>
                  </a:lnTo>
                  <a:lnTo>
                    <a:pt x="5563" y="2152"/>
                  </a:lnTo>
                  <a:lnTo>
                    <a:pt x="5459" y="1732"/>
                  </a:lnTo>
                  <a:lnTo>
                    <a:pt x="5301" y="1260"/>
                  </a:lnTo>
                  <a:lnTo>
                    <a:pt x="5091" y="893"/>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577104" y="3888582"/>
              <a:ext cx="46426" cy="94295"/>
            </a:xfrm>
            <a:custGeom>
              <a:avLst/>
              <a:gdLst/>
              <a:ahLst/>
              <a:cxnLst/>
              <a:rect l="l" t="t" r="r" b="b"/>
              <a:pathLst>
                <a:path w="5721" h="11861" extrusionOk="0">
                  <a:moveTo>
                    <a:pt x="2415" y="1365"/>
                  </a:moveTo>
                  <a:lnTo>
                    <a:pt x="3044" y="1417"/>
                  </a:lnTo>
                  <a:lnTo>
                    <a:pt x="3412" y="1470"/>
                  </a:lnTo>
                  <a:lnTo>
                    <a:pt x="3726" y="1627"/>
                  </a:lnTo>
                  <a:lnTo>
                    <a:pt x="3884" y="1785"/>
                  </a:lnTo>
                  <a:lnTo>
                    <a:pt x="4041" y="1942"/>
                  </a:lnTo>
                  <a:lnTo>
                    <a:pt x="4146" y="2152"/>
                  </a:lnTo>
                  <a:lnTo>
                    <a:pt x="4199" y="2414"/>
                  </a:lnTo>
                  <a:lnTo>
                    <a:pt x="4251" y="3044"/>
                  </a:lnTo>
                  <a:lnTo>
                    <a:pt x="4304" y="3936"/>
                  </a:lnTo>
                  <a:lnTo>
                    <a:pt x="4304" y="6560"/>
                  </a:lnTo>
                  <a:lnTo>
                    <a:pt x="4304" y="8030"/>
                  </a:lnTo>
                  <a:lnTo>
                    <a:pt x="4251" y="8817"/>
                  </a:lnTo>
                  <a:lnTo>
                    <a:pt x="4199" y="9394"/>
                  </a:lnTo>
                  <a:lnTo>
                    <a:pt x="4094" y="9761"/>
                  </a:lnTo>
                  <a:lnTo>
                    <a:pt x="3989" y="10024"/>
                  </a:lnTo>
                  <a:lnTo>
                    <a:pt x="3831" y="10234"/>
                  </a:lnTo>
                  <a:lnTo>
                    <a:pt x="3622" y="10391"/>
                  </a:lnTo>
                  <a:lnTo>
                    <a:pt x="3359" y="10444"/>
                  </a:lnTo>
                  <a:lnTo>
                    <a:pt x="3044" y="10496"/>
                  </a:lnTo>
                  <a:lnTo>
                    <a:pt x="2415" y="10549"/>
                  </a:lnTo>
                  <a:lnTo>
                    <a:pt x="1470" y="10549"/>
                  </a:lnTo>
                  <a:lnTo>
                    <a:pt x="1470" y="1365"/>
                  </a:lnTo>
                  <a:close/>
                  <a:moveTo>
                    <a:pt x="0" y="0"/>
                  </a:moveTo>
                  <a:lnTo>
                    <a:pt x="0" y="11861"/>
                  </a:lnTo>
                  <a:lnTo>
                    <a:pt x="3097" y="11861"/>
                  </a:lnTo>
                  <a:lnTo>
                    <a:pt x="3517" y="11808"/>
                  </a:lnTo>
                  <a:lnTo>
                    <a:pt x="3936" y="11703"/>
                  </a:lnTo>
                  <a:lnTo>
                    <a:pt x="4304" y="11598"/>
                  </a:lnTo>
                  <a:lnTo>
                    <a:pt x="4671" y="11388"/>
                  </a:lnTo>
                  <a:lnTo>
                    <a:pt x="4986" y="11126"/>
                  </a:lnTo>
                  <a:lnTo>
                    <a:pt x="5248" y="10759"/>
                  </a:lnTo>
                  <a:lnTo>
                    <a:pt x="5353" y="10496"/>
                  </a:lnTo>
                  <a:lnTo>
                    <a:pt x="5511" y="10234"/>
                  </a:lnTo>
                  <a:lnTo>
                    <a:pt x="5616" y="9604"/>
                  </a:lnTo>
                  <a:lnTo>
                    <a:pt x="5668" y="8869"/>
                  </a:lnTo>
                  <a:lnTo>
                    <a:pt x="5721" y="8082"/>
                  </a:lnTo>
                  <a:lnTo>
                    <a:pt x="5721" y="5091"/>
                  </a:lnTo>
                  <a:lnTo>
                    <a:pt x="5721" y="3307"/>
                  </a:lnTo>
                  <a:lnTo>
                    <a:pt x="5668" y="2152"/>
                  </a:lnTo>
                  <a:lnTo>
                    <a:pt x="5563" y="1785"/>
                  </a:lnTo>
                  <a:lnTo>
                    <a:pt x="5458" y="1417"/>
                  </a:lnTo>
                  <a:lnTo>
                    <a:pt x="5301" y="1155"/>
                  </a:lnTo>
                  <a:lnTo>
                    <a:pt x="5143" y="892"/>
                  </a:lnTo>
                  <a:lnTo>
                    <a:pt x="4881" y="578"/>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631190" y="3886912"/>
              <a:ext cx="46856" cy="97221"/>
            </a:xfrm>
            <a:custGeom>
              <a:avLst/>
              <a:gdLst/>
              <a:ahLst/>
              <a:cxnLst/>
              <a:rect l="l" t="t" r="r" b="b"/>
              <a:pathLst>
                <a:path w="5774" h="12229"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7"/>
                  </a:lnTo>
                  <a:lnTo>
                    <a:pt x="420" y="3884"/>
                  </a:lnTo>
                  <a:lnTo>
                    <a:pt x="525" y="4251"/>
                  </a:lnTo>
                  <a:lnTo>
                    <a:pt x="735" y="4566"/>
                  </a:lnTo>
                  <a:lnTo>
                    <a:pt x="945" y="4933"/>
                  </a:lnTo>
                  <a:lnTo>
                    <a:pt x="1260" y="5301"/>
                  </a:lnTo>
                  <a:lnTo>
                    <a:pt x="1627" y="5721"/>
                  </a:lnTo>
                  <a:lnTo>
                    <a:pt x="3254" y="7400"/>
                  </a:lnTo>
                  <a:lnTo>
                    <a:pt x="3726" y="7872"/>
                  </a:lnTo>
                  <a:lnTo>
                    <a:pt x="4041" y="8345"/>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9"/>
                  </a:lnTo>
                  <a:lnTo>
                    <a:pt x="2414" y="10916"/>
                  </a:lnTo>
                  <a:lnTo>
                    <a:pt x="2100" y="10759"/>
                  </a:lnTo>
                  <a:lnTo>
                    <a:pt x="1837" y="10601"/>
                  </a:lnTo>
                  <a:lnTo>
                    <a:pt x="1680" y="10391"/>
                  </a:lnTo>
                  <a:lnTo>
                    <a:pt x="1522" y="10129"/>
                  </a:lnTo>
                  <a:lnTo>
                    <a:pt x="1470" y="9919"/>
                  </a:lnTo>
                  <a:lnTo>
                    <a:pt x="1417" y="9552"/>
                  </a:lnTo>
                  <a:lnTo>
                    <a:pt x="1417" y="7977"/>
                  </a:lnTo>
                  <a:lnTo>
                    <a:pt x="0" y="7977"/>
                  </a:lnTo>
                  <a:lnTo>
                    <a:pt x="0" y="9289"/>
                  </a:lnTo>
                  <a:lnTo>
                    <a:pt x="53" y="9919"/>
                  </a:lnTo>
                  <a:lnTo>
                    <a:pt x="105" y="10234"/>
                  </a:lnTo>
                  <a:lnTo>
                    <a:pt x="210" y="10549"/>
                  </a:lnTo>
                  <a:lnTo>
                    <a:pt x="315" y="10864"/>
                  </a:lnTo>
                  <a:lnTo>
                    <a:pt x="473" y="11126"/>
                  </a:lnTo>
                  <a:lnTo>
                    <a:pt x="683" y="11388"/>
                  </a:lnTo>
                  <a:lnTo>
                    <a:pt x="945" y="11651"/>
                  </a:lnTo>
                  <a:lnTo>
                    <a:pt x="1155" y="11808"/>
                  </a:lnTo>
                  <a:lnTo>
                    <a:pt x="1575" y="12018"/>
                  </a:lnTo>
                  <a:lnTo>
                    <a:pt x="2152" y="12176"/>
                  </a:lnTo>
                  <a:lnTo>
                    <a:pt x="2519" y="12228"/>
                  </a:lnTo>
                  <a:lnTo>
                    <a:pt x="2887" y="12228"/>
                  </a:lnTo>
                  <a:lnTo>
                    <a:pt x="3307" y="12176"/>
                  </a:lnTo>
                  <a:lnTo>
                    <a:pt x="3726" y="12123"/>
                  </a:lnTo>
                  <a:lnTo>
                    <a:pt x="4199" y="11966"/>
                  </a:lnTo>
                  <a:lnTo>
                    <a:pt x="4671" y="11756"/>
                  </a:lnTo>
                  <a:lnTo>
                    <a:pt x="4881" y="11598"/>
                  </a:lnTo>
                  <a:lnTo>
                    <a:pt x="5091" y="11388"/>
                  </a:lnTo>
                  <a:lnTo>
                    <a:pt x="5301" y="11178"/>
                  </a:lnTo>
                  <a:lnTo>
                    <a:pt x="5458" y="10864"/>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9"/>
                  </a:lnTo>
                  <a:lnTo>
                    <a:pt x="2362" y="4251"/>
                  </a:lnTo>
                  <a:lnTo>
                    <a:pt x="1995" y="3726"/>
                  </a:lnTo>
                  <a:lnTo>
                    <a:pt x="1890" y="3517"/>
                  </a:lnTo>
                  <a:lnTo>
                    <a:pt x="1785" y="3254"/>
                  </a:lnTo>
                  <a:lnTo>
                    <a:pt x="1732" y="2992"/>
                  </a:lnTo>
                  <a:lnTo>
                    <a:pt x="1732" y="2677"/>
                  </a:lnTo>
                  <a:lnTo>
                    <a:pt x="1732" y="2310"/>
                  </a:lnTo>
                  <a:lnTo>
                    <a:pt x="1785" y="2100"/>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5"/>
                  </a:lnTo>
                  <a:lnTo>
                    <a:pt x="4199" y="2205"/>
                  </a:lnTo>
                  <a:lnTo>
                    <a:pt x="4199" y="2624"/>
                  </a:lnTo>
                  <a:lnTo>
                    <a:pt x="4251" y="3674"/>
                  </a:lnTo>
                  <a:lnTo>
                    <a:pt x="5563" y="3674"/>
                  </a:lnTo>
                  <a:lnTo>
                    <a:pt x="5563" y="2624"/>
                  </a:lnTo>
                  <a:lnTo>
                    <a:pt x="5511" y="1890"/>
                  </a:lnTo>
                  <a:lnTo>
                    <a:pt x="5406" y="1417"/>
                  </a:lnTo>
                  <a:lnTo>
                    <a:pt x="5196" y="998"/>
                  </a:lnTo>
                  <a:lnTo>
                    <a:pt x="4986" y="683"/>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522165" y="3770095"/>
              <a:ext cx="46856" cy="97213"/>
            </a:xfrm>
            <a:custGeom>
              <a:avLst/>
              <a:gdLst/>
              <a:ahLst/>
              <a:cxnLst/>
              <a:rect l="l" t="t" r="r" b="b"/>
              <a:pathLst>
                <a:path w="5774" h="12228" extrusionOk="0">
                  <a:moveTo>
                    <a:pt x="3044" y="0"/>
                  </a:moveTo>
                  <a:lnTo>
                    <a:pt x="2572" y="53"/>
                  </a:lnTo>
                  <a:lnTo>
                    <a:pt x="2152" y="105"/>
                  </a:lnTo>
                  <a:lnTo>
                    <a:pt x="1785" y="210"/>
                  </a:lnTo>
                  <a:lnTo>
                    <a:pt x="1470" y="368"/>
                  </a:lnTo>
                  <a:lnTo>
                    <a:pt x="1155" y="525"/>
                  </a:lnTo>
                  <a:lnTo>
                    <a:pt x="945" y="735"/>
                  </a:lnTo>
                  <a:lnTo>
                    <a:pt x="788" y="945"/>
                  </a:lnTo>
                  <a:lnTo>
                    <a:pt x="630" y="1155"/>
                  </a:lnTo>
                  <a:lnTo>
                    <a:pt x="420" y="1627"/>
                  </a:lnTo>
                  <a:lnTo>
                    <a:pt x="315" y="2047"/>
                  </a:lnTo>
                  <a:lnTo>
                    <a:pt x="315" y="2467"/>
                  </a:lnTo>
                  <a:lnTo>
                    <a:pt x="263" y="2782"/>
                  </a:lnTo>
                  <a:lnTo>
                    <a:pt x="315" y="3149"/>
                  </a:lnTo>
                  <a:lnTo>
                    <a:pt x="315" y="3516"/>
                  </a:lnTo>
                  <a:lnTo>
                    <a:pt x="420" y="3884"/>
                  </a:lnTo>
                  <a:lnTo>
                    <a:pt x="525" y="4251"/>
                  </a:lnTo>
                  <a:lnTo>
                    <a:pt x="735" y="4566"/>
                  </a:lnTo>
                  <a:lnTo>
                    <a:pt x="945" y="4933"/>
                  </a:lnTo>
                  <a:lnTo>
                    <a:pt x="1260" y="5301"/>
                  </a:lnTo>
                  <a:lnTo>
                    <a:pt x="1627" y="5720"/>
                  </a:lnTo>
                  <a:lnTo>
                    <a:pt x="3254" y="7400"/>
                  </a:lnTo>
                  <a:lnTo>
                    <a:pt x="3727" y="7872"/>
                  </a:lnTo>
                  <a:lnTo>
                    <a:pt x="4042" y="8344"/>
                  </a:lnTo>
                  <a:lnTo>
                    <a:pt x="4199" y="8607"/>
                  </a:lnTo>
                  <a:lnTo>
                    <a:pt x="4251" y="8869"/>
                  </a:lnTo>
                  <a:lnTo>
                    <a:pt x="4356" y="9132"/>
                  </a:lnTo>
                  <a:lnTo>
                    <a:pt x="4356" y="9499"/>
                  </a:lnTo>
                  <a:lnTo>
                    <a:pt x="4304" y="9919"/>
                  </a:lnTo>
                  <a:lnTo>
                    <a:pt x="4199" y="10234"/>
                  </a:lnTo>
                  <a:lnTo>
                    <a:pt x="3989" y="10496"/>
                  </a:lnTo>
                  <a:lnTo>
                    <a:pt x="3779" y="10706"/>
                  </a:lnTo>
                  <a:lnTo>
                    <a:pt x="3517" y="10811"/>
                  </a:lnTo>
                  <a:lnTo>
                    <a:pt x="3307" y="10916"/>
                  </a:lnTo>
                  <a:lnTo>
                    <a:pt x="2835" y="10968"/>
                  </a:lnTo>
                  <a:lnTo>
                    <a:pt x="2415" y="10916"/>
                  </a:lnTo>
                  <a:lnTo>
                    <a:pt x="2100" y="10758"/>
                  </a:lnTo>
                  <a:lnTo>
                    <a:pt x="1837" y="10601"/>
                  </a:lnTo>
                  <a:lnTo>
                    <a:pt x="1680" y="10391"/>
                  </a:lnTo>
                  <a:lnTo>
                    <a:pt x="1523" y="10129"/>
                  </a:lnTo>
                  <a:lnTo>
                    <a:pt x="1470" y="9919"/>
                  </a:lnTo>
                  <a:lnTo>
                    <a:pt x="1418" y="9551"/>
                  </a:lnTo>
                  <a:lnTo>
                    <a:pt x="1418" y="7977"/>
                  </a:lnTo>
                  <a:lnTo>
                    <a:pt x="1" y="7977"/>
                  </a:lnTo>
                  <a:lnTo>
                    <a:pt x="1" y="9289"/>
                  </a:lnTo>
                  <a:lnTo>
                    <a:pt x="53" y="9919"/>
                  </a:lnTo>
                  <a:lnTo>
                    <a:pt x="106" y="10234"/>
                  </a:lnTo>
                  <a:lnTo>
                    <a:pt x="158" y="10549"/>
                  </a:lnTo>
                  <a:lnTo>
                    <a:pt x="315" y="10863"/>
                  </a:lnTo>
                  <a:lnTo>
                    <a:pt x="473" y="11126"/>
                  </a:lnTo>
                  <a:lnTo>
                    <a:pt x="683" y="11388"/>
                  </a:lnTo>
                  <a:lnTo>
                    <a:pt x="945" y="11651"/>
                  </a:lnTo>
                  <a:lnTo>
                    <a:pt x="1155" y="11808"/>
                  </a:lnTo>
                  <a:lnTo>
                    <a:pt x="1575" y="12018"/>
                  </a:lnTo>
                  <a:lnTo>
                    <a:pt x="2152" y="12175"/>
                  </a:lnTo>
                  <a:lnTo>
                    <a:pt x="2520" y="12228"/>
                  </a:lnTo>
                  <a:lnTo>
                    <a:pt x="2887" y="12228"/>
                  </a:lnTo>
                  <a:lnTo>
                    <a:pt x="3307" y="12175"/>
                  </a:lnTo>
                  <a:lnTo>
                    <a:pt x="3727" y="12123"/>
                  </a:lnTo>
                  <a:lnTo>
                    <a:pt x="4199" y="11966"/>
                  </a:lnTo>
                  <a:lnTo>
                    <a:pt x="4671" y="11756"/>
                  </a:lnTo>
                  <a:lnTo>
                    <a:pt x="4881" y="11598"/>
                  </a:lnTo>
                  <a:lnTo>
                    <a:pt x="5091" y="11388"/>
                  </a:lnTo>
                  <a:lnTo>
                    <a:pt x="5301" y="11178"/>
                  </a:lnTo>
                  <a:lnTo>
                    <a:pt x="5458" y="10863"/>
                  </a:lnTo>
                  <a:lnTo>
                    <a:pt x="5563" y="10601"/>
                  </a:lnTo>
                  <a:lnTo>
                    <a:pt x="5668" y="10234"/>
                  </a:lnTo>
                  <a:lnTo>
                    <a:pt x="5773" y="9814"/>
                  </a:lnTo>
                  <a:lnTo>
                    <a:pt x="5773" y="9394"/>
                  </a:lnTo>
                  <a:lnTo>
                    <a:pt x="5773" y="8922"/>
                  </a:lnTo>
                  <a:lnTo>
                    <a:pt x="5668" y="8502"/>
                  </a:lnTo>
                  <a:lnTo>
                    <a:pt x="5563" y="8082"/>
                  </a:lnTo>
                  <a:lnTo>
                    <a:pt x="5458" y="7767"/>
                  </a:lnTo>
                  <a:lnTo>
                    <a:pt x="5249" y="7400"/>
                  </a:lnTo>
                  <a:lnTo>
                    <a:pt x="4986" y="7085"/>
                  </a:lnTo>
                  <a:lnTo>
                    <a:pt x="4356" y="6350"/>
                  </a:lnTo>
                  <a:lnTo>
                    <a:pt x="2887" y="4828"/>
                  </a:lnTo>
                  <a:lnTo>
                    <a:pt x="2362" y="4251"/>
                  </a:lnTo>
                  <a:lnTo>
                    <a:pt x="1995" y="3726"/>
                  </a:lnTo>
                  <a:lnTo>
                    <a:pt x="1837" y="3516"/>
                  </a:lnTo>
                  <a:lnTo>
                    <a:pt x="1785" y="3254"/>
                  </a:lnTo>
                  <a:lnTo>
                    <a:pt x="1732" y="2992"/>
                  </a:lnTo>
                  <a:lnTo>
                    <a:pt x="1732" y="2677"/>
                  </a:lnTo>
                  <a:lnTo>
                    <a:pt x="1732" y="2309"/>
                  </a:lnTo>
                  <a:lnTo>
                    <a:pt x="1785" y="2099"/>
                  </a:lnTo>
                  <a:lnTo>
                    <a:pt x="1890" y="1837"/>
                  </a:lnTo>
                  <a:lnTo>
                    <a:pt x="1995" y="1627"/>
                  </a:lnTo>
                  <a:lnTo>
                    <a:pt x="2257" y="1417"/>
                  </a:lnTo>
                  <a:lnTo>
                    <a:pt x="2520" y="1312"/>
                  </a:lnTo>
                  <a:lnTo>
                    <a:pt x="2939" y="1260"/>
                  </a:lnTo>
                  <a:lnTo>
                    <a:pt x="3307" y="1312"/>
                  </a:lnTo>
                  <a:lnTo>
                    <a:pt x="3569" y="1365"/>
                  </a:lnTo>
                  <a:lnTo>
                    <a:pt x="3779" y="1522"/>
                  </a:lnTo>
                  <a:lnTo>
                    <a:pt x="3937" y="1680"/>
                  </a:lnTo>
                  <a:lnTo>
                    <a:pt x="4042" y="1837"/>
                  </a:lnTo>
                  <a:lnTo>
                    <a:pt x="4146" y="1994"/>
                  </a:lnTo>
                  <a:lnTo>
                    <a:pt x="4199" y="2204"/>
                  </a:lnTo>
                  <a:lnTo>
                    <a:pt x="4199" y="2624"/>
                  </a:lnTo>
                  <a:lnTo>
                    <a:pt x="4251" y="3674"/>
                  </a:lnTo>
                  <a:lnTo>
                    <a:pt x="5563" y="3674"/>
                  </a:lnTo>
                  <a:lnTo>
                    <a:pt x="5511" y="2624"/>
                  </a:lnTo>
                  <a:lnTo>
                    <a:pt x="5511" y="1890"/>
                  </a:lnTo>
                  <a:lnTo>
                    <a:pt x="5406" y="1417"/>
                  </a:lnTo>
                  <a:lnTo>
                    <a:pt x="5196" y="997"/>
                  </a:lnTo>
                  <a:lnTo>
                    <a:pt x="4986" y="682"/>
                  </a:lnTo>
                  <a:lnTo>
                    <a:pt x="4724" y="473"/>
                  </a:lnTo>
                  <a:lnTo>
                    <a:pt x="4461" y="315"/>
                  </a:lnTo>
                  <a:lnTo>
                    <a:pt x="4146" y="158"/>
                  </a:lnTo>
                  <a:lnTo>
                    <a:pt x="3832"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577104" y="3771343"/>
              <a:ext cx="45574" cy="94716"/>
            </a:xfrm>
            <a:custGeom>
              <a:avLst/>
              <a:gdLst/>
              <a:ahLst/>
              <a:cxnLst/>
              <a:rect l="l" t="t" r="r" b="b"/>
              <a:pathLst>
                <a:path w="5616" h="11914" extrusionOk="0">
                  <a:moveTo>
                    <a:pt x="0" y="1"/>
                  </a:moveTo>
                  <a:lnTo>
                    <a:pt x="0" y="11913"/>
                  </a:lnTo>
                  <a:lnTo>
                    <a:pt x="1417" y="11913"/>
                  </a:lnTo>
                  <a:lnTo>
                    <a:pt x="1207" y="1628"/>
                  </a:lnTo>
                  <a:lnTo>
                    <a:pt x="3569" y="11913"/>
                  </a:lnTo>
                  <a:lnTo>
                    <a:pt x="5616" y="11913"/>
                  </a:lnTo>
                  <a:lnTo>
                    <a:pt x="5616"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632464" y="3770095"/>
              <a:ext cx="45582" cy="97213"/>
            </a:xfrm>
            <a:custGeom>
              <a:avLst/>
              <a:gdLst/>
              <a:ahLst/>
              <a:cxnLst/>
              <a:rect l="l" t="t" r="r" b="b"/>
              <a:pathLst>
                <a:path w="5617" h="12228" extrusionOk="0">
                  <a:moveTo>
                    <a:pt x="2940" y="0"/>
                  </a:moveTo>
                  <a:lnTo>
                    <a:pt x="2520" y="53"/>
                  </a:lnTo>
                  <a:lnTo>
                    <a:pt x="2152" y="105"/>
                  </a:lnTo>
                  <a:lnTo>
                    <a:pt x="1785" y="158"/>
                  </a:lnTo>
                  <a:lnTo>
                    <a:pt x="1523" y="263"/>
                  </a:lnTo>
                  <a:lnTo>
                    <a:pt x="1260" y="420"/>
                  </a:lnTo>
                  <a:lnTo>
                    <a:pt x="998" y="578"/>
                  </a:lnTo>
                  <a:lnTo>
                    <a:pt x="683" y="945"/>
                  </a:lnTo>
                  <a:lnTo>
                    <a:pt x="421" y="1312"/>
                  </a:lnTo>
                  <a:lnTo>
                    <a:pt x="263" y="1680"/>
                  </a:lnTo>
                  <a:lnTo>
                    <a:pt x="106" y="2257"/>
                  </a:lnTo>
                  <a:lnTo>
                    <a:pt x="53" y="2677"/>
                  </a:lnTo>
                  <a:lnTo>
                    <a:pt x="1" y="3254"/>
                  </a:lnTo>
                  <a:lnTo>
                    <a:pt x="1" y="6245"/>
                  </a:lnTo>
                  <a:lnTo>
                    <a:pt x="1" y="9132"/>
                  </a:lnTo>
                  <a:lnTo>
                    <a:pt x="53" y="9709"/>
                  </a:lnTo>
                  <a:lnTo>
                    <a:pt x="106" y="10076"/>
                  </a:lnTo>
                  <a:lnTo>
                    <a:pt x="211" y="10444"/>
                  </a:lnTo>
                  <a:lnTo>
                    <a:pt x="368" y="10863"/>
                  </a:lnTo>
                  <a:lnTo>
                    <a:pt x="578" y="11231"/>
                  </a:lnTo>
                  <a:lnTo>
                    <a:pt x="840" y="11546"/>
                  </a:lnTo>
                  <a:lnTo>
                    <a:pt x="1208" y="11808"/>
                  </a:lnTo>
                  <a:lnTo>
                    <a:pt x="1680" y="12018"/>
                  </a:lnTo>
                  <a:lnTo>
                    <a:pt x="2205" y="12175"/>
                  </a:lnTo>
                  <a:lnTo>
                    <a:pt x="2835" y="12228"/>
                  </a:lnTo>
                  <a:lnTo>
                    <a:pt x="3569" y="12175"/>
                  </a:lnTo>
                  <a:lnTo>
                    <a:pt x="4147" y="12018"/>
                  </a:lnTo>
                  <a:lnTo>
                    <a:pt x="4566" y="11808"/>
                  </a:lnTo>
                  <a:lnTo>
                    <a:pt x="4934" y="11546"/>
                  </a:lnTo>
                  <a:lnTo>
                    <a:pt x="5144" y="11231"/>
                  </a:lnTo>
                  <a:lnTo>
                    <a:pt x="5354" y="10916"/>
                  </a:lnTo>
                  <a:lnTo>
                    <a:pt x="5459" y="10601"/>
                  </a:lnTo>
                  <a:lnTo>
                    <a:pt x="5511" y="10339"/>
                  </a:lnTo>
                  <a:lnTo>
                    <a:pt x="5564" y="9971"/>
                  </a:lnTo>
                  <a:lnTo>
                    <a:pt x="5616" y="9551"/>
                  </a:lnTo>
                  <a:lnTo>
                    <a:pt x="5616" y="7872"/>
                  </a:lnTo>
                  <a:lnTo>
                    <a:pt x="4252" y="7872"/>
                  </a:lnTo>
                  <a:lnTo>
                    <a:pt x="4252" y="9289"/>
                  </a:lnTo>
                  <a:lnTo>
                    <a:pt x="4199" y="9866"/>
                  </a:lnTo>
                  <a:lnTo>
                    <a:pt x="4094" y="10129"/>
                  </a:lnTo>
                  <a:lnTo>
                    <a:pt x="4042" y="10286"/>
                  </a:lnTo>
                  <a:lnTo>
                    <a:pt x="3937" y="10496"/>
                  </a:lnTo>
                  <a:lnTo>
                    <a:pt x="3779" y="10654"/>
                  </a:lnTo>
                  <a:lnTo>
                    <a:pt x="3569" y="10811"/>
                  </a:lnTo>
                  <a:lnTo>
                    <a:pt x="3254" y="10916"/>
                  </a:lnTo>
                  <a:lnTo>
                    <a:pt x="2940" y="10968"/>
                  </a:lnTo>
                  <a:lnTo>
                    <a:pt x="2520" y="10916"/>
                  </a:lnTo>
                  <a:lnTo>
                    <a:pt x="2205" y="10811"/>
                  </a:lnTo>
                  <a:lnTo>
                    <a:pt x="1995" y="10706"/>
                  </a:lnTo>
                  <a:lnTo>
                    <a:pt x="1838" y="10496"/>
                  </a:lnTo>
                  <a:lnTo>
                    <a:pt x="1680" y="10339"/>
                  </a:lnTo>
                  <a:lnTo>
                    <a:pt x="1628" y="10129"/>
                  </a:lnTo>
                  <a:lnTo>
                    <a:pt x="1523" y="9866"/>
                  </a:lnTo>
                  <a:lnTo>
                    <a:pt x="1523" y="9184"/>
                  </a:lnTo>
                  <a:lnTo>
                    <a:pt x="1470" y="8187"/>
                  </a:lnTo>
                  <a:lnTo>
                    <a:pt x="1470" y="6298"/>
                  </a:lnTo>
                  <a:lnTo>
                    <a:pt x="1470" y="4461"/>
                  </a:lnTo>
                  <a:lnTo>
                    <a:pt x="1470" y="3516"/>
                  </a:lnTo>
                  <a:lnTo>
                    <a:pt x="1523" y="2729"/>
                  </a:lnTo>
                  <a:lnTo>
                    <a:pt x="1628" y="2309"/>
                  </a:lnTo>
                  <a:lnTo>
                    <a:pt x="1680" y="2047"/>
                  </a:lnTo>
                  <a:lnTo>
                    <a:pt x="1785" y="1837"/>
                  </a:lnTo>
                  <a:lnTo>
                    <a:pt x="1995" y="1575"/>
                  </a:lnTo>
                  <a:lnTo>
                    <a:pt x="2205" y="1417"/>
                  </a:lnTo>
                  <a:lnTo>
                    <a:pt x="2520" y="1312"/>
                  </a:lnTo>
                  <a:lnTo>
                    <a:pt x="2940" y="1260"/>
                  </a:lnTo>
                  <a:lnTo>
                    <a:pt x="3359" y="1312"/>
                  </a:lnTo>
                  <a:lnTo>
                    <a:pt x="3674" y="1417"/>
                  </a:lnTo>
                  <a:lnTo>
                    <a:pt x="3884" y="1627"/>
                  </a:lnTo>
                  <a:lnTo>
                    <a:pt x="4042" y="1837"/>
                  </a:lnTo>
                  <a:lnTo>
                    <a:pt x="4094" y="2099"/>
                  </a:lnTo>
                  <a:lnTo>
                    <a:pt x="4147" y="2414"/>
                  </a:lnTo>
                  <a:lnTo>
                    <a:pt x="4199" y="3044"/>
                  </a:lnTo>
                  <a:lnTo>
                    <a:pt x="4199" y="3936"/>
                  </a:lnTo>
                  <a:lnTo>
                    <a:pt x="5564" y="3936"/>
                  </a:lnTo>
                  <a:lnTo>
                    <a:pt x="5564" y="2677"/>
                  </a:lnTo>
                  <a:lnTo>
                    <a:pt x="5511" y="2152"/>
                  </a:lnTo>
                  <a:lnTo>
                    <a:pt x="5459" y="1732"/>
                  </a:lnTo>
                  <a:lnTo>
                    <a:pt x="5301" y="1260"/>
                  </a:lnTo>
                  <a:lnTo>
                    <a:pt x="5039" y="892"/>
                  </a:lnTo>
                  <a:lnTo>
                    <a:pt x="4776" y="630"/>
                  </a:lnTo>
                  <a:lnTo>
                    <a:pt x="4462" y="368"/>
                  </a:lnTo>
                  <a:lnTo>
                    <a:pt x="4094" y="210"/>
                  </a:lnTo>
                  <a:lnTo>
                    <a:pt x="3727" y="105"/>
                  </a:lnTo>
                  <a:lnTo>
                    <a:pt x="3307" y="53"/>
                  </a:lnTo>
                  <a:lnTo>
                    <a:pt x="2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90" name="Google Shape;790;p14"/>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791" name="Google Shape;791;p14"/>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0_Branding Slide_Ontario_1_EN">
  <p:cSld name="TITLE_1_14_1_1">
    <p:spTree>
      <p:nvGrpSpPr>
        <p:cNvPr id="1" name="Shape 792"/>
        <p:cNvGrpSpPr/>
        <p:nvPr/>
      </p:nvGrpSpPr>
      <p:grpSpPr>
        <a:xfrm>
          <a:off x="0" y="0"/>
          <a:ext cx="0" cy="0"/>
          <a:chOff x="0" y="0"/>
          <a:chExt cx="0" cy="0"/>
        </a:xfrm>
      </p:grpSpPr>
      <p:pic>
        <p:nvPicPr>
          <p:cNvPr id="793" name="Google Shape;793;p15"/>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794" name="Google Shape;794;p15"/>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5D8201">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999999"/>
                </a:solidFill>
              </a:rPr>
              <a:t>Ontario, Canada - Photo: Unsplash</a:t>
            </a:r>
            <a:endParaRPr sz="1400" b="0" i="0" u="none" strike="noStrike" cap="none">
              <a:solidFill>
                <a:srgbClr val="999999"/>
              </a:solidFill>
              <a:latin typeface="Source Sans Pro"/>
              <a:ea typeface="Source Sans Pro"/>
              <a:cs typeface="Source Sans Pro"/>
              <a:sym typeface="Source Sans Pro"/>
            </a:endParaRPr>
          </a:p>
        </p:txBody>
      </p:sp>
      <p:sp>
        <p:nvSpPr>
          <p:cNvPr id="796" name="Google Shape;796;p15"/>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7" name="Google Shape;797;p15"/>
          <p:cNvGrpSpPr/>
          <p:nvPr/>
        </p:nvGrpSpPr>
        <p:grpSpPr>
          <a:xfrm>
            <a:off x="429700" y="1242820"/>
            <a:ext cx="4866194" cy="944324"/>
            <a:chOff x="277298" y="2872865"/>
            <a:chExt cx="2322433" cy="450687"/>
          </a:xfrm>
        </p:grpSpPr>
        <p:sp>
          <p:nvSpPr>
            <p:cNvPr id="798" name="Google Shape;798;p15"/>
            <p:cNvSpPr/>
            <p:nvPr/>
          </p:nvSpPr>
          <p:spPr>
            <a:xfrm>
              <a:off x="841590" y="2911275"/>
              <a:ext cx="69531" cy="150232"/>
            </a:xfrm>
            <a:custGeom>
              <a:avLst/>
              <a:gdLst/>
              <a:ahLst/>
              <a:cxnLst/>
              <a:rect l="l" t="t" r="r" b="b"/>
              <a:pathLst>
                <a:path w="8555" h="18473" extrusionOk="0">
                  <a:moveTo>
                    <a:pt x="4513" y="0"/>
                  </a:moveTo>
                  <a:lnTo>
                    <a:pt x="3884" y="53"/>
                  </a:lnTo>
                  <a:lnTo>
                    <a:pt x="3306" y="105"/>
                  </a:lnTo>
                  <a:lnTo>
                    <a:pt x="2782" y="263"/>
                  </a:lnTo>
                  <a:lnTo>
                    <a:pt x="2309" y="420"/>
                  </a:lnTo>
                  <a:lnTo>
                    <a:pt x="1942" y="630"/>
                  </a:lnTo>
                  <a:lnTo>
                    <a:pt x="1575" y="892"/>
                  </a:lnTo>
                  <a:lnTo>
                    <a:pt x="1312" y="1155"/>
                  </a:lnTo>
                  <a:lnTo>
                    <a:pt x="1050" y="1417"/>
                  </a:lnTo>
                  <a:lnTo>
                    <a:pt x="840" y="1679"/>
                  </a:lnTo>
                  <a:lnTo>
                    <a:pt x="682" y="1994"/>
                  </a:lnTo>
                  <a:lnTo>
                    <a:pt x="420" y="2519"/>
                  </a:lnTo>
                  <a:lnTo>
                    <a:pt x="315" y="3044"/>
                  </a:lnTo>
                  <a:lnTo>
                    <a:pt x="210" y="3411"/>
                  </a:lnTo>
                  <a:lnTo>
                    <a:pt x="158" y="3989"/>
                  </a:lnTo>
                  <a:lnTo>
                    <a:pt x="53" y="4933"/>
                  </a:lnTo>
                  <a:lnTo>
                    <a:pt x="53" y="6613"/>
                  </a:lnTo>
                  <a:lnTo>
                    <a:pt x="0" y="9446"/>
                  </a:lnTo>
                  <a:lnTo>
                    <a:pt x="53" y="12175"/>
                  </a:lnTo>
                  <a:lnTo>
                    <a:pt x="105" y="13802"/>
                  </a:lnTo>
                  <a:lnTo>
                    <a:pt x="158" y="14694"/>
                  </a:lnTo>
                  <a:lnTo>
                    <a:pt x="210" y="15219"/>
                  </a:lnTo>
                  <a:lnTo>
                    <a:pt x="368" y="15796"/>
                  </a:lnTo>
                  <a:lnTo>
                    <a:pt x="577" y="16426"/>
                  </a:lnTo>
                  <a:lnTo>
                    <a:pt x="892" y="16951"/>
                  </a:lnTo>
                  <a:lnTo>
                    <a:pt x="1102" y="17213"/>
                  </a:lnTo>
                  <a:lnTo>
                    <a:pt x="1365" y="17476"/>
                  </a:lnTo>
                  <a:lnTo>
                    <a:pt x="1627" y="17686"/>
                  </a:lnTo>
                  <a:lnTo>
                    <a:pt x="1889" y="17896"/>
                  </a:lnTo>
                  <a:lnTo>
                    <a:pt x="2204" y="18053"/>
                  </a:lnTo>
                  <a:lnTo>
                    <a:pt x="2572" y="18210"/>
                  </a:lnTo>
                  <a:lnTo>
                    <a:pt x="2939" y="18315"/>
                  </a:lnTo>
                  <a:lnTo>
                    <a:pt x="3411" y="18420"/>
                  </a:lnTo>
                  <a:lnTo>
                    <a:pt x="3831" y="18473"/>
                  </a:lnTo>
                  <a:lnTo>
                    <a:pt x="4933" y="18473"/>
                  </a:lnTo>
                  <a:lnTo>
                    <a:pt x="5458" y="18420"/>
                  </a:lnTo>
                  <a:lnTo>
                    <a:pt x="5878" y="18315"/>
                  </a:lnTo>
                  <a:lnTo>
                    <a:pt x="6298" y="18158"/>
                  </a:lnTo>
                  <a:lnTo>
                    <a:pt x="6665" y="18053"/>
                  </a:lnTo>
                  <a:lnTo>
                    <a:pt x="6980" y="17843"/>
                  </a:lnTo>
                  <a:lnTo>
                    <a:pt x="7242" y="17633"/>
                  </a:lnTo>
                  <a:lnTo>
                    <a:pt x="7505" y="17423"/>
                  </a:lnTo>
                  <a:lnTo>
                    <a:pt x="7662" y="17213"/>
                  </a:lnTo>
                  <a:lnTo>
                    <a:pt x="7872" y="17003"/>
                  </a:lnTo>
                  <a:lnTo>
                    <a:pt x="8082" y="16531"/>
                  </a:lnTo>
                  <a:lnTo>
                    <a:pt x="8292" y="16059"/>
                  </a:lnTo>
                  <a:lnTo>
                    <a:pt x="8397" y="15639"/>
                  </a:lnTo>
                  <a:lnTo>
                    <a:pt x="8449" y="15114"/>
                  </a:lnTo>
                  <a:lnTo>
                    <a:pt x="8502" y="14432"/>
                  </a:lnTo>
                  <a:lnTo>
                    <a:pt x="8554" y="11913"/>
                  </a:lnTo>
                  <a:lnTo>
                    <a:pt x="6455" y="11913"/>
                  </a:lnTo>
                  <a:lnTo>
                    <a:pt x="6455" y="14012"/>
                  </a:lnTo>
                  <a:lnTo>
                    <a:pt x="6455" y="14537"/>
                  </a:lnTo>
                  <a:lnTo>
                    <a:pt x="6350" y="14904"/>
                  </a:lnTo>
                  <a:lnTo>
                    <a:pt x="6245" y="15324"/>
                  </a:lnTo>
                  <a:lnTo>
                    <a:pt x="6140" y="15586"/>
                  </a:lnTo>
                  <a:lnTo>
                    <a:pt x="5983" y="15849"/>
                  </a:lnTo>
                  <a:lnTo>
                    <a:pt x="5773" y="16164"/>
                  </a:lnTo>
                  <a:lnTo>
                    <a:pt x="5406" y="16374"/>
                  </a:lnTo>
                  <a:lnTo>
                    <a:pt x="4986" y="16531"/>
                  </a:lnTo>
                  <a:lnTo>
                    <a:pt x="4776" y="16584"/>
                  </a:lnTo>
                  <a:lnTo>
                    <a:pt x="4146" y="16584"/>
                  </a:lnTo>
                  <a:lnTo>
                    <a:pt x="3884" y="16531"/>
                  </a:lnTo>
                  <a:lnTo>
                    <a:pt x="3411" y="16374"/>
                  </a:lnTo>
                  <a:lnTo>
                    <a:pt x="3044" y="16164"/>
                  </a:lnTo>
                  <a:lnTo>
                    <a:pt x="2782" y="15901"/>
                  </a:lnTo>
                  <a:lnTo>
                    <a:pt x="2624" y="15586"/>
                  </a:lnTo>
                  <a:lnTo>
                    <a:pt x="2519" y="15324"/>
                  </a:lnTo>
                  <a:lnTo>
                    <a:pt x="2362" y="14904"/>
                  </a:lnTo>
                  <a:lnTo>
                    <a:pt x="2309" y="13907"/>
                  </a:lnTo>
                  <a:lnTo>
                    <a:pt x="2257" y="12333"/>
                  </a:lnTo>
                  <a:lnTo>
                    <a:pt x="2257" y="9499"/>
                  </a:lnTo>
                  <a:lnTo>
                    <a:pt x="2257" y="6770"/>
                  </a:lnTo>
                  <a:lnTo>
                    <a:pt x="2309" y="5301"/>
                  </a:lnTo>
                  <a:lnTo>
                    <a:pt x="2362" y="4094"/>
                  </a:lnTo>
                  <a:lnTo>
                    <a:pt x="2467" y="3464"/>
                  </a:lnTo>
                  <a:lnTo>
                    <a:pt x="2572" y="3096"/>
                  </a:lnTo>
                  <a:lnTo>
                    <a:pt x="2782" y="2729"/>
                  </a:lnTo>
                  <a:lnTo>
                    <a:pt x="3044" y="2414"/>
                  </a:lnTo>
                  <a:lnTo>
                    <a:pt x="3201" y="2257"/>
                  </a:lnTo>
                  <a:lnTo>
                    <a:pt x="3411" y="2152"/>
                  </a:lnTo>
                  <a:lnTo>
                    <a:pt x="3621" y="2047"/>
                  </a:lnTo>
                  <a:lnTo>
                    <a:pt x="3884" y="1942"/>
                  </a:lnTo>
                  <a:lnTo>
                    <a:pt x="4199" y="1889"/>
                  </a:lnTo>
                  <a:lnTo>
                    <a:pt x="4828" y="1889"/>
                  </a:lnTo>
                  <a:lnTo>
                    <a:pt x="5143" y="1942"/>
                  </a:lnTo>
                  <a:lnTo>
                    <a:pt x="5353" y="2047"/>
                  </a:lnTo>
                  <a:lnTo>
                    <a:pt x="5563" y="2152"/>
                  </a:lnTo>
                  <a:lnTo>
                    <a:pt x="5773" y="2257"/>
                  </a:lnTo>
                  <a:lnTo>
                    <a:pt x="5930" y="2414"/>
                  </a:lnTo>
                  <a:lnTo>
                    <a:pt x="6140" y="2782"/>
                  </a:lnTo>
                  <a:lnTo>
                    <a:pt x="6245" y="3201"/>
                  </a:lnTo>
                  <a:lnTo>
                    <a:pt x="6350" y="3674"/>
                  </a:lnTo>
                  <a:lnTo>
                    <a:pt x="6350" y="4566"/>
                  </a:lnTo>
                  <a:lnTo>
                    <a:pt x="6350" y="5930"/>
                  </a:lnTo>
                  <a:lnTo>
                    <a:pt x="8449" y="5930"/>
                  </a:lnTo>
                  <a:lnTo>
                    <a:pt x="8449" y="4933"/>
                  </a:lnTo>
                  <a:lnTo>
                    <a:pt x="8449" y="4041"/>
                  </a:lnTo>
                  <a:lnTo>
                    <a:pt x="8397" y="3306"/>
                  </a:lnTo>
                  <a:lnTo>
                    <a:pt x="8292" y="2624"/>
                  </a:lnTo>
                  <a:lnTo>
                    <a:pt x="8187" y="2257"/>
                  </a:lnTo>
                  <a:lnTo>
                    <a:pt x="8030" y="1942"/>
                  </a:lnTo>
                  <a:lnTo>
                    <a:pt x="7872" y="1627"/>
                  </a:lnTo>
                  <a:lnTo>
                    <a:pt x="7715" y="1365"/>
                  </a:lnTo>
                  <a:lnTo>
                    <a:pt x="7505" y="1155"/>
                  </a:lnTo>
                  <a:lnTo>
                    <a:pt x="7295" y="945"/>
                  </a:lnTo>
                  <a:lnTo>
                    <a:pt x="6770" y="577"/>
                  </a:lnTo>
                  <a:lnTo>
                    <a:pt x="6245" y="315"/>
                  </a:lnTo>
                  <a:lnTo>
                    <a:pt x="5668" y="158"/>
                  </a:lnTo>
                  <a:lnTo>
                    <a:pt x="5091" y="53"/>
                  </a:lnTo>
                  <a:lnTo>
                    <a:pt x="4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99" name="Google Shape;799;p15"/>
            <p:cNvSpPr/>
            <p:nvPr/>
          </p:nvSpPr>
          <p:spPr>
            <a:xfrm>
              <a:off x="923052" y="2954377"/>
              <a:ext cx="64419" cy="107129"/>
            </a:xfrm>
            <a:custGeom>
              <a:avLst/>
              <a:gdLst/>
              <a:ahLst/>
              <a:cxnLst/>
              <a:rect l="l" t="t" r="r" b="b"/>
              <a:pathLst>
                <a:path w="7926" h="13173" extrusionOk="0">
                  <a:moveTo>
                    <a:pt x="5301" y="5668"/>
                  </a:moveTo>
                  <a:lnTo>
                    <a:pt x="5301" y="8817"/>
                  </a:lnTo>
                  <a:lnTo>
                    <a:pt x="5301" y="9552"/>
                  </a:lnTo>
                  <a:lnTo>
                    <a:pt x="5249" y="9919"/>
                  </a:lnTo>
                  <a:lnTo>
                    <a:pt x="5196" y="10234"/>
                  </a:lnTo>
                  <a:lnTo>
                    <a:pt x="5091" y="10549"/>
                  </a:lnTo>
                  <a:lnTo>
                    <a:pt x="4934" y="10811"/>
                  </a:lnTo>
                  <a:lnTo>
                    <a:pt x="4776" y="11074"/>
                  </a:lnTo>
                  <a:lnTo>
                    <a:pt x="4514" y="11284"/>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2"/>
                  </a:lnTo>
                  <a:lnTo>
                    <a:pt x="2047" y="9289"/>
                  </a:lnTo>
                  <a:lnTo>
                    <a:pt x="2152" y="8817"/>
                  </a:lnTo>
                  <a:lnTo>
                    <a:pt x="2310" y="8450"/>
                  </a:lnTo>
                  <a:lnTo>
                    <a:pt x="2520" y="8135"/>
                  </a:lnTo>
                  <a:lnTo>
                    <a:pt x="2730" y="7820"/>
                  </a:lnTo>
                  <a:lnTo>
                    <a:pt x="2992" y="7558"/>
                  </a:lnTo>
                  <a:lnTo>
                    <a:pt x="3622" y="7033"/>
                  </a:lnTo>
                  <a:lnTo>
                    <a:pt x="4619" y="6298"/>
                  </a:lnTo>
                  <a:lnTo>
                    <a:pt x="5301" y="5668"/>
                  </a:lnTo>
                  <a:close/>
                  <a:moveTo>
                    <a:pt x="3307" y="1"/>
                  </a:moveTo>
                  <a:lnTo>
                    <a:pt x="2835" y="105"/>
                  </a:lnTo>
                  <a:lnTo>
                    <a:pt x="2310" y="210"/>
                  </a:lnTo>
                  <a:lnTo>
                    <a:pt x="1785" y="473"/>
                  </a:lnTo>
                  <a:lnTo>
                    <a:pt x="1575" y="578"/>
                  </a:lnTo>
                  <a:lnTo>
                    <a:pt x="1313" y="788"/>
                  </a:lnTo>
                  <a:lnTo>
                    <a:pt x="1103" y="998"/>
                  </a:lnTo>
                  <a:lnTo>
                    <a:pt x="945" y="1260"/>
                  </a:lnTo>
                  <a:lnTo>
                    <a:pt x="735" y="1522"/>
                  </a:lnTo>
                  <a:lnTo>
                    <a:pt x="630" y="1837"/>
                  </a:lnTo>
                  <a:lnTo>
                    <a:pt x="526" y="2415"/>
                  </a:lnTo>
                  <a:lnTo>
                    <a:pt x="421" y="3149"/>
                  </a:lnTo>
                  <a:lnTo>
                    <a:pt x="421" y="4409"/>
                  </a:lnTo>
                  <a:lnTo>
                    <a:pt x="2310" y="4409"/>
                  </a:lnTo>
                  <a:lnTo>
                    <a:pt x="2257" y="3464"/>
                  </a:lnTo>
                  <a:lnTo>
                    <a:pt x="2257" y="2834"/>
                  </a:lnTo>
                  <a:lnTo>
                    <a:pt x="2310" y="2520"/>
                  </a:lnTo>
                  <a:lnTo>
                    <a:pt x="2415" y="2257"/>
                  </a:lnTo>
                  <a:lnTo>
                    <a:pt x="2625" y="1995"/>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2"/>
                  </a:lnTo>
                  <a:lnTo>
                    <a:pt x="4619" y="4461"/>
                  </a:lnTo>
                  <a:lnTo>
                    <a:pt x="4042" y="4934"/>
                  </a:lnTo>
                  <a:lnTo>
                    <a:pt x="2100" y="6246"/>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6"/>
                  </a:lnTo>
                  <a:lnTo>
                    <a:pt x="893" y="12491"/>
                  </a:lnTo>
                  <a:lnTo>
                    <a:pt x="1313" y="12753"/>
                  </a:lnTo>
                  <a:lnTo>
                    <a:pt x="1628" y="12963"/>
                  </a:lnTo>
                  <a:lnTo>
                    <a:pt x="1995" y="13068"/>
                  </a:lnTo>
                  <a:lnTo>
                    <a:pt x="2415" y="13120"/>
                  </a:lnTo>
                  <a:lnTo>
                    <a:pt x="2835" y="13173"/>
                  </a:lnTo>
                  <a:lnTo>
                    <a:pt x="3412" y="13120"/>
                  </a:lnTo>
                  <a:lnTo>
                    <a:pt x="3937" y="12963"/>
                  </a:lnTo>
                  <a:lnTo>
                    <a:pt x="4357" y="12753"/>
                  </a:lnTo>
                  <a:lnTo>
                    <a:pt x="4671" y="12491"/>
                  </a:lnTo>
                  <a:lnTo>
                    <a:pt x="4934" y="12176"/>
                  </a:lnTo>
                  <a:lnTo>
                    <a:pt x="5144" y="11913"/>
                  </a:lnTo>
                  <a:lnTo>
                    <a:pt x="5459" y="11389"/>
                  </a:lnTo>
                  <a:lnTo>
                    <a:pt x="5459" y="12910"/>
                  </a:lnTo>
                  <a:lnTo>
                    <a:pt x="7925" y="12910"/>
                  </a:lnTo>
                  <a:lnTo>
                    <a:pt x="7768" y="12753"/>
                  </a:lnTo>
                  <a:lnTo>
                    <a:pt x="7610" y="12596"/>
                  </a:lnTo>
                  <a:lnTo>
                    <a:pt x="7505" y="12386"/>
                  </a:lnTo>
                  <a:lnTo>
                    <a:pt x="7453" y="12176"/>
                  </a:lnTo>
                  <a:lnTo>
                    <a:pt x="7400" y="11861"/>
                  </a:lnTo>
                  <a:lnTo>
                    <a:pt x="7348" y="11441"/>
                  </a:lnTo>
                  <a:lnTo>
                    <a:pt x="7348" y="10234"/>
                  </a:lnTo>
                  <a:lnTo>
                    <a:pt x="7348" y="4146"/>
                  </a:lnTo>
                  <a:lnTo>
                    <a:pt x="7295" y="3044"/>
                  </a:lnTo>
                  <a:lnTo>
                    <a:pt x="7295" y="2572"/>
                  </a:lnTo>
                  <a:lnTo>
                    <a:pt x="7243" y="2205"/>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00" name="Google Shape;800;p15"/>
            <p:cNvSpPr/>
            <p:nvPr/>
          </p:nvSpPr>
          <p:spPr>
            <a:xfrm>
              <a:off x="1001109" y="2954377"/>
              <a:ext cx="59298" cy="104999"/>
            </a:xfrm>
            <a:custGeom>
              <a:avLst/>
              <a:gdLst/>
              <a:ahLst/>
              <a:cxnLst/>
              <a:rect l="l" t="t" r="r" b="b"/>
              <a:pathLst>
                <a:path w="7296" h="12911" extrusionOk="0">
                  <a:moveTo>
                    <a:pt x="4619" y="1"/>
                  </a:moveTo>
                  <a:lnTo>
                    <a:pt x="4094" y="53"/>
                  </a:lnTo>
                  <a:lnTo>
                    <a:pt x="3622" y="158"/>
                  </a:lnTo>
                  <a:lnTo>
                    <a:pt x="3202" y="315"/>
                  </a:lnTo>
                  <a:lnTo>
                    <a:pt x="2834" y="525"/>
                  </a:lnTo>
                  <a:lnTo>
                    <a:pt x="2519" y="735"/>
                  </a:lnTo>
                  <a:lnTo>
                    <a:pt x="2257" y="998"/>
                  </a:lnTo>
                  <a:lnTo>
                    <a:pt x="1890" y="1417"/>
                  </a:lnTo>
                  <a:lnTo>
                    <a:pt x="1890"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100"/>
                  </a:lnTo>
                  <a:lnTo>
                    <a:pt x="5038" y="2415"/>
                  </a:lnTo>
                  <a:lnTo>
                    <a:pt x="5143" y="2887"/>
                  </a:lnTo>
                  <a:lnTo>
                    <a:pt x="5196" y="3412"/>
                  </a:lnTo>
                  <a:lnTo>
                    <a:pt x="5196" y="4619"/>
                  </a:lnTo>
                  <a:lnTo>
                    <a:pt x="5196" y="12910"/>
                  </a:lnTo>
                  <a:lnTo>
                    <a:pt x="7295" y="12910"/>
                  </a:lnTo>
                  <a:lnTo>
                    <a:pt x="7295" y="3989"/>
                  </a:lnTo>
                  <a:lnTo>
                    <a:pt x="7243" y="3307"/>
                  </a:lnTo>
                  <a:lnTo>
                    <a:pt x="7243" y="2624"/>
                  </a:lnTo>
                  <a:lnTo>
                    <a:pt x="7138" y="1942"/>
                  </a:lnTo>
                  <a:lnTo>
                    <a:pt x="7033" y="1627"/>
                  </a:lnTo>
                  <a:lnTo>
                    <a:pt x="6928" y="1313"/>
                  </a:lnTo>
                  <a:lnTo>
                    <a:pt x="6823" y="1050"/>
                  </a:lnTo>
                  <a:lnTo>
                    <a:pt x="6613" y="788"/>
                  </a:lnTo>
                  <a:lnTo>
                    <a:pt x="6403" y="578"/>
                  </a:lnTo>
                  <a:lnTo>
                    <a:pt x="6141"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01" name="Google Shape;801;p15"/>
            <p:cNvSpPr/>
            <p:nvPr/>
          </p:nvSpPr>
          <p:spPr>
            <a:xfrm>
              <a:off x="1073191" y="2954377"/>
              <a:ext cx="64841" cy="107129"/>
            </a:xfrm>
            <a:custGeom>
              <a:avLst/>
              <a:gdLst/>
              <a:ahLst/>
              <a:cxnLst/>
              <a:rect l="l" t="t" r="r" b="b"/>
              <a:pathLst>
                <a:path w="7978" h="13173" extrusionOk="0">
                  <a:moveTo>
                    <a:pt x="5353" y="5668"/>
                  </a:moveTo>
                  <a:lnTo>
                    <a:pt x="5353" y="8817"/>
                  </a:lnTo>
                  <a:lnTo>
                    <a:pt x="5353" y="9552"/>
                  </a:lnTo>
                  <a:lnTo>
                    <a:pt x="5301" y="9919"/>
                  </a:lnTo>
                  <a:lnTo>
                    <a:pt x="5248" y="10234"/>
                  </a:lnTo>
                  <a:lnTo>
                    <a:pt x="5143" y="10549"/>
                  </a:lnTo>
                  <a:lnTo>
                    <a:pt x="4986" y="10811"/>
                  </a:lnTo>
                  <a:lnTo>
                    <a:pt x="4776" y="11074"/>
                  </a:lnTo>
                  <a:lnTo>
                    <a:pt x="4566" y="11284"/>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627" y="578"/>
                  </a:lnTo>
                  <a:lnTo>
                    <a:pt x="1365" y="788"/>
                  </a:lnTo>
                  <a:lnTo>
                    <a:pt x="1155" y="998"/>
                  </a:lnTo>
                  <a:lnTo>
                    <a:pt x="945" y="1260"/>
                  </a:lnTo>
                  <a:lnTo>
                    <a:pt x="788" y="1522"/>
                  </a:lnTo>
                  <a:lnTo>
                    <a:pt x="683" y="1837"/>
                  </a:lnTo>
                  <a:lnTo>
                    <a:pt x="525" y="2415"/>
                  </a:lnTo>
                  <a:lnTo>
                    <a:pt x="473" y="3149"/>
                  </a:lnTo>
                  <a:lnTo>
                    <a:pt x="473" y="4409"/>
                  </a:lnTo>
                  <a:lnTo>
                    <a:pt x="2362" y="4409"/>
                  </a:lnTo>
                  <a:lnTo>
                    <a:pt x="2310" y="3464"/>
                  </a:lnTo>
                  <a:lnTo>
                    <a:pt x="2310" y="2834"/>
                  </a:lnTo>
                  <a:lnTo>
                    <a:pt x="2362" y="2520"/>
                  </a:lnTo>
                  <a:lnTo>
                    <a:pt x="2467" y="2257"/>
                  </a:lnTo>
                  <a:lnTo>
                    <a:pt x="2677" y="1995"/>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6"/>
                  </a:lnTo>
                  <a:lnTo>
                    <a:pt x="945" y="12491"/>
                  </a:lnTo>
                  <a:lnTo>
                    <a:pt x="1365" y="12753"/>
                  </a:lnTo>
                  <a:lnTo>
                    <a:pt x="1680" y="12963"/>
                  </a:lnTo>
                  <a:lnTo>
                    <a:pt x="2047" y="13068"/>
                  </a:lnTo>
                  <a:lnTo>
                    <a:pt x="2467" y="13120"/>
                  </a:lnTo>
                  <a:lnTo>
                    <a:pt x="2887" y="13173"/>
                  </a:lnTo>
                  <a:lnTo>
                    <a:pt x="3464" y="13120"/>
                  </a:lnTo>
                  <a:lnTo>
                    <a:pt x="3989" y="12963"/>
                  </a:lnTo>
                  <a:lnTo>
                    <a:pt x="4409" y="12753"/>
                  </a:lnTo>
                  <a:lnTo>
                    <a:pt x="4724" y="12491"/>
                  </a:lnTo>
                  <a:lnTo>
                    <a:pt x="4986" y="12176"/>
                  </a:lnTo>
                  <a:lnTo>
                    <a:pt x="5196" y="11913"/>
                  </a:lnTo>
                  <a:lnTo>
                    <a:pt x="5511" y="11389"/>
                  </a:lnTo>
                  <a:lnTo>
                    <a:pt x="5511" y="12910"/>
                  </a:lnTo>
                  <a:lnTo>
                    <a:pt x="7977" y="12910"/>
                  </a:lnTo>
                  <a:lnTo>
                    <a:pt x="7820" y="12753"/>
                  </a:lnTo>
                  <a:lnTo>
                    <a:pt x="7662" y="12596"/>
                  </a:lnTo>
                  <a:lnTo>
                    <a:pt x="7557" y="12386"/>
                  </a:lnTo>
                  <a:lnTo>
                    <a:pt x="7453" y="12176"/>
                  </a:lnTo>
                  <a:lnTo>
                    <a:pt x="7400" y="11861"/>
                  </a:lnTo>
                  <a:lnTo>
                    <a:pt x="7400" y="11441"/>
                  </a:lnTo>
                  <a:lnTo>
                    <a:pt x="7348" y="10234"/>
                  </a:lnTo>
                  <a:lnTo>
                    <a:pt x="7348" y="4146"/>
                  </a:lnTo>
                  <a:lnTo>
                    <a:pt x="7348" y="3044"/>
                  </a:lnTo>
                  <a:lnTo>
                    <a:pt x="7348"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02" name="Google Shape;802;p15"/>
            <p:cNvSpPr/>
            <p:nvPr/>
          </p:nvSpPr>
          <p:spPr>
            <a:xfrm>
              <a:off x="1149964" y="2913837"/>
              <a:ext cx="60574" cy="147670"/>
            </a:xfrm>
            <a:custGeom>
              <a:avLst/>
              <a:gdLst/>
              <a:ahLst/>
              <a:cxnLst/>
              <a:rect l="l" t="t" r="r" b="b"/>
              <a:pathLst>
                <a:path w="7453" h="18158" extrusionOk="0">
                  <a:moveTo>
                    <a:pt x="3674" y="6560"/>
                  </a:moveTo>
                  <a:lnTo>
                    <a:pt x="3989" y="6612"/>
                  </a:lnTo>
                  <a:lnTo>
                    <a:pt x="4304" y="6665"/>
                  </a:lnTo>
                  <a:lnTo>
                    <a:pt x="4514" y="6770"/>
                  </a:lnTo>
                  <a:lnTo>
                    <a:pt x="4724" y="6927"/>
                  </a:lnTo>
                  <a:lnTo>
                    <a:pt x="4934" y="7137"/>
                  </a:lnTo>
                  <a:lnTo>
                    <a:pt x="5091" y="7347"/>
                  </a:lnTo>
                  <a:lnTo>
                    <a:pt x="5196" y="7662"/>
                  </a:lnTo>
                  <a:lnTo>
                    <a:pt x="5301" y="7977"/>
                  </a:lnTo>
                  <a:lnTo>
                    <a:pt x="5406" y="8659"/>
                  </a:lnTo>
                  <a:lnTo>
                    <a:pt x="5459" y="9551"/>
                  </a:lnTo>
                  <a:lnTo>
                    <a:pt x="5459" y="10496"/>
                  </a:lnTo>
                  <a:lnTo>
                    <a:pt x="5459" y="11598"/>
                  </a:lnTo>
                  <a:lnTo>
                    <a:pt x="5406" y="13750"/>
                  </a:lnTo>
                  <a:lnTo>
                    <a:pt x="5354" y="14589"/>
                  </a:lnTo>
                  <a:lnTo>
                    <a:pt x="5196" y="15271"/>
                  </a:lnTo>
                  <a:lnTo>
                    <a:pt x="5091" y="15586"/>
                  </a:lnTo>
                  <a:lnTo>
                    <a:pt x="4986" y="15849"/>
                  </a:lnTo>
                  <a:lnTo>
                    <a:pt x="4829" y="16059"/>
                  </a:lnTo>
                  <a:lnTo>
                    <a:pt x="4671" y="16216"/>
                  </a:lnTo>
                  <a:lnTo>
                    <a:pt x="4461" y="16374"/>
                  </a:lnTo>
                  <a:lnTo>
                    <a:pt x="4252" y="16478"/>
                  </a:lnTo>
                  <a:lnTo>
                    <a:pt x="3989" y="16531"/>
                  </a:lnTo>
                  <a:lnTo>
                    <a:pt x="3412" y="16531"/>
                  </a:lnTo>
                  <a:lnTo>
                    <a:pt x="3202" y="16478"/>
                  </a:lnTo>
                  <a:lnTo>
                    <a:pt x="2992" y="16426"/>
                  </a:lnTo>
                  <a:lnTo>
                    <a:pt x="2782" y="16321"/>
                  </a:lnTo>
                  <a:lnTo>
                    <a:pt x="2520" y="16059"/>
                  </a:lnTo>
                  <a:lnTo>
                    <a:pt x="2310" y="15744"/>
                  </a:lnTo>
                  <a:lnTo>
                    <a:pt x="2205" y="15429"/>
                  </a:lnTo>
                  <a:lnTo>
                    <a:pt x="2100" y="15114"/>
                  </a:lnTo>
                  <a:lnTo>
                    <a:pt x="2047" y="14589"/>
                  </a:lnTo>
                  <a:lnTo>
                    <a:pt x="1995" y="13487"/>
                  </a:lnTo>
                  <a:lnTo>
                    <a:pt x="1995" y="12595"/>
                  </a:lnTo>
                  <a:lnTo>
                    <a:pt x="1995" y="10601"/>
                  </a:lnTo>
                  <a:lnTo>
                    <a:pt x="2047" y="9131"/>
                  </a:lnTo>
                  <a:lnTo>
                    <a:pt x="2100" y="8292"/>
                  </a:lnTo>
                  <a:lnTo>
                    <a:pt x="2205" y="7872"/>
                  </a:lnTo>
                  <a:lnTo>
                    <a:pt x="2310" y="7505"/>
                  </a:lnTo>
                  <a:lnTo>
                    <a:pt x="2520" y="7137"/>
                  </a:lnTo>
                  <a:lnTo>
                    <a:pt x="2625" y="6980"/>
                  </a:lnTo>
                  <a:lnTo>
                    <a:pt x="2782" y="6822"/>
                  </a:lnTo>
                  <a:lnTo>
                    <a:pt x="2992" y="6717"/>
                  </a:lnTo>
                  <a:lnTo>
                    <a:pt x="3202" y="6665"/>
                  </a:lnTo>
                  <a:lnTo>
                    <a:pt x="3412" y="6612"/>
                  </a:lnTo>
                  <a:lnTo>
                    <a:pt x="3674" y="6560"/>
                  </a:lnTo>
                  <a:close/>
                  <a:moveTo>
                    <a:pt x="5406" y="0"/>
                  </a:moveTo>
                  <a:lnTo>
                    <a:pt x="5406" y="6245"/>
                  </a:lnTo>
                  <a:lnTo>
                    <a:pt x="5091" y="5825"/>
                  </a:lnTo>
                  <a:lnTo>
                    <a:pt x="4881" y="5615"/>
                  </a:lnTo>
                  <a:lnTo>
                    <a:pt x="4619" y="5405"/>
                  </a:lnTo>
                  <a:lnTo>
                    <a:pt x="4304" y="5248"/>
                  </a:lnTo>
                  <a:lnTo>
                    <a:pt x="3937" y="5090"/>
                  </a:lnTo>
                  <a:lnTo>
                    <a:pt x="3517" y="5038"/>
                  </a:lnTo>
                  <a:lnTo>
                    <a:pt x="2992" y="4986"/>
                  </a:lnTo>
                  <a:lnTo>
                    <a:pt x="2520" y="5038"/>
                  </a:lnTo>
                  <a:lnTo>
                    <a:pt x="2047" y="5143"/>
                  </a:lnTo>
                  <a:lnTo>
                    <a:pt x="1628" y="5353"/>
                  </a:lnTo>
                  <a:lnTo>
                    <a:pt x="1260" y="5563"/>
                  </a:lnTo>
                  <a:lnTo>
                    <a:pt x="945" y="5878"/>
                  </a:lnTo>
                  <a:lnTo>
                    <a:pt x="683" y="6245"/>
                  </a:lnTo>
                  <a:lnTo>
                    <a:pt x="421" y="6665"/>
                  </a:lnTo>
                  <a:lnTo>
                    <a:pt x="263" y="7085"/>
                  </a:lnTo>
                  <a:lnTo>
                    <a:pt x="158" y="7505"/>
                  </a:lnTo>
                  <a:lnTo>
                    <a:pt x="106" y="8029"/>
                  </a:lnTo>
                  <a:lnTo>
                    <a:pt x="1" y="9289"/>
                  </a:lnTo>
                  <a:lnTo>
                    <a:pt x="1" y="10548"/>
                  </a:lnTo>
                  <a:lnTo>
                    <a:pt x="1" y="11650"/>
                  </a:lnTo>
                  <a:lnTo>
                    <a:pt x="1" y="12962"/>
                  </a:lnTo>
                  <a:lnTo>
                    <a:pt x="1" y="14117"/>
                  </a:lnTo>
                  <a:lnTo>
                    <a:pt x="106" y="15166"/>
                  </a:lnTo>
                  <a:lnTo>
                    <a:pt x="263" y="16006"/>
                  </a:lnTo>
                  <a:lnTo>
                    <a:pt x="368" y="16426"/>
                  </a:lnTo>
                  <a:lnTo>
                    <a:pt x="526" y="16741"/>
                  </a:lnTo>
                  <a:lnTo>
                    <a:pt x="683" y="17056"/>
                  </a:lnTo>
                  <a:lnTo>
                    <a:pt x="893" y="17318"/>
                  </a:lnTo>
                  <a:lnTo>
                    <a:pt x="1155" y="17581"/>
                  </a:lnTo>
                  <a:lnTo>
                    <a:pt x="1418" y="17738"/>
                  </a:lnTo>
                  <a:lnTo>
                    <a:pt x="1733" y="17895"/>
                  </a:lnTo>
                  <a:lnTo>
                    <a:pt x="2100" y="18053"/>
                  </a:lnTo>
                  <a:lnTo>
                    <a:pt x="2520" y="18105"/>
                  </a:lnTo>
                  <a:lnTo>
                    <a:pt x="2887" y="18158"/>
                  </a:lnTo>
                  <a:lnTo>
                    <a:pt x="3517" y="18105"/>
                  </a:lnTo>
                  <a:lnTo>
                    <a:pt x="3989" y="17948"/>
                  </a:lnTo>
                  <a:lnTo>
                    <a:pt x="4409" y="17790"/>
                  </a:lnTo>
                  <a:lnTo>
                    <a:pt x="4776" y="17528"/>
                  </a:lnTo>
                  <a:lnTo>
                    <a:pt x="5039" y="17266"/>
                  </a:lnTo>
                  <a:lnTo>
                    <a:pt x="5249" y="17003"/>
                  </a:lnTo>
                  <a:lnTo>
                    <a:pt x="5564" y="16583"/>
                  </a:lnTo>
                  <a:lnTo>
                    <a:pt x="5564" y="17895"/>
                  </a:lnTo>
                  <a:lnTo>
                    <a:pt x="7453" y="17895"/>
                  </a:lnTo>
                  <a:lnTo>
                    <a:pt x="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03" name="Google Shape;803;p15"/>
            <p:cNvSpPr/>
            <p:nvPr/>
          </p:nvSpPr>
          <p:spPr>
            <a:xfrm>
              <a:off x="1228874"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04" name="Google Shape;804;p15"/>
            <p:cNvSpPr/>
            <p:nvPr/>
          </p:nvSpPr>
          <p:spPr>
            <a:xfrm>
              <a:off x="1258303" y="2954377"/>
              <a:ext cx="64841" cy="107129"/>
            </a:xfrm>
            <a:custGeom>
              <a:avLst/>
              <a:gdLst/>
              <a:ahLst/>
              <a:cxnLst/>
              <a:rect l="l" t="t" r="r" b="b"/>
              <a:pathLst>
                <a:path w="7978" h="13173" extrusionOk="0">
                  <a:moveTo>
                    <a:pt x="5353" y="5668"/>
                  </a:moveTo>
                  <a:lnTo>
                    <a:pt x="5353"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2"/>
                  </a:lnTo>
                  <a:lnTo>
                    <a:pt x="2100" y="9289"/>
                  </a:lnTo>
                  <a:lnTo>
                    <a:pt x="2205" y="8817"/>
                  </a:lnTo>
                  <a:lnTo>
                    <a:pt x="2310" y="8450"/>
                  </a:lnTo>
                  <a:lnTo>
                    <a:pt x="2519" y="8135"/>
                  </a:lnTo>
                  <a:lnTo>
                    <a:pt x="2782" y="7820"/>
                  </a:lnTo>
                  <a:lnTo>
                    <a:pt x="3044" y="7558"/>
                  </a:lnTo>
                  <a:lnTo>
                    <a:pt x="3674" y="7033"/>
                  </a:lnTo>
                  <a:lnTo>
                    <a:pt x="4671" y="6298"/>
                  </a:lnTo>
                  <a:lnTo>
                    <a:pt x="5353" y="5668"/>
                  </a:lnTo>
                  <a:close/>
                  <a:moveTo>
                    <a:pt x="3307" y="1"/>
                  </a:moveTo>
                  <a:lnTo>
                    <a:pt x="2834"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41" y="4934"/>
                  </a:lnTo>
                  <a:lnTo>
                    <a:pt x="2152" y="6246"/>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5" y="13120"/>
                  </a:lnTo>
                  <a:lnTo>
                    <a:pt x="2834"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05" name="Google Shape;805;p15"/>
            <p:cNvSpPr/>
            <p:nvPr/>
          </p:nvSpPr>
          <p:spPr>
            <a:xfrm>
              <a:off x="1336360" y="2954377"/>
              <a:ext cx="59290" cy="104999"/>
            </a:xfrm>
            <a:custGeom>
              <a:avLst/>
              <a:gdLst/>
              <a:ahLst/>
              <a:cxnLst/>
              <a:rect l="l" t="t" r="r" b="b"/>
              <a:pathLst>
                <a:path w="7295" h="12911" extrusionOk="0">
                  <a:moveTo>
                    <a:pt x="4671" y="1"/>
                  </a:moveTo>
                  <a:lnTo>
                    <a:pt x="4094" y="53"/>
                  </a:lnTo>
                  <a:lnTo>
                    <a:pt x="3621" y="158"/>
                  </a:lnTo>
                  <a:lnTo>
                    <a:pt x="3201" y="315"/>
                  </a:lnTo>
                  <a:lnTo>
                    <a:pt x="2834"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3" y="1050"/>
                  </a:lnTo>
                  <a:lnTo>
                    <a:pt x="6665" y="788"/>
                  </a:lnTo>
                  <a:lnTo>
                    <a:pt x="6455" y="578"/>
                  </a:lnTo>
                  <a:lnTo>
                    <a:pt x="6193" y="368"/>
                  </a:lnTo>
                  <a:lnTo>
                    <a:pt x="5878" y="210"/>
                  </a:lnTo>
                  <a:lnTo>
                    <a:pt x="5511"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06" name="Google Shape;806;p15"/>
            <p:cNvSpPr/>
            <p:nvPr/>
          </p:nvSpPr>
          <p:spPr>
            <a:xfrm>
              <a:off x="1462182" y="2913837"/>
              <a:ext cx="70815" cy="145539"/>
            </a:xfrm>
            <a:custGeom>
              <a:avLst/>
              <a:gdLst/>
              <a:ahLst/>
              <a:cxnLst/>
              <a:rect l="l" t="t" r="r" b="b"/>
              <a:pathLst>
                <a:path w="8713" h="17896" extrusionOk="0">
                  <a:moveTo>
                    <a:pt x="3727" y="2047"/>
                  </a:moveTo>
                  <a:lnTo>
                    <a:pt x="4619" y="2099"/>
                  </a:lnTo>
                  <a:lnTo>
                    <a:pt x="4986" y="2152"/>
                  </a:lnTo>
                  <a:lnTo>
                    <a:pt x="5249" y="2204"/>
                  </a:lnTo>
                  <a:lnTo>
                    <a:pt x="5458" y="2309"/>
                  </a:lnTo>
                  <a:lnTo>
                    <a:pt x="5668" y="2414"/>
                  </a:lnTo>
                  <a:lnTo>
                    <a:pt x="5931" y="2624"/>
                  </a:lnTo>
                  <a:lnTo>
                    <a:pt x="6141" y="2939"/>
                  </a:lnTo>
                  <a:lnTo>
                    <a:pt x="6298" y="3254"/>
                  </a:lnTo>
                  <a:lnTo>
                    <a:pt x="6403" y="3621"/>
                  </a:lnTo>
                  <a:lnTo>
                    <a:pt x="6456" y="4093"/>
                  </a:lnTo>
                  <a:lnTo>
                    <a:pt x="6508" y="4618"/>
                  </a:lnTo>
                  <a:lnTo>
                    <a:pt x="6508" y="5878"/>
                  </a:lnTo>
                  <a:lnTo>
                    <a:pt x="6561" y="9919"/>
                  </a:lnTo>
                  <a:lnTo>
                    <a:pt x="6508" y="12070"/>
                  </a:lnTo>
                  <a:lnTo>
                    <a:pt x="6456" y="13330"/>
                  </a:lnTo>
                  <a:lnTo>
                    <a:pt x="6403" y="14222"/>
                  </a:lnTo>
                  <a:lnTo>
                    <a:pt x="6246" y="14747"/>
                  </a:lnTo>
                  <a:lnTo>
                    <a:pt x="6088" y="15166"/>
                  </a:lnTo>
                  <a:lnTo>
                    <a:pt x="5826" y="15429"/>
                  </a:lnTo>
                  <a:lnTo>
                    <a:pt x="5511" y="15639"/>
                  </a:lnTo>
                  <a:lnTo>
                    <a:pt x="5091" y="15796"/>
                  </a:lnTo>
                  <a:lnTo>
                    <a:pt x="4671" y="15901"/>
                  </a:lnTo>
                  <a:lnTo>
                    <a:pt x="4199" y="15901"/>
                  </a:lnTo>
                  <a:lnTo>
                    <a:pt x="3727" y="15954"/>
                  </a:lnTo>
                  <a:lnTo>
                    <a:pt x="2257" y="15954"/>
                  </a:lnTo>
                  <a:lnTo>
                    <a:pt x="2257" y="2047"/>
                  </a:lnTo>
                  <a:close/>
                  <a:moveTo>
                    <a:pt x="1" y="0"/>
                  </a:moveTo>
                  <a:lnTo>
                    <a:pt x="1" y="17895"/>
                  </a:lnTo>
                  <a:lnTo>
                    <a:pt x="4724" y="17895"/>
                  </a:lnTo>
                  <a:lnTo>
                    <a:pt x="5406" y="17843"/>
                  </a:lnTo>
                  <a:lnTo>
                    <a:pt x="5983" y="17685"/>
                  </a:lnTo>
                  <a:lnTo>
                    <a:pt x="6561" y="17528"/>
                  </a:lnTo>
                  <a:lnTo>
                    <a:pt x="7085" y="17213"/>
                  </a:lnTo>
                  <a:lnTo>
                    <a:pt x="7348" y="17056"/>
                  </a:lnTo>
                  <a:lnTo>
                    <a:pt x="7558" y="16846"/>
                  </a:lnTo>
                  <a:lnTo>
                    <a:pt x="7768" y="16583"/>
                  </a:lnTo>
                  <a:lnTo>
                    <a:pt x="7977" y="16269"/>
                  </a:lnTo>
                  <a:lnTo>
                    <a:pt x="8187" y="15849"/>
                  </a:lnTo>
                  <a:lnTo>
                    <a:pt x="8345" y="15429"/>
                  </a:lnTo>
                  <a:lnTo>
                    <a:pt x="8450" y="15009"/>
                  </a:lnTo>
                  <a:lnTo>
                    <a:pt x="8555" y="14484"/>
                  </a:lnTo>
                  <a:lnTo>
                    <a:pt x="8660" y="13435"/>
                  </a:lnTo>
                  <a:lnTo>
                    <a:pt x="8660" y="12175"/>
                  </a:lnTo>
                  <a:lnTo>
                    <a:pt x="8712" y="9394"/>
                  </a:lnTo>
                  <a:lnTo>
                    <a:pt x="8712" y="7662"/>
                  </a:lnTo>
                  <a:lnTo>
                    <a:pt x="8712" y="4986"/>
                  </a:lnTo>
                  <a:lnTo>
                    <a:pt x="8660" y="3988"/>
                  </a:lnTo>
                  <a:lnTo>
                    <a:pt x="8607" y="3254"/>
                  </a:lnTo>
                  <a:lnTo>
                    <a:pt x="8450" y="2624"/>
                  </a:lnTo>
                  <a:lnTo>
                    <a:pt x="8292" y="2152"/>
                  </a:lnTo>
                  <a:lnTo>
                    <a:pt x="8082" y="1732"/>
                  </a:lnTo>
                  <a:lnTo>
                    <a:pt x="7820" y="1312"/>
                  </a:lnTo>
                  <a:lnTo>
                    <a:pt x="7400" y="892"/>
                  </a:lnTo>
                  <a:lnTo>
                    <a:pt x="6928" y="525"/>
                  </a:lnTo>
                  <a:lnTo>
                    <a:pt x="6403" y="315"/>
                  </a:lnTo>
                  <a:lnTo>
                    <a:pt x="5878" y="157"/>
                  </a:lnTo>
                  <a:lnTo>
                    <a:pt x="5301" y="52"/>
                  </a:lnTo>
                  <a:lnTo>
                    <a:pt x="4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07" name="Google Shape;807;p15"/>
            <p:cNvSpPr/>
            <p:nvPr/>
          </p:nvSpPr>
          <p:spPr>
            <a:xfrm>
              <a:off x="1551324"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08" name="Google Shape;808;p15"/>
            <p:cNvSpPr/>
            <p:nvPr/>
          </p:nvSpPr>
          <p:spPr>
            <a:xfrm>
              <a:off x="1583745" y="2954377"/>
              <a:ext cx="61428" cy="139993"/>
            </a:xfrm>
            <a:custGeom>
              <a:avLst/>
              <a:gdLst/>
              <a:ahLst/>
              <a:cxnLst/>
              <a:rect l="l" t="t" r="r" b="b"/>
              <a:pathLst>
                <a:path w="7558" h="17214" extrusionOk="0">
                  <a:moveTo>
                    <a:pt x="3779" y="1417"/>
                  </a:moveTo>
                  <a:lnTo>
                    <a:pt x="4146" y="1470"/>
                  </a:lnTo>
                  <a:lnTo>
                    <a:pt x="4513" y="1575"/>
                  </a:lnTo>
                  <a:lnTo>
                    <a:pt x="4776" y="1785"/>
                  </a:lnTo>
                  <a:lnTo>
                    <a:pt x="5038" y="2047"/>
                  </a:lnTo>
                  <a:lnTo>
                    <a:pt x="5196" y="2310"/>
                  </a:lnTo>
                  <a:lnTo>
                    <a:pt x="5353" y="2677"/>
                  </a:lnTo>
                  <a:lnTo>
                    <a:pt x="5458" y="3097"/>
                  </a:lnTo>
                  <a:lnTo>
                    <a:pt x="5458" y="3517"/>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9"/>
                  </a:lnTo>
                  <a:lnTo>
                    <a:pt x="2519" y="10969"/>
                  </a:lnTo>
                  <a:lnTo>
                    <a:pt x="2362" y="10706"/>
                  </a:lnTo>
                  <a:lnTo>
                    <a:pt x="2257" y="10391"/>
                  </a:lnTo>
                  <a:lnTo>
                    <a:pt x="2204" y="10077"/>
                  </a:lnTo>
                  <a:lnTo>
                    <a:pt x="2152" y="9709"/>
                  </a:lnTo>
                  <a:lnTo>
                    <a:pt x="2099" y="8817"/>
                  </a:lnTo>
                  <a:lnTo>
                    <a:pt x="2099" y="7610"/>
                  </a:lnTo>
                  <a:lnTo>
                    <a:pt x="2099" y="5301"/>
                  </a:lnTo>
                  <a:lnTo>
                    <a:pt x="2099" y="3832"/>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1"/>
                  </a:moveTo>
                  <a:lnTo>
                    <a:pt x="2362" y="53"/>
                  </a:lnTo>
                  <a:lnTo>
                    <a:pt x="2047" y="158"/>
                  </a:lnTo>
                  <a:lnTo>
                    <a:pt x="1732" y="315"/>
                  </a:lnTo>
                  <a:lnTo>
                    <a:pt x="1470" y="420"/>
                  </a:lnTo>
                  <a:lnTo>
                    <a:pt x="1260" y="630"/>
                  </a:lnTo>
                  <a:lnTo>
                    <a:pt x="840" y="998"/>
                  </a:lnTo>
                  <a:lnTo>
                    <a:pt x="577" y="1417"/>
                  </a:lnTo>
                  <a:lnTo>
                    <a:pt x="420" y="1785"/>
                  </a:lnTo>
                  <a:lnTo>
                    <a:pt x="315" y="2100"/>
                  </a:lnTo>
                  <a:lnTo>
                    <a:pt x="263" y="2362"/>
                  </a:lnTo>
                  <a:lnTo>
                    <a:pt x="105" y="2992"/>
                  </a:lnTo>
                  <a:lnTo>
                    <a:pt x="53" y="3832"/>
                  </a:lnTo>
                  <a:lnTo>
                    <a:pt x="53" y="4881"/>
                  </a:lnTo>
                  <a:lnTo>
                    <a:pt x="0" y="6298"/>
                  </a:lnTo>
                  <a:lnTo>
                    <a:pt x="0" y="8292"/>
                  </a:lnTo>
                  <a:lnTo>
                    <a:pt x="53" y="9657"/>
                  </a:lnTo>
                  <a:lnTo>
                    <a:pt x="158" y="10601"/>
                  </a:lnTo>
                  <a:lnTo>
                    <a:pt x="263" y="10969"/>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1"/>
                  </a:lnTo>
                  <a:lnTo>
                    <a:pt x="4933" y="12228"/>
                  </a:lnTo>
                  <a:lnTo>
                    <a:pt x="5248" y="11966"/>
                  </a:lnTo>
                  <a:lnTo>
                    <a:pt x="5511" y="11598"/>
                  </a:lnTo>
                  <a:lnTo>
                    <a:pt x="5511" y="13068"/>
                  </a:lnTo>
                  <a:lnTo>
                    <a:pt x="5458" y="13960"/>
                  </a:lnTo>
                  <a:lnTo>
                    <a:pt x="5406" y="14380"/>
                  </a:lnTo>
                  <a:lnTo>
                    <a:pt x="5301" y="14747"/>
                  </a:lnTo>
                  <a:lnTo>
                    <a:pt x="5091" y="15115"/>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5"/>
                  </a:lnTo>
                  <a:lnTo>
                    <a:pt x="2047" y="14432"/>
                  </a:lnTo>
                  <a:lnTo>
                    <a:pt x="1994" y="13960"/>
                  </a:lnTo>
                  <a:lnTo>
                    <a:pt x="158" y="13960"/>
                  </a:lnTo>
                  <a:lnTo>
                    <a:pt x="158" y="14380"/>
                  </a:lnTo>
                  <a:lnTo>
                    <a:pt x="210" y="14800"/>
                  </a:lnTo>
                  <a:lnTo>
                    <a:pt x="315" y="15219"/>
                  </a:lnTo>
                  <a:lnTo>
                    <a:pt x="473" y="15534"/>
                  </a:lnTo>
                  <a:lnTo>
                    <a:pt x="630" y="15849"/>
                  </a:lnTo>
                  <a:lnTo>
                    <a:pt x="840" y="16112"/>
                  </a:lnTo>
                  <a:lnTo>
                    <a:pt x="1050" y="16322"/>
                  </a:lnTo>
                  <a:lnTo>
                    <a:pt x="1312" y="16531"/>
                  </a:lnTo>
                  <a:lnTo>
                    <a:pt x="1575" y="16689"/>
                  </a:lnTo>
                  <a:lnTo>
                    <a:pt x="1837" y="16846"/>
                  </a:lnTo>
                  <a:lnTo>
                    <a:pt x="2414" y="17056"/>
                  </a:lnTo>
                  <a:lnTo>
                    <a:pt x="3044" y="17161"/>
                  </a:lnTo>
                  <a:lnTo>
                    <a:pt x="3621" y="17214"/>
                  </a:lnTo>
                  <a:lnTo>
                    <a:pt x="4041" y="17161"/>
                  </a:lnTo>
                  <a:lnTo>
                    <a:pt x="4566" y="17109"/>
                  </a:lnTo>
                  <a:lnTo>
                    <a:pt x="5091" y="17004"/>
                  </a:lnTo>
                  <a:lnTo>
                    <a:pt x="5668" y="16846"/>
                  </a:lnTo>
                  <a:lnTo>
                    <a:pt x="6193" y="16584"/>
                  </a:lnTo>
                  <a:lnTo>
                    <a:pt x="6455" y="16374"/>
                  </a:lnTo>
                  <a:lnTo>
                    <a:pt x="6665" y="16217"/>
                  </a:lnTo>
                  <a:lnTo>
                    <a:pt x="6875" y="15954"/>
                  </a:lnTo>
                  <a:lnTo>
                    <a:pt x="7032" y="15692"/>
                  </a:lnTo>
                  <a:lnTo>
                    <a:pt x="7190" y="15429"/>
                  </a:lnTo>
                  <a:lnTo>
                    <a:pt x="7347" y="15115"/>
                  </a:lnTo>
                  <a:lnTo>
                    <a:pt x="7452" y="14590"/>
                  </a:lnTo>
                  <a:lnTo>
                    <a:pt x="7557" y="14012"/>
                  </a:lnTo>
                  <a:lnTo>
                    <a:pt x="7557" y="13278"/>
                  </a:lnTo>
                  <a:lnTo>
                    <a:pt x="7557" y="12281"/>
                  </a:lnTo>
                  <a:lnTo>
                    <a:pt x="7557" y="210"/>
                  </a:lnTo>
                  <a:lnTo>
                    <a:pt x="5668" y="210"/>
                  </a:lnTo>
                  <a:lnTo>
                    <a:pt x="5668" y="1365"/>
                  </a:lnTo>
                  <a:lnTo>
                    <a:pt x="5406" y="945"/>
                  </a:lnTo>
                  <a:lnTo>
                    <a:pt x="5196" y="735"/>
                  </a:lnTo>
                  <a:lnTo>
                    <a:pt x="4933" y="525"/>
                  </a:lnTo>
                  <a:lnTo>
                    <a:pt x="4618" y="315"/>
                  </a:lnTo>
                  <a:lnTo>
                    <a:pt x="4199" y="158"/>
                  </a:lnTo>
                  <a:lnTo>
                    <a:pt x="3726" y="53"/>
                  </a:lnTo>
                  <a:lnTo>
                    <a:pt x="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09" name="Google Shape;809;p15"/>
            <p:cNvSpPr/>
            <p:nvPr/>
          </p:nvSpPr>
          <p:spPr>
            <a:xfrm>
              <a:off x="1663077"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10" name="Google Shape;810;p15"/>
            <p:cNvSpPr/>
            <p:nvPr/>
          </p:nvSpPr>
          <p:spPr>
            <a:xfrm>
              <a:off x="1689947" y="2928345"/>
              <a:ext cx="44368" cy="133162"/>
            </a:xfrm>
            <a:custGeom>
              <a:avLst/>
              <a:gdLst/>
              <a:ahLst/>
              <a:cxnLst/>
              <a:rect l="l" t="t" r="r" b="b"/>
              <a:pathLst>
                <a:path w="5459" h="16374" extrusionOk="0">
                  <a:moveTo>
                    <a:pt x="1575" y="0"/>
                  </a:moveTo>
                  <a:lnTo>
                    <a:pt x="1575" y="3411"/>
                  </a:lnTo>
                  <a:lnTo>
                    <a:pt x="1" y="3411"/>
                  </a:lnTo>
                  <a:lnTo>
                    <a:pt x="1" y="4933"/>
                  </a:lnTo>
                  <a:lnTo>
                    <a:pt x="1522" y="4933"/>
                  </a:lnTo>
                  <a:lnTo>
                    <a:pt x="1522" y="11966"/>
                  </a:lnTo>
                  <a:lnTo>
                    <a:pt x="1522" y="13382"/>
                  </a:lnTo>
                  <a:lnTo>
                    <a:pt x="1522" y="14222"/>
                  </a:lnTo>
                  <a:lnTo>
                    <a:pt x="1627" y="14747"/>
                  </a:lnTo>
                  <a:lnTo>
                    <a:pt x="1785" y="15167"/>
                  </a:lnTo>
                  <a:lnTo>
                    <a:pt x="1890" y="15377"/>
                  </a:lnTo>
                  <a:lnTo>
                    <a:pt x="2047" y="15587"/>
                  </a:lnTo>
                  <a:lnTo>
                    <a:pt x="2205" y="15797"/>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90"/>
                  </a:lnTo>
                  <a:lnTo>
                    <a:pt x="4094" y="14537"/>
                  </a:lnTo>
                  <a:lnTo>
                    <a:pt x="3884" y="14327"/>
                  </a:lnTo>
                  <a:lnTo>
                    <a:pt x="3779" y="14170"/>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11" name="Google Shape;811;p15"/>
            <p:cNvSpPr/>
            <p:nvPr/>
          </p:nvSpPr>
          <p:spPr>
            <a:xfrm>
              <a:off x="1741987" y="2954377"/>
              <a:ext cx="64833" cy="107129"/>
            </a:xfrm>
            <a:custGeom>
              <a:avLst/>
              <a:gdLst/>
              <a:ahLst/>
              <a:cxnLst/>
              <a:rect l="l" t="t" r="r" b="b"/>
              <a:pathLst>
                <a:path w="7977" h="13173" extrusionOk="0">
                  <a:moveTo>
                    <a:pt x="5353" y="5668"/>
                  </a:moveTo>
                  <a:lnTo>
                    <a:pt x="5353" y="8817"/>
                  </a:lnTo>
                  <a:lnTo>
                    <a:pt x="5300" y="9552"/>
                  </a:lnTo>
                  <a:lnTo>
                    <a:pt x="5248" y="9919"/>
                  </a:lnTo>
                  <a:lnTo>
                    <a:pt x="5196" y="10234"/>
                  </a:lnTo>
                  <a:lnTo>
                    <a:pt x="5091" y="10549"/>
                  </a:lnTo>
                  <a:lnTo>
                    <a:pt x="4986" y="10811"/>
                  </a:lnTo>
                  <a:lnTo>
                    <a:pt x="4776" y="11074"/>
                  </a:lnTo>
                  <a:lnTo>
                    <a:pt x="4513" y="11284"/>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2"/>
                  </a:lnTo>
                  <a:lnTo>
                    <a:pt x="2099" y="9289"/>
                  </a:lnTo>
                  <a:lnTo>
                    <a:pt x="2204" y="8817"/>
                  </a:lnTo>
                  <a:lnTo>
                    <a:pt x="2309" y="8450"/>
                  </a:lnTo>
                  <a:lnTo>
                    <a:pt x="2519" y="8135"/>
                  </a:lnTo>
                  <a:lnTo>
                    <a:pt x="2729" y="7820"/>
                  </a:lnTo>
                  <a:lnTo>
                    <a:pt x="3044" y="7558"/>
                  </a:lnTo>
                  <a:lnTo>
                    <a:pt x="3674" y="7033"/>
                  </a:lnTo>
                  <a:lnTo>
                    <a:pt x="4671" y="6298"/>
                  </a:lnTo>
                  <a:lnTo>
                    <a:pt x="5353" y="5668"/>
                  </a:lnTo>
                  <a:close/>
                  <a:moveTo>
                    <a:pt x="3306" y="1"/>
                  </a:moveTo>
                  <a:lnTo>
                    <a:pt x="2834" y="105"/>
                  </a:lnTo>
                  <a:lnTo>
                    <a:pt x="2362" y="210"/>
                  </a:lnTo>
                  <a:lnTo>
                    <a:pt x="1837" y="473"/>
                  </a:lnTo>
                  <a:lnTo>
                    <a:pt x="1574" y="578"/>
                  </a:lnTo>
                  <a:lnTo>
                    <a:pt x="1365" y="788"/>
                  </a:lnTo>
                  <a:lnTo>
                    <a:pt x="1155" y="998"/>
                  </a:lnTo>
                  <a:lnTo>
                    <a:pt x="945" y="1260"/>
                  </a:lnTo>
                  <a:lnTo>
                    <a:pt x="787" y="1522"/>
                  </a:lnTo>
                  <a:lnTo>
                    <a:pt x="630" y="1837"/>
                  </a:lnTo>
                  <a:lnTo>
                    <a:pt x="525" y="2415"/>
                  </a:lnTo>
                  <a:lnTo>
                    <a:pt x="472" y="3149"/>
                  </a:lnTo>
                  <a:lnTo>
                    <a:pt x="472" y="4409"/>
                  </a:lnTo>
                  <a:lnTo>
                    <a:pt x="2309" y="4409"/>
                  </a:lnTo>
                  <a:lnTo>
                    <a:pt x="2257" y="3464"/>
                  </a:lnTo>
                  <a:lnTo>
                    <a:pt x="2309" y="2834"/>
                  </a:lnTo>
                  <a:lnTo>
                    <a:pt x="2362" y="2520"/>
                  </a:lnTo>
                  <a:lnTo>
                    <a:pt x="2467" y="2257"/>
                  </a:lnTo>
                  <a:lnTo>
                    <a:pt x="2624" y="1995"/>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2"/>
                  </a:lnTo>
                  <a:lnTo>
                    <a:pt x="4671" y="4461"/>
                  </a:lnTo>
                  <a:lnTo>
                    <a:pt x="4041" y="4934"/>
                  </a:lnTo>
                  <a:lnTo>
                    <a:pt x="2152" y="6246"/>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6"/>
                  </a:lnTo>
                  <a:lnTo>
                    <a:pt x="945" y="12491"/>
                  </a:lnTo>
                  <a:lnTo>
                    <a:pt x="1312" y="12753"/>
                  </a:lnTo>
                  <a:lnTo>
                    <a:pt x="1679" y="12963"/>
                  </a:lnTo>
                  <a:lnTo>
                    <a:pt x="2047" y="13068"/>
                  </a:lnTo>
                  <a:lnTo>
                    <a:pt x="2414" y="13120"/>
                  </a:lnTo>
                  <a:lnTo>
                    <a:pt x="2834" y="13173"/>
                  </a:lnTo>
                  <a:lnTo>
                    <a:pt x="3464" y="13120"/>
                  </a:lnTo>
                  <a:lnTo>
                    <a:pt x="3936" y="12963"/>
                  </a:lnTo>
                  <a:lnTo>
                    <a:pt x="4356" y="12753"/>
                  </a:lnTo>
                  <a:lnTo>
                    <a:pt x="4671" y="12491"/>
                  </a:lnTo>
                  <a:lnTo>
                    <a:pt x="4986" y="12176"/>
                  </a:lnTo>
                  <a:lnTo>
                    <a:pt x="5196" y="11913"/>
                  </a:lnTo>
                  <a:lnTo>
                    <a:pt x="5458" y="11389"/>
                  </a:lnTo>
                  <a:lnTo>
                    <a:pt x="5458" y="12910"/>
                  </a:lnTo>
                  <a:lnTo>
                    <a:pt x="7977" y="12910"/>
                  </a:lnTo>
                  <a:lnTo>
                    <a:pt x="7767" y="12753"/>
                  </a:lnTo>
                  <a:lnTo>
                    <a:pt x="7610" y="12596"/>
                  </a:lnTo>
                  <a:lnTo>
                    <a:pt x="7505" y="12386"/>
                  </a:lnTo>
                  <a:lnTo>
                    <a:pt x="7452" y="12176"/>
                  </a:lnTo>
                  <a:lnTo>
                    <a:pt x="7400" y="11861"/>
                  </a:lnTo>
                  <a:lnTo>
                    <a:pt x="7347" y="11441"/>
                  </a:lnTo>
                  <a:lnTo>
                    <a:pt x="7347" y="10234"/>
                  </a:lnTo>
                  <a:lnTo>
                    <a:pt x="7347" y="4146"/>
                  </a:lnTo>
                  <a:lnTo>
                    <a:pt x="7347" y="3044"/>
                  </a:lnTo>
                  <a:lnTo>
                    <a:pt x="7295" y="2572"/>
                  </a:lnTo>
                  <a:lnTo>
                    <a:pt x="7242" y="2205"/>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12" name="Google Shape;812;p15"/>
            <p:cNvSpPr/>
            <p:nvPr/>
          </p:nvSpPr>
          <p:spPr>
            <a:xfrm>
              <a:off x="1819613" y="2913837"/>
              <a:ext cx="17068" cy="145539"/>
            </a:xfrm>
            <a:custGeom>
              <a:avLst/>
              <a:gdLst/>
              <a:ahLst/>
              <a:cxnLst/>
              <a:rect l="l" t="t" r="r" b="b"/>
              <a:pathLst>
                <a:path w="2100" h="17896" extrusionOk="0">
                  <a:moveTo>
                    <a:pt x="0" y="0"/>
                  </a:moveTo>
                  <a:lnTo>
                    <a:pt x="0" y="17895"/>
                  </a:lnTo>
                  <a:lnTo>
                    <a:pt x="2099" y="17895"/>
                  </a:lnTo>
                  <a:lnTo>
                    <a:pt x="2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13" name="Google Shape;813;p15"/>
            <p:cNvSpPr/>
            <p:nvPr/>
          </p:nvSpPr>
          <p:spPr>
            <a:xfrm>
              <a:off x="1898092" y="2911275"/>
              <a:ext cx="71238" cy="150232"/>
            </a:xfrm>
            <a:custGeom>
              <a:avLst/>
              <a:gdLst/>
              <a:ahLst/>
              <a:cxnLst/>
              <a:rect l="l" t="t" r="r" b="b"/>
              <a:pathLst>
                <a:path w="8765" h="18473" extrusionOk="0">
                  <a:moveTo>
                    <a:pt x="4619" y="0"/>
                  </a:moveTo>
                  <a:lnTo>
                    <a:pt x="3884" y="53"/>
                  </a:lnTo>
                  <a:lnTo>
                    <a:pt x="3254" y="158"/>
                  </a:lnTo>
                  <a:lnTo>
                    <a:pt x="2677" y="315"/>
                  </a:lnTo>
                  <a:lnTo>
                    <a:pt x="2205" y="525"/>
                  </a:lnTo>
                  <a:lnTo>
                    <a:pt x="1785" y="787"/>
                  </a:lnTo>
                  <a:lnTo>
                    <a:pt x="1470" y="1102"/>
                  </a:lnTo>
                  <a:lnTo>
                    <a:pt x="1208" y="1417"/>
                  </a:lnTo>
                  <a:lnTo>
                    <a:pt x="998" y="1732"/>
                  </a:lnTo>
                  <a:lnTo>
                    <a:pt x="788" y="2099"/>
                  </a:lnTo>
                  <a:lnTo>
                    <a:pt x="683" y="2467"/>
                  </a:lnTo>
                  <a:lnTo>
                    <a:pt x="525" y="3149"/>
                  </a:lnTo>
                  <a:lnTo>
                    <a:pt x="473" y="3726"/>
                  </a:lnTo>
                  <a:lnTo>
                    <a:pt x="473" y="4198"/>
                  </a:lnTo>
                  <a:lnTo>
                    <a:pt x="473" y="4776"/>
                  </a:lnTo>
                  <a:lnTo>
                    <a:pt x="525" y="5353"/>
                  </a:lnTo>
                  <a:lnTo>
                    <a:pt x="630" y="5878"/>
                  </a:lnTo>
                  <a:lnTo>
                    <a:pt x="840" y="6403"/>
                  </a:lnTo>
                  <a:lnTo>
                    <a:pt x="1103" y="6927"/>
                  </a:lnTo>
                  <a:lnTo>
                    <a:pt x="1470" y="7452"/>
                  </a:lnTo>
                  <a:lnTo>
                    <a:pt x="1942" y="8029"/>
                  </a:lnTo>
                  <a:lnTo>
                    <a:pt x="2520" y="8659"/>
                  </a:lnTo>
                  <a:lnTo>
                    <a:pt x="4934" y="11178"/>
                  </a:lnTo>
                  <a:lnTo>
                    <a:pt x="5616" y="11913"/>
                  </a:lnTo>
                  <a:lnTo>
                    <a:pt x="5931" y="12228"/>
                  </a:lnTo>
                  <a:lnTo>
                    <a:pt x="6141" y="12595"/>
                  </a:lnTo>
                  <a:lnTo>
                    <a:pt x="6350" y="12962"/>
                  </a:lnTo>
                  <a:lnTo>
                    <a:pt x="6508"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2" y="16426"/>
                  </a:lnTo>
                  <a:lnTo>
                    <a:pt x="3149" y="16321"/>
                  </a:lnTo>
                  <a:lnTo>
                    <a:pt x="2939" y="16164"/>
                  </a:lnTo>
                  <a:lnTo>
                    <a:pt x="2782" y="16006"/>
                  </a:lnTo>
                  <a:lnTo>
                    <a:pt x="2520" y="15691"/>
                  </a:lnTo>
                  <a:lnTo>
                    <a:pt x="2362" y="15324"/>
                  </a:lnTo>
                  <a:lnTo>
                    <a:pt x="2257" y="14957"/>
                  </a:lnTo>
                  <a:lnTo>
                    <a:pt x="2205" y="14432"/>
                  </a:lnTo>
                  <a:lnTo>
                    <a:pt x="2152" y="13802"/>
                  </a:lnTo>
                  <a:lnTo>
                    <a:pt x="2152" y="12018"/>
                  </a:lnTo>
                  <a:lnTo>
                    <a:pt x="0" y="12018"/>
                  </a:lnTo>
                  <a:lnTo>
                    <a:pt x="0" y="14012"/>
                  </a:lnTo>
                  <a:lnTo>
                    <a:pt x="53" y="14537"/>
                  </a:lnTo>
                  <a:lnTo>
                    <a:pt x="53" y="15009"/>
                  </a:lnTo>
                  <a:lnTo>
                    <a:pt x="158" y="15481"/>
                  </a:lnTo>
                  <a:lnTo>
                    <a:pt x="315" y="15954"/>
                  </a:lnTo>
                  <a:lnTo>
                    <a:pt x="473" y="16426"/>
                  </a:lnTo>
                  <a:lnTo>
                    <a:pt x="735" y="16846"/>
                  </a:lnTo>
                  <a:lnTo>
                    <a:pt x="1050" y="17213"/>
                  </a:lnTo>
                  <a:lnTo>
                    <a:pt x="1417" y="17581"/>
                  </a:lnTo>
                  <a:lnTo>
                    <a:pt x="1785" y="17843"/>
                  </a:lnTo>
                  <a:lnTo>
                    <a:pt x="2047" y="18000"/>
                  </a:lnTo>
                  <a:lnTo>
                    <a:pt x="2415" y="18158"/>
                  </a:lnTo>
                  <a:lnTo>
                    <a:pt x="2782" y="18263"/>
                  </a:lnTo>
                  <a:lnTo>
                    <a:pt x="3254" y="18368"/>
                  </a:lnTo>
                  <a:lnTo>
                    <a:pt x="3779" y="18473"/>
                  </a:lnTo>
                  <a:lnTo>
                    <a:pt x="4986" y="18473"/>
                  </a:lnTo>
                  <a:lnTo>
                    <a:pt x="5668" y="18368"/>
                  </a:lnTo>
                  <a:lnTo>
                    <a:pt x="6403" y="18105"/>
                  </a:lnTo>
                  <a:lnTo>
                    <a:pt x="6718" y="17948"/>
                  </a:lnTo>
                  <a:lnTo>
                    <a:pt x="7085" y="17738"/>
                  </a:lnTo>
                  <a:lnTo>
                    <a:pt x="7453" y="17528"/>
                  </a:lnTo>
                  <a:lnTo>
                    <a:pt x="7715" y="17213"/>
                  </a:lnTo>
                  <a:lnTo>
                    <a:pt x="8030" y="16846"/>
                  </a:lnTo>
                  <a:lnTo>
                    <a:pt x="8292" y="16479"/>
                  </a:lnTo>
                  <a:lnTo>
                    <a:pt x="8450" y="16006"/>
                  </a:lnTo>
                  <a:lnTo>
                    <a:pt x="8607" y="15481"/>
                  </a:lnTo>
                  <a:lnTo>
                    <a:pt x="8712" y="14852"/>
                  </a:lnTo>
                  <a:lnTo>
                    <a:pt x="8765" y="14170"/>
                  </a:lnTo>
                  <a:lnTo>
                    <a:pt x="8712" y="13487"/>
                  </a:lnTo>
                  <a:lnTo>
                    <a:pt x="8607" y="12805"/>
                  </a:lnTo>
                  <a:lnTo>
                    <a:pt x="8450" y="12280"/>
                  </a:lnTo>
                  <a:lnTo>
                    <a:pt x="8240" y="11755"/>
                  </a:lnTo>
                  <a:lnTo>
                    <a:pt x="7925" y="11231"/>
                  </a:lnTo>
                  <a:lnTo>
                    <a:pt x="7558" y="10706"/>
                  </a:lnTo>
                  <a:lnTo>
                    <a:pt x="7138" y="10181"/>
                  </a:lnTo>
                  <a:lnTo>
                    <a:pt x="6613" y="9656"/>
                  </a:lnTo>
                  <a:lnTo>
                    <a:pt x="4356" y="7295"/>
                  </a:lnTo>
                  <a:lnTo>
                    <a:pt x="3569" y="6403"/>
                  </a:lnTo>
                  <a:lnTo>
                    <a:pt x="3254" y="6035"/>
                  </a:lnTo>
                  <a:lnTo>
                    <a:pt x="2992" y="5668"/>
                  </a:lnTo>
                  <a:lnTo>
                    <a:pt x="2834" y="5301"/>
                  </a:lnTo>
                  <a:lnTo>
                    <a:pt x="2729" y="4933"/>
                  </a:lnTo>
                  <a:lnTo>
                    <a:pt x="2624" y="4513"/>
                  </a:lnTo>
                  <a:lnTo>
                    <a:pt x="2624" y="4041"/>
                  </a:lnTo>
                  <a:lnTo>
                    <a:pt x="2624" y="3516"/>
                  </a:lnTo>
                  <a:lnTo>
                    <a:pt x="2729" y="3149"/>
                  </a:lnTo>
                  <a:lnTo>
                    <a:pt x="2834" y="2782"/>
                  </a:lnTo>
                  <a:lnTo>
                    <a:pt x="3097" y="2467"/>
                  </a:lnTo>
                  <a:lnTo>
                    <a:pt x="3202" y="2309"/>
                  </a:lnTo>
                  <a:lnTo>
                    <a:pt x="3412" y="2204"/>
                  </a:lnTo>
                  <a:lnTo>
                    <a:pt x="3622" y="2047"/>
                  </a:lnTo>
                  <a:lnTo>
                    <a:pt x="3884" y="1994"/>
                  </a:lnTo>
                  <a:lnTo>
                    <a:pt x="4146" y="1942"/>
                  </a:lnTo>
                  <a:lnTo>
                    <a:pt x="5039" y="1942"/>
                  </a:lnTo>
                  <a:lnTo>
                    <a:pt x="5458" y="2099"/>
                  </a:lnTo>
                  <a:lnTo>
                    <a:pt x="5773" y="2309"/>
                  </a:lnTo>
                  <a:lnTo>
                    <a:pt x="5983" y="2519"/>
                  </a:lnTo>
                  <a:lnTo>
                    <a:pt x="6141" y="2782"/>
                  </a:lnTo>
                  <a:lnTo>
                    <a:pt x="6246" y="2991"/>
                  </a:lnTo>
                  <a:lnTo>
                    <a:pt x="6350" y="3359"/>
                  </a:lnTo>
                  <a:lnTo>
                    <a:pt x="6403" y="3936"/>
                  </a:lnTo>
                  <a:lnTo>
                    <a:pt x="6455" y="5563"/>
                  </a:lnTo>
                  <a:lnTo>
                    <a:pt x="8397" y="5563"/>
                  </a:lnTo>
                  <a:lnTo>
                    <a:pt x="8397" y="3936"/>
                  </a:lnTo>
                  <a:lnTo>
                    <a:pt x="8345" y="2834"/>
                  </a:lnTo>
                  <a:lnTo>
                    <a:pt x="8292" y="2467"/>
                  </a:lnTo>
                  <a:lnTo>
                    <a:pt x="8187" y="2099"/>
                  </a:lnTo>
                  <a:lnTo>
                    <a:pt x="8082" y="1784"/>
                  </a:lnTo>
                  <a:lnTo>
                    <a:pt x="7872" y="1470"/>
                  </a:lnTo>
                  <a:lnTo>
                    <a:pt x="7558" y="1050"/>
                  </a:lnTo>
                  <a:lnTo>
                    <a:pt x="7190"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14" name="Google Shape;814;p15"/>
            <p:cNvSpPr/>
            <p:nvPr/>
          </p:nvSpPr>
          <p:spPr>
            <a:xfrm>
              <a:off x="1981691"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8" y="2415"/>
                  </a:lnTo>
                  <a:lnTo>
                    <a:pt x="5196" y="2782"/>
                  </a:lnTo>
                  <a:lnTo>
                    <a:pt x="5248" y="3149"/>
                  </a:lnTo>
                  <a:lnTo>
                    <a:pt x="5301" y="3779"/>
                  </a:lnTo>
                  <a:lnTo>
                    <a:pt x="5301" y="5353"/>
                  </a:lnTo>
                  <a:lnTo>
                    <a:pt x="2100" y="5353"/>
                  </a:lnTo>
                  <a:lnTo>
                    <a:pt x="2100" y="3464"/>
                  </a:lnTo>
                  <a:lnTo>
                    <a:pt x="2152" y="2992"/>
                  </a:lnTo>
                  <a:lnTo>
                    <a:pt x="2257" y="2624"/>
                  </a:lnTo>
                  <a:lnTo>
                    <a:pt x="2362" y="2310"/>
                  </a:lnTo>
                  <a:lnTo>
                    <a:pt x="2467" y="2100"/>
                  </a:lnTo>
                  <a:lnTo>
                    <a:pt x="2624" y="1942"/>
                  </a:lnTo>
                  <a:lnTo>
                    <a:pt x="2834" y="1785"/>
                  </a:lnTo>
                  <a:lnTo>
                    <a:pt x="3044" y="1680"/>
                  </a:lnTo>
                  <a:lnTo>
                    <a:pt x="3359" y="1575"/>
                  </a:lnTo>
                  <a:close/>
                  <a:moveTo>
                    <a:pt x="3517" y="1"/>
                  </a:moveTo>
                  <a:lnTo>
                    <a:pt x="2939" y="53"/>
                  </a:lnTo>
                  <a:lnTo>
                    <a:pt x="2414" y="158"/>
                  </a:lnTo>
                  <a:lnTo>
                    <a:pt x="1995" y="263"/>
                  </a:lnTo>
                  <a:lnTo>
                    <a:pt x="1575" y="473"/>
                  </a:lnTo>
                  <a:lnTo>
                    <a:pt x="1260" y="683"/>
                  </a:lnTo>
                  <a:lnTo>
                    <a:pt x="998"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525" y="11546"/>
                  </a:lnTo>
                  <a:lnTo>
                    <a:pt x="683" y="11808"/>
                  </a:lnTo>
                  <a:lnTo>
                    <a:pt x="840" y="12071"/>
                  </a:lnTo>
                  <a:lnTo>
                    <a:pt x="1050" y="12281"/>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1"/>
                  </a:lnTo>
                  <a:lnTo>
                    <a:pt x="6193" y="12281"/>
                  </a:lnTo>
                  <a:lnTo>
                    <a:pt x="6403" y="12071"/>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4"/>
                  </a:lnTo>
                  <a:lnTo>
                    <a:pt x="4566" y="11336"/>
                  </a:lnTo>
                  <a:lnTo>
                    <a:pt x="4409" y="11389"/>
                  </a:lnTo>
                  <a:lnTo>
                    <a:pt x="4199" y="11493"/>
                  </a:lnTo>
                  <a:lnTo>
                    <a:pt x="3726" y="11546"/>
                  </a:lnTo>
                  <a:lnTo>
                    <a:pt x="3464" y="11493"/>
                  </a:lnTo>
                  <a:lnTo>
                    <a:pt x="3202" y="11493"/>
                  </a:lnTo>
                  <a:lnTo>
                    <a:pt x="2834" y="11336"/>
                  </a:lnTo>
                  <a:lnTo>
                    <a:pt x="2572" y="11074"/>
                  </a:lnTo>
                  <a:lnTo>
                    <a:pt x="2362" y="10811"/>
                  </a:lnTo>
                  <a:lnTo>
                    <a:pt x="2257" y="10496"/>
                  </a:lnTo>
                  <a:lnTo>
                    <a:pt x="2152" y="10234"/>
                  </a:lnTo>
                  <a:lnTo>
                    <a:pt x="2100" y="9709"/>
                  </a:lnTo>
                  <a:lnTo>
                    <a:pt x="2047" y="8555"/>
                  </a:lnTo>
                  <a:lnTo>
                    <a:pt x="2100" y="6980"/>
                  </a:lnTo>
                  <a:lnTo>
                    <a:pt x="7190" y="6980"/>
                  </a:lnTo>
                  <a:lnTo>
                    <a:pt x="7190" y="3936"/>
                  </a:lnTo>
                  <a:lnTo>
                    <a:pt x="7138"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15" name="Google Shape;815;p15"/>
            <p:cNvSpPr/>
            <p:nvPr/>
          </p:nvSpPr>
          <p:spPr>
            <a:xfrm>
              <a:off x="2056757" y="2954377"/>
              <a:ext cx="43515" cy="104999"/>
            </a:xfrm>
            <a:custGeom>
              <a:avLst/>
              <a:gdLst/>
              <a:ahLst/>
              <a:cxnLst/>
              <a:rect l="l" t="t" r="r" b="b"/>
              <a:pathLst>
                <a:path w="5354" h="12911" extrusionOk="0">
                  <a:moveTo>
                    <a:pt x="4986" y="1"/>
                  </a:moveTo>
                  <a:lnTo>
                    <a:pt x="4619" y="53"/>
                  </a:lnTo>
                  <a:lnTo>
                    <a:pt x="4252" y="105"/>
                  </a:lnTo>
                  <a:lnTo>
                    <a:pt x="3989" y="210"/>
                  </a:lnTo>
                  <a:lnTo>
                    <a:pt x="3674" y="368"/>
                  </a:lnTo>
                  <a:lnTo>
                    <a:pt x="3464" y="525"/>
                  </a:lnTo>
                  <a:lnTo>
                    <a:pt x="2992" y="893"/>
                  </a:lnTo>
                  <a:lnTo>
                    <a:pt x="2625" y="1313"/>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2"/>
                  </a:lnTo>
                  <a:lnTo>
                    <a:pt x="2625" y="3149"/>
                  </a:lnTo>
                  <a:lnTo>
                    <a:pt x="2887" y="2834"/>
                  </a:lnTo>
                  <a:lnTo>
                    <a:pt x="3202" y="2572"/>
                  </a:lnTo>
                  <a:lnTo>
                    <a:pt x="3569" y="2362"/>
                  </a:lnTo>
                  <a:lnTo>
                    <a:pt x="3937" y="2257"/>
                  </a:lnTo>
                  <a:lnTo>
                    <a:pt x="4304" y="2205"/>
                  </a:lnTo>
                  <a:lnTo>
                    <a:pt x="4671" y="2152"/>
                  </a:lnTo>
                  <a:lnTo>
                    <a:pt x="5354" y="2152"/>
                  </a:lnTo>
                  <a:lnTo>
                    <a:pt x="53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16" name="Google Shape;816;p15"/>
            <p:cNvSpPr/>
            <p:nvPr/>
          </p:nvSpPr>
          <p:spPr>
            <a:xfrm>
              <a:off x="2107513" y="2956085"/>
              <a:ext cx="64419" cy="103291"/>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17" name="Google Shape;817;p15"/>
            <p:cNvSpPr/>
            <p:nvPr/>
          </p:nvSpPr>
          <p:spPr>
            <a:xfrm>
              <a:off x="2181303"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18" name="Google Shape;818;p15"/>
            <p:cNvSpPr/>
            <p:nvPr/>
          </p:nvSpPr>
          <p:spPr>
            <a:xfrm>
              <a:off x="2214146" y="2954377"/>
              <a:ext cx="58445" cy="107129"/>
            </a:xfrm>
            <a:custGeom>
              <a:avLst/>
              <a:gdLst/>
              <a:ahLst/>
              <a:cxnLst/>
              <a:rect l="l" t="t" r="r" b="b"/>
              <a:pathLst>
                <a:path w="7191" h="13173" extrusionOk="0">
                  <a:moveTo>
                    <a:pt x="3097" y="1"/>
                  </a:moveTo>
                  <a:lnTo>
                    <a:pt x="2520" y="105"/>
                  </a:lnTo>
                  <a:lnTo>
                    <a:pt x="2047" y="263"/>
                  </a:lnTo>
                  <a:lnTo>
                    <a:pt x="1628" y="420"/>
                  </a:lnTo>
                  <a:lnTo>
                    <a:pt x="1260" y="683"/>
                  </a:lnTo>
                  <a:lnTo>
                    <a:pt x="945" y="998"/>
                  </a:lnTo>
                  <a:lnTo>
                    <a:pt x="735" y="1313"/>
                  </a:lnTo>
                  <a:lnTo>
                    <a:pt x="525" y="1732"/>
                  </a:lnTo>
                  <a:lnTo>
                    <a:pt x="368" y="2205"/>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1"/>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1"/>
                  </a:lnTo>
                  <a:lnTo>
                    <a:pt x="6298" y="12176"/>
                  </a:lnTo>
                  <a:lnTo>
                    <a:pt x="6561" y="11861"/>
                  </a:lnTo>
                  <a:lnTo>
                    <a:pt x="6771" y="11546"/>
                  </a:lnTo>
                  <a:lnTo>
                    <a:pt x="6875" y="11179"/>
                  </a:lnTo>
                  <a:lnTo>
                    <a:pt x="7033" y="10759"/>
                  </a:lnTo>
                  <a:lnTo>
                    <a:pt x="7138" y="9972"/>
                  </a:lnTo>
                  <a:lnTo>
                    <a:pt x="7190" y="9079"/>
                  </a:lnTo>
                  <a:lnTo>
                    <a:pt x="7190" y="8187"/>
                  </a:lnTo>
                  <a:lnTo>
                    <a:pt x="5301" y="8187"/>
                  </a:lnTo>
                  <a:lnTo>
                    <a:pt x="5249" y="8974"/>
                  </a:lnTo>
                  <a:lnTo>
                    <a:pt x="5249" y="9604"/>
                  </a:lnTo>
                  <a:lnTo>
                    <a:pt x="5144" y="10181"/>
                  </a:lnTo>
                  <a:lnTo>
                    <a:pt x="5039" y="10654"/>
                  </a:lnTo>
                  <a:lnTo>
                    <a:pt x="4829" y="11074"/>
                  </a:lnTo>
                  <a:lnTo>
                    <a:pt x="4671" y="11179"/>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20"/>
                  </a:lnTo>
                  <a:lnTo>
                    <a:pt x="2362" y="2310"/>
                  </a:lnTo>
                  <a:lnTo>
                    <a:pt x="2467" y="2100"/>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5"/>
                  </a:lnTo>
                  <a:lnTo>
                    <a:pt x="5091" y="2362"/>
                  </a:lnTo>
                  <a:lnTo>
                    <a:pt x="5196" y="2834"/>
                  </a:lnTo>
                  <a:lnTo>
                    <a:pt x="5249" y="3412"/>
                  </a:lnTo>
                  <a:lnTo>
                    <a:pt x="5301" y="4829"/>
                  </a:lnTo>
                  <a:lnTo>
                    <a:pt x="7190" y="4829"/>
                  </a:lnTo>
                  <a:lnTo>
                    <a:pt x="7190" y="3884"/>
                  </a:lnTo>
                  <a:lnTo>
                    <a:pt x="7138" y="2992"/>
                  </a:lnTo>
                  <a:lnTo>
                    <a:pt x="7033" y="2205"/>
                  </a:lnTo>
                  <a:lnTo>
                    <a:pt x="6928" y="1837"/>
                  </a:lnTo>
                  <a:lnTo>
                    <a:pt x="6771" y="1470"/>
                  </a:lnTo>
                  <a:lnTo>
                    <a:pt x="6613" y="1155"/>
                  </a:lnTo>
                  <a:lnTo>
                    <a:pt x="6351" y="840"/>
                  </a:lnTo>
                  <a:lnTo>
                    <a:pt x="6088" y="630"/>
                  </a:lnTo>
                  <a:lnTo>
                    <a:pt x="5721" y="420"/>
                  </a:lnTo>
                  <a:lnTo>
                    <a:pt x="5354"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19" name="Google Shape;819;p15"/>
            <p:cNvSpPr/>
            <p:nvPr/>
          </p:nvSpPr>
          <p:spPr>
            <a:xfrm>
              <a:off x="2287082"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9" y="2415"/>
                  </a:lnTo>
                  <a:lnTo>
                    <a:pt x="5144" y="2782"/>
                  </a:lnTo>
                  <a:lnTo>
                    <a:pt x="5249" y="3149"/>
                  </a:lnTo>
                  <a:lnTo>
                    <a:pt x="5249" y="3779"/>
                  </a:lnTo>
                  <a:lnTo>
                    <a:pt x="5249" y="5353"/>
                  </a:lnTo>
                  <a:lnTo>
                    <a:pt x="2047" y="5353"/>
                  </a:lnTo>
                  <a:lnTo>
                    <a:pt x="2100" y="3464"/>
                  </a:lnTo>
                  <a:lnTo>
                    <a:pt x="2152" y="2992"/>
                  </a:lnTo>
                  <a:lnTo>
                    <a:pt x="2205" y="2624"/>
                  </a:lnTo>
                  <a:lnTo>
                    <a:pt x="2362" y="2310"/>
                  </a:lnTo>
                  <a:lnTo>
                    <a:pt x="2467" y="2100"/>
                  </a:lnTo>
                  <a:lnTo>
                    <a:pt x="2625" y="1942"/>
                  </a:lnTo>
                  <a:lnTo>
                    <a:pt x="2782" y="1785"/>
                  </a:lnTo>
                  <a:lnTo>
                    <a:pt x="3044" y="1680"/>
                  </a:lnTo>
                  <a:lnTo>
                    <a:pt x="3359" y="1575"/>
                  </a:lnTo>
                  <a:close/>
                  <a:moveTo>
                    <a:pt x="3517" y="1"/>
                  </a:moveTo>
                  <a:lnTo>
                    <a:pt x="2939" y="53"/>
                  </a:lnTo>
                  <a:lnTo>
                    <a:pt x="2415" y="158"/>
                  </a:lnTo>
                  <a:lnTo>
                    <a:pt x="1995" y="263"/>
                  </a:lnTo>
                  <a:lnTo>
                    <a:pt x="1575" y="473"/>
                  </a:lnTo>
                  <a:lnTo>
                    <a:pt x="1260" y="683"/>
                  </a:lnTo>
                  <a:lnTo>
                    <a:pt x="945" y="945"/>
                  </a:lnTo>
                  <a:lnTo>
                    <a:pt x="735" y="1260"/>
                  </a:lnTo>
                  <a:lnTo>
                    <a:pt x="525" y="1627"/>
                  </a:lnTo>
                  <a:lnTo>
                    <a:pt x="368" y="1995"/>
                  </a:lnTo>
                  <a:lnTo>
                    <a:pt x="263" y="2362"/>
                  </a:lnTo>
                  <a:lnTo>
                    <a:pt x="106" y="3254"/>
                  </a:lnTo>
                  <a:lnTo>
                    <a:pt x="53" y="4199"/>
                  </a:lnTo>
                  <a:lnTo>
                    <a:pt x="1" y="5248"/>
                  </a:lnTo>
                  <a:lnTo>
                    <a:pt x="53" y="8240"/>
                  </a:lnTo>
                  <a:lnTo>
                    <a:pt x="106" y="9919"/>
                  </a:lnTo>
                  <a:lnTo>
                    <a:pt x="158" y="10391"/>
                  </a:lnTo>
                  <a:lnTo>
                    <a:pt x="211" y="10706"/>
                  </a:lnTo>
                  <a:lnTo>
                    <a:pt x="368" y="11179"/>
                  </a:lnTo>
                  <a:lnTo>
                    <a:pt x="473" y="11546"/>
                  </a:lnTo>
                  <a:lnTo>
                    <a:pt x="683" y="11808"/>
                  </a:lnTo>
                  <a:lnTo>
                    <a:pt x="840" y="12071"/>
                  </a:lnTo>
                  <a:lnTo>
                    <a:pt x="1050" y="12281"/>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4"/>
                  </a:lnTo>
                  <a:lnTo>
                    <a:pt x="4566" y="11336"/>
                  </a:lnTo>
                  <a:lnTo>
                    <a:pt x="4409" y="11389"/>
                  </a:lnTo>
                  <a:lnTo>
                    <a:pt x="4199" y="11493"/>
                  </a:lnTo>
                  <a:lnTo>
                    <a:pt x="3674" y="11546"/>
                  </a:lnTo>
                  <a:lnTo>
                    <a:pt x="3464" y="11493"/>
                  </a:lnTo>
                  <a:lnTo>
                    <a:pt x="3202" y="11493"/>
                  </a:lnTo>
                  <a:lnTo>
                    <a:pt x="2835"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6" y="1522"/>
                  </a:lnTo>
                  <a:lnTo>
                    <a:pt x="6456" y="1208"/>
                  </a:lnTo>
                  <a:lnTo>
                    <a:pt x="6246" y="945"/>
                  </a:lnTo>
                  <a:lnTo>
                    <a:pt x="5983" y="683"/>
                  </a:lnTo>
                  <a:lnTo>
                    <a:pt x="5721" y="525"/>
                  </a:lnTo>
                  <a:lnTo>
                    <a:pt x="5459"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20" name="Google Shape;820;p15"/>
            <p:cNvSpPr/>
            <p:nvPr/>
          </p:nvSpPr>
          <p:spPr>
            <a:xfrm>
              <a:off x="838177" y="3121248"/>
              <a:ext cx="71238" cy="150240"/>
            </a:xfrm>
            <a:custGeom>
              <a:avLst/>
              <a:gdLst/>
              <a:ahLst/>
              <a:cxnLst/>
              <a:rect l="l" t="t" r="r" b="b"/>
              <a:pathLst>
                <a:path w="8765" h="18474" extrusionOk="0">
                  <a:moveTo>
                    <a:pt x="4619" y="1"/>
                  </a:moveTo>
                  <a:lnTo>
                    <a:pt x="3884" y="53"/>
                  </a:lnTo>
                  <a:lnTo>
                    <a:pt x="3254" y="158"/>
                  </a:lnTo>
                  <a:lnTo>
                    <a:pt x="2677" y="316"/>
                  </a:lnTo>
                  <a:lnTo>
                    <a:pt x="2204" y="526"/>
                  </a:lnTo>
                  <a:lnTo>
                    <a:pt x="1785" y="788"/>
                  </a:lnTo>
                  <a:lnTo>
                    <a:pt x="1470" y="1103"/>
                  </a:lnTo>
                  <a:lnTo>
                    <a:pt x="1207" y="1418"/>
                  </a:lnTo>
                  <a:lnTo>
                    <a:pt x="945" y="1733"/>
                  </a:lnTo>
                  <a:lnTo>
                    <a:pt x="788" y="2100"/>
                  </a:lnTo>
                  <a:lnTo>
                    <a:pt x="683" y="2467"/>
                  </a:lnTo>
                  <a:lnTo>
                    <a:pt x="525" y="3150"/>
                  </a:lnTo>
                  <a:lnTo>
                    <a:pt x="473" y="3727"/>
                  </a:lnTo>
                  <a:lnTo>
                    <a:pt x="420" y="4199"/>
                  </a:lnTo>
                  <a:lnTo>
                    <a:pt x="473" y="4776"/>
                  </a:lnTo>
                  <a:lnTo>
                    <a:pt x="525" y="5354"/>
                  </a:lnTo>
                  <a:lnTo>
                    <a:pt x="630" y="5879"/>
                  </a:lnTo>
                  <a:lnTo>
                    <a:pt x="840" y="6403"/>
                  </a:lnTo>
                  <a:lnTo>
                    <a:pt x="1102" y="6928"/>
                  </a:lnTo>
                  <a:lnTo>
                    <a:pt x="1470" y="7453"/>
                  </a:lnTo>
                  <a:lnTo>
                    <a:pt x="1942" y="8030"/>
                  </a:lnTo>
                  <a:lnTo>
                    <a:pt x="2519" y="8660"/>
                  </a:lnTo>
                  <a:lnTo>
                    <a:pt x="4933" y="11179"/>
                  </a:lnTo>
                  <a:lnTo>
                    <a:pt x="5616" y="11914"/>
                  </a:lnTo>
                  <a:lnTo>
                    <a:pt x="5930" y="12229"/>
                  </a:lnTo>
                  <a:lnTo>
                    <a:pt x="6140" y="12596"/>
                  </a:lnTo>
                  <a:lnTo>
                    <a:pt x="6350" y="12963"/>
                  </a:lnTo>
                  <a:lnTo>
                    <a:pt x="6455"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1" y="16427"/>
                  </a:lnTo>
                  <a:lnTo>
                    <a:pt x="3149" y="16322"/>
                  </a:lnTo>
                  <a:lnTo>
                    <a:pt x="2939" y="16164"/>
                  </a:lnTo>
                  <a:lnTo>
                    <a:pt x="2782" y="16007"/>
                  </a:lnTo>
                  <a:lnTo>
                    <a:pt x="2519" y="15692"/>
                  </a:lnTo>
                  <a:lnTo>
                    <a:pt x="2362" y="15325"/>
                  </a:lnTo>
                  <a:lnTo>
                    <a:pt x="2257" y="14957"/>
                  </a:lnTo>
                  <a:lnTo>
                    <a:pt x="2152" y="14433"/>
                  </a:lnTo>
                  <a:lnTo>
                    <a:pt x="2152" y="13803"/>
                  </a:lnTo>
                  <a:lnTo>
                    <a:pt x="2152" y="12019"/>
                  </a:lnTo>
                  <a:lnTo>
                    <a:pt x="0" y="12019"/>
                  </a:lnTo>
                  <a:lnTo>
                    <a:pt x="0" y="14013"/>
                  </a:lnTo>
                  <a:lnTo>
                    <a:pt x="0" y="14538"/>
                  </a:lnTo>
                  <a:lnTo>
                    <a:pt x="53" y="15010"/>
                  </a:lnTo>
                  <a:lnTo>
                    <a:pt x="158" y="15482"/>
                  </a:lnTo>
                  <a:lnTo>
                    <a:pt x="263" y="15955"/>
                  </a:lnTo>
                  <a:lnTo>
                    <a:pt x="473" y="16427"/>
                  </a:lnTo>
                  <a:lnTo>
                    <a:pt x="683" y="16847"/>
                  </a:lnTo>
                  <a:lnTo>
                    <a:pt x="997" y="17214"/>
                  </a:lnTo>
                  <a:lnTo>
                    <a:pt x="1417" y="17581"/>
                  </a:lnTo>
                  <a:lnTo>
                    <a:pt x="1785" y="17844"/>
                  </a:lnTo>
                  <a:lnTo>
                    <a:pt x="2047" y="18001"/>
                  </a:lnTo>
                  <a:lnTo>
                    <a:pt x="2414" y="18159"/>
                  </a:lnTo>
                  <a:lnTo>
                    <a:pt x="2782" y="18264"/>
                  </a:lnTo>
                  <a:lnTo>
                    <a:pt x="3254" y="18369"/>
                  </a:lnTo>
                  <a:lnTo>
                    <a:pt x="3779" y="18474"/>
                  </a:lnTo>
                  <a:lnTo>
                    <a:pt x="4986" y="18474"/>
                  </a:lnTo>
                  <a:lnTo>
                    <a:pt x="5668" y="18369"/>
                  </a:lnTo>
                  <a:lnTo>
                    <a:pt x="6350" y="18106"/>
                  </a:lnTo>
                  <a:lnTo>
                    <a:pt x="6718" y="17949"/>
                  </a:lnTo>
                  <a:lnTo>
                    <a:pt x="7085" y="17739"/>
                  </a:lnTo>
                  <a:lnTo>
                    <a:pt x="7400" y="17529"/>
                  </a:lnTo>
                  <a:lnTo>
                    <a:pt x="7715" y="17214"/>
                  </a:lnTo>
                  <a:lnTo>
                    <a:pt x="8030" y="16847"/>
                  </a:lnTo>
                  <a:lnTo>
                    <a:pt x="8240" y="16479"/>
                  </a:lnTo>
                  <a:lnTo>
                    <a:pt x="8450" y="16007"/>
                  </a:lnTo>
                  <a:lnTo>
                    <a:pt x="8607" y="15482"/>
                  </a:lnTo>
                  <a:lnTo>
                    <a:pt x="8712" y="14852"/>
                  </a:lnTo>
                  <a:lnTo>
                    <a:pt x="8764" y="14170"/>
                  </a:lnTo>
                  <a:lnTo>
                    <a:pt x="8712" y="13488"/>
                  </a:lnTo>
                  <a:lnTo>
                    <a:pt x="8607" y="12806"/>
                  </a:lnTo>
                  <a:lnTo>
                    <a:pt x="8450" y="12281"/>
                  </a:lnTo>
                  <a:lnTo>
                    <a:pt x="8240" y="11756"/>
                  </a:lnTo>
                  <a:lnTo>
                    <a:pt x="7925" y="11231"/>
                  </a:lnTo>
                  <a:lnTo>
                    <a:pt x="7557" y="10707"/>
                  </a:lnTo>
                  <a:lnTo>
                    <a:pt x="7138" y="10182"/>
                  </a:lnTo>
                  <a:lnTo>
                    <a:pt x="6613" y="9657"/>
                  </a:lnTo>
                  <a:lnTo>
                    <a:pt x="4356" y="7295"/>
                  </a:lnTo>
                  <a:lnTo>
                    <a:pt x="3569" y="6403"/>
                  </a:lnTo>
                  <a:lnTo>
                    <a:pt x="3254" y="6036"/>
                  </a:lnTo>
                  <a:lnTo>
                    <a:pt x="2992" y="5669"/>
                  </a:lnTo>
                  <a:lnTo>
                    <a:pt x="2834" y="5301"/>
                  </a:lnTo>
                  <a:lnTo>
                    <a:pt x="2677" y="4934"/>
                  </a:lnTo>
                  <a:lnTo>
                    <a:pt x="2624" y="4514"/>
                  </a:lnTo>
                  <a:lnTo>
                    <a:pt x="2624" y="4042"/>
                  </a:lnTo>
                  <a:lnTo>
                    <a:pt x="2624" y="3517"/>
                  </a:lnTo>
                  <a:lnTo>
                    <a:pt x="2677" y="3150"/>
                  </a:lnTo>
                  <a:lnTo>
                    <a:pt x="2834" y="2782"/>
                  </a:lnTo>
                  <a:lnTo>
                    <a:pt x="3044" y="2467"/>
                  </a:lnTo>
                  <a:lnTo>
                    <a:pt x="3202" y="2310"/>
                  </a:lnTo>
                  <a:lnTo>
                    <a:pt x="3411" y="2205"/>
                  </a:lnTo>
                  <a:lnTo>
                    <a:pt x="3621" y="2048"/>
                  </a:lnTo>
                  <a:lnTo>
                    <a:pt x="3884" y="1995"/>
                  </a:lnTo>
                  <a:lnTo>
                    <a:pt x="4146" y="1943"/>
                  </a:lnTo>
                  <a:lnTo>
                    <a:pt x="5038" y="1943"/>
                  </a:lnTo>
                  <a:lnTo>
                    <a:pt x="5406" y="2100"/>
                  </a:lnTo>
                  <a:lnTo>
                    <a:pt x="5773" y="2310"/>
                  </a:lnTo>
                  <a:lnTo>
                    <a:pt x="5983" y="2520"/>
                  </a:lnTo>
                  <a:lnTo>
                    <a:pt x="6140" y="2782"/>
                  </a:lnTo>
                  <a:lnTo>
                    <a:pt x="6245" y="2992"/>
                  </a:lnTo>
                  <a:lnTo>
                    <a:pt x="6350" y="3360"/>
                  </a:lnTo>
                  <a:lnTo>
                    <a:pt x="6403" y="3937"/>
                  </a:lnTo>
                  <a:lnTo>
                    <a:pt x="6455" y="5564"/>
                  </a:lnTo>
                  <a:lnTo>
                    <a:pt x="8397" y="5564"/>
                  </a:lnTo>
                  <a:lnTo>
                    <a:pt x="8397" y="3937"/>
                  </a:lnTo>
                  <a:lnTo>
                    <a:pt x="8345" y="2835"/>
                  </a:lnTo>
                  <a:lnTo>
                    <a:pt x="8292" y="2467"/>
                  </a:lnTo>
                  <a:lnTo>
                    <a:pt x="8187" y="2100"/>
                  </a:lnTo>
                  <a:lnTo>
                    <a:pt x="8030" y="1785"/>
                  </a:lnTo>
                  <a:lnTo>
                    <a:pt x="7872" y="1470"/>
                  </a:lnTo>
                  <a:lnTo>
                    <a:pt x="7557" y="1050"/>
                  </a:lnTo>
                  <a:lnTo>
                    <a:pt x="7138"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21" name="Google Shape;821;p15"/>
            <p:cNvSpPr/>
            <p:nvPr/>
          </p:nvSpPr>
          <p:spPr>
            <a:xfrm>
              <a:off x="921776" y="3164358"/>
              <a:ext cx="58437" cy="107129"/>
            </a:xfrm>
            <a:custGeom>
              <a:avLst/>
              <a:gdLst/>
              <a:ahLst/>
              <a:cxnLst/>
              <a:rect l="l" t="t" r="r" b="b"/>
              <a:pathLst>
                <a:path w="7190" h="13173" extrusionOk="0">
                  <a:moveTo>
                    <a:pt x="3989" y="1575"/>
                  </a:moveTo>
                  <a:lnTo>
                    <a:pt x="4199" y="1627"/>
                  </a:lnTo>
                  <a:lnTo>
                    <a:pt x="4409" y="1732"/>
                  </a:lnTo>
                  <a:lnTo>
                    <a:pt x="4566" y="1837"/>
                  </a:lnTo>
                  <a:lnTo>
                    <a:pt x="4881" y="2099"/>
                  </a:lnTo>
                  <a:lnTo>
                    <a:pt x="5038" y="2414"/>
                  </a:lnTo>
                  <a:lnTo>
                    <a:pt x="5143" y="2782"/>
                  </a:lnTo>
                  <a:lnTo>
                    <a:pt x="5248" y="3149"/>
                  </a:lnTo>
                  <a:lnTo>
                    <a:pt x="5248" y="3779"/>
                  </a:lnTo>
                  <a:lnTo>
                    <a:pt x="5248" y="5353"/>
                  </a:lnTo>
                  <a:lnTo>
                    <a:pt x="2047" y="5353"/>
                  </a:lnTo>
                  <a:lnTo>
                    <a:pt x="2099" y="3464"/>
                  </a:lnTo>
                  <a:lnTo>
                    <a:pt x="2152" y="2992"/>
                  </a:lnTo>
                  <a:lnTo>
                    <a:pt x="2204" y="2624"/>
                  </a:lnTo>
                  <a:lnTo>
                    <a:pt x="2362" y="2309"/>
                  </a:lnTo>
                  <a:lnTo>
                    <a:pt x="2467" y="2099"/>
                  </a:lnTo>
                  <a:lnTo>
                    <a:pt x="2624" y="1942"/>
                  </a:lnTo>
                  <a:lnTo>
                    <a:pt x="2782" y="1785"/>
                  </a:lnTo>
                  <a:lnTo>
                    <a:pt x="3044" y="1680"/>
                  </a:lnTo>
                  <a:lnTo>
                    <a:pt x="3359" y="1575"/>
                  </a:lnTo>
                  <a:close/>
                  <a:moveTo>
                    <a:pt x="3516" y="0"/>
                  </a:moveTo>
                  <a:lnTo>
                    <a:pt x="2939" y="53"/>
                  </a:lnTo>
                  <a:lnTo>
                    <a:pt x="2414" y="158"/>
                  </a:lnTo>
                  <a:lnTo>
                    <a:pt x="1994" y="263"/>
                  </a:lnTo>
                  <a:lnTo>
                    <a:pt x="1575" y="473"/>
                  </a:lnTo>
                  <a:lnTo>
                    <a:pt x="1260" y="683"/>
                  </a:lnTo>
                  <a:lnTo>
                    <a:pt x="945"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473" y="11546"/>
                  </a:lnTo>
                  <a:lnTo>
                    <a:pt x="683" y="11808"/>
                  </a:lnTo>
                  <a:lnTo>
                    <a:pt x="840" y="12070"/>
                  </a:lnTo>
                  <a:lnTo>
                    <a:pt x="1050" y="12280"/>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3"/>
                  </a:lnTo>
                  <a:lnTo>
                    <a:pt x="4566" y="11336"/>
                  </a:lnTo>
                  <a:lnTo>
                    <a:pt x="4409" y="11388"/>
                  </a:lnTo>
                  <a:lnTo>
                    <a:pt x="4199" y="11493"/>
                  </a:lnTo>
                  <a:lnTo>
                    <a:pt x="3674" y="11546"/>
                  </a:lnTo>
                  <a:lnTo>
                    <a:pt x="3464" y="11493"/>
                  </a:lnTo>
                  <a:lnTo>
                    <a:pt x="3202" y="11493"/>
                  </a:lnTo>
                  <a:lnTo>
                    <a:pt x="2834" y="11336"/>
                  </a:lnTo>
                  <a:lnTo>
                    <a:pt x="2572" y="11073"/>
                  </a:lnTo>
                  <a:lnTo>
                    <a:pt x="2362" y="10811"/>
                  </a:lnTo>
                  <a:lnTo>
                    <a:pt x="2257" y="10496"/>
                  </a:lnTo>
                  <a:lnTo>
                    <a:pt x="2152" y="10234"/>
                  </a:lnTo>
                  <a:lnTo>
                    <a:pt x="2099" y="9709"/>
                  </a:lnTo>
                  <a:lnTo>
                    <a:pt x="2047" y="8554"/>
                  </a:lnTo>
                  <a:lnTo>
                    <a:pt x="2047" y="6980"/>
                  </a:lnTo>
                  <a:lnTo>
                    <a:pt x="7190" y="6980"/>
                  </a:lnTo>
                  <a:lnTo>
                    <a:pt x="7137" y="3936"/>
                  </a:lnTo>
                  <a:lnTo>
                    <a:pt x="7137"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22" name="Google Shape;822;p15"/>
            <p:cNvSpPr/>
            <p:nvPr/>
          </p:nvSpPr>
          <p:spPr>
            <a:xfrm>
              <a:off x="996419" y="3164358"/>
              <a:ext cx="43937" cy="104999"/>
            </a:xfrm>
            <a:custGeom>
              <a:avLst/>
              <a:gdLst/>
              <a:ahLst/>
              <a:cxnLst/>
              <a:rect l="l" t="t" r="r" b="b"/>
              <a:pathLst>
                <a:path w="5406" h="12911" extrusionOk="0">
                  <a:moveTo>
                    <a:pt x="5038" y="0"/>
                  </a:moveTo>
                  <a:lnTo>
                    <a:pt x="4671" y="53"/>
                  </a:lnTo>
                  <a:lnTo>
                    <a:pt x="4303" y="105"/>
                  </a:lnTo>
                  <a:lnTo>
                    <a:pt x="4041" y="210"/>
                  </a:lnTo>
                  <a:lnTo>
                    <a:pt x="3726" y="368"/>
                  </a:lnTo>
                  <a:lnTo>
                    <a:pt x="3464" y="525"/>
                  </a:lnTo>
                  <a:lnTo>
                    <a:pt x="3044" y="892"/>
                  </a:lnTo>
                  <a:lnTo>
                    <a:pt x="2677" y="1312"/>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1"/>
                  </a:lnTo>
                  <a:lnTo>
                    <a:pt x="2677" y="3149"/>
                  </a:lnTo>
                  <a:lnTo>
                    <a:pt x="2939" y="2834"/>
                  </a:lnTo>
                  <a:lnTo>
                    <a:pt x="3254" y="2572"/>
                  </a:lnTo>
                  <a:lnTo>
                    <a:pt x="3621" y="2362"/>
                  </a:lnTo>
                  <a:lnTo>
                    <a:pt x="3936" y="2257"/>
                  </a:lnTo>
                  <a:lnTo>
                    <a:pt x="4303" y="2204"/>
                  </a:lnTo>
                  <a:lnTo>
                    <a:pt x="4671" y="2152"/>
                  </a:lnTo>
                  <a:lnTo>
                    <a:pt x="5406" y="2152"/>
                  </a:lnTo>
                  <a:lnTo>
                    <a:pt x="5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23" name="Google Shape;823;p15"/>
            <p:cNvSpPr/>
            <p:nvPr/>
          </p:nvSpPr>
          <p:spPr>
            <a:xfrm>
              <a:off x="1047598" y="3166066"/>
              <a:ext cx="64419" cy="103291"/>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24" name="Google Shape;824;p15"/>
            <p:cNvSpPr/>
            <p:nvPr/>
          </p:nvSpPr>
          <p:spPr>
            <a:xfrm>
              <a:off x="1121387"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25" name="Google Shape;825;p15"/>
            <p:cNvSpPr/>
            <p:nvPr/>
          </p:nvSpPr>
          <p:spPr>
            <a:xfrm>
              <a:off x="1154231" y="3164358"/>
              <a:ext cx="58445" cy="107129"/>
            </a:xfrm>
            <a:custGeom>
              <a:avLst/>
              <a:gdLst/>
              <a:ahLst/>
              <a:cxnLst/>
              <a:rect l="l" t="t" r="r" b="b"/>
              <a:pathLst>
                <a:path w="7191" h="13173" extrusionOk="0">
                  <a:moveTo>
                    <a:pt x="3097" y="0"/>
                  </a:moveTo>
                  <a:lnTo>
                    <a:pt x="2520"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0"/>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0"/>
                  </a:lnTo>
                  <a:lnTo>
                    <a:pt x="6298" y="12175"/>
                  </a:lnTo>
                  <a:lnTo>
                    <a:pt x="6560" y="11861"/>
                  </a:lnTo>
                  <a:lnTo>
                    <a:pt x="6718" y="11546"/>
                  </a:lnTo>
                  <a:lnTo>
                    <a:pt x="6875" y="11178"/>
                  </a:lnTo>
                  <a:lnTo>
                    <a:pt x="6980" y="10759"/>
                  </a:lnTo>
                  <a:lnTo>
                    <a:pt x="7138" y="9971"/>
                  </a:lnTo>
                  <a:lnTo>
                    <a:pt x="7190" y="9079"/>
                  </a:lnTo>
                  <a:lnTo>
                    <a:pt x="7190" y="8187"/>
                  </a:lnTo>
                  <a:lnTo>
                    <a:pt x="5248" y="8187"/>
                  </a:lnTo>
                  <a:lnTo>
                    <a:pt x="5248" y="8974"/>
                  </a:lnTo>
                  <a:lnTo>
                    <a:pt x="5248" y="9604"/>
                  </a:lnTo>
                  <a:lnTo>
                    <a:pt x="5143" y="10181"/>
                  </a:lnTo>
                  <a:lnTo>
                    <a:pt x="5039" y="10654"/>
                  </a:lnTo>
                  <a:lnTo>
                    <a:pt x="4829"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4"/>
                  </a:lnTo>
                  <a:lnTo>
                    <a:pt x="5091" y="2362"/>
                  </a:lnTo>
                  <a:lnTo>
                    <a:pt x="5196" y="2834"/>
                  </a:lnTo>
                  <a:lnTo>
                    <a:pt x="5248" y="3411"/>
                  </a:lnTo>
                  <a:lnTo>
                    <a:pt x="5248" y="4828"/>
                  </a:lnTo>
                  <a:lnTo>
                    <a:pt x="7190" y="4828"/>
                  </a:lnTo>
                  <a:lnTo>
                    <a:pt x="7190" y="3884"/>
                  </a:lnTo>
                  <a:lnTo>
                    <a:pt x="7138" y="2992"/>
                  </a:lnTo>
                  <a:lnTo>
                    <a:pt x="7033" y="2204"/>
                  </a:lnTo>
                  <a:lnTo>
                    <a:pt x="6928" y="1837"/>
                  </a:lnTo>
                  <a:lnTo>
                    <a:pt x="6770" y="1470"/>
                  </a:lnTo>
                  <a:lnTo>
                    <a:pt x="6560" y="1155"/>
                  </a:lnTo>
                  <a:lnTo>
                    <a:pt x="6351"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26" name="Google Shape;826;p15"/>
            <p:cNvSpPr/>
            <p:nvPr/>
          </p:nvSpPr>
          <p:spPr>
            <a:xfrm>
              <a:off x="1227167" y="3164358"/>
              <a:ext cx="58445" cy="107129"/>
            </a:xfrm>
            <a:custGeom>
              <a:avLst/>
              <a:gdLst/>
              <a:ahLst/>
              <a:cxnLst/>
              <a:rect l="l" t="t" r="r" b="b"/>
              <a:pathLst>
                <a:path w="7191" h="13173" extrusionOk="0">
                  <a:moveTo>
                    <a:pt x="3936" y="1575"/>
                  </a:moveTo>
                  <a:lnTo>
                    <a:pt x="4199" y="1627"/>
                  </a:lnTo>
                  <a:lnTo>
                    <a:pt x="4409" y="1732"/>
                  </a:lnTo>
                  <a:lnTo>
                    <a:pt x="4566" y="1837"/>
                  </a:lnTo>
                  <a:lnTo>
                    <a:pt x="4829" y="2099"/>
                  </a:lnTo>
                  <a:lnTo>
                    <a:pt x="5039" y="2414"/>
                  </a:lnTo>
                  <a:lnTo>
                    <a:pt x="5143" y="2782"/>
                  </a:lnTo>
                  <a:lnTo>
                    <a:pt x="5196" y="3149"/>
                  </a:lnTo>
                  <a:lnTo>
                    <a:pt x="5248" y="3779"/>
                  </a:lnTo>
                  <a:lnTo>
                    <a:pt x="5248" y="5353"/>
                  </a:lnTo>
                  <a:lnTo>
                    <a:pt x="2047" y="5353"/>
                  </a:lnTo>
                  <a:lnTo>
                    <a:pt x="2100" y="3464"/>
                  </a:lnTo>
                  <a:lnTo>
                    <a:pt x="2100" y="2992"/>
                  </a:lnTo>
                  <a:lnTo>
                    <a:pt x="2205" y="2624"/>
                  </a:lnTo>
                  <a:lnTo>
                    <a:pt x="2362" y="2309"/>
                  </a:lnTo>
                  <a:lnTo>
                    <a:pt x="2467" y="2099"/>
                  </a:lnTo>
                  <a:lnTo>
                    <a:pt x="2624" y="1942"/>
                  </a:lnTo>
                  <a:lnTo>
                    <a:pt x="2782" y="1785"/>
                  </a:lnTo>
                  <a:lnTo>
                    <a:pt x="3044" y="1680"/>
                  </a:lnTo>
                  <a:lnTo>
                    <a:pt x="3307" y="1575"/>
                  </a:lnTo>
                  <a:close/>
                  <a:moveTo>
                    <a:pt x="3517" y="0"/>
                  </a:moveTo>
                  <a:lnTo>
                    <a:pt x="2939" y="53"/>
                  </a:lnTo>
                  <a:lnTo>
                    <a:pt x="2415" y="158"/>
                  </a:lnTo>
                  <a:lnTo>
                    <a:pt x="1942" y="263"/>
                  </a:lnTo>
                  <a:lnTo>
                    <a:pt x="1575" y="473"/>
                  </a:lnTo>
                  <a:lnTo>
                    <a:pt x="1260" y="683"/>
                  </a:lnTo>
                  <a:lnTo>
                    <a:pt x="945" y="945"/>
                  </a:lnTo>
                  <a:lnTo>
                    <a:pt x="735" y="1260"/>
                  </a:lnTo>
                  <a:lnTo>
                    <a:pt x="525" y="1627"/>
                  </a:lnTo>
                  <a:lnTo>
                    <a:pt x="368" y="1994"/>
                  </a:lnTo>
                  <a:lnTo>
                    <a:pt x="263" y="2362"/>
                  </a:lnTo>
                  <a:lnTo>
                    <a:pt x="105" y="3254"/>
                  </a:lnTo>
                  <a:lnTo>
                    <a:pt x="0" y="4199"/>
                  </a:lnTo>
                  <a:lnTo>
                    <a:pt x="0" y="5248"/>
                  </a:lnTo>
                  <a:lnTo>
                    <a:pt x="0" y="8240"/>
                  </a:lnTo>
                  <a:lnTo>
                    <a:pt x="105" y="9919"/>
                  </a:lnTo>
                  <a:lnTo>
                    <a:pt x="105" y="10391"/>
                  </a:lnTo>
                  <a:lnTo>
                    <a:pt x="210" y="10706"/>
                  </a:lnTo>
                  <a:lnTo>
                    <a:pt x="315" y="11178"/>
                  </a:lnTo>
                  <a:lnTo>
                    <a:pt x="473" y="11546"/>
                  </a:lnTo>
                  <a:lnTo>
                    <a:pt x="630" y="11808"/>
                  </a:lnTo>
                  <a:lnTo>
                    <a:pt x="840" y="12070"/>
                  </a:lnTo>
                  <a:lnTo>
                    <a:pt x="1050" y="12280"/>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3"/>
                  </a:lnTo>
                  <a:lnTo>
                    <a:pt x="4566" y="11336"/>
                  </a:lnTo>
                  <a:lnTo>
                    <a:pt x="4356" y="11388"/>
                  </a:lnTo>
                  <a:lnTo>
                    <a:pt x="4199" y="11493"/>
                  </a:lnTo>
                  <a:lnTo>
                    <a:pt x="3674" y="11546"/>
                  </a:lnTo>
                  <a:lnTo>
                    <a:pt x="3412" y="11493"/>
                  </a:lnTo>
                  <a:lnTo>
                    <a:pt x="3202" y="11493"/>
                  </a:lnTo>
                  <a:lnTo>
                    <a:pt x="2834"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5" y="1522"/>
                  </a:lnTo>
                  <a:lnTo>
                    <a:pt x="6455" y="1207"/>
                  </a:lnTo>
                  <a:lnTo>
                    <a:pt x="6246"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27" name="Google Shape;827;p15"/>
            <p:cNvSpPr/>
            <p:nvPr/>
          </p:nvSpPr>
          <p:spPr>
            <a:xfrm>
              <a:off x="1349152" y="3164358"/>
              <a:ext cx="59298" cy="104999"/>
            </a:xfrm>
            <a:custGeom>
              <a:avLst/>
              <a:gdLst/>
              <a:ahLst/>
              <a:cxnLst/>
              <a:rect l="l" t="t" r="r" b="b"/>
              <a:pathLst>
                <a:path w="7296" h="12911" extrusionOk="0">
                  <a:moveTo>
                    <a:pt x="4671" y="0"/>
                  </a:moveTo>
                  <a:lnTo>
                    <a:pt x="4094" y="53"/>
                  </a:lnTo>
                  <a:lnTo>
                    <a:pt x="3622" y="158"/>
                  </a:lnTo>
                  <a:lnTo>
                    <a:pt x="3202" y="315"/>
                  </a:lnTo>
                  <a:lnTo>
                    <a:pt x="2834" y="525"/>
                  </a:lnTo>
                  <a:lnTo>
                    <a:pt x="2572" y="735"/>
                  </a:lnTo>
                  <a:lnTo>
                    <a:pt x="2310" y="997"/>
                  </a:lnTo>
                  <a:lnTo>
                    <a:pt x="1942" y="1417"/>
                  </a:lnTo>
                  <a:lnTo>
                    <a:pt x="1942" y="210"/>
                  </a:lnTo>
                  <a:lnTo>
                    <a:pt x="1" y="210"/>
                  </a:lnTo>
                  <a:lnTo>
                    <a:pt x="1" y="12910"/>
                  </a:lnTo>
                  <a:lnTo>
                    <a:pt x="2047" y="12910"/>
                  </a:lnTo>
                  <a:lnTo>
                    <a:pt x="2047" y="4723"/>
                  </a:lnTo>
                  <a:lnTo>
                    <a:pt x="2047" y="3621"/>
                  </a:lnTo>
                  <a:lnTo>
                    <a:pt x="2152" y="3097"/>
                  </a:lnTo>
                  <a:lnTo>
                    <a:pt x="2257" y="2624"/>
                  </a:lnTo>
                  <a:lnTo>
                    <a:pt x="2467" y="2204"/>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099"/>
                  </a:lnTo>
                  <a:lnTo>
                    <a:pt x="5039" y="2414"/>
                  </a:lnTo>
                  <a:lnTo>
                    <a:pt x="5144" y="2887"/>
                  </a:lnTo>
                  <a:lnTo>
                    <a:pt x="5196" y="3411"/>
                  </a:lnTo>
                  <a:lnTo>
                    <a:pt x="5249" y="4618"/>
                  </a:lnTo>
                  <a:lnTo>
                    <a:pt x="5249" y="12910"/>
                  </a:lnTo>
                  <a:lnTo>
                    <a:pt x="7295" y="12910"/>
                  </a:lnTo>
                  <a:lnTo>
                    <a:pt x="7295" y="3989"/>
                  </a:lnTo>
                  <a:lnTo>
                    <a:pt x="7295" y="3306"/>
                  </a:lnTo>
                  <a:lnTo>
                    <a:pt x="7243" y="2624"/>
                  </a:lnTo>
                  <a:lnTo>
                    <a:pt x="7138" y="1942"/>
                  </a:lnTo>
                  <a:lnTo>
                    <a:pt x="7085" y="1627"/>
                  </a:lnTo>
                  <a:lnTo>
                    <a:pt x="6980" y="1312"/>
                  </a:lnTo>
                  <a:lnTo>
                    <a:pt x="6823" y="1050"/>
                  </a:lnTo>
                  <a:lnTo>
                    <a:pt x="6665" y="787"/>
                  </a:lnTo>
                  <a:lnTo>
                    <a:pt x="6456" y="578"/>
                  </a:lnTo>
                  <a:lnTo>
                    <a:pt x="6193" y="368"/>
                  </a:lnTo>
                  <a:lnTo>
                    <a:pt x="5878" y="210"/>
                  </a:lnTo>
                  <a:lnTo>
                    <a:pt x="5511" y="105"/>
                  </a:lnTo>
                  <a:lnTo>
                    <a:pt x="5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28" name="Google Shape;828;p15"/>
            <p:cNvSpPr/>
            <p:nvPr/>
          </p:nvSpPr>
          <p:spPr>
            <a:xfrm>
              <a:off x="1426778" y="3166066"/>
              <a:ext cx="58867" cy="105422"/>
            </a:xfrm>
            <a:custGeom>
              <a:avLst/>
              <a:gdLst/>
              <a:ahLst/>
              <a:cxnLst/>
              <a:rect l="l" t="t" r="r" b="b"/>
              <a:pathLst>
                <a:path w="7243" h="12963" extrusionOk="0">
                  <a:moveTo>
                    <a:pt x="1" y="0"/>
                  </a:moveTo>
                  <a:lnTo>
                    <a:pt x="1" y="8030"/>
                  </a:lnTo>
                  <a:lnTo>
                    <a:pt x="1" y="9446"/>
                  </a:lnTo>
                  <a:lnTo>
                    <a:pt x="53" y="10496"/>
                  </a:lnTo>
                  <a:lnTo>
                    <a:pt x="158" y="10916"/>
                  </a:lnTo>
                  <a:lnTo>
                    <a:pt x="263" y="11283"/>
                  </a:lnTo>
                  <a:lnTo>
                    <a:pt x="368" y="11651"/>
                  </a:lnTo>
                  <a:lnTo>
                    <a:pt x="578" y="11965"/>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5"/>
                  </a:lnTo>
                  <a:lnTo>
                    <a:pt x="5301" y="11546"/>
                  </a:lnTo>
                  <a:lnTo>
                    <a:pt x="5301" y="12700"/>
                  </a:lnTo>
                  <a:lnTo>
                    <a:pt x="7243" y="12700"/>
                  </a:lnTo>
                  <a:lnTo>
                    <a:pt x="7243" y="0"/>
                  </a:lnTo>
                  <a:lnTo>
                    <a:pt x="5249" y="0"/>
                  </a:lnTo>
                  <a:lnTo>
                    <a:pt x="5249" y="8344"/>
                  </a:lnTo>
                  <a:lnTo>
                    <a:pt x="5249" y="9341"/>
                  </a:lnTo>
                  <a:lnTo>
                    <a:pt x="5196" y="9866"/>
                  </a:lnTo>
                  <a:lnTo>
                    <a:pt x="5039" y="10339"/>
                  </a:lnTo>
                  <a:lnTo>
                    <a:pt x="4829" y="10811"/>
                  </a:lnTo>
                  <a:lnTo>
                    <a:pt x="4671" y="10968"/>
                  </a:lnTo>
                  <a:lnTo>
                    <a:pt x="4514" y="11126"/>
                  </a:lnTo>
                  <a:lnTo>
                    <a:pt x="4304" y="11231"/>
                  </a:lnTo>
                  <a:lnTo>
                    <a:pt x="4094" y="11336"/>
                  </a:lnTo>
                  <a:lnTo>
                    <a:pt x="3832" y="11388"/>
                  </a:lnTo>
                  <a:lnTo>
                    <a:pt x="3517" y="11441"/>
                  </a:lnTo>
                  <a:lnTo>
                    <a:pt x="3255" y="11388"/>
                  </a:lnTo>
                  <a:lnTo>
                    <a:pt x="3045" y="11336"/>
                  </a:lnTo>
                  <a:lnTo>
                    <a:pt x="2835" y="11283"/>
                  </a:lnTo>
                  <a:lnTo>
                    <a:pt x="2677" y="11178"/>
                  </a:lnTo>
                  <a:lnTo>
                    <a:pt x="2415" y="10968"/>
                  </a:lnTo>
                  <a:lnTo>
                    <a:pt x="2257" y="10706"/>
                  </a:lnTo>
                  <a:lnTo>
                    <a:pt x="2152" y="10391"/>
                  </a:lnTo>
                  <a:lnTo>
                    <a:pt x="2048" y="10076"/>
                  </a:lnTo>
                  <a:lnTo>
                    <a:pt x="2048" y="9551"/>
                  </a:lnTo>
                  <a:lnTo>
                    <a:pt x="1995" y="8344"/>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29" name="Google Shape;829;p15"/>
            <p:cNvSpPr/>
            <p:nvPr/>
          </p:nvSpPr>
          <p:spPr>
            <a:xfrm>
              <a:off x="1503981" y="3164358"/>
              <a:ext cx="102374" cy="104999"/>
            </a:xfrm>
            <a:custGeom>
              <a:avLst/>
              <a:gdLst/>
              <a:ahLst/>
              <a:cxnLst/>
              <a:rect l="l" t="t" r="r" b="b"/>
              <a:pathLst>
                <a:path w="12596" h="12911" extrusionOk="0">
                  <a:moveTo>
                    <a:pt x="4619" y="0"/>
                  </a:moveTo>
                  <a:lnTo>
                    <a:pt x="4094" y="53"/>
                  </a:lnTo>
                  <a:lnTo>
                    <a:pt x="3569" y="158"/>
                  </a:lnTo>
                  <a:lnTo>
                    <a:pt x="3202" y="315"/>
                  </a:lnTo>
                  <a:lnTo>
                    <a:pt x="2834" y="578"/>
                  </a:lnTo>
                  <a:lnTo>
                    <a:pt x="2520" y="787"/>
                  </a:lnTo>
                  <a:lnTo>
                    <a:pt x="2257" y="1050"/>
                  </a:lnTo>
                  <a:lnTo>
                    <a:pt x="1890" y="1470"/>
                  </a:lnTo>
                  <a:lnTo>
                    <a:pt x="1890" y="210"/>
                  </a:lnTo>
                  <a:lnTo>
                    <a:pt x="1" y="210"/>
                  </a:lnTo>
                  <a:lnTo>
                    <a:pt x="1" y="12910"/>
                  </a:lnTo>
                  <a:lnTo>
                    <a:pt x="2047" y="12910"/>
                  </a:lnTo>
                  <a:lnTo>
                    <a:pt x="2047" y="4618"/>
                  </a:lnTo>
                  <a:lnTo>
                    <a:pt x="2047" y="3516"/>
                  </a:lnTo>
                  <a:lnTo>
                    <a:pt x="2100" y="3044"/>
                  </a:lnTo>
                  <a:lnTo>
                    <a:pt x="2257" y="2572"/>
                  </a:lnTo>
                  <a:lnTo>
                    <a:pt x="2415" y="2152"/>
                  </a:lnTo>
                  <a:lnTo>
                    <a:pt x="2572" y="1994"/>
                  </a:lnTo>
                  <a:lnTo>
                    <a:pt x="2730" y="1837"/>
                  </a:lnTo>
                  <a:lnTo>
                    <a:pt x="2939" y="1732"/>
                  </a:lnTo>
                  <a:lnTo>
                    <a:pt x="3149" y="1627"/>
                  </a:lnTo>
                  <a:lnTo>
                    <a:pt x="3412" y="1575"/>
                  </a:lnTo>
                  <a:lnTo>
                    <a:pt x="3989" y="1575"/>
                  </a:lnTo>
                  <a:lnTo>
                    <a:pt x="4199" y="1627"/>
                  </a:lnTo>
                  <a:lnTo>
                    <a:pt x="4409" y="1680"/>
                  </a:lnTo>
                  <a:lnTo>
                    <a:pt x="4619" y="1785"/>
                  </a:lnTo>
                  <a:lnTo>
                    <a:pt x="4776" y="1942"/>
                  </a:lnTo>
                  <a:lnTo>
                    <a:pt x="4881" y="2099"/>
                  </a:lnTo>
                  <a:lnTo>
                    <a:pt x="5091" y="2467"/>
                  </a:lnTo>
                  <a:lnTo>
                    <a:pt x="5196" y="2887"/>
                  </a:lnTo>
                  <a:lnTo>
                    <a:pt x="5249" y="3411"/>
                  </a:lnTo>
                  <a:lnTo>
                    <a:pt x="5249" y="4618"/>
                  </a:lnTo>
                  <a:lnTo>
                    <a:pt x="5249" y="12910"/>
                  </a:lnTo>
                  <a:lnTo>
                    <a:pt x="7295" y="12910"/>
                  </a:lnTo>
                  <a:lnTo>
                    <a:pt x="7295" y="4618"/>
                  </a:lnTo>
                  <a:lnTo>
                    <a:pt x="7348" y="3569"/>
                  </a:lnTo>
                  <a:lnTo>
                    <a:pt x="7400" y="3044"/>
                  </a:lnTo>
                  <a:lnTo>
                    <a:pt x="7505" y="2572"/>
                  </a:lnTo>
                  <a:lnTo>
                    <a:pt x="7715" y="2152"/>
                  </a:lnTo>
                  <a:lnTo>
                    <a:pt x="7872" y="1994"/>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8"/>
                  </a:lnTo>
                  <a:lnTo>
                    <a:pt x="10549" y="12910"/>
                  </a:lnTo>
                  <a:lnTo>
                    <a:pt x="12596" y="12910"/>
                  </a:lnTo>
                  <a:lnTo>
                    <a:pt x="12596" y="4618"/>
                  </a:lnTo>
                  <a:lnTo>
                    <a:pt x="12596" y="3306"/>
                  </a:lnTo>
                  <a:lnTo>
                    <a:pt x="12543" y="2729"/>
                  </a:lnTo>
                  <a:lnTo>
                    <a:pt x="12491" y="2257"/>
                  </a:lnTo>
                  <a:lnTo>
                    <a:pt x="12386" y="1837"/>
                  </a:lnTo>
                  <a:lnTo>
                    <a:pt x="12228" y="1470"/>
                  </a:lnTo>
                  <a:lnTo>
                    <a:pt x="12018" y="1102"/>
                  </a:lnTo>
                  <a:lnTo>
                    <a:pt x="11756" y="787"/>
                  </a:lnTo>
                  <a:lnTo>
                    <a:pt x="11441" y="525"/>
                  </a:lnTo>
                  <a:lnTo>
                    <a:pt x="11126" y="315"/>
                  </a:lnTo>
                  <a:lnTo>
                    <a:pt x="10811" y="210"/>
                  </a:lnTo>
                  <a:lnTo>
                    <a:pt x="10549" y="105"/>
                  </a:lnTo>
                  <a:lnTo>
                    <a:pt x="10077" y="0"/>
                  </a:lnTo>
                  <a:lnTo>
                    <a:pt x="9762" y="0"/>
                  </a:lnTo>
                  <a:lnTo>
                    <a:pt x="9237" y="53"/>
                  </a:lnTo>
                  <a:lnTo>
                    <a:pt x="8765" y="158"/>
                  </a:lnTo>
                  <a:lnTo>
                    <a:pt x="8345" y="315"/>
                  </a:lnTo>
                  <a:lnTo>
                    <a:pt x="8030" y="525"/>
                  </a:lnTo>
                  <a:lnTo>
                    <a:pt x="7715" y="787"/>
                  </a:lnTo>
                  <a:lnTo>
                    <a:pt x="7505" y="1050"/>
                  </a:lnTo>
                  <a:lnTo>
                    <a:pt x="7138" y="1470"/>
                  </a:lnTo>
                  <a:lnTo>
                    <a:pt x="6823" y="1050"/>
                  </a:lnTo>
                  <a:lnTo>
                    <a:pt x="6613" y="787"/>
                  </a:lnTo>
                  <a:lnTo>
                    <a:pt x="6403" y="578"/>
                  </a:lnTo>
                  <a:lnTo>
                    <a:pt x="6036" y="315"/>
                  </a:lnTo>
                  <a:lnTo>
                    <a:pt x="5668" y="158"/>
                  </a:lnTo>
                  <a:lnTo>
                    <a:pt x="519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30" name="Google Shape;830;p15"/>
            <p:cNvSpPr/>
            <p:nvPr/>
          </p:nvSpPr>
          <p:spPr>
            <a:xfrm>
              <a:off x="1622553" y="3130641"/>
              <a:ext cx="58445" cy="140847"/>
            </a:xfrm>
            <a:custGeom>
              <a:avLst/>
              <a:gdLst/>
              <a:ahLst/>
              <a:cxnLst/>
              <a:rect l="l" t="t" r="r" b="b"/>
              <a:pathLst>
                <a:path w="7191" h="17319" extrusionOk="0">
                  <a:moveTo>
                    <a:pt x="3832" y="0"/>
                  </a:moveTo>
                  <a:lnTo>
                    <a:pt x="2520" y="2782"/>
                  </a:lnTo>
                  <a:lnTo>
                    <a:pt x="4147" y="2782"/>
                  </a:lnTo>
                  <a:lnTo>
                    <a:pt x="6613" y="0"/>
                  </a:lnTo>
                  <a:close/>
                  <a:moveTo>
                    <a:pt x="3989" y="5721"/>
                  </a:moveTo>
                  <a:lnTo>
                    <a:pt x="4199" y="5773"/>
                  </a:lnTo>
                  <a:lnTo>
                    <a:pt x="4409" y="5878"/>
                  </a:lnTo>
                  <a:lnTo>
                    <a:pt x="4567" y="5983"/>
                  </a:lnTo>
                  <a:lnTo>
                    <a:pt x="4881" y="6245"/>
                  </a:lnTo>
                  <a:lnTo>
                    <a:pt x="5039" y="6560"/>
                  </a:lnTo>
                  <a:lnTo>
                    <a:pt x="5196" y="6928"/>
                  </a:lnTo>
                  <a:lnTo>
                    <a:pt x="5249" y="7295"/>
                  </a:lnTo>
                  <a:lnTo>
                    <a:pt x="5301" y="7925"/>
                  </a:lnTo>
                  <a:lnTo>
                    <a:pt x="5301" y="9499"/>
                  </a:lnTo>
                  <a:lnTo>
                    <a:pt x="2100" y="9499"/>
                  </a:lnTo>
                  <a:lnTo>
                    <a:pt x="2100" y="7610"/>
                  </a:lnTo>
                  <a:lnTo>
                    <a:pt x="2152" y="7138"/>
                  </a:lnTo>
                  <a:lnTo>
                    <a:pt x="2205" y="6770"/>
                  </a:lnTo>
                  <a:lnTo>
                    <a:pt x="2362" y="6455"/>
                  </a:lnTo>
                  <a:lnTo>
                    <a:pt x="2467" y="6245"/>
                  </a:lnTo>
                  <a:lnTo>
                    <a:pt x="2625" y="6088"/>
                  </a:lnTo>
                  <a:lnTo>
                    <a:pt x="2835" y="5931"/>
                  </a:lnTo>
                  <a:lnTo>
                    <a:pt x="3045" y="5826"/>
                  </a:lnTo>
                  <a:lnTo>
                    <a:pt x="3360" y="5721"/>
                  </a:lnTo>
                  <a:close/>
                  <a:moveTo>
                    <a:pt x="3517" y="4146"/>
                  </a:moveTo>
                  <a:lnTo>
                    <a:pt x="2940" y="4199"/>
                  </a:lnTo>
                  <a:lnTo>
                    <a:pt x="2415" y="4304"/>
                  </a:lnTo>
                  <a:lnTo>
                    <a:pt x="1995" y="4409"/>
                  </a:lnTo>
                  <a:lnTo>
                    <a:pt x="1575" y="4619"/>
                  </a:lnTo>
                  <a:lnTo>
                    <a:pt x="1260" y="4829"/>
                  </a:lnTo>
                  <a:lnTo>
                    <a:pt x="998" y="5091"/>
                  </a:lnTo>
                  <a:lnTo>
                    <a:pt x="736" y="5406"/>
                  </a:lnTo>
                  <a:lnTo>
                    <a:pt x="526" y="5773"/>
                  </a:lnTo>
                  <a:lnTo>
                    <a:pt x="368" y="6140"/>
                  </a:lnTo>
                  <a:lnTo>
                    <a:pt x="263" y="6508"/>
                  </a:lnTo>
                  <a:lnTo>
                    <a:pt x="106" y="7400"/>
                  </a:lnTo>
                  <a:lnTo>
                    <a:pt x="53" y="8345"/>
                  </a:lnTo>
                  <a:lnTo>
                    <a:pt x="1" y="9394"/>
                  </a:lnTo>
                  <a:lnTo>
                    <a:pt x="53" y="12386"/>
                  </a:lnTo>
                  <a:lnTo>
                    <a:pt x="106" y="14065"/>
                  </a:lnTo>
                  <a:lnTo>
                    <a:pt x="158" y="14537"/>
                  </a:lnTo>
                  <a:lnTo>
                    <a:pt x="211" y="14852"/>
                  </a:lnTo>
                  <a:lnTo>
                    <a:pt x="368" y="15324"/>
                  </a:lnTo>
                  <a:lnTo>
                    <a:pt x="526" y="15692"/>
                  </a:lnTo>
                  <a:lnTo>
                    <a:pt x="683" y="15954"/>
                  </a:lnTo>
                  <a:lnTo>
                    <a:pt x="841" y="16216"/>
                  </a:lnTo>
                  <a:lnTo>
                    <a:pt x="1050" y="16426"/>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6"/>
                  </a:lnTo>
                  <a:lnTo>
                    <a:pt x="6193" y="16426"/>
                  </a:lnTo>
                  <a:lnTo>
                    <a:pt x="6403" y="16216"/>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19"/>
                  </a:lnTo>
                  <a:lnTo>
                    <a:pt x="4567" y="15482"/>
                  </a:lnTo>
                  <a:lnTo>
                    <a:pt x="4409" y="15534"/>
                  </a:lnTo>
                  <a:lnTo>
                    <a:pt x="4199" y="15639"/>
                  </a:lnTo>
                  <a:lnTo>
                    <a:pt x="3727" y="15692"/>
                  </a:lnTo>
                  <a:lnTo>
                    <a:pt x="3464" y="15639"/>
                  </a:lnTo>
                  <a:lnTo>
                    <a:pt x="3202" y="15639"/>
                  </a:lnTo>
                  <a:lnTo>
                    <a:pt x="2835" y="15482"/>
                  </a:lnTo>
                  <a:lnTo>
                    <a:pt x="2572" y="15219"/>
                  </a:lnTo>
                  <a:lnTo>
                    <a:pt x="2362" y="14957"/>
                  </a:lnTo>
                  <a:lnTo>
                    <a:pt x="2257" y="14642"/>
                  </a:lnTo>
                  <a:lnTo>
                    <a:pt x="2152" y="14380"/>
                  </a:lnTo>
                  <a:lnTo>
                    <a:pt x="2100" y="13855"/>
                  </a:lnTo>
                  <a:lnTo>
                    <a:pt x="2048" y="12700"/>
                  </a:lnTo>
                  <a:lnTo>
                    <a:pt x="2100" y="11126"/>
                  </a:lnTo>
                  <a:lnTo>
                    <a:pt x="7191" y="11126"/>
                  </a:lnTo>
                  <a:lnTo>
                    <a:pt x="7191" y="8082"/>
                  </a:lnTo>
                  <a:lnTo>
                    <a:pt x="7138" y="7400"/>
                  </a:lnTo>
                  <a:lnTo>
                    <a:pt x="7086" y="6928"/>
                  </a:lnTo>
                  <a:lnTo>
                    <a:pt x="6981" y="6455"/>
                  </a:lnTo>
                  <a:lnTo>
                    <a:pt x="6823" y="6036"/>
                  </a:lnTo>
                  <a:lnTo>
                    <a:pt x="6666" y="5668"/>
                  </a:lnTo>
                  <a:lnTo>
                    <a:pt x="6456" y="5353"/>
                  </a:lnTo>
                  <a:lnTo>
                    <a:pt x="6246" y="5091"/>
                  </a:lnTo>
                  <a:lnTo>
                    <a:pt x="5983" y="4829"/>
                  </a:lnTo>
                  <a:lnTo>
                    <a:pt x="5721" y="4671"/>
                  </a:lnTo>
                  <a:lnTo>
                    <a:pt x="5459" y="4514"/>
                  </a:lnTo>
                  <a:lnTo>
                    <a:pt x="4881" y="4304"/>
                  </a:lnTo>
                  <a:lnTo>
                    <a:pt x="4357" y="4199"/>
                  </a:lnTo>
                  <a:lnTo>
                    <a:pt x="3884" y="41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31" name="Google Shape;831;p15"/>
            <p:cNvSpPr/>
            <p:nvPr/>
          </p:nvSpPr>
          <p:spPr>
            <a:xfrm>
              <a:off x="1697627" y="3164358"/>
              <a:ext cx="43515" cy="104999"/>
            </a:xfrm>
            <a:custGeom>
              <a:avLst/>
              <a:gdLst/>
              <a:ahLst/>
              <a:cxnLst/>
              <a:rect l="l" t="t" r="r" b="b"/>
              <a:pathLst>
                <a:path w="5354" h="12911" extrusionOk="0">
                  <a:moveTo>
                    <a:pt x="4986" y="0"/>
                  </a:moveTo>
                  <a:lnTo>
                    <a:pt x="4618" y="53"/>
                  </a:lnTo>
                  <a:lnTo>
                    <a:pt x="4251" y="105"/>
                  </a:lnTo>
                  <a:lnTo>
                    <a:pt x="3989" y="210"/>
                  </a:lnTo>
                  <a:lnTo>
                    <a:pt x="3674" y="368"/>
                  </a:lnTo>
                  <a:lnTo>
                    <a:pt x="3464" y="525"/>
                  </a:lnTo>
                  <a:lnTo>
                    <a:pt x="2992" y="892"/>
                  </a:lnTo>
                  <a:lnTo>
                    <a:pt x="2624" y="1312"/>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1"/>
                  </a:lnTo>
                  <a:lnTo>
                    <a:pt x="2624" y="3149"/>
                  </a:lnTo>
                  <a:lnTo>
                    <a:pt x="2887" y="2834"/>
                  </a:lnTo>
                  <a:lnTo>
                    <a:pt x="3201" y="2572"/>
                  </a:lnTo>
                  <a:lnTo>
                    <a:pt x="3569" y="2362"/>
                  </a:lnTo>
                  <a:lnTo>
                    <a:pt x="3936" y="2257"/>
                  </a:lnTo>
                  <a:lnTo>
                    <a:pt x="4304" y="2204"/>
                  </a:lnTo>
                  <a:lnTo>
                    <a:pt x="4671" y="2152"/>
                  </a:lnTo>
                  <a:lnTo>
                    <a:pt x="5353" y="2152"/>
                  </a:lnTo>
                  <a:lnTo>
                    <a:pt x="5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32" name="Google Shape;832;p15"/>
            <p:cNvSpPr/>
            <p:nvPr/>
          </p:nvSpPr>
          <p:spPr>
            <a:xfrm>
              <a:off x="1749237" y="3126802"/>
              <a:ext cx="16214" cy="142555"/>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33" name="Google Shape;833;p15"/>
            <p:cNvSpPr/>
            <p:nvPr/>
          </p:nvSpPr>
          <p:spPr>
            <a:xfrm>
              <a:off x="1782080" y="3164358"/>
              <a:ext cx="60574" cy="137862"/>
            </a:xfrm>
            <a:custGeom>
              <a:avLst/>
              <a:gdLst/>
              <a:ahLst/>
              <a:cxnLst/>
              <a:rect l="l" t="t" r="r" b="b"/>
              <a:pathLst>
                <a:path w="7453" h="16952" extrusionOk="0">
                  <a:moveTo>
                    <a:pt x="3936" y="1627"/>
                  </a:moveTo>
                  <a:lnTo>
                    <a:pt x="4146" y="1680"/>
                  </a:lnTo>
                  <a:lnTo>
                    <a:pt x="4408" y="1785"/>
                  </a:lnTo>
                  <a:lnTo>
                    <a:pt x="4566" y="1837"/>
                  </a:lnTo>
                  <a:lnTo>
                    <a:pt x="4881" y="2099"/>
                  </a:lnTo>
                  <a:lnTo>
                    <a:pt x="5091" y="2414"/>
                  </a:lnTo>
                  <a:lnTo>
                    <a:pt x="5248" y="2729"/>
                  </a:lnTo>
                  <a:lnTo>
                    <a:pt x="5301" y="3044"/>
                  </a:lnTo>
                  <a:lnTo>
                    <a:pt x="5405" y="3569"/>
                  </a:lnTo>
                  <a:lnTo>
                    <a:pt x="5458" y="5038"/>
                  </a:lnTo>
                  <a:lnTo>
                    <a:pt x="5510" y="6508"/>
                  </a:lnTo>
                  <a:lnTo>
                    <a:pt x="5458" y="8659"/>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8"/>
                  </a:lnTo>
                  <a:lnTo>
                    <a:pt x="2729" y="11283"/>
                  </a:lnTo>
                  <a:lnTo>
                    <a:pt x="2572" y="11126"/>
                  </a:lnTo>
                  <a:lnTo>
                    <a:pt x="2467" y="10916"/>
                  </a:lnTo>
                  <a:lnTo>
                    <a:pt x="2362" y="10706"/>
                  </a:lnTo>
                  <a:lnTo>
                    <a:pt x="2257" y="10444"/>
                  </a:lnTo>
                  <a:lnTo>
                    <a:pt x="2152" y="9761"/>
                  </a:lnTo>
                  <a:lnTo>
                    <a:pt x="2099" y="8974"/>
                  </a:lnTo>
                  <a:lnTo>
                    <a:pt x="2099" y="6823"/>
                  </a:lnTo>
                  <a:lnTo>
                    <a:pt x="2099" y="4881"/>
                  </a:lnTo>
                  <a:lnTo>
                    <a:pt x="2152" y="3359"/>
                  </a:lnTo>
                  <a:lnTo>
                    <a:pt x="2204" y="2887"/>
                  </a:lnTo>
                  <a:lnTo>
                    <a:pt x="2257" y="2572"/>
                  </a:lnTo>
                  <a:lnTo>
                    <a:pt x="2414" y="2309"/>
                  </a:lnTo>
                  <a:lnTo>
                    <a:pt x="2572" y="2047"/>
                  </a:lnTo>
                  <a:lnTo>
                    <a:pt x="2834" y="1837"/>
                  </a:lnTo>
                  <a:lnTo>
                    <a:pt x="3201" y="1680"/>
                  </a:lnTo>
                  <a:lnTo>
                    <a:pt x="3621" y="1627"/>
                  </a:lnTo>
                  <a:close/>
                  <a:moveTo>
                    <a:pt x="2991" y="0"/>
                  </a:moveTo>
                  <a:lnTo>
                    <a:pt x="2519" y="53"/>
                  </a:lnTo>
                  <a:lnTo>
                    <a:pt x="2047" y="158"/>
                  </a:lnTo>
                  <a:lnTo>
                    <a:pt x="1627" y="368"/>
                  </a:lnTo>
                  <a:lnTo>
                    <a:pt x="1207" y="630"/>
                  </a:lnTo>
                  <a:lnTo>
                    <a:pt x="892" y="945"/>
                  </a:lnTo>
                  <a:lnTo>
                    <a:pt x="577" y="1365"/>
                  </a:lnTo>
                  <a:lnTo>
                    <a:pt x="315" y="1837"/>
                  </a:lnTo>
                  <a:lnTo>
                    <a:pt x="158" y="2414"/>
                  </a:lnTo>
                  <a:lnTo>
                    <a:pt x="53" y="3306"/>
                  </a:lnTo>
                  <a:lnTo>
                    <a:pt x="0" y="4513"/>
                  </a:lnTo>
                  <a:lnTo>
                    <a:pt x="0" y="6770"/>
                  </a:lnTo>
                  <a:lnTo>
                    <a:pt x="0" y="8817"/>
                  </a:lnTo>
                  <a:lnTo>
                    <a:pt x="53" y="9919"/>
                  </a:lnTo>
                  <a:lnTo>
                    <a:pt x="158" y="10706"/>
                  </a:lnTo>
                  <a:lnTo>
                    <a:pt x="315" y="11231"/>
                  </a:lnTo>
                  <a:lnTo>
                    <a:pt x="472" y="11651"/>
                  </a:lnTo>
                  <a:lnTo>
                    <a:pt x="735" y="12070"/>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333"/>
                  </a:lnTo>
                  <a:lnTo>
                    <a:pt x="5196" y="12070"/>
                  </a:lnTo>
                  <a:lnTo>
                    <a:pt x="5458" y="11651"/>
                  </a:lnTo>
                  <a:lnTo>
                    <a:pt x="5458" y="16951"/>
                  </a:lnTo>
                  <a:lnTo>
                    <a:pt x="7452" y="16951"/>
                  </a:lnTo>
                  <a:lnTo>
                    <a:pt x="7452" y="210"/>
                  </a:lnTo>
                  <a:lnTo>
                    <a:pt x="5510" y="210"/>
                  </a:lnTo>
                  <a:lnTo>
                    <a:pt x="5510" y="1575"/>
                  </a:lnTo>
                  <a:lnTo>
                    <a:pt x="5196" y="1102"/>
                  </a:lnTo>
                  <a:lnTo>
                    <a:pt x="4986" y="840"/>
                  </a:lnTo>
                  <a:lnTo>
                    <a:pt x="4723" y="578"/>
                  </a:lnTo>
                  <a:lnTo>
                    <a:pt x="4356" y="315"/>
                  </a:lnTo>
                  <a:lnTo>
                    <a:pt x="3989" y="158"/>
                  </a:lnTo>
                  <a:lnTo>
                    <a:pt x="3516" y="53"/>
                  </a:lnTo>
                  <a:lnTo>
                    <a:pt x="29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34" name="Google Shape;834;p15"/>
            <p:cNvSpPr/>
            <p:nvPr/>
          </p:nvSpPr>
          <p:spPr>
            <a:xfrm>
              <a:off x="1860982" y="3166066"/>
              <a:ext cx="59298" cy="105422"/>
            </a:xfrm>
            <a:custGeom>
              <a:avLst/>
              <a:gdLst/>
              <a:ahLst/>
              <a:cxnLst/>
              <a:rect l="l" t="t" r="r" b="b"/>
              <a:pathLst>
                <a:path w="7296" h="12963" extrusionOk="0">
                  <a:moveTo>
                    <a:pt x="1" y="0"/>
                  </a:moveTo>
                  <a:lnTo>
                    <a:pt x="1" y="8030"/>
                  </a:lnTo>
                  <a:lnTo>
                    <a:pt x="1" y="9446"/>
                  </a:lnTo>
                  <a:lnTo>
                    <a:pt x="106" y="10496"/>
                  </a:lnTo>
                  <a:lnTo>
                    <a:pt x="158" y="10916"/>
                  </a:lnTo>
                  <a:lnTo>
                    <a:pt x="263" y="11283"/>
                  </a:lnTo>
                  <a:lnTo>
                    <a:pt x="421" y="11651"/>
                  </a:lnTo>
                  <a:lnTo>
                    <a:pt x="578" y="11965"/>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5"/>
                  </a:lnTo>
                  <a:lnTo>
                    <a:pt x="5354" y="11546"/>
                  </a:lnTo>
                  <a:lnTo>
                    <a:pt x="5354" y="12700"/>
                  </a:lnTo>
                  <a:lnTo>
                    <a:pt x="7295" y="12700"/>
                  </a:lnTo>
                  <a:lnTo>
                    <a:pt x="7295" y="0"/>
                  </a:lnTo>
                  <a:lnTo>
                    <a:pt x="5301" y="0"/>
                  </a:lnTo>
                  <a:lnTo>
                    <a:pt x="5301" y="8344"/>
                  </a:lnTo>
                  <a:lnTo>
                    <a:pt x="5249" y="9341"/>
                  </a:lnTo>
                  <a:lnTo>
                    <a:pt x="5196" y="9866"/>
                  </a:lnTo>
                  <a:lnTo>
                    <a:pt x="5039" y="10339"/>
                  </a:lnTo>
                  <a:lnTo>
                    <a:pt x="4829" y="10811"/>
                  </a:lnTo>
                  <a:lnTo>
                    <a:pt x="4724" y="10968"/>
                  </a:lnTo>
                  <a:lnTo>
                    <a:pt x="4514" y="11126"/>
                  </a:lnTo>
                  <a:lnTo>
                    <a:pt x="4357" y="11231"/>
                  </a:lnTo>
                  <a:lnTo>
                    <a:pt x="4094" y="11336"/>
                  </a:lnTo>
                  <a:lnTo>
                    <a:pt x="3832" y="11388"/>
                  </a:lnTo>
                  <a:lnTo>
                    <a:pt x="3517" y="11441"/>
                  </a:lnTo>
                  <a:lnTo>
                    <a:pt x="3255" y="11388"/>
                  </a:lnTo>
                  <a:lnTo>
                    <a:pt x="3045" y="11336"/>
                  </a:lnTo>
                  <a:lnTo>
                    <a:pt x="2887" y="11283"/>
                  </a:lnTo>
                  <a:lnTo>
                    <a:pt x="2677" y="11178"/>
                  </a:lnTo>
                  <a:lnTo>
                    <a:pt x="2415" y="10968"/>
                  </a:lnTo>
                  <a:lnTo>
                    <a:pt x="2257" y="10706"/>
                  </a:lnTo>
                  <a:lnTo>
                    <a:pt x="2152" y="10391"/>
                  </a:lnTo>
                  <a:lnTo>
                    <a:pt x="2100" y="10076"/>
                  </a:lnTo>
                  <a:lnTo>
                    <a:pt x="2047" y="9551"/>
                  </a:lnTo>
                  <a:lnTo>
                    <a:pt x="2047" y="8344"/>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35" name="Google Shape;835;p15"/>
            <p:cNvSpPr/>
            <p:nvPr/>
          </p:nvSpPr>
          <p:spPr>
            <a:xfrm>
              <a:off x="1936909" y="3164358"/>
              <a:ext cx="58014" cy="107129"/>
            </a:xfrm>
            <a:custGeom>
              <a:avLst/>
              <a:gdLst/>
              <a:ahLst/>
              <a:cxnLst/>
              <a:rect l="l" t="t" r="r" b="b"/>
              <a:pathLst>
                <a:path w="7138" h="13173" extrusionOk="0">
                  <a:moveTo>
                    <a:pt x="3936" y="1575"/>
                  </a:moveTo>
                  <a:lnTo>
                    <a:pt x="4146" y="1627"/>
                  </a:lnTo>
                  <a:lnTo>
                    <a:pt x="4356" y="1732"/>
                  </a:lnTo>
                  <a:lnTo>
                    <a:pt x="4566" y="1837"/>
                  </a:lnTo>
                  <a:lnTo>
                    <a:pt x="4828" y="2099"/>
                  </a:lnTo>
                  <a:lnTo>
                    <a:pt x="4986" y="2414"/>
                  </a:lnTo>
                  <a:lnTo>
                    <a:pt x="5143" y="2782"/>
                  </a:lnTo>
                  <a:lnTo>
                    <a:pt x="5196" y="3149"/>
                  </a:lnTo>
                  <a:lnTo>
                    <a:pt x="5248" y="3779"/>
                  </a:lnTo>
                  <a:lnTo>
                    <a:pt x="5248" y="5353"/>
                  </a:lnTo>
                  <a:lnTo>
                    <a:pt x="2047" y="5353"/>
                  </a:lnTo>
                  <a:lnTo>
                    <a:pt x="2047" y="3464"/>
                  </a:lnTo>
                  <a:lnTo>
                    <a:pt x="2099" y="2992"/>
                  </a:lnTo>
                  <a:lnTo>
                    <a:pt x="2204" y="2624"/>
                  </a:lnTo>
                  <a:lnTo>
                    <a:pt x="2309" y="2309"/>
                  </a:lnTo>
                  <a:lnTo>
                    <a:pt x="2414" y="2099"/>
                  </a:lnTo>
                  <a:lnTo>
                    <a:pt x="2572" y="1942"/>
                  </a:lnTo>
                  <a:lnTo>
                    <a:pt x="2782" y="1785"/>
                  </a:lnTo>
                  <a:lnTo>
                    <a:pt x="2991" y="1680"/>
                  </a:lnTo>
                  <a:lnTo>
                    <a:pt x="3306" y="1575"/>
                  </a:lnTo>
                  <a:close/>
                  <a:moveTo>
                    <a:pt x="3464" y="0"/>
                  </a:moveTo>
                  <a:lnTo>
                    <a:pt x="2886" y="53"/>
                  </a:lnTo>
                  <a:lnTo>
                    <a:pt x="2414" y="158"/>
                  </a:lnTo>
                  <a:lnTo>
                    <a:pt x="1942" y="263"/>
                  </a:lnTo>
                  <a:lnTo>
                    <a:pt x="1574" y="473"/>
                  </a:lnTo>
                  <a:lnTo>
                    <a:pt x="1207" y="683"/>
                  </a:lnTo>
                  <a:lnTo>
                    <a:pt x="945" y="945"/>
                  </a:lnTo>
                  <a:lnTo>
                    <a:pt x="682" y="1260"/>
                  </a:lnTo>
                  <a:lnTo>
                    <a:pt x="525" y="1627"/>
                  </a:lnTo>
                  <a:lnTo>
                    <a:pt x="367" y="1994"/>
                  </a:lnTo>
                  <a:lnTo>
                    <a:pt x="210" y="2362"/>
                  </a:lnTo>
                  <a:lnTo>
                    <a:pt x="53" y="3254"/>
                  </a:lnTo>
                  <a:lnTo>
                    <a:pt x="0" y="4199"/>
                  </a:lnTo>
                  <a:lnTo>
                    <a:pt x="0" y="5248"/>
                  </a:lnTo>
                  <a:lnTo>
                    <a:pt x="0" y="8240"/>
                  </a:lnTo>
                  <a:lnTo>
                    <a:pt x="53" y="9919"/>
                  </a:lnTo>
                  <a:lnTo>
                    <a:pt x="105" y="10391"/>
                  </a:lnTo>
                  <a:lnTo>
                    <a:pt x="158" y="10706"/>
                  </a:lnTo>
                  <a:lnTo>
                    <a:pt x="315" y="11178"/>
                  </a:lnTo>
                  <a:lnTo>
                    <a:pt x="472" y="11546"/>
                  </a:lnTo>
                  <a:lnTo>
                    <a:pt x="630" y="11808"/>
                  </a:lnTo>
                  <a:lnTo>
                    <a:pt x="840" y="12070"/>
                  </a:lnTo>
                  <a:lnTo>
                    <a:pt x="997" y="12280"/>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0"/>
                  </a:lnTo>
                  <a:lnTo>
                    <a:pt x="6140" y="12280"/>
                  </a:lnTo>
                  <a:lnTo>
                    <a:pt x="6403" y="12070"/>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3"/>
                  </a:lnTo>
                  <a:lnTo>
                    <a:pt x="4513" y="11336"/>
                  </a:lnTo>
                  <a:lnTo>
                    <a:pt x="4356" y="11388"/>
                  </a:lnTo>
                  <a:lnTo>
                    <a:pt x="4146" y="11493"/>
                  </a:lnTo>
                  <a:lnTo>
                    <a:pt x="3674" y="11546"/>
                  </a:lnTo>
                  <a:lnTo>
                    <a:pt x="3411" y="11493"/>
                  </a:lnTo>
                  <a:lnTo>
                    <a:pt x="3201" y="11493"/>
                  </a:lnTo>
                  <a:lnTo>
                    <a:pt x="2782" y="11336"/>
                  </a:lnTo>
                  <a:lnTo>
                    <a:pt x="2519" y="11073"/>
                  </a:lnTo>
                  <a:lnTo>
                    <a:pt x="2309" y="10811"/>
                  </a:lnTo>
                  <a:lnTo>
                    <a:pt x="2204" y="10496"/>
                  </a:lnTo>
                  <a:lnTo>
                    <a:pt x="2152" y="10234"/>
                  </a:lnTo>
                  <a:lnTo>
                    <a:pt x="2047" y="9709"/>
                  </a:lnTo>
                  <a:lnTo>
                    <a:pt x="2047" y="8554"/>
                  </a:lnTo>
                  <a:lnTo>
                    <a:pt x="2047" y="6980"/>
                  </a:lnTo>
                  <a:lnTo>
                    <a:pt x="7137" y="6980"/>
                  </a:lnTo>
                  <a:lnTo>
                    <a:pt x="7137" y="3936"/>
                  </a:lnTo>
                  <a:lnTo>
                    <a:pt x="7085" y="3254"/>
                  </a:lnTo>
                  <a:lnTo>
                    <a:pt x="7032" y="2782"/>
                  </a:lnTo>
                  <a:lnTo>
                    <a:pt x="6927" y="2309"/>
                  </a:lnTo>
                  <a:lnTo>
                    <a:pt x="6822" y="1890"/>
                  </a:lnTo>
                  <a:lnTo>
                    <a:pt x="6613" y="1522"/>
                  </a:lnTo>
                  <a:lnTo>
                    <a:pt x="6403" y="1207"/>
                  </a:lnTo>
                  <a:lnTo>
                    <a:pt x="6193" y="945"/>
                  </a:lnTo>
                  <a:lnTo>
                    <a:pt x="5930" y="683"/>
                  </a:lnTo>
                  <a:lnTo>
                    <a:pt x="5668" y="525"/>
                  </a:lnTo>
                  <a:lnTo>
                    <a:pt x="5405" y="368"/>
                  </a:lnTo>
                  <a:lnTo>
                    <a:pt x="4881" y="158"/>
                  </a:lnTo>
                  <a:lnTo>
                    <a:pt x="4303"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36" name="Google Shape;836;p15"/>
            <p:cNvSpPr/>
            <p:nvPr/>
          </p:nvSpPr>
          <p:spPr>
            <a:xfrm>
              <a:off x="2057188" y="3164358"/>
              <a:ext cx="58437" cy="107129"/>
            </a:xfrm>
            <a:custGeom>
              <a:avLst/>
              <a:gdLst/>
              <a:ahLst/>
              <a:cxnLst/>
              <a:rect l="l" t="t" r="r" b="b"/>
              <a:pathLst>
                <a:path w="7190" h="13173" extrusionOk="0">
                  <a:moveTo>
                    <a:pt x="3097" y="0"/>
                  </a:moveTo>
                  <a:lnTo>
                    <a:pt x="2519"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0"/>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0"/>
                  </a:lnTo>
                  <a:lnTo>
                    <a:pt x="6298" y="12175"/>
                  </a:lnTo>
                  <a:lnTo>
                    <a:pt x="6560" y="11861"/>
                  </a:lnTo>
                  <a:lnTo>
                    <a:pt x="6718" y="11546"/>
                  </a:lnTo>
                  <a:lnTo>
                    <a:pt x="6875" y="11178"/>
                  </a:lnTo>
                  <a:lnTo>
                    <a:pt x="6980" y="10759"/>
                  </a:lnTo>
                  <a:lnTo>
                    <a:pt x="7137" y="9971"/>
                  </a:lnTo>
                  <a:lnTo>
                    <a:pt x="7190" y="9079"/>
                  </a:lnTo>
                  <a:lnTo>
                    <a:pt x="7190" y="8187"/>
                  </a:lnTo>
                  <a:lnTo>
                    <a:pt x="5248" y="8187"/>
                  </a:lnTo>
                  <a:lnTo>
                    <a:pt x="5248" y="8974"/>
                  </a:lnTo>
                  <a:lnTo>
                    <a:pt x="5248" y="9604"/>
                  </a:lnTo>
                  <a:lnTo>
                    <a:pt x="5143" y="10181"/>
                  </a:lnTo>
                  <a:lnTo>
                    <a:pt x="5038" y="10654"/>
                  </a:lnTo>
                  <a:lnTo>
                    <a:pt x="4828"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4"/>
                  </a:lnTo>
                  <a:lnTo>
                    <a:pt x="5091" y="2362"/>
                  </a:lnTo>
                  <a:lnTo>
                    <a:pt x="5196" y="2834"/>
                  </a:lnTo>
                  <a:lnTo>
                    <a:pt x="5248" y="3411"/>
                  </a:lnTo>
                  <a:lnTo>
                    <a:pt x="5248" y="4828"/>
                  </a:lnTo>
                  <a:lnTo>
                    <a:pt x="7190" y="4828"/>
                  </a:lnTo>
                  <a:lnTo>
                    <a:pt x="7190" y="3884"/>
                  </a:lnTo>
                  <a:lnTo>
                    <a:pt x="7137" y="2992"/>
                  </a:lnTo>
                  <a:lnTo>
                    <a:pt x="7033" y="2204"/>
                  </a:lnTo>
                  <a:lnTo>
                    <a:pt x="6928" y="1837"/>
                  </a:lnTo>
                  <a:lnTo>
                    <a:pt x="6770" y="1470"/>
                  </a:lnTo>
                  <a:lnTo>
                    <a:pt x="6560" y="1155"/>
                  </a:lnTo>
                  <a:lnTo>
                    <a:pt x="6350"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37" name="Google Shape;837;p15"/>
            <p:cNvSpPr/>
            <p:nvPr/>
          </p:nvSpPr>
          <p:spPr>
            <a:xfrm>
              <a:off x="2126710" y="3164358"/>
              <a:ext cx="64841" cy="107129"/>
            </a:xfrm>
            <a:custGeom>
              <a:avLst/>
              <a:gdLst/>
              <a:ahLst/>
              <a:cxnLst/>
              <a:rect l="l" t="t" r="r" b="b"/>
              <a:pathLst>
                <a:path w="7978" h="13173" extrusionOk="0">
                  <a:moveTo>
                    <a:pt x="5353" y="5668"/>
                  </a:moveTo>
                  <a:lnTo>
                    <a:pt x="5353" y="8817"/>
                  </a:lnTo>
                  <a:lnTo>
                    <a:pt x="5301" y="9551"/>
                  </a:lnTo>
                  <a:lnTo>
                    <a:pt x="5301" y="9919"/>
                  </a:lnTo>
                  <a:lnTo>
                    <a:pt x="5196" y="10234"/>
                  </a:lnTo>
                  <a:lnTo>
                    <a:pt x="5143" y="10549"/>
                  </a:lnTo>
                  <a:lnTo>
                    <a:pt x="4986" y="10811"/>
                  </a:lnTo>
                  <a:lnTo>
                    <a:pt x="4776" y="11073"/>
                  </a:lnTo>
                  <a:lnTo>
                    <a:pt x="4514" y="11283"/>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4" y="13120"/>
                  </a:lnTo>
                  <a:lnTo>
                    <a:pt x="2887"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57" y="12385"/>
                  </a:lnTo>
                  <a:lnTo>
                    <a:pt x="7452" y="12175"/>
                  </a:lnTo>
                  <a:lnTo>
                    <a:pt x="7400" y="11861"/>
                  </a:lnTo>
                  <a:lnTo>
                    <a:pt x="7400" y="11441"/>
                  </a:lnTo>
                  <a:lnTo>
                    <a:pt x="7348" y="10234"/>
                  </a:lnTo>
                  <a:lnTo>
                    <a:pt x="7348" y="4146"/>
                  </a:lnTo>
                  <a:lnTo>
                    <a:pt x="7348" y="3044"/>
                  </a:lnTo>
                  <a:lnTo>
                    <a:pt x="7295"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38" name="Google Shape;838;p15"/>
            <p:cNvSpPr/>
            <p:nvPr/>
          </p:nvSpPr>
          <p:spPr>
            <a:xfrm>
              <a:off x="2204767" y="3164358"/>
              <a:ext cx="59290" cy="104999"/>
            </a:xfrm>
            <a:custGeom>
              <a:avLst/>
              <a:gdLst/>
              <a:ahLst/>
              <a:cxnLst/>
              <a:rect l="l" t="t" r="r" b="b"/>
              <a:pathLst>
                <a:path w="7295" h="12911" extrusionOk="0">
                  <a:moveTo>
                    <a:pt x="4671" y="0"/>
                  </a:moveTo>
                  <a:lnTo>
                    <a:pt x="4094" y="53"/>
                  </a:lnTo>
                  <a:lnTo>
                    <a:pt x="3621" y="158"/>
                  </a:lnTo>
                  <a:lnTo>
                    <a:pt x="3201" y="315"/>
                  </a:lnTo>
                  <a:lnTo>
                    <a:pt x="2887"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2" y="1050"/>
                  </a:lnTo>
                  <a:lnTo>
                    <a:pt x="6665" y="787"/>
                  </a:lnTo>
                  <a:lnTo>
                    <a:pt x="6455" y="578"/>
                  </a:lnTo>
                  <a:lnTo>
                    <a:pt x="6193" y="368"/>
                  </a:lnTo>
                  <a:lnTo>
                    <a:pt x="5878" y="210"/>
                  </a:lnTo>
                  <a:lnTo>
                    <a:pt x="5510"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39" name="Google Shape;839;p15"/>
            <p:cNvSpPr/>
            <p:nvPr/>
          </p:nvSpPr>
          <p:spPr>
            <a:xfrm>
              <a:off x="2277272" y="3164358"/>
              <a:ext cx="64841" cy="107129"/>
            </a:xfrm>
            <a:custGeom>
              <a:avLst/>
              <a:gdLst/>
              <a:ahLst/>
              <a:cxnLst/>
              <a:rect l="l" t="t" r="r" b="b"/>
              <a:pathLst>
                <a:path w="7978" h="13173" extrusionOk="0">
                  <a:moveTo>
                    <a:pt x="5354" y="5668"/>
                  </a:moveTo>
                  <a:lnTo>
                    <a:pt x="5354"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1"/>
                  </a:lnTo>
                  <a:lnTo>
                    <a:pt x="2100" y="9289"/>
                  </a:lnTo>
                  <a:lnTo>
                    <a:pt x="2205" y="8817"/>
                  </a:lnTo>
                  <a:lnTo>
                    <a:pt x="2310" y="8449"/>
                  </a:lnTo>
                  <a:lnTo>
                    <a:pt x="2520" y="8135"/>
                  </a:lnTo>
                  <a:lnTo>
                    <a:pt x="2782" y="7820"/>
                  </a:lnTo>
                  <a:lnTo>
                    <a:pt x="3044" y="7557"/>
                  </a:lnTo>
                  <a:lnTo>
                    <a:pt x="3674" y="7032"/>
                  </a:lnTo>
                  <a:lnTo>
                    <a:pt x="4671" y="6298"/>
                  </a:lnTo>
                  <a:lnTo>
                    <a:pt x="5354" y="5668"/>
                  </a:lnTo>
                  <a:close/>
                  <a:moveTo>
                    <a:pt x="3307" y="0"/>
                  </a:moveTo>
                  <a:lnTo>
                    <a:pt x="2835"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5" y="1994"/>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1"/>
                  </a:lnTo>
                  <a:lnTo>
                    <a:pt x="4671" y="4461"/>
                  </a:lnTo>
                  <a:lnTo>
                    <a:pt x="4042" y="4933"/>
                  </a:lnTo>
                  <a:lnTo>
                    <a:pt x="2152" y="6245"/>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5"/>
                  </a:lnTo>
                  <a:lnTo>
                    <a:pt x="945" y="12490"/>
                  </a:lnTo>
                  <a:lnTo>
                    <a:pt x="1313" y="12753"/>
                  </a:lnTo>
                  <a:lnTo>
                    <a:pt x="1680" y="12963"/>
                  </a:lnTo>
                  <a:lnTo>
                    <a:pt x="2047" y="13068"/>
                  </a:lnTo>
                  <a:lnTo>
                    <a:pt x="2415" y="13120"/>
                  </a:lnTo>
                  <a:lnTo>
                    <a:pt x="2835" y="13173"/>
                  </a:lnTo>
                  <a:lnTo>
                    <a:pt x="3464" y="13120"/>
                  </a:lnTo>
                  <a:lnTo>
                    <a:pt x="3937" y="12963"/>
                  </a:lnTo>
                  <a:lnTo>
                    <a:pt x="4356" y="12753"/>
                  </a:lnTo>
                  <a:lnTo>
                    <a:pt x="4724" y="12490"/>
                  </a:lnTo>
                  <a:lnTo>
                    <a:pt x="4986" y="12175"/>
                  </a:lnTo>
                  <a:lnTo>
                    <a:pt x="5196" y="11913"/>
                  </a:lnTo>
                  <a:lnTo>
                    <a:pt x="5458" y="11388"/>
                  </a:lnTo>
                  <a:lnTo>
                    <a:pt x="5458" y="12910"/>
                  </a:lnTo>
                  <a:lnTo>
                    <a:pt x="7977" y="12910"/>
                  </a:lnTo>
                  <a:lnTo>
                    <a:pt x="7768" y="12753"/>
                  </a:lnTo>
                  <a:lnTo>
                    <a:pt x="7663"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0" name="Google Shape;840;p15"/>
            <p:cNvSpPr/>
            <p:nvPr/>
          </p:nvSpPr>
          <p:spPr>
            <a:xfrm>
              <a:off x="2353622" y="3123810"/>
              <a:ext cx="60997" cy="147678"/>
            </a:xfrm>
            <a:custGeom>
              <a:avLst/>
              <a:gdLst/>
              <a:ahLst/>
              <a:cxnLst/>
              <a:rect l="l" t="t" r="r" b="b"/>
              <a:pathLst>
                <a:path w="7505" h="18159" extrusionOk="0">
                  <a:moveTo>
                    <a:pt x="3726" y="6561"/>
                  </a:moveTo>
                  <a:lnTo>
                    <a:pt x="4041" y="6613"/>
                  </a:lnTo>
                  <a:lnTo>
                    <a:pt x="4304" y="6666"/>
                  </a:lnTo>
                  <a:lnTo>
                    <a:pt x="4566" y="6771"/>
                  </a:lnTo>
                  <a:lnTo>
                    <a:pt x="4776" y="6928"/>
                  </a:lnTo>
                  <a:lnTo>
                    <a:pt x="4933" y="7138"/>
                  </a:lnTo>
                  <a:lnTo>
                    <a:pt x="5091" y="7348"/>
                  </a:lnTo>
                  <a:lnTo>
                    <a:pt x="5196" y="7663"/>
                  </a:lnTo>
                  <a:lnTo>
                    <a:pt x="5301" y="7978"/>
                  </a:lnTo>
                  <a:lnTo>
                    <a:pt x="5458" y="8660"/>
                  </a:lnTo>
                  <a:lnTo>
                    <a:pt x="5511" y="9552"/>
                  </a:lnTo>
                  <a:lnTo>
                    <a:pt x="5511" y="10497"/>
                  </a:lnTo>
                  <a:lnTo>
                    <a:pt x="5511" y="11599"/>
                  </a:lnTo>
                  <a:lnTo>
                    <a:pt x="5458" y="13750"/>
                  </a:lnTo>
                  <a:lnTo>
                    <a:pt x="5353" y="14590"/>
                  </a:lnTo>
                  <a:lnTo>
                    <a:pt x="5248" y="15272"/>
                  </a:lnTo>
                  <a:lnTo>
                    <a:pt x="5143" y="15587"/>
                  </a:lnTo>
                  <a:lnTo>
                    <a:pt x="5038" y="15849"/>
                  </a:lnTo>
                  <a:lnTo>
                    <a:pt x="4881" y="16059"/>
                  </a:lnTo>
                  <a:lnTo>
                    <a:pt x="4724" y="16217"/>
                  </a:lnTo>
                  <a:lnTo>
                    <a:pt x="4514" y="16374"/>
                  </a:lnTo>
                  <a:lnTo>
                    <a:pt x="4304" y="16479"/>
                  </a:lnTo>
                  <a:lnTo>
                    <a:pt x="4041" y="16532"/>
                  </a:lnTo>
                  <a:lnTo>
                    <a:pt x="3464" y="16532"/>
                  </a:lnTo>
                  <a:lnTo>
                    <a:pt x="3202" y="16479"/>
                  </a:lnTo>
                  <a:lnTo>
                    <a:pt x="2992" y="16427"/>
                  </a:lnTo>
                  <a:lnTo>
                    <a:pt x="2834" y="16322"/>
                  </a:lnTo>
                  <a:lnTo>
                    <a:pt x="2572" y="16059"/>
                  </a:lnTo>
                  <a:lnTo>
                    <a:pt x="2362" y="15745"/>
                  </a:lnTo>
                  <a:lnTo>
                    <a:pt x="2257" y="15430"/>
                  </a:lnTo>
                  <a:lnTo>
                    <a:pt x="2152" y="15115"/>
                  </a:lnTo>
                  <a:lnTo>
                    <a:pt x="2100" y="14590"/>
                  </a:lnTo>
                  <a:lnTo>
                    <a:pt x="2047" y="13488"/>
                  </a:lnTo>
                  <a:lnTo>
                    <a:pt x="2047" y="12596"/>
                  </a:lnTo>
                  <a:lnTo>
                    <a:pt x="2047" y="10602"/>
                  </a:lnTo>
                  <a:lnTo>
                    <a:pt x="2100" y="9132"/>
                  </a:lnTo>
                  <a:lnTo>
                    <a:pt x="2152" y="8292"/>
                  </a:lnTo>
                  <a:lnTo>
                    <a:pt x="2205" y="7873"/>
                  </a:lnTo>
                  <a:lnTo>
                    <a:pt x="2362" y="7505"/>
                  </a:lnTo>
                  <a:lnTo>
                    <a:pt x="2572" y="7138"/>
                  </a:lnTo>
                  <a:lnTo>
                    <a:pt x="2677" y="6980"/>
                  </a:lnTo>
                  <a:lnTo>
                    <a:pt x="2834" y="6823"/>
                  </a:lnTo>
                  <a:lnTo>
                    <a:pt x="2992" y="6718"/>
                  </a:lnTo>
                  <a:lnTo>
                    <a:pt x="3202" y="6666"/>
                  </a:lnTo>
                  <a:lnTo>
                    <a:pt x="3464" y="6613"/>
                  </a:lnTo>
                  <a:lnTo>
                    <a:pt x="3726" y="6561"/>
                  </a:lnTo>
                  <a:close/>
                  <a:moveTo>
                    <a:pt x="5458" y="1"/>
                  </a:moveTo>
                  <a:lnTo>
                    <a:pt x="5458" y="6246"/>
                  </a:lnTo>
                  <a:lnTo>
                    <a:pt x="5143" y="5826"/>
                  </a:lnTo>
                  <a:lnTo>
                    <a:pt x="4933" y="5616"/>
                  </a:lnTo>
                  <a:lnTo>
                    <a:pt x="4671" y="5406"/>
                  </a:lnTo>
                  <a:lnTo>
                    <a:pt x="4356" y="5249"/>
                  </a:lnTo>
                  <a:lnTo>
                    <a:pt x="3989" y="5091"/>
                  </a:lnTo>
                  <a:lnTo>
                    <a:pt x="3517" y="5039"/>
                  </a:lnTo>
                  <a:lnTo>
                    <a:pt x="3044" y="4986"/>
                  </a:lnTo>
                  <a:lnTo>
                    <a:pt x="2519" y="5039"/>
                  </a:lnTo>
                  <a:lnTo>
                    <a:pt x="2047" y="5144"/>
                  </a:lnTo>
                  <a:lnTo>
                    <a:pt x="1627" y="5354"/>
                  </a:lnTo>
                  <a:lnTo>
                    <a:pt x="1260" y="5564"/>
                  </a:lnTo>
                  <a:lnTo>
                    <a:pt x="945" y="5878"/>
                  </a:lnTo>
                  <a:lnTo>
                    <a:pt x="683" y="6246"/>
                  </a:lnTo>
                  <a:lnTo>
                    <a:pt x="473" y="6666"/>
                  </a:lnTo>
                  <a:lnTo>
                    <a:pt x="315" y="7085"/>
                  </a:lnTo>
                  <a:lnTo>
                    <a:pt x="210" y="7505"/>
                  </a:lnTo>
                  <a:lnTo>
                    <a:pt x="158" y="8030"/>
                  </a:lnTo>
                  <a:lnTo>
                    <a:pt x="53" y="9290"/>
                  </a:lnTo>
                  <a:lnTo>
                    <a:pt x="0" y="10549"/>
                  </a:lnTo>
                  <a:lnTo>
                    <a:pt x="0" y="11651"/>
                  </a:lnTo>
                  <a:lnTo>
                    <a:pt x="0" y="12963"/>
                  </a:lnTo>
                  <a:lnTo>
                    <a:pt x="53" y="14118"/>
                  </a:lnTo>
                  <a:lnTo>
                    <a:pt x="158" y="15167"/>
                  </a:lnTo>
                  <a:lnTo>
                    <a:pt x="315" y="16007"/>
                  </a:lnTo>
                  <a:lnTo>
                    <a:pt x="420" y="16427"/>
                  </a:lnTo>
                  <a:lnTo>
                    <a:pt x="578" y="16742"/>
                  </a:lnTo>
                  <a:lnTo>
                    <a:pt x="735" y="17056"/>
                  </a:lnTo>
                  <a:lnTo>
                    <a:pt x="945" y="17319"/>
                  </a:lnTo>
                  <a:lnTo>
                    <a:pt x="1207" y="17581"/>
                  </a:lnTo>
                  <a:lnTo>
                    <a:pt x="1470" y="17739"/>
                  </a:lnTo>
                  <a:lnTo>
                    <a:pt x="1785" y="17896"/>
                  </a:lnTo>
                  <a:lnTo>
                    <a:pt x="2152" y="18054"/>
                  </a:lnTo>
                  <a:lnTo>
                    <a:pt x="2519" y="18106"/>
                  </a:lnTo>
                  <a:lnTo>
                    <a:pt x="2939" y="18159"/>
                  </a:lnTo>
                  <a:lnTo>
                    <a:pt x="3517" y="18106"/>
                  </a:lnTo>
                  <a:lnTo>
                    <a:pt x="4041" y="17949"/>
                  </a:lnTo>
                  <a:lnTo>
                    <a:pt x="4461" y="17791"/>
                  </a:lnTo>
                  <a:lnTo>
                    <a:pt x="4829" y="17529"/>
                  </a:lnTo>
                  <a:lnTo>
                    <a:pt x="5091" y="17266"/>
                  </a:lnTo>
                  <a:lnTo>
                    <a:pt x="5301" y="17004"/>
                  </a:lnTo>
                  <a:lnTo>
                    <a:pt x="5616" y="16584"/>
                  </a:lnTo>
                  <a:lnTo>
                    <a:pt x="5616" y="17896"/>
                  </a:lnTo>
                  <a:lnTo>
                    <a:pt x="7505" y="17896"/>
                  </a:lnTo>
                  <a:lnTo>
                    <a:pt x="7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1" name="Google Shape;841;p15"/>
            <p:cNvSpPr/>
            <p:nvPr/>
          </p:nvSpPr>
          <p:spPr>
            <a:xfrm>
              <a:off x="2432955"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2" name="Google Shape;842;p15"/>
            <p:cNvSpPr/>
            <p:nvPr/>
          </p:nvSpPr>
          <p:spPr>
            <a:xfrm>
              <a:off x="2465798" y="3164358"/>
              <a:ext cx="58014" cy="107129"/>
            </a:xfrm>
            <a:custGeom>
              <a:avLst/>
              <a:gdLst/>
              <a:ahLst/>
              <a:cxnLst/>
              <a:rect l="l" t="t" r="r" b="b"/>
              <a:pathLst>
                <a:path w="7138" h="13173" extrusionOk="0">
                  <a:moveTo>
                    <a:pt x="3936" y="1575"/>
                  </a:moveTo>
                  <a:lnTo>
                    <a:pt x="4146" y="1627"/>
                  </a:lnTo>
                  <a:lnTo>
                    <a:pt x="4356" y="1732"/>
                  </a:lnTo>
                  <a:lnTo>
                    <a:pt x="4566" y="1837"/>
                  </a:lnTo>
                  <a:lnTo>
                    <a:pt x="4829" y="2099"/>
                  </a:lnTo>
                  <a:lnTo>
                    <a:pt x="4986" y="2414"/>
                  </a:lnTo>
                  <a:lnTo>
                    <a:pt x="5143" y="2782"/>
                  </a:lnTo>
                  <a:lnTo>
                    <a:pt x="5196" y="3149"/>
                  </a:lnTo>
                  <a:lnTo>
                    <a:pt x="5248" y="3779"/>
                  </a:lnTo>
                  <a:lnTo>
                    <a:pt x="5248" y="5353"/>
                  </a:lnTo>
                  <a:lnTo>
                    <a:pt x="2047" y="5353"/>
                  </a:lnTo>
                  <a:lnTo>
                    <a:pt x="2047" y="3464"/>
                  </a:lnTo>
                  <a:lnTo>
                    <a:pt x="2100" y="2992"/>
                  </a:lnTo>
                  <a:lnTo>
                    <a:pt x="2205" y="2624"/>
                  </a:lnTo>
                  <a:lnTo>
                    <a:pt x="2310" y="2309"/>
                  </a:lnTo>
                  <a:lnTo>
                    <a:pt x="2415" y="2099"/>
                  </a:lnTo>
                  <a:lnTo>
                    <a:pt x="2572" y="1942"/>
                  </a:lnTo>
                  <a:lnTo>
                    <a:pt x="2782" y="1785"/>
                  </a:lnTo>
                  <a:lnTo>
                    <a:pt x="2992" y="1680"/>
                  </a:lnTo>
                  <a:lnTo>
                    <a:pt x="3307" y="1575"/>
                  </a:lnTo>
                  <a:close/>
                  <a:moveTo>
                    <a:pt x="3464" y="0"/>
                  </a:moveTo>
                  <a:lnTo>
                    <a:pt x="2887" y="53"/>
                  </a:lnTo>
                  <a:lnTo>
                    <a:pt x="2415" y="158"/>
                  </a:lnTo>
                  <a:lnTo>
                    <a:pt x="1942" y="263"/>
                  </a:lnTo>
                  <a:lnTo>
                    <a:pt x="1575" y="473"/>
                  </a:lnTo>
                  <a:lnTo>
                    <a:pt x="1208" y="683"/>
                  </a:lnTo>
                  <a:lnTo>
                    <a:pt x="945" y="945"/>
                  </a:lnTo>
                  <a:lnTo>
                    <a:pt x="683" y="1260"/>
                  </a:lnTo>
                  <a:lnTo>
                    <a:pt x="525" y="1627"/>
                  </a:lnTo>
                  <a:lnTo>
                    <a:pt x="368" y="1994"/>
                  </a:lnTo>
                  <a:lnTo>
                    <a:pt x="210" y="2362"/>
                  </a:lnTo>
                  <a:lnTo>
                    <a:pt x="53" y="3254"/>
                  </a:lnTo>
                  <a:lnTo>
                    <a:pt x="1" y="4199"/>
                  </a:lnTo>
                  <a:lnTo>
                    <a:pt x="1" y="5248"/>
                  </a:lnTo>
                  <a:lnTo>
                    <a:pt x="1" y="8240"/>
                  </a:lnTo>
                  <a:lnTo>
                    <a:pt x="53" y="9919"/>
                  </a:lnTo>
                  <a:lnTo>
                    <a:pt x="105" y="10391"/>
                  </a:lnTo>
                  <a:lnTo>
                    <a:pt x="158" y="10706"/>
                  </a:lnTo>
                  <a:lnTo>
                    <a:pt x="315" y="11178"/>
                  </a:lnTo>
                  <a:lnTo>
                    <a:pt x="473" y="11546"/>
                  </a:lnTo>
                  <a:lnTo>
                    <a:pt x="630" y="11808"/>
                  </a:lnTo>
                  <a:lnTo>
                    <a:pt x="788" y="12070"/>
                  </a:lnTo>
                  <a:lnTo>
                    <a:pt x="998" y="12280"/>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0"/>
                  </a:lnTo>
                  <a:lnTo>
                    <a:pt x="6141" y="12280"/>
                  </a:lnTo>
                  <a:lnTo>
                    <a:pt x="6403" y="12070"/>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3"/>
                  </a:lnTo>
                  <a:lnTo>
                    <a:pt x="4514" y="11336"/>
                  </a:lnTo>
                  <a:lnTo>
                    <a:pt x="4356" y="11388"/>
                  </a:lnTo>
                  <a:lnTo>
                    <a:pt x="4146" y="11493"/>
                  </a:lnTo>
                  <a:lnTo>
                    <a:pt x="3674" y="11546"/>
                  </a:lnTo>
                  <a:lnTo>
                    <a:pt x="3412" y="11493"/>
                  </a:lnTo>
                  <a:lnTo>
                    <a:pt x="3202" y="11493"/>
                  </a:lnTo>
                  <a:lnTo>
                    <a:pt x="2782" y="11336"/>
                  </a:lnTo>
                  <a:lnTo>
                    <a:pt x="2520" y="11073"/>
                  </a:lnTo>
                  <a:lnTo>
                    <a:pt x="2310" y="10811"/>
                  </a:lnTo>
                  <a:lnTo>
                    <a:pt x="2205" y="10496"/>
                  </a:lnTo>
                  <a:lnTo>
                    <a:pt x="2152" y="10234"/>
                  </a:lnTo>
                  <a:lnTo>
                    <a:pt x="2047" y="9709"/>
                  </a:lnTo>
                  <a:lnTo>
                    <a:pt x="2047" y="8554"/>
                  </a:lnTo>
                  <a:lnTo>
                    <a:pt x="2047" y="6980"/>
                  </a:lnTo>
                  <a:lnTo>
                    <a:pt x="7138" y="6980"/>
                  </a:lnTo>
                  <a:lnTo>
                    <a:pt x="7138" y="3936"/>
                  </a:lnTo>
                  <a:lnTo>
                    <a:pt x="7085" y="3254"/>
                  </a:lnTo>
                  <a:lnTo>
                    <a:pt x="7033" y="2782"/>
                  </a:lnTo>
                  <a:lnTo>
                    <a:pt x="6928" y="2309"/>
                  </a:lnTo>
                  <a:lnTo>
                    <a:pt x="6823" y="1890"/>
                  </a:lnTo>
                  <a:lnTo>
                    <a:pt x="6613" y="1522"/>
                  </a:lnTo>
                  <a:lnTo>
                    <a:pt x="6403" y="1207"/>
                  </a:lnTo>
                  <a:lnTo>
                    <a:pt x="6193" y="945"/>
                  </a:lnTo>
                  <a:lnTo>
                    <a:pt x="5931" y="683"/>
                  </a:lnTo>
                  <a:lnTo>
                    <a:pt x="5668" y="525"/>
                  </a:lnTo>
                  <a:lnTo>
                    <a:pt x="5406" y="368"/>
                  </a:lnTo>
                  <a:lnTo>
                    <a:pt x="4881" y="158"/>
                  </a:lnTo>
                  <a:lnTo>
                    <a:pt x="4304"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3" name="Google Shape;843;p15"/>
            <p:cNvSpPr/>
            <p:nvPr/>
          </p:nvSpPr>
          <p:spPr>
            <a:xfrm>
              <a:off x="2540441" y="3164358"/>
              <a:ext cx="59290" cy="104999"/>
            </a:xfrm>
            <a:custGeom>
              <a:avLst/>
              <a:gdLst/>
              <a:ahLst/>
              <a:cxnLst/>
              <a:rect l="l" t="t" r="r" b="b"/>
              <a:pathLst>
                <a:path w="7295" h="12911" extrusionOk="0">
                  <a:moveTo>
                    <a:pt x="4619" y="0"/>
                  </a:moveTo>
                  <a:lnTo>
                    <a:pt x="4094" y="53"/>
                  </a:lnTo>
                  <a:lnTo>
                    <a:pt x="3621" y="158"/>
                  </a:lnTo>
                  <a:lnTo>
                    <a:pt x="3202" y="315"/>
                  </a:lnTo>
                  <a:lnTo>
                    <a:pt x="2834" y="525"/>
                  </a:lnTo>
                  <a:lnTo>
                    <a:pt x="2519" y="735"/>
                  </a:lnTo>
                  <a:lnTo>
                    <a:pt x="2309" y="997"/>
                  </a:lnTo>
                  <a:lnTo>
                    <a:pt x="1942" y="1417"/>
                  </a:lnTo>
                  <a:lnTo>
                    <a:pt x="1942"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099"/>
                  </a:lnTo>
                  <a:lnTo>
                    <a:pt x="5038" y="2414"/>
                  </a:lnTo>
                  <a:lnTo>
                    <a:pt x="5143" y="2887"/>
                  </a:lnTo>
                  <a:lnTo>
                    <a:pt x="5196" y="3411"/>
                  </a:lnTo>
                  <a:lnTo>
                    <a:pt x="5196" y="4618"/>
                  </a:lnTo>
                  <a:lnTo>
                    <a:pt x="5196" y="12910"/>
                  </a:lnTo>
                  <a:lnTo>
                    <a:pt x="7295" y="12910"/>
                  </a:lnTo>
                  <a:lnTo>
                    <a:pt x="7295" y="3989"/>
                  </a:lnTo>
                  <a:lnTo>
                    <a:pt x="7295" y="3306"/>
                  </a:lnTo>
                  <a:lnTo>
                    <a:pt x="7243" y="2624"/>
                  </a:lnTo>
                  <a:lnTo>
                    <a:pt x="7138" y="1942"/>
                  </a:lnTo>
                  <a:lnTo>
                    <a:pt x="7033" y="1627"/>
                  </a:lnTo>
                  <a:lnTo>
                    <a:pt x="6928" y="1312"/>
                  </a:lnTo>
                  <a:lnTo>
                    <a:pt x="6823" y="1050"/>
                  </a:lnTo>
                  <a:lnTo>
                    <a:pt x="6613" y="787"/>
                  </a:lnTo>
                  <a:lnTo>
                    <a:pt x="6403" y="578"/>
                  </a:lnTo>
                  <a:lnTo>
                    <a:pt x="6140"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4" name="Google Shape;844;p15"/>
            <p:cNvSpPr/>
            <p:nvPr/>
          </p:nvSpPr>
          <p:spPr>
            <a:xfrm>
              <a:off x="283263" y="2878834"/>
              <a:ext cx="438901" cy="438748"/>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5" name="Google Shape;845;p15"/>
            <p:cNvSpPr/>
            <p:nvPr/>
          </p:nvSpPr>
          <p:spPr>
            <a:xfrm>
              <a:off x="598464" y="2913837"/>
              <a:ext cx="79349" cy="87067"/>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6" name="Google Shape;846;p15"/>
            <p:cNvSpPr/>
            <p:nvPr/>
          </p:nvSpPr>
          <p:spPr>
            <a:xfrm>
              <a:off x="521692" y="3052113"/>
              <a:ext cx="46075" cy="99444"/>
            </a:xfrm>
            <a:custGeom>
              <a:avLst/>
              <a:gdLst/>
              <a:ahLst/>
              <a:cxnLst/>
              <a:rect l="l" t="t" r="r" b="b"/>
              <a:pathLst>
                <a:path w="5669" h="12228"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3"/>
                  </a:lnTo>
                  <a:lnTo>
                    <a:pt x="578" y="11231"/>
                  </a:lnTo>
                  <a:lnTo>
                    <a:pt x="893" y="11546"/>
                  </a:lnTo>
                  <a:lnTo>
                    <a:pt x="1260" y="11808"/>
                  </a:lnTo>
                  <a:lnTo>
                    <a:pt x="1680" y="12018"/>
                  </a:lnTo>
                  <a:lnTo>
                    <a:pt x="2205" y="12175"/>
                  </a:lnTo>
                  <a:lnTo>
                    <a:pt x="2835" y="12228"/>
                  </a:lnTo>
                  <a:lnTo>
                    <a:pt x="3569" y="12175"/>
                  </a:lnTo>
                  <a:lnTo>
                    <a:pt x="4147" y="12018"/>
                  </a:lnTo>
                  <a:lnTo>
                    <a:pt x="4619" y="11808"/>
                  </a:lnTo>
                  <a:lnTo>
                    <a:pt x="4934" y="11546"/>
                  </a:lnTo>
                  <a:lnTo>
                    <a:pt x="5196" y="11231"/>
                  </a:lnTo>
                  <a:lnTo>
                    <a:pt x="5354" y="10916"/>
                  </a:lnTo>
                  <a:lnTo>
                    <a:pt x="5459" y="10601"/>
                  </a:lnTo>
                  <a:lnTo>
                    <a:pt x="5511" y="10339"/>
                  </a:lnTo>
                  <a:lnTo>
                    <a:pt x="5563" y="9971"/>
                  </a:lnTo>
                  <a:lnTo>
                    <a:pt x="5616" y="9551"/>
                  </a:lnTo>
                  <a:lnTo>
                    <a:pt x="5668" y="7872"/>
                  </a:lnTo>
                  <a:lnTo>
                    <a:pt x="4251" y="7872"/>
                  </a:lnTo>
                  <a:lnTo>
                    <a:pt x="4251" y="9289"/>
                  </a:lnTo>
                  <a:lnTo>
                    <a:pt x="4199" y="9866"/>
                  </a:lnTo>
                  <a:lnTo>
                    <a:pt x="4147" y="10129"/>
                  </a:lnTo>
                  <a:lnTo>
                    <a:pt x="4042" y="10286"/>
                  </a:lnTo>
                  <a:lnTo>
                    <a:pt x="3937" y="10496"/>
                  </a:lnTo>
                  <a:lnTo>
                    <a:pt x="3779" y="10654"/>
                  </a:lnTo>
                  <a:lnTo>
                    <a:pt x="3569" y="10811"/>
                  </a:lnTo>
                  <a:lnTo>
                    <a:pt x="3307" y="10916"/>
                  </a:lnTo>
                  <a:lnTo>
                    <a:pt x="2940" y="10968"/>
                  </a:lnTo>
                  <a:lnTo>
                    <a:pt x="2572" y="10916"/>
                  </a:lnTo>
                  <a:lnTo>
                    <a:pt x="2257" y="10811"/>
                  </a:lnTo>
                  <a:lnTo>
                    <a:pt x="1995" y="10706"/>
                  </a:lnTo>
                  <a:lnTo>
                    <a:pt x="1837" y="10496"/>
                  </a:lnTo>
                  <a:lnTo>
                    <a:pt x="1732" y="10339"/>
                  </a:lnTo>
                  <a:lnTo>
                    <a:pt x="1628" y="10129"/>
                  </a:lnTo>
                  <a:lnTo>
                    <a:pt x="1575" y="9866"/>
                  </a:lnTo>
                  <a:lnTo>
                    <a:pt x="1523" y="9184"/>
                  </a:lnTo>
                  <a:lnTo>
                    <a:pt x="1470" y="8187"/>
                  </a:lnTo>
                  <a:lnTo>
                    <a:pt x="1470" y="6298"/>
                  </a:lnTo>
                  <a:lnTo>
                    <a:pt x="1470" y="4461"/>
                  </a:lnTo>
                  <a:lnTo>
                    <a:pt x="1523" y="3516"/>
                  </a:lnTo>
                  <a:lnTo>
                    <a:pt x="1575" y="2729"/>
                  </a:lnTo>
                  <a:lnTo>
                    <a:pt x="1628" y="2309"/>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099"/>
                  </a:lnTo>
                  <a:lnTo>
                    <a:pt x="4199" y="2414"/>
                  </a:lnTo>
                  <a:lnTo>
                    <a:pt x="4199" y="3044"/>
                  </a:lnTo>
                  <a:lnTo>
                    <a:pt x="4199" y="3936"/>
                  </a:lnTo>
                  <a:lnTo>
                    <a:pt x="5563" y="3936"/>
                  </a:lnTo>
                  <a:lnTo>
                    <a:pt x="5563" y="2677"/>
                  </a:lnTo>
                  <a:lnTo>
                    <a:pt x="5563" y="2152"/>
                  </a:lnTo>
                  <a:lnTo>
                    <a:pt x="5459" y="1732"/>
                  </a:lnTo>
                  <a:lnTo>
                    <a:pt x="5301" y="1260"/>
                  </a:lnTo>
                  <a:lnTo>
                    <a:pt x="5091" y="892"/>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7" name="Google Shape;847;p15"/>
            <p:cNvSpPr/>
            <p:nvPr/>
          </p:nvSpPr>
          <p:spPr>
            <a:xfrm>
              <a:off x="577568" y="3053821"/>
              <a:ext cx="46497" cy="96460"/>
            </a:xfrm>
            <a:custGeom>
              <a:avLst/>
              <a:gdLst/>
              <a:ahLst/>
              <a:cxnLst/>
              <a:rect l="l" t="t" r="r" b="b"/>
              <a:pathLst>
                <a:path w="5721" h="11861" extrusionOk="0">
                  <a:moveTo>
                    <a:pt x="2415" y="1365"/>
                  </a:moveTo>
                  <a:lnTo>
                    <a:pt x="3044" y="1417"/>
                  </a:lnTo>
                  <a:lnTo>
                    <a:pt x="3412" y="1470"/>
                  </a:lnTo>
                  <a:lnTo>
                    <a:pt x="3726" y="1627"/>
                  </a:lnTo>
                  <a:lnTo>
                    <a:pt x="3884" y="1784"/>
                  </a:lnTo>
                  <a:lnTo>
                    <a:pt x="4041" y="1942"/>
                  </a:lnTo>
                  <a:lnTo>
                    <a:pt x="4146" y="2152"/>
                  </a:lnTo>
                  <a:lnTo>
                    <a:pt x="4199" y="2414"/>
                  </a:lnTo>
                  <a:lnTo>
                    <a:pt x="4251" y="3044"/>
                  </a:lnTo>
                  <a:lnTo>
                    <a:pt x="4304" y="3936"/>
                  </a:lnTo>
                  <a:lnTo>
                    <a:pt x="4304" y="6560"/>
                  </a:lnTo>
                  <a:lnTo>
                    <a:pt x="4304" y="8029"/>
                  </a:lnTo>
                  <a:lnTo>
                    <a:pt x="4251" y="8817"/>
                  </a:lnTo>
                  <a:lnTo>
                    <a:pt x="4199" y="9394"/>
                  </a:lnTo>
                  <a:lnTo>
                    <a:pt x="4094" y="9761"/>
                  </a:lnTo>
                  <a:lnTo>
                    <a:pt x="3989" y="10024"/>
                  </a:lnTo>
                  <a:lnTo>
                    <a:pt x="3831" y="10234"/>
                  </a:lnTo>
                  <a:lnTo>
                    <a:pt x="3622" y="10391"/>
                  </a:lnTo>
                  <a:lnTo>
                    <a:pt x="3359" y="10444"/>
                  </a:lnTo>
                  <a:lnTo>
                    <a:pt x="3044" y="10496"/>
                  </a:lnTo>
                  <a:lnTo>
                    <a:pt x="2415" y="10548"/>
                  </a:lnTo>
                  <a:lnTo>
                    <a:pt x="1470" y="10548"/>
                  </a:lnTo>
                  <a:lnTo>
                    <a:pt x="1470" y="1365"/>
                  </a:lnTo>
                  <a:close/>
                  <a:moveTo>
                    <a:pt x="0" y="0"/>
                  </a:moveTo>
                  <a:lnTo>
                    <a:pt x="0" y="11860"/>
                  </a:lnTo>
                  <a:lnTo>
                    <a:pt x="3097" y="11860"/>
                  </a:lnTo>
                  <a:lnTo>
                    <a:pt x="3517" y="11808"/>
                  </a:lnTo>
                  <a:lnTo>
                    <a:pt x="3936" y="11703"/>
                  </a:lnTo>
                  <a:lnTo>
                    <a:pt x="4304" y="11598"/>
                  </a:lnTo>
                  <a:lnTo>
                    <a:pt x="4671" y="11388"/>
                  </a:lnTo>
                  <a:lnTo>
                    <a:pt x="4986" y="11126"/>
                  </a:lnTo>
                  <a:lnTo>
                    <a:pt x="5248" y="10758"/>
                  </a:lnTo>
                  <a:lnTo>
                    <a:pt x="5353" y="10496"/>
                  </a:lnTo>
                  <a:lnTo>
                    <a:pt x="5511" y="10234"/>
                  </a:lnTo>
                  <a:lnTo>
                    <a:pt x="5616" y="9604"/>
                  </a:lnTo>
                  <a:lnTo>
                    <a:pt x="5668" y="8869"/>
                  </a:lnTo>
                  <a:lnTo>
                    <a:pt x="5721" y="8082"/>
                  </a:lnTo>
                  <a:lnTo>
                    <a:pt x="5721" y="5091"/>
                  </a:lnTo>
                  <a:lnTo>
                    <a:pt x="5721" y="3306"/>
                  </a:lnTo>
                  <a:lnTo>
                    <a:pt x="5668" y="2152"/>
                  </a:lnTo>
                  <a:lnTo>
                    <a:pt x="5563" y="1784"/>
                  </a:lnTo>
                  <a:lnTo>
                    <a:pt x="5458" y="1417"/>
                  </a:lnTo>
                  <a:lnTo>
                    <a:pt x="5301" y="1155"/>
                  </a:lnTo>
                  <a:lnTo>
                    <a:pt x="5143" y="892"/>
                  </a:lnTo>
                  <a:lnTo>
                    <a:pt x="4881" y="577"/>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8" name="Google Shape;848;p15"/>
            <p:cNvSpPr/>
            <p:nvPr/>
          </p:nvSpPr>
          <p:spPr>
            <a:xfrm>
              <a:off x="631738" y="3052113"/>
              <a:ext cx="46928" cy="99444"/>
            </a:xfrm>
            <a:custGeom>
              <a:avLst/>
              <a:gdLst/>
              <a:ahLst/>
              <a:cxnLst/>
              <a:rect l="l" t="t" r="r" b="b"/>
              <a:pathLst>
                <a:path w="5774" h="12228"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6"/>
                  </a:lnTo>
                  <a:lnTo>
                    <a:pt x="420" y="3884"/>
                  </a:lnTo>
                  <a:lnTo>
                    <a:pt x="525" y="4251"/>
                  </a:lnTo>
                  <a:lnTo>
                    <a:pt x="735" y="4566"/>
                  </a:lnTo>
                  <a:lnTo>
                    <a:pt x="945" y="4933"/>
                  </a:lnTo>
                  <a:lnTo>
                    <a:pt x="1260" y="5301"/>
                  </a:lnTo>
                  <a:lnTo>
                    <a:pt x="1627" y="5720"/>
                  </a:lnTo>
                  <a:lnTo>
                    <a:pt x="3254" y="7400"/>
                  </a:lnTo>
                  <a:lnTo>
                    <a:pt x="3726" y="7872"/>
                  </a:lnTo>
                  <a:lnTo>
                    <a:pt x="4041" y="8344"/>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8"/>
                  </a:lnTo>
                  <a:lnTo>
                    <a:pt x="2414" y="10916"/>
                  </a:lnTo>
                  <a:lnTo>
                    <a:pt x="2100" y="10758"/>
                  </a:lnTo>
                  <a:lnTo>
                    <a:pt x="1837" y="10601"/>
                  </a:lnTo>
                  <a:lnTo>
                    <a:pt x="1680" y="10391"/>
                  </a:lnTo>
                  <a:lnTo>
                    <a:pt x="1522" y="10129"/>
                  </a:lnTo>
                  <a:lnTo>
                    <a:pt x="1470" y="9919"/>
                  </a:lnTo>
                  <a:lnTo>
                    <a:pt x="1417" y="9551"/>
                  </a:lnTo>
                  <a:lnTo>
                    <a:pt x="1417" y="7977"/>
                  </a:lnTo>
                  <a:lnTo>
                    <a:pt x="0" y="7977"/>
                  </a:lnTo>
                  <a:lnTo>
                    <a:pt x="0" y="9289"/>
                  </a:lnTo>
                  <a:lnTo>
                    <a:pt x="53" y="9919"/>
                  </a:lnTo>
                  <a:lnTo>
                    <a:pt x="105" y="10234"/>
                  </a:lnTo>
                  <a:lnTo>
                    <a:pt x="210" y="10549"/>
                  </a:lnTo>
                  <a:lnTo>
                    <a:pt x="315" y="10863"/>
                  </a:lnTo>
                  <a:lnTo>
                    <a:pt x="473" y="11126"/>
                  </a:lnTo>
                  <a:lnTo>
                    <a:pt x="683" y="11388"/>
                  </a:lnTo>
                  <a:lnTo>
                    <a:pt x="945" y="11651"/>
                  </a:lnTo>
                  <a:lnTo>
                    <a:pt x="1155" y="11808"/>
                  </a:lnTo>
                  <a:lnTo>
                    <a:pt x="1575" y="12018"/>
                  </a:lnTo>
                  <a:lnTo>
                    <a:pt x="2152" y="12175"/>
                  </a:lnTo>
                  <a:lnTo>
                    <a:pt x="2519" y="12228"/>
                  </a:lnTo>
                  <a:lnTo>
                    <a:pt x="2887" y="12228"/>
                  </a:lnTo>
                  <a:lnTo>
                    <a:pt x="3307" y="12175"/>
                  </a:lnTo>
                  <a:lnTo>
                    <a:pt x="3726" y="12123"/>
                  </a:lnTo>
                  <a:lnTo>
                    <a:pt x="4199" y="11966"/>
                  </a:lnTo>
                  <a:lnTo>
                    <a:pt x="4671" y="11756"/>
                  </a:lnTo>
                  <a:lnTo>
                    <a:pt x="4881" y="11598"/>
                  </a:lnTo>
                  <a:lnTo>
                    <a:pt x="5091" y="11388"/>
                  </a:lnTo>
                  <a:lnTo>
                    <a:pt x="5301" y="11178"/>
                  </a:lnTo>
                  <a:lnTo>
                    <a:pt x="5458" y="10863"/>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8"/>
                  </a:lnTo>
                  <a:lnTo>
                    <a:pt x="2362" y="4251"/>
                  </a:lnTo>
                  <a:lnTo>
                    <a:pt x="1995" y="3726"/>
                  </a:lnTo>
                  <a:lnTo>
                    <a:pt x="1890" y="3516"/>
                  </a:lnTo>
                  <a:lnTo>
                    <a:pt x="1785" y="3254"/>
                  </a:lnTo>
                  <a:lnTo>
                    <a:pt x="1732" y="2992"/>
                  </a:lnTo>
                  <a:lnTo>
                    <a:pt x="1732" y="2677"/>
                  </a:lnTo>
                  <a:lnTo>
                    <a:pt x="1732" y="2309"/>
                  </a:lnTo>
                  <a:lnTo>
                    <a:pt x="1785" y="2099"/>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4"/>
                  </a:lnTo>
                  <a:lnTo>
                    <a:pt x="4199" y="2204"/>
                  </a:lnTo>
                  <a:lnTo>
                    <a:pt x="4199" y="2624"/>
                  </a:lnTo>
                  <a:lnTo>
                    <a:pt x="4251" y="3674"/>
                  </a:lnTo>
                  <a:lnTo>
                    <a:pt x="5563" y="3674"/>
                  </a:lnTo>
                  <a:lnTo>
                    <a:pt x="5563" y="2624"/>
                  </a:lnTo>
                  <a:lnTo>
                    <a:pt x="5511" y="1890"/>
                  </a:lnTo>
                  <a:lnTo>
                    <a:pt x="5406" y="1417"/>
                  </a:lnTo>
                  <a:lnTo>
                    <a:pt x="5196" y="997"/>
                  </a:lnTo>
                  <a:lnTo>
                    <a:pt x="4986" y="682"/>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9" name="Google Shape;849;p15"/>
            <p:cNvSpPr/>
            <p:nvPr/>
          </p:nvSpPr>
          <p:spPr>
            <a:xfrm>
              <a:off x="520838" y="3171612"/>
              <a:ext cx="46928" cy="99452"/>
            </a:xfrm>
            <a:custGeom>
              <a:avLst/>
              <a:gdLst/>
              <a:ahLst/>
              <a:cxnLst/>
              <a:rect l="l" t="t" r="r" b="b"/>
              <a:pathLst>
                <a:path w="5774" h="12229" extrusionOk="0">
                  <a:moveTo>
                    <a:pt x="3045" y="0"/>
                  </a:moveTo>
                  <a:lnTo>
                    <a:pt x="2572" y="53"/>
                  </a:lnTo>
                  <a:lnTo>
                    <a:pt x="2152" y="105"/>
                  </a:lnTo>
                  <a:lnTo>
                    <a:pt x="1785" y="210"/>
                  </a:lnTo>
                  <a:lnTo>
                    <a:pt x="1470" y="368"/>
                  </a:lnTo>
                  <a:lnTo>
                    <a:pt x="1208" y="525"/>
                  </a:lnTo>
                  <a:lnTo>
                    <a:pt x="998" y="735"/>
                  </a:lnTo>
                  <a:lnTo>
                    <a:pt x="788" y="945"/>
                  </a:lnTo>
                  <a:lnTo>
                    <a:pt x="630" y="1155"/>
                  </a:lnTo>
                  <a:lnTo>
                    <a:pt x="473" y="1627"/>
                  </a:lnTo>
                  <a:lnTo>
                    <a:pt x="368" y="2047"/>
                  </a:lnTo>
                  <a:lnTo>
                    <a:pt x="316" y="2467"/>
                  </a:lnTo>
                  <a:lnTo>
                    <a:pt x="316" y="2782"/>
                  </a:lnTo>
                  <a:lnTo>
                    <a:pt x="316" y="3149"/>
                  </a:lnTo>
                  <a:lnTo>
                    <a:pt x="368" y="3517"/>
                  </a:lnTo>
                  <a:lnTo>
                    <a:pt x="421" y="3884"/>
                  </a:lnTo>
                  <a:lnTo>
                    <a:pt x="578" y="4251"/>
                  </a:lnTo>
                  <a:lnTo>
                    <a:pt x="735" y="4566"/>
                  </a:lnTo>
                  <a:lnTo>
                    <a:pt x="998" y="4933"/>
                  </a:lnTo>
                  <a:lnTo>
                    <a:pt x="1260" y="5301"/>
                  </a:lnTo>
                  <a:lnTo>
                    <a:pt x="1680" y="5721"/>
                  </a:lnTo>
                  <a:lnTo>
                    <a:pt x="3254" y="7400"/>
                  </a:lnTo>
                  <a:lnTo>
                    <a:pt x="3727" y="7872"/>
                  </a:lnTo>
                  <a:lnTo>
                    <a:pt x="4094" y="8345"/>
                  </a:lnTo>
                  <a:lnTo>
                    <a:pt x="4199" y="8607"/>
                  </a:lnTo>
                  <a:lnTo>
                    <a:pt x="4304" y="8869"/>
                  </a:lnTo>
                  <a:lnTo>
                    <a:pt x="4356" y="9132"/>
                  </a:lnTo>
                  <a:lnTo>
                    <a:pt x="4356" y="9499"/>
                  </a:lnTo>
                  <a:lnTo>
                    <a:pt x="4304" y="9919"/>
                  </a:lnTo>
                  <a:lnTo>
                    <a:pt x="4199" y="10234"/>
                  </a:lnTo>
                  <a:lnTo>
                    <a:pt x="4042" y="10496"/>
                  </a:lnTo>
                  <a:lnTo>
                    <a:pt x="3779" y="10706"/>
                  </a:lnTo>
                  <a:lnTo>
                    <a:pt x="3569" y="10811"/>
                  </a:lnTo>
                  <a:lnTo>
                    <a:pt x="3307" y="10916"/>
                  </a:lnTo>
                  <a:lnTo>
                    <a:pt x="2887" y="10969"/>
                  </a:lnTo>
                  <a:lnTo>
                    <a:pt x="2415" y="10916"/>
                  </a:lnTo>
                  <a:lnTo>
                    <a:pt x="2100" y="10759"/>
                  </a:lnTo>
                  <a:lnTo>
                    <a:pt x="1837" y="10601"/>
                  </a:lnTo>
                  <a:lnTo>
                    <a:pt x="1680" y="10391"/>
                  </a:lnTo>
                  <a:lnTo>
                    <a:pt x="1575" y="10129"/>
                  </a:lnTo>
                  <a:lnTo>
                    <a:pt x="1470" y="9919"/>
                  </a:lnTo>
                  <a:lnTo>
                    <a:pt x="1470" y="9552"/>
                  </a:lnTo>
                  <a:lnTo>
                    <a:pt x="1418" y="7977"/>
                  </a:lnTo>
                  <a:lnTo>
                    <a:pt x="1" y="7977"/>
                  </a:lnTo>
                  <a:lnTo>
                    <a:pt x="1" y="9289"/>
                  </a:lnTo>
                  <a:lnTo>
                    <a:pt x="53" y="9919"/>
                  </a:lnTo>
                  <a:lnTo>
                    <a:pt x="106" y="10234"/>
                  </a:lnTo>
                  <a:lnTo>
                    <a:pt x="211" y="10549"/>
                  </a:lnTo>
                  <a:lnTo>
                    <a:pt x="316" y="10864"/>
                  </a:lnTo>
                  <a:lnTo>
                    <a:pt x="473" y="11126"/>
                  </a:lnTo>
                  <a:lnTo>
                    <a:pt x="683" y="11388"/>
                  </a:lnTo>
                  <a:lnTo>
                    <a:pt x="945" y="11651"/>
                  </a:lnTo>
                  <a:lnTo>
                    <a:pt x="1208" y="11808"/>
                  </a:lnTo>
                  <a:lnTo>
                    <a:pt x="1575" y="12018"/>
                  </a:lnTo>
                  <a:lnTo>
                    <a:pt x="2152" y="12176"/>
                  </a:lnTo>
                  <a:lnTo>
                    <a:pt x="2520" y="12228"/>
                  </a:lnTo>
                  <a:lnTo>
                    <a:pt x="2940" y="12228"/>
                  </a:lnTo>
                  <a:lnTo>
                    <a:pt x="3307" y="12176"/>
                  </a:lnTo>
                  <a:lnTo>
                    <a:pt x="3727" y="12123"/>
                  </a:lnTo>
                  <a:lnTo>
                    <a:pt x="4199" y="11966"/>
                  </a:lnTo>
                  <a:lnTo>
                    <a:pt x="4671" y="11756"/>
                  </a:lnTo>
                  <a:lnTo>
                    <a:pt x="4934" y="11598"/>
                  </a:lnTo>
                  <a:lnTo>
                    <a:pt x="5144" y="11388"/>
                  </a:lnTo>
                  <a:lnTo>
                    <a:pt x="5301" y="11178"/>
                  </a:lnTo>
                  <a:lnTo>
                    <a:pt x="5459" y="10864"/>
                  </a:lnTo>
                  <a:lnTo>
                    <a:pt x="5616" y="10601"/>
                  </a:lnTo>
                  <a:lnTo>
                    <a:pt x="5721" y="10234"/>
                  </a:lnTo>
                  <a:lnTo>
                    <a:pt x="5773" y="9814"/>
                  </a:lnTo>
                  <a:lnTo>
                    <a:pt x="5773" y="9394"/>
                  </a:lnTo>
                  <a:lnTo>
                    <a:pt x="5773" y="8922"/>
                  </a:lnTo>
                  <a:lnTo>
                    <a:pt x="5721" y="8502"/>
                  </a:lnTo>
                  <a:lnTo>
                    <a:pt x="5616" y="8082"/>
                  </a:lnTo>
                  <a:lnTo>
                    <a:pt x="5459" y="7767"/>
                  </a:lnTo>
                  <a:lnTo>
                    <a:pt x="5249" y="7400"/>
                  </a:lnTo>
                  <a:lnTo>
                    <a:pt x="5039" y="7085"/>
                  </a:lnTo>
                  <a:lnTo>
                    <a:pt x="4409" y="6350"/>
                  </a:lnTo>
                  <a:lnTo>
                    <a:pt x="2887" y="4829"/>
                  </a:lnTo>
                  <a:lnTo>
                    <a:pt x="2362" y="4251"/>
                  </a:lnTo>
                  <a:lnTo>
                    <a:pt x="1995" y="3726"/>
                  </a:lnTo>
                  <a:lnTo>
                    <a:pt x="1890" y="3517"/>
                  </a:lnTo>
                  <a:lnTo>
                    <a:pt x="1785" y="3254"/>
                  </a:lnTo>
                  <a:lnTo>
                    <a:pt x="1733" y="2992"/>
                  </a:lnTo>
                  <a:lnTo>
                    <a:pt x="1733" y="2677"/>
                  </a:lnTo>
                  <a:lnTo>
                    <a:pt x="1733" y="2310"/>
                  </a:lnTo>
                  <a:lnTo>
                    <a:pt x="1785" y="2100"/>
                  </a:lnTo>
                  <a:lnTo>
                    <a:pt x="1890" y="1837"/>
                  </a:lnTo>
                  <a:lnTo>
                    <a:pt x="2047" y="1627"/>
                  </a:lnTo>
                  <a:lnTo>
                    <a:pt x="2257" y="1417"/>
                  </a:lnTo>
                  <a:lnTo>
                    <a:pt x="2572" y="1312"/>
                  </a:lnTo>
                  <a:lnTo>
                    <a:pt x="2992" y="1260"/>
                  </a:lnTo>
                  <a:lnTo>
                    <a:pt x="3307" y="1312"/>
                  </a:lnTo>
                  <a:lnTo>
                    <a:pt x="3622" y="1365"/>
                  </a:lnTo>
                  <a:lnTo>
                    <a:pt x="3832" y="1522"/>
                  </a:lnTo>
                  <a:lnTo>
                    <a:pt x="3989" y="1680"/>
                  </a:lnTo>
                  <a:lnTo>
                    <a:pt x="4094" y="1837"/>
                  </a:lnTo>
                  <a:lnTo>
                    <a:pt x="4147" y="1995"/>
                  </a:lnTo>
                  <a:lnTo>
                    <a:pt x="4199" y="2205"/>
                  </a:lnTo>
                  <a:lnTo>
                    <a:pt x="4252" y="2624"/>
                  </a:lnTo>
                  <a:lnTo>
                    <a:pt x="4252" y="3674"/>
                  </a:lnTo>
                  <a:lnTo>
                    <a:pt x="5564" y="3674"/>
                  </a:lnTo>
                  <a:lnTo>
                    <a:pt x="5564" y="2624"/>
                  </a:lnTo>
                  <a:lnTo>
                    <a:pt x="5511" y="1890"/>
                  </a:lnTo>
                  <a:lnTo>
                    <a:pt x="5406" y="1417"/>
                  </a:lnTo>
                  <a:lnTo>
                    <a:pt x="5249" y="998"/>
                  </a:lnTo>
                  <a:lnTo>
                    <a:pt x="4986" y="683"/>
                  </a:lnTo>
                  <a:lnTo>
                    <a:pt x="4724" y="473"/>
                  </a:lnTo>
                  <a:lnTo>
                    <a:pt x="4461" y="315"/>
                  </a:lnTo>
                  <a:lnTo>
                    <a:pt x="4147" y="158"/>
                  </a:lnTo>
                  <a:lnTo>
                    <a:pt x="3884" y="105"/>
                  </a:lnTo>
                  <a:lnTo>
                    <a:pt x="3569" y="53"/>
                  </a:lnTo>
                  <a:lnTo>
                    <a:pt x="3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50" name="Google Shape;850;p15"/>
            <p:cNvSpPr/>
            <p:nvPr/>
          </p:nvSpPr>
          <p:spPr>
            <a:xfrm>
              <a:off x="575861" y="3172889"/>
              <a:ext cx="46075" cy="96891"/>
            </a:xfrm>
            <a:custGeom>
              <a:avLst/>
              <a:gdLst/>
              <a:ahLst/>
              <a:cxnLst/>
              <a:rect l="l" t="t" r="r" b="b"/>
              <a:pathLst>
                <a:path w="5669" h="11914" extrusionOk="0">
                  <a:moveTo>
                    <a:pt x="1" y="1"/>
                  </a:moveTo>
                  <a:lnTo>
                    <a:pt x="1" y="11914"/>
                  </a:lnTo>
                  <a:lnTo>
                    <a:pt x="1470" y="11914"/>
                  </a:lnTo>
                  <a:lnTo>
                    <a:pt x="1260" y="1628"/>
                  </a:lnTo>
                  <a:lnTo>
                    <a:pt x="3569" y="11914"/>
                  </a:lnTo>
                  <a:lnTo>
                    <a:pt x="5668" y="11914"/>
                  </a:lnTo>
                  <a:lnTo>
                    <a:pt x="5668"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51" name="Google Shape;851;p15"/>
            <p:cNvSpPr/>
            <p:nvPr/>
          </p:nvSpPr>
          <p:spPr>
            <a:xfrm>
              <a:off x="631307" y="3171612"/>
              <a:ext cx="46075" cy="99452"/>
            </a:xfrm>
            <a:custGeom>
              <a:avLst/>
              <a:gdLst/>
              <a:ahLst/>
              <a:cxnLst/>
              <a:rect l="l" t="t" r="r" b="b"/>
              <a:pathLst>
                <a:path w="5669" h="12229" extrusionOk="0">
                  <a:moveTo>
                    <a:pt x="2992" y="0"/>
                  </a:moveTo>
                  <a:lnTo>
                    <a:pt x="2520" y="53"/>
                  </a:lnTo>
                  <a:lnTo>
                    <a:pt x="2153" y="105"/>
                  </a:lnTo>
                  <a:lnTo>
                    <a:pt x="1838" y="158"/>
                  </a:lnTo>
                  <a:lnTo>
                    <a:pt x="1523" y="263"/>
                  </a:lnTo>
                  <a:lnTo>
                    <a:pt x="1260" y="420"/>
                  </a:lnTo>
                  <a:lnTo>
                    <a:pt x="1050" y="578"/>
                  </a:lnTo>
                  <a:lnTo>
                    <a:pt x="683" y="945"/>
                  </a:lnTo>
                  <a:lnTo>
                    <a:pt x="421"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4" y="9971"/>
                  </a:lnTo>
                  <a:lnTo>
                    <a:pt x="5616" y="9552"/>
                  </a:lnTo>
                  <a:lnTo>
                    <a:pt x="5669" y="7872"/>
                  </a:lnTo>
                  <a:lnTo>
                    <a:pt x="4252" y="7872"/>
                  </a:lnTo>
                  <a:lnTo>
                    <a:pt x="4252"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8" y="10496"/>
                  </a:lnTo>
                  <a:lnTo>
                    <a:pt x="1733"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8" y="1837"/>
                  </a:lnTo>
                  <a:lnTo>
                    <a:pt x="1995" y="1575"/>
                  </a:lnTo>
                  <a:lnTo>
                    <a:pt x="2205" y="1417"/>
                  </a:lnTo>
                  <a:lnTo>
                    <a:pt x="2572" y="1312"/>
                  </a:lnTo>
                  <a:lnTo>
                    <a:pt x="2992" y="1260"/>
                  </a:lnTo>
                  <a:lnTo>
                    <a:pt x="3360" y="1312"/>
                  </a:lnTo>
                  <a:lnTo>
                    <a:pt x="3674" y="1417"/>
                  </a:lnTo>
                  <a:lnTo>
                    <a:pt x="3884" y="1627"/>
                  </a:lnTo>
                  <a:lnTo>
                    <a:pt x="4042" y="1837"/>
                  </a:lnTo>
                  <a:lnTo>
                    <a:pt x="4147" y="2100"/>
                  </a:lnTo>
                  <a:lnTo>
                    <a:pt x="4199" y="2414"/>
                  </a:lnTo>
                  <a:lnTo>
                    <a:pt x="4199" y="3044"/>
                  </a:lnTo>
                  <a:lnTo>
                    <a:pt x="4199" y="3936"/>
                  </a:lnTo>
                  <a:lnTo>
                    <a:pt x="5564" y="3936"/>
                  </a:lnTo>
                  <a:lnTo>
                    <a:pt x="5564" y="2677"/>
                  </a:lnTo>
                  <a:lnTo>
                    <a:pt x="5564" y="2152"/>
                  </a:lnTo>
                  <a:lnTo>
                    <a:pt x="5459" y="1732"/>
                  </a:lnTo>
                  <a:lnTo>
                    <a:pt x="5301" y="1260"/>
                  </a:lnTo>
                  <a:lnTo>
                    <a:pt x="5091" y="893"/>
                  </a:lnTo>
                  <a:lnTo>
                    <a:pt x="4776" y="630"/>
                  </a:lnTo>
                  <a:lnTo>
                    <a:pt x="4462" y="368"/>
                  </a:lnTo>
                  <a:lnTo>
                    <a:pt x="4094" y="210"/>
                  </a:lnTo>
                  <a:lnTo>
                    <a:pt x="3727" y="105"/>
                  </a:lnTo>
                  <a:lnTo>
                    <a:pt x="3360"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52" name="Google Shape;852;p15"/>
            <p:cNvSpPr/>
            <p:nvPr/>
          </p:nvSpPr>
          <p:spPr>
            <a:xfrm>
              <a:off x="277298" y="2872865"/>
              <a:ext cx="450841" cy="450687"/>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pic>
        <p:nvPicPr>
          <p:cNvPr id="853" name="Google Shape;853;p15"/>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854" name="Google Shape;854;p15"/>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0_Branding Slide_Ontario_2_FR">
  <p:cSld name="TITLE_1_14_1_1_1">
    <p:spTree>
      <p:nvGrpSpPr>
        <p:cNvPr id="1" name="Shape 855"/>
        <p:cNvGrpSpPr/>
        <p:nvPr/>
      </p:nvGrpSpPr>
      <p:grpSpPr>
        <a:xfrm>
          <a:off x="0" y="0"/>
          <a:ext cx="0" cy="0"/>
          <a:chOff x="0" y="0"/>
          <a:chExt cx="0" cy="0"/>
        </a:xfrm>
      </p:grpSpPr>
      <p:pic>
        <p:nvPicPr>
          <p:cNvPr id="856" name="Google Shape;856;p16"/>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857" name="Google Shape;857;p16"/>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5D8201">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6"/>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999999"/>
                </a:solidFill>
              </a:rPr>
              <a:t>Ontario, Canada - Photo: Unsplash</a:t>
            </a:r>
            <a:endParaRPr sz="1400" b="0" i="0" u="none" strike="noStrike" cap="none">
              <a:solidFill>
                <a:srgbClr val="999999"/>
              </a:solidFill>
              <a:latin typeface="Source Sans Pro"/>
              <a:ea typeface="Source Sans Pro"/>
              <a:cs typeface="Source Sans Pro"/>
              <a:sym typeface="Source Sans Pro"/>
            </a:endParaRPr>
          </a:p>
        </p:txBody>
      </p:sp>
      <p:sp>
        <p:nvSpPr>
          <p:cNvPr id="859" name="Google Shape;859;p16"/>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0" name="Google Shape;860;p16"/>
          <p:cNvGrpSpPr/>
          <p:nvPr/>
        </p:nvGrpSpPr>
        <p:grpSpPr>
          <a:xfrm>
            <a:off x="429700" y="1254487"/>
            <a:ext cx="4858710" cy="923133"/>
            <a:chOff x="277295" y="3594869"/>
            <a:chExt cx="2318861" cy="440573"/>
          </a:xfrm>
        </p:grpSpPr>
        <p:sp>
          <p:nvSpPr>
            <p:cNvPr id="861" name="Google Shape;861;p16"/>
            <p:cNvSpPr/>
            <p:nvPr/>
          </p:nvSpPr>
          <p:spPr>
            <a:xfrm>
              <a:off x="837311" y="3632417"/>
              <a:ext cx="71128" cy="146860"/>
            </a:xfrm>
            <a:custGeom>
              <a:avLst/>
              <a:gdLst/>
              <a:ahLst/>
              <a:cxnLst/>
              <a:rect l="l" t="t" r="r" b="b"/>
              <a:pathLst>
                <a:path w="8765" h="18473" extrusionOk="0">
                  <a:moveTo>
                    <a:pt x="4619" y="0"/>
                  </a:moveTo>
                  <a:lnTo>
                    <a:pt x="3884" y="53"/>
                  </a:lnTo>
                  <a:lnTo>
                    <a:pt x="3254" y="158"/>
                  </a:lnTo>
                  <a:lnTo>
                    <a:pt x="2677" y="315"/>
                  </a:lnTo>
                  <a:lnTo>
                    <a:pt x="2204" y="525"/>
                  </a:lnTo>
                  <a:lnTo>
                    <a:pt x="1785" y="787"/>
                  </a:lnTo>
                  <a:lnTo>
                    <a:pt x="1470" y="1102"/>
                  </a:lnTo>
                  <a:lnTo>
                    <a:pt x="1207" y="1417"/>
                  </a:lnTo>
                  <a:lnTo>
                    <a:pt x="945" y="1732"/>
                  </a:lnTo>
                  <a:lnTo>
                    <a:pt x="788" y="2099"/>
                  </a:lnTo>
                  <a:lnTo>
                    <a:pt x="683" y="2467"/>
                  </a:lnTo>
                  <a:lnTo>
                    <a:pt x="525" y="3149"/>
                  </a:lnTo>
                  <a:lnTo>
                    <a:pt x="473" y="3726"/>
                  </a:lnTo>
                  <a:lnTo>
                    <a:pt x="420" y="4198"/>
                  </a:lnTo>
                  <a:lnTo>
                    <a:pt x="473" y="4776"/>
                  </a:lnTo>
                  <a:lnTo>
                    <a:pt x="525" y="5353"/>
                  </a:lnTo>
                  <a:lnTo>
                    <a:pt x="630" y="5878"/>
                  </a:lnTo>
                  <a:lnTo>
                    <a:pt x="840" y="6403"/>
                  </a:lnTo>
                  <a:lnTo>
                    <a:pt x="1102" y="6927"/>
                  </a:lnTo>
                  <a:lnTo>
                    <a:pt x="1470" y="7452"/>
                  </a:lnTo>
                  <a:lnTo>
                    <a:pt x="1942" y="8029"/>
                  </a:lnTo>
                  <a:lnTo>
                    <a:pt x="2519" y="8659"/>
                  </a:lnTo>
                  <a:lnTo>
                    <a:pt x="4933" y="11178"/>
                  </a:lnTo>
                  <a:lnTo>
                    <a:pt x="5616" y="11913"/>
                  </a:lnTo>
                  <a:lnTo>
                    <a:pt x="5930" y="12228"/>
                  </a:lnTo>
                  <a:lnTo>
                    <a:pt x="6140" y="12595"/>
                  </a:lnTo>
                  <a:lnTo>
                    <a:pt x="6350" y="12962"/>
                  </a:lnTo>
                  <a:lnTo>
                    <a:pt x="6455"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1" y="16426"/>
                  </a:lnTo>
                  <a:lnTo>
                    <a:pt x="3149" y="16321"/>
                  </a:lnTo>
                  <a:lnTo>
                    <a:pt x="2939" y="16164"/>
                  </a:lnTo>
                  <a:lnTo>
                    <a:pt x="2782" y="16006"/>
                  </a:lnTo>
                  <a:lnTo>
                    <a:pt x="2519" y="15691"/>
                  </a:lnTo>
                  <a:lnTo>
                    <a:pt x="2362" y="15324"/>
                  </a:lnTo>
                  <a:lnTo>
                    <a:pt x="2257" y="14957"/>
                  </a:lnTo>
                  <a:lnTo>
                    <a:pt x="2152" y="14432"/>
                  </a:lnTo>
                  <a:lnTo>
                    <a:pt x="2152" y="13802"/>
                  </a:lnTo>
                  <a:lnTo>
                    <a:pt x="2152" y="12018"/>
                  </a:lnTo>
                  <a:lnTo>
                    <a:pt x="0" y="12018"/>
                  </a:lnTo>
                  <a:lnTo>
                    <a:pt x="0" y="14012"/>
                  </a:lnTo>
                  <a:lnTo>
                    <a:pt x="0" y="14537"/>
                  </a:lnTo>
                  <a:lnTo>
                    <a:pt x="53" y="15009"/>
                  </a:lnTo>
                  <a:lnTo>
                    <a:pt x="158" y="15481"/>
                  </a:lnTo>
                  <a:lnTo>
                    <a:pt x="263" y="15954"/>
                  </a:lnTo>
                  <a:lnTo>
                    <a:pt x="473" y="16426"/>
                  </a:lnTo>
                  <a:lnTo>
                    <a:pt x="683" y="16846"/>
                  </a:lnTo>
                  <a:lnTo>
                    <a:pt x="997" y="17213"/>
                  </a:lnTo>
                  <a:lnTo>
                    <a:pt x="1417" y="17581"/>
                  </a:lnTo>
                  <a:lnTo>
                    <a:pt x="1785" y="17843"/>
                  </a:lnTo>
                  <a:lnTo>
                    <a:pt x="2047" y="18000"/>
                  </a:lnTo>
                  <a:lnTo>
                    <a:pt x="2414" y="18158"/>
                  </a:lnTo>
                  <a:lnTo>
                    <a:pt x="2782" y="18263"/>
                  </a:lnTo>
                  <a:lnTo>
                    <a:pt x="3254" y="18368"/>
                  </a:lnTo>
                  <a:lnTo>
                    <a:pt x="3779" y="18473"/>
                  </a:lnTo>
                  <a:lnTo>
                    <a:pt x="4986" y="18473"/>
                  </a:lnTo>
                  <a:lnTo>
                    <a:pt x="5668" y="18368"/>
                  </a:lnTo>
                  <a:lnTo>
                    <a:pt x="6350" y="18105"/>
                  </a:lnTo>
                  <a:lnTo>
                    <a:pt x="6718" y="17948"/>
                  </a:lnTo>
                  <a:lnTo>
                    <a:pt x="7085" y="17738"/>
                  </a:lnTo>
                  <a:lnTo>
                    <a:pt x="7400" y="17528"/>
                  </a:lnTo>
                  <a:lnTo>
                    <a:pt x="7715" y="17213"/>
                  </a:lnTo>
                  <a:lnTo>
                    <a:pt x="8030" y="16846"/>
                  </a:lnTo>
                  <a:lnTo>
                    <a:pt x="8240" y="16479"/>
                  </a:lnTo>
                  <a:lnTo>
                    <a:pt x="8450" y="16006"/>
                  </a:lnTo>
                  <a:lnTo>
                    <a:pt x="8607" y="15481"/>
                  </a:lnTo>
                  <a:lnTo>
                    <a:pt x="8712" y="14852"/>
                  </a:lnTo>
                  <a:lnTo>
                    <a:pt x="8764" y="14170"/>
                  </a:lnTo>
                  <a:lnTo>
                    <a:pt x="8712" y="13487"/>
                  </a:lnTo>
                  <a:lnTo>
                    <a:pt x="8607" y="12805"/>
                  </a:lnTo>
                  <a:lnTo>
                    <a:pt x="8450" y="12280"/>
                  </a:lnTo>
                  <a:lnTo>
                    <a:pt x="8240" y="11755"/>
                  </a:lnTo>
                  <a:lnTo>
                    <a:pt x="7925" y="11231"/>
                  </a:lnTo>
                  <a:lnTo>
                    <a:pt x="7557" y="10706"/>
                  </a:lnTo>
                  <a:lnTo>
                    <a:pt x="7138" y="10181"/>
                  </a:lnTo>
                  <a:lnTo>
                    <a:pt x="6613" y="9656"/>
                  </a:lnTo>
                  <a:lnTo>
                    <a:pt x="4356" y="7295"/>
                  </a:lnTo>
                  <a:lnTo>
                    <a:pt x="3569" y="6403"/>
                  </a:lnTo>
                  <a:lnTo>
                    <a:pt x="3254" y="6035"/>
                  </a:lnTo>
                  <a:lnTo>
                    <a:pt x="2992" y="5668"/>
                  </a:lnTo>
                  <a:lnTo>
                    <a:pt x="2834" y="5301"/>
                  </a:lnTo>
                  <a:lnTo>
                    <a:pt x="2677" y="4933"/>
                  </a:lnTo>
                  <a:lnTo>
                    <a:pt x="2624" y="4513"/>
                  </a:lnTo>
                  <a:lnTo>
                    <a:pt x="2624" y="4041"/>
                  </a:lnTo>
                  <a:lnTo>
                    <a:pt x="2624" y="3516"/>
                  </a:lnTo>
                  <a:lnTo>
                    <a:pt x="2677" y="3149"/>
                  </a:lnTo>
                  <a:lnTo>
                    <a:pt x="2834" y="2782"/>
                  </a:lnTo>
                  <a:lnTo>
                    <a:pt x="3044" y="2467"/>
                  </a:lnTo>
                  <a:lnTo>
                    <a:pt x="3202" y="2309"/>
                  </a:lnTo>
                  <a:lnTo>
                    <a:pt x="3411" y="2204"/>
                  </a:lnTo>
                  <a:lnTo>
                    <a:pt x="3621" y="2047"/>
                  </a:lnTo>
                  <a:lnTo>
                    <a:pt x="3884" y="1994"/>
                  </a:lnTo>
                  <a:lnTo>
                    <a:pt x="4146" y="1942"/>
                  </a:lnTo>
                  <a:lnTo>
                    <a:pt x="5038" y="1942"/>
                  </a:lnTo>
                  <a:lnTo>
                    <a:pt x="5406" y="2099"/>
                  </a:lnTo>
                  <a:lnTo>
                    <a:pt x="5773" y="2309"/>
                  </a:lnTo>
                  <a:lnTo>
                    <a:pt x="5983" y="2519"/>
                  </a:lnTo>
                  <a:lnTo>
                    <a:pt x="6140" y="2782"/>
                  </a:lnTo>
                  <a:lnTo>
                    <a:pt x="6245" y="2991"/>
                  </a:lnTo>
                  <a:lnTo>
                    <a:pt x="6350" y="3359"/>
                  </a:lnTo>
                  <a:lnTo>
                    <a:pt x="6403" y="3936"/>
                  </a:lnTo>
                  <a:lnTo>
                    <a:pt x="6455" y="5563"/>
                  </a:lnTo>
                  <a:lnTo>
                    <a:pt x="8397" y="5563"/>
                  </a:lnTo>
                  <a:lnTo>
                    <a:pt x="8397" y="3936"/>
                  </a:lnTo>
                  <a:lnTo>
                    <a:pt x="8345" y="2834"/>
                  </a:lnTo>
                  <a:lnTo>
                    <a:pt x="8292" y="2467"/>
                  </a:lnTo>
                  <a:lnTo>
                    <a:pt x="8187" y="2099"/>
                  </a:lnTo>
                  <a:lnTo>
                    <a:pt x="8030" y="1784"/>
                  </a:lnTo>
                  <a:lnTo>
                    <a:pt x="7872" y="1470"/>
                  </a:lnTo>
                  <a:lnTo>
                    <a:pt x="7557" y="1050"/>
                  </a:lnTo>
                  <a:lnTo>
                    <a:pt x="7138"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6"/>
            <p:cNvSpPr/>
            <p:nvPr/>
          </p:nvSpPr>
          <p:spPr>
            <a:xfrm>
              <a:off x="920782" y="3674552"/>
              <a:ext cx="58347" cy="104725"/>
            </a:xfrm>
            <a:custGeom>
              <a:avLst/>
              <a:gdLst/>
              <a:ahLst/>
              <a:cxnLst/>
              <a:rect l="l" t="t" r="r" b="b"/>
              <a:pathLst>
                <a:path w="7190" h="13173" extrusionOk="0">
                  <a:moveTo>
                    <a:pt x="3989" y="1575"/>
                  </a:moveTo>
                  <a:lnTo>
                    <a:pt x="4199" y="1627"/>
                  </a:lnTo>
                  <a:lnTo>
                    <a:pt x="4409" y="1732"/>
                  </a:lnTo>
                  <a:lnTo>
                    <a:pt x="4566" y="1837"/>
                  </a:lnTo>
                  <a:lnTo>
                    <a:pt x="4881" y="2100"/>
                  </a:lnTo>
                  <a:lnTo>
                    <a:pt x="5038" y="2415"/>
                  </a:lnTo>
                  <a:lnTo>
                    <a:pt x="5143" y="2782"/>
                  </a:lnTo>
                  <a:lnTo>
                    <a:pt x="5248" y="3149"/>
                  </a:lnTo>
                  <a:lnTo>
                    <a:pt x="5248" y="3779"/>
                  </a:lnTo>
                  <a:lnTo>
                    <a:pt x="5248" y="5353"/>
                  </a:lnTo>
                  <a:lnTo>
                    <a:pt x="2047" y="5353"/>
                  </a:lnTo>
                  <a:lnTo>
                    <a:pt x="2099" y="3464"/>
                  </a:lnTo>
                  <a:lnTo>
                    <a:pt x="2152" y="2992"/>
                  </a:lnTo>
                  <a:lnTo>
                    <a:pt x="2204" y="2624"/>
                  </a:lnTo>
                  <a:lnTo>
                    <a:pt x="2362" y="2310"/>
                  </a:lnTo>
                  <a:lnTo>
                    <a:pt x="2467" y="2100"/>
                  </a:lnTo>
                  <a:lnTo>
                    <a:pt x="2624" y="1942"/>
                  </a:lnTo>
                  <a:lnTo>
                    <a:pt x="2782" y="1785"/>
                  </a:lnTo>
                  <a:lnTo>
                    <a:pt x="3044" y="1680"/>
                  </a:lnTo>
                  <a:lnTo>
                    <a:pt x="3359" y="1575"/>
                  </a:lnTo>
                  <a:close/>
                  <a:moveTo>
                    <a:pt x="3516" y="1"/>
                  </a:moveTo>
                  <a:lnTo>
                    <a:pt x="2939" y="53"/>
                  </a:lnTo>
                  <a:lnTo>
                    <a:pt x="2414" y="158"/>
                  </a:lnTo>
                  <a:lnTo>
                    <a:pt x="1994" y="263"/>
                  </a:lnTo>
                  <a:lnTo>
                    <a:pt x="1575" y="473"/>
                  </a:lnTo>
                  <a:lnTo>
                    <a:pt x="1260" y="683"/>
                  </a:lnTo>
                  <a:lnTo>
                    <a:pt x="945"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473" y="11546"/>
                  </a:lnTo>
                  <a:lnTo>
                    <a:pt x="683" y="11808"/>
                  </a:lnTo>
                  <a:lnTo>
                    <a:pt x="840" y="12071"/>
                  </a:lnTo>
                  <a:lnTo>
                    <a:pt x="1050" y="12281"/>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4"/>
                  </a:lnTo>
                  <a:lnTo>
                    <a:pt x="4566" y="11336"/>
                  </a:lnTo>
                  <a:lnTo>
                    <a:pt x="4409" y="11389"/>
                  </a:lnTo>
                  <a:lnTo>
                    <a:pt x="4199" y="11493"/>
                  </a:lnTo>
                  <a:lnTo>
                    <a:pt x="3674" y="11546"/>
                  </a:lnTo>
                  <a:lnTo>
                    <a:pt x="3464" y="11493"/>
                  </a:lnTo>
                  <a:lnTo>
                    <a:pt x="3202" y="11493"/>
                  </a:lnTo>
                  <a:lnTo>
                    <a:pt x="2834" y="11336"/>
                  </a:lnTo>
                  <a:lnTo>
                    <a:pt x="2572" y="11074"/>
                  </a:lnTo>
                  <a:lnTo>
                    <a:pt x="2362" y="10811"/>
                  </a:lnTo>
                  <a:lnTo>
                    <a:pt x="2257" y="10496"/>
                  </a:lnTo>
                  <a:lnTo>
                    <a:pt x="2152" y="10234"/>
                  </a:lnTo>
                  <a:lnTo>
                    <a:pt x="2099" y="9709"/>
                  </a:lnTo>
                  <a:lnTo>
                    <a:pt x="2047" y="8555"/>
                  </a:lnTo>
                  <a:lnTo>
                    <a:pt x="2047" y="6980"/>
                  </a:lnTo>
                  <a:lnTo>
                    <a:pt x="7190" y="6980"/>
                  </a:lnTo>
                  <a:lnTo>
                    <a:pt x="7137" y="3936"/>
                  </a:lnTo>
                  <a:lnTo>
                    <a:pt x="7137"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6"/>
            <p:cNvSpPr/>
            <p:nvPr/>
          </p:nvSpPr>
          <p:spPr>
            <a:xfrm>
              <a:off x="995310" y="3674552"/>
              <a:ext cx="43870" cy="102642"/>
            </a:xfrm>
            <a:custGeom>
              <a:avLst/>
              <a:gdLst/>
              <a:ahLst/>
              <a:cxnLst/>
              <a:rect l="l" t="t" r="r" b="b"/>
              <a:pathLst>
                <a:path w="5406" h="12911" extrusionOk="0">
                  <a:moveTo>
                    <a:pt x="5038" y="1"/>
                  </a:moveTo>
                  <a:lnTo>
                    <a:pt x="4671" y="53"/>
                  </a:lnTo>
                  <a:lnTo>
                    <a:pt x="4303" y="105"/>
                  </a:lnTo>
                  <a:lnTo>
                    <a:pt x="4041" y="210"/>
                  </a:lnTo>
                  <a:lnTo>
                    <a:pt x="3726" y="368"/>
                  </a:lnTo>
                  <a:lnTo>
                    <a:pt x="3464" y="525"/>
                  </a:lnTo>
                  <a:lnTo>
                    <a:pt x="3044" y="893"/>
                  </a:lnTo>
                  <a:lnTo>
                    <a:pt x="2677" y="1313"/>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2"/>
                  </a:lnTo>
                  <a:lnTo>
                    <a:pt x="2677" y="3149"/>
                  </a:lnTo>
                  <a:lnTo>
                    <a:pt x="2939" y="2834"/>
                  </a:lnTo>
                  <a:lnTo>
                    <a:pt x="3254" y="2572"/>
                  </a:lnTo>
                  <a:lnTo>
                    <a:pt x="3621" y="2362"/>
                  </a:lnTo>
                  <a:lnTo>
                    <a:pt x="3936" y="2257"/>
                  </a:lnTo>
                  <a:lnTo>
                    <a:pt x="4303" y="2205"/>
                  </a:lnTo>
                  <a:lnTo>
                    <a:pt x="4671" y="2152"/>
                  </a:lnTo>
                  <a:lnTo>
                    <a:pt x="5406" y="2152"/>
                  </a:lnTo>
                  <a:lnTo>
                    <a:pt x="5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6"/>
            <p:cNvSpPr/>
            <p:nvPr/>
          </p:nvSpPr>
          <p:spPr>
            <a:xfrm>
              <a:off x="1046410" y="3676222"/>
              <a:ext cx="64319" cy="100973"/>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6"/>
            <p:cNvSpPr/>
            <p:nvPr/>
          </p:nvSpPr>
          <p:spPr>
            <a:xfrm>
              <a:off x="112008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6"/>
            <p:cNvSpPr/>
            <p:nvPr/>
          </p:nvSpPr>
          <p:spPr>
            <a:xfrm>
              <a:off x="1152879" y="3674552"/>
              <a:ext cx="58355" cy="104725"/>
            </a:xfrm>
            <a:custGeom>
              <a:avLst/>
              <a:gdLst/>
              <a:ahLst/>
              <a:cxnLst/>
              <a:rect l="l" t="t" r="r" b="b"/>
              <a:pathLst>
                <a:path w="7191" h="13173" extrusionOk="0">
                  <a:moveTo>
                    <a:pt x="3097" y="1"/>
                  </a:moveTo>
                  <a:lnTo>
                    <a:pt x="2520"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1"/>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1"/>
                  </a:lnTo>
                  <a:lnTo>
                    <a:pt x="6298" y="12176"/>
                  </a:lnTo>
                  <a:lnTo>
                    <a:pt x="6560" y="11861"/>
                  </a:lnTo>
                  <a:lnTo>
                    <a:pt x="6718" y="11546"/>
                  </a:lnTo>
                  <a:lnTo>
                    <a:pt x="6875" y="11179"/>
                  </a:lnTo>
                  <a:lnTo>
                    <a:pt x="6980" y="10759"/>
                  </a:lnTo>
                  <a:lnTo>
                    <a:pt x="7138" y="9972"/>
                  </a:lnTo>
                  <a:lnTo>
                    <a:pt x="7190" y="9079"/>
                  </a:lnTo>
                  <a:lnTo>
                    <a:pt x="7190" y="8187"/>
                  </a:lnTo>
                  <a:lnTo>
                    <a:pt x="5248" y="8187"/>
                  </a:lnTo>
                  <a:lnTo>
                    <a:pt x="5248" y="8974"/>
                  </a:lnTo>
                  <a:lnTo>
                    <a:pt x="5248" y="9604"/>
                  </a:lnTo>
                  <a:lnTo>
                    <a:pt x="5143" y="10181"/>
                  </a:lnTo>
                  <a:lnTo>
                    <a:pt x="5039" y="10654"/>
                  </a:lnTo>
                  <a:lnTo>
                    <a:pt x="4829"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5"/>
                  </a:lnTo>
                  <a:lnTo>
                    <a:pt x="5091" y="2362"/>
                  </a:lnTo>
                  <a:lnTo>
                    <a:pt x="5196" y="2834"/>
                  </a:lnTo>
                  <a:lnTo>
                    <a:pt x="5248" y="3412"/>
                  </a:lnTo>
                  <a:lnTo>
                    <a:pt x="5248" y="4829"/>
                  </a:lnTo>
                  <a:lnTo>
                    <a:pt x="7190" y="4829"/>
                  </a:lnTo>
                  <a:lnTo>
                    <a:pt x="7190" y="3884"/>
                  </a:lnTo>
                  <a:lnTo>
                    <a:pt x="7138" y="2992"/>
                  </a:lnTo>
                  <a:lnTo>
                    <a:pt x="7033" y="2205"/>
                  </a:lnTo>
                  <a:lnTo>
                    <a:pt x="6928" y="1837"/>
                  </a:lnTo>
                  <a:lnTo>
                    <a:pt x="6770" y="1470"/>
                  </a:lnTo>
                  <a:lnTo>
                    <a:pt x="6560" y="1155"/>
                  </a:lnTo>
                  <a:lnTo>
                    <a:pt x="6351"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6"/>
            <p:cNvSpPr/>
            <p:nvPr/>
          </p:nvSpPr>
          <p:spPr>
            <a:xfrm>
              <a:off x="1225703" y="3674552"/>
              <a:ext cx="58355" cy="104725"/>
            </a:xfrm>
            <a:custGeom>
              <a:avLst/>
              <a:gdLst/>
              <a:ahLst/>
              <a:cxnLst/>
              <a:rect l="l" t="t" r="r" b="b"/>
              <a:pathLst>
                <a:path w="7191" h="13173" extrusionOk="0">
                  <a:moveTo>
                    <a:pt x="3936" y="1575"/>
                  </a:moveTo>
                  <a:lnTo>
                    <a:pt x="4199" y="1627"/>
                  </a:lnTo>
                  <a:lnTo>
                    <a:pt x="4409" y="1732"/>
                  </a:lnTo>
                  <a:lnTo>
                    <a:pt x="4566" y="1837"/>
                  </a:lnTo>
                  <a:lnTo>
                    <a:pt x="4829" y="2100"/>
                  </a:lnTo>
                  <a:lnTo>
                    <a:pt x="5039" y="2415"/>
                  </a:lnTo>
                  <a:lnTo>
                    <a:pt x="5143" y="2782"/>
                  </a:lnTo>
                  <a:lnTo>
                    <a:pt x="5196" y="3149"/>
                  </a:lnTo>
                  <a:lnTo>
                    <a:pt x="5248" y="3779"/>
                  </a:lnTo>
                  <a:lnTo>
                    <a:pt x="5248" y="5353"/>
                  </a:lnTo>
                  <a:lnTo>
                    <a:pt x="2047" y="5353"/>
                  </a:lnTo>
                  <a:lnTo>
                    <a:pt x="2100" y="3464"/>
                  </a:lnTo>
                  <a:lnTo>
                    <a:pt x="2100" y="2992"/>
                  </a:lnTo>
                  <a:lnTo>
                    <a:pt x="2205" y="2624"/>
                  </a:lnTo>
                  <a:lnTo>
                    <a:pt x="2362" y="2310"/>
                  </a:lnTo>
                  <a:lnTo>
                    <a:pt x="2467" y="2100"/>
                  </a:lnTo>
                  <a:lnTo>
                    <a:pt x="2624" y="1942"/>
                  </a:lnTo>
                  <a:lnTo>
                    <a:pt x="2782" y="1785"/>
                  </a:lnTo>
                  <a:lnTo>
                    <a:pt x="3044" y="1680"/>
                  </a:lnTo>
                  <a:lnTo>
                    <a:pt x="3307" y="1575"/>
                  </a:lnTo>
                  <a:close/>
                  <a:moveTo>
                    <a:pt x="3517" y="1"/>
                  </a:moveTo>
                  <a:lnTo>
                    <a:pt x="2939" y="53"/>
                  </a:lnTo>
                  <a:lnTo>
                    <a:pt x="2415" y="158"/>
                  </a:lnTo>
                  <a:lnTo>
                    <a:pt x="1942" y="263"/>
                  </a:lnTo>
                  <a:lnTo>
                    <a:pt x="1575" y="473"/>
                  </a:lnTo>
                  <a:lnTo>
                    <a:pt x="1260" y="683"/>
                  </a:lnTo>
                  <a:lnTo>
                    <a:pt x="945" y="945"/>
                  </a:lnTo>
                  <a:lnTo>
                    <a:pt x="735" y="1260"/>
                  </a:lnTo>
                  <a:lnTo>
                    <a:pt x="525" y="1627"/>
                  </a:lnTo>
                  <a:lnTo>
                    <a:pt x="368" y="1995"/>
                  </a:lnTo>
                  <a:lnTo>
                    <a:pt x="263" y="2362"/>
                  </a:lnTo>
                  <a:lnTo>
                    <a:pt x="105" y="3254"/>
                  </a:lnTo>
                  <a:lnTo>
                    <a:pt x="0" y="4199"/>
                  </a:lnTo>
                  <a:lnTo>
                    <a:pt x="0" y="5248"/>
                  </a:lnTo>
                  <a:lnTo>
                    <a:pt x="0" y="8240"/>
                  </a:lnTo>
                  <a:lnTo>
                    <a:pt x="105" y="9919"/>
                  </a:lnTo>
                  <a:lnTo>
                    <a:pt x="105" y="10391"/>
                  </a:lnTo>
                  <a:lnTo>
                    <a:pt x="210" y="10706"/>
                  </a:lnTo>
                  <a:lnTo>
                    <a:pt x="315" y="11179"/>
                  </a:lnTo>
                  <a:lnTo>
                    <a:pt x="473" y="11546"/>
                  </a:lnTo>
                  <a:lnTo>
                    <a:pt x="630" y="11808"/>
                  </a:lnTo>
                  <a:lnTo>
                    <a:pt x="840" y="12071"/>
                  </a:lnTo>
                  <a:lnTo>
                    <a:pt x="1050" y="12281"/>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4"/>
                  </a:lnTo>
                  <a:lnTo>
                    <a:pt x="4566" y="11336"/>
                  </a:lnTo>
                  <a:lnTo>
                    <a:pt x="4356" y="11389"/>
                  </a:lnTo>
                  <a:lnTo>
                    <a:pt x="4199" y="11493"/>
                  </a:lnTo>
                  <a:lnTo>
                    <a:pt x="3674" y="11546"/>
                  </a:lnTo>
                  <a:lnTo>
                    <a:pt x="3412" y="11493"/>
                  </a:lnTo>
                  <a:lnTo>
                    <a:pt x="3202" y="11493"/>
                  </a:lnTo>
                  <a:lnTo>
                    <a:pt x="2834"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5" y="1522"/>
                  </a:lnTo>
                  <a:lnTo>
                    <a:pt x="6455" y="1208"/>
                  </a:lnTo>
                  <a:lnTo>
                    <a:pt x="6246"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6"/>
            <p:cNvSpPr/>
            <p:nvPr/>
          </p:nvSpPr>
          <p:spPr>
            <a:xfrm>
              <a:off x="1347501" y="3674552"/>
              <a:ext cx="59207" cy="102642"/>
            </a:xfrm>
            <a:custGeom>
              <a:avLst/>
              <a:gdLst/>
              <a:ahLst/>
              <a:cxnLst/>
              <a:rect l="l" t="t" r="r" b="b"/>
              <a:pathLst>
                <a:path w="7296" h="12911" extrusionOk="0">
                  <a:moveTo>
                    <a:pt x="4671" y="1"/>
                  </a:moveTo>
                  <a:lnTo>
                    <a:pt x="4094" y="53"/>
                  </a:lnTo>
                  <a:lnTo>
                    <a:pt x="3622" y="158"/>
                  </a:lnTo>
                  <a:lnTo>
                    <a:pt x="3202" y="315"/>
                  </a:lnTo>
                  <a:lnTo>
                    <a:pt x="2834" y="525"/>
                  </a:lnTo>
                  <a:lnTo>
                    <a:pt x="2572" y="735"/>
                  </a:lnTo>
                  <a:lnTo>
                    <a:pt x="2310" y="998"/>
                  </a:lnTo>
                  <a:lnTo>
                    <a:pt x="1942" y="1417"/>
                  </a:lnTo>
                  <a:lnTo>
                    <a:pt x="1942" y="210"/>
                  </a:lnTo>
                  <a:lnTo>
                    <a:pt x="1" y="210"/>
                  </a:lnTo>
                  <a:lnTo>
                    <a:pt x="1" y="12910"/>
                  </a:lnTo>
                  <a:lnTo>
                    <a:pt x="2047" y="12910"/>
                  </a:lnTo>
                  <a:lnTo>
                    <a:pt x="2047" y="4724"/>
                  </a:lnTo>
                  <a:lnTo>
                    <a:pt x="2047" y="3622"/>
                  </a:lnTo>
                  <a:lnTo>
                    <a:pt x="2152" y="3097"/>
                  </a:lnTo>
                  <a:lnTo>
                    <a:pt x="2257" y="2624"/>
                  </a:lnTo>
                  <a:lnTo>
                    <a:pt x="2467" y="2205"/>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100"/>
                  </a:lnTo>
                  <a:lnTo>
                    <a:pt x="5039" y="2415"/>
                  </a:lnTo>
                  <a:lnTo>
                    <a:pt x="5144" y="2887"/>
                  </a:lnTo>
                  <a:lnTo>
                    <a:pt x="5196" y="3412"/>
                  </a:lnTo>
                  <a:lnTo>
                    <a:pt x="5249" y="4619"/>
                  </a:lnTo>
                  <a:lnTo>
                    <a:pt x="5249" y="12910"/>
                  </a:lnTo>
                  <a:lnTo>
                    <a:pt x="7295" y="12910"/>
                  </a:lnTo>
                  <a:lnTo>
                    <a:pt x="7295" y="3989"/>
                  </a:lnTo>
                  <a:lnTo>
                    <a:pt x="7295" y="3307"/>
                  </a:lnTo>
                  <a:lnTo>
                    <a:pt x="7243" y="2624"/>
                  </a:lnTo>
                  <a:lnTo>
                    <a:pt x="7138" y="1942"/>
                  </a:lnTo>
                  <a:lnTo>
                    <a:pt x="7085" y="1627"/>
                  </a:lnTo>
                  <a:lnTo>
                    <a:pt x="6980" y="1313"/>
                  </a:lnTo>
                  <a:lnTo>
                    <a:pt x="6823" y="1050"/>
                  </a:lnTo>
                  <a:lnTo>
                    <a:pt x="6665" y="788"/>
                  </a:lnTo>
                  <a:lnTo>
                    <a:pt x="6456" y="578"/>
                  </a:lnTo>
                  <a:lnTo>
                    <a:pt x="6193" y="368"/>
                  </a:lnTo>
                  <a:lnTo>
                    <a:pt x="5878" y="210"/>
                  </a:lnTo>
                  <a:lnTo>
                    <a:pt x="5511" y="105"/>
                  </a:lnTo>
                  <a:lnTo>
                    <a:pt x="5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6"/>
            <p:cNvSpPr/>
            <p:nvPr/>
          </p:nvSpPr>
          <p:spPr>
            <a:xfrm>
              <a:off x="1425007" y="3676222"/>
              <a:ext cx="58777" cy="103056"/>
            </a:xfrm>
            <a:custGeom>
              <a:avLst/>
              <a:gdLst/>
              <a:ahLst/>
              <a:cxnLst/>
              <a:rect l="l" t="t" r="r" b="b"/>
              <a:pathLst>
                <a:path w="7243" h="12963" extrusionOk="0">
                  <a:moveTo>
                    <a:pt x="1" y="0"/>
                  </a:moveTo>
                  <a:lnTo>
                    <a:pt x="1" y="8030"/>
                  </a:lnTo>
                  <a:lnTo>
                    <a:pt x="1" y="9447"/>
                  </a:lnTo>
                  <a:lnTo>
                    <a:pt x="53" y="10496"/>
                  </a:lnTo>
                  <a:lnTo>
                    <a:pt x="158" y="10916"/>
                  </a:lnTo>
                  <a:lnTo>
                    <a:pt x="263" y="11283"/>
                  </a:lnTo>
                  <a:lnTo>
                    <a:pt x="368" y="11651"/>
                  </a:lnTo>
                  <a:lnTo>
                    <a:pt x="578" y="11966"/>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6"/>
                  </a:lnTo>
                  <a:lnTo>
                    <a:pt x="5301" y="11546"/>
                  </a:lnTo>
                  <a:lnTo>
                    <a:pt x="5301" y="12700"/>
                  </a:lnTo>
                  <a:lnTo>
                    <a:pt x="7243" y="12700"/>
                  </a:lnTo>
                  <a:lnTo>
                    <a:pt x="7243" y="0"/>
                  </a:lnTo>
                  <a:lnTo>
                    <a:pt x="5249" y="0"/>
                  </a:lnTo>
                  <a:lnTo>
                    <a:pt x="5249" y="8345"/>
                  </a:lnTo>
                  <a:lnTo>
                    <a:pt x="5249" y="9342"/>
                  </a:lnTo>
                  <a:lnTo>
                    <a:pt x="5196" y="9867"/>
                  </a:lnTo>
                  <a:lnTo>
                    <a:pt x="5039" y="10339"/>
                  </a:lnTo>
                  <a:lnTo>
                    <a:pt x="4829" y="10811"/>
                  </a:lnTo>
                  <a:lnTo>
                    <a:pt x="4671" y="10969"/>
                  </a:lnTo>
                  <a:lnTo>
                    <a:pt x="4514" y="11126"/>
                  </a:lnTo>
                  <a:lnTo>
                    <a:pt x="4304" y="11231"/>
                  </a:lnTo>
                  <a:lnTo>
                    <a:pt x="4094" y="11336"/>
                  </a:lnTo>
                  <a:lnTo>
                    <a:pt x="3832" y="11388"/>
                  </a:lnTo>
                  <a:lnTo>
                    <a:pt x="3517" y="11441"/>
                  </a:lnTo>
                  <a:lnTo>
                    <a:pt x="3255" y="11388"/>
                  </a:lnTo>
                  <a:lnTo>
                    <a:pt x="3045" y="11336"/>
                  </a:lnTo>
                  <a:lnTo>
                    <a:pt x="2835" y="11283"/>
                  </a:lnTo>
                  <a:lnTo>
                    <a:pt x="2677" y="11179"/>
                  </a:lnTo>
                  <a:lnTo>
                    <a:pt x="2415" y="10969"/>
                  </a:lnTo>
                  <a:lnTo>
                    <a:pt x="2257" y="10706"/>
                  </a:lnTo>
                  <a:lnTo>
                    <a:pt x="2152" y="10391"/>
                  </a:lnTo>
                  <a:lnTo>
                    <a:pt x="2048" y="10076"/>
                  </a:lnTo>
                  <a:lnTo>
                    <a:pt x="2048" y="9552"/>
                  </a:lnTo>
                  <a:lnTo>
                    <a:pt x="1995" y="8345"/>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6"/>
            <p:cNvSpPr/>
            <p:nvPr/>
          </p:nvSpPr>
          <p:spPr>
            <a:xfrm>
              <a:off x="1502092" y="3674552"/>
              <a:ext cx="102217" cy="102642"/>
            </a:xfrm>
            <a:custGeom>
              <a:avLst/>
              <a:gdLst/>
              <a:ahLst/>
              <a:cxnLst/>
              <a:rect l="l" t="t" r="r" b="b"/>
              <a:pathLst>
                <a:path w="12596" h="12911" extrusionOk="0">
                  <a:moveTo>
                    <a:pt x="4619" y="1"/>
                  </a:moveTo>
                  <a:lnTo>
                    <a:pt x="4094" y="53"/>
                  </a:lnTo>
                  <a:lnTo>
                    <a:pt x="3569" y="158"/>
                  </a:lnTo>
                  <a:lnTo>
                    <a:pt x="3202" y="315"/>
                  </a:lnTo>
                  <a:lnTo>
                    <a:pt x="2834" y="578"/>
                  </a:lnTo>
                  <a:lnTo>
                    <a:pt x="2520" y="788"/>
                  </a:lnTo>
                  <a:lnTo>
                    <a:pt x="2257" y="1050"/>
                  </a:lnTo>
                  <a:lnTo>
                    <a:pt x="1890" y="1470"/>
                  </a:lnTo>
                  <a:lnTo>
                    <a:pt x="1890" y="210"/>
                  </a:lnTo>
                  <a:lnTo>
                    <a:pt x="1" y="210"/>
                  </a:lnTo>
                  <a:lnTo>
                    <a:pt x="1" y="12910"/>
                  </a:lnTo>
                  <a:lnTo>
                    <a:pt x="2047" y="12910"/>
                  </a:lnTo>
                  <a:lnTo>
                    <a:pt x="2047" y="4619"/>
                  </a:lnTo>
                  <a:lnTo>
                    <a:pt x="2047" y="3517"/>
                  </a:lnTo>
                  <a:lnTo>
                    <a:pt x="2100" y="3044"/>
                  </a:lnTo>
                  <a:lnTo>
                    <a:pt x="2257" y="2572"/>
                  </a:lnTo>
                  <a:lnTo>
                    <a:pt x="2415" y="2152"/>
                  </a:lnTo>
                  <a:lnTo>
                    <a:pt x="2572" y="1995"/>
                  </a:lnTo>
                  <a:lnTo>
                    <a:pt x="2730" y="1837"/>
                  </a:lnTo>
                  <a:lnTo>
                    <a:pt x="2939" y="1732"/>
                  </a:lnTo>
                  <a:lnTo>
                    <a:pt x="3149" y="1627"/>
                  </a:lnTo>
                  <a:lnTo>
                    <a:pt x="3412" y="1575"/>
                  </a:lnTo>
                  <a:lnTo>
                    <a:pt x="3989" y="1575"/>
                  </a:lnTo>
                  <a:lnTo>
                    <a:pt x="4199" y="1627"/>
                  </a:lnTo>
                  <a:lnTo>
                    <a:pt x="4409" y="1680"/>
                  </a:lnTo>
                  <a:lnTo>
                    <a:pt x="4619" y="1785"/>
                  </a:lnTo>
                  <a:lnTo>
                    <a:pt x="4776" y="1942"/>
                  </a:lnTo>
                  <a:lnTo>
                    <a:pt x="4881" y="2100"/>
                  </a:lnTo>
                  <a:lnTo>
                    <a:pt x="5091" y="2467"/>
                  </a:lnTo>
                  <a:lnTo>
                    <a:pt x="5196" y="2887"/>
                  </a:lnTo>
                  <a:lnTo>
                    <a:pt x="5249" y="3412"/>
                  </a:lnTo>
                  <a:lnTo>
                    <a:pt x="5249" y="4619"/>
                  </a:lnTo>
                  <a:lnTo>
                    <a:pt x="5249" y="12910"/>
                  </a:lnTo>
                  <a:lnTo>
                    <a:pt x="7295" y="12910"/>
                  </a:lnTo>
                  <a:lnTo>
                    <a:pt x="7295" y="4619"/>
                  </a:lnTo>
                  <a:lnTo>
                    <a:pt x="7348" y="3569"/>
                  </a:lnTo>
                  <a:lnTo>
                    <a:pt x="7400" y="3044"/>
                  </a:lnTo>
                  <a:lnTo>
                    <a:pt x="7505" y="2572"/>
                  </a:lnTo>
                  <a:lnTo>
                    <a:pt x="7715" y="2152"/>
                  </a:lnTo>
                  <a:lnTo>
                    <a:pt x="7872" y="1995"/>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9"/>
                  </a:lnTo>
                  <a:lnTo>
                    <a:pt x="10549" y="12910"/>
                  </a:lnTo>
                  <a:lnTo>
                    <a:pt x="12596" y="12910"/>
                  </a:lnTo>
                  <a:lnTo>
                    <a:pt x="12596" y="4619"/>
                  </a:lnTo>
                  <a:lnTo>
                    <a:pt x="12596" y="3307"/>
                  </a:lnTo>
                  <a:lnTo>
                    <a:pt x="12543" y="2729"/>
                  </a:lnTo>
                  <a:lnTo>
                    <a:pt x="12491" y="2257"/>
                  </a:lnTo>
                  <a:lnTo>
                    <a:pt x="12386" y="1837"/>
                  </a:lnTo>
                  <a:lnTo>
                    <a:pt x="12228" y="1470"/>
                  </a:lnTo>
                  <a:lnTo>
                    <a:pt x="12018" y="1103"/>
                  </a:lnTo>
                  <a:lnTo>
                    <a:pt x="11756" y="788"/>
                  </a:lnTo>
                  <a:lnTo>
                    <a:pt x="11441" y="525"/>
                  </a:lnTo>
                  <a:lnTo>
                    <a:pt x="11126" y="315"/>
                  </a:lnTo>
                  <a:lnTo>
                    <a:pt x="10811" y="210"/>
                  </a:lnTo>
                  <a:lnTo>
                    <a:pt x="10549" y="105"/>
                  </a:lnTo>
                  <a:lnTo>
                    <a:pt x="10077" y="1"/>
                  </a:lnTo>
                  <a:lnTo>
                    <a:pt x="9762" y="1"/>
                  </a:lnTo>
                  <a:lnTo>
                    <a:pt x="9237" y="53"/>
                  </a:lnTo>
                  <a:lnTo>
                    <a:pt x="8765" y="158"/>
                  </a:lnTo>
                  <a:lnTo>
                    <a:pt x="8345" y="315"/>
                  </a:lnTo>
                  <a:lnTo>
                    <a:pt x="8030" y="525"/>
                  </a:lnTo>
                  <a:lnTo>
                    <a:pt x="7715" y="788"/>
                  </a:lnTo>
                  <a:lnTo>
                    <a:pt x="7505" y="1050"/>
                  </a:lnTo>
                  <a:lnTo>
                    <a:pt x="7138" y="1470"/>
                  </a:lnTo>
                  <a:lnTo>
                    <a:pt x="6823" y="1050"/>
                  </a:lnTo>
                  <a:lnTo>
                    <a:pt x="6613" y="788"/>
                  </a:lnTo>
                  <a:lnTo>
                    <a:pt x="6403" y="578"/>
                  </a:lnTo>
                  <a:lnTo>
                    <a:pt x="6036" y="315"/>
                  </a:lnTo>
                  <a:lnTo>
                    <a:pt x="5668" y="158"/>
                  </a:lnTo>
                  <a:lnTo>
                    <a:pt x="519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6"/>
            <p:cNvSpPr/>
            <p:nvPr/>
          </p:nvSpPr>
          <p:spPr>
            <a:xfrm>
              <a:off x="1620482" y="3641591"/>
              <a:ext cx="58355" cy="137686"/>
            </a:xfrm>
            <a:custGeom>
              <a:avLst/>
              <a:gdLst/>
              <a:ahLst/>
              <a:cxnLst/>
              <a:rect l="l" t="t" r="r" b="b"/>
              <a:pathLst>
                <a:path w="7191" h="17319" extrusionOk="0">
                  <a:moveTo>
                    <a:pt x="3832" y="1"/>
                  </a:moveTo>
                  <a:lnTo>
                    <a:pt x="2520" y="2782"/>
                  </a:lnTo>
                  <a:lnTo>
                    <a:pt x="4147" y="2782"/>
                  </a:lnTo>
                  <a:lnTo>
                    <a:pt x="6613" y="1"/>
                  </a:lnTo>
                  <a:close/>
                  <a:moveTo>
                    <a:pt x="3989" y="5721"/>
                  </a:moveTo>
                  <a:lnTo>
                    <a:pt x="4199" y="5773"/>
                  </a:lnTo>
                  <a:lnTo>
                    <a:pt x="4409" y="5878"/>
                  </a:lnTo>
                  <a:lnTo>
                    <a:pt x="4567" y="5983"/>
                  </a:lnTo>
                  <a:lnTo>
                    <a:pt x="4881" y="6246"/>
                  </a:lnTo>
                  <a:lnTo>
                    <a:pt x="5039" y="6561"/>
                  </a:lnTo>
                  <a:lnTo>
                    <a:pt x="5196" y="6928"/>
                  </a:lnTo>
                  <a:lnTo>
                    <a:pt x="5249" y="7295"/>
                  </a:lnTo>
                  <a:lnTo>
                    <a:pt x="5301" y="7925"/>
                  </a:lnTo>
                  <a:lnTo>
                    <a:pt x="5301" y="9499"/>
                  </a:lnTo>
                  <a:lnTo>
                    <a:pt x="2100" y="9499"/>
                  </a:lnTo>
                  <a:lnTo>
                    <a:pt x="2100" y="7610"/>
                  </a:lnTo>
                  <a:lnTo>
                    <a:pt x="2152" y="7138"/>
                  </a:lnTo>
                  <a:lnTo>
                    <a:pt x="2205" y="6770"/>
                  </a:lnTo>
                  <a:lnTo>
                    <a:pt x="2362" y="6456"/>
                  </a:lnTo>
                  <a:lnTo>
                    <a:pt x="2467" y="6246"/>
                  </a:lnTo>
                  <a:lnTo>
                    <a:pt x="2625" y="6088"/>
                  </a:lnTo>
                  <a:lnTo>
                    <a:pt x="2835" y="5931"/>
                  </a:lnTo>
                  <a:lnTo>
                    <a:pt x="3045" y="5826"/>
                  </a:lnTo>
                  <a:lnTo>
                    <a:pt x="3360" y="5721"/>
                  </a:lnTo>
                  <a:close/>
                  <a:moveTo>
                    <a:pt x="3517" y="4147"/>
                  </a:moveTo>
                  <a:lnTo>
                    <a:pt x="2940" y="4199"/>
                  </a:lnTo>
                  <a:lnTo>
                    <a:pt x="2415" y="4304"/>
                  </a:lnTo>
                  <a:lnTo>
                    <a:pt x="1995" y="4409"/>
                  </a:lnTo>
                  <a:lnTo>
                    <a:pt x="1575" y="4619"/>
                  </a:lnTo>
                  <a:lnTo>
                    <a:pt x="1260" y="4829"/>
                  </a:lnTo>
                  <a:lnTo>
                    <a:pt x="998" y="5091"/>
                  </a:lnTo>
                  <a:lnTo>
                    <a:pt x="736" y="5406"/>
                  </a:lnTo>
                  <a:lnTo>
                    <a:pt x="526" y="5773"/>
                  </a:lnTo>
                  <a:lnTo>
                    <a:pt x="368" y="6141"/>
                  </a:lnTo>
                  <a:lnTo>
                    <a:pt x="263" y="6508"/>
                  </a:lnTo>
                  <a:lnTo>
                    <a:pt x="106" y="7400"/>
                  </a:lnTo>
                  <a:lnTo>
                    <a:pt x="53" y="8345"/>
                  </a:lnTo>
                  <a:lnTo>
                    <a:pt x="1" y="9394"/>
                  </a:lnTo>
                  <a:lnTo>
                    <a:pt x="53" y="12386"/>
                  </a:lnTo>
                  <a:lnTo>
                    <a:pt x="106" y="14065"/>
                  </a:lnTo>
                  <a:lnTo>
                    <a:pt x="158" y="14537"/>
                  </a:lnTo>
                  <a:lnTo>
                    <a:pt x="211" y="14852"/>
                  </a:lnTo>
                  <a:lnTo>
                    <a:pt x="368" y="15325"/>
                  </a:lnTo>
                  <a:lnTo>
                    <a:pt x="526" y="15692"/>
                  </a:lnTo>
                  <a:lnTo>
                    <a:pt x="683" y="15954"/>
                  </a:lnTo>
                  <a:lnTo>
                    <a:pt x="841" y="16217"/>
                  </a:lnTo>
                  <a:lnTo>
                    <a:pt x="1050" y="16427"/>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7"/>
                  </a:lnTo>
                  <a:lnTo>
                    <a:pt x="6193" y="16427"/>
                  </a:lnTo>
                  <a:lnTo>
                    <a:pt x="6403" y="16217"/>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20"/>
                  </a:lnTo>
                  <a:lnTo>
                    <a:pt x="4567" y="15482"/>
                  </a:lnTo>
                  <a:lnTo>
                    <a:pt x="4409" y="15535"/>
                  </a:lnTo>
                  <a:lnTo>
                    <a:pt x="4199" y="15639"/>
                  </a:lnTo>
                  <a:lnTo>
                    <a:pt x="3727" y="15692"/>
                  </a:lnTo>
                  <a:lnTo>
                    <a:pt x="3464" y="15639"/>
                  </a:lnTo>
                  <a:lnTo>
                    <a:pt x="3202" y="15639"/>
                  </a:lnTo>
                  <a:lnTo>
                    <a:pt x="2835" y="15482"/>
                  </a:lnTo>
                  <a:lnTo>
                    <a:pt x="2572" y="15220"/>
                  </a:lnTo>
                  <a:lnTo>
                    <a:pt x="2362" y="14957"/>
                  </a:lnTo>
                  <a:lnTo>
                    <a:pt x="2257" y="14642"/>
                  </a:lnTo>
                  <a:lnTo>
                    <a:pt x="2152" y="14380"/>
                  </a:lnTo>
                  <a:lnTo>
                    <a:pt x="2100" y="13855"/>
                  </a:lnTo>
                  <a:lnTo>
                    <a:pt x="2048" y="12701"/>
                  </a:lnTo>
                  <a:lnTo>
                    <a:pt x="2100" y="11126"/>
                  </a:lnTo>
                  <a:lnTo>
                    <a:pt x="7191" y="11126"/>
                  </a:lnTo>
                  <a:lnTo>
                    <a:pt x="7191" y="8082"/>
                  </a:lnTo>
                  <a:lnTo>
                    <a:pt x="7138" y="7400"/>
                  </a:lnTo>
                  <a:lnTo>
                    <a:pt x="7086" y="6928"/>
                  </a:lnTo>
                  <a:lnTo>
                    <a:pt x="6981" y="6456"/>
                  </a:lnTo>
                  <a:lnTo>
                    <a:pt x="6823" y="6036"/>
                  </a:lnTo>
                  <a:lnTo>
                    <a:pt x="6666" y="5668"/>
                  </a:lnTo>
                  <a:lnTo>
                    <a:pt x="6456" y="5354"/>
                  </a:lnTo>
                  <a:lnTo>
                    <a:pt x="6246" y="5091"/>
                  </a:lnTo>
                  <a:lnTo>
                    <a:pt x="5983" y="4829"/>
                  </a:lnTo>
                  <a:lnTo>
                    <a:pt x="5721" y="4671"/>
                  </a:lnTo>
                  <a:lnTo>
                    <a:pt x="5459" y="4514"/>
                  </a:lnTo>
                  <a:lnTo>
                    <a:pt x="4881" y="4304"/>
                  </a:lnTo>
                  <a:lnTo>
                    <a:pt x="4357" y="4199"/>
                  </a:lnTo>
                  <a:lnTo>
                    <a:pt x="3884" y="41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6"/>
            <p:cNvSpPr/>
            <p:nvPr/>
          </p:nvSpPr>
          <p:spPr>
            <a:xfrm>
              <a:off x="1695440" y="3674552"/>
              <a:ext cx="43448" cy="102642"/>
            </a:xfrm>
            <a:custGeom>
              <a:avLst/>
              <a:gdLst/>
              <a:ahLst/>
              <a:cxnLst/>
              <a:rect l="l" t="t" r="r" b="b"/>
              <a:pathLst>
                <a:path w="5354" h="12911" extrusionOk="0">
                  <a:moveTo>
                    <a:pt x="4986" y="1"/>
                  </a:moveTo>
                  <a:lnTo>
                    <a:pt x="4618" y="53"/>
                  </a:lnTo>
                  <a:lnTo>
                    <a:pt x="4251" y="105"/>
                  </a:lnTo>
                  <a:lnTo>
                    <a:pt x="3989" y="210"/>
                  </a:lnTo>
                  <a:lnTo>
                    <a:pt x="3674" y="368"/>
                  </a:lnTo>
                  <a:lnTo>
                    <a:pt x="3464" y="525"/>
                  </a:lnTo>
                  <a:lnTo>
                    <a:pt x="2992" y="893"/>
                  </a:lnTo>
                  <a:lnTo>
                    <a:pt x="2624" y="1313"/>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2"/>
                  </a:lnTo>
                  <a:lnTo>
                    <a:pt x="2624" y="3149"/>
                  </a:lnTo>
                  <a:lnTo>
                    <a:pt x="2887" y="2834"/>
                  </a:lnTo>
                  <a:lnTo>
                    <a:pt x="3201" y="2572"/>
                  </a:lnTo>
                  <a:lnTo>
                    <a:pt x="3569" y="2362"/>
                  </a:lnTo>
                  <a:lnTo>
                    <a:pt x="3936" y="2257"/>
                  </a:lnTo>
                  <a:lnTo>
                    <a:pt x="4304" y="2205"/>
                  </a:lnTo>
                  <a:lnTo>
                    <a:pt x="4671" y="2152"/>
                  </a:lnTo>
                  <a:lnTo>
                    <a:pt x="5353" y="2152"/>
                  </a:lnTo>
                  <a:lnTo>
                    <a:pt x="5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6"/>
            <p:cNvSpPr/>
            <p:nvPr/>
          </p:nvSpPr>
          <p:spPr>
            <a:xfrm>
              <a:off x="1746970" y="3637839"/>
              <a:ext cx="16189" cy="139356"/>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6"/>
            <p:cNvSpPr/>
            <p:nvPr/>
          </p:nvSpPr>
          <p:spPr>
            <a:xfrm>
              <a:off x="1779763" y="3674552"/>
              <a:ext cx="60481" cy="134768"/>
            </a:xfrm>
            <a:custGeom>
              <a:avLst/>
              <a:gdLst/>
              <a:ahLst/>
              <a:cxnLst/>
              <a:rect l="l" t="t" r="r" b="b"/>
              <a:pathLst>
                <a:path w="7453" h="16952" extrusionOk="0">
                  <a:moveTo>
                    <a:pt x="3936" y="1627"/>
                  </a:moveTo>
                  <a:lnTo>
                    <a:pt x="4146" y="1680"/>
                  </a:lnTo>
                  <a:lnTo>
                    <a:pt x="4408" y="1785"/>
                  </a:lnTo>
                  <a:lnTo>
                    <a:pt x="4566" y="1837"/>
                  </a:lnTo>
                  <a:lnTo>
                    <a:pt x="4881" y="2100"/>
                  </a:lnTo>
                  <a:lnTo>
                    <a:pt x="5091" y="2415"/>
                  </a:lnTo>
                  <a:lnTo>
                    <a:pt x="5248" y="2729"/>
                  </a:lnTo>
                  <a:lnTo>
                    <a:pt x="5301" y="3044"/>
                  </a:lnTo>
                  <a:lnTo>
                    <a:pt x="5405" y="3569"/>
                  </a:lnTo>
                  <a:lnTo>
                    <a:pt x="5458" y="5039"/>
                  </a:lnTo>
                  <a:lnTo>
                    <a:pt x="5510" y="6508"/>
                  </a:lnTo>
                  <a:lnTo>
                    <a:pt x="5458" y="8660"/>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9"/>
                  </a:lnTo>
                  <a:lnTo>
                    <a:pt x="2729" y="11284"/>
                  </a:lnTo>
                  <a:lnTo>
                    <a:pt x="2572" y="11126"/>
                  </a:lnTo>
                  <a:lnTo>
                    <a:pt x="2467" y="10916"/>
                  </a:lnTo>
                  <a:lnTo>
                    <a:pt x="2362" y="10706"/>
                  </a:lnTo>
                  <a:lnTo>
                    <a:pt x="2257" y="10444"/>
                  </a:lnTo>
                  <a:lnTo>
                    <a:pt x="2152" y="9762"/>
                  </a:lnTo>
                  <a:lnTo>
                    <a:pt x="2099" y="8974"/>
                  </a:lnTo>
                  <a:lnTo>
                    <a:pt x="2099" y="6823"/>
                  </a:lnTo>
                  <a:lnTo>
                    <a:pt x="2099" y="4881"/>
                  </a:lnTo>
                  <a:lnTo>
                    <a:pt x="2152" y="3359"/>
                  </a:lnTo>
                  <a:lnTo>
                    <a:pt x="2204" y="2887"/>
                  </a:lnTo>
                  <a:lnTo>
                    <a:pt x="2257" y="2572"/>
                  </a:lnTo>
                  <a:lnTo>
                    <a:pt x="2414" y="2310"/>
                  </a:lnTo>
                  <a:lnTo>
                    <a:pt x="2572" y="2047"/>
                  </a:lnTo>
                  <a:lnTo>
                    <a:pt x="2834" y="1837"/>
                  </a:lnTo>
                  <a:lnTo>
                    <a:pt x="3201" y="1680"/>
                  </a:lnTo>
                  <a:lnTo>
                    <a:pt x="3621" y="1627"/>
                  </a:lnTo>
                  <a:close/>
                  <a:moveTo>
                    <a:pt x="2991" y="1"/>
                  </a:moveTo>
                  <a:lnTo>
                    <a:pt x="2519" y="53"/>
                  </a:lnTo>
                  <a:lnTo>
                    <a:pt x="2047" y="158"/>
                  </a:lnTo>
                  <a:lnTo>
                    <a:pt x="1627" y="368"/>
                  </a:lnTo>
                  <a:lnTo>
                    <a:pt x="1207" y="630"/>
                  </a:lnTo>
                  <a:lnTo>
                    <a:pt x="892" y="945"/>
                  </a:lnTo>
                  <a:lnTo>
                    <a:pt x="577" y="1365"/>
                  </a:lnTo>
                  <a:lnTo>
                    <a:pt x="315" y="1837"/>
                  </a:lnTo>
                  <a:lnTo>
                    <a:pt x="158" y="2415"/>
                  </a:lnTo>
                  <a:lnTo>
                    <a:pt x="53" y="3307"/>
                  </a:lnTo>
                  <a:lnTo>
                    <a:pt x="0" y="4514"/>
                  </a:lnTo>
                  <a:lnTo>
                    <a:pt x="0" y="6770"/>
                  </a:lnTo>
                  <a:lnTo>
                    <a:pt x="0" y="8817"/>
                  </a:lnTo>
                  <a:lnTo>
                    <a:pt x="53" y="9919"/>
                  </a:lnTo>
                  <a:lnTo>
                    <a:pt x="158" y="10706"/>
                  </a:lnTo>
                  <a:lnTo>
                    <a:pt x="315" y="11231"/>
                  </a:lnTo>
                  <a:lnTo>
                    <a:pt x="472" y="11651"/>
                  </a:lnTo>
                  <a:lnTo>
                    <a:pt x="735" y="12071"/>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281"/>
                  </a:lnTo>
                  <a:lnTo>
                    <a:pt x="5196" y="12071"/>
                  </a:lnTo>
                  <a:lnTo>
                    <a:pt x="5458" y="11651"/>
                  </a:lnTo>
                  <a:lnTo>
                    <a:pt x="5458" y="16951"/>
                  </a:lnTo>
                  <a:lnTo>
                    <a:pt x="7452" y="16951"/>
                  </a:lnTo>
                  <a:lnTo>
                    <a:pt x="7452" y="210"/>
                  </a:lnTo>
                  <a:lnTo>
                    <a:pt x="5510" y="210"/>
                  </a:lnTo>
                  <a:lnTo>
                    <a:pt x="5510" y="1575"/>
                  </a:lnTo>
                  <a:lnTo>
                    <a:pt x="5196" y="1103"/>
                  </a:lnTo>
                  <a:lnTo>
                    <a:pt x="4986" y="840"/>
                  </a:lnTo>
                  <a:lnTo>
                    <a:pt x="4723" y="578"/>
                  </a:lnTo>
                  <a:lnTo>
                    <a:pt x="4356" y="315"/>
                  </a:lnTo>
                  <a:lnTo>
                    <a:pt x="3989" y="158"/>
                  </a:lnTo>
                  <a:lnTo>
                    <a:pt x="3516" y="53"/>
                  </a:lnTo>
                  <a:lnTo>
                    <a:pt x="29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6"/>
            <p:cNvSpPr/>
            <p:nvPr/>
          </p:nvSpPr>
          <p:spPr>
            <a:xfrm>
              <a:off x="1858543" y="3676222"/>
              <a:ext cx="59207" cy="103056"/>
            </a:xfrm>
            <a:custGeom>
              <a:avLst/>
              <a:gdLst/>
              <a:ahLst/>
              <a:cxnLst/>
              <a:rect l="l" t="t" r="r" b="b"/>
              <a:pathLst>
                <a:path w="7296" h="12963" extrusionOk="0">
                  <a:moveTo>
                    <a:pt x="1" y="0"/>
                  </a:moveTo>
                  <a:lnTo>
                    <a:pt x="1" y="8030"/>
                  </a:lnTo>
                  <a:lnTo>
                    <a:pt x="1" y="9447"/>
                  </a:lnTo>
                  <a:lnTo>
                    <a:pt x="106" y="10496"/>
                  </a:lnTo>
                  <a:lnTo>
                    <a:pt x="158" y="10916"/>
                  </a:lnTo>
                  <a:lnTo>
                    <a:pt x="263" y="11283"/>
                  </a:lnTo>
                  <a:lnTo>
                    <a:pt x="421" y="11651"/>
                  </a:lnTo>
                  <a:lnTo>
                    <a:pt x="578" y="11966"/>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6"/>
                  </a:lnTo>
                  <a:lnTo>
                    <a:pt x="5354" y="11546"/>
                  </a:lnTo>
                  <a:lnTo>
                    <a:pt x="5354" y="12700"/>
                  </a:lnTo>
                  <a:lnTo>
                    <a:pt x="7295" y="12700"/>
                  </a:lnTo>
                  <a:lnTo>
                    <a:pt x="7295" y="0"/>
                  </a:lnTo>
                  <a:lnTo>
                    <a:pt x="5301" y="0"/>
                  </a:lnTo>
                  <a:lnTo>
                    <a:pt x="5301" y="8345"/>
                  </a:lnTo>
                  <a:lnTo>
                    <a:pt x="5249" y="9342"/>
                  </a:lnTo>
                  <a:lnTo>
                    <a:pt x="5196" y="9867"/>
                  </a:lnTo>
                  <a:lnTo>
                    <a:pt x="5039" y="10339"/>
                  </a:lnTo>
                  <a:lnTo>
                    <a:pt x="4829" y="10811"/>
                  </a:lnTo>
                  <a:lnTo>
                    <a:pt x="4724" y="10969"/>
                  </a:lnTo>
                  <a:lnTo>
                    <a:pt x="4514" y="11126"/>
                  </a:lnTo>
                  <a:lnTo>
                    <a:pt x="4357" y="11231"/>
                  </a:lnTo>
                  <a:lnTo>
                    <a:pt x="4094" y="11336"/>
                  </a:lnTo>
                  <a:lnTo>
                    <a:pt x="3832" y="11388"/>
                  </a:lnTo>
                  <a:lnTo>
                    <a:pt x="3517" y="11441"/>
                  </a:lnTo>
                  <a:lnTo>
                    <a:pt x="3255" y="11388"/>
                  </a:lnTo>
                  <a:lnTo>
                    <a:pt x="3045" y="11336"/>
                  </a:lnTo>
                  <a:lnTo>
                    <a:pt x="2887" y="11283"/>
                  </a:lnTo>
                  <a:lnTo>
                    <a:pt x="2677" y="11179"/>
                  </a:lnTo>
                  <a:lnTo>
                    <a:pt x="2415" y="10969"/>
                  </a:lnTo>
                  <a:lnTo>
                    <a:pt x="2257" y="10706"/>
                  </a:lnTo>
                  <a:lnTo>
                    <a:pt x="2152" y="10391"/>
                  </a:lnTo>
                  <a:lnTo>
                    <a:pt x="2100" y="10076"/>
                  </a:lnTo>
                  <a:lnTo>
                    <a:pt x="2047" y="9552"/>
                  </a:lnTo>
                  <a:lnTo>
                    <a:pt x="2047" y="8345"/>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6"/>
            <p:cNvSpPr/>
            <p:nvPr/>
          </p:nvSpPr>
          <p:spPr>
            <a:xfrm>
              <a:off x="1934354" y="3674552"/>
              <a:ext cx="57925" cy="104725"/>
            </a:xfrm>
            <a:custGeom>
              <a:avLst/>
              <a:gdLst/>
              <a:ahLst/>
              <a:cxnLst/>
              <a:rect l="l" t="t" r="r" b="b"/>
              <a:pathLst>
                <a:path w="7138" h="13173" extrusionOk="0">
                  <a:moveTo>
                    <a:pt x="3936" y="1575"/>
                  </a:moveTo>
                  <a:lnTo>
                    <a:pt x="4146" y="1627"/>
                  </a:lnTo>
                  <a:lnTo>
                    <a:pt x="4356" y="1732"/>
                  </a:lnTo>
                  <a:lnTo>
                    <a:pt x="4566" y="1837"/>
                  </a:lnTo>
                  <a:lnTo>
                    <a:pt x="4828" y="2100"/>
                  </a:lnTo>
                  <a:lnTo>
                    <a:pt x="4986" y="2415"/>
                  </a:lnTo>
                  <a:lnTo>
                    <a:pt x="5143" y="2782"/>
                  </a:lnTo>
                  <a:lnTo>
                    <a:pt x="5196" y="3149"/>
                  </a:lnTo>
                  <a:lnTo>
                    <a:pt x="5248" y="3779"/>
                  </a:lnTo>
                  <a:lnTo>
                    <a:pt x="5248" y="5353"/>
                  </a:lnTo>
                  <a:lnTo>
                    <a:pt x="2047" y="5353"/>
                  </a:lnTo>
                  <a:lnTo>
                    <a:pt x="2047" y="3464"/>
                  </a:lnTo>
                  <a:lnTo>
                    <a:pt x="2099" y="2992"/>
                  </a:lnTo>
                  <a:lnTo>
                    <a:pt x="2204" y="2624"/>
                  </a:lnTo>
                  <a:lnTo>
                    <a:pt x="2309" y="2310"/>
                  </a:lnTo>
                  <a:lnTo>
                    <a:pt x="2414" y="2100"/>
                  </a:lnTo>
                  <a:lnTo>
                    <a:pt x="2572" y="1942"/>
                  </a:lnTo>
                  <a:lnTo>
                    <a:pt x="2782" y="1785"/>
                  </a:lnTo>
                  <a:lnTo>
                    <a:pt x="2991" y="1680"/>
                  </a:lnTo>
                  <a:lnTo>
                    <a:pt x="3306" y="1575"/>
                  </a:lnTo>
                  <a:close/>
                  <a:moveTo>
                    <a:pt x="3464" y="1"/>
                  </a:moveTo>
                  <a:lnTo>
                    <a:pt x="2886" y="53"/>
                  </a:lnTo>
                  <a:lnTo>
                    <a:pt x="2414" y="158"/>
                  </a:lnTo>
                  <a:lnTo>
                    <a:pt x="1942" y="263"/>
                  </a:lnTo>
                  <a:lnTo>
                    <a:pt x="1574" y="473"/>
                  </a:lnTo>
                  <a:lnTo>
                    <a:pt x="1207" y="683"/>
                  </a:lnTo>
                  <a:lnTo>
                    <a:pt x="945" y="945"/>
                  </a:lnTo>
                  <a:lnTo>
                    <a:pt x="682" y="1260"/>
                  </a:lnTo>
                  <a:lnTo>
                    <a:pt x="525" y="1627"/>
                  </a:lnTo>
                  <a:lnTo>
                    <a:pt x="367" y="1995"/>
                  </a:lnTo>
                  <a:lnTo>
                    <a:pt x="210" y="2362"/>
                  </a:lnTo>
                  <a:lnTo>
                    <a:pt x="53" y="3254"/>
                  </a:lnTo>
                  <a:lnTo>
                    <a:pt x="0" y="4199"/>
                  </a:lnTo>
                  <a:lnTo>
                    <a:pt x="0" y="5248"/>
                  </a:lnTo>
                  <a:lnTo>
                    <a:pt x="0" y="8240"/>
                  </a:lnTo>
                  <a:lnTo>
                    <a:pt x="53" y="9919"/>
                  </a:lnTo>
                  <a:lnTo>
                    <a:pt x="105" y="10391"/>
                  </a:lnTo>
                  <a:lnTo>
                    <a:pt x="158" y="10706"/>
                  </a:lnTo>
                  <a:lnTo>
                    <a:pt x="315" y="11179"/>
                  </a:lnTo>
                  <a:lnTo>
                    <a:pt x="472" y="11546"/>
                  </a:lnTo>
                  <a:lnTo>
                    <a:pt x="630" y="11808"/>
                  </a:lnTo>
                  <a:lnTo>
                    <a:pt x="840" y="12071"/>
                  </a:lnTo>
                  <a:lnTo>
                    <a:pt x="997" y="12281"/>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1"/>
                  </a:lnTo>
                  <a:lnTo>
                    <a:pt x="6140" y="12281"/>
                  </a:lnTo>
                  <a:lnTo>
                    <a:pt x="6403" y="12071"/>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4"/>
                  </a:lnTo>
                  <a:lnTo>
                    <a:pt x="4513" y="11336"/>
                  </a:lnTo>
                  <a:lnTo>
                    <a:pt x="4356" y="11389"/>
                  </a:lnTo>
                  <a:lnTo>
                    <a:pt x="4146" y="11493"/>
                  </a:lnTo>
                  <a:lnTo>
                    <a:pt x="3674" y="11546"/>
                  </a:lnTo>
                  <a:lnTo>
                    <a:pt x="3411" y="11493"/>
                  </a:lnTo>
                  <a:lnTo>
                    <a:pt x="3201" y="11493"/>
                  </a:lnTo>
                  <a:lnTo>
                    <a:pt x="2782" y="11336"/>
                  </a:lnTo>
                  <a:lnTo>
                    <a:pt x="2519" y="11074"/>
                  </a:lnTo>
                  <a:lnTo>
                    <a:pt x="2309" y="10811"/>
                  </a:lnTo>
                  <a:lnTo>
                    <a:pt x="2204" y="10496"/>
                  </a:lnTo>
                  <a:lnTo>
                    <a:pt x="2152" y="10234"/>
                  </a:lnTo>
                  <a:lnTo>
                    <a:pt x="2047" y="9709"/>
                  </a:lnTo>
                  <a:lnTo>
                    <a:pt x="2047" y="8555"/>
                  </a:lnTo>
                  <a:lnTo>
                    <a:pt x="2047" y="6980"/>
                  </a:lnTo>
                  <a:lnTo>
                    <a:pt x="7137" y="6980"/>
                  </a:lnTo>
                  <a:lnTo>
                    <a:pt x="7137" y="3936"/>
                  </a:lnTo>
                  <a:lnTo>
                    <a:pt x="7085" y="3254"/>
                  </a:lnTo>
                  <a:lnTo>
                    <a:pt x="7032" y="2782"/>
                  </a:lnTo>
                  <a:lnTo>
                    <a:pt x="6927" y="2310"/>
                  </a:lnTo>
                  <a:lnTo>
                    <a:pt x="6822" y="1890"/>
                  </a:lnTo>
                  <a:lnTo>
                    <a:pt x="6613" y="1522"/>
                  </a:lnTo>
                  <a:lnTo>
                    <a:pt x="6403" y="1208"/>
                  </a:lnTo>
                  <a:lnTo>
                    <a:pt x="6193" y="945"/>
                  </a:lnTo>
                  <a:lnTo>
                    <a:pt x="5930" y="683"/>
                  </a:lnTo>
                  <a:lnTo>
                    <a:pt x="5668" y="525"/>
                  </a:lnTo>
                  <a:lnTo>
                    <a:pt x="5405" y="368"/>
                  </a:lnTo>
                  <a:lnTo>
                    <a:pt x="4881" y="158"/>
                  </a:lnTo>
                  <a:lnTo>
                    <a:pt x="4303"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6"/>
            <p:cNvSpPr/>
            <p:nvPr/>
          </p:nvSpPr>
          <p:spPr>
            <a:xfrm>
              <a:off x="2054447" y="3674552"/>
              <a:ext cx="58347" cy="104725"/>
            </a:xfrm>
            <a:custGeom>
              <a:avLst/>
              <a:gdLst/>
              <a:ahLst/>
              <a:cxnLst/>
              <a:rect l="l" t="t" r="r" b="b"/>
              <a:pathLst>
                <a:path w="7190" h="13173" extrusionOk="0">
                  <a:moveTo>
                    <a:pt x="3097" y="1"/>
                  </a:moveTo>
                  <a:lnTo>
                    <a:pt x="2519"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1"/>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1"/>
                  </a:lnTo>
                  <a:lnTo>
                    <a:pt x="6298" y="12176"/>
                  </a:lnTo>
                  <a:lnTo>
                    <a:pt x="6560" y="11861"/>
                  </a:lnTo>
                  <a:lnTo>
                    <a:pt x="6718" y="11546"/>
                  </a:lnTo>
                  <a:lnTo>
                    <a:pt x="6875" y="11179"/>
                  </a:lnTo>
                  <a:lnTo>
                    <a:pt x="6980" y="10759"/>
                  </a:lnTo>
                  <a:lnTo>
                    <a:pt x="7137" y="9972"/>
                  </a:lnTo>
                  <a:lnTo>
                    <a:pt x="7190" y="9079"/>
                  </a:lnTo>
                  <a:lnTo>
                    <a:pt x="7190" y="8187"/>
                  </a:lnTo>
                  <a:lnTo>
                    <a:pt x="5248" y="8187"/>
                  </a:lnTo>
                  <a:lnTo>
                    <a:pt x="5248" y="8974"/>
                  </a:lnTo>
                  <a:lnTo>
                    <a:pt x="5248" y="9604"/>
                  </a:lnTo>
                  <a:lnTo>
                    <a:pt x="5143" y="10181"/>
                  </a:lnTo>
                  <a:lnTo>
                    <a:pt x="5038" y="10654"/>
                  </a:lnTo>
                  <a:lnTo>
                    <a:pt x="4828"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5"/>
                  </a:lnTo>
                  <a:lnTo>
                    <a:pt x="5091" y="2362"/>
                  </a:lnTo>
                  <a:lnTo>
                    <a:pt x="5196" y="2834"/>
                  </a:lnTo>
                  <a:lnTo>
                    <a:pt x="5248" y="3412"/>
                  </a:lnTo>
                  <a:lnTo>
                    <a:pt x="5248" y="4829"/>
                  </a:lnTo>
                  <a:lnTo>
                    <a:pt x="7190" y="4829"/>
                  </a:lnTo>
                  <a:lnTo>
                    <a:pt x="7190" y="3884"/>
                  </a:lnTo>
                  <a:lnTo>
                    <a:pt x="7137" y="2992"/>
                  </a:lnTo>
                  <a:lnTo>
                    <a:pt x="7033" y="2205"/>
                  </a:lnTo>
                  <a:lnTo>
                    <a:pt x="6928" y="1837"/>
                  </a:lnTo>
                  <a:lnTo>
                    <a:pt x="6770" y="1470"/>
                  </a:lnTo>
                  <a:lnTo>
                    <a:pt x="6560" y="1155"/>
                  </a:lnTo>
                  <a:lnTo>
                    <a:pt x="6350"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6"/>
            <p:cNvSpPr/>
            <p:nvPr/>
          </p:nvSpPr>
          <p:spPr>
            <a:xfrm>
              <a:off x="2123863" y="3674552"/>
              <a:ext cx="64741" cy="104725"/>
            </a:xfrm>
            <a:custGeom>
              <a:avLst/>
              <a:gdLst/>
              <a:ahLst/>
              <a:cxnLst/>
              <a:rect l="l" t="t" r="r" b="b"/>
              <a:pathLst>
                <a:path w="7978" h="13173" extrusionOk="0">
                  <a:moveTo>
                    <a:pt x="5353" y="5668"/>
                  </a:moveTo>
                  <a:lnTo>
                    <a:pt x="5353" y="8817"/>
                  </a:lnTo>
                  <a:lnTo>
                    <a:pt x="5301" y="9552"/>
                  </a:lnTo>
                  <a:lnTo>
                    <a:pt x="5301" y="9919"/>
                  </a:lnTo>
                  <a:lnTo>
                    <a:pt x="5196" y="10234"/>
                  </a:lnTo>
                  <a:lnTo>
                    <a:pt x="5143" y="10549"/>
                  </a:lnTo>
                  <a:lnTo>
                    <a:pt x="4986" y="10811"/>
                  </a:lnTo>
                  <a:lnTo>
                    <a:pt x="4776" y="11074"/>
                  </a:lnTo>
                  <a:lnTo>
                    <a:pt x="4514" y="11284"/>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4" y="13120"/>
                  </a:lnTo>
                  <a:lnTo>
                    <a:pt x="2887"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57" y="12386"/>
                  </a:lnTo>
                  <a:lnTo>
                    <a:pt x="7452" y="12176"/>
                  </a:lnTo>
                  <a:lnTo>
                    <a:pt x="7400" y="11861"/>
                  </a:lnTo>
                  <a:lnTo>
                    <a:pt x="7400" y="11441"/>
                  </a:lnTo>
                  <a:lnTo>
                    <a:pt x="7348" y="10234"/>
                  </a:lnTo>
                  <a:lnTo>
                    <a:pt x="7348" y="4146"/>
                  </a:lnTo>
                  <a:lnTo>
                    <a:pt x="7348" y="3044"/>
                  </a:lnTo>
                  <a:lnTo>
                    <a:pt x="7295"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6"/>
            <p:cNvSpPr/>
            <p:nvPr/>
          </p:nvSpPr>
          <p:spPr>
            <a:xfrm>
              <a:off x="2201800" y="3674552"/>
              <a:ext cx="59199" cy="102642"/>
            </a:xfrm>
            <a:custGeom>
              <a:avLst/>
              <a:gdLst/>
              <a:ahLst/>
              <a:cxnLst/>
              <a:rect l="l" t="t" r="r" b="b"/>
              <a:pathLst>
                <a:path w="7295" h="12911" extrusionOk="0">
                  <a:moveTo>
                    <a:pt x="4671" y="1"/>
                  </a:moveTo>
                  <a:lnTo>
                    <a:pt x="4094" y="53"/>
                  </a:lnTo>
                  <a:lnTo>
                    <a:pt x="3621" y="158"/>
                  </a:lnTo>
                  <a:lnTo>
                    <a:pt x="3201" y="315"/>
                  </a:lnTo>
                  <a:lnTo>
                    <a:pt x="2887"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2" y="1050"/>
                  </a:lnTo>
                  <a:lnTo>
                    <a:pt x="6665" y="788"/>
                  </a:lnTo>
                  <a:lnTo>
                    <a:pt x="6455" y="578"/>
                  </a:lnTo>
                  <a:lnTo>
                    <a:pt x="6193" y="368"/>
                  </a:lnTo>
                  <a:lnTo>
                    <a:pt x="5878" y="210"/>
                  </a:lnTo>
                  <a:lnTo>
                    <a:pt x="5510"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6"/>
            <p:cNvSpPr/>
            <p:nvPr/>
          </p:nvSpPr>
          <p:spPr>
            <a:xfrm>
              <a:off x="2274193" y="3674552"/>
              <a:ext cx="64741" cy="104725"/>
            </a:xfrm>
            <a:custGeom>
              <a:avLst/>
              <a:gdLst/>
              <a:ahLst/>
              <a:cxnLst/>
              <a:rect l="l" t="t" r="r" b="b"/>
              <a:pathLst>
                <a:path w="7978" h="13173" extrusionOk="0">
                  <a:moveTo>
                    <a:pt x="5354" y="5668"/>
                  </a:moveTo>
                  <a:lnTo>
                    <a:pt x="5354"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2"/>
                  </a:lnTo>
                  <a:lnTo>
                    <a:pt x="2100" y="9289"/>
                  </a:lnTo>
                  <a:lnTo>
                    <a:pt x="2205" y="8817"/>
                  </a:lnTo>
                  <a:lnTo>
                    <a:pt x="2310" y="8450"/>
                  </a:lnTo>
                  <a:lnTo>
                    <a:pt x="2520" y="8135"/>
                  </a:lnTo>
                  <a:lnTo>
                    <a:pt x="2782" y="7820"/>
                  </a:lnTo>
                  <a:lnTo>
                    <a:pt x="3044" y="7558"/>
                  </a:lnTo>
                  <a:lnTo>
                    <a:pt x="3674" y="7033"/>
                  </a:lnTo>
                  <a:lnTo>
                    <a:pt x="4671" y="6298"/>
                  </a:lnTo>
                  <a:lnTo>
                    <a:pt x="5354" y="5668"/>
                  </a:lnTo>
                  <a:close/>
                  <a:moveTo>
                    <a:pt x="3307" y="1"/>
                  </a:moveTo>
                  <a:lnTo>
                    <a:pt x="2835"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5" y="1995"/>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2"/>
                  </a:lnTo>
                  <a:lnTo>
                    <a:pt x="4671" y="4461"/>
                  </a:lnTo>
                  <a:lnTo>
                    <a:pt x="4042" y="4934"/>
                  </a:lnTo>
                  <a:lnTo>
                    <a:pt x="2152" y="6246"/>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6"/>
                  </a:lnTo>
                  <a:lnTo>
                    <a:pt x="945" y="12491"/>
                  </a:lnTo>
                  <a:lnTo>
                    <a:pt x="1313" y="12753"/>
                  </a:lnTo>
                  <a:lnTo>
                    <a:pt x="1680" y="12963"/>
                  </a:lnTo>
                  <a:lnTo>
                    <a:pt x="2047" y="13068"/>
                  </a:lnTo>
                  <a:lnTo>
                    <a:pt x="2415" y="13120"/>
                  </a:lnTo>
                  <a:lnTo>
                    <a:pt x="2835" y="13173"/>
                  </a:lnTo>
                  <a:lnTo>
                    <a:pt x="3464" y="13120"/>
                  </a:lnTo>
                  <a:lnTo>
                    <a:pt x="3937" y="12963"/>
                  </a:lnTo>
                  <a:lnTo>
                    <a:pt x="4356" y="12753"/>
                  </a:lnTo>
                  <a:lnTo>
                    <a:pt x="4724" y="12491"/>
                  </a:lnTo>
                  <a:lnTo>
                    <a:pt x="4986" y="12176"/>
                  </a:lnTo>
                  <a:lnTo>
                    <a:pt x="5196" y="11913"/>
                  </a:lnTo>
                  <a:lnTo>
                    <a:pt x="5458" y="11389"/>
                  </a:lnTo>
                  <a:lnTo>
                    <a:pt x="5458" y="12910"/>
                  </a:lnTo>
                  <a:lnTo>
                    <a:pt x="7977" y="12910"/>
                  </a:lnTo>
                  <a:lnTo>
                    <a:pt x="7768" y="12753"/>
                  </a:lnTo>
                  <a:lnTo>
                    <a:pt x="7663"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6"/>
            <p:cNvSpPr/>
            <p:nvPr/>
          </p:nvSpPr>
          <p:spPr>
            <a:xfrm>
              <a:off x="2350426" y="3634921"/>
              <a:ext cx="60903" cy="144356"/>
            </a:xfrm>
            <a:custGeom>
              <a:avLst/>
              <a:gdLst/>
              <a:ahLst/>
              <a:cxnLst/>
              <a:rect l="l" t="t" r="r" b="b"/>
              <a:pathLst>
                <a:path w="7505" h="18158" extrusionOk="0">
                  <a:moveTo>
                    <a:pt x="3726" y="6560"/>
                  </a:moveTo>
                  <a:lnTo>
                    <a:pt x="4041" y="6612"/>
                  </a:lnTo>
                  <a:lnTo>
                    <a:pt x="4304" y="6665"/>
                  </a:lnTo>
                  <a:lnTo>
                    <a:pt x="4566" y="6770"/>
                  </a:lnTo>
                  <a:lnTo>
                    <a:pt x="4776" y="6927"/>
                  </a:lnTo>
                  <a:lnTo>
                    <a:pt x="4933" y="7137"/>
                  </a:lnTo>
                  <a:lnTo>
                    <a:pt x="5091" y="7347"/>
                  </a:lnTo>
                  <a:lnTo>
                    <a:pt x="5196" y="7662"/>
                  </a:lnTo>
                  <a:lnTo>
                    <a:pt x="5301" y="7977"/>
                  </a:lnTo>
                  <a:lnTo>
                    <a:pt x="5458" y="8659"/>
                  </a:lnTo>
                  <a:lnTo>
                    <a:pt x="5511" y="9551"/>
                  </a:lnTo>
                  <a:lnTo>
                    <a:pt x="5511" y="10496"/>
                  </a:lnTo>
                  <a:lnTo>
                    <a:pt x="5511" y="11598"/>
                  </a:lnTo>
                  <a:lnTo>
                    <a:pt x="5458" y="13750"/>
                  </a:lnTo>
                  <a:lnTo>
                    <a:pt x="5353" y="14589"/>
                  </a:lnTo>
                  <a:lnTo>
                    <a:pt x="5248" y="15271"/>
                  </a:lnTo>
                  <a:lnTo>
                    <a:pt x="5143" y="15586"/>
                  </a:lnTo>
                  <a:lnTo>
                    <a:pt x="5038" y="15849"/>
                  </a:lnTo>
                  <a:lnTo>
                    <a:pt x="4881" y="16059"/>
                  </a:lnTo>
                  <a:lnTo>
                    <a:pt x="4724" y="16216"/>
                  </a:lnTo>
                  <a:lnTo>
                    <a:pt x="4514" y="16374"/>
                  </a:lnTo>
                  <a:lnTo>
                    <a:pt x="4304" y="16478"/>
                  </a:lnTo>
                  <a:lnTo>
                    <a:pt x="4041" y="16531"/>
                  </a:lnTo>
                  <a:lnTo>
                    <a:pt x="3464" y="16531"/>
                  </a:lnTo>
                  <a:lnTo>
                    <a:pt x="3202" y="16478"/>
                  </a:lnTo>
                  <a:lnTo>
                    <a:pt x="2992" y="16426"/>
                  </a:lnTo>
                  <a:lnTo>
                    <a:pt x="2834" y="16321"/>
                  </a:lnTo>
                  <a:lnTo>
                    <a:pt x="2572" y="16059"/>
                  </a:lnTo>
                  <a:lnTo>
                    <a:pt x="2362" y="15744"/>
                  </a:lnTo>
                  <a:lnTo>
                    <a:pt x="2257" y="15429"/>
                  </a:lnTo>
                  <a:lnTo>
                    <a:pt x="2152" y="15114"/>
                  </a:lnTo>
                  <a:lnTo>
                    <a:pt x="2100" y="14589"/>
                  </a:lnTo>
                  <a:lnTo>
                    <a:pt x="2047" y="13487"/>
                  </a:lnTo>
                  <a:lnTo>
                    <a:pt x="2047" y="12595"/>
                  </a:lnTo>
                  <a:lnTo>
                    <a:pt x="2047" y="10601"/>
                  </a:lnTo>
                  <a:lnTo>
                    <a:pt x="2100" y="9131"/>
                  </a:lnTo>
                  <a:lnTo>
                    <a:pt x="2152" y="8292"/>
                  </a:lnTo>
                  <a:lnTo>
                    <a:pt x="2205" y="7872"/>
                  </a:lnTo>
                  <a:lnTo>
                    <a:pt x="2362" y="7505"/>
                  </a:lnTo>
                  <a:lnTo>
                    <a:pt x="2572" y="7137"/>
                  </a:lnTo>
                  <a:lnTo>
                    <a:pt x="2677" y="6980"/>
                  </a:lnTo>
                  <a:lnTo>
                    <a:pt x="2834" y="6822"/>
                  </a:lnTo>
                  <a:lnTo>
                    <a:pt x="2992" y="6717"/>
                  </a:lnTo>
                  <a:lnTo>
                    <a:pt x="3202" y="6665"/>
                  </a:lnTo>
                  <a:lnTo>
                    <a:pt x="3464" y="6612"/>
                  </a:lnTo>
                  <a:lnTo>
                    <a:pt x="3726" y="6560"/>
                  </a:lnTo>
                  <a:close/>
                  <a:moveTo>
                    <a:pt x="5458" y="0"/>
                  </a:moveTo>
                  <a:lnTo>
                    <a:pt x="5458" y="6245"/>
                  </a:lnTo>
                  <a:lnTo>
                    <a:pt x="5143" y="5825"/>
                  </a:lnTo>
                  <a:lnTo>
                    <a:pt x="4933" y="5615"/>
                  </a:lnTo>
                  <a:lnTo>
                    <a:pt x="4671" y="5405"/>
                  </a:lnTo>
                  <a:lnTo>
                    <a:pt x="4356" y="5248"/>
                  </a:lnTo>
                  <a:lnTo>
                    <a:pt x="3989" y="5090"/>
                  </a:lnTo>
                  <a:lnTo>
                    <a:pt x="3517" y="5038"/>
                  </a:lnTo>
                  <a:lnTo>
                    <a:pt x="3044" y="4986"/>
                  </a:lnTo>
                  <a:lnTo>
                    <a:pt x="2519" y="5038"/>
                  </a:lnTo>
                  <a:lnTo>
                    <a:pt x="2047" y="5143"/>
                  </a:lnTo>
                  <a:lnTo>
                    <a:pt x="1627" y="5353"/>
                  </a:lnTo>
                  <a:lnTo>
                    <a:pt x="1260" y="5563"/>
                  </a:lnTo>
                  <a:lnTo>
                    <a:pt x="945" y="5878"/>
                  </a:lnTo>
                  <a:lnTo>
                    <a:pt x="683" y="6245"/>
                  </a:lnTo>
                  <a:lnTo>
                    <a:pt x="473" y="6665"/>
                  </a:lnTo>
                  <a:lnTo>
                    <a:pt x="315" y="7085"/>
                  </a:lnTo>
                  <a:lnTo>
                    <a:pt x="210" y="7505"/>
                  </a:lnTo>
                  <a:lnTo>
                    <a:pt x="158" y="8029"/>
                  </a:lnTo>
                  <a:lnTo>
                    <a:pt x="53" y="9289"/>
                  </a:lnTo>
                  <a:lnTo>
                    <a:pt x="0" y="10548"/>
                  </a:lnTo>
                  <a:lnTo>
                    <a:pt x="0" y="11650"/>
                  </a:lnTo>
                  <a:lnTo>
                    <a:pt x="0" y="12962"/>
                  </a:lnTo>
                  <a:lnTo>
                    <a:pt x="53" y="14117"/>
                  </a:lnTo>
                  <a:lnTo>
                    <a:pt x="158" y="15166"/>
                  </a:lnTo>
                  <a:lnTo>
                    <a:pt x="315" y="16006"/>
                  </a:lnTo>
                  <a:lnTo>
                    <a:pt x="420" y="16426"/>
                  </a:lnTo>
                  <a:lnTo>
                    <a:pt x="578" y="16741"/>
                  </a:lnTo>
                  <a:lnTo>
                    <a:pt x="735" y="17056"/>
                  </a:lnTo>
                  <a:lnTo>
                    <a:pt x="945" y="17318"/>
                  </a:lnTo>
                  <a:lnTo>
                    <a:pt x="1207" y="17581"/>
                  </a:lnTo>
                  <a:lnTo>
                    <a:pt x="1470" y="17738"/>
                  </a:lnTo>
                  <a:lnTo>
                    <a:pt x="1785" y="17895"/>
                  </a:lnTo>
                  <a:lnTo>
                    <a:pt x="2152" y="18053"/>
                  </a:lnTo>
                  <a:lnTo>
                    <a:pt x="2519" y="18105"/>
                  </a:lnTo>
                  <a:lnTo>
                    <a:pt x="2939" y="18158"/>
                  </a:lnTo>
                  <a:lnTo>
                    <a:pt x="3517" y="18105"/>
                  </a:lnTo>
                  <a:lnTo>
                    <a:pt x="4041" y="17948"/>
                  </a:lnTo>
                  <a:lnTo>
                    <a:pt x="4461" y="17790"/>
                  </a:lnTo>
                  <a:lnTo>
                    <a:pt x="4829" y="17528"/>
                  </a:lnTo>
                  <a:lnTo>
                    <a:pt x="5091" y="17266"/>
                  </a:lnTo>
                  <a:lnTo>
                    <a:pt x="5301" y="17003"/>
                  </a:lnTo>
                  <a:lnTo>
                    <a:pt x="5616" y="16583"/>
                  </a:lnTo>
                  <a:lnTo>
                    <a:pt x="5616" y="17895"/>
                  </a:lnTo>
                  <a:lnTo>
                    <a:pt x="7505" y="17895"/>
                  </a:lnTo>
                  <a:lnTo>
                    <a:pt x="7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6"/>
            <p:cNvSpPr/>
            <p:nvPr/>
          </p:nvSpPr>
          <p:spPr>
            <a:xfrm>
              <a:off x="242963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6"/>
            <p:cNvSpPr/>
            <p:nvPr/>
          </p:nvSpPr>
          <p:spPr>
            <a:xfrm>
              <a:off x="2462429" y="3674552"/>
              <a:ext cx="57925" cy="104725"/>
            </a:xfrm>
            <a:custGeom>
              <a:avLst/>
              <a:gdLst/>
              <a:ahLst/>
              <a:cxnLst/>
              <a:rect l="l" t="t" r="r" b="b"/>
              <a:pathLst>
                <a:path w="7138" h="13173" extrusionOk="0">
                  <a:moveTo>
                    <a:pt x="3936" y="1575"/>
                  </a:moveTo>
                  <a:lnTo>
                    <a:pt x="4146" y="1627"/>
                  </a:lnTo>
                  <a:lnTo>
                    <a:pt x="4356" y="1732"/>
                  </a:lnTo>
                  <a:lnTo>
                    <a:pt x="4566" y="1837"/>
                  </a:lnTo>
                  <a:lnTo>
                    <a:pt x="4829" y="2100"/>
                  </a:lnTo>
                  <a:lnTo>
                    <a:pt x="4986" y="2415"/>
                  </a:lnTo>
                  <a:lnTo>
                    <a:pt x="5143" y="2782"/>
                  </a:lnTo>
                  <a:lnTo>
                    <a:pt x="5196" y="3149"/>
                  </a:lnTo>
                  <a:lnTo>
                    <a:pt x="5248" y="3779"/>
                  </a:lnTo>
                  <a:lnTo>
                    <a:pt x="5248" y="5353"/>
                  </a:lnTo>
                  <a:lnTo>
                    <a:pt x="2047" y="5353"/>
                  </a:lnTo>
                  <a:lnTo>
                    <a:pt x="2047" y="3464"/>
                  </a:lnTo>
                  <a:lnTo>
                    <a:pt x="2100" y="2992"/>
                  </a:lnTo>
                  <a:lnTo>
                    <a:pt x="2205" y="2624"/>
                  </a:lnTo>
                  <a:lnTo>
                    <a:pt x="2310" y="2310"/>
                  </a:lnTo>
                  <a:lnTo>
                    <a:pt x="2415" y="2100"/>
                  </a:lnTo>
                  <a:lnTo>
                    <a:pt x="2572" y="1942"/>
                  </a:lnTo>
                  <a:lnTo>
                    <a:pt x="2782" y="1785"/>
                  </a:lnTo>
                  <a:lnTo>
                    <a:pt x="2992" y="1680"/>
                  </a:lnTo>
                  <a:lnTo>
                    <a:pt x="3307" y="1575"/>
                  </a:lnTo>
                  <a:close/>
                  <a:moveTo>
                    <a:pt x="3464" y="1"/>
                  </a:moveTo>
                  <a:lnTo>
                    <a:pt x="2887" y="53"/>
                  </a:lnTo>
                  <a:lnTo>
                    <a:pt x="2415" y="158"/>
                  </a:lnTo>
                  <a:lnTo>
                    <a:pt x="1942" y="263"/>
                  </a:lnTo>
                  <a:lnTo>
                    <a:pt x="1575" y="473"/>
                  </a:lnTo>
                  <a:lnTo>
                    <a:pt x="1208" y="683"/>
                  </a:lnTo>
                  <a:lnTo>
                    <a:pt x="945" y="945"/>
                  </a:lnTo>
                  <a:lnTo>
                    <a:pt x="683" y="1260"/>
                  </a:lnTo>
                  <a:lnTo>
                    <a:pt x="525" y="1627"/>
                  </a:lnTo>
                  <a:lnTo>
                    <a:pt x="368" y="1995"/>
                  </a:lnTo>
                  <a:lnTo>
                    <a:pt x="210" y="2362"/>
                  </a:lnTo>
                  <a:lnTo>
                    <a:pt x="53" y="3254"/>
                  </a:lnTo>
                  <a:lnTo>
                    <a:pt x="1" y="4199"/>
                  </a:lnTo>
                  <a:lnTo>
                    <a:pt x="1" y="5248"/>
                  </a:lnTo>
                  <a:lnTo>
                    <a:pt x="1" y="8240"/>
                  </a:lnTo>
                  <a:lnTo>
                    <a:pt x="53" y="9919"/>
                  </a:lnTo>
                  <a:lnTo>
                    <a:pt x="105" y="10391"/>
                  </a:lnTo>
                  <a:lnTo>
                    <a:pt x="158" y="10706"/>
                  </a:lnTo>
                  <a:lnTo>
                    <a:pt x="315" y="11179"/>
                  </a:lnTo>
                  <a:lnTo>
                    <a:pt x="473" y="11546"/>
                  </a:lnTo>
                  <a:lnTo>
                    <a:pt x="630" y="11808"/>
                  </a:lnTo>
                  <a:lnTo>
                    <a:pt x="788" y="12071"/>
                  </a:lnTo>
                  <a:lnTo>
                    <a:pt x="998" y="12281"/>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1"/>
                  </a:lnTo>
                  <a:lnTo>
                    <a:pt x="6141" y="12281"/>
                  </a:lnTo>
                  <a:lnTo>
                    <a:pt x="6403" y="12071"/>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4"/>
                  </a:lnTo>
                  <a:lnTo>
                    <a:pt x="4514" y="11336"/>
                  </a:lnTo>
                  <a:lnTo>
                    <a:pt x="4356" y="11389"/>
                  </a:lnTo>
                  <a:lnTo>
                    <a:pt x="4146" y="11493"/>
                  </a:lnTo>
                  <a:lnTo>
                    <a:pt x="3674" y="11546"/>
                  </a:lnTo>
                  <a:lnTo>
                    <a:pt x="3412" y="11493"/>
                  </a:lnTo>
                  <a:lnTo>
                    <a:pt x="3202" y="11493"/>
                  </a:lnTo>
                  <a:lnTo>
                    <a:pt x="2782" y="11336"/>
                  </a:lnTo>
                  <a:lnTo>
                    <a:pt x="2520" y="11074"/>
                  </a:lnTo>
                  <a:lnTo>
                    <a:pt x="2310" y="10811"/>
                  </a:lnTo>
                  <a:lnTo>
                    <a:pt x="2205" y="10496"/>
                  </a:lnTo>
                  <a:lnTo>
                    <a:pt x="2152" y="10234"/>
                  </a:lnTo>
                  <a:lnTo>
                    <a:pt x="2047" y="9709"/>
                  </a:lnTo>
                  <a:lnTo>
                    <a:pt x="2047" y="8555"/>
                  </a:lnTo>
                  <a:lnTo>
                    <a:pt x="2047" y="6980"/>
                  </a:lnTo>
                  <a:lnTo>
                    <a:pt x="7138" y="6980"/>
                  </a:lnTo>
                  <a:lnTo>
                    <a:pt x="7138" y="3936"/>
                  </a:lnTo>
                  <a:lnTo>
                    <a:pt x="7085" y="3254"/>
                  </a:lnTo>
                  <a:lnTo>
                    <a:pt x="7033" y="2782"/>
                  </a:lnTo>
                  <a:lnTo>
                    <a:pt x="6928" y="2310"/>
                  </a:lnTo>
                  <a:lnTo>
                    <a:pt x="6823" y="1890"/>
                  </a:lnTo>
                  <a:lnTo>
                    <a:pt x="6613" y="1522"/>
                  </a:lnTo>
                  <a:lnTo>
                    <a:pt x="6403" y="1208"/>
                  </a:lnTo>
                  <a:lnTo>
                    <a:pt x="6193" y="945"/>
                  </a:lnTo>
                  <a:lnTo>
                    <a:pt x="5931" y="683"/>
                  </a:lnTo>
                  <a:lnTo>
                    <a:pt x="5668" y="525"/>
                  </a:lnTo>
                  <a:lnTo>
                    <a:pt x="5406" y="368"/>
                  </a:lnTo>
                  <a:lnTo>
                    <a:pt x="4881" y="158"/>
                  </a:lnTo>
                  <a:lnTo>
                    <a:pt x="4304"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6"/>
            <p:cNvSpPr/>
            <p:nvPr/>
          </p:nvSpPr>
          <p:spPr>
            <a:xfrm>
              <a:off x="2536957" y="3674552"/>
              <a:ext cx="59199" cy="102642"/>
            </a:xfrm>
            <a:custGeom>
              <a:avLst/>
              <a:gdLst/>
              <a:ahLst/>
              <a:cxnLst/>
              <a:rect l="l" t="t" r="r" b="b"/>
              <a:pathLst>
                <a:path w="7295" h="12911" extrusionOk="0">
                  <a:moveTo>
                    <a:pt x="4619" y="1"/>
                  </a:moveTo>
                  <a:lnTo>
                    <a:pt x="4094" y="53"/>
                  </a:lnTo>
                  <a:lnTo>
                    <a:pt x="3621" y="158"/>
                  </a:lnTo>
                  <a:lnTo>
                    <a:pt x="3202" y="315"/>
                  </a:lnTo>
                  <a:lnTo>
                    <a:pt x="2834" y="525"/>
                  </a:lnTo>
                  <a:lnTo>
                    <a:pt x="2519" y="735"/>
                  </a:lnTo>
                  <a:lnTo>
                    <a:pt x="2309" y="998"/>
                  </a:lnTo>
                  <a:lnTo>
                    <a:pt x="1942" y="1417"/>
                  </a:lnTo>
                  <a:lnTo>
                    <a:pt x="1942"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100"/>
                  </a:lnTo>
                  <a:lnTo>
                    <a:pt x="5038" y="2415"/>
                  </a:lnTo>
                  <a:lnTo>
                    <a:pt x="5143" y="2887"/>
                  </a:lnTo>
                  <a:lnTo>
                    <a:pt x="5196" y="3412"/>
                  </a:lnTo>
                  <a:lnTo>
                    <a:pt x="5196" y="4619"/>
                  </a:lnTo>
                  <a:lnTo>
                    <a:pt x="5196" y="12910"/>
                  </a:lnTo>
                  <a:lnTo>
                    <a:pt x="7295" y="12910"/>
                  </a:lnTo>
                  <a:lnTo>
                    <a:pt x="7295" y="3989"/>
                  </a:lnTo>
                  <a:lnTo>
                    <a:pt x="7295" y="3307"/>
                  </a:lnTo>
                  <a:lnTo>
                    <a:pt x="7243" y="2624"/>
                  </a:lnTo>
                  <a:lnTo>
                    <a:pt x="7138" y="1942"/>
                  </a:lnTo>
                  <a:lnTo>
                    <a:pt x="7033" y="1627"/>
                  </a:lnTo>
                  <a:lnTo>
                    <a:pt x="6928" y="1313"/>
                  </a:lnTo>
                  <a:lnTo>
                    <a:pt x="6823" y="1050"/>
                  </a:lnTo>
                  <a:lnTo>
                    <a:pt x="6613" y="788"/>
                  </a:lnTo>
                  <a:lnTo>
                    <a:pt x="6403" y="578"/>
                  </a:lnTo>
                  <a:lnTo>
                    <a:pt x="6140"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6"/>
            <p:cNvSpPr/>
            <p:nvPr/>
          </p:nvSpPr>
          <p:spPr>
            <a:xfrm>
              <a:off x="840719" y="3837678"/>
              <a:ext cx="69424" cy="146868"/>
            </a:xfrm>
            <a:custGeom>
              <a:avLst/>
              <a:gdLst/>
              <a:ahLst/>
              <a:cxnLst/>
              <a:rect l="l" t="t" r="r" b="b"/>
              <a:pathLst>
                <a:path w="8555" h="18474" extrusionOk="0">
                  <a:moveTo>
                    <a:pt x="4513" y="1"/>
                  </a:moveTo>
                  <a:lnTo>
                    <a:pt x="3884" y="53"/>
                  </a:lnTo>
                  <a:lnTo>
                    <a:pt x="3306" y="106"/>
                  </a:lnTo>
                  <a:lnTo>
                    <a:pt x="2782" y="263"/>
                  </a:lnTo>
                  <a:lnTo>
                    <a:pt x="2309" y="421"/>
                  </a:lnTo>
                  <a:lnTo>
                    <a:pt x="1942" y="631"/>
                  </a:lnTo>
                  <a:lnTo>
                    <a:pt x="1575" y="893"/>
                  </a:lnTo>
                  <a:lnTo>
                    <a:pt x="1312" y="1155"/>
                  </a:lnTo>
                  <a:lnTo>
                    <a:pt x="1050" y="1418"/>
                  </a:lnTo>
                  <a:lnTo>
                    <a:pt x="840" y="1680"/>
                  </a:lnTo>
                  <a:lnTo>
                    <a:pt x="682" y="1995"/>
                  </a:lnTo>
                  <a:lnTo>
                    <a:pt x="420" y="2520"/>
                  </a:lnTo>
                  <a:lnTo>
                    <a:pt x="315" y="3045"/>
                  </a:lnTo>
                  <a:lnTo>
                    <a:pt x="210" y="3412"/>
                  </a:lnTo>
                  <a:lnTo>
                    <a:pt x="158" y="3989"/>
                  </a:lnTo>
                  <a:lnTo>
                    <a:pt x="53" y="4934"/>
                  </a:lnTo>
                  <a:lnTo>
                    <a:pt x="53" y="6613"/>
                  </a:lnTo>
                  <a:lnTo>
                    <a:pt x="0" y="9447"/>
                  </a:lnTo>
                  <a:lnTo>
                    <a:pt x="53" y="12176"/>
                  </a:lnTo>
                  <a:lnTo>
                    <a:pt x="105" y="13803"/>
                  </a:lnTo>
                  <a:lnTo>
                    <a:pt x="158" y="14695"/>
                  </a:lnTo>
                  <a:lnTo>
                    <a:pt x="210" y="15220"/>
                  </a:lnTo>
                  <a:lnTo>
                    <a:pt x="368" y="15797"/>
                  </a:lnTo>
                  <a:lnTo>
                    <a:pt x="577" y="16427"/>
                  </a:lnTo>
                  <a:lnTo>
                    <a:pt x="892" y="16952"/>
                  </a:lnTo>
                  <a:lnTo>
                    <a:pt x="1102" y="17214"/>
                  </a:lnTo>
                  <a:lnTo>
                    <a:pt x="1365" y="17476"/>
                  </a:lnTo>
                  <a:lnTo>
                    <a:pt x="1627" y="17686"/>
                  </a:lnTo>
                  <a:lnTo>
                    <a:pt x="1889" y="17896"/>
                  </a:lnTo>
                  <a:lnTo>
                    <a:pt x="2204" y="18054"/>
                  </a:lnTo>
                  <a:lnTo>
                    <a:pt x="2572" y="18211"/>
                  </a:lnTo>
                  <a:lnTo>
                    <a:pt x="2939" y="18316"/>
                  </a:lnTo>
                  <a:lnTo>
                    <a:pt x="3411" y="18421"/>
                  </a:lnTo>
                  <a:lnTo>
                    <a:pt x="3831" y="18474"/>
                  </a:lnTo>
                  <a:lnTo>
                    <a:pt x="4933" y="18474"/>
                  </a:lnTo>
                  <a:lnTo>
                    <a:pt x="5458" y="18421"/>
                  </a:lnTo>
                  <a:lnTo>
                    <a:pt x="5878" y="18316"/>
                  </a:lnTo>
                  <a:lnTo>
                    <a:pt x="6298" y="18159"/>
                  </a:lnTo>
                  <a:lnTo>
                    <a:pt x="6665" y="18054"/>
                  </a:lnTo>
                  <a:lnTo>
                    <a:pt x="6980" y="17844"/>
                  </a:lnTo>
                  <a:lnTo>
                    <a:pt x="7242" y="17634"/>
                  </a:lnTo>
                  <a:lnTo>
                    <a:pt x="7505" y="17424"/>
                  </a:lnTo>
                  <a:lnTo>
                    <a:pt x="7662" y="17214"/>
                  </a:lnTo>
                  <a:lnTo>
                    <a:pt x="7872" y="17004"/>
                  </a:lnTo>
                  <a:lnTo>
                    <a:pt x="8082" y="16532"/>
                  </a:lnTo>
                  <a:lnTo>
                    <a:pt x="8292" y="16060"/>
                  </a:lnTo>
                  <a:lnTo>
                    <a:pt x="8397" y="15640"/>
                  </a:lnTo>
                  <a:lnTo>
                    <a:pt x="8449" y="15115"/>
                  </a:lnTo>
                  <a:lnTo>
                    <a:pt x="8502" y="14433"/>
                  </a:lnTo>
                  <a:lnTo>
                    <a:pt x="8554" y="11914"/>
                  </a:lnTo>
                  <a:lnTo>
                    <a:pt x="6455" y="11914"/>
                  </a:lnTo>
                  <a:lnTo>
                    <a:pt x="6455" y="14013"/>
                  </a:lnTo>
                  <a:lnTo>
                    <a:pt x="6455" y="14538"/>
                  </a:lnTo>
                  <a:lnTo>
                    <a:pt x="6350" y="14905"/>
                  </a:lnTo>
                  <a:lnTo>
                    <a:pt x="6245" y="15325"/>
                  </a:lnTo>
                  <a:lnTo>
                    <a:pt x="6140" y="15587"/>
                  </a:lnTo>
                  <a:lnTo>
                    <a:pt x="5983" y="15850"/>
                  </a:lnTo>
                  <a:lnTo>
                    <a:pt x="5773" y="16164"/>
                  </a:lnTo>
                  <a:lnTo>
                    <a:pt x="5406" y="16374"/>
                  </a:lnTo>
                  <a:lnTo>
                    <a:pt x="4986" y="16532"/>
                  </a:lnTo>
                  <a:lnTo>
                    <a:pt x="4776" y="16584"/>
                  </a:lnTo>
                  <a:lnTo>
                    <a:pt x="4146" y="16584"/>
                  </a:lnTo>
                  <a:lnTo>
                    <a:pt x="3884" y="16532"/>
                  </a:lnTo>
                  <a:lnTo>
                    <a:pt x="3411" y="16374"/>
                  </a:lnTo>
                  <a:lnTo>
                    <a:pt x="3044" y="16164"/>
                  </a:lnTo>
                  <a:lnTo>
                    <a:pt x="2782" y="15902"/>
                  </a:lnTo>
                  <a:lnTo>
                    <a:pt x="2624" y="15587"/>
                  </a:lnTo>
                  <a:lnTo>
                    <a:pt x="2519" y="15325"/>
                  </a:lnTo>
                  <a:lnTo>
                    <a:pt x="2362" y="14905"/>
                  </a:lnTo>
                  <a:lnTo>
                    <a:pt x="2309" y="13908"/>
                  </a:lnTo>
                  <a:lnTo>
                    <a:pt x="2257" y="12333"/>
                  </a:lnTo>
                  <a:lnTo>
                    <a:pt x="2257" y="9500"/>
                  </a:lnTo>
                  <a:lnTo>
                    <a:pt x="2257" y="6771"/>
                  </a:lnTo>
                  <a:lnTo>
                    <a:pt x="2309" y="5301"/>
                  </a:lnTo>
                  <a:lnTo>
                    <a:pt x="2362" y="4094"/>
                  </a:lnTo>
                  <a:lnTo>
                    <a:pt x="2467" y="3465"/>
                  </a:lnTo>
                  <a:lnTo>
                    <a:pt x="2572" y="3097"/>
                  </a:lnTo>
                  <a:lnTo>
                    <a:pt x="2782" y="2730"/>
                  </a:lnTo>
                  <a:lnTo>
                    <a:pt x="3044" y="2415"/>
                  </a:lnTo>
                  <a:lnTo>
                    <a:pt x="3201" y="2257"/>
                  </a:lnTo>
                  <a:lnTo>
                    <a:pt x="3411" y="2153"/>
                  </a:lnTo>
                  <a:lnTo>
                    <a:pt x="3621" y="2048"/>
                  </a:lnTo>
                  <a:lnTo>
                    <a:pt x="3884" y="1943"/>
                  </a:lnTo>
                  <a:lnTo>
                    <a:pt x="4199" y="1890"/>
                  </a:lnTo>
                  <a:lnTo>
                    <a:pt x="4828" y="1890"/>
                  </a:lnTo>
                  <a:lnTo>
                    <a:pt x="5143" y="1943"/>
                  </a:lnTo>
                  <a:lnTo>
                    <a:pt x="5353" y="2048"/>
                  </a:lnTo>
                  <a:lnTo>
                    <a:pt x="5563" y="2153"/>
                  </a:lnTo>
                  <a:lnTo>
                    <a:pt x="5773" y="2257"/>
                  </a:lnTo>
                  <a:lnTo>
                    <a:pt x="5930" y="2415"/>
                  </a:lnTo>
                  <a:lnTo>
                    <a:pt x="6140" y="2782"/>
                  </a:lnTo>
                  <a:lnTo>
                    <a:pt x="6245" y="3202"/>
                  </a:lnTo>
                  <a:lnTo>
                    <a:pt x="6350" y="3674"/>
                  </a:lnTo>
                  <a:lnTo>
                    <a:pt x="6350" y="4567"/>
                  </a:lnTo>
                  <a:lnTo>
                    <a:pt x="6350" y="5931"/>
                  </a:lnTo>
                  <a:lnTo>
                    <a:pt x="8449" y="5931"/>
                  </a:lnTo>
                  <a:lnTo>
                    <a:pt x="8449" y="4934"/>
                  </a:lnTo>
                  <a:lnTo>
                    <a:pt x="8449" y="4042"/>
                  </a:lnTo>
                  <a:lnTo>
                    <a:pt x="8397" y="3307"/>
                  </a:lnTo>
                  <a:lnTo>
                    <a:pt x="8292" y="2625"/>
                  </a:lnTo>
                  <a:lnTo>
                    <a:pt x="8187" y="2257"/>
                  </a:lnTo>
                  <a:lnTo>
                    <a:pt x="8030" y="1943"/>
                  </a:lnTo>
                  <a:lnTo>
                    <a:pt x="7872" y="1628"/>
                  </a:lnTo>
                  <a:lnTo>
                    <a:pt x="7715" y="1365"/>
                  </a:lnTo>
                  <a:lnTo>
                    <a:pt x="7505" y="1155"/>
                  </a:lnTo>
                  <a:lnTo>
                    <a:pt x="7295" y="946"/>
                  </a:lnTo>
                  <a:lnTo>
                    <a:pt x="6770" y="578"/>
                  </a:lnTo>
                  <a:lnTo>
                    <a:pt x="6245" y="316"/>
                  </a:lnTo>
                  <a:lnTo>
                    <a:pt x="5668" y="158"/>
                  </a:lnTo>
                  <a:lnTo>
                    <a:pt x="5091" y="53"/>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6"/>
            <p:cNvSpPr/>
            <p:nvPr/>
          </p:nvSpPr>
          <p:spPr>
            <a:xfrm>
              <a:off x="922056" y="3879821"/>
              <a:ext cx="64319" cy="104725"/>
            </a:xfrm>
            <a:custGeom>
              <a:avLst/>
              <a:gdLst/>
              <a:ahLst/>
              <a:cxnLst/>
              <a:rect l="l" t="t" r="r" b="b"/>
              <a:pathLst>
                <a:path w="7926" h="13173" extrusionOk="0">
                  <a:moveTo>
                    <a:pt x="5301" y="5668"/>
                  </a:moveTo>
                  <a:lnTo>
                    <a:pt x="5301" y="8817"/>
                  </a:lnTo>
                  <a:lnTo>
                    <a:pt x="5301" y="9551"/>
                  </a:lnTo>
                  <a:lnTo>
                    <a:pt x="5249" y="9919"/>
                  </a:lnTo>
                  <a:lnTo>
                    <a:pt x="5196" y="10234"/>
                  </a:lnTo>
                  <a:lnTo>
                    <a:pt x="5091" y="10549"/>
                  </a:lnTo>
                  <a:lnTo>
                    <a:pt x="4934" y="10811"/>
                  </a:lnTo>
                  <a:lnTo>
                    <a:pt x="4776" y="11073"/>
                  </a:lnTo>
                  <a:lnTo>
                    <a:pt x="4514" y="11283"/>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1"/>
                  </a:lnTo>
                  <a:lnTo>
                    <a:pt x="2047" y="9289"/>
                  </a:lnTo>
                  <a:lnTo>
                    <a:pt x="2152" y="8817"/>
                  </a:lnTo>
                  <a:lnTo>
                    <a:pt x="2310" y="8449"/>
                  </a:lnTo>
                  <a:lnTo>
                    <a:pt x="2520" y="8135"/>
                  </a:lnTo>
                  <a:lnTo>
                    <a:pt x="2730" y="7820"/>
                  </a:lnTo>
                  <a:lnTo>
                    <a:pt x="2992" y="7557"/>
                  </a:lnTo>
                  <a:lnTo>
                    <a:pt x="3622" y="7032"/>
                  </a:lnTo>
                  <a:lnTo>
                    <a:pt x="4619" y="6298"/>
                  </a:lnTo>
                  <a:lnTo>
                    <a:pt x="5301" y="5668"/>
                  </a:lnTo>
                  <a:close/>
                  <a:moveTo>
                    <a:pt x="3307" y="0"/>
                  </a:moveTo>
                  <a:lnTo>
                    <a:pt x="2835" y="105"/>
                  </a:lnTo>
                  <a:lnTo>
                    <a:pt x="2310" y="210"/>
                  </a:lnTo>
                  <a:lnTo>
                    <a:pt x="1785" y="473"/>
                  </a:lnTo>
                  <a:lnTo>
                    <a:pt x="1575" y="578"/>
                  </a:lnTo>
                  <a:lnTo>
                    <a:pt x="1313" y="787"/>
                  </a:lnTo>
                  <a:lnTo>
                    <a:pt x="1103" y="997"/>
                  </a:lnTo>
                  <a:lnTo>
                    <a:pt x="945" y="1260"/>
                  </a:lnTo>
                  <a:lnTo>
                    <a:pt x="735" y="1522"/>
                  </a:lnTo>
                  <a:lnTo>
                    <a:pt x="630" y="1837"/>
                  </a:lnTo>
                  <a:lnTo>
                    <a:pt x="526" y="2414"/>
                  </a:lnTo>
                  <a:lnTo>
                    <a:pt x="421" y="3149"/>
                  </a:lnTo>
                  <a:lnTo>
                    <a:pt x="421" y="4409"/>
                  </a:lnTo>
                  <a:lnTo>
                    <a:pt x="2310" y="4409"/>
                  </a:lnTo>
                  <a:lnTo>
                    <a:pt x="2257" y="3464"/>
                  </a:lnTo>
                  <a:lnTo>
                    <a:pt x="2257" y="2834"/>
                  </a:lnTo>
                  <a:lnTo>
                    <a:pt x="2310" y="2519"/>
                  </a:lnTo>
                  <a:lnTo>
                    <a:pt x="2415" y="2257"/>
                  </a:lnTo>
                  <a:lnTo>
                    <a:pt x="2625" y="1994"/>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1"/>
                  </a:lnTo>
                  <a:lnTo>
                    <a:pt x="4619" y="4461"/>
                  </a:lnTo>
                  <a:lnTo>
                    <a:pt x="4042" y="4933"/>
                  </a:lnTo>
                  <a:lnTo>
                    <a:pt x="2100" y="6245"/>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5"/>
                  </a:lnTo>
                  <a:lnTo>
                    <a:pt x="893" y="12490"/>
                  </a:lnTo>
                  <a:lnTo>
                    <a:pt x="1313" y="12753"/>
                  </a:lnTo>
                  <a:lnTo>
                    <a:pt x="1628" y="12963"/>
                  </a:lnTo>
                  <a:lnTo>
                    <a:pt x="1995" y="13068"/>
                  </a:lnTo>
                  <a:lnTo>
                    <a:pt x="2415" y="13120"/>
                  </a:lnTo>
                  <a:lnTo>
                    <a:pt x="2835" y="13173"/>
                  </a:lnTo>
                  <a:lnTo>
                    <a:pt x="3412" y="13120"/>
                  </a:lnTo>
                  <a:lnTo>
                    <a:pt x="3937" y="12963"/>
                  </a:lnTo>
                  <a:lnTo>
                    <a:pt x="4357" y="12753"/>
                  </a:lnTo>
                  <a:lnTo>
                    <a:pt x="4671" y="12490"/>
                  </a:lnTo>
                  <a:lnTo>
                    <a:pt x="4934" y="12175"/>
                  </a:lnTo>
                  <a:lnTo>
                    <a:pt x="5144" y="11913"/>
                  </a:lnTo>
                  <a:lnTo>
                    <a:pt x="5459" y="11388"/>
                  </a:lnTo>
                  <a:lnTo>
                    <a:pt x="5459" y="12910"/>
                  </a:lnTo>
                  <a:lnTo>
                    <a:pt x="7925" y="12910"/>
                  </a:lnTo>
                  <a:lnTo>
                    <a:pt x="7768" y="12753"/>
                  </a:lnTo>
                  <a:lnTo>
                    <a:pt x="7610" y="12595"/>
                  </a:lnTo>
                  <a:lnTo>
                    <a:pt x="7505" y="12385"/>
                  </a:lnTo>
                  <a:lnTo>
                    <a:pt x="7453" y="12175"/>
                  </a:lnTo>
                  <a:lnTo>
                    <a:pt x="7400" y="11861"/>
                  </a:lnTo>
                  <a:lnTo>
                    <a:pt x="7348" y="11441"/>
                  </a:lnTo>
                  <a:lnTo>
                    <a:pt x="7348" y="10234"/>
                  </a:lnTo>
                  <a:lnTo>
                    <a:pt x="7348" y="4146"/>
                  </a:lnTo>
                  <a:lnTo>
                    <a:pt x="7295" y="3044"/>
                  </a:lnTo>
                  <a:lnTo>
                    <a:pt x="7295" y="2572"/>
                  </a:lnTo>
                  <a:lnTo>
                    <a:pt x="7243" y="2204"/>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6"/>
            <p:cNvSpPr/>
            <p:nvPr/>
          </p:nvSpPr>
          <p:spPr>
            <a:xfrm>
              <a:off x="999992" y="3879821"/>
              <a:ext cx="59207" cy="102642"/>
            </a:xfrm>
            <a:custGeom>
              <a:avLst/>
              <a:gdLst/>
              <a:ahLst/>
              <a:cxnLst/>
              <a:rect l="l" t="t" r="r" b="b"/>
              <a:pathLst>
                <a:path w="7296" h="12911" extrusionOk="0">
                  <a:moveTo>
                    <a:pt x="4619" y="0"/>
                  </a:moveTo>
                  <a:lnTo>
                    <a:pt x="4094" y="53"/>
                  </a:lnTo>
                  <a:lnTo>
                    <a:pt x="3622" y="158"/>
                  </a:lnTo>
                  <a:lnTo>
                    <a:pt x="3202" y="315"/>
                  </a:lnTo>
                  <a:lnTo>
                    <a:pt x="2834" y="525"/>
                  </a:lnTo>
                  <a:lnTo>
                    <a:pt x="2519" y="735"/>
                  </a:lnTo>
                  <a:lnTo>
                    <a:pt x="2257" y="997"/>
                  </a:lnTo>
                  <a:lnTo>
                    <a:pt x="1890" y="1417"/>
                  </a:lnTo>
                  <a:lnTo>
                    <a:pt x="1890"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099"/>
                  </a:lnTo>
                  <a:lnTo>
                    <a:pt x="5038" y="2414"/>
                  </a:lnTo>
                  <a:lnTo>
                    <a:pt x="5143" y="2887"/>
                  </a:lnTo>
                  <a:lnTo>
                    <a:pt x="5196" y="3411"/>
                  </a:lnTo>
                  <a:lnTo>
                    <a:pt x="5196" y="4618"/>
                  </a:lnTo>
                  <a:lnTo>
                    <a:pt x="5196" y="12910"/>
                  </a:lnTo>
                  <a:lnTo>
                    <a:pt x="7295" y="12910"/>
                  </a:lnTo>
                  <a:lnTo>
                    <a:pt x="7295" y="3989"/>
                  </a:lnTo>
                  <a:lnTo>
                    <a:pt x="7243" y="3306"/>
                  </a:lnTo>
                  <a:lnTo>
                    <a:pt x="7243" y="2624"/>
                  </a:lnTo>
                  <a:lnTo>
                    <a:pt x="7138" y="1942"/>
                  </a:lnTo>
                  <a:lnTo>
                    <a:pt x="7033" y="1627"/>
                  </a:lnTo>
                  <a:lnTo>
                    <a:pt x="6928" y="1312"/>
                  </a:lnTo>
                  <a:lnTo>
                    <a:pt x="6823" y="1050"/>
                  </a:lnTo>
                  <a:lnTo>
                    <a:pt x="6613" y="787"/>
                  </a:lnTo>
                  <a:lnTo>
                    <a:pt x="6403" y="578"/>
                  </a:lnTo>
                  <a:lnTo>
                    <a:pt x="6141"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6"/>
            <p:cNvSpPr/>
            <p:nvPr/>
          </p:nvSpPr>
          <p:spPr>
            <a:xfrm>
              <a:off x="1071964" y="3879821"/>
              <a:ext cx="64741" cy="104725"/>
            </a:xfrm>
            <a:custGeom>
              <a:avLst/>
              <a:gdLst/>
              <a:ahLst/>
              <a:cxnLst/>
              <a:rect l="l" t="t" r="r" b="b"/>
              <a:pathLst>
                <a:path w="7978" h="13173" extrusionOk="0">
                  <a:moveTo>
                    <a:pt x="5353" y="5668"/>
                  </a:moveTo>
                  <a:lnTo>
                    <a:pt x="5353" y="8817"/>
                  </a:lnTo>
                  <a:lnTo>
                    <a:pt x="5353" y="9551"/>
                  </a:lnTo>
                  <a:lnTo>
                    <a:pt x="5301" y="9919"/>
                  </a:lnTo>
                  <a:lnTo>
                    <a:pt x="5248" y="10234"/>
                  </a:lnTo>
                  <a:lnTo>
                    <a:pt x="5143" y="10549"/>
                  </a:lnTo>
                  <a:lnTo>
                    <a:pt x="4986" y="10811"/>
                  </a:lnTo>
                  <a:lnTo>
                    <a:pt x="4776" y="11073"/>
                  </a:lnTo>
                  <a:lnTo>
                    <a:pt x="4566" y="11283"/>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627" y="578"/>
                  </a:lnTo>
                  <a:lnTo>
                    <a:pt x="1365" y="787"/>
                  </a:lnTo>
                  <a:lnTo>
                    <a:pt x="1155" y="997"/>
                  </a:lnTo>
                  <a:lnTo>
                    <a:pt x="945" y="1260"/>
                  </a:lnTo>
                  <a:lnTo>
                    <a:pt x="788" y="1522"/>
                  </a:lnTo>
                  <a:lnTo>
                    <a:pt x="683" y="1837"/>
                  </a:lnTo>
                  <a:lnTo>
                    <a:pt x="525" y="2414"/>
                  </a:lnTo>
                  <a:lnTo>
                    <a:pt x="473" y="3149"/>
                  </a:lnTo>
                  <a:lnTo>
                    <a:pt x="473" y="4409"/>
                  </a:lnTo>
                  <a:lnTo>
                    <a:pt x="2362" y="4409"/>
                  </a:lnTo>
                  <a:lnTo>
                    <a:pt x="2310" y="3464"/>
                  </a:lnTo>
                  <a:lnTo>
                    <a:pt x="2310" y="2834"/>
                  </a:lnTo>
                  <a:lnTo>
                    <a:pt x="2362" y="2519"/>
                  </a:lnTo>
                  <a:lnTo>
                    <a:pt x="2467" y="2257"/>
                  </a:lnTo>
                  <a:lnTo>
                    <a:pt x="2677" y="1994"/>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5"/>
                  </a:lnTo>
                  <a:lnTo>
                    <a:pt x="945" y="12490"/>
                  </a:lnTo>
                  <a:lnTo>
                    <a:pt x="1365" y="12753"/>
                  </a:lnTo>
                  <a:lnTo>
                    <a:pt x="1680" y="12963"/>
                  </a:lnTo>
                  <a:lnTo>
                    <a:pt x="2047" y="13068"/>
                  </a:lnTo>
                  <a:lnTo>
                    <a:pt x="2467" y="13120"/>
                  </a:lnTo>
                  <a:lnTo>
                    <a:pt x="2887" y="13173"/>
                  </a:lnTo>
                  <a:lnTo>
                    <a:pt x="3464" y="13120"/>
                  </a:lnTo>
                  <a:lnTo>
                    <a:pt x="3989" y="12963"/>
                  </a:lnTo>
                  <a:lnTo>
                    <a:pt x="4409" y="12753"/>
                  </a:lnTo>
                  <a:lnTo>
                    <a:pt x="4724" y="12490"/>
                  </a:lnTo>
                  <a:lnTo>
                    <a:pt x="4986" y="12175"/>
                  </a:lnTo>
                  <a:lnTo>
                    <a:pt x="5196" y="11913"/>
                  </a:lnTo>
                  <a:lnTo>
                    <a:pt x="5511" y="11388"/>
                  </a:lnTo>
                  <a:lnTo>
                    <a:pt x="5511" y="12910"/>
                  </a:lnTo>
                  <a:lnTo>
                    <a:pt x="7977" y="12910"/>
                  </a:lnTo>
                  <a:lnTo>
                    <a:pt x="7820" y="12753"/>
                  </a:lnTo>
                  <a:lnTo>
                    <a:pt x="7662" y="12595"/>
                  </a:lnTo>
                  <a:lnTo>
                    <a:pt x="7557" y="12385"/>
                  </a:lnTo>
                  <a:lnTo>
                    <a:pt x="7453" y="12175"/>
                  </a:lnTo>
                  <a:lnTo>
                    <a:pt x="7400" y="11861"/>
                  </a:lnTo>
                  <a:lnTo>
                    <a:pt x="7400" y="11441"/>
                  </a:lnTo>
                  <a:lnTo>
                    <a:pt x="7348" y="10234"/>
                  </a:lnTo>
                  <a:lnTo>
                    <a:pt x="7348" y="4146"/>
                  </a:lnTo>
                  <a:lnTo>
                    <a:pt x="7348" y="3044"/>
                  </a:lnTo>
                  <a:lnTo>
                    <a:pt x="7348"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6"/>
            <p:cNvSpPr/>
            <p:nvPr/>
          </p:nvSpPr>
          <p:spPr>
            <a:xfrm>
              <a:off x="1148619" y="3840182"/>
              <a:ext cx="60481" cy="144364"/>
            </a:xfrm>
            <a:custGeom>
              <a:avLst/>
              <a:gdLst/>
              <a:ahLst/>
              <a:cxnLst/>
              <a:rect l="l" t="t" r="r" b="b"/>
              <a:pathLst>
                <a:path w="7453" h="18159" extrusionOk="0">
                  <a:moveTo>
                    <a:pt x="3674" y="6561"/>
                  </a:moveTo>
                  <a:lnTo>
                    <a:pt x="3989" y="6613"/>
                  </a:lnTo>
                  <a:lnTo>
                    <a:pt x="4304" y="6666"/>
                  </a:lnTo>
                  <a:lnTo>
                    <a:pt x="4514" y="6771"/>
                  </a:lnTo>
                  <a:lnTo>
                    <a:pt x="4724" y="6928"/>
                  </a:lnTo>
                  <a:lnTo>
                    <a:pt x="4934" y="7138"/>
                  </a:lnTo>
                  <a:lnTo>
                    <a:pt x="5091" y="7348"/>
                  </a:lnTo>
                  <a:lnTo>
                    <a:pt x="5196" y="7663"/>
                  </a:lnTo>
                  <a:lnTo>
                    <a:pt x="5301" y="7978"/>
                  </a:lnTo>
                  <a:lnTo>
                    <a:pt x="5406" y="8660"/>
                  </a:lnTo>
                  <a:lnTo>
                    <a:pt x="5459" y="9552"/>
                  </a:lnTo>
                  <a:lnTo>
                    <a:pt x="5459" y="10497"/>
                  </a:lnTo>
                  <a:lnTo>
                    <a:pt x="5459" y="11599"/>
                  </a:lnTo>
                  <a:lnTo>
                    <a:pt x="5406" y="13750"/>
                  </a:lnTo>
                  <a:lnTo>
                    <a:pt x="5354" y="14590"/>
                  </a:lnTo>
                  <a:lnTo>
                    <a:pt x="5196" y="15272"/>
                  </a:lnTo>
                  <a:lnTo>
                    <a:pt x="5091" y="15587"/>
                  </a:lnTo>
                  <a:lnTo>
                    <a:pt x="4986" y="15849"/>
                  </a:lnTo>
                  <a:lnTo>
                    <a:pt x="4829" y="16059"/>
                  </a:lnTo>
                  <a:lnTo>
                    <a:pt x="4671" y="16217"/>
                  </a:lnTo>
                  <a:lnTo>
                    <a:pt x="4461" y="16374"/>
                  </a:lnTo>
                  <a:lnTo>
                    <a:pt x="4252" y="16479"/>
                  </a:lnTo>
                  <a:lnTo>
                    <a:pt x="3989" y="16532"/>
                  </a:lnTo>
                  <a:lnTo>
                    <a:pt x="3412" y="16532"/>
                  </a:lnTo>
                  <a:lnTo>
                    <a:pt x="3202" y="16479"/>
                  </a:lnTo>
                  <a:lnTo>
                    <a:pt x="2992" y="16427"/>
                  </a:lnTo>
                  <a:lnTo>
                    <a:pt x="2782" y="16322"/>
                  </a:lnTo>
                  <a:lnTo>
                    <a:pt x="2520" y="16059"/>
                  </a:lnTo>
                  <a:lnTo>
                    <a:pt x="2310" y="15745"/>
                  </a:lnTo>
                  <a:lnTo>
                    <a:pt x="2205" y="15430"/>
                  </a:lnTo>
                  <a:lnTo>
                    <a:pt x="2100" y="15115"/>
                  </a:lnTo>
                  <a:lnTo>
                    <a:pt x="2047" y="14590"/>
                  </a:lnTo>
                  <a:lnTo>
                    <a:pt x="1995" y="13488"/>
                  </a:lnTo>
                  <a:lnTo>
                    <a:pt x="1995" y="12596"/>
                  </a:lnTo>
                  <a:lnTo>
                    <a:pt x="1995" y="10602"/>
                  </a:lnTo>
                  <a:lnTo>
                    <a:pt x="2047" y="9132"/>
                  </a:lnTo>
                  <a:lnTo>
                    <a:pt x="2100" y="8292"/>
                  </a:lnTo>
                  <a:lnTo>
                    <a:pt x="2205" y="7873"/>
                  </a:lnTo>
                  <a:lnTo>
                    <a:pt x="2310" y="7505"/>
                  </a:lnTo>
                  <a:lnTo>
                    <a:pt x="2520" y="7138"/>
                  </a:lnTo>
                  <a:lnTo>
                    <a:pt x="2625" y="6980"/>
                  </a:lnTo>
                  <a:lnTo>
                    <a:pt x="2782" y="6823"/>
                  </a:lnTo>
                  <a:lnTo>
                    <a:pt x="2992" y="6718"/>
                  </a:lnTo>
                  <a:lnTo>
                    <a:pt x="3202" y="6666"/>
                  </a:lnTo>
                  <a:lnTo>
                    <a:pt x="3412" y="6613"/>
                  </a:lnTo>
                  <a:lnTo>
                    <a:pt x="3674" y="6561"/>
                  </a:lnTo>
                  <a:close/>
                  <a:moveTo>
                    <a:pt x="5406" y="1"/>
                  </a:moveTo>
                  <a:lnTo>
                    <a:pt x="5406" y="6246"/>
                  </a:lnTo>
                  <a:lnTo>
                    <a:pt x="5091" y="5826"/>
                  </a:lnTo>
                  <a:lnTo>
                    <a:pt x="4881" y="5616"/>
                  </a:lnTo>
                  <a:lnTo>
                    <a:pt x="4619" y="5406"/>
                  </a:lnTo>
                  <a:lnTo>
                    <a:pt x="4304" y="5249"/>
                  </a:lnTo>
                  <a:lnTo>
                    <a:pt x="3937" y="5091"/>
                  </a:lnTo>
                  <a:lnTo>
                    <a:pt x="3517" y="5039"/>
                  </a:lnTo>
                  <a:lnTo>
                    <a:pt x="2992" y="4986"/>
                  </a:lnTo>
                  <a:lnTo>
                    <a:pt x="2520" y="5039"/>
                  </a:lnTo>
                  <a:lnTo>
                    <a:pt x="2047" y="5144"/>
                  </a:lnTo>
                  <a:lnTo>
                    <a:pt x="1628" y="5354"/>
                  </a:lnTo>
                  <a:lnTo>
                    <a:pt x="1260" y="5564"/>
                  </a:lnTo>
                  <a:lnTo>
                    <a:pt x="945" y="5878"/>
                  </a:lnTo>
                  <a:lnTo>
                    <a:pt x="683" y="6246"/>
                  </a:lnTo>
                  <a:lnTo>
                    <a:pt x="421" y="6666"/>
                  </a:lnTo>
                  <a:lnTo>
                    <a:pt x="263" y="7085"/>
                  </a:lnTo>
                  <a:lnTo>
                    <a:pt x="158" y="7505"/>
                  </a:lnTo>
                  <a:lnTo>
                    <a:pt x="106" y="8030"/>
                  </a:lnTo>
                  <a:lnTo>
                    <a:pt x="1" y="9290"/>
                  </a:lnTo>
                  <a:lnTo>
                    <a:pt x="1" y="10549"/>
                  </a:lnTo>
                  <a:lnTo>
                    <a:pt x="1" y="11651"/>
                  </a:lnTo>
                  <a:lnTo>
                    <a:pt x="1" y="12963"/>
                  </a:lnTo>
                  <a:lnTo>
                    <a:pt x="1" y="14118"/>
                  </a:lnTo>
                  <a:lnTo>
                    <a:pt x="106" y="15167"/>
                  </a:lnTo>
                  <a:lnTo>
                    <a:pt x="263" y="16007"/>
                  </a:lnTo>
                  <a:lnTo>
                    <a:pt x="368" y="16427"/>
                  </a:lnTo>
                  <a:lnTo>
                    <a:pt x="526" y="16742"/>
                  </a:lnTo>
                  <a:lnTo>
                    <a:pt x="683" y="17056"/>
                  </a:lnTo>
                  <a:lnTo>
                    <a:pt x="893" y="17319"/>
                  </a:lnTo>
                  <a:lnTo>
                    <a:pt x="1155" y="17581"/>
                  </a:lnTo>
                  <a:lnTo>
                    <a:pt x="1418" y="17739"/>
                  </a:lnTo>
                  <a:lnTo>
                    <a:pt x="1733" y="17896"/>
                  </a:lnTo>
                  <a:lnTo>
                    <a:pt x="2100" y="18054"/>
                  </a:lnTo>
                  <a:lnTo>
                    <a:pt x="2520" y="18106"/>
                  </a:lnTo>
                  <a:lnTo>
                    <a:pt x="2887" y="18159"/>
                  </a:lnTo>
                  <a:lnTo>
                    <a:pt x="3517" y="18106"/>
                  </a:lnTo>
                  <a:lnTo>
                    <a:pt x="3989" y="17949"/>
                  </a:lnTo>
                  <a:lnTo>
                    <a:pt x="4409" y="17791"/>
                  </a:lnTo>
                  <a:lnTo>
                    <a:pt x="4776" y="17529"/>
                  </a:lnTo>
                  <a:lnTo>
                    <a:pt x="5039" y="17266"/>
                  </a:lnTo>
                  <a:lnTo>
                    <a:pt x="5249" y="17004"/>
                  </a:lnTo>
                  <a:lnTo>
                    <a:pt x="5564" y="16584"/>
                  </a:lnTo>
                  <a:lnTo>
                    <a:pt x="5564" y="17896"/>
                  </a:lnTo>
                  <a:lnTo>
                    <a:pt x="7453" y="17896"/>
                  </a:lnTo>
                  <a:lnTo>
                    <a:pt x="7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6"/>
            <p:cNvSpPr/>
            <p:nvPr/>
          </p:nvSpPr>
          <p:spPr>
            <a:xfrm>
              <a:off x="1227407"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6"/>
            <p:cNvSpPr/>
            <p:nvPr/>
          </p:nvSpPr>
          <p:spPr>
            <a:xfrm>
              <a:off x="1256792" y="3879821"/>
              <a:ext cx="64741" cy="104725"/>
            </a:xfrm>
            <a:custGeom>
              <a:avLst/>
              <a:gdLst/>
              <a:ahLst/>
              <a:cxnLst/>
              <a:rect l="l" t="t" r="r" b="b"/>
              <a:pathLst>
                <a:path w="7978" h="13173" extrusionOk="0">
                  <a:moveTo>
                    <a:pt x="5353" y="5668"/>
                  </a:moveTo>
                  <a:lnTo>
                    <a:pt x="5353"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1"/>
                  </a:lnTo>
                  <a:lnTo>
                    <a:pt x="2100" y="9289"/>
                  </a:lnTo>
                  <a:lnTo>
                    <a:pt x="2205" y="8817"/>
                  </a:lnTo>
                  <a:lnTo>
                    <a:pt x="2310" y="8449"/>
                  </a:lnTo>
                  <a:lnTo>
                    <a:pt x="2519" y="8135"/>
                  </a:lnTo>
                  <a:lnTo>
                    <a:pt x="2782" y="7820"/>
                  </a:lnTo>
                  <a:lnTo>
                    <a:pt x="3044" y="7557"/>
                  </a:lnTo>
                  <a:lnTo>
                    <a:pt x="3674" y="7032"/>
                  </a:lnTo>
                  <a:lnTo>
                    <a:pt x="4671" y="6298"/>
                  </a:lnTo>
                  <a:lnTo>
                    <a:pt x="5353" y="5668"/>
                  </a:lnTo>
                  <a:close/>
                  <a:moveTo>
                    <a:pt x="3307" y="0"/>
                  </a:moveTo>
                  <a:lnTo>
                    <a:pt x="2834"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41" y="4933"/>
                  </a:lnTo>
                  <a:lnTo>
                    <a:pt x="2152" y="6245"/>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5" y="13120"/>
                  </a:lnTo>
                  <a:lnTo>
                    <a:pt x="2834"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6"/>
            <p:cNvSpPr/>
            <p:nvPr/>
          </p:nvSpPr>
          <p:spPr>
            <a:xfrm>
              <a:off x="1334728" y="3879821"/>
              <a:ext cx="59199" cy="102642"/>
            </a:xfrm>
            <a:custGeom>
              <a:avLst/>
              <a:gdLst/>
              <a:ahLst/>
              <a:cxnLst/>
              <a:rect l="l" t="t" r="r" b="b"/>
              <a:pathLst>
                <a:path w="7295" h="12911" extrusionOk="0">
                  <a:moveTo>
                    <a:pt x="4671" y="0"/>
                  </a:moveTo>
                  <a:lnTo>
                    <a:pt x="4094" y="53"/>
                  </a:lnTo>
                  <a:lnTo>
                    <a:pt x="3621" y="158"/>
                  </a:lnTo>
                  <a:lnTo>
                    <a:pt x="3201" y="315"/>
                  </a:lnTo>
                  <a:lnTo>
                    <a:pt x="2834"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3" y="1050"/>
                  </a:lnTo>
                  <a:lnTo>
                    <a:pt x="6665" y="787"/>
                  </a:lnTo>
                  <a:lnTo>
                    <a:pt x="6455" y="578"/>
                  </a:lnTo>
                  <a:lnTo>
                    <a:pt x="6193" y="368"/>
                  </a:lnTo>
                  <a:lnTo>
                    <a:pt x="5878" y="210"/>
                  </a:lnTo>
                  <a:lnTo>
                    <a:pt x="5511"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6"/>
            <p:cNvSpPr/>
            <p:nvPr/>
          </p:nvSpPr>
          <p:spPr>
            <a:xfrm>
              <a:off x="1460356" y="3840182"/>
              <a:ext cx="70706" cy="142281"/>
            </a:xfrm>
            <a:custGeom>
              <a:avLst/>
              <a:gdLst/>
              <a:ahLst/>
              <a:cxnLst/>
              <a:rect l="l" t="t" r="r" b="b"/>
              <a:pathLst>
                <a:path w="8713" h="17897" extrusionOk="0">
                  <a:moveTo>
                    <a:pt x="3727" y="2047"/>
                  </a:moveTo>
                  <a:lnTo>
                    <a:pt x="4619" y="2100"/>
                  </a:lnTo>
                  <a:lnTo>
                    <a:pt x="4986" y="2152"/>
                  </a:lnTo>
                  <a:lnTo>
                    <a:pt x="5249" y="2205"/>
                  </a:lnTo>
                  <a:lnTo>
                    <a:pt x="5458" y="2310"/>
                  </a:lnTo>
                  <a:lnTo>
                    <a:pt x="5668" y="2415"/>
                  </a:lnTo>
                  <a:lnTo>
                    <a:pt x="5931" y="2625"/>
                  </a:lnTo>
                  <a:lnTo>
                    <a:pt x="6141" y="2940"/>
                  </a:lnTo>
                  <a:lnTo>
                    <a:pt x="6298" y="3254"/>
                  </a:lnTo>
                  <a:lnTo>
                    <a:pt x="6403" y="3622"/>
                  </a:lnTo>
                  <a:lnTo>
                    <a:pt x="6456" y="4094"/>
                  </a:lnTo>
                  <a:lnTo>
                    <a:pt x="6508" y="4619"/>
                  </a:lnTo>
                  <a:lnTo>
                    <a:pt x="6508" y="5878"/>
                  </a:lnTo>
                  <a:lnTo>
                    <a:pt x="6561" y="9919"/>
                  </a:lnTo>
                  <a:lnTo>
                    <a:pt x="6508" y="12071"/>
                  </a:lnTo>
                  <a:lnTo>
                    <a:pt x="6456" y="13330"/>
                  </a:lnTo>
                  <a:lnTo>
                    <a:pt x="6403" y="14223"/>
                  </a:lnTo>
                  <a:lnTo>
                    <a:pt x="6246" y="14747"/>
                  </a:lnTo>
                  <a:lnTo>
                    <a:pt x="6088" y="15167"/>
                  </a:lnTo>
                  <a:lnTo>
                    <a:pt x="5826" y="15430"/>
                  </a:lnTo>
                  <a:lnTo>
                    <a:pt x="5511" y="15640"/>
                  </a:lnTo>
                  <a:lnTo>
                    <a:pt x="5091" y="15797"/>
                  </a:lnTo>
                  <a:lnTo>
                    <a:pt x="4671" y="15902"/>
                  </a:lnTo>
                  <a:lnTo>
                    <a:pt x="4199" y="15902"/>
                  </a:lnTo>
                  <a:lnTo>
                    <a:pt x="3727" y="15954"/>
                  </a:lnTo>
                  <a:lnTo>
                    <a:pt x="2257" y="15954"/>
                  </a:lnTo>
                  <a:lnTo>
                    <a:pt x="2257" y="2047"/>
                  </a:lnTo>
                  <a:close/>
                  <a:moveTo>
                    <a:pt x="1" y="1"/>
                  </a:moveTo>
                  <a:lnTo>
                    <a:pt x="1" y="17896"/>
                  </a:lnTo>
                  <a:lnTo>
                    <a:pt x="4724" y="17896"/>
                  </a:lnTo>
                  <a:lnTo>
                    <a:pt x="5406" y="17844"/>
                  </a:lnTo>
                  <a:lnTo>
                    <a:pt x="5983" y="17686"/>
                  </a:lnTo>
                  <a:lnTo>
                    <a:pt x="6561" y="17529"/>
                  </a:lnTo>
                  <a:lnTo>
                    <a:pt x="7085" y="17214"/>
                  </a:lnTo>
                  <a:lnTo>
                    <a:pt x="7348" y="17056"/>
                  </a:lnTo>
                  <a:lnTo>
                    <a:pt x="7558" y="16847"/>
                  </a:lnTo>
                  <a:lnTo>
                    <a:pt x="7768" y="16584"/>
                  </a:lnTo>
                  <a:lnTo>
                    <a:pt x="7977" y="16269"/>
                  </a:lnTo>
                  <a:lnTo>
                    <a:pt x="8187" y="15849"/>
                  </a:lnTo>
                  <a:lnTo>
                    <a:pt x="8345" y="15430"/>
                  </a:lnTo>
                  <a:lnTo>
                    <a:pt x="8450" y="15010"/>
                  </a:lnTo>
                  <a:lnTo>
                    <a:pt x="8555" y="14485"/>
                  </a:lnTo>
                  <a:lnTo>
                    <a:pt x="8660" y="13435"/>
                  </a:lnTo>
                  <a:lnTo>
                    <a:pt x="8660" y="12176"/>
                  </a:lnTo>
                  <a:lnTo>
                    <a:pt x="8712" y="9395"/>
                  </a:lnTo>
                  <a:lnTo>
                    <a:pt x="8712" y="7663"/>
                  </a:lnTo>
                  <a:lnTo>
                    <a:pt x="8712" y="4986"/>
                  </a:lnTo>
                  <a:lnTo>
                    <a:pt x="8660" y="3989"/>
                  </a:lnTo>
                  <a:lnTo>
                    <a:pt x="8607" y="3254"/>
                  </a:lnTo>
                  <a:lnTo>
                    <a:pt x="8450" y="2625"/>
                  </a:lnTo>
                  <a:lnTo>
                    <a:pt x="8292" y="2152"/>
                  </a:lnTo>
                  <a:lnTo>
                    <a:pt x="8082" y="1733"/>
                  </a:lnTo>
                  <a:lnTo>
                    <a:pt x="7820" y="1313"/>
                  </a:lnTo>
                  <a:lnTo>
                    <a:pt x="7400" y="893"/>
                  </a:lnTo>
                  <a:lnTo>
                    <a:pt x="6928" y="526"/>
                  </a:lnTo>
                  <a:lnTo>
                    <a:pt x="6403" y="316"/>
                  </a:lnTo>
                  <a:lnTo>
                    <a:pt x="5878" y="158"/>
                  </a:lnTo>
                  <a:lnTo>
                    <a:pt x="5301" y="53"/>
                  </a:lnTo>
                  <a:lnTo>
                    <a:pt x="4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6"/>
            <p:cNvSpPr/>
            <p:nvPr/>
          </p:nvSpPr>
          <p:spPr>
            <a:xfrm>
              <a:off x="154936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6"/>
            <p:cNvSpPr/>
            <p:nvPr/>
          </p:nvSpPr>
          <p:spPr>
            <a:xfrm>
              <a:off x="1581732" y="3879821"/>
              <a:ext cx="61333" cy="136851"/>
            </a:xfrm>
            <a:custGeom>
              <a:avLst/>
              <a:gdLst/>
              <a:ahLst/>
              <a:cxnLst/>
              <a:rect l="l" t="t" r="r" b="b"/>
              <a:pathLst>
                <a:path w="7558" h="17214" extrusionOk="0">
                  <a:moveTo>
                    <a:pt x="3779" y="1417"/>
                  </a:moveTo>
                  <a:lnTo>
                    <a:pt x="4146" y="1470"/>
                  </a:lnTo>
                  <a:lnTo>
                    <a:pt x="4513" y="1575"/>
                  </a:lnTo>
                  <a:lnTo>
                    <a:pt x="4776" y="1785"/>
                  </a:lnTo>
                  <a:lnTo>
                    <a:pt x="5038" y="2047"/>
                  </a:lnTo>
                  <a:lnTo>
                    <a:pt x="5196" y="2309"/>
                  </a:lnTo>
                  <a:lnTo>
                    <a:pt x="5353" y="2677"/>
                  </a:lnTo>
                  <a:lnTo>
                    <a:pt x="5458" y="3097"/>
                  </a:lnTo>
                  <a:lnTo>
                    <a:pt x="5458" y="3516"/>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8"/>
                  </a:lnTo>
                  <a:lnTo>
                    <a:pt x="2519" y="10968"/>
                  </a:lnTo>
                  <a:lnTo>
                    <a:pt x="2362" y="10706"/>
                  </a:lnTo>
                  <a:lnTo>
                    <a:pt x="2257" y="10391"/>
                  </a:lnTo>
                  <a:lnTo>
                    <a:pt x="2204" y="10076"/>
                  </a:lnTo>
                  <a:lnTo>
                    <a:pt x="2152" y="9709"/>
                  </a:lnTo>
                  <a:lnTo>
                    <a:pt x="2099" y="8817"/>
                  </a:lnTo>
                  <a:lnTo>
                    <a:pt x="2099" y="7610"/>
                  </a:lnTo>
                  <a:lnTo>
                    <a:pt x="2099" y="5301"/>
                  </a:lnTo>
                  <a:lnTo>
                    <a:pt x="2099" y="3831"/>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0"/>
                  </a:moveTo>
                  <a:lnTo>
                    <a:pt x="2362" y="53"/>
                  </a:lnTo>
                  <a:lnTo>
                    <a:pt x="2047" y="158"/>
                  </a:lnTo>
                  <a:lnTo>
                    <a:pt x="1732" y="315"/>
                  </a:lnTo>
                  <a:lnTo>
                    <a:pt x="1470" y="420"/>
                  </a:lnTo>
                  <a:lnTo>
                    <a:pt x="1260" y="630"/>
                  </a:lnTo>
                  <a:lnTo>
                    <a:pt x="840" y="997"/>
                  </a:lnTo>
                  <a:lnTo>
                    <a:pt x="577" y="1417"/>
                  </a:lnTo>
                  <a:lnTo>
                    <a:pt x="420" y="1785"/>
                  </a:lnTo>
                  <a:lnTo>
                    <a:pt x="315" y="2099"/>
                  </a:lnTo>
                  <a:lnTo>
                    <a:pt x="263" y="2362"/>
                  </a:lnTo>
                  <a:lnTo>
                    <a:pt x="105" y="2992"/>
                  </a:lnTo>
                  <a:lnTo>
                    <a:pt x="53" y="3831"/>
                  </a:lnTo>
                  <a:lnTo>
                    <a:pt x="53" y="4881"/>
                  </a:lnTo>
                  <a:lnTo>
                    <a:pt x="0" y="6298"/>
                  </a:lnTo>
                  <a:lnTo>
                    <a:pt x="0" y="8292"/>
                  </a:lnTo>
                  <a:lnTo>
                    <a:pt x="53" y="9656"/>
                  </a:lnTo>
                  <a:lnTo>
                    <a:pt x="158" y="10601"/>
                  </a:lnTo>
                  <a:lnTo>
                    <a:pt x="263" y="10968"/>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0"/>
                  </a:lnTo>
                  <a:lnTo>
                    <a:pt x="4933" y="12228"/>
                  </a:lnTo>
                  <a:lnTo>
                    <a:pt x="5248" y="11966"/>
                  </a:lnTo>
                  <a:lnTo>
                    <a:pt x="5511" y="11598"/>
                  </a:lnTo>
                  <a:lnTo>
                    <a:pt x="5511" y="13068"/>
                  </a:lnTo>
                  <a:lnTo>
                    <a:pt x="5458" y="13960"/>
                  </a:lnTo>
                  <a:lnTo>
                    <a:pt x="5406" y="14380"/>
                  </a:lnTo>
                  <a:lnTo>
                    <a:pt x="5301" y="14747"/>
                  </a:lnTo>
                  <a:lnTo>
                    <a:pt x="5091" y="15114"/>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4"/>
                  </a:lnTo>
                  <a:lnTo>
                    <a:pt x="2047" y="14432"/>
                  </a:lnTo>
                  <a:lnTo>
                    <a:pt x="1994" y="13960"/>
                  </a:lnTo>
                  <a:lnTo>
                    <a:pt x="158" y="13960"/>
                  </a:lnTo>
                  <a:lnTo>
                    <a:pt x="158" y="14380"/>
                  </a:lnTo>
                  <a:lnTo>
                    <a:pt x="210" y="14799"/>
                  </a:lnTo>
                  <a:lnTo>
                    <a:pt x="315" y="15219"/>
                  </a:lnTo>
                  <a:lnTo>
                    <a:pt x="473" y="15534"/>
                  </a:lnTo>
                  <a:lnTo>
                    <a:pt x="630" y="15849"/>
                  </a:lnTo>
                  <a:lnTo>
                    <a:pt x="840" y="16111"/>
                  </a:lnTo>
                  <a:lnTo>
                    <a:pt x="1050" y="16321"/>
                  </a:lnTo>
                  <a:lnTo>
                    <a:pt x="1312" y="16531"/>
                  </a:lnTo>
                  <a:lnTo>
                    <a:pt x="1575" y="16689"/>
                  </a:lnTo>
                  <a:lnTo>
                    <a:pt x="1837" y="16846"/>
                  </a:lnTo>
                  <a:lnTo>
                    <a:pt x="2414" y="17056"/>
                  </a:lnTo>
                  <a:lnTo>
                    <a:pt x="3044" y="17161"/>
                  </a:lnTo>
                  <a:lnTo>
                    <a:pt x="3621" y="17213"/>
                  </a:lnTo>
                  <a:lnTo>
                    <a:pt x="4041" y="17161"/>
                  </a:lnTo>
                  <a:lnTo>
                    <a:pt x="4566" y="17108"/>
                  </a:lnTo>
                  <a:lnTo>
                    <a:pt x="5091" y="17004"/>
                  </a:lnTo>
                  <a:lnTo>
                    <a:pt x="5668" y="16846"/>
                  </a:lnTo>
                  <a:lnTo>
                    <a:pt x="6193" y="16584"/>
                  </a:lnTo>
                  <a:lnTo>
                    <a:pt x="6455" y="16374"/>
                  </a:lnTo>
                  <a:lnTo>
                    <a:pt x="6665" y="16216"/>
                  </a:lnTo>
                  <a:lnTo>
                    <a:pt x="6875" y="15954"/>
                  </a:lnTo>
                  <a:lnTo>
                    <a:pt x="7032" y="15692"/>
                  </a:lnTo>
                  <a:lnTo>
                    <a:pt x="7190" y="15429"/>
                  </a:lnTo>
                  <a:lnTo>
                    <a:pt x="7347" y="15114"/>
                  </a:lnTo>
                  <a:lnTo>
                    <a:pt x="7452" y="14589"/>
                  </a:lnTo>
                  <a:lnTo>
                    <a:pt x="7557" y="14012"/>
                  </a:lnTo>
                  <a:lnTo>
                    <a:pt x="7557" y="13278"/>
                  </a:lnTo>
                  <a:lnTo>
                    <a:pt x="7557" y="12280"/>
                  </a:lnTo>
                  <a:lnTo>
                    <a:pt x="7557" y="210"/>
                  </a:lnTo>
                  <a:lnTo>
                    <a:pt x="5668" y="210"/>
                  </a:lnTo>
                  <a:lnTo>
                    <a:pt x="5668" y="1365"/>
                  </a:lnTo>
                  <a:lnTo>
                    <a:pt x="5406" y="945"/>
                  </a:lnTo>
                  <a:lnTo>
                    <a:pt x="5196" y="735"/>
                  </a:lnTo>
                  <a:lnTo>
                    <a:pt x="4933" y="525"/>
                  </a:lnTo>
                  <a:lnTo>
                    <a:pt x="4618" y="315"/>
                  </a:lnTo>
                  <a:lnTo>
                    <a:pt x="4199" y="158"/>
                  </a:lnTo>
                  <a:lnTo>
                    <a:pt x="3726" y="53"/>
                  </a:ln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6"/>
            <p:cNvSpPr/>
            <p:nvPr/>
          </p:nvSpPr>
          <p:spPr>
            <a:xfrm>
              <a:off x="1660943"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6"/>
            <p:cNvSpPr/>
            <p:nvPr/>
          </p:nvSpPr>
          <p:spPr>
            <a:xfrm>
              <a:off x="1687771" y="3854373"/>
              <a:ext cx="44300" cy="130173"/>
            </a:xfrm>
            <a:custGeom>
              <a:avLst/>
              <a:gdLst/>
              <a:ahLst/>
              <a:cxnLst/>
              <a:rect l="l" t="t" r="r" b="b"/>
              <a:pathLst>
                <a:path w="5459" h="16374" extrusionOk="0">
                  <a:moveTo>
                    <a:pt x="1575" y="0"/>
                  </a:moveTo>
                  <a:lnTo>
                    <a:pt x="1575" y="3411"/>
                  </a:lnTo>
                  <a:lnTo>
                    <a:pt x="1" y="3411"/>
                  </a:lnTo>
                  <a:lnTo>
                    <a:pt x="1" y="4933"/>
                  </a:lnTo>
                  <a:lnTo>
                    <a:pt x="1522" y="4933"/>
                  </a:lnTo>
                  <a:lnTo>
                    <a:pt x="1522" y="11965"/>
                  </a:lnTo>
                  <a:lnTo>
                    <a:pt x="1522" y="13382"/>
                  </a:lnTo>
                  <a:lnTo>
                    <a:pt x="1522" y="14222"/>
                  </a:lnTo>
                  <a:lnTo>
                    <a:pt x="1627" y="14747"/>
                  </a:lnTo>
                  <a:lnTo>
                    <a:pt x="1785" y="15167"/>
                  </a:lnTo>
                  <a:lnTo>
                    <a:pt x="1890" y="15376"/>
                  </a:lnTo>
                  <a:lnTo>
                    <a:pt x="2047" y="15586"/>
                  </a:lnTo>
                  <a:lnTo>
                    <a:pt x="2205" y="15796"/>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89"/>
                  </a:lnTo>
                  <a:lnTo>
                    <a:pt x="4094" y="14537"/>
                  </a:lnTo>
                  <a:lnTo>
                    <a:pt x="3884" y="14327"/>
                  </a:lnTo>
                  <a:lnTo>
                    <a:pt x="3779" y="14169"/>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6"/>
            <p:cNvSpPr/>
            <p:nvPr/>
          </p:nvSpPr>
          <p:spPr>
            <a:xfrm>
              <a:off x="1739731" y="3879821"/>
              <a:ext cx="64733" cy="104725"/>
            </a:xfrm>
            <a:custGeom>
              <a:avLst/>
              <a:gdLst/>
              <a:ahLst/>
              <a:cxnLst/>
              <a:rect l="l" t="t" r="r" b="b"/>
              <a:pathLst>
                <a:path w="7977" h="13173" extrusionOk="0">
                  <a:moveTo>
                    <a:pt x="5353" y="5668"/>
                  </a:moveTo>
                  <a:lnTo>
                    <a:pt x="5353" y="8817"/>
                  </a:lnTo>
                  <a:lnTo>
                    <a:pt x="5300" y="9551"/>
                  </a:lnTo>
                  <a:lnTo>
                    <a:pt x="5248" y="9919"/>
                  </a:lnTo>
                  <a:lnTo>
                    <a:pt x="5196" y="10234"/>
                  </a:lnTo>
                  <a:lnTo>
                    <a:pt x="5091" y="10549"/>
                  </a:lnTo>
                  <a:lnTo>
                    <a:pt x="4986" y="10811"/>
                  </a:lnTo>
                  <a:lnTo>
                    <a:pt x="4776" y="11073"/>
                  </a:lnTo>
                  <a:lnTo>
                    <a:pt x="4513" y="11283"/>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1"/>
                  </a:lnTo>
                  <a:lnTo>
                    <a:pt x="2099" y="9289"/>
                  </a:lnTo>
                  <a:lnTo>
                    <a:pt x="2204" y="8817"/>
                  </a:lnTo>
                  <a:lnTo>
                    <a:pt x="2309" y="8449"/>
                  </a:lnTo>
                  <a:lnTo>
                    <a:pt x="2519" y="8135"/>
                  </a:lnTo>
                  <a:lnTo>
                    <a:pt x="2729" y="7820"/>
                  </a:lnTo>
                  <a:lnTo>
                    <a:pt x="3044" y="7557"/>
                  </a:lnTo>
                  <a:lnTo>
                    <a:pt x="3674" y="7032"/>
                  </a:lnTo>
                  <a:lnTo>
                    <a:pt x="4671" y="6298"/>
                  </a:lnTo>
                  <a:lnTo>
                    <a:pt x="5353" y="5668"/>
                  </a:lnTo>
                  <a:close/>
                  <a:moveTo>
                    <a:pt x="3306" y="0"/>
                  </a:moveTo>
                  <a:lnTo>
                    <a:pt x="2834" y="105"/>
                  </a:lnTo>
                  <a:lnTo>
                    <a:pt x="2362" y="210"/>
                  </a:lnTo>
                  <a:lnTo>
                    <a:pt x="1837" y="473"/>
                  </a:lnTo>
                  <a:lnTo>
                    <a:pt x="1574" y="578"/>
                  </a:lnTo>
                  <a:lnTo>
                    <a:pt x="1365" y="787"/>
                  </a:lnTo>
                  <a:lnTo>
                    <a:pt x="1155" y="997"/>
                  </a:lnTo>
                  <a:lnTo>
                    <a:pt x="945" y="1260"/>
                  </a:lnTo>
                  <a:lnTo>
                    <a:pt x="787" y="1522"/>
                  </a:lnTo>
                  <a:lnTo>
                    <a:pt x="630" y="1837"/>
                  </a:lnTo>
                  <a:lnTo>
                    <a:pt x="525" y="2414"/>
                  </a:lnTo>
                  <a:lnTo>
                    <a:pt x="472" y="3149"/>
                  </a:lnTo>
                  <a:lnTo>
                    <a:pt x="472" y="4409"/>
                  </a:lnTo>
                  <a:lnTo>
                    <a:pt x="2309" y="4409"/>
                  </a:lnTo>
                  <a:lnTo>
                    <a:pt x="2257" y="3464"/>
                  </a:lnTo>
                  <a:lnTo>
                    <a:pt x="2309" y="2834"/>
                  </a:lnTo>
                  <a:lnTo>
                    <a:pt x="2362" y="2519"/>
                  </a:lnTo>
                  <a:lnTo>
                    <a:pt x="2467" y="2257"/>
                  </a:lnTo>
                  <a:lnTo>
                    <a:pt x="2624" y="1994"/>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1"/>
                  </a:lnTo>
                  <a:lnTo>
                    <a:pt x="4671" y="4461"/>
                  </a:lnTo>
                  <a:lnTo>
                    <a:pt x="4041" y="4933"/>
                  </a:lnTo>
                  <a:lnTo>
                    <a:pt x="2152" y="6245"/>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5"/>
                  </a:lnTo>
                  <a:lnTo>
                    <a:pt x="945" y="12490"/>
                  </a:lnTo>
                  <a:lnTo>
                    <a:pt x="1312" y="12753"/>
                  </a:lnTo>
                  <a:lnTo>
                    <a:pt x="1679" y="12963"/>
                  </a:lnTo>
                  <a:lnTo>
                    <a:pt x="2047" y="13068"/>
                  </a:lnTo>
                  <a:lnTo>
                    <a:pt x="2414" y="13120"/>
                  </a:lnTo>
                  <a:lnTo>
                    <a:pt x="2834" y="13173"/>
                  </a:lnTo>
                  <a:lnTo>
                    <a:pt x="3464" y="13120"/>
                  </a:lnTo>
                  <a:lnTo>
                    <a:pt x="3936" y="12963"/>
                  </a:lnTo>
                  <a:lnTo>
                    <a:pt x="4356" y="12753"/>
                  </a:lnTo>
                  <a:lnTo>
                    <a:pt x="4671" y="12490"/>
                  </a:lnTo>
                  <a:lnTo>
                    <a:pt x="4986" y="12175"/>
                  </a:lnTo>
                  <a:lnTo>
                    <a:pt x="5196" y="11913"/>
                  </a:lnTo>
                  <a:lnTo>
                    <a:pt x="5458" y="11388"/>
                  </a:lnTo>
                  <a:lnTo>
                    <a:pt x="5458" y="12910"/>
                  </a:lnTo>
                  <a:lnTo>
                    <a:pt x="7977" y="12910"/>
                  </a:lnTo>
                  <a:lnTo>
                    <a:pt x="7767" y="12753"/>
                  </a:lnTo>
                  <a:lnTo>
                    <a:pt x="7610" y="12595"/>
                  </a:lnTo>
                  <a:lnTo>
                    <a:pt x="7505" y="12385"/>
                  </a:lnTo>
                  <a:lnTo>
                    <a:pt x="7452" y="12175"/>
                  </a:lnTo>
                  <a:lnTo>
                    <a:pt x="7400" y="11861"/>
                  </a:lnTo>
                  <a:lnTo>
                    <a:pt x="7347" y="11441"/>
                  </a:lnTo>
                  <a:lnTo>
                    <a:pt x="7347" y="10234"/>
                  </a:lnTo>
                  <a:lnTo>
                    <a:pt x="7347" y="4146"/>
                  </a:lnTo>
                  <a:lnTo>
                    <a:pt x="7347" y="3044"/>
                  </a:lnTo>
                  <a:lnTo>
                    <a:pt x="7295" y="2572"/>
                  </a:lnTo>
                  <a:lnTo>
                    <a:pt x="7242" y="2204"/>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a:off x="1817238" y="3840182"/>
              <a:ext cx="17042" cy="142281"/>
            </a:xfrm>
            <a:custGeom>
              <a:avLst/>
              <a:gdLst/>
              <a:ahLst/>
              <a:cxnLst/>
              <a:rect l="l" t="t" r="r" b="b"/>
              <a:pathLst>
                <a:path w="2100" h="17897" extrusionOk="0">
                  <a:moveTo>
                    <a:pt x="0" y="1"/>
                  </a:moveTo>
                  <a:lnTo>
                    <a:pt x="0" y="17896"/>
                  </a:lnTo>
                  <a:lnTo>
                    <a:pt x="2099" y="17896"/>
                  </a:lnTo>
                  <a:lnTo>
                    <a:pt x="2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p:nvPr/>
          </p:nvSpPr>
          <p:spPr>
            <a:xfrm>
              <a:off x="1895596" y="3837678"/>
              <a:ext cx="71128" cy="146868"/>
            </a:xfrm>
            <a:custGeom>
              <a:avLst/>
              <a:gdLst/>
              <a:ahLst/>
              <a:cxnLst/>
              <a:rect l="l" t="t" r="r" b="b"/>
              <a:pathLst>
                <a:path w="8765" h="18474" extrusionOk="0">
                  <a:moveTo>
                    <a:pt x="4619" y="1"/>
                  </a:moveTo>
                  <a:lnTo>
                    <a:pt x="3884" y="53"/>
                  </a:lnTo>
                  <a:lnTo>
                    <a:pt x="3254" y="158"/>
                  </a:lnTo>
                  <a:lnTo>
                    <a:pt x="2677" y="316"/>
                  </a:lnTo>
                  <a:lnTo>
                    <a:pt x="2205" y="526"/>
                  </a:lnTo>
                  <a:lnTo>
                    <a:pt x="1785" y="788"/>
                  </a:lnTo>
                  <a:lnTo>
                    <a:pt x="1470" y="1103"/>
                  </a:lnTo>
                  <a:lnTo>
                    <a:pt x="1208" y="1418"/>
                  </a:lnTo>
                  <a:lnTo>
                    <a:pt x="998" y="1733"/>
                  </a:lnTo>
                  <a:lnTo>
                    <a:pt x="788" y="2100"/>
                  </a:lnTo>
                  <a:lnTo>
                    <a:pt x="683" y="2467"/>
                  </a:lnTo>
                  <a:lnTo>
                    <a:pt x="525" y="3150"/>
                  </a:lnTo>
                  <a:lnTo>
                    <a:pt x="473" y="3727"/>
                  </a:lnTo>
                  <a:lnTo>
                    <a:pt x="473" y="4199"/>
                  </a:lnTo>
                  <a:lnTo>
                    <a:pt x="473" y="4776"/>
                  </a:lnTo>
                  <a:lnTo>
                    <a:pt x="525" y="5354"/>
                  </a:lnTo>
                  <a:lnTo>
                    <a:pt x="630" y="5879"/>
                  </a:lnTo>
                  <a:lnTo>
                    <a:pt x="840" y="6403"/>
                  </a:lnTo>
                  <a:lnTo>
                    <a:pt x="1103" y="6928"/>
                  </a:lnTo>
                  <a:lnTo>
                    <a:pt x="1470" y="7453"/>
                  </a:lnTo>
                  <a:lnTo>
                    <a:pt x="1942" y="8030"/>
                  </a:lnTo>
                  <a:lnTo>
                    <a:pt x="2520" y="8660"/>
                  </a:lnTo>
                  <a:lnTo>
                    <a:pt x="4934" y="11179"/>
                  </a:lnTo>
                  <a:lnTo>
                    <a:pt x="5616" y="11914"/>
                  </a:lnTo>
                  <a:lnTo>
                    <a:pt x="5931" y="12229"/>
                  </a:lnTo>
                  <a:lnTo>
                    <a:pt x="6141" y="12596"/>
                  </a:lnTo>
                  <a:lnTo>
                    <a:pt x="6350" y="12963"/>
                  </a:lnTo>
                  <a:lnTo>
                    <a:pt x="6508"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2" y="16427"/>
                  </a:lnTo>
                  <a:lnTo>
                    <a:pt x="3149" y="16322"/>
                  </a:lnTo>
                  <a:lnTo>
                    <a:pt x="2939" y="16164"/>
                  </a:lnTo>
                  <a:lnTo>
                    <a:pt x="2782" y="16007"/>
                  </a:lnTo>
                  <a:lnTo>
                    <a:pt x="2520" y="15692"/>
                  </a:lnTo>
                  <a:lnTo>
                    <a:pt x="2362" y="15325"/>
                  </a:lnTo>
                  <a:lnTo>
                    <a:pt x="2257" y="14957"/>
                  </a:lnTo>
                  <a:lnTo>
                    <a:pt x="2205" y="14433"/>
                  </a:lnTo>
                  <a:lnTo>
                    <a:pt x="2152" y="13803"/>
                  </a:lnTo>
                  <a:lnTo>
                    <a:pt x="2152" y="12019"/>
                  </a:lnTo>
                  <a:lnTo>
                    <a:pt x="0" y="12019"/>
                  </a:lnTo>
                  <a:lnTo>
                    <a:pt x="0" y="14013"/>
                  </a:lnTo>
                  <a:lnTo>
                    <a:pt x="53" y="14538"/>
                  </a:lnTo>
                  <a:lnTo>
                    <a:pt x="53" y="15010"/>
                  </a:lnTo>
                  <a:lnTo>
                    <a:pt x="158" y="15482"/>
                  </a:lnTo>
                  <a:lnTo>
                    <a:pt x="315" y="15955"/>
                  </a:lnTo>
                  <a:lnTo>
                    <a:pt x="473" y="16427"/>
                  </a:lnTo>
                  <a:lnTo>
                    <a:pt x="735" y="16847"/>
                  </a:lnTo>
                  <a:lnTo>
                    <a:pt x="1050" y="17214"/>
                  </a:lnTo>
                  <a:lnTo>
                    <a:pt x="1417" y="17581"/>
                  </a:lnTo>
                  <a:lnTo>
                    <a:pt x="1785" y="17844"/>
                  </a:lnTo>
                  <a:lnTo>
                    <a:pt x="2047" y="18001"/>
                  </a:lnTo>
                  <a:lnTo>
                    <a:pt x="2415" y="18159"/>
                  </a:lnTo>
                  <a:lnTo>
                    <a:pt x="2782" y="18264"/>
                  </a:lnTo>
                  <a:lnTo>
                    <a:pt x="3254" y="18369"/>
                  </a:lnTo>
                  <a:lnTo>
                    <a:pt x="3779" y="18474"/>
                  </a:lnTo>
                  <a:lnTo>
                    <a:pt x="4986" y="18474"/>
                  </a:lnTo>
                  <a:lnTo>
                    <a:pt x="5668" y="18369"/>
                  </a:lnTo>
                  <a:lnTo>
                    <a:pt x="6403" y="18106"/>
                  </a:lnTo>
                  <a:lnTo>
                    <a:pt x="6718" y="17949"/>
                  </a:lnTo>
                  <a:lnTo>
                    <a:pt x="7085" y="17739"/>
                  </a:lnTo>
                  <a:lnTo>
                    <a:pt x="7453" y="17529"/>
                  </a:lnTo>
                  <a:lnTo>
                    <a:pt x="7715" y="17214"/>
                  </a:lnTo>
                  <a:lnTo>
                    <a:pt x="8030" y="16847"/>
                  </a:lnTo>
                  <a:lnTo>
                    <a:pt x="8292" y="16479"/>
                  </a:lnTo>
                  <a:lnTo>
                    <a:pt x="8450" y="16007"/>
                  </a:lnTo>
                  <a:lnTo>
                    <a:pt x="8607" y="15482"/>
                  </a:lnTo>
                  <a:lnTo>
                    <a:pt x="8712" y="14852"/>
                  </a:lnTo>
                  <a:lnTo>
                    <a:pt x="8765" y="14170"/>
                  </a:lnTo>
                  <a:lnTo>
                    <a:pt x="8712" y="13488"/>
                  </a:lnTo>
                  <a:lnTo>
                    <a:pt x="8607" y="12806"/>
                  </a:lnTo>
                  <a:lnTo>
                    <a:pt x="8450" y="12281"/>
                  </a:lnTo>
                  <a:lnTo>
                    <a:pt x="8240" y="11756"/>
                  </a:lnTo>
                  <a:lnTo>
                    <a:pt x="7925" y="11231"/>
                  </a:lnTo>
                  <a:lnTo>
                    <a:pt x="7558" y="10707"/>
                  </a:lnTo>
                  <a:lnTo>
                    <a:pt x="7138" y="10182"/>
                  </a:lnTo>
                  <a:lnTo>
                    <a:pt x="6613" y="9657"/>
                  </a:lnTo>
                  <a:lnTo>
                    <a:pt x="4356" y="7295"/>
                  </a:lnTo>
                  <a:lnTo>
                    <a:pt x="3569" y="6403"/>
                  </a:lnTo>
                  <a:lnTo>
                    <a:pt x="3254" y="6036"/>
                  </a:lnTo>
                  <a:lnTo>
                    <a:pt x="2992" y="5669"/>
                  </a:lnTo>
                  <a:lnTo>
                    <a:pt x="2834" y="5301"/>
                  </a:lnTo>
                  <a:lnTo>
                    <a:pt x="2729" y="4934"/>
                  </a:lnTo>
                  <a:lnTo>
                    <a:pt x="2624" y="4514"/>
                  </a:lnTo>
                  <a:lnTo>
                    <a:pt x="2624" y="4042"/>
                  </a:lnTo>
                  <a:lnTo>
                    <a:pt x="2624" y="3517"/>
                  </a:lnTo>
                  <a:lnTo>
                    <a:pt x="2729" y="3150"/>
                  </a:lnTo>
                  <a:lnTo>
                    <a:pt x="2834" y="2782"/>
                  </a:lnTo>
                  <a:lnTo>
                    <a:pt x="3097" y="2467"/>
                  </a:lnTo>
                  <a:lnTo>
                    <a:pt x="3202" y="2310"/>
                  </a:lnTo>
                  <a:lnTo>
                    <a:pt x="3412" y="2205"/>
                  </a:lnTo>
                  <a:lnTo>
                    <a:pt x="3622" y="2048"/>
                  </a:lnTo>
                  <a:lnTo>
                    <a:pt x="3884" y="1995"/>
                  </a:lnTo>
                  <a:lnTo>
                    <a:pt x="4146" y="1943"/>
                  </a:lnTo>
                  <a:lnTo>
                    <a:pt x="5039" y="1943"/>
                  </a:lnTo>
                  <a:lnTo>
                    <a:pt x="5458" y="2100"/>
                  </a:lnTo>
                  <a:lnTo>
                    <a:pt x="5773" y="2310"/>
                  </a:lnTo>
                  <a:lnTo>
                    <a:pt x="5983" y="2520"/>
                  </a:lnTo>
                  <a:lnTo>
                    <a:pt x="6141" y="2782"/>
                  </a:lnTo>
                  <a:lnTo>
                    <a:pt x="6246" y="2992"/>
                  </a:lnTo>
                  <a:lnTo>
                    <a:pt x="6350" y="3360"/>
                  </a:lnTo>
                  <a:lnTo>
                    <a:pt x="6403" y="3937"/>
                  </a:lnTo>
                  <a:lnTo>
                    <a:pt x="6455" y="5564"/>
                  </a:lnTo>
                  <a:lnTo>
                    <a:pt x="8397" y="5564"/>
                  </a:lnTo>
                  <a:lnTo>
                    <a:pt x="8397" y="3937"/>
                  </a:lnTo>
                  <a:lnTo>
                    <a:pt x="8345" y="2835"/>
                  </a:lnTo>
                  <a:lnTo>
                    <a:pt x="8292" y="2467"/>
                  </a:lnTo>
                  <a:lnTo>
                    <a:pt x="8187" y="2100"/>
                  </a:lnTo>
                  <a:lnTo>
                    <a:pt x="8082" y="1785"/>
                  </a:lnTo>
                  <a:lnTo>
                    <a:pt x="7872" y="1470"/>
                  </a:lnTo>
                  <a:lnTo>
                    <a:pt x="7558" y="1050"/>
                  </a:lnTo>
                  <a:lnTo>
                    <a:pt x="7190"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6"/>
            <p:cNvSpPr/>
            <p:nvPr/>
          </p:nvSpPr>
          <p:spPr>
            <a:xfrm>
              <a:off x="1979067"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8" y="2414"/>
                  </a:lnTo>
                  <a:lnTo>
                    <a:pt x="5196" y="2782"/>
                  </a:lnTo>
                  <a:lnTo>
                    <a:pt x="5248" y="3149"/>
                  </a:lnTo>
                  <a:lnTo>
                    <a:pt x="5301" y="3779"/>
                  </a:lnTo>
                  <a:lnTo>
                    <a:pt x="5301" y="5353"/>
                  </a:lnTo>
                  <a:lnTo>
                    <a:pt x="2100" y="5353"/>
                  </a:lnTo>
                  <a:lnTo>
                    <a:pt x="2100" y="3464"/>
                  </a:lnTo>
                  <a:lnTo>
                    <a:pt x="2152" y="2992"/>
                  </a:lnTo>
                  <a:lnTo>
                    <a:pt x="2257" y="2624"/>
                  </a:lnTo>
                  <a:lnTo>
                    <a:pt x="2362" y="2309"/>
                  </a:lnTo>
                  <a:lnTo>
                    <a:pt x="2467" y="2099"/>
                  </a:lnTo>
                  <a:lnTo>
                    <a:pt x="2624" y="1942"/>
                  </a:lnTo>
                  <a:lnTo>
                    <a:pt x="2834" y="1785"/>
                  </a:lnTo>
                  <a:lnTo>
                    <a:pt x="3044" y="1680"/>
                  </a:lnTo>
                  <a:lnTo>
                    <a:pt x="3359" y="1575"/>
                  </a:lnTo>
                  <a:close/>
                  <a:moveTo>
                    <a:pt x="3517" y="0"/>
                  </a:moveTo>
                  <a:lnTo>
                    <a:pt x="2939" y="53"/>
                  </a:lnTo>
                  <a:lnTo>
                    <a:pt x="2414" y="158"/>
                  </a:lnTo>
                  <a:lnTo>
                    <a:pt x="1995" y="263"/>
                  </a:lnTo>
                  <a:lnTo>
                    <a:pt x="1575" y="473"/>
                  </a:lnTo>
                  <a:lnTo>
                    <a:pt x="1260" y="683"/>
                  </a:lnTo>
                  <a:lnTo>
                    <a:pt x="998"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525" y="11546"/>
                  </a:lnTo>
                  <a:lnTo>
                    <a:pt x="683" y="11808"/>
                  </a:lnTo>
                  <a:lnTo>
                    <a:pt x="840" y="12070"/>
                  </a:lnTo>
                  <a:lnTo>
                    <a:pt x="1050" y="12280"/>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0"/>
                  </a:lnTo>
                  <a:lnTo>
                    <a:pt x="6193" y="12280"/>
                  </a:lnTo>
                  <a:lnTo>
                    <a:pt x="6403" y="12070"/>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3"/>
                  </a:lnTo>
                  <a:lnTo>
                    <a:pt x="4566" y="11336"/>
                  </a:lnTo>
                  <a:lnTo>
                    <a:pt x="4409" y="11388"/>
                  </a:lnTo>
                  <a:lnTo>
                    <a:pt x="4199" y="11493"/>
                  </a:lnTo>
                  <a:lnTo>
                    <a:pt x="3726" y="11546"/>
                  </a:lnTo>
                  <a:lnTo>
                    <a:pt x="3464" y="11493"/>
                  </a:lnTo>
                  <a:lnTo>
                    <a:pt x="3202" y="11493"/>
                  </a:lnTo>
                  <a:lnTo>
                    <a:pt x="2834" y="11336"/>
                  </a:lnTo>
                  <a:lnTo>
                    <a:pt x="2572" y="11073"/>
                  </a:lnTo>
                  <a:lnTo>
                    <a:pt x="2362" y="10811"/>
                  </a:lnTo>
                  <a:lnTo>
                    <a:pt x="2257" y="10496"/>
                  </a:lnTo>
                  <a:lnTo>
                    <a:pt x="2152" y="10234"/>
                  </a:lnTo>
                  <a:lnTo>
                    <a:pt x="2100" y="9709"/>
                  </a:lnTo>
                  <a:lnTo>
                    <a:pt x="2047" y="8554"/>
                  </a:lnTo>
                  <a:lnTo>
                    <a:pt x="2100" y="6980"/>
                  </a:lnTo>
                  <a:lnTo>
                    <a:pt x="7190" y="6980"/>
                  </a:lnTo>
                  <a:lnTo>
                    <a:pt x="7190" y="3936"/>
                  </a:lnTo>
                  <a:lnTo>
                    <a:pt x="7138"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6"/>
            <p:cNvSpPr/>
            <p:nvPr/>
          </p:nvSpPr>
          <p:spPr>
            <a:xfrm>
              <a:off x="2054017" y="3879821"/>
              <a:ext cx="43448" cy="102642"/>
            </a:xfrm>
            <a:custGeom>
              <a:avLst/>
              <a:gdLst/>
              <a:ahLst/>
              <a:cxnLst/>
              <a:rect l="l" t="t" r="r" b="b"/>
              <a:pathLst>
                <a:path w="5354" h="12911" extrusionOk="0">
                  <a:moveTo>
                    <a:pt x="4986" y="0"/>
                  </a:moveTo>
                  <a:lnTo>
                    <a:pt x="4619" y="53"/>
                  </a:lnTo>
                  <a:lnTo>
                    <a:pt x="4252" y="105"/>
                  </a:lnTo>
                  <a:lnTo>
                    <a:pt x="3989" y="210"/>
                  </a:lnTo>
                  <a:lnTo>
                    <a:pt x="3674" y="368"/>
                  </a:lnTo>
                  <a:lnTo>
                    <a:pt x="3464" y="525"/>
                  </a:lnTo>
                  <a:lnTo>
                    <a:pt x="2992" y="892"/>
                  </a:lnTo>
                  <a:lnTo>
                    <a:pt x="2625" y="1312"/>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1"/>
                  </a:lnTo>
                  <a:lnTo>
                    <a:pt x="2625" y="3149"/>
                  </a:lnTo>
                  <a:lnTo>
                    <a:pt x="2887" y="2834"/>
                  </a:lnTo>
                  <a:lnTo>
                    <a:pt x="3202" y="2572"/>
                  </a:lnTo>
                  <a:lnTo>
                    <a:pt x="3569" y="2362"/>
                  </a:lnTo>
                  <a:lnTo>
                    <a:pt x="3937" y="2257"/>
                  </a:lnTo>
                  <a:lnTo>
                    <a:pt x="4304" y="2204"/>
                  </a:lnTo>
                  <a:lnTo>
                    <a:pt x="4671" y="2152"/>
                  </a:lnTo>
                  <a:lnTo>
                    <a:pt x="5354" y="2152"/>
                  </a:lnTo>
                  <a:lnTo>
                    <a:pt x="5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6"/>
            <p:cNvSpPr/>
            <p:nvPr/>
          </p:nvSpPr>
          <p:spPr>
            <a:xfrm>
              <a:off x="2104695" y="3881491"/>
              <a:ext cx="64319" cy="100973"/>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6"/>
            <p:cNvSpPr/>
            <p:nvPr/>
          </p:nvSpPr>
          <p:spPr>
            <a:xfrm>
              <a:off x="217837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a:off x="2211164" y="3879821"/>
              <a:ext cx="58355" cy="104725"/>
            </a:xfrm>
            <a:custGeom>
              <a:avLst/>
              <a:gdLst/>
              <a:ahLst/>
              <a:cxnLst/>
              <a:rect l="l" t="t" r="r" b="b"/>
              <a:pathLst>
                <a:path w="7191" h="13173" extrusionOk="0">
                  <a:moveTo>
                    <a:pt x="3097" y="0"/>
                  </a:moveTo>
                  <a:lnTo>
                    <a:pt x="2520" y="105"/>
                  </a:lnTo>
                  <a:lnTo>
                    <a:pt x="2047" y="263"/>
                  </a:lnTo>
                  <a:lnTo>
                    <a:pt x="1628" y="420"/>
                  </a:lnTo>
                  <a:lnTo>
                    <a:pt x="1260" y="683"/>
                  </a:lnTo>
                  <a:lnTo>
                    <a:pt x="945" y="997"/>
                  </a:lnTo>
                  <a:lnTo>
                    <a:pt x="735" y="1312"/>
                  </a:lnTo>
                  <a:lnTo>
                    <a:pt x="525" y="1732"/>
                  </a:lnTo>
                  <a:lnTo>
                    <a:pt x="368" y="2204"/>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0"/>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0"/>
                  </a:lnTo>
                  <a:lnTo>
                    <a:pt x="6298" y="12175"/>
                  </a:lnTo>
                  <a:lnTo>
                    <a:pt x="6561" y="11861"/>
                  </a:lnTo>
                  <a:lnTo>
                    <a:pt x="6771" y="11546"/>
                  </a:lnTo>
                  <a:lnTo>
                    <a:pt x="6875" y="11178"/>
                  </a:lnTo>
                  <a:lnTo>
                    <a:pt x="7033" y="10759"/>
                  </a:lnTo>
                  <a:lnTo>
                    <a:pt x="7138" y="9971"/>
                  </a:lnTo>
                  <a:lnTo>
                    <a:pt x="7190" y="9079"/>
                  </a:lnTo>
                  <a:lnTo>
                    <a:pt x="7190" y="8187"/>
                  </a:lnTo>
                  <a:lnTo>
                    <a:pt x="5301" y="8187"/>
                  </a:lnTo>
                  <a:lnTo>
                    <a:pt x="5249" y="8974"/>
                  </a:lnTo>
                  <a:lnTo>
                    <a:pt x="5249" y="9604"/>
                  </a:lnTo>
                  <a:lnTo>
                    <a:pt x="5144" y="10181"/>
                  </a:lnTo>
                  <a:lnTo>
                    <a:pt x="5039" y="10654"/>
                  </a:lnTo>
                  <a:lnTo>
                    <a:pt x="4829" y="11073"/>
                  </a:lnTo>
                  <a:lnTo>
                    <a:pt x="4671" y="11178"/>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19"/>
                  </a:lnTo>
                  <a:lnTo>
                    <a:pt x="2362" y="2309"/>
                  </a:lnTo>
                  <a:lnTo>
                    <a:pt x="2467" y="2099"/>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4"/>
                  </a:lnTo>
                  <a:lnTo>
                    <a:pt x="5091" y="2362"/>
                  </a:lnTo>
                  <a:lnTo>
                    <a:pt x="5196" y="2834"/>
                  </a:lnTo>
                  <a:lnTo>
                    <a:pt x="5249" y="3411"/>
                  </a:lnTo>
                  <a:lnTo>
                    <a:pt x="5301" y="4828"/>
                  </a:lnTo>
                  <a:lnTo>
                    <a:pt x="7190" y="4828"/>
                  </a:lnTo>
                  <a:lnTo>
                    <a:pt x="7190" y="3884"/>
                  </a:lnTo>
                  <a:lnTo>
                    <a:pt x="7138" y="2992"/>
                  </a:lnTo>
                  <a:lnTo>
                    <a:pt x="7033" y="2204"/>
                  </a:lnTo>
                  <a:lnTo>
                    <a:pt x="6928" y="1837"/>
                  </a:lnTo>
                  <a:lnTo>
                    <a:pt x="6771" y="1470"/>
                  </a:lnTo>
                  <a:lnTo>
                    <a:pt x="6613" y="1155"/>
                  </a:lnTo>
                  <a:lnTo>
                    <a:pt x="6351" y="840"/>
                  </a:lnTo>
                  <a:lnTo>
                    <a:pt x="6088" y="630"/>
                  </a:lnTo>
                  <a:lnTo>
                    <a:pt x="5721" y="420"/>
                  </a:lnTo>
                  <a:lnTo>
                    <a:pt x="5354"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6"/>
            <p:cNvSpPr/>
            <p:nvPr/>
          </p:nvSpPr>
          <p:spPr>
            <a:xfrm>
              <a:off x="2283988"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9" y="2414"/>
                  </a:lnTo>
                  <a:lnTo>
                    <a:pt x="5144" y="2782"/>
                  </a:lnTo>
                  <a:lnTo>
                    <a:pt x="5249" y="3149"/>
                  </a:lnTo>
                  <a:lnTo>
                    <a:pt x="5249" y="3779"/>
                  </a:lnTo>
                  <a:lnTo>
                    <a:pt x="5249" y="5353"/>
                  </a:lnTo>
                  <a:lnTo>
                    <a:pt x="2047" y="5353"/>
                  </a:lnTo>
                  <a:lnTo>
                    <a:pt x="2100" y="3464"/>
                  </a:lnTo>
                  <a:lnTo>
                    <a:pt x="2152" y="2992"/>
                  </a:lnTo>
                  <a:lnTo>
                    <a:pt x="2205" y="2624"/>
                  </a:lnTo>
                  <a:lnTo>
                    <a:pt x="2362" y="2309"/>
                  </a:lnTo>
                  <a:lnTo>
                    <a:pt x="2467" y="2099"/>
                  </a:lnTo>
                  <a:lnTo>
                    <a:pt x="2625" y="1942"/>
                  </a:lnTo>
                  <a:lnTo>
                    <a:pt x="2782" y="1785"/>
                  </a:lnTo>
                  <a:lnTo>
                    <a:pt x="3044" y="1680"/>
                  </a:lnTo>
                  <a:lnTo>
                    <a:pt x="3359" y="1575"/>
                  </a:lnTo>
                  <a:close/>
                  <a:moveTo>
                    <a:pt x="3517" y="0"/>
                  </a:moveTo>
                  <a:lnTo>
                    <a:pt x="2939" y="53"/>
                  </a:lnTo>
                  <a:lnTo>
                    <a:pt x="2415" y="158"/>
                  </a:lnTo>
                  <a:lnTo>
                    <a:pt x="1995" y="263"/>
                  </a:lnTo>
                  <a:lnTo>
                    <a:pt x="1575" y="473"/>
                  </a:lnTo>
                  <a:lnTo>
                    <a:pt x="1260" y="683"/>
                  </a:lnTo>
                  <a:lnTo>
                    <a:pt x="945" y="945"/>
                  </a:lnTo>
                  <a:lnTo>
                    <a:pt x="735" y="1260"/>
                  </a:lnTo>
                  <a:lnTo>
                    <a:pt x="525" y="1627"/>
                  </a:lnTo>
                  <a:lnTo>
                    <a:pt x="368" y="1994"/>
                  </a:lnTo>
                  <a:lnTo>
                    <a:pt x="263" y="2362"/>
                  </a:lnTo>
                  <a:lnTo>
                    <a:pt x="106" y="3254"/>
                  </a:lnTo>
                  <a:lnTo>
                    <a:pt x="53" y="4199"/>
                  </a:lnTo>
                  <a:lnTo>
                    <a:pt x="1" y="5248"/>
                  </a:lnTo>
                  <a:lnTo>
                    <a:pt x="53" y="8240"/>
                  </a:lnTo>
                  <a:lnTo>
                    <a:pt x="106" y="9919"/>
                  </a:lnTo>
                  <a:lnTo>
                    <a:pt x="158" y="10391"/>
                  </a:lnTo>
                  <a:lnTo>
                    <a:pt x="211" y="10706"/>
                  </a:lnTo>
                  <a:lnTo>
                    <a:pt x="368" y="11178"/>
                  </a:lnTo>
                  <a:lnTo>
                    <a:pt x="473" y="11546"/>
                  </a:lnTo>
                  <a:lnTo>
                    <a:pt x="683" y="11808"/>
                  </a:lnTo>
                  <a:lnTo>
                    <a:pt x="840" y="12070"/>
                  </a:lnTo>
                  <a:lnTo>
                    <a:pt x="1050" y="12280"/>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3"/>
                  </a:lnTo>
                  <a:lnTo>
                    <a:pt x="4566" y="11336"/>
                  </a:lnTo>
                  <a:lnTo>
                    <a:pt x="4409" y="11388"/>
                  </a:lnTo>
                  <a:lnTo>
                    <a:pt x="4199" y="11493"/>
                  </a:lnTo>
                  <a:lnTo>
                    <a:pt x="3674" y="11546"/>
                  </a:lnTo>
                  <a:lnTo>
                    <a:pt x="3464" y="11493"/>
                  </a:lnTo>
                  <a:lnTo>
                    <a:pt x="3202" y="11493"/>
                  </a:lnTo>
                  <a:lnTo>
                    <a:pt x="2835"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6" y="1522"/>
                  </a:lnTo>
                  <a:lnTo>
                    <a:pt x="6456" y="1207"/>
                  </a:lnTo>
                  <a:lnTo>
                    <a:pt x="6246" y="945"/>
                  </a:lnTo>
                  <a:lnTo>
                    <a:pt x="5983" y="683"/>
                  </a:lnTo>
                  <a:lnTo>
                    <a:pt x="5721" y="525"/>
                  </a:lnTo>
                  <a:lnTo>
                    <a:pt x="5459"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6"/>
            <p:cNvSpPr/>
            <p:nvPr/>
          </p:nvSpPr>
          <p:spPr>
            <a:xfrm>
              <a:off x="283251" y="3600704"/>
              <a:ext cx="438226" cy="428903"/>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a:off x="597967" y="3634921"/>
              <a:ext cx="79227" cy="85113"/>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a:off x="277295" y="3594869"/>
              <a:ext cx="450147" cy="440573"/>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6"/>
            <p:cNvSpPr/>
            <p:nvPr/>
          </p:nvSpPr>
          <p:spPr>
            <a:xfrm>
              <a:off x="521313" y="3886912"/>
              <a:ext cx="46004" cy="97221"/>
            </a:xfrm>
            <a:custGeom>
              <a:avLst/>
              <a:gdLst/>
              <a:ahLst/>
              <a:cxnLst/>
              <a:rect l="l" t="t" r="r" b="b"/>
              <a:pathLst>
                <a:path w="5669" h="12229"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3" y="9971"/>
                  </a:lnTo>
                  <a:lnTo>
                    <a:pt x="5616" y="9552"/>
                  </a:lnTo>
                  <a:lnTo>
                    <a:pt x="5668" y="7872"/>
                  </a:lnTo>
                  <a:lnTo>
                    <a:pt x="4251" y="7872"/>
                  </a:lnTo>
                  <a:lnTo>
                    <a:pt x="4251"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7" y="10496"/>
                  </a:lnTo>
                  <a:lnTo>
                    <a:pt x="1732"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100"/>
                  </a:lnTo>
                  <a:lnTo>
                    <a:pt x="4199" y="2414"/>
                  </a:lnTo>
                  <a:lnTo>
                    <a:pt x="4199" y="3044"/>
                  </a:lnTo>
                  <a:lnTo>
                    <a:pt x="4199" y="3936"/>
                  </a:lnTo>
                  <a:lnTo>
                    <a:pt x="5563" y="3936"/>
                  </a:lnTo>
                  <a:lnTo>
                    <a:pt x="5563" y="2677"/>
                  </a:lnTo>
                  <a:lnTo>
                    <a:pt x="5563" y="2152"/>
                  </a:lnTo>
                  <a:lnTo>
                    <a:pt x="5459" y="1732"/>
                  </a:lnTo>
                  <a:lnTo>
                    <a:pt x="5301" y="1260"/>
                  </a:lnTo>
                  <a:lnTo>
                    <a:pt x="5091" y="893"/>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a:off x="577104" y="3888582"/>
              <a:ext cx="46426" cy="94295"/>
            </a:xfrm>
            <a:custGeom>
              <a:avLst/>
              <a:gdLst/>
              <a:ahLst/>
              <a:cxnLst/>
              <a:rect l="l" t="t" r="r" b="b"/>
              <a:pathLst>
                <a:path w="5721" h="11861" extrusionOk="0">
                  <a:moveTo>
                    <a:pt x="2415" y="1365"/>
                  </a:moveTo>
                  <a:lnTo>
                    <a:pt x="3044" y="1417"/>
                  </a:lnTo>
                  <a:lnTo>
                    <a:pt x="3412" y="1470"/>
                  </a:lnTo>
                  <a:lnTo>
                    <a:pt x="3726" y="1627"/>
                  </a:lnTo>
                  <a:lnTo>
                    <a:pt x="3884" y="1785"/>
                  </a:lnTo>
                  <a:lnTo>
                    <a:pt x="4041" y="1942"/>
                  </a:lnTo>
                  <a:lnTo>
                    <a:pt x="4146" y="2152"/>
                  </a:lnTo>
                  <a:lnTo>
                    <a:pt x="4199" y="2414"/>
                  </a:lnTo>
                  <a:lnTo>
                    <a:pt x="4251" y="3044"/>
                  </a:lnTo>
                  <a:lnTo>
                    <a:pt x="4304" y="3936"/>
                  </a:lnTo>
                  <a:lnTo>
                    <a:pt x="4304" y="6560"/>
                  </a:lnTo>
                  <a:lnTo>
                    <a:pt x="4304" y="8030"/>
                  </a:lnTo>
                  <a:lnTo>
                    <a:pt x="4251" y="8817"/>
                  </a:lnTo>
                  <a:lnTo>
                    <a:pt x="4199" y="9394"/>
                  </a:lnTo>
                  <a:lnTo>
                    <a:pt x="4094" y="9761"/>
                  </a:lnTo>
                  <a:lnTo>
                    <a:pt x="3989" y="10024"/>
                  </a:lnTo>
                  <a:lnTo>
                    <a:pt x="3831" y="10234"/>
                  </a:lnTo>
                  <a:lnTo>
                    <a:pt x="3622" y="10391"/>
                  </a:lnTo>
                  <a:lnTo>
                    <a:pt x="3359" y="10444"/>
                  </a:lnTo>
                  <a:lnTo>
                    <a:pt x="3044" y="10496"/>
                  </a:lnTo>
                  <a:lnTo>
                    <a:pt x="2415" y="10549"/>
                  </a:lnTo>
                  <a:lnTo>
                    <a:pt x="1470" y="10549"/>
                  </a:lnTo>
                  <a:lnTo>
                    <a:pt x="1470" y="1365"/>
                  </a:lnTo>
                  <a:close/>
                  <a:moveTo>
                    <a:pt x="0" y="0"/>
                  </a:moveTo>
                  <a:lnTo>
                    <a:pt x="0" y="11861"/>
                  </a:lnTo>
                  <a:lnTo>
                    <a:pt x="3097" y="11861"/>
                  </a:lnTo>
                  <a:lnTo>
                    <a:pt x="3517" y="11808"/>
                  </a:lnTo>
                  <a:lnTo>
                    <a:pt x="3936" y="11703"/>
                  </a:lnTo>
                  <a:lnTo>
                    <a:pt x="4304" y="11598"/>
                  </a:lnTo>
                  <a:lnTo>
                    <a:pt x="4671" y="11388"/>
                  </a:lnTo>
                  <a:lnTo>
                    <a:pt x="4986" y="11126"/>
                  </a:lnTo>
                  <a:lnTo>
                    <a:pt x="5248" y="10759"/>
                  </a:lnTo>
                  <a:lnTo>
                    <a:pt x="5353" y="10496"/>
                  </a:lnTo>
                  <a:lnTo>
                    <a:pt x="5511" y="10234"/>
                  </a:lnTo>
                  <a:lnTo>
                    <a:pt x="5616" y="9604"/>
                  </a:lnTo>
                  <a:lnTo>
                    <a:pt x="5668" y="8869"/>
                  </a:lnTo>
                  <a:lnTo>
                    <a:pt x="5721" y="8082"/>
                  </a:lnTo>
                  <a:lnTo>
                    <a:pt x="5721" y="5091"/>
                  </a:lnTo>
                  <a:lnTo>
                    <a:pt x="5721" y="3307"/>
                  </a:lnTo>
                  <a:lnTo>
                    <a:pt x="5668" y="2152"/>
                  </a:lnTo>
                  <a:lnTo>
                    <a:pt x="5563" y="1785"/>
                  </a:lnTo>
                  <a:lnTo>
                    <a:pt x="5458" y="1417"/>
                  </a:lnTo>
                  <a:lnTo>
                    <a:pt x="5301" y="1155"/>
                  </a:lnTo>
                  <a:lnTo>
                    <a:pt x="5143" y="892"/>
                  </a:lnTo>
                  <a:lnTo>
                    <a:pt x="4881" y="578"/>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631190" y="3886912"/>
              <a:ext cx="46856" cy="97221"/>
            </a:xfrm>
            <a:custGeom>
              <a:avLst/>
              <a:gdLst/>
              <a:ahLst/>
              <a:cxnLst/>
              <a:rect l="l" t="t" r="r" b="b"/>
              <a:pathLst>
                <a:path w="5774" h="12229"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7"/>
                  </a:lnTo>
                  <a:lnTo>
                    <a:pt x="420" y="3884"/>
                  </a:lnTo>
                  <a:lnTo>
                    <a:pt x="525" y="4251"/>
                  </a:lnTo>
                  <a:lnTo>
                    <a:pt x="735" y="4566"/>
                  </a:lnTo>
                  <a:lnTo>
                    <a:pt x="945" y="4933"/>
                  </a:lnTo>
                  <a:lnTo>
                    <a:pt x="1260" y="5301"/>
                  </a:lnTo>
                  <a:lnTo>
                    <a:pt x="1627" y="5721"/>
                  </a:lnTo>
                  <a:lnTo>
                    <a:pt x="3254" y="7400"/>
                  </a:lnTo>
                  <a:lnTo>
                    <a:pt x="3726" y="7872"/>
                  </a:lnTo>
                  <a:lnTo>
                    <a:pt x="4041" y="8345"/>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9"/>
                  </a:lnTo>
                  <a:lnTo>
                    <a:pt x="2414" y="10916"/>
                  </a:lnTo>
                  <a:lnTo>
                    <a:pt x="2100" y="10759"/>
                  </a:lnTo>
                  <a:lnTo>
                    <a:pt x="1837" y="10601"/>
                  </a:lnTo>
                  <a:lnTo>
                    <a:pt x="1680" y="10391"/>
                  </a:lnTo>
                  <a:lnTo>
                    <a:pt x="1522" y="10129"/>
                  </a:lnTo>
                  <a:lnTo>
                    <a:pt x="1470" y="9919"/>
                  </a:lnTo>
                  <a:lnTo>
                    <a:pt x="1417" y="9552"/>
                  </a:lnTo>
                  <a:lnTo>
                    <a:pt x="1417" y="7977"/>
                  </a:lnTo>
                  <a:lnTo>
                    <a:pt x="0" y="7977"/>
                  </a:lnTo>
                  <a:lnTo>
                    <a:pt x="0" y="9289"/>
                  </a:lnTo>
                  <a:lnTo>
                    <a:pt x="53" y="9919"/>
                  </a:lnTo>
                  <a:lnTo>
                    <a:pt x="105" y="10234"/>
                  </a:lnTo>
                  <a:lnTo>
                    <a:pt x="210" y="10549"/>
                  </a:lnTo>
                  <a:lnTo>
                    <a:pt x="315" y="10864"/>
                  </a:lnTo>
                  <a:lnTo>
                    <a:pt x="473" y="11126"/>
                  </a:lnTo>
                  <a:lnTo>
                    <a:pt x="683" y="11388"/>
                  </a:lnTo>
                  <a:lnTo>
                    <a:pt x="945" y="11651"/>
                  </a:lnTo>
                  <a:lnTo>
                    <a:pt x="1155" y="11808"/>
                  </a:lnTo>
                  <a:lnTo>
                    <a:pt x="1575" y="12018"/>
                  </a:lnTo>
                  <a:lnTo>
                    <a:pt x="2152" y="12176"/>
                  </a:lnTo>
                  <a:lnTo>
                    <a:pt x="2519" y="12228"/>
                  </a:lnTo>
                  <a:lnTo>
                    <a:pt x="2887" y="12228"/>
                  </a:lnTo>
                  <a:lnTo>
                    <a:pt x="3307" y="12176"/>
                  </a:lnTo>
                  <a:lnTo>
                    <a:pt x="3726" y="12123"/>
                  </a:lnTo>
                  <a:lnTo>
                    <a:pt x="4199" y="11966"/>
                  </a:lnTo>
                  <a:lnTo>
                    <a:pt x="4671" y="11756"/>
                  </a:lnTo>
                  <a:lnTo>
                    <a:pt x="4881" y="11598"/>
                  </a:lnTo>
                  <a:lnTo>
                    <a:pt x="5091" y="11388"/>
                  </a:lnTo>
                  <a:lnTo>
                    <a:pt x="5301" y="11178"/>
                  </a:lnTo>
                  <a:lnTo>
                    <a:pt x="5458" y="10864"/>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9"/>
                  </a:lnTo>
                  <a:lnTo>
                    <a:pt x="2362" y="4251"/>
                  </a:lnTo>
                  <a:lnTo>
                    <a:pt x="1995" y="3726"/>
                  </a:lnTo>
                  <a:lnTo>
                    <a:pt x="1890" y="3517"/>
                  </a:lnTo>
                  <a:lnTo>
                    <a:pt x="1785" y="3254"/>
                  </a:lnTo>
                  <a:lnTo>
                    <a:pt x="1732" y="2992"/>
                  </a:lnTo>
                  <a:lnTo>
                    <a:pt x="1732" y="2677"/>
                  </a:lnTo>
                  <a:lnTo>
                    <a:pt x="1732" y="2310"/>
                  </a:lnTo>
                  <a:lnTo>
                    <a:pt x="1785" y="2100"/>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5"/>
                  </a:lnTo>
                  <a:lnTo>
                    <a:pt x="4199" y="2205"/>
                  </a:lnTo>
                  <a:lnTo>
                    <a:pt x="4199" y="2624"/>
                  </a:lnTo>
                  <a:lnTo>
                    <a:pt x="4251" y="3674"/>
                  </a:lnTo>
                  <a:lnTo>
                    <a:pt x="5563" y="3674"/>
                  </a:lnTo>
                  <a:lnTo>
                    <a:pt x="5563" y="2624"/>
                  </a:lnTo>
                  <a:lnTo>
                    <a:pt x="5511" y="1890"/>
                  </a:lnTo>
                  <a:lnTo>
                    <a:pt x="5406" y="1417"/>
                  </a:lnTo>
                  <a:lnTo>
                    <a:pt x="5196" y="998"/>
                  </a:lnTo>
                  <a:lnTo>
                    <a:pt x="4986" y="683"/>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6"/>
            <p:cNvSpPr/>
            <p:nvPr/>
          </p:nvSpPr>
          <p:spPr>
            <a:xfrm>
              <a:off x="522165" y="3770095"/>
              <a:ext cx="46856" cy="97213"/>
            </a:xfrm>
            <a:custGeom>
              <a:avLst/>
              <a:gdLst/>
              <a:ahLst/>
              <a:cxnLst/>
              <a:rect l="l" t="t" r="r" b="b"/>
              <a:pathLst>
                <a:path w="5774" h="12228" extrusionOk="0">
                  <a:moveTo>
                    <a:pt x="3044" y="0"/>
                  </a:moveTo>
                  <a:lnTo>
                    <a:pt x="2572" y="53"/>
                  </a:lnTo>
                  <a:lnTo>
                    <a:pt x="2152" y="105"/>
                  </a:lnTo>
                  <a:lnTo>
                    <a:pt x="1785" y="210"/>
                  </a:lnTo>
                  <a:lnTo>
                    <a:pt x="1470" y="368"/>
                  </a:lnTo>
                  <a:lnTo>
                    <a:pt x="1155" y="525"/>
                  </a:lnTo>
                  <a:lnTo>
                    <a:pt x="945" y="735"/>
                  </a:lnTo>
                  <a:lnTo>
                    <a:pt x="788" y="945"/>
                  </a:lnTo>
                  <a:lnTo>
                    <a:pt x="630" y="1155"/>
                  </a:lnTo>
                  <a:lnTo>
                    <a:pt x="420" y="1627"/>
                  </a:lnTo>
                  <a:lnTo>
                    <a:pt x="315" y="2047"/>
                  </a:lnTo>
                  <a:lnTo>
                    <a:pt x="315" y="2467"/>
                  </a:lnTo>
                  <a:lnTo>
                    <a:pt x="263" y="2782"/>
                  </a:lnTo>
                  <a:lnTo>
                    <a:pt x="315" y="3149"/>
                  </a:lnTo>
                  <a:lnTo>
                    <a:pt x="315" y="3516"/>
                  </a:lnTo>
                  <a:lnTo>
                    <a:pt x="420" y="3884"/>
                  </a:lnTo>
                  <a:lnTo>
                    <a:pt x="525" y="4251"/>
                  </a:lnTo>
                  <a:lnTo>
                    <a:pt x="735" y="4566"/>
                  </a:lnTo>
                  <a:lnTo>
                    <a:pt x="945" y="4933"/>
                  </a:lnTo>
                  <a:lnTo>
                    <a:pt x="1260" y="5301"/>
                  </a:lnTo>
                  <a:lnTo>
                    <a:pt x="1627" y="5720"/>
                  </a:lnTo>
                  <a:lnTo>
                    <a:pt x="3254" y="7400"/>
                  </a:lnTo>
                  <a:lnTo>
                    <a:pt x="3727" y="7872"/>
                  </a:lnTo>
                  <a:lnTo>
                    <a:pt x="4042" y="8344"/>
                  </a:lnTo>
                  <a:lnTo>
                    <a:pt x="4199" y="8607"/>
                  </a:lnTo>
                  <a:lnTo>
                    <a:pt x="4251" y="8869"/>
                  </a:lnTo>
                  <a:lnTo>
                    <a:pt x="4356" y="9132"/>
                  </a:lnTo>
                  <a:lnTo>
                    <a:pt x="4356" y="9499"/>
                  </a:lnTo>
                  <a:lnTo>
                    <a:pt x="4304" y="9919"/>
                  </a:lnTo>
                  <a:lnTo>
                    <a:pt x="4199" y="10234"/>
                  </a:lnTo>
                  <a:lnTo>
                    <a:pt x="3989" y="10496"/>
                  </a:lnTo>
                  <a:lnTo>
                    <a:pt x="3779" y="10706"/>
                  </a:lnTo>
                  <a:lnTo>
                    <a:pt x="3517" y="10811"/>
                  </a:lnTo>
                  <a:lnTo>
                    <a:pt x="3307" y="10916"/>
                  </a:lnTo>
                  <a:lnTo>
                    <a:pt x="2835" y="10968"/>
                  </a:lnTo>
                  <a:lnTo>
                    <a:pt x="2415" y="10916"/>
                  </a:lnTo>
                  <a:lnTo>
                    <a:pt x="2100" y="10758"/>
                  </a:lnTo>
                  <a:lnTo>
                    <a:pt x="1837" y="10601"/>
                  </a:lnTo>
                  <a:lnTo>
                    <a:pt x="1680" y="10391"/>
                  </a:lnTo>
                  <a:lnTo>
                    <a:pt x="1523" y="10129"/>
                  </a:lnTo>
                  <a:lnTo>
                    <a:pt x="1470" y="9919"/>
                  </a:lnTo>
                  <a:lnTo>
                    <a:pt x="1418" y="9551"/>
                  </a:lnTo>
                  <a:lnTo>
                    <a:pt x="1418" y="7977"/>
                  </a:lnTo>
                  <a:lnTo>
                    <a:pt x="1" y="7977"/>
                  </a:lnTo>
                  <a:lnTo>
                    <a:pt x="1" y="9289"/>
                  </a:lnTo>
                  <a:lnTo>
                    <a:pt x="53" y="9919"/>
                  </a:lnTo>
                  <a:lnTo>
                    <a:pt x="106" y="10234"/>
                  </a:lnTo>
                  <a:lnTo>
                    <a:pt x="158" y="10549"/>
                  </a:lnTo>
                  <a:lnTo>
                    <a:pt x="315" y="10863"/>
                  </a:lnTo>
                  <a:lnTo>
                    <a:pt x="473" y="11126"/>
                  </a:lnTo>
                  <a:lnTo>
                    <a:pt x="683" y="11388"/>
                  </a:lnTo>
                  <a:lnTo>
                    <a:pt x="945" y="11651"/>
                  </a:lnTo>
                  <a:lnTo>
                    <a:pt x="1155" y="11808"/>
                  </a:lnTo>
                  <a:lnTo>
                    <a:pt x="1575" y="12018"/>
                  </a:lnTo>
                  <a:lnTo>
                    <a:pt x="2152" y="12175"/>
                  </a:lnTo>
                  <a:lnTo>
                    <a:pt x="2520" y="12228"/>
                  </a:lnTo>
                  <a:lnTo>
                    <a:pt x="2887" y="12228"/>
                  </a:lnTo>
                  <a:lnTo>
                    <a:pt x="3307" y="12175"/>
                  </a:lnTo>
                  <a:lnTo>
                    <a:pt x="3727" y="12123"/>
                  </a:lnTo>
                  <a:lnTo>
                    <a:pt x="4199" y="11966"/>
                  </a:lnTo>
                  <a:lnTo>
                    <a:pt x="4671" y="11756"/>
                  </a:lnTo>
                  <a:lnTo>
                    <a:pt x="4881" y="11598"/>
                  </a:lnTo>
                  <a:lnTo>
                    <a:pt x="5091" y="11388"/>
                  </a:lnTo>
                  <a:lnTo>
                    <a:pt x="5301" y="11178"/>
                  </a:lnTo>
                  <a:lnTo>
                    <a:pt x="5458" y="10863"/>
                  </a:lnTo>
                  <a:lnTo>
                    <a:pt x="5563" y="10601"/>
                  </a:lnTo>
                  <a:lnTo>
                    <a:pt x="5668" y="10234"/>
                  </a:lnTo>
                  <a:lnTo>
                    <a:pt x="5773" y="9814"/>
                  </a:lnTo>
                  <a:lnTo>
                    <a:pt x="5773" y="9394"/>
                  </a:lnTo>
                  <a:lnTo>
                    <a:pt x="5773" y="8922"/>
                  </a:lnTo>
                  <a:lnTo>
                    <a:pt x="5668" y="8502"/>
                  </a:lnTo>
                  <a:lnTo>
                    <a:pt x="5563" y="8082"/>
                  </a:lnTo>
                  <a:lnTo>
                    <a:pt x="5458" y="7767"/>
                  </a:lnTo>
                  <a:lnTo>
                    <a:pt x="5249" y="7400"/>
                  </a:lnTo>
                  <a:lnTo>
                    <a:pt x="4986" y="7085"/>
                  </a:lnTo>
                  <a:lnTo>
                    <a:pt x="4356" y="6350"/>
                  </a:lnTo>
                  <a:lnTo>
                    <a:pt x="2887" y="4828"/>
                  </a:lnTo>
                  <a:lnTo>
                    <a:pt x="2362" y="4251"/>
                  </a:lnTo>
                  <a:lnTo>
                    <a:pt x="1995" y="3726"/>
                  </a:lnTo>
                  <a:lnTo>
                    <a:pt x="1837" y="3516"/>
                  </a:lnTo>
                  <a:lnTo>
                    <a:pt x="1785" y="3254"/>
                  </a:lnTo>
                  <a:lnTo>
                    <a:pt x="1732" y="2992"/>
                  </a:lnTo>
                  <a:lnTo>
                    <a:pt x="1732" y="2677"/>
                  </a:lnTo>
                  <a:lnTo>
                    <a:pt x="1732" y="2309"/>
                  </a:lnTo>
                  <a:lnTo>
                    <a:pt x="1785" y="2099"/>
                  </a:lnTo>
                  <a:lnTo>
                    <a:pt x="1890" y="1837"/>
                  </a:lnTo>
                  <a:lnTo>
                    <a:pt x="1995" y="1627"/>
                  </a:lnTo>
                  <a:lnTo>
                    <a:pt x="2257" y="1417"/>
                  </a:lnTo>
                  <a:lnTo>
                    <a:pt x="2520" y="1312"/>
                  </a:lnTo>
                  <a:lnTo>
                    <a:pt x="2939" y="1260"/>
                  </a:lnTo>
                  <a:lnTo>
                    <a:pt x="3307" y="1312"/>
                  </a:lnTo>
                  <a:lnTo>
                    <a:pt x="3569" y="1365"/>
                  </a:lnTo>
                  <a:lnTo>
                    <a:pt x="3779" y="1522"/>
                  </a:lnTo>
                  <a:lnTo>
                    <a:pt x="3937" y="1680"/>
                  </a:lnTo>
                  <a:lnTo>
                    <a:pt x="4042" y="1837"/>
                  </a:lnTo>
                  <a:lnTo>
                    <a:pt x="4146" y="1994"/>
                  </a:lnTo>
                  <a:lnTo>
                    <a:pt x="4199" y="2204"/>
                  </a:lnTo>
                  <a:lnTo>
                    <a:pt x="4199" y="2624"/>
                  </a:lnTo>
                  <a:lnTo>
                    <a:pt x="4251" y="3674"/>
                  </a:lnTo>
                  <a:lnTo>
                    <a:pt x="5563" y="3674"/>
                  </a:lnTo>
                  <a:lnTo>
                    <a:pt x="5511" y="2624"/>
                  </a:lnTo>
                  <a:lnTo>
                    <a:pt x="5511" y="1890"/>
                  </a:lnTo>
                  <a:lnTo>
                    <a:pt x="5406" y="1417"/>
                  </a:lnTo>
                  <a:lnTo>
                    <a:pt x="5196" y="997"/>
                  </a:lnTo>
                  <a:lnTo>
                    <a:pt x="4986" y="682"/>
                  </a:lnTo>
                  <a:lnTo>
                    <a:pt x="4724" y="473"/>
                  </a:lnTo>
                  <a:lnTo>
                    <a:pt x="4461" y="315"/>
                  </a:lnTo>
                  <a:lnTo>
                    <a:pt x="4146" y="158"/>
                  </a:lnTo>
                  <a:lnTo>
                    <a:pt x="3832"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6"/>
            <p:cNvSpPr/>
            <p:nvPr/>
          </p:nvSpPr>
          <p:spPr>
            <a:xfrm>
              <a:off x="577104" y="3771343"/>
              <a:ext cx="45574" cy="94716"/>
            </a:xfrm>
            <a:custGeom>
              <a:avLst/>
              <a:gdLst/>
              <a:ahLst/>
              <a:cxnLst/>
              <a:rect l="l" t="t" r="r" b="b"/>
              <a:pathLst>
                <a:path w="5616" h="11914" extrusionOk="0">
                  <a:moveTo>
                    <a:pt x="0" y="1"/>
                  </a:moveTo>
                  <a:lnTo>
                    <a:pt x="0" y="11913"/>
                  </a:lnTo>
                  <a:lnTo>
                    <a:pt x="1417" y="11913"/>
                  </a:lnTo>
                  <a:lnTo>
                    <a:pt x="1207" y="1628"/>
                  </a:lnTo>
                  <a:lnTo>
                    <a:pt x="3569" y="11913"/>
                  </a:lnTo>
                  <a:lnTo>
                    <a:pt x="5616" y="11913"/>
                  </a:lnTo>
                  <a:lnTo>
                    <a:pt x="5616"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a:off x="632464" y="3770095"/>
              <a:ext cx="45582" cy="97213"/>
            </a:xfrm>
            <a:custGeom>
              <a:avLst/>
              <a:gdLst/>
              <a:ahLst/>
              <a:cxnLst/>
              <a:rect l="l" t="t" r="r" b="b"/>
              <a:pathLst>
                <a:path w="5617" h="12228" extrusionOk="0">
                  <a:moveTo>
                    <a:pt x="2940" y="0"/>
                  </a:moveTo>
                  <a:lnTo>
                    <a:pt x="2520" y="53"/>
                  </a:lnTo>
                  <a:lnTo>
                    <a:pt x="2152" y="105"/>
                  </a:lnTo>
                  <a:lnTo>
                    <a:pt x="1785" y="158"/>
                  </a:lnTo>
                  <a:lnTo>
                    <a:pt x="1523" y="263"/>
                  </a:lnTo>
                  <a:lnTo>
                    <a:pt x="1260" y="420"/>
                  </a:lnTo>
                  <a:lnTo>
                    <a:pt x="998" y="578"/>
                  </a:lnTo>
                  <a:lnTo>
                    <a:pt x="683" y="945"/>
                  </a:lnTo>
                  <a:lnTo>
                    <a:pt x="421" y="1312"/>
                  </a:lnTo>
                  <a:lnTo>
                    <a:pt x="263" y="1680"/>
                  </a:lnTo>
                  <a:lnTo>
                    <a:pt x="106" y="2257"/>
                  </a:lnTo>
                  <a:lnTo>
                    <a:pt x="53" y="2677"/>
                  </a:lnTo>
                  <a:lnTo>
                    <a:pt x="1" y="3254"/>
                  </a:lnTo>
                  <a:lnTo>
                    <a:pt x="1" y="6245"/>
                  </a:lnTo>
                  <a:lnTo>
                    <a:pt x="1" y="9132"/>
                  </a:lnTo>
                  <a:lnTo>
                    <a:pt x="53" y="9709"/>
                  </a:lnTo>
                  <a:lnTo>
                    <a:pt x="106" y="10076"/>
                  </a:lnTo>
                  <a:lnTo>
                    <a:pt x="211" y="10444"/>
                  </a:lnTo>
                  <a:lnTo>
                    <a:pt x="368" y="10863"/>
                  </a:lnTo>
                  <a:lnTo>
                    <a:pt x="578" y="11231"/>
                  </a:lnTo>
                  <a:lnTo>
                    <a:pt x="840" y="11546"/>
                  </a:lnTo>
                  <a:lnTo>
                    <a:pt x="1208" y="11808"/>
                  </a:lnTo>
                  <a:lnTo>
                    <a:pt x="1680" y="12018"/>
                  </a:lnTo>
                  <a:lnTo>
                    <a:pt x="2205" y="12175"/>
                  </a:lnTo>
                  <a:lnTo>
                    <a:pt x="2835" y="12228"/>
                  </a:lnTo>
                  <a:lnTo>
                    <a:pt x="3569" y="12175"/>
                  </a:lnTo>
                  <a:lnTo>
                    <a:pt x="4147" y="12018"/>
                  </a:lnTo>
                  <a:lnTo>
                    <a:pt x="4566" y="11808"/>
                  </a:lnTo>
                  <a:lnTo>
                    <a:pt x="4934" y="11546"/>
                  </a:lnTo>
                  <a:lnTo>
                    <a:pt x="5144" y="11231"/>
                  </a:lnTo>
                  <a:lnTo>
                    <a:pt x="5354" y="10916"/>
                  </a:lnTo>
                  <a:lnTo>
                    <a:pt x="5459" y="10601"/>
                  </a:lnTo>
                  <a:lnTo>
                    <a:pt x="5511" y="10339"/>
                  </a:lnTo>
                  <a:lnTo>
                    <a:pt x="5564" y="9971"/>
                  </a:lnTo>
                  <a:lnTo>
                    <a:pt x="5616" y="9551"/>
                  </a:lnTo>
                  <a:lnTo>
                    <a:pt x="5616" y="7872"/>
                  </a:lnTo>
                  <a:lnTo>
                    <a:pt x="4252" y="7872"/>
                  </a:lnTo>
                  <a:lnTo>
                    <a:pt x="4252" y="9289"/>
                  </a:lnTo>
                  <a:lnTo>
                    <a:pt x="4199" y="9866"/>
                  </a:lnTo>
                  <a:lnTo>
                    <a:pt x="4094" y="10129"/>
                  </a:lnTo>
                  <a:lnTo>
                    <a:pt x="4042" y="10286"/>
                  </a:lnTo>
                  <a:lnTo>
                    <a:pt x="3937" y="10496"/>
                  </a:lnTo>
                  <a:lnTo>
                    <a:pt x="3779" y="10654"/>
                  </a:lnTo>
                  <a:lnTo>
                    <a:pt x="3569" y="10811"/>
                  </a:lnTo>
                  <a:lnTo>
                    <a:pt x="3254" y="10916"/>
                  </a:lnTo>
                  <a:lnTo>
                    <a:pt x="2940" y="10968"/>
                  </a:lnTo>
                  <a:lnTo>
                    <a:pt x="2520" y="10916"/>
                  </a:lnTo>
                  <a:lnTo>
                    <a:pt x="2205" y="10811"/>
                  </a:lnTo>
                  <a:lnTo>
                    <a:pt x="1995" y="10706"/>
                  </a:lnTo>
                  <a:lnTo>
                    <a:pt x="1838" y="10496"/>
                  </a:lnTo>
                  <a:lnTo>
                    <a:pt x="1680" y="10339"/>
                  </a:lnTo>
                  <a:lnTo>
                    <a:pt x="1628" y="10129"/>
                  </a:lnTo>
                  <a:lnTo>
                    <a:pt x="1523" y="9866"/>
                  </a:lnTo>
                  <a:lnTo>
                    <a:pt x="1523" y="9184"/>
                  </a:lnTo>
                  <a:lnTo>
                    <a:pt x="1470" y="8187"/>
                  </a:lnTo>
                  <a:lnTo>
                    <a:pt x="1470" y="6298"/>
                  </a:lnTo>
                  <a:lnTo>
                    <a:pt x="1470" y="4461"/>
                  </a:lnTo>
                  <a:lnTo>
                    <a:pt x="1470" y="3516"/>
                  </a:lnTo>
                  <a:lnTo>
                    <a:pt x="1523" y="2729"/>
                  </a:lnTo>
                  <a:lnTo>
                    <a:pt x="1628" y="2309"/>
                  </a:lnTo>
                  <a:lnTo>
                    <a:pt x="1680" y="2047"/>
                  </a:lnTo>
                  <a:lnTo>
                    <a:pt x="1785" y="1837"/>
                  </a:lnTo>
                  <a:lnTo>
                    <a:pt x="1995" y="1575"/>
                  </a:lnTo>
                  <a:lnTo>
                    <a:pt x="2205" y="1417"/>
                  </a:lnTo>
                  <a:lnTo>
                    <a:pt x="2520" y="1312"/>
                  </a:lnTo>
                  <a:lnTo>
                    <a:pt x="2940" y="1260"/>
                  </a:lnTo>
                  <a:lnTo>
                    <a:pt x="3359" y="1312"/>
                  </a:lnTo>
                  <a:lnTo>
                    <a:pt x="3674" y="1417"/>
                  </a:lnTo>
                  <a:lnTo>
                    <a:pt x="3884" y="1627"/>
                  </a:lnTo>
                  <a:lnTo>
                    <a:pt x="4042" y="1837"/>
                  </a:lnTo>
                  <a:lnTo>
                    <a:pt x="4094" y="2099"/>
                  </a:lnTo>
                  <a:lnTo>
                    <a:pt x="4147" y="2414"/>
                  </a:lnTo>
                  <a:lnTo>
                    <a:pt x="4199" y="3044"/>
                  </a:lnTo>
                  <a:lnTo>
                    <a:pt x="4199" y="3936"/>
                  </a:lnTo>
                  <a:lnTo>
                    <a:pt x="5564" y="3936"/>
                  </a:lnTo>
                  <a:lnTo>
                    <a:pt x="5564" y="2677"/>
                  </a:lnTo>
                  <a:lnTo>
                    <a:pt x="5511" y="2152"/>
                  </a:lnTo>
                  <a:lnTo>
                    <a:pt x="5459" y="1732"/>
                  </a:lnTo>
                  <a:lnTo>
                    <a:pt x="5301" y="1260"/>
                  </a:lnTo>
                  <a:lnTo>
                    <a:pt x="5039" y="892"/>
                  </a:lnTo>
                  <a:lnTo>
                    <a:pt x="4776" y="630"/>
                  </a:lnTo>
                  <a:lnTo>
                    <a:pt x="4462" y="368"/>
                  </a:lnTo>
                  <a:lnTo>
                    <a:pt x="4094" y="210"/>
                  </a:lnTo>
                  <a:lnTo>
                    <a:pt x="3727" y="105"/>
                  </a:lnTo>
                  <a:lnTo>
                    <a:pt x="3307" y="53"/>
                  </a:lnTo>
                  <a:lnTo>
                    <a:pt x="2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16" name="Google Shape;916;p16"/>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917" name="Google Shape;917;p16"/>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00_Branding Slide_Ontario_2_EN">
  <p:cSld name="TITLE_1_14_1_1_2">
    <p:spTree>
      <p:nvGrpSpPr>
        <p:cNvPr id="1" name="Shape 918"/>
        <p:cNvGrpSpPr/>
        <p:nvPr/>
      </p:nvGrpSpPr>
      <p:grpSpPr>
        <a:xfrm>
          <a:off x="0" y="0"/>
          <a:ext cx="0" cy="0"/>
          <a:chOff x="0" y="0"/>
          <a:chExt cx="0" cy="0"/>
        </a:xfrm>
      </p:grpSpPr>
      <p:pic>
        <p:nvPicPr>
          <p:cNvPr id="919" name="Google Shape;919;p17"/>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920" name="Google Shape;920;p17"/>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000000">
              <a:alpha val="51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7"/>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chemeClr val="lt1"/>
                </a:solidFill>
              </a:rPr>
              <a:t>Ontario, Canada - Photo: Wikipedia</a:t>
            </a:r>
            <a:endParaRPr sz="1400" b="0" i="0" u="none" strike="noStrike" cap="none">
              <a:solidFill>
                <a:schemeClr val="lt1"/>
              </a:solidFill>
              <a:latin typeface="Source Sans Pro"/>
              <a:ea typeface="Source Sans Pro"/>
              <a:cs typeface="Source Sans Pro"/>
              <a:sym typeface="Source Sans Pro"/>
            </a:endParaRPr>
          </a:p>
        </p:txBody>
      </p:sp>
      <p:sp>
        <p:nvSpPr>
          <p:cNvPr id="922" name="Google Shape;922;p17"/>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3" name="Google Shape;923;p17"/>
          <p:cNvGrpSpPr/>
          <p:nvPr/>
        </p:nvGrpSpPr>
        <p:grpSpPr>
          <a:xfrm>
            <a:off x="429700" y="1242820"/>
            <a:ext cx="4866194" cy="944324"/>
            <a:chOff x="277298" y="2872865"/>
            <a:chExt cx="2322433" cy="450687"/>
          </a:xfrm>
        </p:grpSpPr>
        <p:sp>
          <p:nvSpPr>
            <p:cNvPr id="924" name="Google Shape;924;p17"/>
            <p:cNvSpPr/>
            <p:nvPr/>
          </p:nvSpPr>
          <p:spPr>
            <a:xfrm>
              <a:off x="841590" y="2911275"/>
              <a:ext cx="69531" cy="150232"/>
            </a:xfrm>
            <a:custGeom>
              <a:avLst/>
              <a:gdLst/>
              <a:ahLst/>
              <a:cxnLst/>
              <a:rect l="l" t="t" r="r" b="b"/>
              <a:pathLst>
                <a:path w="8555" h="18473" extrusionOk="0">
                  <a:moveTo>
                    <a:pt x="4513" y="0"/>
                  </a:moveTo>
                  <a:lnTo>
                    <a:pt x="3884" y="53"/>
                  </a:lnTo>
                  <a:lnTo>
                    <a:pt x="3306" y="105"/>
                  </a:lnTo>
                  <a:lnTo>
                    <a:pt x="2782" y="263"/>
                  </a:lnTo>
                  <a:lnTo>
                    <a:pt x="2309" y="420"/>
                  </a:lnTo>
                  <a:lnTo>
                    <a:pt x="1942" y="630"/>
                  </a:lnTo>
                  <a:lnTo>
                    <a:pt x="1575" y="892"/>
                  </a:lnTo>
                  <a:lnTo>
                    <a:pt x="1312" y="1155"/>
                  </a:lnTo>
                  <a:lnTo>
                    <a:pt x="1050" y="1417"/>
                  </a:lnTo>
                  <a:lnTo>
                    <a:pt x="840" y="1679"/>
                  </a:lnTo>
                  <a:lnTo>
                    <a:pt x="682" y="1994"/>
                  </a:lnTo>
                  <a:lnTo>
                    <a:pt x="420" y="2519"/>
                  </a:lnTo>
                  <a:lnTo>
                    <a:pt x="315" y="3044"/>
                  </a:lnTo>
                  <a:lnTo>
                    <a:pt x="210" y="3411"/>
                  </a:lnTo>
                  <a:lnTo>
                    <a:pt x="158" y="3989"/>
                  </a:lnTo>
                  <a:lnTo>
                    <a:pt x="53" y="4933"/>
                  </a:lnTo>
                  <a:lnTo>
                    <a:pt x="53" y="6613"/>
                  </a:lnTo>
                  <a:lnTo>
                    <a:pt x="0" y="9446"/>
                  </a:lnTo>
                  <a:lnTo>
                    <a:pt x="53" y="12175"/>
                  </a:lnTo>
                  <a:lnTo>
                    <a:pt x="105" y="13802"/>
                  </a:lnTo>
                  <a:lnTo>
                    <a:pt x="158" y="14694"/>
                  </a:lnTo>
                  <a:lnTo>
                    <a:pt x="210" y="15219"/>
                  </a:lnTo>
                  <a:lnTo>
                    <a:pt x="368" y="15796"/>
                  </a:lnTo>
                  <a:lnTo>
                    <a:pt x="577" y="16426"/>
                  </a:lnTo>
                  <a:lnTo>
                    <a:pt x="892" y="16951"/>
                  </a:lnTo>
                  <a:lnTo>
                    <a:pt x="1102" y="17213"/>
                  </a:lnTo>
                  <a:lnTo>
                    <a:pt x="1365" y="17476"/>
                  </a:lnTo>
                  <a:lnTo>
                    <a:pt x="1627" y="17686"/>
                  </a:lnTo>
                  <a:lnTo>
                    <a:pt x="1889" y="17896"/>
                  </a:lnTo>
                  <a:lnTo>
                    <a:pt x="2204" y="18053"/>
                  </a:lnTo>
                  <a:lnTo>
                    <a:pt x="2572" y="18210"/>
                  </a:lnTo>
                  <a:lnTo>
                    <a:pt x="2939" y="18315"/>
                  </a:lnTo>
                  <a:lnTo>
                    <a:pt x="3411" y="18420"/>
                  </a:lnTo>
                  <a:lnTo>
                    <a:pt x="3831" y="18473"/>
                  </a:lnTo>
                  <a:lnTo>
                    <a:pt x="4933" y="18473"/>
                  </a:lnTo>
                  <a:lnTo>
                    <a:pt x="5458" y="18420"/>
                  </a:lnTo>
                  <a:lnTo>
                    <a:pt x="5878" y="18315"/>
                  </a:lnTo>
                  <a:lnTo>
                    <a:pt x="6298" y="18158"/>
                  </a:lnTo>
                  <a:lnTo>
                    <a:pt x="6665" y="18053"/>
                  </a:lnTo>
                  <a:lnTo>
                    <a:pt x="6980" y="17843"/>
                  </a:lnTo>
                  <a:lnTo>
                    <a:pt x="7242" y="17633"/>
                  </a:lnTo>
                  <a:lnTo>
                    <a:pt x="7505" y="17423"/>
                  </a:lnTo>
                  <a:lnTo>
                    <a:pt x="7662" y="17213"/>
                  </a:lnTo>
                  <a:lnTo>
                    <a:pt x="7872" y="17003"/>
                  </a:lnTo>
                  <a:lnTo>
                    <a:pt x="8082" y="16531"/>
                  </a:lnTo>
                  <a:lnTo>
                    <a:pt x="8292" y="16059"/>
                  </a:lnTo>
                  <a:lnTo>
                    <a:pt x="8397" y="15639"/>
                  </a:lnTo>
                  <a:lnTo>
                    <a:pt x="8449" y="15114"/>
                  </a:lnTo>
                  <a:lnTo>
                    <a:pt x="8502" y="14432"/>
                  </a:lnTo>
                  <a:lnTo>
                    <a:pt x="8554" y="11913"/>
                  </a:lnTo>
                  <a:lnTo>
                    <a:pt x="6455" y="11913"/>
                  </a:lnTo>
                  <a:lnTo>
                    <a:pt x="6455" y="14012"/>
                  </a:lnTo>
                  <a:lnTo>
                    <a:pt x="6455" y="14537"/>
                  </a:lnTo>
                  <a:lnTo>
                    <a:pt x="6350" y="14904"/>
                  </a:lnTo>
                  <a:lnTo>
                    <a:pt x="6245" y="15324"/>
                  </a:lnTo>
                  <a:lnTo>
                    <a:pt x="6140" y="15586"/>
                  </a:lnTo>
                  <a:lnTo>
                    <a:pt x="5983" y="15849"/>
                  </a:lnTo>
                  <a:lnTo>
                    <a:pt x="5773" y="16164"/>
                  </a:lnTo>
                  <a:lnTo>
                    <a:pt x="5406" y="16374"/>
                  </a:lnTo>
                  <a:lnTo>
                    <a:pt x="4986" y="16531"/>
                  </a:lnTo>
                  <a:lnTo>
                    <a:pt x="4776" y="16584"/>
                  </a:lnTo>
                  <a:lnTo>
                    <a:pt x="4146" y="16584"/>
                  </a:lnTo>
                  <a:lnTo>
                    <a:pt x="3884" y="16531"/>
                  </a:lnTo>
                  <a:lnTo>
                    <a:pt x="3411" y="16374"/>
                  </a:lnTo>
                  <a:lnTo>
                    <a:pt x="3044" y="16164"/>
                  </a:lnTo>
                  <a:lnTo>
                    <a:pt x="2782" y="15901"/>
                  </a:lnTo>
                  <a:lnTo>
                    <a:pt x="2624" y="15586"/>
                  </a:lnTo>
                  <a:lnTo>
                    <a:pt x="2519" y="15324"/>
                  </a:lnTo>
                  <a:lnTo>
                    <a:pt x="2362" y="14904"/>
                  </a:lnTo>
                  <a:lnTo>
                    <a:pt x="2309" y="13907"/>
                  </a:lnTo>
                  <a:lnTo>
                    <a:pt x="2257" y="12333"/>
                  </a:lnTo>
                  <a:lnTo>
                    <a:pt x="2257" y="9499"/>
                  </a:lnTo>
                  <a:lnTo>
                    <a:pt x="2257" y="6770"/>
                  </a:lnTo>
                  <a:lnTo>
                    <a:pt x="2309" y="5301"/>
                  </a:lnTo>
                  <a:lnTo>
                    <a:pt x="2362" y="4094"/>
                  </a:lnTo>
                  <a:lnTo>
                    <a:pt x="2467" y="3464"/>
                  </a:lnTo>
                  <a:lnTo>
                    <a:pt x="2572" y="3096"/>
                  </a:lnTo>
                  <a:lnTo>
                    <a:pt x="2782" y="2729"/>
                  </a:lnTo>
                  <a:lnTo>
                    <a:pt x="3044" y="2414"/>
                  </a:lnTo>
                  <a:lnTo>
                    <a:pt x="3201" y="2257"/>
                  </a:lnTo>
                  <a:lnTo>
                    <a:pt x="3411" y="2152"/>
                  </a:lnTo>
                  <a:lnTo>
                    <a:pt x="3621" y="2047"/>
                  </a:lnTo>
                  <a:lnTo>
                    <a:pt x="3884" y="1942"/>
                  </a:lnTo>
                  <a:lnTo>
                    <a:pt x="4199" y="1889"/>
                  </a:lnTo>
                  <a:lnTo>
                    <a:pt x="4828" y="1889"/>
                  </a:lnTo>
                  <a:lnTo>
                    <a:pt x="5143" y="1942"/>
                  </a:lnTo>
                  <a:lnTo>
                    <a:pt x="5353" y="2047"/>
                  </a:lnTo>
                  <a:lnTo>
                    <a:pt x="5563" y="2152"/>
                  </a:lnTo>
                  <a:lnTo>
                    <a:pt x="5773" y="2257"/>
                  </a:lnTo>
                  <a:lnTo>
                    <a:pt x="5930" y="2414"/>
                  </a:lnTo>
                  <a:lnTo>
                    <a:pt x="6140" y="2782"/>
                  </a:lnTo>
                  <a:lnTo>
                    <a:pt x="6245" y="3201"/>
                  </a:lnTo>
                  <a:lnTo>
                    <a:pt x="6350" y="3674"/>
                  </a:lnTo>
                  <a:lnTo>
                    <a:pt x="6350" y="4566"/>
                  </a:lnTo>
                  <a:lnTo>
                    <a:pt x="6350" y="5930"/>
                  </a:lnTo>
                  <a:lnTo>
                    <a:pt x="8449" y="5930"/>
                  </a:lnTo>
                  <a:lnTo>
                    <a:pt x="8449" y="4933"/>
                  </a:lnTo>
                  <a:lnTo>
                    <a:pt x="8449" y="4041"/>
                  </a:lnTo>
                  <a:lnTo>
                    <a:pt x="8397" y="3306"/>
                  </a:lnTo>
                  <a:lnTo>
                    <a:pt x="8292" y="2624"/>
                  </a:lnTo>
                  <a:lnTo>
                    <a:pt x="8187" y="2257"/>
                  </a:lnTo>
                  <a:lnTo>
                    <a:pt x="8030" y="1942"/>
                  </a:lnTo>
                  <a:lnTo>
                    <a:pt x="7872" y="1627"/>
                  </a:lnTo>
                  <a:lnTo>
                    <a:pt x="7715" y="1365"/>
                  </a:lnTo>
                  <a:lnTo>
                    <a:pt x="7505" y="1155"/>
                  </a:lnTo>
                  <a:lnTo>
                    <a:pt x="7295" y="945"/>
                  </a:lnTo>
                  <a:lnTo>
                    <a:pt x="6770" y="577"/>
                  </a:lnTo>
                  <a:lnTo>
                    <a:pt x="6245" y="315"/>
                  </a:lnTo>
                  <a:lnTo>
                    <a:pt x="5668" y="158"/>
                  </a:lnTo>
                  <a:lnTo>
                    <a:pt x="5091" y="53"/>
                  </a:lnTo>
                  <a:lnTo>
                    <a:pt x="4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25" name="Google Shape;925;p17"/>
            <p:cNvSpPr/>
            <p:nvPr/>
          </p:nvSpPr>
          <p:spPr>
            <a:xfrm>
              <a:off x="923052" y="2954377"/>
              <a:ext cx="64419" cy="107129"/>
            </a:xfrm>
            <a:custGeom>
              <a:avLst/>
              <a:gdLst/>
              <a:ahLst/>
              <a:cxnLst/>
              <a:rect l="l" t="t" r="r" b="b"/>
              <a:pathLst>
                <a:path w="7926" h="13173" extrusionOk="0">
                  <a:moveTo>
                    <a:pt x="5301" y="5668"/>
                  </a:moveTo>
                  <a:lnTo>
                    <a:pt x="5301" y="8817"/>
                  </a:lnTo>
                  <a:lnTo>
                    <a:pt x="5301" y="9552"/>
                  </a:lnTo>
                  <a:lnTo>
                    <a:pt x="5249" y="9919"/>
                  </a:lnTo>
                  <a:lnTo>
                    <a:pt x="5196" y="10234"/>
                  </a:lnTo>
                  <a:lnTo>
                    <a:pt x="5091" y="10549"/>
                  </a:lnTo>
                  <a:lnTo>
                    <a:pt x="4934" y="10811"/>
                  </a:lnTo>
                  <a:lnTo>
                    <a:pt x="4776" y="11074"/>
                  </a:lnTo>
                  <a:lnTo>
                    <a:pt x="4514" y="11284"/>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2"/>
                  </a:lnTo>
                  <a:lnTo>
                    <a:pt x="2047" y="9289"/>
                  </a:lnTo>
                  <a:lnTo>
                    <a:pt x="2152" y="8817"/>
                  </a:lnTo>
                  <a:lnTo>
                    <a:pt x="2310" y="8450"/>
                  </a:lnTo>
                  <a:lnTo>
                    <a:pt x="2520" y="8135"/>
                  </a:lnTo>
                  <a:lnTo>
                    <a:pt x="2730" y="7820"/>
                  </a:lnTo>
                  <a:lnTo>
                    <a:pt x="2992" y="7558"/>
                  </a:lnTo>
                  <a:lnTo>
                    <a:pt x="3622" y="7033"/>
                  </a:lnTo>
                  <a:lnTo>
                    <a:pt x="4619" y="6298"/>
                  </a:lnTo>
                  <a:lnTo>
                    <a:pt x="5301" y="5668"/>
                  </a:lnTo>
                  <a:close/>
                  <a:moveTo>
                    <a:pt x="3307" y="1"/>
                  </a:moveTo>
                  <a:lnTo>
                    <a:pt x="2835" y="105"/>
                  </a:lnTo>
                  <a:lnTo>
                    <a:pt x="2310" y="210"/>
                  </a:lnTo>
                  <a:lnTo>
                    <a:pt x="1785" y="473"/>
                  </a:lnTo>
                  <a:lnTo>
                    <a:pt x="1575" y="578"/>
                  </a:lnTo>
                  <a:lnTo>
                    <a:pt x="1313" y="788"/>
                  </a:lnTo>
                  <a:lnTo>
                    <a:pt x="1103" y="998"/>
                  </a:lnTo>
                  <a:lnTo>
                    <a:pt x="945" y="1260"/>
                  </a:lnTo>
                  <a:lnTo>
                    <a:pt x="735" y="1522"/>
                  </a:lnTo>
                  <a:lnTo>
                    <a:pt x="630" y="1837"/>
                  </a:lnTo>
                  <a:lnTo>
                    <a:pt x="526" y="2415"/>
                  </a:lnTo>
                  <a:lnTo>
                    <a:pt x="421" y="3149"/>
                  </a:lnTo>
                  <a:lnTo>
                    <a:pt x="421" y="4409"/>
                  </a:lnTo>
                  <a:lnTo>
                    <a:pt x="2310" y="4409"/>
                  </a:lnTo>
                  <a:lnTo>
                    <a:pt x="2257" y="3464"/>
                  </a:lnTo>
                  <a:lnTo>
                    <a:pt x="2257" y="2834"/>
                  </a:lnTo>
                  <a:lnTo>
                    <a:pt x="2310" y="2520"/>
                  </a:lnTo>
                  <a:lnTo>
                    <a:pt x="2415" y="2257"/>
                  </a:lnTo>
                  <a:lnTo>
                    <a:pt x="2625" y="1995"/>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2"/>
                  </a:lnTo>
                  <a:lnTo>
                    <a:pt x="4619" y="4461"/>
                  </a:lnTo>
                  <a:lnTo>
                    <a:pt x="4042" y="4934"/>
                  </a:lnTo>
                  <a:lnTo>
                    <a:pt x="2100" y="6246"/>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6"/>
                  </a:lnTo>
                  <a:lnTo>
                    <a:pt x="893" y="12491"/>
                  </a:lnTo>
                  <a:lnTo>
                    <a:pt x="1313" y="12753"/>
                  </a:lnTo>
                  <a:lnTo>
                    <a:pt x="1628" y="12963"/>
                  </a:lnTo>
                  <a:lnTo>
                    <a:pt x="1995" y="13068"/>
                  </a:lnTo>
                  <a:lnTo>
                    <a:pt x="2415" y="13120"/>
                  </a:lnTo>
                  <a:lnTo>
                    <a:pt x="2835" y="13173"/>
                  </a:lnTo>
                  <a:lnTo>
                    <a:pt x="3412" y="13120"/>
                  </a:lnTo>
                  <a:lnTo>
                    <a:pt x="3937" y="12963"/>
                  </a:lnTo>
                  <a:lnTo>
                    <a:pt x="4357" y="12753"/>
                  </a:lnTo>
                  <a:lnTo>
                    <a:pt x="4671" y="12491"/>
                  </a:lnTo>
                  <a:lnTo>
                    <a:pt x="4934" y="12176"/>
                  </a:lnTo>
                  <a:lnTo>
                    <a:pt x="5144" y="11913"/>
                  </a:lnTo>
                  <a:lnTo>
                    <a:pt x="5459" y="11389"/>
                  </a:lnTo>
                  <a:lnTo>
                    <a:pt x="5459" y="12910"/>
                  </a:lnTo>
                  <a:lnTo>
                    <a:pt x="7925" y="12910"/>
                  </a:lnTo>
                  <a:lnTo>
                    <a:pt x="7768" y="12753"/>
                  </a:lnTo>
                  <a:lnTo>
                    <a:pt x="7610" y="12596"/>
                  </a:lnTo>
                  <a:lnTo>
                    <a:pt x="7505" y="12386"/>
                  </a:lnTo>
                  <a:lnTo>
                    <a:pt x="7453" y="12176"/>
                  </a:lnTo>
                  <a:lnTo>
                    <a:pt x="7400" y="11861"/>
                  </a:lnTo>
                  <a:lnTo>
                    <a:pt x="7348" y="11441"/>
                  </a:lnTo>
                  <a:lnTo>
                    <a:pt x="7348" y="10234"/>
                  </a:lnTo>
                  <a:lnTo>
                    <a:pt x="7348" y="4146"/>
                  </a:lnTo>
                  <a:lnTo>
                    <a:pt x="7295" y="3044"/>
                  </a:lnTo>
                  <a:lnTo>
                    <a:pt x="7295" y="2572"/>
                  </a:lnTo>
                  <a:lnTo>
                    <a:pt x="7243" y="2205"/>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26" name="Google Shape;926;p17"/>
            <p:cNvSpPr/>
            <p:nvPr/>
          </p:nvSpPr>
          <p:spPr>
            <a:xfrm>
              <a:off x="1001109" y="2954377"/>
              <a:ext cx="59298" cy="104999"/>
            </a:xfrm>
            <a:custGeom>
              <a:avLst/>
              <a:gdLst/>
              <a:ahLst/>
              <a:cxnLst/>
              <a:rect l="l" t="t" r="r" b="b"/>
              <a:pathLst>
                <a:path w="7296" h="12911" extrusionOk="0">
                  <a:moveTo>
                    <a:pt x="4619" y="1"/>
                  </a:moveTo>
                  <a:lnTo>
                    <a:pt x="4094" y="53"/>
                  </a:lnTo>
                  <a:lnTo>
                    <a:pt x="3622" y="158"/>
                  </a:lnTo>
                  <a:lnTo>
                    <a:pt x="3202" y="315"/>
                  </a:lnTo>
                  <a:lnTo>
                    <a:pt x="2834" y="525"/>
                  </a:lnTo>
                  <a:lnTo>
                    <a:pt x="2519" y="735"/>
                  </a:lnTo>
                  <a:lnTo>
                    <a:pt x="2257" y="998"/>
                  </a:lnTo>
                  <a:lnTo>
                    <a:pt x="1890" y="1417"/>
                  </a:lnTo>
                  <a:lnTo>
                    <a:pt x="1890"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100"/>
                  </a:lnTo>
                  <a:lnTo>
                    <a:pt x="5038" y="2415"/>
                  </a:lnTo>
                  <a:lnTo>
                    <a:pt x="5143" y="2887"/>
                  </a:lnTo>
                  <a:lnTo>
                    <a:pt x="5196" y="3412"/>
                  </a:lnTo>
                  <a:lnTo>
                    <a:pt x="5196" y="4619"/>
                  </a:lnTo>
                  <a:lnTo>
                    <a:pt x="5196" y="12910"/>
                  </a:lnTo>
                  <a:lnTo>
                    <a:pt x="7295" y="12910"/>
                  </a:lnTo>
                  <a:lnTo>
                    <a:pt x="7295" y="3989"/>
                  </a:lnTo>
                  <a:lnTo>
                    <a:pt x="7243" y="3307"/>
                  </a:lnTo>
                  <a:lnTo>
                    <a:pt x="7243" y="2624"/>
                  </a:lnTo>
                  <a:lnTo>
                    <a:pt x="7138" y="1942"/>
                  </a:lnTo>
                  <a:lnTo>
                    <a:pt x="7033" y="1627"/>
                  </a:lnTo>
                  <a:lnTo>
                    <a:pt x="6928" y="1313"/>
                  </a:lnTo>
                  <a:lnTo>
                    <a:pt x="6823" y="1050"/>
                  </a:lnTo>
                  <a:lnTo>
                    <a:pt x="6613" y="788"/>
                  </a:lnTo>
                  <a:lnTo>
                    <a:pt x="6403" y="578"/>
                  </a:lnTo>
                  <a:lnTo>
                    <a:pt x="6141"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27" name="Google Shape;927;p17"/>
            <p:cNvSpPr/>
            <p:nvPr/>
          </p:nvSpPr>
          <p:spPr>
            <a:xfrm>
              <a:off x="1073191" y="2954377"/>
              <a:ext cx="64841" cy="107129"/>
            </a:xfrm>
            <a:custGeom>
              <a:avLst/>
              <a:gdLst/>
              <a:ahLst/>
              <a:cxnLst/>
              <a:rect l="l" t="t" r="r" b="b"/>
              <a:pathLst>
                <a:path w="7978" h="13173" extrusionOk="0">
                  <a:moveTo>
                    <a:pt x="5353" y="5668"/>
                  </a:moveTo>
                  <a:lnTo>
                    <a:pt x="5353" y="8817"/>
                  </a:lnTo>
                  <a:lnTo>
                    <a:pt x="5353" y="9552"/>
                  </a:lnTo>
                  <a:lnTo>
                    <a:pt x="5301" y="9919"/>
                  </a:lnTo>
                  <a:lnTo>
                    <a:pt x="5248" y="10234"/>
                  </a:lnTo>
                  <a:lnTo>
                    <a:pt x="5143" y="10549"/>
                  </a:lnTo>
                  <a:lnTo>
                    <a:pt x="4986" y="10811"/>
                  </a:lnTo>
                  <a:lnTo>
                    <a:pt x="4776" y="11074"/>
                  </a:lnTo>
                  <a:lnTo>
                    <a:pt x="4566" y="11284"/>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627" y="578"/>
                  </a:lnTo>
                  <a:lnTo>
                    <a:pt x="1365" y="788"/>
                  </a:lnTo>
                  <a:lnTo>
                    <a:pt x="1155" y="998"/>
                  </a:lnTo>
                  <a:lnTo>
                    <a:pt x="945" y="1260"/>
                  </a:lnTo>
                  <a:lnTo>
                    <a:pt x="788" y="1522"/>
                  </a:lnTo>
                  <a:lnTo>
                    <a:pt x="683" y="1837"/>
                  </a:lnTo>
                  <a:lnTo>
                    <a:pt x="525" y="2415"/>
                  </a:lnTo>
                  <a:lnTo>
                    <a:pt x="473" y="3149"/>
                  </a:lnTo>
                  <a:lnTo>
                    <a:pt x="473" y="4409"/>
                  </a:lnTo>
                  <a:lnTo>
                    <a:pt x="2362" y="4409"/>
                  </a:lnTo>
                  <a:lnTo>
                    <a:pt x="2310" y="3464"/>
                  </a:lnTo>
                  <a:lnTo>
                    <a:pt x="2310" y="2834"/>
                  </a:lnTo>
                  <a:lnTo>
                    <a:pt x="2362" y="2520"/>
                  </a:lnTo>
                  <a:lnTo>
                    <a:pt x="2467" y="2257"/>
                  </a:lnTo>
                  <a:lnTo>
                    <a:pt x="2677" y="1995"/>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6"/>
                  </a:lnTo>
                  <a:lnTo>
                    <a:pt x="945" y="12491"/>
                  </a:lnTo>
                  <a:lnTo>
                    <a:pt x="1365" y="12753"/>
                  </a:lnTo>
                  <a:lnTo>
                    <a:pt x="1680" y="12963"/>
                  </a:lnTo>
                  <a:lnTo>
                    <a:pt x="2047" y="13068"/>
                  </a:lnTo>
                  <a:lnTo>
                    <a:pt x="2467" y="13120"/>
                  </a:lnTo>
                  <a:lnTo>
                    <a:pt x="2887" y="13173"/>
                  </a:lnTo>
                  <a:lnTo>
                    <a:pt x="3464" y="13120"/>
                  </a:lnTo>
                  <a:lnTo>
                    <a:pt x="3989" y="12963"/>
                  </a:lnTo>
                  <a:lnTo>
                    <a:pt x="4409" y="12753"/>
                  </a:lnTo>
                  <a:lnTo>
                    <a:pt x="4724" y="12491"/>
                  </a:lnTo>
                  <a:lnTo>
                    <a:pt x="4986" y="12176"/>
                  </a:lnTo>
                  <a:lnTo>
                    <a:pt x="5196" y="11913"/>
                  </a:lnTo>
                  <a:lnTo>
                    <a:pt x="5511" y="11389"/>
                  </a:lnTo>
                  <a:lnTo>
                    <a:pt x="5511" y="12910"/>
                  </a:lnTo>
                  <a:lnTo>
                    <a:pt x="7977" y="12910"/>
                  </a:lnTo>
                  <a:lnTo>
                    <a:pt x="7820" y="12753"/>
                  </a:lnTo>
                  <a:lnTo>
                    <a:pt x="7662" y="12596"/>
                  </a:lnTo>
                  <a:lnTo>
                    <a:pt x="7557" y="12386"/>
                  </a:lnTo>
                  <a:lnTo>
                    <a:pt x="7453" y="12176"/>
                  </a:lnTo>
                  <a:lnTo>
                    <a:pt x="7400" y="11861"/>
                  </a:lnTo>
                  <a:lnTo>
                    <a:pt x="7400" y="11441"/>
                  </a:lnTo>
                  <a:lnTo>
                    <a:pt x="7348" y="10234"/>
                  </a:lnTo>
                  <a:lnTo>
                    <a:pt x="7348" y="4146"/>
                  </a:lnTo>
                  <a:lnTo>
                    <a:pt x="7348" y="3044"/>
                  </a:lnTo>
                  <a:lnTo>
                    <a:pt x="7348"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28" name="Google Shape;928;p17"/>
            <p:cNvSpPr/>
            <p:nvPr/>
          </p:nvSpPr>
          <p:spPr>
            <a:xfrm>
              <a:off x="1149964" y="2913837"/>
              <a:ext cx="60574" cy="147670"/>
            </a:xfrm>
            <a:custGeom>
              <a:avLst/>
              <a:gdLst/>
              <a:ahLst/>
              <a:cxnLst/>
              <a:rect l="l" t="t" r="r" b="b"/>
              <a:pathLst>
                <a:path w="7453" h="18158" extrusionOk="0">
                  <a:moveTo>
                    <a:pt x="3674" y="6560"/>
                  </a:moveTo>
                  <a:lnTo>
                    <a:pt x="3989" y="6612"/>
                  </a:lnTo>
                  <a:lnTo>
                    <a:pt x="4304" y="6665"/>
                  </a:lnTo>
                  <a:lnTo>
                    <a:pt x="4514" y="6770"/>
                  </a:lnTo>
                  <a:lnTo>
                    <a:pt x="4724" y="6927"/>
                  </a:lnTo>
                  <a:lnTo>
                    <a:pt x="4934" y="7137"/>
                  </a:lnTo>
                  <a:lnTo>
                    <a:pt x="5091" y="7347"/>
                  </a:lnTo>
                  <a:lnTo>
                    <a:pt x="5196" y="7662"/>
                  </a:lnTo>
                  <a:lnTo>
                    <a:pt x="5301" y="7977"/>
                  </a:lnTo>
                  <a:lnTo>
                    <a:pt x="5406" y="8659"/>
                  </a:lnTo>
                  <a:lnTo>
                    <a:pt x="5459" y="9551"/>
                  </a:lnTo>
                  <a:lnTo>
                    <a:pt x="5459" y="10496"/>
                  </a:lnTo>
                  <a:lnTo>
                    <a:pt x="5459" y="11598"/>
                  </a:lnTo>
                  <a:lnTo>
                    <a:pt x="5406" y="13750"/>
                  </a:lnTo>
                  <a:lnTo>
                    <a:pt x="5354" y="14589"/>
                  </a:lnTo>
                  <a:lnTo>
                    <a:pt x="5196" y="15271"/>
                  </a:lnTo>
                  <a:lnTo>
                    <a:pt x="5091" y="15586"/>
                  </a:lnTo>
                  <a:lnTo>
                    <a:pt x="4986" y="15849"/>
                  </a:lnTo>
                  <a:lnTo>
                    <a:pt x="4829" y="16059"/>
                  </a:lnTo>
                  <a:lnTo>
                    <a:pt x="4671" y="16216"/>
                  </a:lnTo>
                  <a:lnTo>
                    <a:pt x="4461" y="16374"/>
                  </a:lnTo>
                  <a:lnTo>
                    <a:pt x="4252" y="16478"/>
                  </a:lnTo>
                  <a:lnTo>
                    <a:pt x="3989" y="16531"/>
                  </a:lnTo>
                  <a:lnTo>
                    <a:pt x="3412" y="16531"/>
                  </a:lnTo>
                  <a:lnTo>
                    <a:pt x="3202" y="16478"/>
                  </a:lnTo>
                  <a:lnTo>
                    <a:pt x="2992" y="16426"/>
                  </a:lnTo>
                  <a:lnTo>
                    <a:pt x="2782" y="16321"/>
                  </a:lnTo>
                  <a:lnTo>
                    <a:pt x="2520" y="16059"/>
                  </a:lnTo>
                  <a:lnTo>
                    <a:pt x="2310" y="15744"/>
                  </a:lnTo>
                  <a:lnTo>
                    <a:pt x="2205" y="15429"/>
                  </a:lnTo>
                  <a:lnTo>
                    <a:pt x="2100" y="15114"/>
                  </a:lnTo>
                  <a:lnTo>
                    <a:pt x="2047" y="14589"/>
                  </a:lnTo>
                  <a:lnTo>
                    <a:pt x="1995" y="13487"/>
                  </a:lnTo>
                  <a:lnTo>
                    <a:pt x="1995" y="12595"/>
                  </a:lnTo>
                  <a:lnTo>
                    <a:pt x="1995" y="10601"/>
                  </a:lnTo>
                  <a:lnTo>
                    <a:pt x="2047" y="9131"/>
                  </a:lnTo>
                  <a:lnTo>
                    <a:pt x="2100" y="8292"/>
                  </a:lnTo>
                  <a:lnTo>
                    <a:pt x="2205" y="7872"/>
                  </a:lnTo>
                  <a:lnTo>
                    <a:pt x="2310" y="7505"/>
                  </a:lnTo>
                  <a:lnTo>
                    <a:pt x="2520" y="7137"/>
                  </a:lnTo>
                  <a:lnTo>
                    <a:pt x="2625" y="6980"/>
                  </a:lnTo>
                  <a:lnTo>
                    <a:pt x="2782" y="6822"/>
                  </a:lnTo>
                  <a:lnTo>
                    <a:pt x="2992" y="6717"/>
                  </a:lnTo>
                  <a:lnTo>
                    <a:pt x="3202" y="6665"/>
                  </a:lnTo>
                  <a:lnTo>
                    <a:pt x="3412" y="6612"/>
                  </a:lnTo>
                  <a:lnTo>
                    <a:pt x="3674" y="6560"/>
                  </a:lnTo>
                  <a:close/>
                  <a:moveTo>
                    <a:pt x="5406" y="0"/>
                  </a:moveTo>
                  <a:lnTo>
                    <a:pt x="5406" y="6245"/>
                  </a:lnTo>
                  <a:lnTo>
                    <a:pt x="5091" y="5825"/>
                  </a:lnTo>
                  <a:lnTo>
                    <a:pt x="4881" y="5615"/>
                  </a:lnTo>
                  <a:lnTo>
                    <a:pt x="4619" y="5405"/>
                  </a:lnTo>
                  <a:lnTo>
                    <a:pt x="4304" y="5248"/>
                  </a:lnTo>
                  <a:lnTo>
                    <a:pt x="3937" y="5090"/>
                  </a:lnTo>
                  <a:lnTo>
                    <a:pt x="3517" y="5038"/>
                  </a:lnTo>
                  <a:lnTo>
                    <a:pt x="2992" y="4986"/>
                  </a:lnTo>
                  <a:lnTo>
                    <a:pt x="2520" y="5038"/>
                  </a:lnTo>
                  <a:lnTo>
                    <a:pt x="2047" y="5143"/>
                  </a:lnTo>
                  <a:lnTo>
                    <a:pt x="1628" y="5353"/>
                  </a:lnTo>
                  <a:lnTo>
                    <a:pt x="1260" y="5563"/>
                  </a:lnTo>
                  <a:lnTo>
                    <a:pt x="945" y="5878"/>
                  </a:lnTo>
                  <a:lnTo>
                    <a:pt x="683" y="6245"/>
                  </a:lnTo>
                  <a:lnTo>
                    <a:pt x="421" y="6665"/>
                  </a:lnTo>
                  <a:lnTo>
                    <a:pt x="263" y="7085"/>
                  </a:lnTo>
                  <a:lnTo>
                    <a:pt x="158" y="7505"/>
                  </a:lnTo>
                  <a:lnTo>
                    <a:pt x="106" y="8029"/>
                  </a:lnTo>
                  <a:lnTo>
                    <a:pt x="1" y="9289"/>
                  </a:lnTo>
                  <a:lnTo>
                    <a:pt x="1" y="10548"/>
                  </a:lnTo>
                  <a:lnTo>
                    <a:pt x="1" y="11650"/>
                  </a:lnTo>
                  <a:lnTo>
                    <a:pt x="1" y="12962"/>
                  </a:lnTo>
                  <a:lnTo>
                    <a:pt x="1" y="14117"/>
                  </a:lnTo>
                  <a:lnTo>
                    <a:pt x="106" y="15166"/>
                  </a:lnTo>
                  <a:lnTo>
                    <a:pt x="263" y="16006"/>
                  </a:lnTo>
                  <a:lnTo>
                    <a:pt x="368" y="16426"/>
                  </a:lnTo>
                  <a:lnTo>
                    <a:pt x="526" y="16741"/>
                  </a:lnTo>
                  <a:lnTo>
                    <a:pt x="683" y="17056"/>
                  </a:lnTo>
                  <a:lnTo>
                    <a:pt x="893" y="17318"/>
                  </a:lnTo>
                  <a:lnTo>
                    <a:pt x="1155" y="17581"/>
                  </a:lnTo>
                  <a:lnTo>
                    <a:pt x="1418" y="17738"/>
                  </a:lnTo>
                  <a:lnTo>
                    <a:pt x="1733" y="17895"/>
                  </a:lnTo>
                  <a:lnTo>
                    <a:pt x="2100" y="18053"/>
                  </a:lnTo>
                  <a:lnTo>
                    <a:pt x="2520" y="18105"/>
                  </a:lnTo>
                  <a:lnTo>
                    <a:pt x="2887" y="18158"/>
                  </a:lnTo>
                  <a:lnTo>
                    <a:pt x="3517" y="18105"/>
                  </a:lnTo>
                  <a:lnTo>
                    <a:pt x="3989" y="17948"/>
                  </a:lnTo>
                  <a:lnTo>
                    <a:pt x="4409" y="17790"/>
                  </a:lnTo>
                  <a:lnTo>
                    <a:pt x="4776" y="17528"/>
                  </a:lnTo>
                  <a:lnTo>
                    <a:pt x="5039" y="17266"/>
                  </a:lnTo>
                  <a:lnTo>
                    <a:pt x="5249" y="17003"/>
                  </a:lnTo>
                  <a:lnTo>
                    <a:pt x="5564" y="16583"/>
                  </a:lnTo>
                  <a:lnTo>
                    <a:pt x="5564" y="17895"/>
                  </a:lnTo>
                  <a:lnTo>
                    <a:pt x="7453" y="17895"/>
                  </a:lnTo>
                  <a:lnTo>
                    <a:pt x="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29" name="Google Shape;929;p17"/>
            <p:cNvSpPr/>
            <p:nvPr/>
          </p:nvSpPr>
          <p:spPr>
            <a:xfrm>
              <a:off x="1228874"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0" name="Google Shape;930;p17"/>
            <p:cNvSpPr/>
            <p:nvPr/>
          </p:nvSpPr>
          <p:spPr>
            <a:xfrm>
              <a:off x="1258303" y="2954377"/>
              <a:ext cx="64841" cy="107129"/>
            </a:xfrm>
            <a:custGeom>
              <a:avLst/>
              <a:gdLst/>
              <a:ahLst/>
              <a:cxnLst/>
              <a:rect l="l" t="t" r="r" b="b"/>
              <a:pathLst>
                <a:path w="7978" h="13173" extrusionOk="0">
                  <a:moveTo>
                    <a:pt x="5353" y="5668"/>
                  </a:moveTo>
                  <a:lnTo>
                    <a:pt x="5353"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2"/>
                  </a:lnTo>
                  <a:lnTo>
                    <a:pt x="2100" y="9289"/>
                  </a:lnTo>
                  <a:lnTo>
                    <a:pt x="2205" y="8817"/>
                  </a:lnTo>
                  <a:lnTo>
                    <a:pt x="2310" y="8450"/>
                  </a:lnTo>
                  <a:lnTo>
                    <a:pt x="2519" y="8135"/>
                  </a:lnTo>
                  <a:lnTo>
                    <a:pt x="2782" y="7820"/>
                  </a:lnTo>
                  <a:lnTo>
                    <a:pt x="3044" y="7558"/>
                  </a:lnTo>
                  <a:lnTo>
                    <a:pt x="3674" y="7033"/>
                  </a:lnTo>
                  <a:lnTo>
                    <a:pt x="4671" y="6298"/>
                  </a:lnTo>
                  <a:lnTo>
                    <a:pt x="5353" y="5668"/>
                  </a:lnTo>
                  <a:close/>
                  <a:moveTo>
                    <a:pt x="3307" y="1"/>
                  </a:moveTo>
                  <a:lnTo>
                    <a:pt x="2834"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41" y="4934"/>
                  </a:lnTo>
                  <a:lnTo>
                    <a:pt x="2152" y="6246"/>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5" y="13120"/>
                  </a:lnTo>
                  <a:lnTo>
                    <a:pt x="2834"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1" name="Google Shape;931;p17"/>
            <p:cNvSpPr/>
            <p:nvPr/>
          </p:nvSpPr>
          <p:spPr>
            <a:xfrm>
              <a:off x="1336360" y="2954377"/>
              <a:ext cx="59290" cy="104999"/>
            </a:xfrm>
            <a:custGeom>
              <a:avLst/>
              <a:gdLst/>
              <a:ahLst/>
              <a:cxnLst/>
              <a:rect l="l" t="t" r="r" b="b"/>
              <a:pathLst>
                <a:path w="7295" h="12911" extrusionOk="0">
                  <a:moveTo>
                    <a:pt x="4671" y="1"/>
                  </a:moveTo>
                  <a:lnTo>
                    <a:pt x="4094" y="53"/>
                  </a:lnTo>
                  <a:lnTo>
                    <a:pt x="3621" y="158"/>
                  </a:lnTo>
                  <a:lnTo>
                    <a:pt x="3201" y="315"/>
                  </a:lnTo>
                  <a:lnTo>
                    <a:pt x="2834"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3" y="1050"/>
                  </a:lnTo>
                  <a:lnTo>
                    <a:pt x="6665" y="788"/>
                  </a:lnTo>
                  <a:lnTo>
                    <a:pt x="6455" y="578"/>
                  </a:lnTo>
                  <a:lnTo>
                    <a:pt x="6193" y="368"/>
                  </a:lnTo>
                  <a:lnTo>
                    <a:pt x="5878" y="210"/>
                  </a:lnTo>
                  <a:lnTo>
                    <a:pt x="5511"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2" name="Google Shape;932;p17"/>
            <p:cNvSpPr/>
            <p:nvPr/>
          </p:nvSpPr>
          <p:spPr>
            <a:xfrm>
              <a:off x="1462182" y="2913837"/>
              <a:ext cx="70815" cy="145539"/>
            </a:xfrm>
            <a:custGeom>
              <a:avLst/>
              <a:gdLst/>
              <a:ahLst/>
              <a:cxnLst/>
              <a:rect l="l" t="t" r="r" b="b"/>
              <a:pathLst>
                <a:path w="8713" h="17896" extrusionOk="0">
                  <a:moveTo>
                    <a:pt x="3727" y="2047"/>
                  </a:moveTo>
                  <a:lnTo>
                    <a:pt x="4619" y="2099"/>
                  </a:lnTo>
                  <a:lnTo>
                    <a:pt x="4986" y="2152"/>
                  </a:lnTo>
                  <a:lnTo>
                    <a:pt x="5249" y="2204"/>
                  </a:lnTo>
                  <a:lnTo>
                    <a:pt x="5458" y="2309"/>
                  </a:lnTo>
                  <a:lnTo>
                    <a:pt x="5668" y="2414"/>
                  </a:lnTo>
                  <a:lnTo>
                    <a:pt x="5931" y="2624"/>
                  </a:lnTo>
                  <a:lnTo>
                    <a:pt x="6141" y="2939"/>
                  </a:lnTo>
                  <a:lnTo>
                    <a:pt x="6298" y="3254"/>
                  </a:lnTo>
                  <a:lnTo>
                    <a:pt x="6403" y="3621"/>
                  </a:lnTo>
                  <a:lnTo>
                    <a:pt x="6456" y="4093"/>
                  </a:lnTo>
                  <a:lnTo>
                    <a:pt x="6508" y="4618"/>
                  </a:lnTo>
                  <a:lnTo>
                    <a:pt x="6508" y="5878"/>
                  </a:lnTo>
                  <a:lnTo>
                    <a:pt x="6561" y="9919"/>
                  </a:lnTo>
                  <a:lnTo>
                    <a:pt x="6508" y="12070"/>
                  </a:lnTo>
                  <a:lnTo>
                    <a:pt x="6456" y="13330"/>
                  </a:lnTo>
                  <a:lnTo>
                    <a:pt x="6403" y="14222"/>
                  </a:lnTo>
                  <a:lnTo>
                    <a:pt x="6246" y="14747"/>
                  </a:lnTo>
                  <a:lnTo>
                    <a:pt x="6088" y="15166"/>
                  </a:lnTo>
                  <a:lnTo>
                    <a:pt x="5826" y="15429"/>
                  </a:lnTo>
                  <a:lnTo>
                    <a:pt x="5511" y="15639"/>
                  </a:lnTo>
                  <a:lnTo>
                    <a:pt x="5091" y="15796"/>
                  </a:lnTo>
                  <a:lnTo>
                    <a:pt x="4671" y="15901"/>
                  </a:lnTo>
                  <a:lnTo>
                    <a:pt x="4199" y="15901"/>
                  </a:lnTo>
                  <a:lnTo>
                    <a:pt x="3727" y="15954"/>
                  </a:lnTo>
                  <a:lnTo>
                    <a:pt x="2257" y="15954"/>
                  </a:lnTo>
                  <a:lnTo>
                    <a:pt x="2257" y="2047"/>
                  </a:lnTo>
                  <a:close/>
                  <a:moveTo>
                    <a:pt x="1" y="0"/>
                  </a:moveTo>
                  <a:lnTo>
                    <a:pt x="1" y="17895"/>
                  </a:lnTo>
                  <a:lnTo>
                    <a:pt x="4724" y="17895"/>
                  </a:lnTo>
                  <a:lnTo>
                    <a:pt x="5406" y="17843"/>
                  </a:lnTo>
                  <a:lnTo>
                    <a:pt x="5983" y="17685"/>
                  </a:lnTo>
                  <a:lnTo>
                    <a:pt x="6561" y="17528"/>
                  </a:lnTo>
                  <a:lnTo>
                    <a:pt x="7085" y="17213"/>
                  </a:lnTo>
                  <a:lnTo>
                    <a:pt x="7348" y="17056"/>
                  </a:lnTo>
                  <a:lnTo>
                    <a:pt x="7558" y="16846"/>
                  </a:lnTo>
                  <a:lnTo>
                    <a:pt x="7768" y="16583"/>
                  </a:lnTo>
                  <a:lnTo>
                    <a:pt x="7977" y="16269"/>
                  </a:lnTo>
                  <a:lnTo>
                    <a:pt x="8187" y="15849"/>
                  </a:lnTo>
                  <a:lnTo>
                    <a:pt x="8345" y="15429"/>
                  </a:lnTo>
                  <a:lnTo>
                    <a:pt x="8450" y="15009"/>
                  </a:lnTo>
                  <a:lnTo>
                    <a:pt x="8555" y="14484"/>
                  </a:lnTo>
                  <a:lnTo>
                    <a:pt x="8660" y="13435"/>
                  </a:lnTo>
                  <a:lnTo>
                    <a:pt x="8660" y="12175"/>
                  </a:lnTo>
                  <a:lnTo>
                    <a:pt x="8712" y="9394"/>
                  </a:lnTo>
                  <a:lnTo>
                    <a:pt x="8712" y="7662"/>
                  </a:lnTo>
                  <a:lnTo>
                    <a:pt x="8712" y="4986"/>
                  </a:lnTo>
                  <a:lnTo>
                    <a:pt x="8660" y="3988"/>
                  </a:lnTo>
                  <a:lnTo>
                    <a:pt x="8607" y="3254"/>
                  </a:lnTo>
                  <a:lnTo>
                    <a:pt x="8450" y="2624"/>
                  </a:lnTo>
                  <a:lnTo>
                    <a:pt x="8292" y="2152"/>
                  </a:lnTo>
                  <a:lnTo>
                    <a:pt x="8082" y="1732"/>
                  </a:lnTo>
                  <a:lnTo>
                    <a:pt x="7820" y="1312"/>
                  </a:lnTo>
                  <a:lnTo>
                    <a:pt x="7400" y="892"/>
                  </a:lnTo>
                  <a:lnTo>
                    <a:pt x="6928" y="525"/>
                  </a:lnTo>
                  <a:lnTo>
                    <a:pt x="6403" y="315"/>
                  </a:lnTo>
                  <a:lnTo>
                    <a:pt x="5878" y="157"/>
                  </a:lnTo>
                  <a:lnTo>
                    <a:pt x="5301" y="52"/>
                  </a:lnTo>
                  <a:lnTo>
                    <a:pt x="4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3" name="Google Shape;933;p17"/>
            <p:cNvSpPr/>
            <p:nvPr/>
          </p:nvSpPr>
          <p:spPr>
            <a:xfrm>
              <a:off x="1551324"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4" name="Google Shape;934;p17"/>
            <p:cNvSpPr/>
            <p:nvPr/>
          </p:nvSpPr>
          <p:spPr>
            <a:xfrm>
              <a:off x="1583745" y="2954377"/>
              <a:ext cx="61428" cy="139993"/>
            </a:xfrm>
            <a:custGeom>
              <a:avLst/>
              <a:gdLst/>
              <a:ahLst/>
              <a:cxnLst/>
              <a:rect l="l" t="t" r="r" b="b"/>
              <a:pathLst>
                <a:path w="7558" h="17214" extrusionOk="0">
                  <a:moveTo>
                    <a:pt x="3779" y="1417"/>
                  </a:moveTo>
                  <a:lnTo>
                    <a:pt x="4146" y="1470"/>
                  </a:lnTo>
                  <a:lnTo>
                    <a:pt x="4513" y="1575"/>
                  </a:lnTo>
                  <a:lnTo>
                    <a:pt x="4776" y="1785"/>
                  </a:lnTo>
                  <a:lnTo>
                    <a:pt x="5038" y="2047"/>
                  </a:lnTo>
                  <a:lnTo>
                    <a:pt x="5196" y="2310"/>
                  </a:lnTo>
                  <a:lnTo>
                    <a:pt x="5353" y="2677"/>
                  </a:lnTo>
                  <a:lnTo>
                    <a:pt x="5458" y="3097"/>
                  </a:lnTo>
                  <a:lnTo>
                    <a:pt x="5458" y="3517"/>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9"/>
                  </a:lnTo>
                  <a:lnTo>
                    <a:pt x="2519" y="10969"/>
                  </a:lnTo>
                  <a:lnTo>
                    <a:pt x="2362" y="10706"/>
                  </a:lnTo>
                  <a:lnTo>
                    <a:pt x="2257" y="10391"/>
                  </a:lnTo>
                  <a:lnTo>
                    <a:pt x="2204" y="10077"/>
                  </a:lnTo>
                  <a:lnTo>
                    <a:pt x="2152" y="9709"/>
                  </a:lnTo>
                  <a:lnTo>
                    <a:pt x="2099" y="8817"/>
                  </a:lnTo>
                  <a:lnTo>
                    <a:pt x="2099" y="7610"/>
                  </a:lnTo>
                  <a:lnTo>
                    <a:pt x="2099" y="5301"/>
                  </a:lnTo>
                  <a:lnTo>
                    <a:pt x="2099" y="3832"/>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1"/>
                  </a:moveTo>
                  <a:lnTo>
                    <a:pt x="2362" y="53"/>
                  </a:lnTo>
                  <a:lnTo>
                    <a:pt x="2047" y="158"/>
                  </a:lnTo>
                  <a:lnTo>
                    <a:pt x="1732" y="315"/>
                  </a:lnTo>
                  <a:lnTo>
                    <a:pt x="1470" y="420"/>
                  </a:lnTo>
                  <a:lnTo>
                    <a:pt x="1260" y="630"/>
                  </a:lnTo>
                  <a:lnTo>
                    <a:pt x="840" y="998"/>
                  </a:lnTo>
                  <a:lnTo>
                    <a:pt x="577" y="1417"/>
                  </a:lnTo>
                  <a:lnTo>
                    <a:pt x="420" y="1785"/>
                  </a:lnTo>
                  <a:lnTo>
                    <a:pt x="315" y="2100"/>
                  </a:lnTo>
                  <a:lnTo>
                    <a:pt x="263" y="2362"/>
                  </a:lnTo>
                  <a:lnTo>
                    <a:pt x="105" y="2992"/>
                  </a:lnTo>
                  <a:lnTo>
                    <a:pt x="53" y="3832"/>
                  </a:lnTo>
                  <a:lnTo>
                    <a:pt x="53" y="4881"/>
                  </a:lnTo>
                  <a:lnTo>
                    <a:pt x="0" y="6298"/>
                  </a:lnTo>
                  <a:lnTo>
                    <a:pt x="0" y="8292"/>
                  </a:lnTo>
                  <a:lnTo>
                    <a:pt x="53" y="9657"/>
                  </a:lnTo>
                  <a:lnTo>
                    <a:pt x="158" y="10601"/>
                  </a:lnTo>
                  <a:lnTo>
                    <a:pt x="263" y="10969"/>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1"/>
                  </a:lnTo>
                  <a:lnTo>
                    <a:pt x="4933" y="12228"/>
                  </a:lnTo>
                  <a:lnTo>
                    <a:pt x="5248" y="11966"/>
                  </a:lnTo>
                  <a:lnTo>
                    <a:pt x="5511" y="11598"/>
                  </a:lnTo>
                  <a:lnTo>
                    <a:pt x="5511" y="13068"/>
                  </a:lnTo>
                  <a:lnTo>
                    <a:pt x="5458" y="13960"/>
                  </a:lnTo>
                  <a:lnTo>
                    <a:pt x="5406" y="14380"/>
                  </a:lnTo>
                  <a:lnTo>
                    <a:pt x="5301" y="14747"/>
                  </a:lnTo>
                  <a:lnTo>
                    <a:pt x="5091" y="15115"/>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5"/>
                  </a:lnTo>
                  <a:lnTo>
                    <a:pt x="2047" y="14432"/>
                  </a:lnTo>
                  <a:lnTo>
                    <a:pt x="1994" y="13960"/>
                  </a:lnTo>
                  <a:lnTo>
                    <a:pt x="158" y="13960"/>
                  </a:lnTo>
                  <a:lnTo>
                    <a:pt x="158" y="14380"/>
                  </a:lnTo>
                  <a:lnTo>
                    <a:pt x="210" y="14800"/>
                  </a:lnTo>
                  <a:lnTo>
                    <a:pt x="315" y="15219"/>
                  </a:lnTo>
                  <a:lnTo>
                    <a:pt x="473" y="15534"/>
                  </a:lnTo>
                  <a:lnTo>
                    <a:pt x="630" y="15849"/>
                  </a:lnTo>
                  <a:lnTo>
                    <a:pt x="840" y="16112"/>
                  </a:lnTo>
                  <a:lnTo>
                    <a:pt x="1050" y="16322"/>
                  </a:lnTo>
                  <a:lnTo>
                    <a:pt x="1312" y="16531"/>
                  </a:lnTo>
                  <a:lnTo>
                    <a:pt x="1575" y="16689"/>
                  </a:lnTo>
                  <a:lnTo>
                    <a:pt x="1837" y="16846"/>
                  </a:lnTo>
                  <a:lnTo>
                    <a:pt x="2414" y="17056"/>
                  </a:lnTo>
                  <a:lnTo>
                    <a:pt x="3044" y="17161"/>
                  </a:lnTo>
                  <a:lnTo>
                    <a:pt x="3621" y="17214"/>
                  </a:lnTo>
                  <a:lnTo>
                    <a:pt x="4041" y="17161"/>
                  </a:lnTo>
                  <a:lnTo>
                    <a:pt x="4566" y="17109"/>
                  </a:lnTo>
                  <a:lnTo>
                    <a:pt x="5091" y="17004"/>
                  </a:lnTo>
                  <a:lnTo>
                    <a:pt x="5668" y="16846"/>
                  </a:lnTo>
                  <a:lnTo>
                    <a:pt x="6193" y="16584"/>
                  </a:lnTo>
                  <a:lnTo>
                    <a:pt x="6455" y="16374"/>
                  </a:lnTo>
                  <a:lnTo>
                    <a:pt x="6665" y="16217"/>
                  </a:lnTo>
                  <a:lnTo>
                    <a:pt x="6875" y="15954"/>
                  </a:lnTo>
                  <a:lnTo>
                    <a:pt x="7032" y="15692"/>
                  </a:lnTo>
                  <a:lnTo>
                    <a:pt x="7190" y="15429"/>
                  </a:lnTo>
                  <a:lnTo>
                    <a:pt x="7347" y="15115"/>
                  </a:lnTo>
                  <a:lnTo>
                    <a:pt x="7452" y="14590"/>
                  </a:lnTo>
                  <a:lnTo>
                    <a:pt x="7557" y="14012"/>
                  </a:lnTo>
                  <a:lnTo>
                    <a:pt x="7557" y="13278"/>
                  </a:lnTo>
                  <a:lnTo>
                    <a:pt x="7557" y="12281"/>
                  </a:lnTo>
                  <a:lnTo>
                    <a:pt x="7557" y="210"/>
                  </a:lnTo>
                  <a:lnTo>
                    <a:pt x="5668" y="210"/>
                  </a:lnTo>
                  <a:lnTo>
                    <a:pt x="5668" y="1365"/>
                  </a:lnTo>
                  <a:lnTo>
                    <a:pt x="5406" y="945"/>
                  </a:lnTo>
                  <a:lnTo>
                    <a:pt x="5196" y="735"/>
                  </a:lnTo>
                  <a:lnTo>
                    <a:pt x="4933" y="525"/>
                  </a:lnTo>
                  <a:lnTo>
                    <a:pt x="4618" y="315"/>
                  </a:lnTo>
                  <a:lnTo>
                    <a:pt x="4199" y="158"/>
                  </a:lnTo>
                  <a:lnTo>
                    <a:pt x="3726" y="53"/>
                  </a:lnTo>
                  <a:lnTo>
                    <a:pt x="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5" name="Google Shape;935;p17"/>
            <p:cNvSpPr/>
            <p:nvPr/>
          </p:nvSpPr>
          <p:spPr>
            <a:xfrm>
              <a:off x="1663077"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6" name="Google Shape;936;p17"/>
            <p:cNvSpPr/>
            <p:nvPr/>
          </p:nvSpPr>
          <p:spPr>
            <a:xfrm>
              <a:off x="1689947" y="2928345"/>
              <a:ext cx="44368" cy="133162"/>
            </a:xfrm>
            <a:custGeom>
              <a:avLst/>
              <a:gdLst/>
              <a:ahLst/>
              <a:cxnLst/>
              <a:rect l="l" t="t" r="r" b="b"/>
              <a:pathLst>
                <a:path w="5459" h="16374" extrusionOk="0">
                  <a:moveTo>
                    <a:pt x="1575" y="0"/>
                  </a:moveTo>
                  <a:lnTo>
                    <a:pt x="1575" y="3411"/>
                  </a:lnTo>
                  <a:lnTo>
                    <a:pt x="1" y="3411"/>
                  </a:lnTo>
                  <a:lnTo>
                    <a:pt x="1" y="4933"/>
                  </a:lnTo>
                  <a:lnTo>
                    <a:pt x="1522" y="4933"/>
                  </a:lnTo>
                  <a:lnTo>
                    <a:pt x="1522" y="11966"/>
                  </a:lnTo>
                  <a:lnTo>
                    <a:pt x="1522" y="13382"/>
                  </a:lnTo>
                  <a:lnTo>
                    <a:pt x="1522" y="14222"/>
                  </a:lnTo>
                  <a:lnTo>
                    <a:pt x="1627" y="14747"/>
                  </a:lnTo>
                  <a:lnTo>
                    <a:pt x="1785" y="15167"/>
                  </a:lnTo>
                  <a:lnTo>
                    <a:pt x="1890" y="15377"/>
                  </a:lnTo>
                  <a:lnTo>
                    <a:pt x="2047" y="15587"/>
                  </a:lnTo>
                  <a:lnTo>
                    <a:pt x="2205" y="15797"/>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90"/>
                  </a:lnTo>
                  <a:lnTo>
                    <a:pt x="4094" y="14537"/>
                  </a:lnTo>
                  <a:lnTo>
                    <a:pt x="3884" y="14327"/>
                  </a:lnTo>
                  <a:lnTo>
                    <a:pt x="3779" y="14170"/>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7" name="Google Shape;937;p17"/>
            <p:cNvSpPr/>
            <p:nvPr/>
          </p:nvSpPr>
          <p:spPr>
            <a:xfrm>
              <a:off x="1741987" y="2954377"/>
              <a:ext cx="64833" cy="107129"/>
            </a:xfrm>
            <a:custGeom>
              <a:avLst/>
              <a:gdLst/>
              <a:ahLst/>
              <a:cxnLst/>
              <a:rect l="l" t="t" r="r" b="b"/>
              <a:pathLst>
                <a:path w="7977" h="13173" extrusionOk="0">
                  <a:moveTo>
                    <a:pt x="5353" y="5668"/>
                  </a:moveTo>
                  <a:lnTo>
                    <a:pt x="5353" y="8817"/>
                  </a:lnTo>
                  <a:lnTo>
                    <a:pt x="5300" y="9552"/>
                  </a:lnTo>
                  <a:lnTo>
                    <a:pt x="5248" y="9919"/>
                  </a:lnTo>
                  <a:lnTo>
                    <a:pt x="5196" y="10234"/>
                  </a:lnTo>
                  <a:lnTo>
                    <a:pt x="5091" y="10549"/>
                  </a:lnTo>
                  <a:lnTo>
                    <a:pt x="4986" y="10811"/>
                  </a:lnTo>
                  <a:lnTo>
                    <a:pt x="4776" y="11074"/>
                  </a:lnTo>
                  <a:lnTo>
                    <a:pt x="4513" y="11284"/>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2"/>
                  </a:lnTo>
                  <a:lnTo>
                    <a:pt x="2099" y="9289"/>
                  </a:lnTo>
                  <a:lnTo>
                    <a:pt x="2204" y="8817"/>
                  </a:lnTo>
                  <a:lnTo>
                    <a:pt x="2309" y="8450"/>
                  </a:lnTo>
                  <a:lnTo>
                    <a:pt x="2519" y="8135"/>
                  </a:lnTo>
                  <a:lnTo>
                    <a:pt x="2729" y="7820"/>
                  </a:lnTo>
                  <a:lnTo>
                    <a:pt x="3044" y="7558"/>
                  </a:lnTo>
                  <a:lnTo>
                    <a:pt x="3674" y="7033"/>
                  </a:lnTo>
                  <a:lnTo>
                    <a:pt x="4671" y="6298"/>
                  </a:lnTo>
                  <a:lnTo>
                    <a:pt x="5353" y="5668"/>
                  </a:lnTo>
                  <a:close/>
                  <a:moveTo>
                    <a:pt x="3306" y="1"/>
                  </a:moveTo>
                  <a:lnTo>
                    <a:pt x="2834" y="105"/>
                  </a:lnTo>
                  <a:lnTo>
                    <a:pt x="2362" y="210"/>
                  </a:lnTo>
                  <a:lnTo>
                    <a:pt x="1837" y="473"/>
                  </a:lnTo>
                  <a:lnTo>
                    <a:pt x="1574" y="578"/>
                  </a:lnTo>
                  <a:lnTo>
                    <a:pt x="1365" y="788"/>
                  </a:lnTo>
                  <a:lnTo>
                    <a:pt x="1155" y="998"/>
                  </a:lnTo>
                  <a:lnTo>
                    <a:pt x="945" y="1260"/>
                  </a:lnTo>
                  <a:lnTo>
                    <a:pt x="787" y="1522"/>
                  </a:lnTo>
                  <a:lnTo>
                    <a:pt x="630" y="1837"/>
                  </a:lnTo>
                  <a:lnTo>
                    <a:pt x="525" y="2415"/>
                  </a:lnTo>
                  <a:lnTo>
                    <a:pt x="472" y="3149"/>
                  </a:lnTo>
                  <a:lnTo>
                    <a:pt x="472" y="4409"/>
                  </a:lnTo>
                  <a:lnTo>
                    <a:pt x="2309" y="4409"/>
                  </a:lnTo>
                  <a:lnTo>
                    <a:pt x="2257" y="3464"/>
                  </a:lnTo>
                  <a:lnTo>
                    <a:pt x="2309" y="2834"/>
                  </a:lnTo>
                  <a:lnTo>
                    <a:pt x="2362" y="2520"/>
                  </a:lnTo>
                  <a:lnTo>
                    <a:pt x="2467" y="2257"/>
                  </a:lnTo>
                  <a:lnTo>
                    <a:pt x="2624" y="1995"/>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2"/>
                  </a:lnTo>
                  <a:lnTo>
                    <a:pt x="4671" y="4461"/>
                  </a:lnTo>
                  <a:lnTo>
                    <a:pt x="4041" y="4934"/>
                  </a:lnTo>
                  <a:lnTo>
                    <a:pt x="2152" y="6246"/>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6"/>
                  </a:lnTo>
                  <a:lnTo>
                    <a:pt x="945" y="12491"/>
                  </a:lnTo>
                  <a:lnTo>
                    <a:pt x="1312" y="12753"/>
                  </a:lnTo>
                  <a:lnTo>
                    <a:pt x="1679" y="12963"/>
                  </a:lnTo>
                  <a:lnTo>
                    <a:pt x="2047" y="13068"/>
                  </a:lnTo>
                  <a:lnTo>
                    <a:pt x="2414" y="13120"/>
                  </a:lnTo>
                  <a:lnTo>
                    <a:pt x="2834" y="13173"/>
                  </a:lnTo>
                  <a:lnTo>
                    <a:pt x="3464" y="13120"/>
                  </a:lnTo>
                  <a:lnTo>
                    <a:pt x="3936" y="12963"/>
                  </a:lnTo>
                  <a:lnTo>
                    <a:pt x="4356" y="12753"/>
                  </a:lnTo>
                  <a:lnTo>
                    <a:pt x="4671" y="12491"/>
                  </a:lnTo>
                  <a:lnTo>
                    <a:pt x="4986" y="12176"/>
                  </a:lnTo>
                  <a:lnTo>
                    <a:pt x="5196" y="11913"/>
                  </a:lnTo>
                  <a:lnTo>
                    <a:pt x="5458" y="11389"/>
                  </a:lnTo>
                  <a:lnTo>
                    <a:pt x="5458" y="12910"/>
                  </a:lnTo>
                  <a:lnTo>
                    <a:pt x="7977" y="12910"/>
                  </a:lnTo>
                  <a:lnTo>
                    <a:pt x="7767" y="12753"/>
                  </a:lnTo>
                  <a:lnTo>
                    <a:pt x="7610" y="12596"/>
                  </a:lnTo>
                  <a:lnTo>
                    <a:pt x="7505" y="12386"/>
                  </a:lnTo>
                  <a:lnTo>
                    <a:pt x="7452" y="12176"/>
                  </a:lnTo>
                  <a:lnTo>
                    <a:pt x="7400" y="11861"/>
                  </a:lnTo>
                  <a:lnTo>
                    <a:pt x="7347" y="11441"/>
                  </a:lnTo>
                  <a:lnTo>
                    <a:pt x="7347" y="10234"/>
                  </a:lnTo>
                  <a:lnTo>
                    <a:pt x="7347" y="4146"/>
                  </a:lnTo>
                  <a:lnTo>
                    <a:pt x="7347" y="3044"/>
                  </a:lnTo>
                  <a:lnTo>
                    <a:pt x="7295" y="2572"/>
                  </a:lnTo>
                  <a:lnTo>
                    <a:pt x="7242" y="2205"/>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8" name="Google Shape;938;p17"/>
            <p:cNvSpPr/>
            <p:nvPr/>
          </p:nvSpPr>
          <p:spPr>
            <a:xfrm>
              <a:off x="1819613" y="2913837"/>
              <a:ext cx="17068" cy="145539"/>
            </a:xfrm>
            <a:custGeom>
              <a:avLst/>
              <a:gdLst/>
              <a:ahLst/>
              <a:cxnLst/>
              <a:rect l="l" t="t" r="r" b="b"/>
              <a:pathLst>
                <a:path w="2100" h="17896" extrusionOk="0">
                  <a:moveTo>
                    <a:pt x="0" y="0"/>
                  </a:moveTo>
                  <a:lnTo>
                    <a:pt x="0" y="17895"/>
                  </a:lnTo>
                  <a:lnTo>
                    <a:pt x="2099" y="17895"/>
                  </a:lnTo>
                  <a:lnTo>
                    <a:pt x="2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9" name="Google Shape;939;p17"/>
            <p:cNvSpPr/>
            <p:nvPr/>
          </p:nvSpPr>
          <p:spPr>
            <a:xfrm>
              <a:off x="1898092" y="2911275"/>
              <a:ext cx="71238" cy="150232"/>
            </a:xfrm>
            <a:custGeom>
              <a:avLst/>
              <a:gdLst/>
              <a:ahLst/>
              <a:cxnLst/>
              <a:rect l="l" t="t" r="r" b="b"/>
              <a:pathLst>
                <a:path w="8765" h="18473" extrusionOk="0">
                  <a:moveTo>
                    <a:pt x="4619" y="0"/>
                  </a:moveTo>
                  <a:lnTo>
                    <a:pt x="3884" y="53"/>
                  </a:lnTo>
                  <a:lnTo>
                    <a:pt x="3254" y="158"/>
                  </a:lnTo>
                  <a:lnTo>
                    <a:pt x="2677" y="315"/>
                  </a:lnTo>
                  <a:lnTo>
                    <a:pt x="2205" y="525"/>
                  </a:lnTo>
                  <a:lnTo>
                    <a:pt x="1785" y="787"/>
                  </a:lnTo>
                  <a:lnTo>
                    <a:pt x="1470" y="1102"/>
                  </a:lnTo>
                  <a:lnTo>
                    <a:pt x="1208" y="1417"/>
                  </a:lnTo>
                  <a:lnTo>
                    <a:pt x="998" y="1732"/>
                  </a:lnTo>
                  <a:lnTo>
                    <a:pt x="788" y="2099"/>
                  </a:lnTo>
                  <a:lnTo>
                    <a:pt x="683" y="2467"/>
                  </a:lnTo>
                  <a:lnTo>
                    <a:pt x="525" y="3149"/>
                  </a:lnTo>
                  <a:lnTo>
                    <a:pt x="473" y="3726"/>
                  </a:lnTo>
                  <a:lnTo>
                    <a:pt x="473" y="4198"/>
                  </a:lnTo>
                  <a:lnTo>
                    <a:pt x="473" y="4776"/>
                  </a:lnTo>
                  <a:lnTo>
                    <a:pt x="525" y="5353"/>
                  </a:lnTo>
                  <a:lnTo>
                    <a:pt x="630" y="5878"/>
                  </a:lnTo>
                  <a:lnTo>
                    <a:pt x="840" y="6403"/>
                  </a:lnTo>
                  <a:lnTo>
                    <a:pt x="1103" y="6927"/>
                  </a:lnTo>
                  <a:lnTo>
                    <a:pt x="1470" y="7452"/>
                  </a:lnTo>
                  <a:lnTo>
                    <a:pt x="1942" y="8029"/>
                  </a:lnTo>
                  <a:lnTo>
                    <a:pt x="2520" y="8659"/>
                  </a:lnTo>
                  <a:lnTo>
                    <a:pt x="4934" y="11178"/>
                  </a:lnTo>
                  <a:lnTo>
                    <a:pt x="5616" y="11913"/>
                  </a:lnTo>
                  <a:lnTo>
                    <a:pt x="5931" y="12228"/>
                  </a:lnTo>
                  <a:lnTo>
                    <a:pt x="6141" y="12595"/>
                  </a:lnTo>
                  <a:lnTo>
                    <a:pt x="6350" y="12962"/>
                  </a:lnTo>
                  <a:lnTo>
                    <a:pt x="6508"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2" y="16426"/>
                  </a:lnTo>
                  <a:lnTo>
                    <a:pt x="3149" y="16321"/>
                  </a:lnTo>
                  <a:lnTo>
                    <a:pt x="2939" y="16164"/>
                  </a:lnTo>
                  <a:lnTo>
                    <a:pt x="2782" y="16006"/>
                  </a:lnTo>
                  <a:lnTo>
                    <a:pt x="2520" y="15691"/>
                  </a:lnTo>
                  <a:lnTo>
                    <a:pt x="2362" y="15324"/>
                  </a:lnTo>
                  <a:lnTo>
                    <a:pt x="2257" y="14957"/>
                  </a:lnTo>
                  <a:lnTo>
                    <a:pt x="2205" y="14432"/>
                  </a:lnTo>
                  <a:lnTo>
                    <a:pt x="2152" y="13802"/>
                  </a:lnTo>
                  <a:lnTo>
                    <a:pt x="2152" y="12018"/>
                  </a:lnTo>
                  <a:lnTo>
                    <a:pt x="0" y="12018"/>
                  </a:lnTo>
                  <a:lnTo>
                    <a:pt x="0" y="14012"/>
                  </a:lnTo>
                  <a:lnTo>
                    <a:pt x="53" y="14537"/>
                  </a:lnTo>
                  <a:lnTo>
                    <a:pt x="53" y="15009"/>
                  </a:lnTo>
                  <a:lnTo>
                    <a:pt x="158" y="15481"/>
                  </a:lnTo>
                  <a:lnTo>
                    <a:pt x="315" y="15954"/>
                  </a:lnTo>
                  <a:lnTo>
                    <a:pt x="473" y="16426"/>
                  </a:lnTo>
                  <a:lnTo>
                    <a:pt x="735" y="16846"/>
                  </a:lnTo>
                  <a:lnTo>
                    <a:pt x="1050" y="17213"/>
                  </a:lnTo>
                  <a:lnTo>
                    <a:pt x="1417" y="17581"/>
                  </a:lnTo>
                  <a:lnTo>
                    <a:pt x="1785" y="17843"/>
                  </a:lnTo>
                  <a:lnTo>
                    <a:pt x="2047" y="18000"/>
                  </a:lnTo>
                  <a:lnTo>
                    <a:pt x="2415" y="18158"/>
                  </a:lnTo>
                  <a:lnTo>
                    <a:pt x="2782" y="18263"/>
                  </a:lnTo>
                  <a:lnTo>
                    <a:pt x="3254" y="18368"/>
                  </a:lnTo>
                  <a:lnTo>
                    <a:pt x="3779" y="18473"/>
                  </a:lnTo>
                  <a:lnTo>
                    <a:pt x="4986" y="18473"/>
                  </a:lnTo>
                  <a:lnTo>
                    <a:pt x="5668" y="18368"/>
                  </a:lnTo>
                  <a:lnTo>
                    <a:pt x="6403" y="18105"/>
                  </a:lnTo>
                  <a:lnTo>
                    <a:pt x="6718" y="17948"/>
                  </a:lnTo>
                  <a:lnTo>
                    <a:pt x="7085" y="17738"/>
                  </a:lnTo>
                  <a:lnTo>
                    <a:pt x="7453" y="17528"/>
                  </a:lnTo>
                  <a:lnTo>
                    <a:pt x="7715" y="17213"/>
                  </a:lnTo>
                  <a:lnTo>
                    <a:pt x="8030" y="16846"/>
                  </a:lnTo>
                  <a:lnTo>
                    <a:pt x="8292" y="16479"/>
                  </a:lnTo>
                  <a:lnTo>
                    <a:pt x="8450" y="16006"/>
                  </a:lnTo>
                  <a:lnTo>
                    <a:pt x="8607" y="15481"/>
                  </a:lnTo>
                  <a:lnTo>
                    <a:pt x="8712" y="14852"/>
                  </a:lnTo>
                  <a:lnTo>
                    <a:pt x="8765" y="14170"/>
                  </a:lnTo>
                  <a:lnTo>
                    <a:pt x="8712" y="13487"/>
                  </a:lnTo>
                  <a:lnTo>
                    <a:pt x="8607" y="12805"/>
                  </a:lnTo>
                  <a:lnTo>
                    <a:pt x="8450" y="12280"/>
                  </a:lnTo>
                  <a:lnTo>
                    <a:pt x="8240" y="11755"/>
                  </a:lnTo>
                  <a:lnTo>
                    <a:pt x="7925" y="11231"/>
                  </a:lnTo>
                  <a:lnTo>
                    <a:pt x="7558" y="10706"/>
                  </a:lnTo>
                  <a:lnTo>
                    <a:pt x="7138" y="10181"/>
                  </a:lnTo>
                  <a:lnTo>
                    <a:pt x="6613" y="9656"/>
                  </a:lnTo>
                  <a:lnTo>
                    <a:pt x="4356" y="7295"/>
                  </a:lnTo>
                  <a:lnTo>
                    <a:pt x="3569" y="6403"/>
                  </a:lnTo>
                  <a:lnTo>
                    <a:pt x="3254" y="6035"/>
                  </a:lnTo>
                  <a:lnTo>
                    <a:pt x="2992" y="5668"/>
                  </a:lnTo>
                  <a:lnTo>
                    <a:pt x="2834" y="5301"/>
                  </a:lnTo>
                  <a:lnTo>
                    <a:pt x="2729" y="4933"/>
                  </a:lnTo>
                  <a:lnTo>
                    <a:pt x="2624" y="4513"/>
                  </a:lnTo>
                  <a:lnTo>
                    <a:pt x="2624" y="4041"/>
                  </a:lnTo>
                  <a:lnTo>
                    <a:pt x="2624" y="3516"/>
                  </a:lnTo>
                  <a:lnTo>
                    <a:pt x="2729" y="3149"/>
                  </a:lnTo>
                  <a:lnTo>
                    <a:pt x="2834" y="2782"/>
                  </a:lnTo>
                  <a:lnTo>
                    <a:pt x="3097" y="2467"/>
                  </a:lnTo>
                  <a:lnTo>
                    <a:pt x="3202" y="2309"/>
                  </a:lnTo>
                  <a:lnTo>
                    <a:pt x="3412" y="2204"/>
                  </a:lnTo>
                  <a:lnTo>
                    <a:pt x="3622" y="2047"/>
                  </a:lnTo>
                  <a:lnTo>
                    <a:pt x="3884" y="1994"/>
                  </a:lnTo>
                  <a:lnTo>
                    <a:pt x="4146" y="1942"/>
                  </a:lnTo>
                  <a:lnTo>
                    <a:pt x="5039" y="1942"/>
                  </a:lnTo>
                  <a:lnTo>
                    <a:pt x="5458" y="2099"/>
                  </a:lnTo>
                  <a:lnTo>
                    <a:pt x="5773" y="2309"/>
                  </a:lnTo>
                  <a:lnTo>
                    <a:pt x="5983" y="2519"/>
                  </a:lnTo>
                  <a:lnTo>
                    <a:pt x="6141" y="2782"/>
                  </a:lnTo>
                  <a:lnTo>
                    <a:pt x="6246" y="2991"/>
                  </a:lnTo>
                  <a:lnTo>
                    <a:pt x="6350" y="3359"/>
                  </a:lnTo>
                  <a:lnTo>
                    <a:pt x="6403" y="3936"/>
                  </a:lnTo>
                  <a:lnTo>
                    <a:pt x="6455" y="5563"/>
                  </a:lnTo>
                  <a:lnTo>
                    <a:pt x="8397" y="5563"/>
                  </a:lnTo>
                  <a:lnTo>
                    <a:pt x="8397" y="3936"/>
                  </a:lnTo>
                  <a:lnTo>
                    <a:pt x="8345" y="2834"/>
                  </a:lnTo>
                  <a:lnTo>
                    <a:pt x="8292" y="2467"/>
                  </a:lnTo>
                  <a:lnTo>
                    <a:pt x="8187" y="2099"/>
                  </a:lnTo>
                  <a:lnTo>
                    <a:pt x="8082" y="1784"/>
                  </a:lnTo>
                  <a:lnTo>
                    <a:pt x="7872" y="1470"/>
                  </a:lnTo>
                  <a:lnTo>
                    <a:pt x="7558" y="1050"/>
                  </a:lnTo>
                  <a:lnTo>
                    <a:pt x="7190"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0" name="Google Shape;940;p17"/>
            <p:cNvSpPr/>
            <p:nvPr/>
          </p:nvSpPr>
          <p:spPr>
            <a:xfrm>
              <a:off x="1981691"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8" y="2415"/>
                  </a:lnTo>
                  <a:lnTo>
                    <a:pt x="5196" y="2782"/>
                  </a:lnTo>
                  <a:lnTo>
                    <a:pt x="5248" y="3149"/>
                  </a:lnTo>
                  <a:lnTo>
                    <a:pt x="5301" y="3779"/>
                  </a:lnTo>
                  <a:lnTo>
                    <a:pt x="5301" y="5353"/>
                  </a:lnTo>
                  <a:lnTo>
                    <a:pt x="2100" y="5353"/>
                  </a:lnTo>
                  <a:lnTo>
                    <a:pt x="2100" y="3464"/>
                  </a:lnTo>
                  <a:lnTo>
                    <a:pt x="2152" y="2992"/>
                  </a:lnTo>
                  <a:lnTo>
                    <a:pt x="2257" y="2624"/>
                  </a:lnTo>
                  <a:lnTo>
                    <a:pt x="2362" y="2310"/>
                  </a:lnTo>
                  <a:lnTo>
                    <a:pt x="2467" y="2100"/>
                  </a:lnTo>
                  <a:lnTo>
                    <a:pt x="2624" y="1942"/>
                  </a:lnTo>
                  <a:lnTo>
                    <a:pt x="2834" y="1785"/>
                  </a:lnTo>
                  <a:lnTo>
                    <a:pt x="3044" y="1680"/>
                  </a:lnTo>
                  <a:lnTo>
                    <a:pt x="3359" y="1575"/>
                  </a:lnTo>
                  <a:close/>
                  <a:moveTo>
                    <a:pt x="3517" y="1"/>
                  </a:moveTo>
                  <a:lnTo>
                    <a:pt x="2939" y="53"/>
                  </a:lnTo>
                  <a:lnTo>
                    <a:pt x="2414" y="158"/>
                  </a:lnTo>
                  <a:lnTo>
                    <a:pt x="1995" y="263"/>
                  </a:lnTo>
                  <a:lnTo>
                    <a:pt x="1575" y="473"/>
                  </a:lnTo>
                  <a:lnTo>
                    <a:pt x="1260" y="683"/>
                  </a:lnTo>
                  <a:lnTo>
                    <a:pt x="998"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525" y="11546"/>
                  </a:lnTo>
                  <a:lnTo>
                    <a:pt x="683" y="11808"/>
                  </a:lnTo>
                  <a:lnTo>
                    <a:pt x="840" y="12071"/>
                  </a:lnTo>
                  <a:lnTo>
                    <a:pt x="1050" y="12281"/>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1"/>
                  </a:lnTo>
                  <a:lnTo>
                    <a:pt x="6193" y="12281"/>
                  </a:lnTo>
                  <a:lnTo>
                    <a:pt x="6403" y="12071"/>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4"/>
                  </a:lnTo>
                  <a:lnTo>
                    <a:pt x="4566" y="11336"/>
                  </a:lnTo>
                  <a:lnTo>
                    <a:pt x="4409" y="11389"/>
                  </a:lnTo>
                  <a:lnTo>
                    <a:pt x="4199" y="11493"/>
                  </a:lnTo>
                  <a:lnTo>
                    <a:pt x="3726" y="11546"/>
                  </a:lnTo>
                  <a:lnTo>
                    <a:pt x="3464" y="11493"/>
                  </a:lnTo>
                  <a:lnTo>
                    <a:pt x="3202" y="11493"/>
                  </a:lnTo>
                  <a:lnTo>
                    <a:pt x="2834" y="11336"/>
                  </a:lnTo>
                  <a:lnTo>
                    <a:pt x="2572" y="11074"/>
                  </a:lnTo>
                  <a:lnTo>
                    <a:pt x="2362" y="10811"/>
                  </a:lnTo>
                  <a:lnTo>
                    <a:pt x="2257" y="10496"/>
                  </a:lnTo>
                  <a:lnTo>
                    <a:pt x="2152" y="10234"/>
                  </a:lnTo>
                  <a:lnTo>
                    <a:pt x="2100" y="9709"/>
                  </a:lnTo>
                  <a:lnTo>
                    <a:pt x="2047" y="8555"/>
                  </a:lnTo>
                  <a:lnTo>
                    <a:pt x="2100" y="6980"/>
                  </a:lnTo>
                  <a:lnTo>
                    <a:pt x="7190" y="6980"/>
                  </a:lnTo>
                  <a:lnTo>
                    <a:pt x="7190" y="3936"/>
                  </a:lnTo>
                  <a:lnTo>
                    <a:pt x="7138"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1" name="Google Shape;941;p17"/>
            <p:cNvSpPr/>
            <p:nvPr/>
          </p:nvSpPr>
          <p:spPr>
            <a:xfrm>
              <a:off x="2056757" y="2954377"/>
              <a:ext cx="43515" cy="104999"/>
            </a:xfrm>
            <a:custGeom>
              <a:avLst/>
              <a:gdLst/>
              <a:ahLst/>
              <a:cxnLst/>
              <a:rect l="l" t="t" r="r" b="b"/>
              <a:pathLst>
                <a:path w="5354" h="12911" extrusionOk="0">
                  <a:moveTo>
                    <a:pt x="4986" y="1"/>
                  </a:moveTo>
                  <a:lnTo>
                    <a:pt x="4619" y="53"/>
                  </a:lnTo>
                  <a:lnTo>
                    <a:pt x="4252" y="105"/>
                  </a:lnTo>
                  <a:lnTo>
                    <a:pt x="3989" y="210"/>
                  </a:lnTo>
                  <a:lnTo>
                    <a:pt x="3674" y="368"/>
                  </a:lnTo>
                  <a:lnTo>
                    <a:pt x="3464" y="525"/>
                  </a:lnTo>
                  <a:lnTo>
                    <a:pt x="2992" y="893"/>
                  </a:lnTo>
                  <a:lnTo>
                    <a:pt x="2625" y="1313"/>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2"/>
                  </a:lnTo>
                  <a:lnTo>
                    <a:pt x="2625" y="3149"/>
                  </a:lnTo>
                  <a:lnTo>
                    <a:pt x="2887" y="2834"/>
                  </a:lnTo>
                  <a:lnTo>
                    <a:pt x="3202" y="2572"/>
                  </a:lnTo>
                  <a:lnTo>
                    <a:pt x="3569" y="2362"/>
                  </a:lnTo>
                  <a:lnTo>
                    <a:pt x="3937" y="2257"/>
                  </a:lnTo>
                  <a:lnTo>
                    <a:pt x="4304" y="2205"/>
                  </a:lnTo>
                  <a:lnTo>
                    <a:pt x="4671" y="2152"/>
                  </a:lnTo>
                  <a:lnTo>
                    <a:pt x="5354" y="2152"/>
                  </a:lnTo>
                  <a:lnTo>
                    <a:pt x="53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2" name="Google Shape;942;p17"/>
            <p:cNvSpPr/>
            <p:nvPr/>
          </p:nvSpPr>
          <p:spPr>
            <a:xfrm>
              <a:off x="2107513" y="2956085"/>
              <a:ext cx="64419" cy="103291"/>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3" name="Google Shape;943;p17"/>
            <p:cNvSpPr/>
            <p:nvPr/>
          </p:nvSpPr>
          <p:spPr>
            <a:xfrm>
              <a:off x="2181303"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4" name="Google Shape;944;p17"/>
            <p:cNvSpPr/>
            <p:nvPr/>
          </p:nvSpPr>
          <p:spPr>
            <a:xfrm>
              <a:off x="2214146" y="2954377"/>
              <a:ext cx="58445" cy="107129"/>
            </a:xfrm>
            <a:custGeom>
              <a:avLst/>
              <a:gdLst/>
              <a:ahLst/>
              <a:cxnLst/>
              <a:rect l="l" t="t" r="r" b="b"/>
              <a:pathLst>
                <a:path w="7191" h="13173" extrusionOk="0">
                  <a:moveTo>
                    <a:pt x="3097" y="1"/>
                  </a:moveTo>
                  <a:lnTo>
                    <a:pt x="2520" y="105"/>
                  </a:lnTo>
                  <a:lnTo>
                    <a:pt x="2047" y="263"/>
                  </a:lnTo>
                  <a:lnTo>
                    <a:pt x="1628" y="420"/>
                  </a:lnTo>
                  <a:lnTo>
                    <a:pt x="1260" y="683"/>
                  </a:lnTo>
                  <a:lnTo>
                    <a:pt x="945" y="998"/>
                  </a:lnTo>
                  <a:lnTo>
                    <a:pt x="735" y="1313"/>
                  </a:lnTo>
                  <a:lnTo>
                    <a:pt x="525" y="1732"/>
                  </a:lnTo>
                  <a:lnTo>
                    <a:pt x="368" y="2205"/>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1"/>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1"/>
                  </a:lnTo>
                  <a:lnTo>
                    <a:pt x="6298" y="12176"/>
                  </a:lnTo>
                  <a:lnTo>
                    <a:pt x="6561" y="11861"/>
                  </a:lnTo>
                  <a:lnTo>
                    <a:pt x="6771" y="11546"/>
                  </a:lnTo>
                  <a:lnTo>
                    <a:pt x="6875" y="11179"/>
                  </a:lnTo>
                  <a:lnTo>
                    <a:pt x="7033" y="10759"/>
                  </a:lnTo>
                  <a:lnTo>
                    <a:pt x="7138" y="9972"/>
                  </a:lnTo>
                  <a:lnTo>
                    <a:pt x="7190" y="9079"/>
                  </a:lnTo>
                  <a:lnTo>
                    <a:pt x="7190" y="8187"/>
                  </a:lnTo>
                  <a:lnTo>
                    <a:pt x="5301" y="8187"/>
                  </a:lnTo>
                  <a:lnTo>
                    <a:pt x="5249" y="8974"/>
                  </a:lnTo>
                  <a:lnTo>
                    <a:pt x="5249" y="9604"/>
                  </a:lnTo>
                  <a:lnTo>
                    <a:pt x="5144" y="10181"/>
                  </a:lnTo>
                  <a:lnTo>
                    <a:pt x="5039" y="10654"/>
                  </a:lnTo>
                  <a:lnTo>
                    <a:pt x="4829" y="11074"/>
                  </a:lnTo>
                  <a:lnTo>
                    <a:pt x="4671" y="11179"/>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20"/>
                  </a:lnTo>
                  <a:lnTo>
                    <a:pt x="2362" y="2310"/>
                  </a:lnTo>
                  <a:lnTo>
                    <a:pt x="2467" y="2100"/>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5"/>
                  </a:lnTo>
                  <a:lnTo>
                    <a:pt x="5091" y="2362"/>
                  </a:lnTo>
                  <a:lnTo>
                    <a:pt x="5196" y="2834"/>
                  </a:lnTo>
                  <a:lnTo>
                    <a:pt x="5249" y="3412"/>
                  </a:lnTo>
                  <a:lnTo>
                    <a:pt x="5301" y="4829"/>
                  </a:lnTo>
                  <a:lnTo>
                    <a:pt x="7190" y="4829"/>
                  </a:lnTo>
                  <a:lnTo>
                    <a:pt x="7190" y="3884"/>
                  </a:lnTo>
                  <a:lnTo>
                    <a:pt x="7138" y="2992"/>
                  </a:lnTo>
                  <a:lnTo>
                    <a:pt x="7033" y="2205"/>
                  </a:lnTo>
                  <a:lnTo>
                    <a:pt x="6928" y="1837"/>
                  </a:lnTo>
                  <a:lnTo>
                    <a:pt x="6771" y="1470"/>
                  </a:lnTo>
                  <a:lnTo>
                    <a:pt x="6613" y="1155"/>
                  </a:lnTo>
                  <a:lnTo>
                    <a:pt x="6351" y="840"/>
                  </a:lnTo>
                  <a:lnTo>
                    <a:pt x="6088" y="630"/>
                  </a:lnTo>
                  <a:lnTo>
                    <a:pt x="5721" y="420"/>
                  </a:lnTo>
                  <a:lnTo>
                    <a:pt x="5354"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5" name="Google Shape;945;p17"/>
            <p:cNvSpPr/>
            <p:nvPr/>
          </p:nvSpPr>
          <p:spPr>
            <a:xfrm>
              <a:off x="2287082"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9" y="2415"/>
                  </a:lnTo>
                  <a:lnTo>
                    <a:pt x="5144" y="2782"/>
                  </a:lnTo>
                  <a:lnTo>
                    <a:pt x="5249" y="3149"/>
                  </a:lnTo>
                  <a:lnTo>
                    <a:pt x="5249" y="3779"/>
                  </a:lnTo>
                  <a:lnTo>
                    <a:pt x="5249" y="5353"/>
                  </a:lnTo>
                  <a:lnTo>
                    <a:pt x="2047" y="5353"/>
                  </a:lnTo>
                  <a:lnTo>
                    <a:pt x="2100" y="3464"/>
                  </a:lnTo>
                  <a:lnTo>
                    <a:pt x="2152" y="2992"/>
                  </a:lnTo>
                  <a:lnTo>
                    <a:pt x="2205" y="2624"/>
                  </a:lnTo>
                  <a:lnTo>
                    <a:pt x="2362" y="2310"/>
                  </a:lnTo>
                  <a:lnTo>
                    <a:pt x="2467" y="2100"/>
                  </a:lnTo>
                  <a:lnTo>
                    <a:pt x="2625" y="1942"/>
                  </a:lnTo>
                  <a:lnTo>
                    <a:pt x="2782" y="1785"/>
                  </a:lnTo>
                  <a:lnTo>
                    <a:pt x="3044" y="1680"/>
                  </a:lnTo>
                  <a:lnTo>
                    <a:pt x="3359" y="1575"/>
                  </a:lnTo>
                  <a:close/>
                  <a:moveTo>
                    <a:pt x="3517" y="1"/>
                  </a:moveTo>
                  <a:lnTo>
                    <a:pt x="2939" y="53"/>
                  </a:lnTo>
                  <a:lnTo>
                    <a:pt x="2415" y="158"/>
                  </a:lnTo>
                  <a:lnTo>
                    <a:pt x="1995" y="263"/>
                  </a:lnTo>
                  <a:lnTo>
                    <a:pt x="1575" y="473"/>
                  </a:lnTo>
                  <a:lnTo>
                    <a:pt x="1260" y="683"/>
                  </a:lnTo>
                  <a:lnTo>
                    <a:pt x="945" y="945"/>
                  </a:lnTo>
                  <a:lnTo>
                    <a:pt x="735" y="1260"/>
                  </a:lnTo>
                  <a:lnTo>
                    <a:pt x="525" y="1627"/>
                  </a:lnTo>
                  <a:lnTo>
                    <a:pt x="368" y="1995"/>
                  </a:lnTo>
                  <a:lnTo>
                    <a:pt x="263" y="2362"/>
                  </a:lnTo>
                  <a:lnTo>
                    <a:pt x="106" y="3254"/>
                  </a:lnTo>
                  <a:lnTo>
                    <a:pt x="53" y="4199"/>
                  </a:lnTo>
                  <a:lnTo>
                    <a:pt x="1" y="5248"/>
                  </a:lnTo>
                  <a:lnTo>
                    <a:pt x="53" y="8240"/>
                  </a:lnTo>
                  <a:lnTo>
                    <a:pt x="106" y="9919"/>
                  </a:lnTo>
                  <a:lnTo>
                    <a:pt x="158" y="10391"/>
                  </a:lnTo>
                  <a:lnTo>
                    <a:pt x="211" y="10706"/>
                  </a:lnTo>
                  <a:lnTo>
                    <a:pt x="368" y="11179"/>
                  </a:lnTo>
                  <a:lnTo>
                    <a:pt x="473" y="11546"/>
                  </a:lnTo>
                  <a:lnTo>
                    <a:pt x="683" y="11808"/>
                  </a:lnTo>
                  <a:lnTo>
                    <a:pt x="840" y="12071"/>
                  </a:lnTo>
                  <a:lnTo>
                    <a:pt x="1050" y="12281"/>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4"/>
                  </a:lnTo>
                  <a:lnTo>
                    <a:pt x="4566" y="11336"/>
                  </a:lnTo>
                  <a:lnTo>
                    <a:pt x="4409" y="11389"/>
                  </a:lnTo>
                  <a:lnTo>
                    <a:pt x="4199" y="11493"/>
                  </a:lnTo>
                  <a:lnTo>
                    <a:pt x="3674" y="11546"/>
                  </a:lnTo>
                  <a:lnTo>
                    <a:pt x="3464" y="11493"/>
                  </a:lnTo>
                  <a:lnTo>
                    <a:pt x="3202" y="11493"/>
                  </a:lnTo>
                  <a:lnTo>
                    <a:pt x="2835"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6" y="1522"/>
                  </a:lnTo>
                  <a:lnTo>
                    <a:pt x="6456" y="1208"/>
                  </a:lnTo>
                  <a:lnTo>
                    <a:pt x="6246" y="945"/>
                  </a:lnTo>
                  <a:lnTo>
                    <a:pt x="5983" y="683"/>
                  </a:lnTo>
                  <a:lnTo>
                    <a:pt x="5721" y="525"/>
                  </a:lnTo>
                  <a:lnTo>
                    <a:pt x="5459"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6" name="Google Shape;946;p17"/>
            <p:cNvSpPr/>
            <p:nvPr/>
          </p:nvSpPr>
          <p:spPr>
            <a:xfrm>
              <a:off x="838177" y="3121248"/>
              <a:ext cx="71238" cy="150240"/>
            </a:xfrm>
            <a:custGeom>
              <a:avLst/>
              <a:gdLst/>
              <a:ahLst/>
              <a:cxnLst/>
              <a:rect l="l" t="t" r="r" b="b"/>
              <a:pathLst>
                <a:path w="8765" h="18474" extrusionOk="0">
                  <a:moveTo>
                    <a:pt x="4619" y="1"/>
                  </a:moveTo>
                  <a:lnTo>
                    <a:pt x="3884" y="53"/>
                  </a:lnTo>
                  <a:lnTo>
                    <a:pt x="3254" y="158"/>
                  </a:lnTo>
                  <a:lnTo>
                    <a:pt x="2677" y="316"/>
                  </a:lnTo>
                  <a:lnTo>
                    <a:pt x="2204" y="526"/>
                  </a:lnTo>
                  <a:lnTo>
                    <a:pt x="1785" y="788"/>
                  </a:lnTo>
                  <a:lnTo>
                    <a:pt x="1470" y="1103"/>
                  </a:lnTo>
                  <a:lnTo>
                    <a:pt x="1207" y="1418"/>
                  </a:lnTo>
                  <a:lnTo>
                    <a:pt x="945" y="1733"/>
                  </a:lnTo>
                  <a:lnTo>
                    <a:pt x="788" y="2100"/>
                  </a:lnTo>
                  <a:lnTo>
                    <a:pt x="683" y="2467"/>
                  </a:lnTo>
                  <a:lnTo>
                    <a:pt x="525" y="3150"/>
                  </a:lnTo>
                  <a:lnTo>
                    <a:pt x="473" y="3727"/>
                  </a:lnTo>
                  <a:lnTo>
                    <a:pt x="420" y="4199"/>
                  </a:lnTo>
                  <a:lnTo>
                    <a:pt x="473" y="4776"/>
                  </a:lnTo>
                  <a:lnTo>
                    <a:pt x="525" y="5354"/>
                  </a:lnTo>
                  <a:lnTo>
                    <a:pt x="630" y="5879"/>
                  </a:lnTo>
                  <a:lnTo>
                    <a:pt x="840" y="6403"/>
                  </a:lnTo>
                  <a:lnTo>
                    <a:pt x="1102" y="6928"/>
                  </a:lnTo>
                  <a:lnTo>
                    <a:pt x="1470" y="7453"/>
                  </a:lnTo>
                  <a:lnTo>
                    <a:pt x="1942" y="8030"/>
                  </a:lnTo>
                  <a:lnTo>
                    <a:pt x="2519" y="8660"/>
                  </a:lnTo>
                  <a:lnTo>
                    <a:pt x="4933" y="11179"/>
                  </a:lnTo>
                  <a:lnTo>
                    <a:pt x="5616" y="11914"/>
                  </a:lnTo>
                  <a:lnTo>
                    <a:pt x="5930" y="12229"/>
                  </a:lnTo>
                  <a:lnTo>
                    <a:pt x="6140" y="12596"/>
                  </a:lnTo>
                  <a:lnTo>
                    <a:pt x="6350" y="12963"/>
                  </a:lnTo>
                  <a:lnTo>
                    <a:pt x="6455"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1" y="16427"/>
                  </a:lnTo>
                  <a:lnTo>
                    <a:pt x="3149" y="16322"/>
                  </a:lnTo>
                  <a:lnTo>
                    <a:pt x="2939" y="16164"/>
                  </a:lnTo>
                  <a:lnTo>
                    <a:pt x="2782" y="16007"/>
                  </a:lnTo>
                  <a:lnTo>
                    <a:pt x="2519" y="15692"/>
                  </a:lnTo>
                  <a:lnTo>
                    <a:pt x="2362" y="15325"/>
                  </a:lnTo>
                  <a:lnTo>
                    <a:pt x="2257" y="14957"/>
                  </a:lnTo>
                  <a:lnTo>
                    <a:pt x="2152" y="14433"/>
                  </a:lnTo>
                  <a:lnTo>
                    <a:pt x="2152" y="13803"/>
                  </a:lnTo>
                  <a:lnTo>
                    <a:pt x="2152" y="12019"/>
                  </a:lnTo>
                  <a:lnTo>
                    <a:pt x="0" y="12019"/>
                  </a:lnTo>
                  <a:lnTo>
                    <a:pt x="0" y="14013"/>
                  </a:lnTo>
                  <a:lnTo>
                    <a:pt x="0" y="14538"/>
                  </a:lnTo>
                  <a:lnTo>
                    <a:pt x="53" y="15010"/>
                  </a:lnTo>
                  <a:lnTo>
                    <a:pt x="158" y="15482"/>
                  </a:lnTo>
                  <a:lnTo>
                    <a:pt x="263" y="15955"/>
                  </a:lnTo>
                  <a:lnTo>
                    <a:pt x="473" y="16427"/>
                  </a:lnTo>
                  <a:lnTo>
                    <a:pt x="683" y="16847"/>
                  </a:lnTo>
                  <a:lnTo>
                    <a:pt x="997" y="17214"/>
                  </a:lnTo>
                  <a:lnTo>
                    <a:pt x="1417" y="17581"/>
                  </a:lnTo>
                  <a:lnTo>
                    <a:pt x="1785" y="17844"/>
                  </a:lnTo>
                  <a:lnTo>
                    <a:pt x="2047" y="18001"/>
                  </a:lnTo>
                  <a:lnTo>
                    <a:pt x="2414" y="18159"/>
                  </a:lnTo>
                  <a:lnTo>
                    <a:pt x="2782" y="18264"/>
                  </a:lnTo>
                  <a:lnTo>
                    <a:pt x="3254" y="18369"/>
                  </a:lnTo>
                  <a:lnTo>
                    <a:pt x="3779" y="18474"/>
                  </a:lnTo>
                  <a:lnTo>
                    <a:pt x="4986" y="18474"/>
                  </a:lnTo>
                  <a:lnTo>
                    <a:pt x="5668" y="18369"/>
                  </a:lnTo>
                  <a:lnTo>
                    <a:pt x="6350" y="18106"/>
                  </a:lnTo>
                  <a:lnTo>
                    <a:pt x="6718" y="17949"/>
                  </a:lnTo>
                  <a:lnTo>
                    <a:pt x="7085" y="17739"/>
                  </a:lnTo>
                  <a:lnTo>
                    <a:pt x="7400" y="17529"/>
                  </a:lnTo>
                  <a:lnTo>
                    <a:pt x="7715" y="17214"/>
                  </a:lnTo>
                  <a:lnTo>
                    <a:pt x="8030" y="16847"/>
                  </a:lnTo>
                  <a:lnTo>
                    <a:pt x="8240" y="16479"/>
                  </a:lnTo>
                  <a:lnTo>
                    <a:pt x="8450" y="16007"/>
                  </a:lnTo>
                  <a:lnTo>
                    <a:pt x="8607" y="15482"/>
                  </a:lnTo>
                  <a:lnTo>
                    <a:pt x="8712" y="14852"/>
                  </a:lnTo>
                  <a:lnTo>
                    <a:pt x="8764" y="14170"/>
                  </a:lnTo>
                  <a:lnTo>
                    <a:pt x="8712" y="13488"/>
                  </a:lnTo>
                  <a:lnTo>
                    <a:pt x="8607" y="12806"/>
                  </a:lnTo>
                  <a:lnTo>
                    <a:pt x="8450" y="12281"/>
                  </a:lnTo>
                  <a:lnTo>
                    <a:pt x="8240" y="11756"/>
                  </a:lnTo>
                  <a:lnTo>
                    <a:pt x="7925" y="11231"/>
                  </a:lnTo>
                  <a:lnTo>
                    <a:pt x="7557" y="10707"/>
                  </a:lnTo>
                  <a:lnTo>
                    <a:pt x="7138" y="10182"/>
                  </a:lnTo>
                  <a:lnTo>
                    <a:pt x="6613" y="9657"/>
                  </a:lnTo>
                  <a:lnTo>
                    <a:pt x="4356" y="7295"/>
                  </a:lnTo>
                  <a:lnTo>
                    <a:pt x="3569" y="6403"/>
                  </a:lnTo>
                  <a:lnTo>
                    <a:pt x="3254" y="6036"/>
                  </a:lnTo>
                  <a:lnTo>
                    <a:pt x="2992" y="5669"/>
                  </a:lnTo>
                  <a:lnTo>
                    <a:pt x="2834" y="5301"/>
                  </a:lnTo>
                  <a:lnTo>
                    <a:pt x="2677" y="4934"/>
                  </a:lnTo>
                  <a:lnTo>
                    <a:pt x="2624" y="4514"/>
                  </a:lnTo>
                  <a:lnTo>
                    <a:pt x="2624" y="4042"/>
                  </a:lnTo>
                  <a:lnTo>
                    <a:pt x="2624" y="3517"/>
                  </a:lnTo>
                  <a:lnTo>
                    <a:pt x="2677" y="3150"/>
                  </a:lnTo>
                  <a:lnTo>
                    <a:pt x="2834" y="2782"/>
                  </a:lnTo>
                  <a:lnTo>
                    <a:pt x="3044" y="2467"/>
                  </a:lnTo>
                  <a:lnTo>
                    <a:pt x="3202" y="2310"/>
                  </a:lnTo>
                  <a:lnTo>
                    <a:pt x="3411" y="2205"/>
                  </a:lnTo>
                  <a:lnTo>
                    <a:pt x="3621" y="2048"/>
                  </a:lnTo>
                  <a:lnTo>
                    <a:pt x="3884" y="1995"/>
                  </a:lnTo>
                  <a:lnTo>
                    <a:pt x="4146" y="1943"/>
                  </a:lnTo>
                  <a:lnTo>
                    <a:pt x="5038" y="1943"/>
                  </a:lnTo>
                  <a:lnTo>
                    <a:pt x="5406" y="2100"/>
                  </a:lnTo>
                  <a:lnTo>
                    <a:pt x="5773" y="2310"/>
                  </a:lnTo>
                  <a:lnTo>
                    <a:pt x="5983" y="2520"/>
                  </a:lnTo>
                  <a:lnTo>
                    <a:pt x="6140" y="2782"/>
                  </a:lnTo>
                  <a:lnTo>
                    <a:pt x="6245" y="2992"/>
                  </a:lnTo>
                  <a:lnTo>
                    <a:pt x="6350" y="3360"/>
                  </a:lnTo>
                  <a:lnTo>
                    <a:pt x="6403" y="3937"/>
                  </a:lnTo>
                  <a:lnTo>
                    <a:pt x="6455" y="5564"/>
                  </a:lnTo>
                  <a:lnTo>
                    <a:pt x="8397" y="5564"/>
                  </a:lnTo>
                  <a:lnTo>
                    <a:pt x="8397" y="3937"/>
                  </a:lnTo>
                  <a:lnTo>
                    <a:pt x="8345" y="2835"/>
                  </a:lnTo>
                  <a:lnTo>
                    <a:pt x="8292" y="2467"/>
                  </a:lnTo>
                  <a:lnTo>
                    <a:pt x="8187" y="2100"/>
                  </a:lnTo>
                  <a:lnTo>
                    <a:pt x="8030" y="1785"/>
                  </a:lnTo>
                  <a:lnTo>
                    <a:pt x="7872" y="1470"/>
                  </a:lnTo>
                  <a:lnTo>
                    <a:pt x="7557" y="1050"/>
                  </a:lnTo>
                  <a:lnTo>
                    <a:pt x="7138"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7" name="Google Shape;947;p17"/>
            <p:cNvSpPr/>
            <p:nvPr/>
          </p:nvSpPr>
          <p:spPr>
            <a:xfrm>
              <a:off x="921776" y="3164358"/>
              <a:ext cx="58437" cy="107129"/>
            </a:xfrm>
            <a:custGeom>
              <a:avLst/>
              <a:gdLst/>
              <a:ahLst/>
              <a:cxnLst/>
              <a:rect l="l" t="t" r="r" b="b"/>
              <a:pathLst>
                <a:path w="7190" h="13173" extrusionOk="0">
                  <a:moveTo>
                    <a:pt x="3989" y="1575"/>
                  </a:moveTo>
                  <a:lnTo>
                    <a:pt x="4199" y="1627"/>
                  </a:lnTo>
                  <a:lnTo>
                    <a:pt x="4409" y="1732"/>
                  </a:lnTo>
                  <a:lnTo>
                    <a:pt x="4566" y="1837"/>
                  </a:lnTo>
                  <a:lnTo>
                    <a:pt x="4881" y="2099"/>
                  </a:lnTo>
                  <a:lnTo>
                    <a:pt x="5038" y="2414"/>
                  </a:lnTo>
                  <a:lnTo>
                    <a:pt x="5143" y="2782"/>
                  </a:lnTo>
                  <a:lnTo>
                    <a:pt x="5248" y="3149"/>
                  </a:lnTo>
                  <a:lnTo>
                    <a:pt x="5248" y="3779"/>
                  </a:lnTo>
                  <a:lnTo>
                    <a:pt x="5248" y="5353"/>
                  </a:lnTo>
                  <a:lnTo>
                    <a:pt x="2047" y="5353"/>
                  </a:lnTo>
                  <a:lnTo>
                    <a:pt x="2099" y="3464"/>
                  </a:lnTo>
                  <a:lnTo>
                    <a:pt x="2152" y="2992"/>
                  </a:lnTo>
                  <a:lnTo>
                    <a:pt x="2204" y="2624"/>
                  </a:lnTo>
                  <a:lnTo>
                    <a:pt x="2362" y="2309"/>
                  </a:lnTo>
                  <a:lnTo>
                    <a:pt x="2467" y="2099"/>
                  </a:lnTo>
                  <a:lnTo>
                    <a:pt x="2624" y="1942"/>
                  </a:lnTo>
                  <a:lnTo>
                    <a:pt x="2782" y="1785"/>
                  </a:lnTo>
                  <a:lnTo>
                    <a:pt x="3044" y="1680"/>
                  </a:lnTo>
                  <a:lnTo>
                    <a:pt x="3359" y="1575"/>
                  </a:lnTo>
                  <a:close/>
                  <a:moveTo>
                    <a:pt x="3516" y="0"/>
                  </a:moveTo>
                  <a:lnTo>
                    <a:pt x="2939" y="53"/>
                  </a:lnTo>
                  <a:lnTo>
                    <a:pt x="2414" y="158"/>
                  </a:lnTo>
                  <a:lnTo>
                    <a:pt x="1994" y="263"/>
                  </a:lnTo>
                  <a:lnTo>
                    <a:pt x="1575" y="473"/>
                  </a:lnTo>
                  <a:lnTo>
                    <a:pt x="1260" y="683"/>
                  </a:lnTo>
                  <a:lnTo>
                    <a:pt x="945"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473" y="11546"/>
                  </a:lnTo>
                  <a:lnTo>
                    <a:pt x="683" y="11808"/>
                  </a:lnTo>
                  <a:lnTo>
                    <a:pt x="840" y="12070"/>
                  </a:lnTo>
                  <a:lnTo>
                    <a:pt x="1050" y="12280"/>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3"/>
                  </a:lnTo>
                  <a:lnTo>
                    <a:pt x="4566" y="11336"/>
                  </a:lnTo>
                  <a:lnTo>
                    <a:pt x="4409" y="11388"/>
                  </a:lnTo>
                  <a:lnTo>
                    <a:pt x="4199" y="11493"/>
                  </a:lnTo>
                  <a:lnTo>
                    <a:pt x="3674" y="11546"/>
                  </a:lnTo>
                  <a:lnTo>
                    <a:pt x="3464" y="11493"/>
                  </a:lnTo>
                  <a:lnTo>
                    <a:pt x="3202" y="11493"/>
                  </a:lnTo>
                  <a:lnTo>
                    <a:pt x="2834" y="11336"/>
                  </a:lnTo>
                  <a:lnTo>
                    <a:pt x="2572" y="11073"/>
                  </a:lnTo>
                  <a:lnTo>
                    <a:pt x="2362" y="10811"/>
                  </a:lnTo>
                  <a:lnTo>
                    <a:pt x="2257" y="10496"/>
                  </a:lnTo>
                  <a:lnTo>
                    <a:pt x="2152" y="10234"/>
                  </a:lnTo>
                  <a:lnTo>
                    <a:pt x="2099" y="9709"/>
                  </a:lnTo>
                  <a:lnTo>
                    <a:pt x="2047" y="8554"/>
                  </a:lnTo>
                  <a:lnTo>
                    <a:pt x="2047" y="6980"/>
                  </a:lnTo>
                  <a:lnTo>
                    <a:pt x="7190" y="6980"/>
                  </a:lnTo>
                  <a:lnTo>
                    <a:pt x="7137" y="3936"/>
                  </a:lnTo>
                  <a:lnTo>
                    <a:pt x="7137"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8" name="Google Shape;948;p17"/>
            <p:cNvSpPr/>
            <p:nvPr/>
          </p:nvSpPr>
          <p:spPr>
            <a:xfrm>
              <a:off x="996419" y="3164358"/>
              <a:ext cx="43937" cy="104999"/>
            </a:xfrm>
            <a:custGeom>
              <a:avLst/>
              <a:gdLst/>
              <a:ahLst/>
              <a:cxnLst/>
              <a:rect l="l" t="t" r="r" b="b"/>
              <a:pathLst>
                <a:path w="5406" h="12911" extrusionOk="0">
                  <a:moveTo>
                    <a:pt x="5038" y="0"/>
                  </a:moveTo>
                  <a:lnTo>
                    <a:pt x="4671" y="53"/>
                  </a:lnTo>
                  <a:lnTo>
                    <a:pt x="4303" y="105"/>
                  </a:lnTo>
                  <a:lnTo>
                    <a:pt x="4041" y="210"/>
                  </a:lnTo>
                  <a:lnTo>
                    <a:pt x="3726" y="368"/>
                  </a:lnTo>
                  <a:lnTo>
                    <a:pt x="3464" y="525"/>
                  </a:lnTo>
                  <a:lnTo>
                    <a:pt x="3044" y="892"/>
                  </a:lnTo>
                  <a:lnTo>
                    <a:pt x="2677" y="1312"/>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1"/>
                  </a:lnTo>
                  <a:lnTo>
                    <a:pt x="2677" y="3149"/>
                  </a:lnTo>
                  <a:lnTo>
                    <a:pt x="2939" y="2834"/>
                  </a:lnTo>
                  <a:lnTo>
                    <a:pt x="3254" y="2572"/>
                  </a:lnTo>
                  <a:lnTo>
                    <a:pt x="3621" y="2362"/>
                  </a:lnTo>
                  <a:lnTo>
                    <a:pt x="3936" y="2257"/>
                  </a:lnTo>
                  <a:lnTo>
                    <a:pt x="4303" y="2204"/>
                  </a:lnTo>
                  <a:lnTo>
                    <a:pt x="4671" y="2152"/>
                  </a:lnTo>
                  <a:lnTo>
                    <a:pt x="5406" y="2152"/>
                  </a:lnTo>
                  <a:lnTo>
                    <a:pt x="5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9" name="Google Shape;949;p17"/>
            <p:cNvSpPr/>
            <p:nvPr/>
          </p:nvSpPr>
          <p:spPr>
            <a:xfrm>
              <a:off x="1047598" y="3166066"/>
              <a:ext cx="64419" cy="103291"/>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50" name="Google Shape;950;p17"/>
            <p:cNvSpPr/>
            <p:nvPr/>
          </p:nvSpPr>
          <p:spPr>
            <a:xfrm>
              <a:off x="1121387"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51" name="Google Shape;951;p17"/>
            <p:cNvSpPr/>
            <p:nvPr/>
          </p:nvSpPr>
          <p:spPr>
            <a:xfrm>
              <a:off x="1154231" y="3164358"/>
              <a:ext cx="58445" cy="107129"/>
            </a:xfrm>
            <a:custGeom>
              <a:avLst/>
              <a:gdLst/>
              <a:ahLst/>
              <a:cxnLst/>
              <a:rect l="l" t="t" r="r" b="b"/>
              <a:pathLst>
                <a:path w="7191" h="13173" extrusionOk="0">
                  <a:moveTo>
                    <a:pt x="3097" y="0"/>
                  </a:moveTo>
                  <a:lnTo>
                    <a:pt x="2520"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0"/>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0"/>
                  </a:lnTo>
                  <a:lnTo>
                    <a:pt x="6298" y="12175"/>
                  </a:lnTo>
                  <a:lnTo>
                    <a:pt x="6560" y="11861"/>
                  </a:lnTo>
                  <a:lnTo>
                    <a:pt x="6718" y="11546"/>
                  </a:lnTo>
                  <a:lnTo>
                    <a:pt x="6875" y="11178"/>
                  </a:lnTo>
                  <a:lnTo>
                    <a:pt x="6980" y="10759"/>
                  </a:lnTo>
                  <a:lnTo>
                    <a:pt x="7138" y="9971"/>
                  </a:lnTo>
                  <a:lnTo>
                    <a:pt x="7190" y="9079"/>
                  </a:lnTo>
                  <a:lnTo>
                    <a:pt x="7190" y="8187"/>
                  </a:lnTo>
                  <a:lnTo>
                    <a:pt x="5248" y="8187"/>
                  </a:lnTo>
                  <a:lnTo>
                    <a:pt x="5248" y="8974"/>
                  </a:lnTo>
                  <a:lnTo>
                    <a:pt x="5248" y="9604"/>
                  </a:lnTo>
                  <a:lnTo>
                    <a:pt x="5143" y="10181"/>
                  </a:lnTo>
                  <a:lnTo>
                    <a:pt x="5039" y="10654"/>
                  </a:lnTo>
                  <a:lnTo>
                    <a:pt x="4829"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4"/>
                  </a:lnTo>
                  <a:lnTo>
                    <a:pt x="5091" y="2362"/>
                  </a:lnTo>
                  <a:lnTo>
                    <a:pt x="5196" y="2834"/>
                  </a:lnTo>
                  <a:lnTo>
                    <a:pt x="5248" y="3411"/>
                  </a:lnTo>
                  <a:lnTo>
                    <a:pt x="5248" y="4828"/>
                  </a:lnTo>
                  <a:lnTo>
                    <a:pt x="7190" y="4828"/>
                  </a:lnTo>
                  <a:lnTo>
                    <a:pt x="7190" y="3884"/>
                  </a:lnTo>
                  <a:lnTo>
                    <a:pt x="7138" y="2992"/>
                  </a:lnTo>
                  <a:lnTo>
                    <a:pt x="7033" y="2204"/>
                  </a:lnTo>
                  <a:lnTo>
                    <a:pt x="6928" y="1837"/>
                  </a:lnTo>
                  <a:lnTo>
                    <a:pt x="6770" y="1470"/>
                  </a:lnTo>
                  <a:lnTo>
                    <a:pt x="6560" y="1155"/>
                  </a:lnTo>
                  <a:lnTo>
                    <a:pt x="6351"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52" name="Google Shape;952;p17"/>
            <p:cNvSpPr/>
            <p:nvPr/>
          </p:nvSpPr>
          <p:spPr>
            <a:xfrm>
              <a:off x="1227167" y="3164358"/>
              <a:ext cx="58445" cy="107129"/>
            </a:xfrm>
            <a:custGeom>
              <a:avLst/>
              <a:gdLst/>
              <a:ahLst/>
              <a:cxnLst/>
              <a:rect l="l" t="t" r="r" b="b"/>
              <a:pathLst>
                <a:path w="7191" h="13173" extrusionOk="0">
                  <a:moveTo>
                    <a:pt x="3936" y="1575"/>
                  </a:moveTo>
                  <a:lnTo>
                    <a:pt x="4199" y="1627"/>
                  </a:lnTo>
                  <a:lnTo>
                    <a:pt x="4409" y="1732"/>
                  </a:lnTo>
                  <a:lnTo>
                    <a:pt x="4566" y="1837"/>
                  </a:lnTo>
                  <a:lnTo>
                    <a:pt x="4829" y="2099"/>
                  </a:lnTo>
                  <a:lnTo>
                    <a:pt x="5039" y="2414"/>
                  </a:lnTo>
                  <a:lnTo>
                    <a:pt x="5143" y="2782"/>
                  </a:lnTo>
                  <a:lnTo>
                    <a:pt x="5196" y="3149"/>
                  </a:lnTo>
                  <a:lnTo>
                    <a:pt x="5248" y="3779"/>
                  </a:lnTo>
                  <a:lnTo>
                    <a:pt x="5248" y="5353"/>
                  </a:lnTo>
                  <a:lnTo>
                    <a:pt x="2047" y="5353"/>
                  </a:lnTo>
                  <a:lnTo>
                    <a:pt x="2100" y="3464"/>
                  </a:lnTo>
                  <a:lnTo>
                    <a:pt x="2100" y="2992"/>
                  </a:lnTo>
                  <a:lnTo>
                    <a:pt x="2205" y="2624"/>
                  </a:lnTo>
                  <a:lnTo>
                    <a:pt x="2362" y="2309"/>
                  </a:lnTo>
                  <a:lnTo>
                    <a:pt x="2467" y="2099"/>
                  </a:lnTo>
                  <a:lnTo>
                    <a:pt x="2624" y="1942"/>
                  </a:lnTo>
                  <a:lnTo>
                    <a:pt x="2782" y="1785"/>
                  </a:lnTo>
                  <a:lnTo>
                    <a:pt x="3044" y="1680"/>
                  </a:lnTo>
                  <a:lnTo>
                    <a:pt x="3307" y="1575"/>
                  </a:lnTo>
                  <a:close/>
                  <a:moveTo>
                    <a:pt x="3517" y="0"/>
                  </a:moveTo>
                  <a:lnTo>
                    <a:pt x="2939" y="53"/>
                  </a:lnTo>
                  <a:lnTo>
                    <a:pt x="2415" y="158"/>
                  </a:lnTo>
                  <a:lnTo>
                    <a:pt x="1942" y="263"/>
                  </a:lnTo>
                  <a:lnTo>
                    <a:pt x="1575" y="473"/>
                  </a:lnTo>
                  <a:lnTo>
                    <a:pt x="1260" y="683"/>
                  </a:lnTo>
                  <a:lnTo>
                    <a:pt x="945" y="945"/>
                  </a:lnTo>
                  <a:lnTo>
                    <a:pt x="735" y="1260"/>
                  </a:lnTo>
                  <a:lnTo>
                    <a:pt x="525" y="1627"/>
                  </a:lnTo>
                  <a:lnTo>
                    <a:pt x="368" y="1994"/>
                  </a:lnTo>
                  <a:lnTo>
                    <a:pt x="263" y="2362"/>
                  </a:lnTo>
                  <a:lnTo>
                    <a:pt x="105" y="3254"/>
                  </a:lnTo>
                  <a:lnTo>
                    <a:pt x="0" y="4199"/>
                  </a:lnTo>
                  <a:lnTo>
                    <a:pt x="0" y="5248"/>
                  </a:lnTo>
                  <a:lnTo>
                    <a:pt x="0" y="8240"/>
                  </a:lnTo>
                  <a:lnTo>
                    <a:pt x="105" y="9919"/>
                  </a:lnTo>
                  <a:lnTo>
                    <a:pt x="105" y="10391"/>
                  </a:lnTo>
                  <a:lnTo>
                    <a:pt x="210" y="10706"/>
                  </a:lnTo>
                  <a:lnTo>
                    <a:pt x="315" y="11178"/>
                  </a:lnTo>
                  <a:lnTo>
                    <a:pt x="473" y="11546"/>
                  </a:lnTo>
                  <a:lnTo>
                    <a:pt x="630" y="11808"/>
                  </a:lnTo>
                  <a:lnTo>
                    <a:pt x="840" y="12070"/>
                  </a:lnTo>
                  <a:lnTo>
                    <a:pt x="1050" y="12280"/>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3"/>
                  </a:lnTo>
                  <a:lnTo>
                    <a:pt x="4566" y="11336"/>
                  </a:lnTo>
                  <a:lnTo>
                    <a:pt x="4356" y="11388"/>
                  </a:lnTo>
                  <a:lnTo>
                    <a:pt x="4199" y="11493"/>
                  </a:lnTo>
                  <a:lnTo>
                    <a:pt x="3674" y="11546"/>
                  </a:lnTo>
                  <a:lnTo>
                    <a:pt x="3412" y="11493"/>
                  </a:lnTo>
                  <a:lnTo>
                    <a:pt x="3202" y="11493"/>
                  </a:lnTo>
                  <a:lnTo>
                    <a:pt x="2834"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5" y="1522"/>
                  </a:lnTo>
                  <a:lnTo>
                    <a:pt x="6455" y="1207"/>
                  </a:lnTo>
                  <a:lnTo>
                    <a:pt x="6246"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53" name="Google Shape;953;p17"/>
            <p:cNvSpPr/>
            <p:nvPr/>
          </p:nvSpPr>
          <p:spPr>
            <a:xfrm>
              <a:off x="1349152" y="3164358"/>
              <a:ext cx="59298" cy="104999"/>
            </a:xfrm>
            <a:custGeom>
              <a:avLst/>
              <a:gdLst/>
              <a:ahLst/>
              <a:cxnLst/>
              <a:rect l="l" t="t" r="r" b="b"/>
              <a:pathLst>
                <a:path w="7296" h="12911" extrusionOk="0">
                  <a:moveTo>
                    <a:pt x="4671" y="0"/>
                  </a:moveTo>
                  <a:lnTo>
                    <a:pt x="4094" y="53"/>
                  </a:lnTo>
                  <a:lnTo>
                    <a:pt x="3622" y="158"/>
                  </a:lnTo>
                  <a:lnTo>
                    <a:pt x="3202" y="315"/>
                  </a:lnTo>
                  <a:lnTo>
                    <a:pt x="2834" y="525"/>
                  </a:lnTo>
                  <a:lnTo>
                    <a:pt x="2572" y="735"/>
                  </a:lnTo>
                  <a:lnTo>
                    <a:pt x="2310" y="997"/>
                  </a:lnTo>
                  <a:lnTo>
                    <a:pt x="1942" y="1417"/>
                  </a:lnTo>
                  <a:lnTo>
                    <a:pt x="1942" y="210"/>
                  </a:lnTo>
                  <a:lnTo>
                    <a:pt x="1" y="210"/>
                  </a:lnTo>
                  <a:lnTo>
                    <a:pt x="1" y="12910"/>
                  </a:lnTo>
                  <a:lnTo>
                    <a:pt x="2047" y="12910"/>
                  </a:lnTo>
                  <a:lnTo>
                    <a:pt x="2047" y="4723"/>
                  </a:lnTo>
                  <a:lnTo>
                    <a:pt x="2047" y="3621"/>
                  </a:lnTo>
                  <a:lnTo>
                    <a:pt x="2152" y="3097"/>
                  </a:lnTo>
                  <a:lnTo>
                    <a:pt x="2257" y="2624"/>
                  </a:lnTo>
                  <a:lnTo>
                    <a:pt x="2467" y="2204"/>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099"/>
                  </a:lnTo>
                  <a:lnTo>
                    <a:pt x="5039" y="2414"/>
                  </a:lnTo>
                  <a:lnTo>
                    <a:pt x="5144" y="2887"/>
                  </a:lnTo>
                  <a:lnTo>
                    <a:pt x="5196" y="3411"/>
                  </a:lnTo>
                  <a:lnTo>
                    <a:pt x="5249" y="4618"/>
                  </a:lnTo>
                  <a:lnTo>
                    <a:pt x="5249" y="12910"/>
                  </a:lnTo>
                  <a:lnTo>
                    <a:pt x="7295" y="12910"/>
                  </a:lnTo>
                  <a:lnTo>
                    <a:pt x="7295" y="3989"/>
                  </a:lnTo>
                  <a:lnTo>
                    <a:pt x="7295" y="3306"/>
                  </a:lnTo>
                  <a:lnTo>
                    <a:pt x="7243" y="2624"/>
                  </a:lnTo>
                  <a:lnTo>
                    <a:pt x="7138" y="1942"/>
                  </a:lnTo>
                  <a:lnTo>
                    <a:pt x="7085" y="1627"/>
                  </a:lnTo>
                  <a:lnTo>
                    <a:pt x="6980" y="1312"/>
                  </a:lnTo>
                  <a:lnTo>
                    <a:pt x="6823" y="1050"/>
                  </a:lnTo>
                  <a:lnTo>
                    <a:pt x="6665" y="787"/>
                  </a:lnTo>
                  <a:lnTo>
                    <a:pt x="6456" y="578"/>
                  </a:lnTo>
                  <a:lnTo>
                    <a:pt x="6193" y="368"/>
                  </a:lnTo>
                  <a:lnTo>
                    <a:pt x="5878" y="210"/>
                  </a:lnTo>
                  <a:lnTo>
                    <a:pt x="5511" y="105"/>
                  </a:lnTo>
                  <a:lnTo>
                    <a:pt x="5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54" name="Google Shape;954;p17"/>
            <p:cNvSpPr/>
            <p:nvPr/>
          </p:nvSpPr>
          <p:spPr>
            <a:xfrm>
              <a:off x="1426778" y="3166066"/>
              <a:ext cx="58867" cy="105422"/>
            </a:xfrm>
            <a:custGeom>
              <a:avLst/>
              <a:gdLst/>
              <a:ahLst/>
              <a:cxnLst/>
              <a:rect l="l" t="t" r="r" b="b"/>
              <a:pathLst>
                <a:path w="7243" h="12963" extrusionOk="0">
                  <a:moveTo>
                    <a:pt x="1" y="0"/>
                  </a:moveTo>
                  <a:lnTo>
                    <a:pt x="1" y="8030"/>
                  </a:lnTo>
                  <a:lnTo>
                    <a:pt x="1" y="9446"/>
                  </a:lnTo>
                  <a:lnTo>
                    <a:pt x="53" y="10496"/>
                  </a:lnTo>
                  <a:lnTo>
                    <a:pt x="158" y="10916"/>
                  </a:lnTo>
                  <a:lnTo>
                    <a:pt x="263" y="11283"/>
                  </a:lnTo>
                  <a:lnTo>
                    <a:pt x="368" y="11651"/>
                  </a:lnTo>
                  <a:lnTo>
                    <a:pt x="578" y="11965"/>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5"/>
                  </a:lnTo>
                  <a:lnTo>
                    <a:pt x="5301" y="11546"/>
                  </a:lnTo>
                  <a:lnTo>
                    <a:pt x="5301" y="12700"/>
                  </a:lnTo>
                  <a:lnTo>
                    <a:pt x="7243" y="12700"/>
                  </a:lnTo>
                  <a:lnTo>
                    <a:pt x="7243" y="0"/>
                  </a:lnTo>
                  <a:lnTo>
                    <a:pt x="5249" y="0"/>
                  </a:lnTo>
                  <a:lnTo>
                    <a:pt x="5249" y="8344"/>
                  </a:lnTo>
                  <a:lnTo>
                    <a:pt x="5249" y="9341"/>
                  </a:lnTo>
                  <a:lnTo>
                    <a:pt x="5196" y="9866"/>
                  </a:lnTo>
                  <a:lnTo>
                    <a:pt x="5039" y="10339"/>
                  </a:lnTo>
                  <a:lnTo>
                    <a:pt x="4829" y="10811"/>
                  </a:lnTo>
                  <a:lnTo>
                    <a:pt x="4671" y="10968"/>
                  </a:lnTo>
                  <a:lnTo>
                    <a:pt x="4514" y="11126"/>
                  </a:lnTo>
                  <a:lnTo>
                    <a:pt x="4304" y="11231"/>
                  </a:lnTo>
                  <a:lnTo>
                    <a:pt x="4094" y="11336"/>
                  </a:lnTo>
                  <a:lnTo>
                    <a:pt x="3832" y="11388"/>
                  </a:lnTo>
                  <a:lnTo>
                    <a:pt x="3517" y="11441"/>
                  </a:lnTo>
                  <a:lnTo>
                    <a:pt x="3255" y="11388"/>
                  </a:lnTo>
                  <a:lnTo>
                    <a:pt x="3045" y="11336"/>
                  </a:lnTo>
                  <a:lnTo>
                    <a:pt x="2835" y="11283"/>
                  </a:lnTo>
                  <a:lnTo>
                    <a:pt x="2677" y="11178"/>
                  </a:lnTo>
                  <a:lnTo>
                    <a:pt x="2415" y="10968"/>
                  </a:lnTo>
                  <a:lnTo>
                    <a:pt x="2257" y="10706"/>
                  </a:lnTo>
                  <a:lnTo>
                    <a:pt x="2152" y="10391"/>
                  </a:lnTo>
                  <a:lnTo>
                    <a:pt x="2048" y="10076"/>
                  </a:lnTo>
                  <a:lnTo>
                    <a:pt x="2048" y="9551"/>
                  </a:lnTo>
                  <a:lnTo>
                    <a:pt x="1995" y="8344"/>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55" name="Google Shape;955;p17"/>
            <p:cNvSpPr/>
            <p:nvPr/>
          </p:nvSpPr>
          <p:spPr>
            <a:xfrm>
              <a:off x="1503981" y="3164358"/>
              <a:ext cx="102374" cy="104999"/>
            </a:xfrm>
            <a:custGeom>
              <a:avLst/>
              <a:gdLst/>
              <a:ahLst/>
              <a:cxnLst/>
              <a:rect l="l" t="t" r="r" b="b"/>
              <a:pathLst>
                <a:path w="12596" h="12911" extrusionOk="0">
                  <a:moveTo>
                    <a:pt x="4619" y="0"/>
                  </a:moveTo>
                  <a:lnTo>
                    <a:pt x="4094" y="53"/>
                  </a:lnTo>
                  <a:lnTo>
                    <a:pt x="3569" y="158"/>
                  </a:lnTo>
                  <a:lnTo>
                    <a:pt x="3202" y="315"/>
                  </a:lnTo>
                  <a:lnTo>
                    <a:pt x="2834" y="578"/>
                  </a:lnTo>
                  <a:lnTo>
                    <a:pt x="2520" y="787"/>
                  </a:lnTo>
                  <a:lnTo>
                    <a:pt x="2257" y="1050"/>
                  </a:lnTo>
                  <a:lnTo>
                    <a:pt x="1890" y="1470"/>
                  </a:lnTo>
                  <a:lnTo>
                    <a:pt x="1890" y="210"/>
                  </a:lnTo>
                  <a:lnTo>
                    <a:pt x="1" y="210"/>
                  </a:lnTo>
                  <a:lnTo>
                    <a:pt x="1" y="12910"/>
                  </a:lnTo>
                  <a:lnTo>
                    <a:pt x="2047" y="12910"/>
                  </a:lnTo>
                  <a:lnTo>
                    <a:pt x="2047" y="4618"/>
                  </a:lnTo>
                  <a:lnTo>
                    <a:pt x="2047" y="3516"/>
                  </a:lnTo>
                  <a:lnTo>
                    <a:pt x="2100" y="3044"/>
                  </a:lnTo>
                  <a:lnTo>
                    <a:pt x="2257" y="2572"/>
                  </a:lnTo>
                  <a:lnTo>
                    <a:pt x="2415" y="2152"/>
                  </a:lnTo>
                  <a:lnTo>
                    <a:pt x="2572" y="1994"/>
                  </a:lnTo>
                  <a:lnTo>
                    <a:pt x="2730" y="1837"/>
                  </a:lnTo>
                  <a:lnTo>
                    <a:pt x="2939" y="1732"/>
                  </a:lnTo>
                  <a:lnTo>
                    <a:pt x="3149" y="1627"/>
                  </a:lnTo>
                  <a:lnTo>
                    <a:pt x="3412" y="1575"/>
                  </a:lnTo>
                  <a:lnTo>
                    <a:pt x="3989" y="1575"/>
                  </a:lnTo>
                  <a:lnTo>
                    <a:pt x="4199" y="1627"/>
                  </a:lnTo>
                  <a:lnTo>
                    <a:pt x="4409" y="1680"/>
                  </a:lnTo>
                  <a:lnTo>
                    <a:pt x="4619" y="1785"/>
                  </a:lnTo>
                  <a:lnTo>
                    <a:pt x="4776" y="1942"/>
                  </a:lnTo>
                  <a:lnTo>
                    <a:pt x="4881" y="2099"/>
                  </a:lnTo>
                  <a:lnTo>
                    <a:pt x="5091" y="2467"/>
                  </a:lnTo>
                  <a:lnTo>
                    <a:pt x="5196" y="2887"/>
                  </a:lnTo>
                  <a:lnTo>
                    <a:pt x="5249" y="3411"/>
                  </a:lnTo>
                  <a:lnTo>
                    <a:pt x="5249" y="4618"/>
                  </a:lnTo>
                  <a:lnTo>
                    <a:pt x="5249" y="12910"/>
                  </a:lnTo>
                  <a:lnTo>
                    <a:pt x="7295" y="12910"/>
                  </a:lnTo>
                  <a:lnTo>
                    <a:pt x="7295" y="4618"/>
                  </a:lnTo>
                  <a:lnTo>
                    <a:pt x="7348" y="3569"/>
                  </a:lnTo>
                  <a:lnTo>
                    <a:pt x="7400" y="3044"/>
                  </a:lnTo>
                  <a:lnTo>
                    <a:pt x="7505" y="2572"/>
                  </a:lnTo>
                  <a:lnTo>
                    <a:pt x="7715" y="2152"/>
                  </a:lnTo>
                  <a:lnTo>
                    <a:pt x="7872" y="1994"/>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8"/>
                  </a:lnTo>
                  <a:lnTo>
                    <a:pt x="10549" y="12910"/>
                  </a:lnTo>
                  <a:lnTo>
                    <a:pt x="12596" y="12910"/>
                  </a:lnTo>
                  <a:lnTo>
                    <a:pt x="12596" y="4618"/>
                  </a:lnTo>
                  <a:lnTo>
                    <a:pt x="12596" y="3306"/>
                  </a:lnTo>
                  <a:lnTo>
                    <a:pt x="12543" y="2729"/>
                  </a:lnTo>
                  <a:lnTo>
                    <a:pt x="12491" y="2257"/>
                  </a:lnTo>
                  <a:lnTo>
                    <a:pt x="12386" y="1837"/>
                  </a:lnTo>
                  <a:lnTo>
                    <a:pt x="12228" y="1470"/>
                  </a:lnTo>
                  <a:lnTo>
                    <a:pt x="12018" y="1102"/>
                  </a:lnTo>
                  <a:lnTo>
                    <a:pt x="11756" y="787"/>
                  </a:lnTo>
                  <a:lnTo>
                    <a:pt x="11441" y="525"/>
                  </a:lnTo>
                  <a:lnTo>
                    <a:pt x="11126" y="315"/>
                  </a:lnTo>
                  <a:lnTo>
                    <a:pt x="10811" y="210"/>
                  </a:lnTo>
                  <a:lnTo>
                    <a:pt x="10549" y="105"/>
                  </a:lnTo>
                  <a:lnTo>
                    <a:pt x="10077" y="0"/>
                  </a:lnTo>
                  <a:lnTo>
                    <a:pt x="9762" y="0"/>
                  </a:lnTo>
                  <a:lnTo>
                    <a:pt x="9237" y="53"/>
                  </a:lnTo>
                  <a:lnTo>
                    <a:pt x="8765" y="158"/>
                  </a:lnTo>
                  <a:lnTo>
                    <a:pt x="8345" y="315"/>
                  </a:lnTo>
                  <a:lnTo>
                    <a:pt x="8030" y="525"/>
                  </a:lnTo>
                  <a:lnTo>
                    <a:pt x="7715" y="787"/>
                  </a:lnTo>
                  <a:lnTo>
                    <a:pt x="7505" y="1050"/>
                  </a:lnTo>
                  <a:lnTo>
                    <a:pt x="7138" y="1470"/>
                  </a:lnTo>
                  <a:lnTo>
                    <a:pt x="6823" y="1050"/>
                  </a:lnTo>
                  <a:lnTo>
                    <a:pt x="6613" y="787"/>
                  </a:lnTo>
                  <a:lnTo>
                    <a:pt x="6403" y="578"/>
                  </a:lnTo>
                  <a:lnTo>
                    <a:pt x="6036" y="315"/>
                  </a:lnTo>
                  <a:lnTo>
                    <a:pt x="5668" y="158"/>
                  </a:lnTo>
                  <a:lnTo>
                    <a:pt x="519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56" name="Google Shape;956;p17"/>
            <p:cNvSpPr/>
            <p:nvPr/>
          </p:nvSpPr>
          <p:spPr>
            <a:xfrm>
              <a:off x="1622553" y="3130641"/>
              <a:ext cx="58445" cy="140847"/>
            </a:xfrm>
            <a:custGeom>
              <a:avLst/>
              <a:gdLst/>
              <a:ahLst/>
              <a:cxnLst/>
              <a:rect l="l" t="t" r="r" b="b"/>
              <a:pathLst>
                <a:path w="7191" h="17319" extrusionOk="0">
                  <a:moveTo>
                    <a:pt x="3832" y="0"/>
                  </a:moveTo>
                  <a:lnTo>
                    <a:pt x="2520" y="2782"/>
                  </a:lnTo>
                  <a:lnTo>
                    <a:pt x="4147" y="2782"/>
                  </a:lnTo>
                  <a:lnTo>
                    <a:pt x="6613" y="0"/>
                  </a:lnTo>
                  <a:close/>
                  <a:moveTo>
                    <a:pt x="3989" y="5721"/>
                  </a:moveTo>
                  <a:lnTo>
                    <a:pt x="4199" y="5773"/>
                  </a:lnTo>
                  <a:lnTo>
                    <a:pt x="4409" y="5878"/>
                  </a:lnTo>
                  <a:lnTo>
                    <a:pt x="4567" y="5983"/>
                  </a:lnTo>
                  <a:lnTo>
                    <a:pt x="4881" y="6245"/>
                  </a:lnTo>
                  <a:lnTo>
                    <a:pt x="5039" y="6560"/>
                  </a:lnTo>
                  <a:lnTo>
                    <a:pt x="5196" y="6928"/>
                  </a:lnTo>
                  <a:lnTo>
                    <a:pt x="5249" y="7295"/>
                  </a:lnTo>
                  <a:lnTo>
                    <a:pt x="5301" y="7925"/>
                  </a:lnTo>
                  <a:lnTo>
                    <a:pt x="5301" y="9499"/>
                  </a:lnTo>
                  <a:lnTo>
                    <a:pt x="2100" y="9499"/>
                  </a:lnTo>
                  <a:lnTo>
                    <a:pt x="2100" y="7610"/>
                  </a:lnTo>
                  <a:lnTo>
                    <a:pt x="2152" y="7138"/>
                  </a:lnTo>
                  <a:lnTo>
                    <a:pt x="2205" y="6770"/>
                  </a:lnTo>
                  <a:lnTo>
                    <a:pt x="2362" y="6455"/>
                  </a:lnTo>
                  <a:lnTo>
                    <a:pt x="2467" y="6245"/>
                  </a:lnTo>
                  <a:lnTo>
                    <a:pt x="2625" y="6088"/>
                  </a:lnTo>
                  <a:lnTo>
                    <a:pt x="2835" y="5931"/>
                  </a:lnTo>
                  <a:lnTo>
                    <a:pt x="3045" y="5826"/>
                  </a:lnTo>
                  <a:lnTo>
                    <a:pt x="3360" y="5721"/>
                  </a:lnTo>
                  <a:close/>
                  <a:moveTo>
                    <a:pt x="3517" y="4146"/>
                  </a:moveTo>
                  <a:lnTo>
                    <a:pt x="2940" y="4199"/>
                  </a:lnTo>
                  <a:lnTo>
                    <a:pt x="2415" y="4304"/>
                  </a:lnTo>
                  <a:lnTo>
                    <a:pt x="1995" y="4409"/>
                  </a:lnTo>
                  <a:lnTo>
                    <a:pt x="1575" y="4619"/>
                  </a:lnTo>
                  <a:lnTo>
                    <a:pt x="1260" y="4829"/>
                  </a:lnTo>
                  <a:lnTo>
                    <a:pt x="998" y="5091"/>
                  </a:lnTo>
                  <a:lnTo>
                    <a:pt x="736" y="5406"/>
                  </a:lnTo>
                  <a:lnTo>
                    <a:pt x="526" y="5773"/>
                  </a:lnTo>
                  <a:lnTo>
                    <a:pt x="368" y="6140"/>
                  </a:lnTo>
                  <a:lnTo>
                    <a:pt x="263" y="6508"/>
                  </a:lnTo>
                  <a:lnTo>
                    <a:pt x="106" y="7400"/>
                  </a:lnTo>
                  <a:lnTo>
                    <a:pt x="53" y="8345"/>
                  </a:lnTo>
                  <a:lnTo>
                    <a:pt x="1" y="9394"/>
                  </a:lnTo>
                  <a:lnTo>
                    <a:pt x="53" y="12386"/>
                  </a:lnTo>
                  <a:lnTo>
                    <a:pt x="106" y="14065"/>
                  </a:lnTo>
                  <a:lnTo>
                    <a:pt x="158" y="14537"/>
                  </a:lnTo>
                  <a:lnTo>
                    <a:pt x="211" y="14852"/>
                  </a:lnTo>
                  <a:lnTo>
                    <a:pt x="368" y="15324"/>
                  </a:lnTo>
                  <a:lnTo>
                    <a:pt x="526" y="15692"/>
                  </a:lnTo>
                  <a:lnTo>
                    <a:pt x="683" y="15954"/>
                  </a:lnTo>
                  <a:lnTo>
                    <a:pt x="841" y="16216"/>
                  </a:lnTo>
                  <a:lnTo>
                    <a:pt x="1050" y="16426"/>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6"/>
                  </a:lnTo>
                  <a:lnTo>
                    <a:pt x="6193" y="16426"/>
                  </a:lnTo>
                  <a:lnTo>
                    <a:pt x="6403" y="16216"/>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19"/>
                  </a:lnTo>
                  <a:lnTo>
                    <a:pt x="4567" y="15482"/>
                  </a:lnTo>
                  <a:lnTo>
                    <a:pt x="4409" y="15534"/>
                  </a:lnTo>
                  <a:lnTo>
                    <a:pt x="4199" y="15639"/>
                  </a:lnTo>
                  <a:lnTo>
                    <a:pt x="3727" y="15692"/>
                  </a:lnTo>
                  <a:lnTo>
                    <a:pt x="3464" y="15639"/>
                  </a:lnTo>
                  <a:lnTo>
                    <a:pt x="3202" y="15639"/>
                  </a:lnTo>
                  <a:lnTo>
                    <a:pt x="2835" y="15482"/>
                  </a:lnTo>
                  <a:lnTo>
                    <a:pt x="2572" y="15219"/>
                  </a:lnTo>
                  <a:lnTo>
                    <a:pt x="2362" y="14957"/>
                  </a:lnTo>
                  <a:lnTo>
                    <a:pt x="2257" y="14642"/>
                  </a:lnTo>
                  <a:lnTo>
                    <a:pt x="2152" y="14380"/>
                  </a:lnTo>
                  <a:lnTo>
                    <a:pt x="2100" y="13855"/>
                  </a:lnTo>
                  <a:lnTo>
                    <a:pt x="2048" y="12700"/>
                  </a:lnTo>
                  <a:lnTo>
                    <a:pt x="2100" y="11126"/>
                  </a:lnTo>
                  <a:lnTo>
                    <a:pt x="7191" y="11126"/>
                  </a:lnTo>
                  <a:lnTo>
                    <a:pt x="7191" y="8082"/>
                  </a:lnTo>
                  <a:lnTo>
                    <a:pt x="7138" y="7400"/>
                  </a:lnTo>
                  <a:lnTo>
                    <a:pt x="7086" y="6928"/>
                  </a:lnTo>
                  <a:lnTo>
                    <a:pt x="6981" y="6455"/>
                  </a:lnTo>
                  <a:lnTo>
                    <a:pt x="6823" y="6036"/>
                  </a:lnTo>
                  <a:lnTo>
                    <a:pt x="6666" y="5668"/>
                  </a:lnTo>
                  <a:lnTo>
                    <a:pt x="6456" y="5353"/>
                  </a:lnTo>
                  <a:lnTo>
                    <a:pt x="6246" y="5091"/>
                  </a:lnTo>
                  <a:lnTo>
                    <a:pt x="5983" y="4829"/>
                  </a:lnTo>
                  <a:lnTo>
                    <a:pt x="5721" y="4671"/>
                  </a:lnTo>
                  <a:lnTo>
                    <a:pt x="5459" y="4514"/>
                  </a:lnTo>
                  <a:lnTo>
                    <a:pt x="4881" y="4304"/>
                  </a:lnTo>
                  <a:lnTo>
                    <a:pt x="4357" y="4199"/>
                  </a:lnTo>
                  <a:lnTo>
                    <a:pt x="3884" y="41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57" name="Google Shape;957;p17"/>
            <p:cNvSpPr/>
            <p:nvPr/>
          </p:nvSpPr>
          <p:spPr>
            <a:xfrm>
              <a:off x="1697627" y="3164358"/>
              <a:ext cx="43515" cy="104999"/>
            </a:xfrm>
            <a:custGeom>
              <a:avLst/>
              <a:gdLst/>
              <a:ahLst/>
              <a:cxnLst/>
              <a:rect l="l" t="t" r="r" b="b"/>
              <a:pathLst>
                <a:path w="5354" h="12911" extrusionOk="0">
                  <a:moveTo>
                    <a:pt x="4986" y="0"/>
                  </a:moveTo>
                  <a:lnTo>
                    <a:pt x="4618" y="53"/>
                  </a:lnTo>
                  <a:lnTo>
                    <a:pt x="4251" y="105"/>
                  </a:lnTo>
                  <a:lnTo>
                    <a:pt x="3989" y="210"/>
                  </a:lnTo>
                  <a:lnTo>
                    <a:pt x="3674" y="368"/>
                  </a:lnTo>
                  <a:lnTo>
                    <a:pt x="3464" y="525"/>
                  </a:lnTo>
                  <a:lnTo>
                    <a:pt x="2992" y="892"/>
                  </a:lnTo>
                  <a:lnTo>
                    <a:pt x="2624" y="1312"/>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1"/>
                  </a:lnTo>
                  <a:lnTo>
                    <a:pt x="2624" y="3149"/>
                  </a:lnTo>
                  <a:lnTo>
                    <a:pt x="2887" y="2834"/>
                  </a:lnTo>
                  <a:lnTo>
                    <a:pt x="3201" y="2572"/>
                  </a:lnTo>
                  <a:lnTo>
                    <a:pt x="3569" y="2362"/>
                  </a:lnTo>
                  <a:lnTo>
                    <a:pt x="3936" y="2257"/>
                  </a:lnTo>
                  <a:lnTo>
                    <a:pt x="4304" y="2204"/>
                  </a:lnTo>
                  <a:lnTo>
                    <a:pt x="4671" y="2152"/>
                  </a:lnTo>
                  <a:lnTo>
                    <a:pt x="5353" y="2152"/>
                  </a:lnTo>
                  <a:lnTo>
                    <a:pt x="5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58" name="Google Shape;958;p17"/>
            <p:cNvSpPr/>
            <p:nvPr/>
          </p:nvSpPr>
          <p:spPr>
            <a:xfrm>
              <a:off x="1749237" y="3126802"/>
              <a:ext cx="16214" cy="142555"/>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59" name="Google Shape;959;p17"/>
            <p:cNvSpPr/>
            <p:nvPr/>
          </p:nvSpPr>
          <p:spPr>
            <a:xfrm>
              <a:off x="1782080" y="3164358"/>
              <a:ext cx="60574" cy="137862"/>
            </a:xfrm>
            <a:custGeom>
              <a:avLst/>
              <a:gdLst/>
              <a:ahLst/>
              <a:cxnLst/>
              <a:rect l="l" t="t" r="r" b="b"/>
              <a:pathLst>
                <a:path w="7453" h="16952" extrusionOk="0">
                  <a:moveTo>
                    <a:pt x="3936" y="1627"/>
                  </a:moveTo>
                  <a:lnTo>
                    <a:pt x="4146" y="1680"/>
                  </a:lnTo>
                  <a:lnTo>
                    <a:pt x="4408" y="1785"/>
                  </a:lnTo>
                  <a:lnTo>
                    <a:pt x="4566" y="1837"/>
                  </a:lnTo>
                  <a:lnTo>
                    <a:pt x="4881" y="2099"/>
                  </a:lnTo>
                  <a:lnTo>
                    <a:pt x="5091" y="2414"/>
                  </a:lnTo>
                  <a:lnTo>
                    <a:pt x="5248" y="2729"/>
                  </a:lnTo>
                  <a:lnTo>
                    <a:pt x="5301" y="3044"/>
                  </a:lnTo>
                  <a:lnTo>
                    <a:pt x="5405" y="3569"/>
                  </a:lnTo>
                  <a:lnTo>
                    <a:pt x="5458" y="5038"/>
                  </a:lnTo>
                  <a:lnTo>
                    <a:pt x="5510" y="6508"/>
                  </a:lnTo>
                  <a:lnTo>
                    <a:pt x="5458" y="8659"/>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8"/>
                  </a:lnTo>
                  <a:lnTo>
                    <a:pt x="2729" y="11283"/>
                  </a:lnTo>
                  <a:lnTo>
                    <a:pt x="2572" y="11126"/>
                  </a:lnTo>
                  <a:lnTo>
                    <a:pt x="2467" y="10916"/>
                  </a:lnTo>
                  <a:lnTo>
                    <a:pt x="2362" y="10706"/>
                  </a:lnTo>
                  <a:lnTo>
                    <a:pt x="2257" y="10444"/>
                  </a:lnTo>
                  <a:lnTo>
                    <a:pt x="2152" y="9761"/>
                  </a:lnTo>
                  <a:lnTo>
                    <a:pt x="2099" y="8974"/>
                  </a:lnTo>
                  <a:lnTo>
                    <a:pt x="2099" y="6823"/>
                  </a:lnTo>
                  <a:lnTo>
                    <a:pt x="2099" y="4881"/>
                  </a:lnTo>
                  <a:lnTo>
                    <a:pt x="2152" y="3359"/>
                  </a:lnTo>
                  <a:lnTo>
                    <a:pt x="2204" y="2887"/>
                  </a:lnTo>
                  <a:lnTo>
                    <a:pt x="2257" y="2572"/>
                  </a:lnTo>
                  <a:lnTo>
                    <a:pt x="2414" y="2309"/>
                  </a:lnTo>
                  <a:lnTo>
                    <a:pt x="2572" y="2047"/>
                  </a:lnTo>
                  <a:lnTo>
                    <a:pt x="2834" y="1837"/>
                  </a:lnTo>
                  <a:lnTo>
                    <a:pt x="3201" y="1680"/>
                  </a:lnTo>
                  <a:lnTo>
                    <a:pt x="3621" y="1627"/>
                  </a:lnTo>
                  <a:close/>
                  <a:moveTo>
                    <a:pt x="2991" y="0"/>
                  </a:moveTo>
                  <a:lnTo>
                    <a:pt x="2519" y="53"/>
                  </a:lnTo>
                  <a:lnTo>
                    <a:pt x="2047" y="158"/>
                  </a:lnTo>
                  <a:lnTo>
                    <a:pt x="1627" y="368"/>
                  </a:lnTo>
                  <a:lnTo>
                    <a:pt x="1207" y="630"/>
                  </a:lnTo>
                  <a:lnTo>
                    <a:pt x="892" y="945"/>
                  </a:lnTo>
                  <a:lnTo>
                    <a:pt x="577" y="1365"/>
                  </a:lnTo>
                  <a:lnTo>
                    <a:pt x="315" y="1837"/>
                  </a:lnTo>
                  <a:lnTo>
                    <a:pt x="158" y="2414"/>
                  </a:lnTo>
                  <a:lnTo>
                    <a:pt x="53" y="3306"/>
                  </a:lnTo>
                  <a:lnTo>
                    <a:pt x="0" y="4513"/>
                  </a:lnTo>
                  <a:lnTo>
                    <a:pt x="0" y="6770"/>
                  </a:lnTo>
                  <a:lnTo>
                    <a:pt x="0" y="8817"/>
                  </a:lnTo>
                  <a:lnTo>
                    <a:pt x="53" y="9919"/>
                  </a:lnTo>
                  <a:lnTo>
                    <a:pt x="158" y="10706"/>
                  </a:lnTo>
                  <a:lnTo>
                    <a:pt x="315" y="11231"/>
                  </a:lnTo>
                  <a:lnTo>
                    <a:pt x="472" y="11651"/>
                  </a:lnTo>
                  <a:lnTo>
                    <a:pt x="735" y="12070"/>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333"/>
                  </a:lnTo>
                  <a:lnTo>
                    <a:pt x="5196" y="12070"/>
                  </a:lnTo>
                  <a:lnTo>
                    <a:pt x="5458" y="11651"/>
                  </a:lnTo>
                  <a:lnTo>
                    <a:pt x="5458" y="16951"/>
                  </a:lnTo>
                  <a:lnTo>
                    <a:pt x="7452" y="16951"/>
                  </a:lnTo>
                  <a:lnTo>
                    <a:pt x="7452" y="210"/>
                  </a:lnTo>
                  <a:lnTo>
                    <a:pt x="5510" y="210"/>
                  </a:lnTo>
                  <a:lnTo>
                    <a:pt x="5510" y="1575"/>
                  </a:lnTo>
                  <a:lnTo>
                    <a:pt x="5196" y="1102"/>
                  </a:lnTo>
                  <a:lnTo>
                    <a:pt x="4986" y="840"/>
                  </a:lnTo>
                  <a:lnTo>
                    <a:pt x="4723" y="578"/>
                  </a:lnTo>
                  <a:lnTo>
                    <a:pt x="4356" y="315"/>
                  </a:lnTo>
                  <a:lnTo>
                    <a:pt x="3989" y="158"/>
                  </a:lnTo>
                  <a:lnTo>
                    <a:pt x="3516" y="53"/>
                  </a:lnTo>
                  <a:lnTo>
                    <a:pt x="29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60" name="Google Shape;960;p17"/>
            <p:cNvSpPr/>
            <p:nvPr/>
          </p:nvSpPr>
          <p:spPr>
            <a:xfrm>
              <a:off x="1860982" y="3166066"/>
              <a:ext cx="59298" cy="105422"/>
            </a:xfrm>
            <a:custGeom>
              <a:avLst/>
              <a:gdLst/>
              <a:ahLst/>
              <a:cxnLst/>
              <a:rect l="l" t="t" r="r" b="b"/>
              <a:pathLst>
                <a:path w="7296" h="12963" extrusionOk="0">
                  <a:moveTo>
                    <a:pt x="1" y="0"/>
                  </a:moveTo>
                  <a:lnTo>
                    <a:pt x="1" y="8030"/>
                  </a:lnTo>
                  <a:lnTo>
                    <a:pt x="1" y="9446"/>
                  </a:lnTo>
                  <a:lnTo>
                    <a:pt x="106" y="10496"/>
                  </a:lnTo>
                  <a:lnTo>
                    <a:pt x="158" y="10916"/>
                  </a:lnTo>
                  <a:lnTo>
                    <a:pt x="263" y="11283"/>
                  </a:lnTo>
                  <a:lnTo>
                    <a:pt x="421" y="11651"/>
                  </a:lnTo>
                  <a:lnTo>
                    <a:pt x="578" y="11965"/>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5"/>
                  </a:lnTo>
                  <a:lnTo>
                    <a:pt x="5354" y="11546"/>
                  </a:lnTo>
                  <a:lnTo>
                    <a:pt x="5354" y="12700"/>
                  </a:lnTo>
                  <a:lnTo>
                    <a:pt x="7295" y="12700"/>
                  </a:lnTo>
                  <a:lnTo>
                    <a:pt x="7295" y="0"/>
                  </a:lnTo>
                  <a:lnTo>
                    <a:pt x="5301" y="0"/>
                  </a:lnTo>
                  <a:lnTo>
                    <a:pt x="5301" y="8344"/>
                  </a:lnTo>
                  <a:lnTo>
                    <a:pt x="5249" y="9341"/>
                  </a:lnTo>
                  <a:lnTo>
                    <a:pt x="5196" y="9866"/>
                  </a:lnTo>
                  <a:lnTo>
                    <a:pt x="5039" y="10339"/>
                  </a:lnTo>
                  <a:lnTo>
                    <a:pt x="4829" y="10811"/>
                  </a:lnTo>
                  <a:lnTo>
                    <a:pt x="4724" y="10968"/>
                  </a:lnTo>
                  <a:lnTo>
                    <a:pt x="4514" y="11126"/>
                  </a:lnTo>
                  <a:lnTo>
                    <a:pt x="4357" y="11231"/>
                  </a:lnTo>
                  <a:lnTo>
                    <a:pt x="4094" y="11336"/>
                  </a:lnTo>
                  <a:lnTo>
                    <a:pt x="3832" y="11388"/>
                  </a:lnTo>
                  <a:lnTo>
                    <a:pt x="3517" y="11441"/>
                  </a:lnTo>
                  <a:lnTo>
                    <a:pt x="3255" y="11388"/>
                  </a:lnTo>
                  <a:lnTo>
                    <a:pt x="3045" y="11336"/>
                  </a:lnTo>
                  <a:lnTo>
                    <a:pt x="2887" y="11283"/>
                  </a:lnTo>
                  <a:lnTo>
                    <a:pt x="2677" y="11178"/>
                  </a:lnTo>
                  <a:lnTo>
                    <a:pt x="2415" y="10968"/>
                  </a:lnTo>
                  <a:lnTo>
                    <a:pt x="2257" y="10706"/>
                  </a:lnTo>
                  <a:lnTo>
                    <a:pt x="2152" y="10391"/>
                  </a:lnTo>
                  <a:lnTo>
                    <a:pt x="2100" y="10076"/>
                  </a:lnTo>
                  <a:lnTo>
                    <a:pt x="2047" y="9551"/>
                  </a:lnTo>
                  <a:lnTo>
                    <a:pt x="2047" y="8344"/>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61" name="Google Shape;961;p17"/>
            <p:cNvSpPr/>
            <p:nvPr/>
          </p:nvSpPr>
          <p:spPr>
            <a:xfrm>
              <a:off x="1936909" y="3164358"/>
              <a:ext cx="58014" cy="107129"/>
            </a:xfrm>
            <a:custGeom>
              <a:avLst/>
              <a:gdLst/>
              <a:ahLst/>
              <a:cxnLst/>
              <a:rect l="l" t="t" r="r" b="b"/>
              <a:pathLst>
                <a:path w="7138" h="13173" extrusionOk="0">
                  <a:moveTo>
                    <a:pt x="3936" y="1575"/>
                  </a:moveTo>
                  <a:lnTo>
                    <a:pt x="4146" y="1627"/>
                  </a:lnTo>
                  <a:lnTo>
                    <a:pt x="4356" y="1732"/>
                  </a:lnTo>
                  <a:lnTo>
                    <a:pt x="4566" y="1837"/>
                  </a:lnTo>
                  <a:lnTo>
                    <a:pt x="4828" y="2099"/>
                  </a:lnTo>
                  <a:lnTo>
                    <a:pt x="4986" y="2414"/>
                  </a:lnTo>
                  <a:lnTo>
                    <a:pt x="5143" y="2782"/>
                  </a:lnTo>
                  <a:lnTo>
                    <a:pt x="5196" y="3149"/>
                  </a:lnTo>
                  <a:lnTo>
                    <a:pt x="5248" y="3779"/>
                  </a:lnTo>
                  <a:lnTo>
                    <a:pt x="5248" y="5353"/>
                  </a:lnTo>
                  <a:lnTo>
                    <a:pt x="2047" y="5353"/>
                  </a:lnTo>
                  <a:lnTo>
                    <a:pt x="2047" y="3464"/>
                  </a:lnTo>
                  <a:lnTo>
                    <a:pt x="2099" y="2992"/>
                  </a:lnTo>
                  <a:lnTo>
                    <a:pt x="2204" y="2624"/>
                  </a:lnTo>
                  <a:lnTo>
                    <a:pt x="2309" y="2309"/>
                  </a:lnTo>
                  <a:lnTo>
                    <a:pt x="2414" y="2099"/>
                  </a:lnTo>
                  <a:lnTo>
                    <a:pt x="2572" y="1942"/>
                  </a:lnTo>
                  <a:lnTo>
                    <a:pt x="2782" y="1785"/>
                  </a:lnTo>
                  <a:lnTo>
                    <a:pt x="2991" y="1680"/>
                  </a:lnTo>
                  <a:lnTo>
                    <a:pt x="3306" y="1575"/>
                  </a:lnTo>
                  <a:close/>
                  <a:moveTo>
                    <a:pt x="3464" y="0"/>
                  </a:moveTo>
                  <a:lnTo>
                    <a:pt x="2886" y="53"/>
                  </a:lnTo>
                  <a:lnTo>
                    <a:pt x="2414" y="158"/>
                  </a:lnTo>
                  <a:lnTo>
                    <a:pt x="1942" y="263"/>
                  </a:lnTo>
                  <a:lnTo>
                    <a:pt x="1574" y="473"/>
                  </a:lnTo>
                  <a:lnTo>
                    <a:pt x="1207" y="683"/>
                  </a:lnTo>
                  <a:lnTo>
                    <a:pt x="945" y="945"/>
                  </a:lnTo>
                  <a:lnTo>
                    <a:pt x="682" y="1260"/>
                  </a:lnTo>
                  <a:lnTo>
                    <a:pt x="525" y="1627"/>
                  </a:lnTo>
                  <a:lnTo>
                    <a:pt x="367" y="1994"/>
                  </a:lnTo>
                  <a:lnTo>
                    <a:pt x="210" y="2362"/>
                  </a:lnTo>
                  <a:lnTo>
                    <a:pt x="53" y="3254"/>
                  </a:lnTo>
                  <a:lnTo>
                    <a:pt x="0" y="4199"/>
                  </a:lnTo>
                  <a:lnTo>
                    <a:pt x="0" y="5248"/>
                  </a:lnTo>
                  <a:lnTo>
                    <a:pt x="0" y="8240"/>
                  </a:lnTo>
                  <a:lnTo>
                    <a:pt x="53" y="9919"/>
                  </a:lnTo>
                  <a:lnTo>
                    <a:pt x="105" y="10391"/>
                  </a:lnTo>
                  <a:lnTo>
                    <a:pt x="158" y="10706"/>
                  </a:lnTo>
                  <a:lnTo>
                    <a:pt x="315" y="11178"/>
                  </a:lnTo>
                  <a:lnTo>
                    <a:pt x="472" y="11546"/>
                  </a:lnTo>
                  <a:lnTo>
                    <a:pt x="630" y="11808"/>
                  </a:lnTo>
                  <a:lnTo>
                    <a:pt x="840" y="12070"/>
                  </a:lnTo>
                  <a:lnTo>
                    <a:pt x="997" y="12280"/>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0"/>
                  </a:lnTo>
                  <a:lnTo>
                    <a:pt x="6140" y="12280"/>
                  </a:lnTo>
                  <a:lnTo>
                    <a:pt x="6403" y="12070"/>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3"/>
                  </a:lnTo>
                  <a:lnTo>
                    <a:pt x="4513" y="11336"/>
                  </a:lnTo>
                  <a:lnTo>
                    <a:pt x="4356" y="11388"/>
                  </a:lnTo>
                  <a:lnTo>
                    <a:pt x="4146" y="11493"/>
                  </a:lnTo>
                  <a:lnTo>
                    <a:pt x="3674" y="11546"/>
                  </a:lnTo>
                  <a:lnTo>
                    <a:pt x="3411" y="11493"/>
                  </a:lnTo>
                  <a:lnTo>
                    <a:pt x="3201" y="11493"/>
                  </a:lnTo>
                  <a:lnTo>
                    <a:pt x="2782" y="11336"/>
                  </a:lnTo>
                  <a:lnTo>
                    <a:pt x="2519" y="11073"/>
                  </a:lnTo>
                  <a:lnTo>
                    <a:pt x="2309" y="10811"/>
                  </a:lnTo>
                  <a:lnTo>
                    <a:pt x="2204" y="10496"/>
                  </a:lnTo>
                  <a:lnTo>
                    <a:pt x="2152" y="10234"/>
                  </a:lnTo>
                  <a:lnTo>
                    <a:pt x="2047" y="9709"/>
                  </a:lnTo>
                  <a:lnTo>
                    <a:pt x="2047" y="8554"/>
                  </a:lnTo>
                  <a:lnTo>
                    <a:pt x="2047" y="6980"/>
                  </a:lnTo>
                  <a:lnTo>
                    <a:pt x="7137" y="6980"/>
                  </a:lnTo>
                  <a:lnTo>
                    <a:pt x="7137" y="3936"/>
                  </a:lnTo>
                  <a:lnTo>
                    <a:pt x="7085" y="3254"/>
                  </a:lnTo>
                  <a:lnTo>
                    <a:pt x="7032" y="2782"/>
                  </a:lnTo>
                  <a:lnTo>
                    <a:pt x="6927" y="2309"/>
                  </a:lnTo>
                  <a:lnTo>
                    <a:pt x="6822" y="1890"/>
                  </a:lnTo>
                  <a:lnTo>
                    <a:pt x="6613" y="1522"/>
                  </a:lnTo>
                  <a:lnTo>
                    <a:pt x="6403" y="1207"/>
                  </a:lnTo>
                  <a:lnTo>
                    <a:pt x="6193" y="945"/>
                  </a:lnTo>
                  <a:lnTo>
                    <a:pt x="5930" y="683"/>
                  </a:lnTo>
                  <a:lnTo>
                    <a:pt x="5668" y="525"/>
                  </a:lnTo>
                  <a:lnTo>
                    <a:pt x="5405" y="368"/>
                  </a:lnTo>
                  <a:lnTo>
                    <a:pt x="4881" y="158"/>
                  </a:lnTo>
                  <a:lnTo>
                    <a:pt x="4303"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62" name="Google Shape;962;p17"/>
            <p:cNvSpPr/>
            <p:nvPr/>
          </p:nvSpPr>
          <p:spPr>
            <a:xfrm>
              <a:off x="2057188" y="3164358"/>
              <a:ext cx="58437" cy="107129"/>
            </a:xfrm>
            <a:custGeom>
              <a:avLst/>
              <a:gdLst/>
              <a:ahLst/>
              <a:cxnLst/>
              <a:rect l="l" t="t" r="r" b="b"/>
              <a:pathLst>
                <a:path w="7190" h="13173" extrusionOk="0">
                  <a:moveTo>
                    <a:pt x="3097" y="0"/>
                  </a:moveTo>
                  <a:lnTo>
                    <a:pt x="2519"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0"/>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0"/>
                  </a:lnTo>
                  <a:lnTo>
                    <a:pt x="6298" y="12175"/>
                  </a:lnTo>
                  <a:lnTo>
                    <a:pt x="6560" y="11861"/>
                  </a:lnTo>
                  <a:lnTo>
                    <a:pt x="6718" y="11546"/>
                  </a:lnTo>
                  <a:lnTo>
                    <a:pt x="6875" y="11178"/>
                  </a:lnTo>
                  <a:lnTo>
                    <a:pt x="6980" y="10759"/>
                  </a:lnTo>
                  <a:lnTo>
                    <a:pt x="7137" y="9971"/>
                  </a:lnTo>
                  <a:lnTo>
                    <a:pt x="7190" y="9079"/>
                  </a:lnTo>
                  <a:lnTo>
                    <a:pt x="7190" y="8187"/>
                  </a:lnTo>
                  <a:lnTo>
                    <a:pt x="5248" y="8187"/>
                  </a:lnTo>
                  <a:lnTo>
                    <a:pt x="5248" y="8974"/>
                  </a:lnTo>
                  <a:lnTo>
                    <a:pt x="5248" y="9604"/>
                  </a:lnTo>
                  <a:lnTo>
                    <a:pt x="5143" y="10181"/>
                  </a:lnTo>
                  <a:lnTo>
                    <a:pt x="5038" y="10654"/>
                  </a:lnTo>
                  <a:lnTo>
                    <a:pt x="4828"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4"/>
                  </a:lnTo>
                  <a:lnTo>
                    <a:pt x="5091" y="2362"/>
                  </a:lnTo>
                  <a:lnTo>
                    <a:pt x="5196" y="2834"/>
                  </a:lnTo>
                  <a:lnTo>
                    <a:pt x="5248" y="3411"/>
                  </a:lnTo>
                  <a:lnTo>
                    <a:pt x="5248" y="4828"/>
                  </a:lnTo>
                  <a:lnTo>
                    <a:pt x="7190" y="4828"/>
                  </a:lnTo>
                  <a:lnTo>
                    <a:pt x="7190" y="3884"/>
                  </a:lnTo>
                  <a:lnTo>
                    <a:pt x="7137" y="2992"/>
                  </a:lnTo>
                  <a:lnTo>
                    <a:pt x="7033" y="2204"/>
                  </a:lnTo>
                  <a:lnTo>
                    <a:pt x="6928" y="1837"/>
                  </a:lnTo>
                  <a:lnTo>
                    <a:pt x="6770" y="1470"/>
                  </a:lnTo>
                  <a:lnTo>
                    <a:pt x="6560" y="1155"/>
                  </a:lnTo>
                  <a:lnTo>
                    <a:pt x="6350"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63" name="Google Shape;963;p17"/>
            <p:cNvSpPr/>
            <p:nvPr/>
          </p:nvSpPr>
          <p:spPr>
            <a:xfrm>
              <a:off x="2126710" y="3164358"/>
              <a:ext cx="64841" cy="107129"/>
            </a:xfrm>
            <a:custGeom>
              <a:avLst/>
              <a:gdLst/>
              <a:ahLst/>
              <a:cxnLst/>
              <a:rect l="l" t="t" r="r" b="b"/>
              <a:pathLst>
                <a:path w="7978" h="13173" extrusionOk="0">
                  <a:moveTo>
                    <a:pt x="5353" y="5668"/>
                  </a:moveTo>
                  <a:lnTo>
                    <a:pt x="5353" y="8817"/>
                  </a:lnTo>
                  <a:lnTo>
                    <a:pt x="5301" y="9551"/>
                  </a:lnTo>
                  <a:lnTo>
                    <a:pt x="5301" y="9919"/>
                  </a:lnTo>
                  <a:lnTo>
                    <a:pt x="5196" y="10234"/>
                  </a:lnTo>
                  <a:lnTo>
                    <a:pt x="5143" y="10549"/>
                  </a:lnTo>
                  <a:lnTo>
                    <a:pt x="4986" y="10811"/>
                  </a:lnTo>
                  <a:lnTo>
                    <a:pt x="4776" y="11073"/>
                  </a:lnTo>
                  <a:lnTo>
                    <a:pt x="4514" y="11283"/>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4" y="13120"/>
                  </a:lnTo>
                  <a:lnTo>
                    <a:pt x="2887"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57" y="12385"/>
                  </a:lnTo>
                  <a:lnTo>
                    <a:pt x="7452" y="12175"/>
                  </a:lnTo>
                  <a:lnTo>
                    <a:pt x="7400" y="11861"/>
                  </a:lnTo>
                  <a:lnTo>
                    <a:pt x="7400" y="11441"/>
                  </a:lnTo>
                  <a:lnTo>
                    <a:pt x="7348" y="10234"/>
                  </a:lnTo>
                  <a:lnTo>
                    <a:pt x="7348" y="4146"/>
                  </a:lnTo>
                  <a:lnTo>
                    <a:pt x="7348" y="3044"/>
                  </a:lnTo>
                  <a:lnTo>
                    <a:pt x="7295"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64" name="Google Shape;964;p17"/>
            <p:cNvSpPr/>
            <p:nvPr/>
          </p:nvSpPr>
          <p:spPr>
            <a:xfrm>
              <a:off x="2204767" y="3164358"/>
              <a:ext cx="59290" cy="104999"/>
            </a:xfrm>
            <a:custGeom>
              <a:avLst/>
              <a:gdLst/>
              <a:ahLst/>
              <a:cxnLst/>
              <a:rect l="l" t="t" r="r" b="b"/>
              <a:pathLst>
                <a:path w="7295" h="12911" extrusionOk="0">
                  <a:moveTo>
                    <a:pt x="4671" y="0"/>
                  </a:moveTo>
                  <a:lnTo>
                    <a:pt x="4094" y="53"/>
                  </a:lnTo>
                  <a:lnTo>
                    <a:pt x="3621" y="158"/>
                  </a:lnTo>
                  <a:lnTo>
                    <a:pt x="3201" y="315"/>
                  </a:lnTo>
                  <a:lnTo>
                    <a:pt x="2887"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2" y="1050"/>
                  </a:lnTo>
                  <a:lnTo>
                    <a:pt x="6665" y="787"/>
                  </a:lnTo>
                  <a:lnTo>
                    <a:pt x="6455" y="578"/>
                  </a:lnTo>
                  <a:lnTo>
                    <a:pt x="6193" y="368"/>
                  </a:lnTo>
                  <a:lnTo>
                    <a:pt x="5878" y="210"/>
                  </a:lnTo>
                  <a:lnTo>
                    <a:pt x="5510"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65" name="Google Shape;965;p17"/>
            <p:cNvSpPr/>
            <p:nvPr/>
          </p:nvSpPr>
          <p:spPr>
            <a:xfrm>
              <a:off x="2277272" y="3164358"/>
              <a:ext cx="64841" cy="107129"/>
            </a:xfrm>
            <a:custGeom>
              <a:avLst/>
              <a:gdLst/>
              <a:ahLst/>
              <a:cxnLst/>
              <a:rect l="l" t="t" r="r" b="b"/>
              <a:pathLst>
                <a:path w="7978" h="13173" extrusionOk="0">
                  <a:moveTo>
                    <a:pt x="5354" y="5668"/>
                  </a:moveTo>
                  <a:lnTo>
                    <a:pt x="5354"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1"/>
                  </a:lnTo>
                  <a:lnTo>
                    <a:pt x="2100" y="9289"/>
                  </a:lnTo>
                  <a:lnTo>
                    <a:pt x="2205" y="8817"/>
                  </a:lnTo>
                  <a:lnTo>
                    <a:pt x="2310" y="8449"/>
                  </a:lnTo>
                  <a:lnTo>
                    <a:pt x="2520" y="8135"/>
                  </a:lnTo>
                  <a:lnTo>
                    <a:pt x="2782" y="7820"/>
                  </a:lnTo>
                  <a:lnTo>
                    <a:pt x="3044" y="7557"/>
                  </a:lnTo>
                  <a:lnTo>
                    <a:pt x="3674" y="7032"/>
                  </a:lnTo>
                  <a:lnTo>
                    <a:pt x="4671" y="6298"/>
                  </a:lnTo>
                  <a:lnTo>
                    <a:pt x="5354" y="5668"/>
                  </a:lnTo>
                  <a:close/>
                  <a:moveTo>
                    <a:pt x="3307" y="0"/>
                  </a:moveTo>
                  <a:lnTo>
                    <a:pt x="2835"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5" y="1994"/>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1"/>
                  </a:lnTo>
                  <a:lnTo>
                    <a:pt x="4671" y="4461"/>
                  </a:lnTo>
                  <a:lnTo>
                    <a:pt x="4042" y="4933"/>
                  </a:lnTo>
                  <a:lnTo>
                    <a:pt x="2152" y="6245"/>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5"/>
                  </a:lnTo>
                  <a:lnTo>
                    <a:pt x="945" y="12490"/>
                  </a:lnTo>
                  <a:lnTo>
                    <a:pt x="1313" y="12753"/>
                  </a:lnTo>
                  <a:lnTo>
                    <a:pt x="1680" y="12963"/>
                  </a:lnTo>
                  <a:lnTo>
                    <a:pt x="2047" y="13068"/>
                  </a:lnTo>
                  <a:lnTo>
                    <a:pt x="2415" y="13120"/>
                  </a:lnTo>
                  <a:lnTo>
                    <a:pt x="2835" y="13173"/>
                  </a:lnTo>
                  <a:lnTo>
                    <a:pt x="3464" y="13120"/>
                  </a:lnTo>
                  <a:lnTo>
                    <a:pt x="3937" y="12963"/>
                  </a:lnTo>
                  <a:lnTo>
                    <a:pt x="4356" y="12753"/>
                  </a:lnTo>
                  <a:lnTo>
                    <a:pt x="4724" y="12490"/>
                  </a:lnTo>
                  <a:lnTo>
                    <a:pt x="4986" y="12175"/>
                  </a:lnTo>
                  <a:lnTo>
                    <a:pt x="5196" y="11913"/>
                  </a:lnTo>
                  <a:lnTo>
                    <a:pt x="5458" y="11388"/>
                  </a:lnTo>
                  <a:lnTo>
                    <a:pt x="5458" y="12910"/>
                  </a:lnTo>
                  <a:lnTo>
                    <a:pt x="7977" y="12910"/>
                  </a:lnTo>
                  <a:lnTo>
                    <a:pt x="7768" y="12753"/>
                  </a:lnTo>
                  <a:lnTo>
                    <a:pt x="7663"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66" name="Google Shape;966;p17"/>
            <p:cNvSpPr/>
            <p:nvPr/>
          </p:nvSpPr>
          <p:spPr>
            <a:xfrm>
              <a:off x="2353622" y="3123810"/>
              <a:ext cx="60997" cy="147678"/>
            </a:xfrm>
            <a:custGeom>
              <a:avLst/>
              <a:gdLst/>
              <a:ahLst/>
              <a:cxnLst/>
              <a:rect l="l" t="t" r="r" b="b"/>
              <a:pathLst>
                <a:path w="7505" h="18159" extrusionOk="0">
                  <a:moveTo>
                    <a:pt x="3726" y="6561"/>
                  </a:moveTo>
                  <a:lnTo>
                    <a:pt x="4041" y="6613"/>
                  </a:lnTo>
                  <a:lnTo>
                    <a:pt x="4304" y="6666"/>
                  </a:lnTo>
                  <a:lnTo>
                    <a:pt x="4566" y="6771"/>
                  </a:lnTo>
                  <a:lnTo>
                    <a:pt x="4776" y="6928"/>
                  </a:lnTo>
                  <a:lnTo>
                    <a:pt x="4933" y="7138"/>
                  </a:lnTo>
                  <a:lnTo>
                    <a:pt x="5091" y="7348"/>
                  </a:lnTo>
                  <a:lnTo>
                    <a:pt x="5196" y="7663"/>
                  </a:lnTo>
                  <a:lnTo>
                    <a:pt x="5301" y="7978"/>
                  </a:lnTo>
                  <a:lnTo>
                    <a:pt x="5458" y="8660"/>
                  </a:lnTo>
                  <a:lnTo>
                    <a:pt x="5511" y="9552"/>
                  </a:lnTo>
                  <a:lnTo>
                    <a:pt x="5511" y="10497"/>
                  </a:lnTo>
                  <a:lnTo>
                    <a:pt x="5511" y="11599"/>
                  </a:lnTo>
                  <a:lnTo>
                    <a:pt x="5458" y="13750"/>
                  </a:lnTo>
                  <a:lnTo>
                    <a:pt x="5353" y="14590"/>
                  </a:lnTo>
                  <a:lnTo>
                    <a:pt x="5248" y="15272"/>
                  </a:lnTo>
                  <a:lnTo>
                    <a:pt x="5143" y="15587"/>
                  </a:lnTo>
                  <a:lnTo>
                    <a:pt x="5038" y="15849"/>
                  </a:lnTo>
                  <a:lnTo>
                    <a:pt x="4881" y="16059"/>
                  </a:lnTo>
                  <a:lnTo>
                    <a:pt x="4724" y="16217"/>
                  </a:lnTo>
                  <a:lnTo>
                    <a:pt x="4514" y="16374"/>
                  </a:lnTo>
                  <a:lnTo>
                    <a:pt x="4304" y="16479"/>
                  </a:lnTo>
                  <a:lnTo>
                    <a:pt x="4041" y="16532"/>
                  </a:lnTo>
                  <a:lnTo>
                    <a:pt x="3464" y="16532"/>
                  </a:lnTo>
                  <a:lnTo>
                    <a:pt x="3202" y="16479"/>
                  </a:lnTo>
                  <a:lnTo>
                    <a:pt x="2992" y="16427"/>
                  </a:lnTo>
                  <a:lnTo>
                    <a:pt x="2834" y="16322"/>
                  </a:lnTo>
                  <a:lnTo>
                    <a:pt x="2572" y="16059"/>
                  </a:lnTo>
                  <a:lnTo>
                    <a:pt x="2362" y="15745"/>
                  </a:lnTo>
                  <a:lnTo>
                    <a:pt x="2257" y="15430"/>
                  </a:lnTo>
                  <a:lnTo>
                    <a:pt x="2152" y="15115"/>
                  </a:lnTo>
                  <a:lnTo>
                    <a:pt x="2100" y="14590"/>
                  </a:lnTo>
                  <a:lnTo>
                    <a:pt x="2047" y="13488"/>
                  </a:lnTo>
                  <a:lnTo>
                    <a:pt x="2047" y="12596"/>
                  </a:lnTo>
                  <a:lnTo>
                    <a:pt x="2047" y="10602"/>
                  </a:lnTo>
                  <a:lnTo>
                    <a:pt x="2100" y="9132"/>
                  </a:lnTo>
                  <a:lnTo>
                    <a:pt x="2152" y="8292"/>
                  </a:lnTo>
                  <a:lnTo>
                    <a:pt x="2205" y="7873"/>
                  </a:lnTo>
                  <a:lnTo>
                    <a:pt x="2362" y="7505"/>
                  </a:lnTo>
                  <a:lnTo>
                    <a:pt x="2572" y="7138"/>
                  </a:lnTo>
                  <a:lnTo>
                    <a:pt x="2677" y="6980"/>
                  </a:lnTo>
                  <a:lnTo>
                    <a:pt x="2834" y="6823"/>
                  </a:lnTo>
                  <a:lnTo>
                    <a:pt x="2992" y="6718"/>
                  </a:lnTo>
                  <a:lnTo>
                    <a:pt x="3202" y="6666"/>
                  </a:lnTo>
                  <a:lnTo>
                    <a:pt x="3464" y="6613"/>
                  </a:lnTo>
                  <a:lnTo>
                    <a:pt x="3726" y="6561"/>
                  </a:lnTo>
                  <a:close/>
                  <a:moveTo>
                    <a:pt x="5458" y="1"/>
                  </a:moveTo>
                  <a:lnTo>
                    <a:pt x="5458" y="6246"/>
                  </a:lnTo>
                  <a:lnTo>
                    <a:pt x="5143" y="5826"/>
                  </a:lnTo>
                  <a:lnTo>
                    <a:pt x="4933" y="5616"/>
                  </a:lnTo>
                  <a:lnTo>
                    <a:pt x="4671" y="5406"/>
                  </a:lnTo>
                  <a:lnTo>
                    <a:pt x="4356" y="5249"/>
                  </a:lnTo>
                  <a:lnTo>
                    <a:pt x="3989" y="5091"/>
                  </a:lnTo>
                  <a:lnTo>
                    <a:pt x="3517" y="5039"/>
                  </a:lnTo>
                  <a:lnTo>
                    <a:pt x="3044" y="4986"/>
                  </a:lnTo>
                  <a:lnTo>
                    <a:pt x="2519" y="5039"/>
                  </a:lnTo>
                  <a:lnTo>
                    <a:pt x="2047" y="5144"/>
                  </a:lnTo>
                  <a:lnTo>
                    <a:pt x="1627" y="5354"/>
                  </a:lnTo>
                  <a:lnTo>
                    <a:pt x="1260" y="5564"/>
                  </a:lnTo>
                  <a:lnTo>
                    <a:pt x="945" y="5878"/>
                  </a:lnTo>
                  <a:lnTo>
                    <a:pt x="683" y="6246"/>
                  </a:lnTo>
                  <a:lnTo>
                    <a:pt x="473" y="6666"/>
                  </a:lnTo>
                  <a:lnTo>
                    <a:pt x="315" y="7085"/>
                  </a:lnTo>
                  <a:lnTo>
                    <a:pt x="210" y="7505"/>
                  </a:lnTo>
                  <a:lnTo>
                    <a:pt x="158" y="8030"/>
                  </a:lnTo>
                  <a:lnTo>
                    <a:pt x="53" y="9290"/>
                  </a:lnTo>
                  <a:lnTo>
                    <a:pt x="0" y="10549"/>
                  </a:lnTo>
                  <a:lnTo>
                    <a:pt x="0" y="11651"/>
                  </a:lnTo>
                  <a:lnTo>
                    <a:pt x="0" y="12963"/>
                  </a:lnTo>
                  <a:lnTo>
                    <a:pt x="53" y="14118"/>
                  </a:lnTo>
                  <a:lnTo>
                    <a:pt x="158" y="15167"/>
                  </a:lnTo>
                  <a:lnTo>
                    <a:pt x="315" y="16007"/>
                  </a:lnTo>
                  <a:lnTo>
                    <a:pt x="420" y="16427"/>
                  </a:lnTo>
                  <a:lnTo>
                    <a:pt x="578" y="16742"/>
                  </a:lnTo>
                  <a:lnTo>
                    <a:pt x="735" y="17056"/>
                  </a:lnTo>
                  <a:lnTo>
                    <a:pt x="945" y="17319"/>
                  </a:lnTo>
                  <a:lnTo>
                    <a:pt x="1207" y="17581"/>
                  </a:lnTo>
                  <a:lnTo>
                    <a:pt x="1470" y="17739"/>
                  </a:lnTo>
                  <a:lnTo>
                    <a:pt x="1785" y="17896"/>
                  </a:lnTo>
                  <a:lnTo>
                    <a:pt x="2152" y="18054"/>
                  </a:lnTo>
                  <a:lnTo>
                    <a:pt x="2519" y="18106"/>
                  </a:lnTo>
                  <a:lnTo>
                    <a:pt x="2939" y="18159"/>
                  </a:lnTo>
                  <a:lnTo>
                    <a:pt x="3517" y="18106"/>
                  </a:lnTo>
                  <a:lnTo>
                    <a:pt x="4041" y="17949"/>
                  </a:lnTo>
                  <a:lnTo>
                    <a:pt x="4461" y="17791"/>
                  </a:lnTo>
                  <a:lnTo>
                    <a:pt x="4829" y="17529"/>
                  </a:lnTo>
                  <a:lnTo>
                    <a:pt x="5091" y="17266"/>
                  </a:lnTo>
                  <a:lnTo>
                    <a:pt x="5301" y="17004"/>
                  </a:lnTo>
                  <a:lnTo>
                    <a:pt x="5616" y="16584"/>
                  </a:lnTo>
                  <a:lnTo>
                    <a:pt x="5616" y="17896"/>
                  </a:lnTo>
                  <a:lnTo>
                    <a:pt x="7505" y="17896"/>
                  </a:lnTo>
                  <a:lnTo>
                    <a:pt x="7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67" name="Google Shape;967;p17"/>
            <p:cNvSpPr/>
            <p:nvPr/>
          </p:nvSpPr>
          <p:spPr>
            <a:xfrm>
              <a:off x="2432955"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68" name="Google Shape;968;p17"/>
            <p:cNvSpPr/>
            <p:nvPr/>
          </p:nvSpPr>
          <p:spPr>
            <a:xfrm>
              <a:off x="2465798" y="3164358"/>
              <a:ext cx="58014" cy="107129"/>
            </a:xfrm>
            <a:custGeom>
              <a:avLst/>
              <a:gdLst/>
              <a:ahLst/>
              <a:cxnLst/>
              <a:rect l="l" t="t" r="r" b="b"/>
              <a:pathLst>
                <a:path w="7138" h="13173" extrusionOk="0">
                  <a:moveTo>
                    <a:pt x="3936" y="1575"/>
                  </a:moveTo>
                  <a:lnTo>
                    <a:pt x="4146" y="1627"/>
                  </a:lnTo>
                  <a:lnTo>
                    <a:pt x="4356" y="1732"/>
                  </a:lnTo>
                  <a:lnTo>
                    <a:pt x="4566" y="1837"/>
                  </a:lnTo>
                  <a:lnTo>
                    <a:pt x="4829" y="2099"/>
                  </a:lnTo>
                  <a:lnTo>
                    <a:pt x="4986" y="2414"/>
                  </a:lnTo>
                  <a:lnTo>
                    <a:pt x="5143" y="2782"/>
                  </a:lnTo>
                  <a:lnTo>
                    <a:pt x="5196" y="3149"/>
                  </a:lnTo>
                  <a:lnTo>
                    <a:pt x="5248" y="3779"/>
                  </a:lnTo>
                  <a:lnTo>
                    <a:pt x="5248" y="5353"/>
                  </a:lnTo>
                  <a:lnTo>
                    <a:pt x="2047" y="5353"/>
                  </a:lnTo>
                  <a:lnTo>
                    <a:pt x="2047" y="3464"/>
                  </a:lnTo>
                  <a:lnTo>
                    <a:pt x="2100" y="2992"/>
                  </a:lnTo>
                  <a:lnTo>
                    <a:pt x="2205" y="2624"/>
                  </a:lnTo>
                  <a:lnTo>
                    <a:pt x="2310" y="2309"/>
                  </a:lnTo>
                  <a:lnTo>
                    <a:pt x="2415" y="2099"/>
                  </a:lnTo>
                  <a:lnTo>
                    <a:pt x="2572" y="1942"/>
                  </a:lnTo>
                  <a:lnTo>
                    <a:pt x="2782" y="1785"/>
                  </a:lnTo>
                  <a:lnTo>
                    <a:pt x="2992" y="1680"/>
                  </a:lnTo>
                  <a:lnTo>
                    <a:pt x="3307" y="1575"/>
                  </a:lnTo>
                  <a:close/>
                  <a:moveTo>
                    <a:pt x="3464" y="0"/>
                  </a:moveTo>
                  <a:lnTo>
                    <a:pt x="2887" y="53"/>
                  </a:lnTo>
                  <a:lnTo>
                    <a:pt x="2415" y="158"/>
                  </a:lnTo>
                  <a:lnTo>
                    <a:pt x="1942" y="263"/>
                  </a:lnTo>
                  <a:lnTo>
                    <a:pt x="1575" y="473"/>
                  </a:lnTo>
                  <a:lnTo>
                    <a:pt x="1208" y="683"/>
                  </a:lnTo>
                  <a:lnTo>
                    <a:pt x="945" y="945"/>
                  </a:lnTo>
                  <a:lnTo>
                    <a:pt x="683" y="1260"/>
                  </a:lnTo>
                  <a:lnTo>
                    <a:pt x="525" y="1627"/>
                  </a:lnTo>
                  <a:lnTo>
                    <a:pt x="368" y="1994"/>
                  </a:lnTo>
                  <a:lnTo>
                    <a:pt x="210" y="2362"/>
                  </a:lnTo>
                  <a:lnTo>
                    <a:pt x="53" y="3254"/>
                  </a:lnTo>
                  <a:lnTo>
                    <a:pt x="1" y="4199"/>
                  </a:lnTo>
                  <a:lnTo>
                    <a:pt x="1" y="5248"/>
                  </a:lnTo>
                  <a:lnTo>
                    <a:pt x="1" y="8240"/>
                  </a:lnTo>
                  <a:lnTo>
                    <a:pt x="53" y="9919"/>
                  </a:lnTo>
                  <a:lnTo>
                    <a:pt x="105" y="10391"/>
                  </a:lnTo>
                  <a:lnTo>
                    <a:pt x="158" y="10706"/>
                  </a:lnTo>
                  <a:lnTo>
                    <a:pt x="315" y="11178"/>
                  </a:lnTo>
                  <a:lnTo>
                    <a:pt x="473" y="11546"/>
                  </a:lnTo>
                  <a:lnTo>
                    <a:pt x="630" y="11808"/>
                  </a:lnTo>
                  <a:lnTo>
                    <a:pt x="788" y="12070"/>
                  </a:lnTo>
                  <a:lnTo>
                    <a:pt x="998" y="12280"/>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0"/>
                  </a:lnTo>
                  <a:lnTo>
                    <a:pt x="6141" y="12280"/>
                  </a:lnTo>
                  <a:lnTo>
                    <a:pt x="6403" y="12070"/>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3"/>
                  </a:lnTo>
                  <a:lnTo>
                    <a:pt x="4514" y="11336"/>
                  </a:lnTo>
                  <a:lnTo>
                    <a:pt x="4356" y="11388"/>
                  </a:lnTo>
                  <a:lnTo>
                    <a:pt x="4146" y="11493"/>
                  </a:lnTo>
                  <a:lnTo>
                    <a:pt x="3674" y="11546"/>
                  </a:lnTo>
                  <a:lnTo>
                    <a:pt x="3412" y="11493"/>
                  </a:lnTo>
                  <a:lnTo>
                    <a:pt x="3202" y="11493"/>
                  </a:lnTo>
                  <a:lnTo>
                    <a:pt x="2782" y="11336"/>
                  </a:lnTo>
                  <a:lnTo>
                    <a:pt x="2520" y="11073"/>
                  </a:lnTo>
                  <a:lnTo>
                    <a:pt x="2310" y="10811"/>
                  </a:lnTo>
                  <a:lnTo>
                    <a:pt x="2205" y="10496"/>
                  </a:lnTo>
                  <a:lnTo>
                    <a:pt x="2152" y="10234"/>
                  </a:lnTo>
                  <a:lnTo>
                    <a:pt x="2047" y="9709"/>
                  </a:lnTo>
                  <a:lnTo>
                    <a:pt x="2047" y="8554"/>
                  </a:lnTo>
                  <a:lnTo>
                    <a:pt x="2047" y="6980"/>
                  </a:lnTo>
                  <a:lnTo>
                    <a:pt x="7138" y="6980"/>
                  </a:lnTo>
                  <a:lnTo>
                    <a:pt x="7138" y="3936"/>
                  </a:lnTo>
                  <a:lnTo>
                    <a:pt x="7085" y="3254"/>
                  </a:lnTo>
                  <a:lnTo>
                    <a:pt x="7033" y="2782"/>
                  </a:lnTo>
                  <a:lnTo>
                    <a:pt x="6928" y="2309"/>
                  </a:lnTo>
                  <a:lnTo>
                    <a:pt x="6823" y="1890"/>
                  </a:lnTo>
                  <a:lnTo>
                    <a:pt x="6613" y="1522"/>
                  </a:lnTo>
                  <a:lnTo>
                    <a:pt x="6403" y="1207"/>
                  </a:lnTo>
                  <a:lnTo>
                    <a:pt x="6193" y="945"/>
                  </a:lnTo>
                  <a:lnTo>
                    <a:pt x="5931" y="683"/>
                  </a:lnTo>
                  <a:lnTo>
                    <a:pt x="5668" y="525"/>
                  </a:lnTo>
                  <a:lnTo>
                    <a:pt x="5406" y="368"/>
                  </a:lnTo>
                  <a:lnTo>
                    <a:pt x="4881" y="158"/>
                  </a:lnTo>
                  <a:lnTo>
                    <a:pt x="4304"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69" name="Google Shape;969;p17"/>
            <p:cNvSpPr/>
            <p:nvPr/>
          </p:nvSpPr>
          <p:spPr>
            <a:xfrm>
              <a:off x="2540441" y="3164358"/>
              <a:ext cx="59290" cy="104999"/>
            </a:xfrm>
            <a:custGeom>
              <a:avLst/>
              <a:gdLst/>
              <a:ahLst/>
              <a:cxnLst/>
              <a:rect l="l" t="t" r="r" b="b"/>
              <a:pathLst>
                <a:path w="7295" h="12911" extrusionOk="0">
                  <a:moveTo>
                    <a:pt x="4619" y="0"/>
                  </a:moveTo>
                  <a:lnTo>
                    <a:pt x="4094" y="53"/>
                  </a:lnTo>
                  <a:lnTo>
                    <a:pt x="3621" y="158"/>
                  </a:lnTo>
                  <a:lnTo>
                    <a:pt x="3202" y="315"/>
                  </a:lnTo>
                  <a:lnTo>
                    <a:pt x="2834" y="525"/>
                  </a:lnTo>
                  <a:lnTo>
                    <a:pt x="2519" y="735"/>
                  </a:lnTo>
                  <a:lnTo>
                    <a:pt x="2309" y="997"/>
                  </a:lnTo>
                  <a:lnTo>
                    <a:pt x="1942" y="1417"/>
                  </a:lnTo>
                  <a:lnTo>
                    <a:pt x="1942"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099"/>
                  </a:lnTo>
                  <a:lnTo>
                    <a:pt x="5038" y="2414"/>
                  </a:lnTo>
                  <a:lnTo>
                    <a:pt x="5143" y="2887"/>
                  </a:lnTo>
                  <a:lnTo>
                    <a:pt x="5196" y="3411"/>
                  </a:lnTo>
                  <a:lnTo>
                    <a:pt x="5196" y="4618"/>
                  </a:lnTo>
                  <a:lnTo>
                    <a:pt x="5196" y="12910"/>
                  </a:lnTo>
                  <a:lnTo>
                    <a:pt x="7295" y="12910"/>
                  </a:lnTo>
                  <a:lnTo>
                    <a:pt x="7295" y="3989"/>
                  </a:lnTo>
                  <a:lnTo>
                    <a:pt x="7295" y="3306"/>
                  </a:lnTo>
                  <a:lnTo>
                    <a:pt x="7243" y="2624"/>
                  </a:lnTo>
                  <a:lnTo>
                    <a:pt x="7138" y="1942"/>
                  </a:lnTo>
                  <a:lnTo>
                    <a:pt x="7033" y="1627"/>
                  </a:lnTo>
                  <a:lnTo>
                    <a:pt x="6928" y="1312"/>
                  </a:lnTo>
                  <a:lnTo>
                    <a:pt x="6823" y="1050"/>
                  </a:lnTo>
                  <a:lnTo>
                    <a:pt x="6613" y="787"/>
                  </a:lnTo>
                  <a:lnTo>
                    <a:pt x="6403" y="578"/>
                  </a:lnTo>
                  <a:lnTo>
                    <a:pt x="6140"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70" name="Google Shape;970;p17"/>
            <p:cNvSpPr/>
            <p:nvPr/>
          </p:nvSpPr>
          <p:spPr>
            <a:xfrm>
              <a:off x="283263" y="2878834"/>
              <a:ext cx="438901" cy="438748"/>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71" name="Google Shape;971;p17"/>
            <p:cNvSpPr/>
            <p:nvPr/>
          </p:nvSpPr>
          <p:spPr>
            <a:xfrm>
              <a:off x="598464" y="2913837"/>
              <a:ext cx="79349" cy="87067"/>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72" name="Google Shape;972;p17"/>
            <p:cNvSpPr/>
            <p:nvPr/>
          </p:nvSpPr>
          <p:spPr>
            <a:xfrm>
              <a:off x="521692" y="3052113"/>
              <a:ext cx="46075" cy="99444"/>
            </a:xfrm>
            <a:custGeom>
              <a:avLst/>
              <a:gdLst/>
              <a:ahLst/>
              <a:cxnLst/>
              <a:rect l="l" t="t" r="r" b="b"/>
              <a:pathLst>
                <a:path w="5669" h="12228"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3"/>
                  </a:lnTo>
                  <a:lnTo>
                    <a:pt x="578" y="11231"/>
                  </a:lnTo>
                  <a:lnTo>
                    <a:pt x="893" y="11546"/>
                  </a:lnTo>
                  <a:lnTo>
                    <a:pt x="1260" y="11808"/>
                  </a:lnTo>
                  <a:lnTo>
                    <a:pt x="1680" y="12018"/>
                  </a:lnTo>
                  <a:lnTo>
                    <a:pt x="2205" y="12175"/>
                  </a:lnTo>
                  <a:lnTo>
                    <a:pt x="2835" y="12228"/>
                  </a:lnTo>
                  <a:lnTo>
                    <a:pt x="3569" y="12175"/>
                  </a:lnTo>
                  <a:lnTo>
                    <a:pt x="4147" y="12018"/>
                  </a:lnTo>
                  <a:lnTo>
                    <a:pt x="4619" y="11808"/>
                  </a:lnTo>
                  <a:lnTo>
                    <a:pt x="4934" y="11546"/>
                  </a:lnTo>
                  <a:lnTo>
                    <a:pt x="5196" y="11231"/>
                  </a:lnTo>
                  <a:lnTo>
                    <a:pt x="5354" y="10916"/>
                  </a:lnTo>
                  <a:lnTo>
                    <a:pt x="5459" y="10601"/>
                  </a:lnTo>
                  <a:lnTo>
                    <a:pt x="5511" y="10339"/>
                  </a:lnTo>
                  <a:lnTo>
                    <a:pt x="5563" y="9971"/>
                  </a:lnTo>
                  <a:lnTo>
                    <a:pt x="5616" y="9551"/>
                  </a:lnTo>
                  <a:lnTo>
                    <a:pt x="5668" y="7872"/>
                  </a:lnTo>
                  <a:lnTo>
                    <a:pt x="4251" y="7872"/>
                  </a:lnTo>
                  <a:lnTo>
                    <a:pt x="4251" y="9289"/>
                  </a:lnTo>
                  <a:lnTo>
                    <a:pt x="4199" y="9866"/>
                  </a:lnTo>
                  <a:lnTo>
                    <a:pt x="4147" y="10129"/>
                  </a:lnTo>
                  <a:lnTo>
                    <a:pt x="4042" y="10286"/>
                  </a:lnTo>
                  <a:lnTo>
                    <a:pt x="3937" y="10496"/>
                  </a:lnTo>
                  <a:lnTo>
                    <a:pt x="3779" y="10654"/>
                  </a:lnTo>
                  <a:lnTo>
                    <a:pt x="3569" y="10811"/>
                  </a:lnTo>
                  <a:lnTo>
                    <a:pt x="3307" y="10916"/>
                  </a:lnTo>
                  <a:lnTo>
                    <a:pt x="2940" y="10968"/>
                  </a:lnTo>
                  <a:lnTo>
                    <a:pt x="2572" y="10916"/>
                  </a:lnTo>
                  <a:lnTo>
                    <a:pt x="2257" y="10811"/>
                  </a:lnTo>
                  <a:lnTo>
                    <a:pt x="1995" y="10706"/>
                  </a:lnTo>
                  <a:lnTo>
                    <a:pt x="1837" y="10496"/>
                  </a:lnTo>
                  <a:lnTo>
                    <a:pt x="1732" y="10339"/>
                  </a:lnTo>
                  <a:lnTo>
                    <a:pt x="1628" y="10129"/>
                  </a:lnTo>
                  <a:lnTo>
                    <a:pt x="1575" y="9866"/>
                  </a:lnTo>
                  <a:lnTo>
                    <a:pt x="1523" y="9184"/>
                  </a:lnTo>
                  <a:lnTo>
                    <a:pt x="1470" y="8187"/>
                  </a:lnTo>
                  <a:lnTo>
                    <a:pt x="1470" y="6298"/>
                  </a:lnTo>
                  <a:lnTo>
                    <a:pt x="1470" y="4461"/>
                  </a:lnTo>
                  <a:lnTo>
                    <a:pt x="1523" y="3516"/>
                  </a:lnTo>
                  <a:lnTo>
                    <a:pt x="1575" y="2729"/>
                  </a:lnTo>
                  <a:lnTo>
                    <a:pt x="1628" y="2309"/>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099"/>
                  </a:lnTo>
                  <a:lnTo>
                    <a:pt x="4199" y="2414"/>
                  </a:lnTo>
                  <a:lnTo>
                    <a:pt x="4199" y="3044"/>
                  </a:lnTo>
                  <a:lnTo>
                    <a:pt x="4199" y="3936"/>
                  </a:lnTo>
                  <a:lnTo>
                    <a:pt x="5563" y="3936"/>
                  </a:lnTo>
                  <a:lnTo>
                    <a:pt x="5563" y="2677"/>
                  </a:lnTo>
                  <a:lnTo>
                    <a:pt x="5563" y="2152"/>
                  </a:lnTo>
                  <a:lnTo>
                    <a:pt x="5459" y="1732"/>
                  </a:lnTo>
                  <a:lnTo>
                    <a:pt x="5301" y="1260"/>
                  </a:lnTo>
                  <a:lnTo>
                    <a:pt x="5091" y="892"/>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73" name="Google Shape;973;p17"/>
            <p:cNvSpPr/>
            <p:nvPr/>
          </p:nvSpPr>
          <p:spPr>
            <a:xfrm>
              <a:off x="577568" y="3053821"/>
              <a:ext cx="46497" cy="96460"/>
            </a:xfrm>
            <a:custGeom>
              <a:avLst/>
              <a:gdLst/>
              <a:ahLst/>
              <a:cxnLst/>
              <a:rect l="l" t="t" r="r" b="b"/>
              <a:pathLst>
                <a:path w="5721" h="11861" extrusionOk="0">
                  <a:moveTo>
                    <a:pt x="2415" y="1365"/>
                  </a:moveTo>
                  <a:lnTo>
                    <a:pt x="3044" y="1417"/>
                  </a:lnTo>
                  <a:lnTo>
                    <a:pt x="3412" y="1470"/>
                  </a:lnTo>
                  <a:lnTo>
                    <a:pt x="3726" y="1627"/>
                  </a:lnTo>
                  <a:lnTo>
                    <a:pt x="3884" y="1784"/>
                  </a:lnTo>
                  <a:lnTo>
                    <a:pt x="4041" y="1942"/>
                  </a:lnTo>
                  <a:lnTo>
                    <a:pt x="4146" y="2152"/>
                  </a:lnTo>
                  <a:lnTo>
                    <a:pt x="4199" y="2414"/>
                  </a:lnTo>
                  <a:lnTo>
                    <a:pt x="4251" y="3044"/>
                  </a:lnTo>
                  <a:lnTo>
                    <a:pt x="4304" y="3936"/>
                  </a:lnTo>
                  <a:lnTo>
                    <a:pt x="4304" y="6560"/>
                  </a:lnTo>
                  <a:lnTo>
                    <a:pt x="4304" y="8029"/>
                  </a:lnTo>
                  <a:lnTo>
                    <a:pt x="4251" y="8817"/>
                  </a:lnTo>
                  <a:lnTo>
                    <a:pt x="4199" y="9394"/>
                  </a:lnTo>
                  <a:lnTo>
                    <a:pt x="4094" y="9761"/>
                  </a:lnTo>
                  <a:lnTo>
                    <a:pt x="3989" y="10024"/>
                  </a:lnTo>
                  <a:lnTo>
                    <a:pt x="3831" y="10234"/>
                  </a:lnTo>
                  <a:lnTo>
                    <a:pt x="3622" y="10391"/>
                  </a:lnTo>
                  <a:lnTo>
                    <a:pt x="3359" y="10444"/>
                  </a:lnTo>
                  <a:lnTo>
                    <a:pt x="3044" y="10496"/>
                  </a:lnTo>
                  <a:lnTo>
                    <a:pt x="2415" y="10548"/>
                  </a:lnTo>
                  <a:lnTo>
                    <a:pt x="1470" y="10548"/>
                  </a:lnTo>
                  <a:lnTo>
                    <a:pt x="1470" y="1365"/>
                  </a:lnTo>
                  <a:close/>
                  <a:moveTo>
                    <a:pt x="0" y="0"/>
                  </a:moveTo>
                  <a:lnTo>
                    <a:pt x="0" y="11860"/>
                  </a:lnTo>
                  <a:lnTo>
                    <a:pt x="3097" y="11860"/>
                  </a:lnTo>
                  <a:lnTo>
                    <a:pt x="3517" y="11808"/>
                  </a:lnTo>
                  <a:lnTo>
                    <a:pt x="3936" y="11703"/>
                  </a:lnTo>
                  <a:lnTo>
                    <a:pt x="4304" y="11598"/>
                  </a:lnTo>
                  <a:lnTo>
                    <a:pt x="4671" y="11388"/>
                  </a:lnTo>
                  <a:lnTo>
                    <a:pt x="4986" y="11126"/>
                  </a:lnTo>
                  <a:lnTo>
                    <a:pt x="5248" y="10758"/>
                  </a:lnTo>
                  <a:lnTo>
                    <a:pt x="5353" y="10496"/>
                  </a:lnTo>
                  <a:lnTo>
                    <a:pt x="5511" y="10234"/>
                  </a:lnTo>
                  <a:lnTo>
                    <a:pt x="5616" y="9604"/>
                  </a:lnTo>
                  <a:lnTo>
                    <a:pt x="5668" y="8869"/>
                  </a:lnTo>
                  <a:lnTo>
                    <a:pt x="5721" y="8082"/>
                  </a:lnTo>
                  <a:lnTo>
                    <a:pt x="5721" y="5091"/>
                  </a:lnTo>
                  <a:lnTo>
                    <a:pt x="5721" y="3306"/>
                  </a:lnTo>
                  <a:lnTo>
                    <a:pt x="5668" y="2152"/>
                  </a:lnTo>
                  <a:lnTo>
                    <a:pt x="5563" y="1784"/>
                  </a:lnTo>
                  <a:lnTo>
                    <a:pt x="5458" y="1417"/>
                  </a:lnTo>
                  <a:lnTo>
                    <a:pt x="5301" y="1155"/>
                  </a:lnTo>
                  <a:lnTo>
                    <a:pt x="5143" y="892"/>
                  </a:lnTo>
                  <a:lnTo>
                    <a:pt x="4881" y="577"/>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74" name="Google Shape;974;p17"/>
            <p:cNvSpPr/>
            <p:nvPr/>
          </p:nvSpPr>
          <p:spPr>
            <a:xfrm>
              <a:off x="631738" y="3052113"/>
              <a:ext cx="46928" cy="99444"/>
            </a:xfrm>
            <a:custGeom>
              <a:avLst/>
              <a:gdLst/>
              <a:ahLst/>
              <a:cxnLst/>
              <a:rect l="l" t="t" r="r" b="b"/>
              <a:pathLst>
                <a:path w="5774" h="12228"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6"/>
                  </a:lnTo>
                  <a:lnTo>
                    <a:pt x="420" y="3884"/>
                  </a:lnTo>
                  <a:lnTo>
                    <a:pt x="525" y="4251"/>
                  </a:lnTo>
                  <a:lnTo>
                    <a:pt x="735" y="4566"/>
                  </a:lnTo>
                  <a:lnTo>
                    <a:pt x="945" y="4933"/>
                  </a:lnTo>
                  <a:lnTo>
                    <a:pt x="1260" y="5301"/>
                  </a:lnTo>
                  <a:lnTo>
                    <a:pt x="1627" y="5720"/>
                  </a:lnTo>
                  <a:lnTo>
                    <a:pt x="3254" y="7400"/>
                  </a:lnTo>
                  <a:lnTo>
                    <a:pt x="3726" y="7872"/>
                  </a:lnTo>
                  <a:lnTo>
                    <a:pt x="4041" y="8344"/>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8"/>
                  </a:lnTo>
                  <a:lnTo>
                    <a:pt x="2414" y="10916"/>
                  </a:lnTo>
                  <a:lnTo>
                    <a:pt x="2100" y="10758"/>
                  </a:lnTo>
                  <a:lnTo>
                    <a:pt x="1837" y="10601"/>
                  </a:lnTo>
                  <a:lnTo>
                    <a:pt x="1680" y="10391"/>
                  </a:lnTo>
                  <a:lnTo>
                    <a:pt x="1522" y="10129"/>
                  </a:lnTo>
                  <a:lnTo>
                    <a:pt x="1470" y="9919"/>
                  </a:lnTo>
                  <a:lnTo>
                    <a:pt x="1417" y="9551"/>
                  </a:lnTo>
                  <a:lnTo>
                    <a:pt x="1417" y="7977"/>
                  </a:lnTo>
                  <a:lnTo>
                    <a:pt x="0" y="7977"/>
                  </a:lnTo>
                  <a:lnTo>
                    <a:pt x="0" y="9289"/>
                  </a:lnTo>
                  <a:lnTo>
                    <a:pt x="53" y="9919"/>
                  </a:lnTo>
                  <a:lnTo>
                    <a:pt x="105" y="10234"/>
                  </a:lnTo>
                  <a:lnTo>
                    <a:pt x="210" y="10549"/>
                  </a:lnTo>
                  <a:lnTo>
                    <a:pt x="315" y="10863"/>
                  </a:lnTo>
                  <a:lnTo>
                    <a:pt x="473" y="11126"/>
                  </a:lnTo>
                  <a:lnTo>
                    <a:pt x="683" y="11388"/>
                  </a:lnTo>
                  <a:lnTo>
                    <a:pt x="945" y="11651"/>
                  </a:lnTo>
                  <a:lnTo>
                    <a:pt x="1155" y="11808"/>
                  </a:lnTo>
                  <a:lnTo>
                    <a:pt x="1575" y="12018"/>
                  </a:lnTo>
                  <a:lnTo>
                    <a:pt x="2152" y="12175"/>
                  </a:lnTo>
                  <a:lnTo>
                    <a:pt x="2519" y="12228"/>
                  </a:lnTo>
                  <a:lnTo>
                    <a:pt x="2887" y="12228"/>
                  </a:lnTo>
                  <a:lnTo>
                    <a:pt x="3307" y="12175"/>
                  </a:lnTo>
                  <a:lnTo>
                    <a:pt x="3726" y="12123"/>
                  </a:lnTo>
                  <a:lnTo>
                    <a:pt x="4199" y="11966"/>
                  </a:lnTo>
                  <a:lnTo>
                    <a:pt x="4671" y="11756"/>
                  </a:lnTo>
                  <a:lnTo>
                    <a:pt x="4881" y="11598"/>
                  </a:lnTo>
                  <a:lnTo>
                    <a:pt x="5091" y="11388"/>
                  </a:lnTo>
                  <a:lnTo>
                    <a:pt x="5301" y="11178"/>
                  </a:lnTo>
                  <a:lnTo>
                    <a:pt x="5458" y="10863"/>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8"/>
                  </a:lnTo>
                  <a:lnTo>
                    <a:pt x="2362" y="4251"/>
                  </a:lnTo>
                  <a:lnTo>
                    <a:pt x="1995" y="3726"/>
                  </a:lnTo>
                  <a:lnTo>
                    <a:pt x="1890" y="3516"/>
                  </a:lnTo>
                  <a:lnTo>
                    <a:pt x="1785" y="3254"/>
                  </a:lnTo>
                  <a:lnTo>
                    <a:pt x="1732" y="2992"/>
                  </a:lnTo>
                  <a:lnTo>
                    <a:pt x="1732" y="2677"/>
                  </a:lnTo>
                  <a:lnTo>
                    <a:pt x="1732" y="2309"/>
                  </a:lnTo>
                  <a:lnTo>
                    <a:pt x="1785" y="2099"/>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4"/>
                  </a:lnTo>
                  <a:lnTo>
                    <a:pt x="4199" y="2204"/>
                  </a:lnTo>
                  <a:lnTo>
                    <a:pt x="4199" y="2624"/>
                  </a:lnTo>
                  <a:lnTo>
                    <a:pt x="4251" y="3674"/>
                  </a:lnTo>
                  <a:lnTo>
                    <a:pt x="5563" y="3674"/>
                  </a:lnTo>
                  <a:lnTo>
                    <a:pt x="5563" y="2624"/>
                  </a:lnTo>
                  <a:lnTo>
                    <a:pt x="5511" y="1890"/>
                  </a:lnTo>
                  <a:lnTo>
                    <a:pt x="5406" y="1417"/>
                  </a:lnTo>
                  <a:lnTo>
                    <a:pt x="5196" y="997"/>
                  </a:lnTo>
                  <a:lnTo>
                    <a:pt x="4986" y="682"/>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75" name="Google Shape;975;p17"/>
            <p:cNvSpPr/>
            <p:nvPr/>
          </p:nvSpPr>
          <p:spPr>
            <a:xfrm>
              <a:off x="520838" y="3171612"/>
              <a:ext cx="46928" cy="99452"/>
            </a:xfrm>
            <a:custGeom>
              <a:avLst/>
              <a:gdLst/>
              <a:ahLst/>
              <a:cxnLst/>
              <a:rect l="l" t="t" r="r" b="b"/>
              <a:pathLst>
                <a:path w="5774" h="12229" extrusionOk="0">
                  <a:moveTo>
                    <a:pt x="3045" y="0"/>
                  </a:moveTo>
                  <a:lnTo>
                    <a:pt x="2572" y="53"/>
                  </a:lnTo>
                  <a:lnTo>
                    <a:pt x="2152" y="105"/>
                  </a:lnTo>
                  <a:lnTo>
                    <a:pt x="1785" y="210"/>
                  </a:lnTo>
                  <a:lnTo>
                    <a:pt x="1470" y="368"/>
                  </a:lnTo>
                  <a:lnTo>
                    <a:pt x="1208" y="525"/>
                  </a:lnTo>
                  <a:lnTo>
                    <a:pt x="998" y="735"/>
                  </a:lnTo>
                  <a:lnTo>
                    <a:pt x="788" y="945"/>
                  </a:lnTo>
                  <a:lnTo>
                    <a:pt x="630" y="1155"/>
                  </a:lnTo>
                  <a:lnTo>
                    <a:pt x="473" y="1627"/>
                  </a:lnTo>
                  <a:lnTo>
                    <a:pt x="368" y="2047"/>
                  </a:lnTo>
                  <a:lnTo>
                    <a:pt x="316" y="2467"/>
                  </a:lnTo>
                  <a:lnTo>
                    <a:pt x="316" y="2782"/>
                  </a:lnTo>
                  <a:lnTo>
                    <a:pt x="316" y="3149"/>
                  </a:lnTo>
                  <a:lnTo>
                    <a:pt x="368" y="3517"/>
                  </a:lnTo>
                  <a:lnTo>
                    <a:pt x="421" y="3884"/>
                  </a:lnTo>
                  <a:lnTo>
                    <a:pt x="578" y="4251"/>
                  </a:lnTo>
                  <a:lnTo>
                    <a:pt x="735" y="4566"/>
                  </a:lnTo>
                  <a:lnTo>
                    <a:pt x="998" y="4933"/>
                  </a:lnTo>
                  <a:lnTo>
                    <a:pt x="1260" y="5301"/>
                  </a:lnTo>
                  <a:lnTo>
                    <a:pt x="1680" y="5721"/>
                  </a:lnTo>
                  <a:lnTo>
                    <a:pt x="3254" y="7400"/>
                  </a:lnTo>
                  <a:lnTo>
                    <a:pt x="3727" y="7872"/>
                  </a:lnTo>
                  <a:lnTo>
                    <a:pt x="4094" y="8345"/>
                  </a:lnTo>
                  <a:lnTo>
                    <a:pt x="4199" y="8607"/>
                  </a:lnTo>
                  <a:lnTo>
                    <a:pt x="4304" y="8869"/>
                  </a:lnTo>
                  <a:lnTo>
                    <a:pt x="4356" y="9132"/>
                  </a:lnTo>
                  <a:lnTo>
                    <a:pt x="4356" y="9499"/>
                  </a:lnTo>
                  <a:lnTo>
                    <a:pt x="4304" y="9919"/>
                  </a:lnTo>
                  <a:lnTo>
                    <a:pt x="4199" y="10234"/>
                  </a:lnTo>
                  <a:lnTo>
                    <a:pt x="4042" y="10496"/>
                  </a:lnTo>
                  <a:lnTo>
                    <a:pt x="3779" y="10706"/>
                  </a:lnTo>
                  <a:lnTo>
                    <a:pt x="3569" y="10811"/>
                  </a:lnTo>
                  <a:lnTo>
                    <a:pt x="3307" y="10916"/>
                  </a:lnTo>
                  <a:lnTo>
                    <a:pt x="2887" y="10969"/>
                  </a:lnTo>
                  <a:lnTo>
                    <a:pt x="2415" y="10916"/>
                  </a:lnTo>
                  <a:lnTo>
                    <a:pt x="2100" y="10759"/>
                  </a:lnTo>
                  <a:lnTo>
                    <a:pt x="1837" y="10601"/>
                  </a:lnTo>
                  <a:lnTo>
                    <a:pt x="1680" y="10391"/>
                  </a:lnTo>
                  <a:lnTo>
                    <a:pt x="1575" y="10129"/>
                  </a:lnTo>
                  <a:lnTo>
                    <a:pt x="1470" y="9919"/>
                  </a:lnTo>
                  <a:lnTo>
                    <a:pt x="1470" y="9552"/>
                  </a:lnTo>
                  <a:lnTo>
                    <a:pt x="1418" y="7977"/>
                  </a:lnTo>
                  <a:lnTo>
                    <a:pt x="1" y="7977"/>
                  </a:lnTo>
                  <a:lnTo>
                    <a:pt x="1" y="9289"/>
                  </a:lnTo>
                  <a:lnTo>
                    <a:pt x="53" y="9919"/>
                  </a:lnTo>
                  <a:lnTo>
                    <a:pt x="106" y="10234"/>
                  </a:lnTo>
                  <a:lnTo>
                    <a:pt x="211" y="10549"/>
                  </a:lnTo>
                  <a:lnTo>
                    <a:pt x="316" y="10864"/>
                  </a:lnTo>
                  <a:lnTo>
                    <a:pt x="473" y="11126"/>
                  </a:lnTo>
                  <a:lnTo>
                    <a:pt x="683" y="11388"/>
                  </a:lnTo>
                  <a:lnTo>
                    <a:pt x="945" y="11651"/>
                  </a:lnTo>
                  <a:lnTo>
                    <a:pt x="1208" y="11808"/>
                  </a:lnTo>
                  <a:lnTo>
                    <a:pt x="1575" y="12018"/>
                  </a:lnTo>
                  <a:lnTo>
                    <a:pt x="2152" y="12176"/>
                  </a:lnTo>
                  <a:lnTo>
                    <a:pt x="2520" y="12228"/>
                  </a:lnTo>
                  <a:lnTo>
                    <a:pt x="2940" y="12228"/>
                  </a:lnTo>
                  <a:lnTo>
                    <a:pt x="3307" y="12176"/>
                  </a:lnTo>
                  <a:lnTo>
                    <a:pt x="3727" y="12123"/>
                  </a:lnTo>
                  <a:lnTo>
                    <a:pt x="4199" y="11966"/>
                  </a:lnTo>
                  <a:lnTo>
                    <a:pt x="4671" y="11756"/>
                  </a:lnTo>
                  <a:lnTo>
                    <a:pt x="4934" y="11598"/>
                  </a:lnTo>
                  <a:lnTo>
                    <a:pt x="5144" y="11388"/>
                  </a:lnTo>
                  <a:lnTo>
                    <a:pt x="5301" y="11178"/>
                  </a:lnTo>
                  <a:lnTo>
                    <a:pt x="5459" y="10864"/>
                  </a:lnTo>
                  <a:lnTo>
                    <a:pt x="5616" y="10601"/>
                  </a:lnTo>
                  <a:lnTo>
                    <a:pt x="5721" y="10234"/>
                  </a:lnTo>
                  <a:lnTo>
                    <a:pt x="5773" y="9814"/>
                  </a:lnTo>
                  <a:lnTo>
                    <a:pt x="5773" y="9394"/>
                  </a:lnTo>
                  <a:lnTo>
                    <a:pt x="5773" y="8922"/>
                  </a:lnTo>
                  <a:lnTo>
                    <a:pt x="5721" y="8502"/>
                  </a:lnTo>
                  <a:lnTo>
                    <a:pt x="5616" y="8082"/>
                  </a:lnTo>
                  <a:lnTo>
                    <a:pt x="5459" y="7767"/>
                  </a:lnTo>
                  <a:lnTo>
                    <a:pt x="5249" y="7400"/>
                  </a:lnTo>
                  <a:lnTo>
                    <a:pt x="5039" y="7085"/>
                  </a:lnTo>
                  <a:lnTo>
                    <a:pt x="4409" y="6350"/>
                  </a:lnTo>
                  <a:lnTo>
                    <a:pt x="2887" y="4829"/>
                  </a:lnTo>
                  <a:lnTo>
                    <a:pt x="2362" y="4251"/>
                  </a:lnTo>
                  <a:lnTo>
                    <a:pt x="1995" y="3726"/>
                  </a:lnTo>
                  <a:lnTo>
                    <a:pt x="1890" y="3517"/>
                  </a:lnTo>
                  <a:lnTo>
                    <a:pt x="1785" y="3254"/>
                  </a:lnTo>
                  <a:lnTo>
                    <a:pt x="1733" y="2992"/>
                  </a:lnTo>
                  <a:lnTo>
                    <a:pt x="1733" y="2677"/>
                  </a:lnTo>
                  <a:lnTo>
                    <a:pt x="1733" y="2310"/>
                  </a:lnTo>
                  <a:lnTo>
                    <a:pt x="1785" y="2100"/>
                  </a:lnTo>
                  <a:lnTo>
                    <a:pt x="1890" y="1837"/>
                  </a:lnTo>
                  <a:lnTo>
                    <a:pt x="2047" y="1627"/>
                  </a:lnTo>
                  <a:lnTo>
                    <a:pt x="2257" y="1417"/>
                  </a:lnTo>
                  <a:lnTo>
                    <a:pt x="2572" y="1312"/>
                  </a:lnTo>
                  <a:lnTo>
                    <a:pt x="2992" y="1260"/>
                  </a:lnTo>
                  <a:lnTo>
                    <a:pt x="3307" y="1312"/>
                  </a:lnTo>
                  <a:lnTo>
                    <a:pt x="3622" y="1365"/>
                  </a:lnTo>
                  <a:lnTo>
                    <a:pt x="3832" y="1522"/>
                  </a:lnTo>
                  <a:lnTo>
                    <a:pt x="3989" y="1680"/>
                  </a:lnTo>
                  <a:lnTo>
                    <a:pt x="4094" y="1837"/>
                  </a:lnTo>
                  <a:lnTo>
                    <a:pt x="4147" y="1995"/>
                  </a:lnTo>
                  <a:lnTo>
                    <a:pt x="4199" y="2205"/>
                  </a:lnTo>
                  <a:lnTo>
                    <a:pt x="4252" y="2624"/>
                  </a:lnTo>
                  <a:lnTo>
                    <a:pt x="4252" y="3674"/>
                  </a:lnTo>
                  <a:lnTo>
                    <a:pt x="5564" y="3674"/>
                  </a:lnTo>
                  <a:lnTo>
                    <a:pt x="5564" y="2624"/>
                  </a:lnTo>
                  <a:lnTo>
                    <a:pt x="5511" y="1890"/>
                  </a:lnTo>
                  <a:lnTo>
                    <a:pt x="5406" y="1417"/>
                  </a:lnTo>
                  <a:lnTo>
                    <a:pt x="5249" y="998"/>
                  </a:lnTo>
                  <a:lnTo>
                    <a:pt x="4986" y="683"/>
                  </a:lnTo>
                  <a:lnTo>
                    <a:pt x="4724" y="473"/>
                  </a:lnTo>
                  <a:lnTo>
                    <a:pt x="4461" y="315"/>
                  </a:lnTo>
                  <a:lnTo>
                    <a:pt x="4147" y="158"/>
                  </a:lnTo>
                  <a:lnTo>
                    <a:pt x="3884" y="105"/>
                  </a:lnTo>
                  <a:lnTo>
                    <a:pt x="3569" y="53"/>
                  </a:lnTo>
                  <a:lnTo>
                    <a:pt x="3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76" name="Google Shape;976;p17"/>
            <p:cNvSpPr/>
            <p:nvPr/>
          </p:nvSpPr>
          <p:spPr>
            <a:xfrm>
              <a:off x="575861" y="3172889"/>
              <a:ext cx="46075" cy="96891"/>
            </a:xfrm>
            <a:custGeom>
              <a:avLst/>
              <a:gdLst/>
              <a:ahLst/>
              <a:cxnLst/>
              <a:rect l="l" t="t" r="r" b="b"/>
              <a:pathLst>
                <a:path w="5669" h="11914" extrusionOk="0">
                  <a:moveTo>
                    <a:pt x="1" y="1"/>
                  </a:moveTo>
                  <a:lnTo>
                    <a:pt x="1" y="11914"/>
                  </a:lnTo>
                  <a:lnTo>
                    <a:pt x="1470" y="11914"/>
                  </a:lnTo>
                  <a:lnTo>
                    <a:pt x="1260" y="1628"/>
                  </a:lnTo>
                  <a:lnTo>
                    <a:pt x="3569" y="11914"/>
                  </a:lnTo>
                  <a:lnTo>
                    <a:pt x="5668" y="11914"/>
                  </a:lnTo>
                  <a:lnTo>
                    <a:pt x="5668"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77" name="Google Shape;977;p17"/>
            <p:cNvSpPr/>
            <p:nvPr/>
          </p:nvSpPr>
          <p:spPr>
            <a:xfrm>
              <a:off x="631307" y="3171612"/>
              <a:ext cx="46075" cy="99452"/>
            </a:xfrm>
            <a:custGeom>
              <a:avLst/>
              <a:gdLst/>
              <a:ahLst/>
              <a:cxnLst/>
              <a:rect l="l" t="t" r="r" b="b"/>
              <a:pathLst>
                <a:path w="5669" h="12229" extrusionOk="0">
                  <a:moveTo>
                    <a:pt x="2992" y="0"/>
                  </a:moveTo>
                  <a:lnTo>
                    <a:pt x="2520" y="53"/>
                  </a:lnTo>
                  <a:lnTo>
                    <a:pt x="2153" y="105"/>
                  </a:lnTo>
                  <a:lnTo>
                    <a:pt x="1838" y="158"/>
                  </a:lnTo>
                  <a:lnTo>
                    <a:pt x="1523" y="263"/>
                  </a:lnTo>
                  <a:lnTo>
                    <a:pt x="1260" y="420"/>
                  </a:lnTo>
                  <a:lnTo>
                    <a:pt x="1050" y="578"/>
                  </a:lnTo>
                  <a:lnTo>
                    <a:pt x="683" y="945"/>
                  </a:lnTo>
                  <a:lnTo>
                    <a:pt x="421"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4" y="9971"/>
                  </a:lnTo>
                  <a:lnTo>
                    <a:pt x="5616" y="9552"/>
                  </a:lnTo>
                  <a:lnTo>
                    <a:pt x="5669" y="7872"/>
                  </a:lnTo>
                  <a:lnTo>
                    <a:pt x="4252" y="7872"/>
                  </a:lnTo>
                  <a:lnTo>
                    <a:pt x="4252"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8" y="10496"/>
                  </a:lnTo>
                  <a:lnTo>
                    <a:pt x="1733"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8" y="1837"/>
                  </a:lnTo>
                  <a:lnTo>
                    <a:pt x="1995" y="1575"/>
                  </a:lnTo>
                  <a:lnTo>
                    <a:pt x="2205" y="1417"/>
                  </a:lnTo>
                  <a:lnTo>
                    <a:pt x="2572" y="1312"/>
                  </a:lnTo>
                  <a:lnTo>
                    <a:pt x="2992" y="1260"/>
                  </a:lnTo>
                  <a:lnTo>
                    <a:pt x="3360" y="1312"/>
                  </a:lnTo>
                  <a:lnTo>
                    <a:pt x="3674" y="1417"/>
                  </a:lnTo>
                  <a:lnTo>
                    <a:pt x="3884" y="1627"/>
                  </a:lnTo>
                  <a:lnTo>
                    <a:pt x="4042" y="1837"/>
                  </a:lnTo>
                  <a:lnTo>
                    <a:pt x="4147" y="2100"/>
                  </a:lnTo>
                  <a:lnTo>
                    <a:pt x="4199" y="2414"/>
                  </a:lnTo>
                  <a:lnTo>
                    <a:pt x="4199" y="3044"/>
                  </a:lnTo>
                  <a:lnTo>
                    <a:pt x="4199" y="3936"/>
                  </a:lnTo>
                  <a:lnTo>
                    <a:pt x="5564" y="3936"/>
                  </a:lnTo>
                  <a:lnTo>
                    <a:pt x="5564" y="2677"/>
                  </a:lnTo>
                  <a:lnTo>
                    <a:pt x="5564" y="2152"/>
                  </a:lnTo>
                  <a:lnTo>
                    <a:pt x="5459" y="1732"/>
                  </a:lnTo>
                  <a:lnTo>
                    <a:pt x="5301" y="1260"/>
                  </a:lnTo>
                  <a:lnTo>
                    <a:pt x="5091" y="893"/>
                  </a:lnTo>
                  <a:lnTo>
                    <a:pt x="4776" y="630"/>
                  </a:lnTo>
                  <a:lnTo>
                    <a:pt x="4462" y="368"/>
                  </a:lnTo>
                  <a:lnTo>
                    <a:pt x="4094" y="210"/>
                  </a:lnTo>
                  <a:lnTo>
                    <a:pt x="3727" y="105"/>
                  </a:lnTo>
                  <a:lnTo>
                    <a:pt x="3360"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78" name="Google Shape;978;p17"/>
            <p:cNvSpPr/>
            <p:nvPr/>
          </p:nvSpPr>
          <p:spPr>
            <a:xfrm>
              <a:off x="277298" y="2872865"/>
              <a:ext cx="450841" cy="450687"/>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pic>
        <p:nvPicPr>
          <p:cNvPr id="979" name="Google Shape;979;p17"/>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980" name="Google Shape;980;p17"/>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0_Branding Slide_Ontario_2_FR">
  <p:cSld name="TITLE_1_14_1_1_2_1">
    <p:spTree>
      <p:nvGrpSpPr>
        <p:cNvPr id="1" name="Shape 981"/>
        <p:cNvGrpSpPr/>
        <p:nvPr/>
      </p:nvGrpSpPr>
      <p:grpSpPr>
        <a:xfrm>
          <a:off x="0" y="0"/>
          <a:ext cx="0" cy="0"/>
          <a:chOff x="0" y="0"/>
          <a:chExt cx="0" cy="0"/>
        </a:xfrm>
      </p:grpSpPr>
      <p:pic>
        <p:nvPicPr>
          <p:cNvPr id="982" name="Google Shape;982;p18"/>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983" name="Google Shape;983;p18"/>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000000">
              <a:alpha val="51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8"/>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chemeClr val="lt1"/>
                </a:solidFill>
              </a:rPr>
              <a:t>Ontario, Canada - Photo: Wikipedia</a:t>
            </a:r>
            <a:endParaRPr sz="1400" b="0" i="0" u="none" strike="noStrike" cap="none">
              <a:solidFill>
                <a:schemeClr val="lt1"/>
              </a:solidFill>
              <a:latin typeface="Source Sans Pro"/>
              <a:ea typeface="Source Sans Pro"/>
              <a:cs typeface="Source Sans Pro"/>
              <a:sym typeface="Source Sans Pro"/>
            </a:endParaRPr>
          </a:p>
        </p:txBody>
      </p:sp>
      <p:sp>
        <p:nvSpPr>
          <p:cNvPr id="985" name="Google Shape;985;p18"/>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6" name="Google Shape;986;p18"/>
          <p:cNvGrpSpPr/>
          <p:nvPr/>
        </p:nvGrpSpPr>
        <p:grpSpPr>
          <a:xfrm>
            <a:off x="429700" y="1254487"/>
            <a:ext cx="4858710" cy="923133"/>
            <a:chOff x="277295" y="3594869"/>
            <a:chExt cx="2318861" cy="440573"/>
          </a:xfrm>
        </p:grpSpPr>
        <p:sp>
          <p:nvSpPr>
            <p:cNvPr id="987" name="Google Shape;987;p18"/>
            <p:cNvSpPr/>
            <p:nvPr/>
          </p:nvSpPr>
          <p:spPr>
            <a:xfrm>
              <a:off x="837311" y="3632417"/>
              <a:ext cx="71128" cy="146860"/>
            </a:xfrm>
            <a:custGeom>
              <a:avLst/>
              <a:gdLst/>
              <a:ahLst/>
              <a:cxnLst/>
              <a:rect l="l" t="t" r="r" b="b"/>
              <a:pathLst>
                <a:path w="8765" h="18473" extrusionOk="0">
                  <a:moveTo>
                    <a:pt x="4619" y="0"/>
                  </a:moveTo>
                  <a:lnTo>
                    <a:pt x="3884" y="53"/>
                  </a:lnTo>
                  <a:lnTo>
                    <a:pt x="3254" y="158"/>
                  </a:lnTo>
                  <a:lnTo>
                    <a:pt x="2677" y="315"/>
                  </a:lnTo>
                  <a:lnTo>
                    <a:pt x="2204" y="525"/>
                  </a:lnTo>
                  <a:lnTo>
                    <a:pt x="1785" y="787"/>
                  </a:lnTo>
                  <a:lnTo>
                    <a:pt x="1470" y="1102"/>
                  </a:lnTo>
                  <a:lnTo>
                    <a:pt x="1207" y="1417"/>
                  </a:lnTo>
                  <a:lnTo>
                    <a:pt x="945" y="1732"/>
                  </a:lnTo>
                  <a:lnTo>
                    <a:pt x="788" y="2099"/>
                  </a:lnTo>
                  <a:lnTo>
                    <a:pt x="683" y="2467"/>
                  </a:lnTo>
                  <a:lnTo>
                    <a:pt x="525" y="3149"/>
                  </a:lnTo>
                  <a:lnTo>
                    <a:pt x="473" y="3726"/>
                  </a:lnTo>
                  <a:lnTo>
                    <a:pt x="420" y="4198"/>
                  </a:lnTo>
                  <a:lnTo>
                    <a:pt x="473" y="4776"/>
                  </a:lnTo>
                  <a:lnTo>
                    <a:pt x="525" y="5353"/>
                  </a:lnTo>
                  <a:lnTo>
                    <a:pt x="630" y="5878"/>
                  </a:lnTo>
                  <a:lnTo>
                    <a:pt x="840" y="6403"/>
                  </a:lnTo>
                  <a:lnTo>
                    <a:pt x="1102" y="6927"/>
                  </a:lnTo>
                  <a:lnTo>
                    <a:pt x="1470" y="7452"/>
                  </a:lnTo>
                  <a:lnTo>
                    <a:pt x="1942" y="8029"/>
                  </a:lnTo>
                  <a:lnTo>
                    <a:pt x="2519" y="8659"/>
                  </a:lnTo>
                  <a:lnTo>
                    <a:pt x="4933" y="11178"/>
                  </a:lnTo>
                  <a:lnTo>
                    <a:pt x="5616" y="11913"/>
                  </a:lnTo>
                  <a:lnTo>
                    <a:pt x="5930" y="12228"/>
                  </a:lnTo>
                  <a:lnTo>
                    <a:pt x="6140" y="12595"/>
                  </a:lnTo>
                  <a:lnTo>
                    <a:pt x="6350" y="12962"/>
                  </a:lnTo>
                  <a:lnTo>
                    <a:pt x="6455"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1" y="16426"/>
                  </a:lnTo>
                  <a:lnTo>
                    <a:pt x="3149" y="16321"/>
                  </a:lnTo>
                  <a:lnTo>
                    <a:pt x="2939" y="16164"/>
                  </a:lnTo>
                  <a:lnTo>
                    <a:pt x="2782" y="16006"/>
                  </a:lnTo>
                  <a:lnTo>
                    <a:pt x="2519" y="15691"/>
                  </a:lnTo>
                  <a:lnTo>
                    <a:pt x="2362" y="15324"/>
                  </a:lnTo>
                  <a:lnTo>
                    <a:pt x="2257" y="14957"/>
                  </a:lnTo>
                  <a:lnTo>
                    <a:pt x="2152" y="14432"/>
                  </a:lnTo>
                  <a:lnTo>
                    <a:pt x="2152" y="13802"/>
                  </a:lnTo>
                  <a:lnTo>
                    <a:pt x="2152" y="12018"/>
                  </a:lnTo>
                  <a:lnTo>
                    <a:pt x="0" y="12018"/>
                  </a:lnTo>
                  <a:lnTo>
                    <a:pt x="0" y="14012"/>
                  </a:lnTo>
                  <a:lnTo>
                    <a:pt x="0" y="14537"/>
                  </a:lnTo>
                  <a:lnTo>
                    <a:pt x="53" y="15009"/>
                  </a:lnTo>
                  <a:lnTo>
                    <a:pt x="158" y="15481"/>
                  </a:lnTo>
                  <a:lnTo>
                    <a:pt x="263" y="15954"/>
                  </a:lnTo>
                  <a:lnTo>
                    <a:pt x="473" y="16426"/>
                  </a:lnTo>
                  <a:lnTo>
                    <a:pt x="683" y="16846"/>
                  </a:lnTo>
                  <a:lnTo>
                    <a:pt x="997" y="17213"/>
                  </a:lnTo>
                  <a:lnTo>
                    <a:pt x="1417" y="17581"/>
                  </a:lnTo>
                  <a:lnTo>
                    <a:pt x="1785" y="17843"/>
                  </a:lnTo>
                  <a:lnTo>
                    <a:pt x="2047" y="18000"/>
                  </a:lnTo>
                  <a:lnTo>
                    <a:pt x="2414" y="18158"/>
                  </a:lnTo>
                  <a:lnTo>
                    <a:pt x="2782" y="18263"/>
                  </a:lnTo>
                  <a:lnTo>
                    <a:pt x="3254" y="18368"/>
                  </a:lnTo>
                  <a:lnTo>
                    <a:pt x="3779" y="18473"/>
                  </a:lnTo>
                  <a:lnTo>
                    <a:pt x="4986" y="18473"/>
                  </a:lnTo>
                  <a:lnTo>
                    <a:pt x="5668" y="18368"/>
                  </a:lnTo>
                  <a:lnTo>
                    <a:pt x="6350" y="18105"/>
                  </a:lnTo>
                  <a:lnTo>
                    <a:pt x="6718" y="17948"/>
                  </a:lnTo>
                  <a:lnTo>
                    <a:pt x="7085" y="17738"/>
                  </a:lnTo>
                  <a:lnTo>
                    <a:pt x="7400" y="17528"/>
                  </a:lnTo>
                  <a:lnTo>
                    <a:pt x="7715" y="17213"/>
                  </a:lnTo>
                  <a:lnTo>
                    <a:pt x="8030" y="16846"/>
                  </a:lnTo>
                  <a:lnTo>
                    <a:pt x="8240" y="16479"/>
                  </a:lnTo>
                  <a:lnTo>
                    <a:pt x="8450" y="16006"/>
                  </a:lnTo>
                  <a:lnTo>
                    <a:pt x="8607" y="15481"/>
                  </a:lnTo>
                  <a:lnTo>
                    <a:pt x="8712" y="14852"/>
                  </a:lnTo>
                  <a:lnTo>
                    <a:pt x="8764" y="14170"/>
                  </a:lnTo>
                  <a:lnTo>
                    <a:pt x="8712" y="13487"/>
                  </a:lnTo>
                  <a:lnTo>
                    <a:pt x="8607" y="12805"/>
                  </a:lnTo>
                  <a:lnTo>
                    <a:pt x="8450" y="12280"/>
                  </a:lnTo>
                  <a:lnTo>
                    <a:pt x="8240" y="11755"/>
                  </a:lnTo>
                  <a:lnTo>
                    <a:pt x="7925" y="11231"/>
                  </a:lnTo>
                  <a:lnTo>
                    <a:pt x="7557" y="10706"/>
                  </a:lnTo>
                  <a:lnTo>
                    <a:pt x="7138" y="10181"/>
                  </a:lnTo>
                  <a:lnTo>
                    <a:pt x="6613" y="9656"/>
                  </a:lnTo>
                  <a:lnTo>
                    <a:pt x="4356" y="7295"/>
                  </a:lnTo>
                  <a:lnTo>
                    <a:pt x="3569" y="6403"/>
                  </a:lnTo>
                  <a:lnTo>
                    <a:pt x="3254" y="6035"/>
                  </a:lnTo>
                  <a:lnTo>
                    <a:pt x="2992" y="5668"/>
                  </a:lnTo>
                  <a:lnTo>
                    <a:pt x="2834" y="5301"/>
                  </a:lnTo>
                  <a:lnTo>
                    <a:pt x="2677" y="4933"/>
                  </a:lnTo>
                  <a:lnTo>
                    <a:pt x="2624" y="4513"/>
                  </a:lnTo>
                  <a:lnTo>
                    <a:pt x="2624" y="4041"/>
                  </a:lnTo>
                  <a:lnTo>
                    <a:pt x="2624" y="3516"/>
                  </a:lnTo>
                  <a:lnTo>
                    <a:pt x="2677" y="3149"/>
                  </a:lnTo>
                  <a:lnTo>
                    <a:pt x="2834" y="2782"/>
                  </a:lnTo>
                  <a:lnTo>
                    <a:pt x="3044" y="2467"/>
                  </a:lnTo>
                  <a:lnTo>
                    <a:pt x="3202" y="2309"/>
                  </a:lnTo>
                  <a:lnTo>
                    <a:pt x="3411" y="2204"/>
                  </a:lnTo>
                  <a:lnTo>
                    <a:pt x="3621" y="2047"/>
                  </a:lnTo>
                  <a:lnTo>
                    <a:pt x="3884" y="1994"/>
                  </a:lnTo>
                  <a:lnTo>
                    <a:pt x="4146" y="1942"/>
                  </a:lnTo>
                  <a:lnTo>
                    <a:pt x="5038" y="1942"/>
                  </a:lnTo>
                  <a:lnTo>
                    <a:pt x="5406" y="2099"/>
                  </a:lnTo>
                  <a:lnTo>
                    <a:pt x="5773" y="2309"/>
                  </a:lnTo>
                  <a:lnTo>
                    <a:pt x="5983" y="2519"/>
                  </a:lnTo>
                  <a:lnTo>
                    <a:pt x="6140" y="2782"/>
                  </a:lnTo>
                  <a:lnTo>
                    <a:pt x="6245" y="2991"/>
                  </a:lnTo>
                  <a:lnTo>
                    <a:pt x="6350" y="3359"/>
                  </a:lnTo>
                  <a:lnTo>
                    <a:pt x="6403" y="3936"/>
                  </a:lnTo>
                  <a:lnTo>
                    <a:pt x="6455" y="5563"/>
                  </a:lnTo>
                  <a:lnTo>
                    <a:pt x="8397" y="5563"/>
                  </a:lnTo>
                  <a:lnTo>
                    <a:pt x="8397" y="3936"/>
                  </a:lnTo>
                  <a:lnTo>
                    <a:pt x="8345" y="2834"/>
                  </a:lnTo>
                  <a:lnTo>
                    <a:pt x="8292" y="2467"/>
                  </a:lnTo>
                  <a:lnTo>
                    <a:pt x="8187" y="2099"/>
                  </a:lnTo>
                  <a:lnTo>
                    <a:pt x="8030" y="1784"/>
                  </a:lnTo>
                  <a:lnTo>
                    <a:pt x="7872" y="1470"/>
                  </a:lnTo>
                  <a:lnTo>
                    <a:pt x="7557" y="1050"/>
                  </a:lnTo>
                  <a:lnTo>
                    <a:pt x="7138"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8"/>
            <p:cNvSpPr/>
            <p:nvPr/>
          </p:nvSpPr>
          <p:spPr>
            <a:xfrm>
              <a:off x="920782" y="3674552"/>
              <a:ext cx="58347" cy="104725"/>
            </a:xfrm>
            <a:custGeom>
              <a:avLst/>
              <a:gdLst/>
              <a:ahLst/>
              <a:cxnLst/>
              <a:rect l="l" t="t" r="r" b="b"/>
              <a:pathLst>
                <a:path w="7190" h="13173" extrusionOk="0">
                  <a:moveTo>
                    <a:pt x="3989" y="1575"/>
                  </a:moveTo>
                  <a:lnTo>
                    <a:pt x="4199" y="1627"/>
                  </a:lnTo>
                  <a:lnTo>
                    <a:pt x="4409" y="1732"/>
                  </a:lnTo>
                  <a:lnTo>
                    <a:pt x="4566" y="1837"/>
                  </a:lnTo>
                  <a:lnTo>
                    <a:pt x="4881" y="2100"/>
                  </a:lnTo>
                  <a:lnTo>
                    <a:pt x="5038" y="2415"/>
                  </a:lnTo>
                  <a:lnTo>
                    <a:pt x="5143" y="2782"/>
                  </a:lnTo>
                  <a:lnTo>
                    <a:pt x="5248" y="3149"/>
                  </a:lnTo>
                  <a:lnTo>
                    <a:pt x="5248" y="3779"/>
                  </a:lnTo>
                  <a:lnTo>
                    <a:pt x="5248" y="5353"/>
                  </a:lnTo>
                  <a:lnTo>
                    <a:pt x="2047" y="5353"/>
                  </a:lnTo>
                  <a:lnTo>
                    <a:pt x="2099" y="3464"/>
                  </a:lnTo>
                  <a:lnTo>
                    <a:pt x="2152" y="2992"/>
                  </a:lnTo>
                  <a:lnTo>
                    <a:pt x="2204" y="2624"/>
                  </a:lnTo>
                  <a:lnTo>
                    <a:pt x="2362" y="2310"/>
                  </a:lnTo>
                  <a:lnTo>
                    <a:pt x="2467" y="2100"/>
                  </a:lnTo>
                  <a:lnTo>
                    <a:pt x="2624" y="1942"/>
                  </a:lnTo>
                  <a:lnTo>
                    <a:pt x="2782" y="1785"/>
                  </a:lnTo>
                  <a:lnTo>
                    <a:pt x="3044" y="1680"/>
                  </a:lnTo>
                  <a:lnTo>
                    <a:pt x="3359" y="1575"/>
                  </a:lnTo>
                  <a:close/>
                  <a:moveTo>
                    <a:pt x="3516" y="1"/>
                  </a:moveTo>
                  <a:lnTo>
                    <a:pt x="2939" y="53"/>
                  </a:lnTo>
                  <a:lnTo>
                    <a:pt x="2414" y="158"/>
                  </a:lnTo>
                  <a:lnTo>
                    <a:pt x="1994" y="263"/>
                  </a:lnTo>
                  <a:lnTo>
                    <a:pt x="1575" y="473"/>
                  </a:lnTo>
                  <a:lnTo>
                    <a:pt x="1260" y="683"/>
                  </a:lnTo>
                  <a:lnTo>
                    <a:pt x="945"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473" y="11546"/>
                  </a:lnTo>
                  <a:lnTo>
                    <a:pt x="683" y="11808"/>
                  </a:lnTo>
                  <a:lnTo>
                    <a:pt x="840" y="12071"/>
                  </a:lnTo>
                  <a:lnTo>
                    <a:pt x="1050" y="12281"/>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4"/>
                  </a:lnTo>
                  <a:lnTo>
                    <a:pt x="4566" y="11336"/>
                  </a:lnTo>
                  <a:lnTo>
                    <a:pt x="4409" y="11389"/>
                  </a:lnTo>
                  <a:lnTo>
                    <a:pt x="4199" y="11493"/>
                  </a:lnTo>
                  <a:lnTo>
                    <a:pt x="3674" y="11546"/>
                  </a:lnTo>
                  <a:lnTo>
                    <a:pt x="3464" y="11493"/>
                  </a:lnTo>
                  <a:lnTo>
                    <a:pt x="3202" y="11493"/>
                  </a:lnTo>
                  <a:lnTo>
                    <a:pt x="2834" y="11336"/>
                  </a:lnTo>
                  <a:lnTo>
                    <a:pt x="2572" y="11074"/>
                  </a:lnTo>
                  <a:lnTo>
                    <a:pt x="2362" y="10811"/>
                  </a:lnTo>
                  <a:lnTo>
                    <a:pt x="2257" y="10496"/>
                  </a:lnTo>
                  <a:lnTo>
                    <a:pt x="2152" y="10234"/>
                  </a:lnTo>
                  <a:lnTo>
                    <a:pt x="2099" y="9709"/>
                  </a:lnTo>
                  <a:lnTo>
                    <a:pt x="2047" y="8555"/>
                  </a:lnTo>
                  <a:lnTo>
                    <a:pt x="2047" y="6980"/>
                  </a:lnTo>
                  <a:lnTo>
                    <a:pt x="7190" y="6980"/>
                  </a:lnTo>
                  <a:lnTo>
                    <a:pt x="7137" y="3936"/>
                  </a:lnTo>
                  <a:lnTo>
                    <a:pt x="7137"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8"/>
            <p:cNvSpPr/>
            <p:nvPr/>
          </p:nvSpPr>
          <p:spPr>
            <a:xfrm>
              <a:off x="995310" y="3674552"/>
              <a:ext cx="43870" cy="102642"/>
            </a:xfrm>
            <a:custGeom>
              <a:avLst/>
              <a:gdLst/>
              <a:ahLst/>
              <a:cxnLst/>
              <a:rect l="l" t="t" r="r" b="b"/>
              <a:pathLst>
                <a:path w="5406" h="12911" extrusionOk="0">
                  <a:moveTo>
                    <a:pt x="5038" y="1"/>
                  </a:moveTo>
                  <a:lnTo>
                    <a:pt x="4671" y="53"/>
                  </a:lnTo>
                  <a:lnTo>
                    <a:pt x="4303" y="105"/>
                  </a:lnTo>
                  <a:lnTo>
                    <a:pt x="4041" y="210"/>
                  </a:lnTo>
                  <a:lnTo>
                    <a:pt x="3726" y="368"/>
                  </a:lnTo>
                  <a:lnTo>
                    <a:pt x="3464" y="525"/>
                  </a:lnTo>
                  <a:lnTo>
                    <a:pt x="3044" y="893"/>
                  </a:lnTo>
                  <a:lnTo>
                    <a:pt x="2677" y="1313"/>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2"/>
                  </a:lnTo>
                  <a:lnTo>
                    <a:pt x="2677" y="3149"/>
                  </a:lnTo>
                  <a:lnTo>
                    <a:pt x="2939" y="2834"/>
                  </a:lnTo>
                  <a:lnTo>
                    <a:pt x="3254" y="2572"/>
                  </a:lnTo>
                  <a:lnTo>
                    <a:pt x="3621" y="2362"/>
                  </a:lnTo>
                  <a:lnTo>
                    <a:pt x="3936" y="2257"/>
                  </a:lnTo>
                  <a:lnTo>
                    <a:pt x="4303" y="2205"/>
                  </a:lnTo>
                  <a:lnTo>
                    <a:pt x="4671" y="2152"/>
                  </a:lnTo>
                  <a:lnTo>
                    <a:pt x="5406" y="2152"/>
                  </a:lnTo>
                  <a:lnTo>
                    <a:pt x="5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8"/>
            <p:cNvSpPr/>
            <p:nvPr/>
          </p:nvSpPr>
          <p:spPr>
            <a:xfrm>
              <a:off x="1046410" y="3676222"/>
              <a:ext cx="64319" cy="100973"/>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8"/>
            <p:cNvSpPr/>
            <p:nvPr/>
          </p:nvSpPr>
          <p:spPr>
            <a:xfrm>
              <a:off x="112008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8"/>
            <p:cNvSpPr/>
            <p:nvPr/>
          </p:nvSpPr>
          <p:spPr>
            <a:xfrm>
              <a:off x="1152879" y="3674552"/>
              <a:ext cx="58355" cy="104725"/>
            </a:xfrm>
            <a:custGeom>
              <a:avLst/>
              <a:gdLst/>
              <a:ahLst/>
              <a:cxnLst/>
              <a:rect l="l" t="t" r="r" b="b"/>
              <a:pathLst>
                <a:path w="7191" h="13173" extrusionOk="0">
                  <a:moveTo>
                    <a:pt x="3097" y="1"/>
                  </a:moveTo>
                  <a:lnTo>
                    <a:pt x="2520"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1"/>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1"/>
                  </a:lnTo>
                  <a:lnTo>
                    <a:pt x="6298" y="12176"/>
                  </a:lnTo>
                  <a:lnTo>
                    <a:pt x="6560" y="11861"/>
                  </a:lnTo>
                  <a:lnTo>
                    <a:pt x="6718" y="11546"/>
                  </a:lnTo>
                  <a:lnTo>
                    <a:pt x="6875" y="11179"/>
                  </a:lnTo>
                  <a:lnTo>
                    <a:pt x="6980" y="10759"/>
                  </a:lnTo>
                  <a:lnTo>
                    <a:pt x="7138" y="9972"/>
                  </a:lnTo>
                  <a:lnTo>
                    <a:pt x="7190" y="9079"/>
                  </a:lnTo>
                  <a:lnTo>
                    <a:pt x="7190" y="8187"/>
                  </a:lnTo>
                  <a:lnTo>
                    <a:pt x="5248" y="8187"/>
                  </a:lnTo>
                  <a:lnTo>
                    <a:pt x="5248" y="8974"/>
                  </a:lnTo>
                  <a:lnTo>
                    <a:pt x="5248" y="9604"/>
                  </a:lnTo>
                  <a:lnTo>
                    <a:pt x="5143" y="10181"/>
                  </a:lnTo>
                  <a:lnTo>
                    <a:pt x="5039" y="10654"/>
                  </a:lnTo>
                  <a:lnTo>
                    <a:pt x="4829"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5"/>
                  </a:lnTo>
                  <a:lnTo>
                    <a:pt x="5091" y="2362"/>
                  </a:lnTo>
                  <a:lnTo>
                    <a:pt x="5196" y="2834"/>
                  </a:lnTo>
                  <a:lnTo>
                    <a:pt x="5248" y="3412"/>
                  </a:lnTo>
                  <a:lnTo>
                    <a:pt x="5248" y="4829"/>
                  </a:lnTo>
                  <a:lnTo>
                    <a:pt x="7190" y="4829"/>
                  </a:lnTo>
                  <a:lnTo>
                    <a:pt x="7190" y="3884"/>
                  </a:lnTo>
                  <a:lnTo>
                    <a:pt x="7138" y="2992"/>
                  </a:lnTo>
                  <a:lnTo>
                    <a:pt x="7033" y="2205"/>
                  </a:lnTo>
                  <a:lnTo>
                    <a:pt x="6928" y="1837"/>
                  </a:lnTo>
                  <a:lnTo>
                    <a:pt x="6770" y="1470"/>
                  </a:lnTo>
                  <a:lnTo>
                    <a:pt x="6560" y="1155"/>
                  </a:lnTo>
                  <a:lnTo>
                    <a:pt x="6351"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8"/>
            <p:cNvSpPr/>
            <p:nvPr/>
          </p:nvSpPr>
          <p:spPr>
            <a:xfrm>
              <a:off x="1225703" y="3674552"/>
              <a:ext cx="58355" cy="104725"/>
            </a:xfrm>
            <a:custGeom>
              <a:avLst/>
              <a:gdLst/>
              <a:ahLst/>
              <a:cxnLst/>
              <a:rect l="l" t="t" r="r" b="b"/>
              <a:pathLst>
                <a:path w="7191" h="13173" extrusionOk="0">
                  <a:moveTo>
                    <a:pt x="3936" y="1575"/>
                  </a:moveTo>
                  <a:lnTo>
                    <a:pt x="4199" y="1627"/>
                  </a:lnTo>
                  <a:lnTo>
                    <a:pt x="4409" y="1732"/>
                  </a:lnTo>
                  <a:lnTo>
                    <a:pt x="4566" y="1837"/>
                  </a:lnTo>
                  <a:lnTo>
                    <a:pt x="4829" y="2100"/>
                  </a:lnTo>
                  <a:lnTo>
                    <a:pt x="5039" y="2415"/>
                  </a:lnTo>
                  <a:lnTo>
                    <a:pt x="5143" y="2782"/>
                  </a:lnTo>
                  <a:lnTo>
                    <a:pt x="5196" y="3149"/>
                  </a:lnTo>
                  <a:lnTo>
                    <a:pt x="5248" y="3779"/>
                  </a:lnTo>
                  <a:lnTo>
                    <a:pt x="5248" y="5353"/>
                  </a:lnTo>
                  <a:lnTo>
                    <a:pt x="2047" y="5353"/>
                  </a:lnTo>
                  <a:lnTo>
                    <a:pt x="2100" y="3464"/>
                  </a:lnTo>
                  <a:lnTo>
                    <a:pt x="2100" y="2992"/>
                  </a:lnTo>
                  <a:lnTo>
                    <a:pt x="2205" y="2624"/>
                  </a:lnTo>
                  <a:lnTo>
                    <a:pt x="2362" y="2310"/>
                  </a:lnTo>
                  <a:lnTo>
                    <a:pt x="2467" y="2100"/>
                  </a:lnTo>
                  <a:lnTo>
                    <a:pt x="2624" y="1942"/>
                  </a:lnTo>
                  <a:lnTo>
                    <a:pt x="2782" y="1785"/>
                  </a:lnTo>
                  <a:lnTo>
                    <a:pt x="3044" y="1680"/>
                  </a:lnTo>
                  <a:lnTo>
                    <a:pt x="3307" y="1575"/>
                  </a:lnTo>
                  <a:close/>
                  <a:moveTo>
                    <a:pt x="3517" y="1"/>
                  </a:moveTo>
                  <a:lnTo>
                    <a:pt x="2939" y="53"/>
                  </a:lnTo>
                  <a:lnTo>
                    <a:pt x="2415" y="158"/>
                  </a:lnTo>
                  <a:lnTo>
                    <a:pt x="1942" y="263"/>
                  </a:lnTo>
                  <a:lnTo>
                    <a:pt x="1575" y="473"/>
                  </a:lnTo>
                  <a:lnTo>
                    <a:pt x="1260" y="683"/>
                  </a:lnTo>
                  <a:lnTo>
                    <a:pt x="945" y="945"/>
                  </a:lnTo>
                  <a:lnTo>
                    <a:pt x="735" y="1260"/>
                  </a:lnTo>
                  <a:lnTo>
                    <a:pt x="525" y="1627"/>
                  </a:lnTo>
                  <a:lnTo>
                    <a:pt x="368" y="1995"/>
                  </a:lnTo>
                  <a:lnTo>
                    <a:pt x="263" y="2362"/>
                  </a:lnTo>
                  <a:lnTo>
                    <a:pt x="105" y="3254"/>
                  </a:lnTo>
                  <a:lnTo>
                    <a:pt x="0" y="4199"/>
                  </a:lnTo>
                  <a:lnTo>
                    <a:pt x="0" y="5248"/>
                  </a:lnTo>
                  <a:lnTo>
                    <a:pt x="0" y="8240"/>
                  </a:lnTo>
                  <a:lnTo>
                    <a:pt x="105" y="9919"/>
                  </a:lnTo>
                  <a:lnTo>
                    <a:pt x="105" y="10391"/>
                  </a:lnTo>
                  <a:lnTo>
                    <a:pt x="210" y="10706"/>
                  </a:lnTo>
                  <a:lnTo>
                    <a:pt x="315" y="11179"/>
                  </a:lnTo>
                  <a:lnTo>
                    <a:pt x="473" y="11546"/>
                  </a:lnTo>
                  <a:lnTo>
                    <a:pt x="630" y="11808"/>
                  </a:lnTo>
                  <a:lnTo>
                    <a:pt x="840" y="12071"/>
                  </a:lnTo>
                  <a:lnTo>
                    <a:pt x="1050" y="12281"/>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4"/>
                  </a:lnTo>
                  <a:lnTo>
                    <a:pt x="4566" y="11336"/>
                  </a:lnTo>
                  <a:lnTo>
                    <a:pt x="4356" y="11389"/>
                  </a:lnTo>
                  <a:lnTo>
                    <a:pt x="4199" y="11493"/>
                  </a:lnTo>
                  <a:lnTo>
                    <a:pt x="3674" y="11546"/>
                  </a:lnTo>
                  <a:lnTo>
                    <a:pt x="3412" y="11493"/>
                  </a:lnTo>
                  <a:lnTo>
                    <a:pt x="3202" y="11493"/>
                  </a:lnTo>
                  <a:lnTo>
                    <a:pt x="2834"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5" y="1522"/>
                  </a:lnTo>
                  <a:lnTo>
                    <a:pt x="6455" y="1208"/>
                  </a:lnTo>
                  <a:lnTo>
                    <a:pt x="6246"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8"/>
            <p:cNvSpPr/>
            <p:nvPr/>
          </p:nvSpPr>
          <p:spPr>
            <a:xfrm>
              <a:off x="1347501" y="3674552"/>
              <a:ext cx="59207" cy="102642"/>
            </a:xfrm>
            <a:custGeom>
              <a:avLst/>
              <a:gdLst/>
              <a:ahLst/>
              <a:cxnLst/>
              <a:rect l="l" t="t" r="r" b="b"/>
              <a:pathLst>
                <a:path w="7296" h="12911" extrusionOk="0">
                  <a:moveTo>
                    <a:pt x="4671" y="1"/>
                  </a:moveTo>
                  <a:lnTo>
                    <a:pt x="4094" y="53"/>
                  </a:lnTo>
                  <a:lnTo>
                    <a:pt x="3622" y="158"/>
                  </a:lnTo>
                  <a:lnTo>
                    <a:pt x="3202" y="315"/>
                  </a:lnTo>
                  <a:lnTo>
                    <a:pt x="2834" y="525"/>
                  </a:lnTo>
                  <a:lnTo>
                    <a:pt x="2572" y="735"/>
                  </a:lnTo>
                  <a:lnTo>
                    <a:pt x="2310" y="998"/>
                  </a:lnTo>
                  <a:lnTo>
                    <a:pt x="1942" y="1417"/>
                  </a:lnTo>
                  <a:lnTo>
                    <a:pt x="1942" y="210"/>
                  </a:lnTo>
                  <a:lnTo>
                    <a:pt x="1" y="210"/>
                  </a:lnTo>
                  <a:lnTo>
                    <a:pt x="1" y="12910"/>
                  </a:lnTo>
                  <a:lnTo>
                    <a:pt x="2047" y="12910"/>
                  </a:lnTo>
                  <a:lnTo>
                    <a:pt x="2047" y="4724"/>
                  </a:lnTo>
                  <a:lnTo>
                    <a:pt x="2047" y="3622"/>
                  </a:lnTo>
                  <a:lnTo>
                    <a:pt x="2152" y="3097"/>
                  </a:lnTo>
                  <a:lnTo>
                    <a:pt x="2257" y="2624"/>
                  </a:lnTo>
                  <a:lnTo>
                    <a:pt x="2467" y="2205"/>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100"/>
                  </a:lnTo>
                  <a:lnTo>
                    <a:pt x="5039" y="2415"/>
                  </a:lnTo>
                  <a:lnTo>
                    <a:pt x="5144" y="2887"/>
                  </a:lnTo>
                  <a:lnTo>
                    <a:pt x="5196" y="3412"/>
                  </a:lnTo>
                  <a:lnTo>
                    <a:pt x="5249" y="4619"/>
                  </a:lnTo>
                  <a:lnTo>
                    <a:pt x="5249" y="12910"/>
                  </a:lnTo>
                  <a:lnTo>
                    <a:pt x="7295" y="12910"/>
                  </a:lnTo>
                  <a:lnTo>
                    <a:pt x="7295" y="3989"/>
                  </a:lnTo>
                  <a:lnTo>
                    <a:pt x="7295" y="3307"/>
                  </a:lnTo>
                  <a:lnTo>
                    <a:pt x="7243" y="2624"/>
                  </a:lnTo>
                  <a:lnTo>
                    <a:pt x="7138" y="1942"/>
                  </a:lnTo>
                  <a:lnTo>
                    <a:pt x="7085" y="1627"/>
                  </a:lnTo>
                  <a:lnTo>
                    <a:pt x="6980" y="1313"/>
                  </a:lnTo>
                  <a:lnTo>
                    <a:pt x="6823" y="1050"/>
                  </a:lnTo>
                  <a:lnTo>
                    <a:pt x="6665" y="788"/>
                  </a:lnTo>
                  <a:lnTo>
                    <a:pt x="6456" y="578"/>
                  </a:lnTo>
                  <a:lnTo>
                    <a:pt x="6193" y="368"/>
                  </a:lnTo>
                  <a:lnTo>
                    <a:pt x="5878" y="210"/>
                  </a:lnTo>
                  <a:lnTo>
                    <a:pt x="5511" y="105"/>
                  </a:lnTo>
                  <a:lnTo>
                    <a:pt x="5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a:off x="1425007" y="3676222"/>
              <a:ext cx="58777" cy="103056"/>
            </a:xfrm>
            <a:custGeom>
              <a:avLst/>
              <a:gdLst/>
              <a:ahLst/>
              <a:cxnLst/>
              <a:rect l="l" t="t" r="r" b="b"/>
              <a:pathLst>
                <a:path w="7243" h="12963" extrusionOk="0">
                  <a:moveTo>
                    <a:pt x="1" y="0"/>
                  </a:moveTo>
                  <a:lnTo>
                    <a:pt x="1" y="8030"/>
                  </a:lnTo>
                  <a:lnTo>
                    <a:pt x="1" y="9447"/>
                  </a:lnTo>
                  <a:lnTo>
                    <a:pt x="53" y="10496"/>
                  </a:lnTo>
                  <a:lnTo>
                    <a:pt x="158" y="10916"/>
                  </a:lnTo>
                  <a:lnTo>
                    <a:pt x="263" y="11283"/>
                  </a:lnTo>
                  <a:lnTo>
                    <a:pt x="368" y="11651"/>
                  </a:lnTo>
                  <a:lnTo>
                    <a:pt x="578" y="11966"/>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6"/>
                  </a:lnTo>
                  <a:lnTo>
                    <a:pt x="5301" y="11546"/>
                  </a:lnTo>
                  <a:lnTo>
                    <a:pt x="5301" y="12700"/>
                  </a:lnTo>
                  <a:lnTo>
                    <a:pt x="7243" y="12700"/>
                  </a:lnTo>
                  <a:lnTo>
                    <a:pt x="7243" y="0"/>
                  </a:lnTo>
                  <a:lnTo>
                    <a:pt x="5249" y="0"/>
                  </a:lnTo>
                  <a:lnTo>
                    <a:pt x="5249" y="8345"/>
                  </a:lnTo>
                  <a:lnTo>
                    <a:pt x="5249" y="9342"/>
                  </a:lnTo>
                  <a:lnTo>
                    <a:pt x="5196" y="9867"/>
                  </a:lnTo>
                  <a:lnTo>
                    <a:pt x="5039" y="10339"/>
                  </a:lnTo>
                  <a:lnTo>
                    <a:pt x="4829" y="10811"/>
                  </a:lnTo>
                  <a:lnTo>
                    <a:pt x="4671" y="10969"/>
                  </a:lnTo>
                  <a:lnTo>
                    <a:pt x="4514" y="11126"/>
                  </a:lnTo>
                  <a:lnTo>
                    <a:pt x="4304" y="11231"/>
                  </a:lnTo>
                  <a:lnTo>
                    <a:pt x="4094" y="11336"/>
                  </a:lnTo>
                  <a:lnTo>
                    <a:pt x="3832" y="11388"/>
                  </a:lnTo>
                  <a:lnTo>
                    <a:pt x="3517" y="11441"/>
                  </a:lnTo>
                  <a:lnTo>
                    <a:pt x="3255" y="11388"/>
                  </a:lnTo>
                  <a:lnTo>
                    <a:pt x="3045" y="11336"/>
                  </a:lnTo>
                  <a:lnTo>
                    <a:pt x="2835" y="11283"/>
                  </a:lnTo>
                  <a:lnTo>
                    <a:pt x="2677" y="11179"/>
                  </a:lnTo>
                  <a:lnTo>
                    <a:pt x="2415" y="10969"/>
                  </a:lnTo>
                  <a:lnTo>
                    <a:pt x="2257" y="10706"/>
                  </a:lnTo>
                  <a:lnTo>
                    <a:pt x="2152" y="10391"/>
                  </a:lnTo>
                  <a:lnTo>
                    <a:pt x="2048" y="10076"/>
                  </a:lnTo>
                  <a:lnTo>
                    <a:pt x="2048" y="9552"/>
                  </a:lnTo>
                  <a:lnTo>
                    <a:pt x="1995" y="8345"/>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8"/>
            <p:cNvSpPr/>
            <p:nvPr/>
          </p:nvSpPr>
          <p:spPr>
            <a:xfrm>
              <a:off x="1502092" y="3674552"/>
              <a:ext cx="102217" cy="102642"/>
            </a:xfrm>
            <a:custGeom>
              <a:avLst/>
              <a:gdLst/>
              <a:ahLst/>
              <a:cxnLst/>
              <a:rect l="l" t="t" r="r" b="b"/>
              <a:pathLst>
                <a:path w="12596" h="12911" extrusionOk="0">
                  <a:moveTo>
                    <a:pt x="4619" y="1"/>
                  </a:moveTo>
                  <a:lnTo>
                    <a:pt x="4094" y="53"/>
                  </a:lnTo>
                  <a:lnTo>
                    <a:pt x="3569" y="158"/>
                  </a:lnTo>
                  <a:lnTo>
                    <a:pt x="3202" y="315"/>
                  </a:lnTo>
                  <a:lnTo>
                    <a:pt x="2834" y="578"/>
                  </a:lnTo>
                  <a:lnTo>
                    <a:pt x="2520" y="788"/>
                  </a:lnTo>
                  <a:lnTo>
                    <a:pt x="2257" y="1050"/>
                  </a:lnTo>
                  <a:lnTo>
                    <a:pt x="1890" y="1470"/>
                  </a:lnTo>
                  <a:lnTo>
                    <a:pt x="1890" y="210"/>
                  </a:lnTo>
                  <a:lnTo>
                    <a:pt x="1" y="210"/>
                  </a:lnTo>
                  <a:lnTo>
                    <a:pt x="1" y="12910"/>
                  </a:lnTo>
                  <a:lnTo>
                    <a:pt x="2047" y="12910"/>
                  </a:lnTo>
                  <a:lnTo>
                    <a:pt x="2047" y="4619"/>
                  </a:lnTo>
                  <a:lnTo>
                    <a:pt x="2047" y="3517"/>
                  </a:lnTo>
                  <a:lnTo>
                    <a:pt x="2100" y="3044"/>
                  </a:lnTo>
                  <a:lnTo>
                    <a:pt x="2257" y="2572"/>
                  </a:lnTo>
                  <a:lnTo>
                    <a:pt x="2415" y="2152"/>
                  </a:lnTo>
                  <a:lnTo>
                    <a:pt x="2572" y="1995"/>
                  </a:lnTo>
                  <a:lnTo>
                    <a:pt x="2730" y="1837"/>
                  </a:lnTo>
                  <a:lnTo>
                    <a:pt x="2939" y="1732"/>
                  </a:lnTo>
                  <a:lnTo>
                    <a:pt x="3149" y="1627"/>
                  </a:lnTo>
                  <a:lnTo>
                    <a:pt x="3412" y="1575"/>
                  </a:lnTo>
                  <a:lnTo>
                    <a:pt x="3989" y="1575"/>
                  </a:lnTo>
                  <a:lnTo>
                    <a:pt x="4199" y="1627"/>
                  </a:lnTo>
                  <a:lnTo>
                    <a:pt x="4409" y="1680"/>
                  </a:lnTo>
                  <a:lnTo>
                    <a:pt x="4619" y="1785"/>
                  </a:lnTo>
                  <a:lnTo>
                    <a:pt x="4776" y="1942"/>
                  </a:lnTo>
                  <a:lnTo>
                    <a:pt x="4881" y="2100"/>
                  </a:lnTo>
                  <a:lnTo>
                    <a:pt x="5091" y="2467"/>
                  </a:lnTo>
                  <a:lnTo>
                    <a:pt x="5196" y="2887"/>
                  </a:lnTo>
                  <a:lnTo>
                    <a:pt x="5249" y="3412"/>
                  </a:lnTo>
                  <a:lnTo>
                    <a:pt x="5249" y="4619"/>
                  </a:lnTo>
                  <a:lnTo>
                    <a:pt x="5249" y="12910"/>
                  </a:lnTo>
                  <a:lnTo>
                    <a:pt x="7295" y="12910"/>
                  </a:lnTo>
                  <a:lnTo>
                    <a:pt x="7295" y="4619"/>
                  </a:lnTo>
                  <a:lnTo>
                    <a:pt x="7348" y="3569"/>
                  </a:lnTo>
                  <a:lnTo>
                    <a:pt x="7400" y="3044"/>
                  </a:lnTo>
                  <a:lnTo>
                    <a:pt x="7505" y="2572"/>
                  </a:lnTo>
                  <a:lnTo>
                    <a:pt x="7715" y="2152"/>
                  </a:lnTo>
                  <a:lnTo>
                    <a:pt x="7872" y="1995"/>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9"/>
                  </a:lnTo>
                  <a:lnTo>
                    <a:pt x="10549" y="12910"/>
                  </a:lnTo>
                  <a:lnTo>
                    <a:pt x="12596" y="12910"/>
                  </a:lnTo>
                  <a:lnTo>
                    <a:pt x="12596" y="4619"/>
                  </a:lnTo>
                  <a:lnTo>
                    <a:pt x="12596" y="3307"/>
                  </a:lnTo>
                  <a:lnTo>
                    <a:pt x="12543" y="2729"/>
                  </a:lnTo>
                  <a:lnTo>
                    <a:pt x="12491" y="2257"/>
                  </a:lnTo>
                  <a:lnTo>
                    <a:pt x="12386" y="1837"/>
                  </a:lnTo>
                  <a:lnTo>
                    <a:pt x="12228" y="1470"/>
                  </a:lnTo>
                  <a:lnTo>
                    <a:pt x="12018" y="1103"/>
                  </a:lnTo>
                  <a:lnTo>
                    <a:pt x="11756" y="788"/>
                  </a:lnTo>
                  <a:lnTo>
                    <a:pt x="11441" y="525"/>
                  </a:lnTo>
                  <a:lnTo>
                    <a:pt x="11126" y="315"/>
                  </a:lnTo>
                  <a:lnTo>
                    <a:pt x="10811" y="210"/>
                  </a:lnTo>
                  <a:lnTo>
                    <a:pt x="10549" y="105"/>
                  </a:lnTo>
                  <a:lnTo>
                    <a:pt x="10077" y="1"/>
                  </a:lnTo>
                  <a:lnTo>
                    <a:pt x="9762" y="1"/>
                  </a:lnTo>
                  <a:lnTo>
                    <a:pt x="9237" y="53"/>
                  </a:lnTo>
                  <a:lnTo>
                    <a:pt x="8765" y="158"/>
                  </a:lnTo>
                  <a:lnTo>
                    <a:pt x="8345" y="315"/>
                  </a:lnTo>
                  <a:lnTo>
                    <a:pt x="8030" y="525"/>
                  </a:lnTo>
                  <a:lnTo>
                    <a:pt x="7715" y="788"/>
                  </a:lnTo>
                  <a:lnTo>
                    <a:pt x="7505" y="1050"/>
                  </a:lnTo>
                  <a:lnTo>
                    <a:pt x="7138" y="1470"/>
                  </a:lnTo>
                  <a:lnTo>
                    <a:pt x="6823" y="1050"/>
                  </a:lnTo>
                  <a:lnTo>
                    <a:pt x="6613" y="788"/>
                  </a:lnTo>
                  <a:lnTo>
                    <a:pt x="6403" y="578"/>
                  </a:lnTo>
                  <a:lnTo>
                    <a:pt x="6036" y="315"/>
                  </a:lnTo>
                  <a:lnTo>
                    <a:pt x="5668" y="158"/>
                  </a:lnTo>
                  <a:lnTo>
                    <a:pt x="519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8"/>
            <p:cNvSpPr/>
            <p:nvPr/>
          </p:nvSpPr>
          <p:spPr>
            <a:xfrm>
              <a:off x="1620482" y="3641591"/>
              <a:ext cx="58355" cy="137686"/>
            </a:xfrm>
            <a:custGeom>
              <a:avLst/>
              <a:gdLst/>
              <a:ahLst/>
              <a:cxnLst/>
              <a:rect l="l" t="t" r="r" b="b"/>
              <a:pathLst>
                <a:path w="7191" h="17319" extrusionOk="0">
                  <a:moveTo>
                    <a:pt x="3832" y="1"/>
                  </a:moveTo>
                  <a:lnTo>
                    <a:pt x="2520" y="2782"/>
                  </a:lnTo>
                  <a:lnTo>
                    <a:pt x="4147" y="2782"/>
                  </a:lnTo>
                  <a:lnTo>
                    <a:pt x="6613" y="1"/>
                  </a:lnTo>
                  <a:close/>
                  <a:moveTo>
                    <a:pt x="3989" y="5721"/>
                  </a:moveTo>
                  <a:lnTo>
                    <a:pt x="4199" y="5773"/>
                  </a:lnTo>
                  <a:lnTo>
                    <a:pt x="4409" y="5878"/>
                  </a:lnTo>
                  <a:lnTo>
                    <a:pt x="4567" y="5983"/>
                  </a:lnTo>
                  <a:lnTo>
                    <a:pt x="4881" y="6246"/>
                  </a:lnTo>
                  <a:lnTo>
                    <a:pt x="5039" y="6561"/>
                  </a:lnTo>
                  <a:lnTo>
                    <a:pt x="5196" y="6928"/>
                  </a:lnTo>
                  <a:lnTo>
                    <a:pt x="5249" y="7295"/>
                  </a:lnTo>
                  <a:lnTo>
                    <a:pt x="5301" y="7925"/>
                  </a:lnTo>
                  <a:lnTo>
                    <a:pt x="5301" y="9499"/>
                  </a:lnTo>
                  <a:lnTo>
                    <a:pt x="2100" y="9499"/>
                  </a:lnTo>
                  <a:lnTo>
                    <a:pt x="2100" y="7610"/>
                  </a:lnTo>
                  <a:lnTo>
                    <a:pt x="2152" y="7138"/>
                  </a:lnTo>
                  <a:lnTo>
                    <a:pt x="2205" y="6770"/>
                  </a:lnTo>
                  <a:lnTo>
                    <a:pt x="2362" y="6456"/>
                  </a:lnTo>
                  <a:lnTo>
                    <a:pt x="2467" y="6246"/>
                  </a:lnTo>
                  <a:lnTo>
                    <a:pt x="2625" y="6088"/>
                  </a:lnTo>
                  <a:lnTo>
                    <a:pt x="2835" y="5931"/>
                  </a:lnTo>
                  <a:lnTo>
                    <a:pt x="3045" y="5826"/>
                  </a:lnTo>
                  <a:lnTo>
                    <a:pt x="3360" y="5721"/>
                  </a:lnTo>
                  <a:close/>
                  <a:moveTo>
                    <a:pt x="3517" y="4147"/>
                  </a:moveTo>
                  <a:lnTo>
                    <a:pt x="2940" y="4199"/>
                  </a:lnTo>
                  <a:lnTo>
                    <a:pt x="2415" y="4304"/>
                  </a:lnTo>
                  <a:lnTo>
                    <a:pt x="1995" y="4409"/>
                  </a:lnTo>
                  <a:lnTo>
                    <a:pt x="1575" y="4619"/>
                  </a:lnTo>
                  <a:lnTo>
                    <a:pt x="1260" y="4829"/>
                  </a:lnTo>
                  <a:lnTo>
                    <a:pt x="998" y="5091"/>
                  </a:lnTo>
                  <a:lnTo>
                    <a:pt x="736" y="5406"/>
                  </a:lnTo>
                  <a:lnTo>
                    <a:pt x="526" y="5773"/>
                  </a:lnTo>
                  <a:lnTo>
                    <a:pt x="368" y="6141"/>
                  </a:lnTo>
                  <a:lnTo>
                    <a:pt x="263" y="6508"/>
                  </a:lnTo>
                  <a:lnTo>
                    <a:pt x="106" y="7400"/>
                  </a:lnTo>
                  <a:lnTo>
                    <a:pt x="53" y="8345"/>
                  </a:lnTo>
                  <a:lnTo>
                    <a:pt x="1" y="9394"/>
                  </a:lnTo>
                  <a:lnTo>
                    <a:pt x="53" y="12386"/>
                  </a:lnTo>
                  <a:lnTo>
                    <a:pt x="106" y="14065"/>
                  </a:lnTo>
                  <a:lnTo>
                    <a:pt x="158" y="14537"/>
                  </a:lnTo>
                  <a:lnTo>
                    <a:pt x="211" y="14852"/>
                  </a:lnTo>
                  <a:lnTo>
                    <a:pt x="368" y="15325"/>
                  </a:lnTo>
                  <a:lnTo>
                    <a:pt x="526" y="15692"/>
                  </a:lnTo>
                  <a:lnTo>
                    <a:pt x="683" y="15954"/>
                  </a:lnTo>
                  <a:lnTo>
                    <a:pt x="841" y="16217"/>
                  </a:lnTo>
                  <a:lnTo>
                    <a:pt x="1050" y="16427"/>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7"/>
                  </a:lnTo>
                  <a:lnTo>
                    <a:pt x="6193" y="16427"/>
                  </a:lnTo>
                  <a:lnTo>
                    <a:pt x="6403" y="16217"/>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20"/>
                  </a:lnTo>
                  <a:lnTo>
                    <a:pt x="4567" y="15482"/>
                  </a:lnTo>
                  <a:lnTo>
                    <a:pt x="4409" y="15535"/>
                  </a:lnTo>
                  <a:lnTo>
                    <a:pt x="4199" y="15639"/>
                  </a:lnTo>
                  <a:lnTo>
                    <a:pt x="3727" y="15692"/>
                  </a:lnTo>
                  <a:lnTo>
                    <a:pt x="3464" y="15639"/>
                  </a:lnTo>
                  <a:lnTo>
                    <a:pt x="3202" y="15639"/>
                  </a:lnTo>
                  <a:lnTo>
                    <a:pt x="2835" y="15482"/>
                  </a:lnTo>
                  <a:lnTo>
                    <a:pt x="2572" y="15220"/>
                  </a:lnTo>
                  <a:lnTo>
                    <a:pt x="2362" y="14957"/>
                  </a:lnTo>
                  <a:lnTo>
                    <a:pt x="2257" y="14642"/>
                  </a:lnTo>
                  <a:lnTo>
                    <a:pt x="2152" y="14380"/>
                  </a:lnTo>
                  <a:lnTo>
                    <a:pt x="2100" y="13855"/>
                  </a:lnTo>
                  <a:lnTo>
                    <a:pt x="2048" y="12701"/>
                  </a:lnTo>
                  <a:lnTo>
                    <a:pt x="2100" y="11126"/>
                  </a:lnTo>
                  <a:lnTo>
                    <a:pt x="7191" y="11126"/>
                  </a:lnTo>
                  <a:lnTo>
                    <a:pt x="7191" y="8082"/>
                  </a:lnTo>
                  <a:lnTo>
                    <a:pt x="7138" y="7400"/>
                  </a:lnTo>
                  <a:lnTo>
                    <a:pt x="7086" y="6928"/>
                  </a:lnTo>
                  <a:lnTo>
                    <a:pt x="6981" y="6456"/>
                  </a:lnTo>
                  <a:lnTo>
                    <a:pt x="6823" y="6036"/>
                  </a:lnTo>
                  <a:lnTo>
                    <a:pt x="6666" y="5668"/>
                  </a:lnTo>
                  <a:lnTo>
                    <a:pt x="6456" y="5354"/>
                  </a:lnTo>
                  <a:lnTo>
                    <a:pt x="6246" y="5091"/>
                  </a:lnTo>
                  <a:lnTo>
                    <a:pt x="5983" y="4829"/>
                  </a:lnTo>
                  <a:lnTo>
                    <a:pt x="5721" y="4671"/>
                  </a:lnTo>
                  <a:lnTo>
                    <a:pt x="5459" y="4514"/>
                  </a:lnTo>
                  <a:lnTo>
                    <a:pt x="4881" y="4304"/>
                  </a:lnTo>
                  <a:lnTo>
                    <a:pt x="4357" y="4199"/>
                  </a:lnTo>
                  <a:lnTo>
                    <a:pt x="3884" y="41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8"/>
            <p:cNvSpPr/>
            <p:nvPr/>
          </p:nvSpPr>
          <p:spPr>
            <a:xfrm>
              <a:off x="1695440" y="3674552"/>
              <a:ext cx="43448" cy="102642"/>
            </a:xfrm>
            <a:custGeom>
              <a:avLst/>
              <a:gdLst/>
              <a:ahLst/>
              <a:cxnLst/>
              <a:rect l="l" t="t" r="r" b="b"/>
              <a:pathLst>
                <a:path w="5354" h="12911" extrusionOk="0">
                  <a:moveTo>
                    <a:pt x="4986" y="1"/>
                  </a:moveTo>
                  <a:lnTo>
                    <a:pt x="4618" y="53"/>
                  </a:lnTo>
                  <a:lnTo>
                    <a:pt x="4251" y="105"/>
                  </a:lnTo>
                  <a:lnTo>
                    <a:pt x="3989" y="210"/>
                  </a:lnTo>
                  <a:lnTo>
                    <a:pt x="3674" y="368"/>
                  </a:lnTo>
                  <a:lnTo>
                    <a:pt x="3464" y="525"/>
                  </a:lnTo>
                  <a:lnTo>
                    <a:pt x="2992" y="893"/>
                  </a:lnTo>
                  <a:lnTo>
                    <a:pt x="2624" y="1313"/>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2"/>
                  </a:lnTo>
                  <a:lnTo>
                    <a:pt x="2624" y="3149"/>
                  </a:lnTo>
                  <a:lnTo>
                    <a:pt x="2887" y="2834"/>
                  </a:lnTo>
                  <a:lnTo>
                    <a:pt x="3201" y="2572"/>
                  </a:lnTo>
                  <a:lnTo>
                    <a:pt x="3569" y="2362"/>
                  </a:lnTo>
                  <a:lnTo>
                    <a:pt x="3936" y="2257"/>
                  </a:lnTo>
                  <a:lnTo>
                    <a:pt x="4304" y="2205"/>
                  </a:lnTo>
                  <a:lnTo>
                    <a:pt x="4671" y="2152"/>
                  </a:lnTo>
                  <a:lnTo>
                    <a:pt x="5353" y="2152"/>
                  </a:lnTo>
                  <a:lnTo>
                    <a:pt x="5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8"/>
            <p:cNvSpPr/>
            <p:nvPr/>
          </p:nvSpPr>
          <p:spPr>
            <a:xfrm>
              <a:off x="1746970" y="3637839"/>
              <a:ext cx="16189" cy="139356"/>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8"/>
            <p:cNvSpPr/>
            <p:nvPr/>
          </p:nvSpPr>
          <p:spPr>
            <a:xfrm>
              <a:off x="1779763" y="3674552"/>
              <a:ext cx="60481" cy="134768"/>
            </a:xfrm>
            <a:custGeom>
              <a:avLst/>
              <a:gdLst/>
              <a:ahLst/>
              <a:cxnLst/>
              <a:rect l="l" t="t" r="r" b="b"/>
              <a:pathLst>
                <a:path w="7453" h="16952" extrusionOk="0">
                  <a:moveTo>
                    <a:pt x="3936" y="1627"/>
                  </a:moveTo>
                  <a:lnTo>
                    <a:pt x="4146" y="1680"/>
                  </a:lnTo>
                  <a:lnTo>
                    <a:pt x="4408" y="1785"/>
                  </a:lnTo>
                  <a:lnTo>
                    <a:pt x="4566" y="1837"/>
                  </a:lnTo>
                  <a:lnTo>
                    <a:pt x="4881" y="2100"/>
                  </a:lnTo>
                  <a:lnTo>
                    <a:pt x="5091" y="2415"/>
                  </a:lnTo>
                  <a:lnTo>
                    <a:pt x="5248" y="2729"/>
                  </a:lnTo>
                  <a:lnTo>
                    <a:pt x="5301" y="3044"/>
                  </a:lnTo>
                  <a:lnTo>
                    <a:pt x="5405" y="3569"/>
                  </a:lnTo>
                  <a:lnTo>
                    <a:pt x="5458" y="5039"/>
                  </a:lnTo>
                  <a:lnTo>
                    <a:pt x="5510" y="6508"/>
                  </a:lnTo>
                  <a:lnTo>
                    <a:pt x="5458" y="8660"/>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9"/>
                  </a:lnTo>
                  <a:lnTo>
                    <a:pt x="2729" y="11284"/>
                  </a:lnTo>
                  <a:lnTo>
                    <a:pt x="2572" y="11126"/>
                  </a:lnTo>
                  <a:lnTo>
                    <a:pt x="2467" y="10916"/>
                  </a:lnTo>
                  <a:lnTo>
                    <a:pt x="2362" y="10706"/>
                  </a:lnTo>
                  <a:lnTo>
                    <a:pt x="2257" y="10444"/>
                  </a:lnTo>
                  <a:lnTo>
                    <a:pt x="2152" y="9762"/>
                  </a:lnTo>
                  <a:lnTo>
                    <a:pt x="2099" y="8974"/>
                  </a:lnTo>
                  <a:lnTo>
                    <a:pt x="2099" y="6823"/>
                  </a:lnTo>
                  <a:lnTo>
                    <a:pt x="2099" y="4881"/>
                  </a:lnTo>
                  <a:lnTo>
                    <a:pt x="2152" y="3359"/>
                  </a:lnTo>
                  <a:lnTo>
                    <a:pt x="2204" y="2887"/>
                  </a:lnTo>
                  <a:lnTo>
                    <a:pt x="2257" y="2572"/>
                  </a:lnTo>
                  <a:lnTo>
                    <a:pt x="2414" y="2310"/>
                  </a:lnTo>
                  <a:lnTo>
                    <a:pt x="2572" y="2047"/>
                  </a:lnTo>
                  <a:lnTo>
                    <a:pt x="2834" y="1837"/>
                  </a:lnTo>
                  <a:lnTo>
                    <a:pt x="3201" y="1680"/>
                  </a:lnTo>
                  <a:lnTo>
                    <a:pt x="3621" y="1627"/>
                  </a:lnTo>
                  <a:close/>
                  <a:moveTo>
                    <a:pt x="2991" y="1"/>
                  </a:moveTo>
                  <a:lnTo>
                    <a:pt x="2519" y="53"/>
                  </a:lnTo>
                  <a:lnTo>
                    <a:pt x="2047" y="158"/>
                  </a:lnTo>
                  <a:lnTo>
                    <a:pt x="1627" y="368"/>
                  </a:lnTo>
                  <a:lnTo>
                    <a:pt x="1207" y="630"/>
                  </a:lnTo>
                  <a:lnTo>
                    <a:pt x="892" y="945"/>
                  </a:lnTo>
                  <a:lnTo>
                    <a:pt x="577" y="1365"/>
                  </a:lnTo>
                  <a:lnTo>
                    <a:pt x="315" y="1837"/>
                  </a:lnTo>
                  <a:lnTo>
                    <a:pt x="158" y="2415"/>
                  </a:lnTo>
                  <a:lnTo>
                    <a:pt x="53" y="3307"/>
                  </a:lnTo>
                  <a:lnTo>
                    <a:pt x="0" y="4514"/>
                  </a:lnTo>
                  <a:lnTo>
                    <a:pt x="0" y="6770"/>
                  </a:lnTo>
                  <a:lnTo>
                    <a:pt x="0" y="8817"/>
                  </a:lnTo>
                  <a:lnTo>
                    <a:pt x="53" y="9919"/>
                  </a:lnTo>
                  <a:lnTo>
                    <a:pt x="158" y="10706"/>
                  </a:lnTo>
                  <a:lnTo>
                    <a:pt x="315" y="11231"/>
                  </a:lnTo>
                  <a:lnTo>
                    <a:pt x="472" y="11651"/>
                  </a:lnTo>
                  <a:lnTo>
                    <a:pt x="735" y="12071"/>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281"/>
                  </a:lnTo>
                  <a:lnTo>
                    <a:pt x="5196" y="12071"/>
                  </a:lnTo>
                  <a:lnTo>
                    <a:pt x="5458" y="11651"/>
                  </a:lnTo>
                  <a:lnTo>
                    <a:pt x="5458" y="16951"/>
                  </a:lnTo>
                  <a:lnTo>
                    <a:pt x="7452" y="16951"/>
                  </a:lnTo>
                  <a:lnTo>
                    <a:pt x="7452" y="210"/>
                  </a:lnTo>
                  <a:lnTo>
                    <a:pt x="5510" y="210"/>
                  </a:lnTo>
                  <a:lnTo>
                    <a:pt x="5510" y="1575"/>
                  </a:lnTo>
                  <a:lnTo>
                    <a:pt x="5196" y="1103"/>
                  </a:lnTo>
                  <a:lnTo>
                    <a:pt x="4986" y="840"/>
                  </a:lnTo>
                  <a:lnTo>
                    <a:pt x="4723" y="578"/>
                  </a:lnTo>
                  <a:lnTo>
                    <a:pt x="4356" y="315"/>
                  </a:lnTo>
                  <a:lnTo>
                    <a:pt x="3989" y="158"/>
                  </a:lnTo>
                  <a:lnTo>
                    <a:pt x="3516" y="53"/>
                  </a:lnTo>
                  <a:lnTo>
                    <a:pt x="29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8"/>
            <p:cNvSpPr/>
            <p:nvPr/>
          </p:nvSpPr>
          <p:spPr>
            <a:xfrm>
              <a:off x="1858543" y="3676222"/>
              <a:ext cx="59207" cy="103056"/>
            </a:xfrm>
            <a:custGeom>
              <a:avLst/>
              <a:gdLst/>
              <a:ahLst/>
              <a:cxnLst/>
              <a:rect l="l" t="t" r="r" b="b"/>
              <a:pathLst>
                <a:path w="7296" h="12963" extrusionOk="0">
                  <a:moveTo>
                    <a:pt x="1" y="0"/>
                  </a:moveTo>
                  <a:lnTo>
                    <a:pt x="1" y="8030"/>
                  </a:lnTo>
                  <a:lnTo>
                    <a:pt x="1" y="9447"/>
                  </a:lnTo>
                  <a:lnTo>
                    <a:pt x="106" y="10496"/>
                  </a:lnTo>
                  <a:lnTo>
                    <a:pt x="158" y="10916"/>
                  </a:lnTo>
                  <a:lnTo>
                    <a:pt x="263" y="11283"/>
                  </a:lnTo>
                  <a:lnTo>
                    <a:pt x="421" y="11651"/>
                  </a:lnTo>
                  <a:lnTo>
                    <a:pt x="578" y="11966"/>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6"/>
                  </a:lnTo>
                  <a:lnTo>
                    <a:pt x="5354" y="11546"/>
                  </a:lnTo>
                  <a:lnTo>
                    <a:pt x="5354" y="12700"/>
                  </a:lnTo>
                  <a:lnTo>
                    <a:pt x="7295" y="12700"/>
                  </a:lnTo>
                  <a:lnTo>
                    <a:pt x="7295" y="0"/>
                  </a:lnTo>
                  <a:lnTo>
                    <a:pt x="5301" y="0"/>
                  </a:lnTo>
                  <a:lnTo>
                    <a:pt x="5301" y="8345"/>
                  </a:lnTo>
                  <a:lnTo>
                    <a:pt x="5249" y="9342"/>
                  </a:lnTo>
                  <a:lnTo>
                    <a:pt x="5196" y="9867"/>
                  </a:lnTo>
                  <a:lnTo>
                    <a:pt x="5039" y="10339"/>
                  </a:lnTo>
                  <a:lnTo>
                    <a:pt x="4829" y="10811"/>
                  </a:lnTo>
                  <a:lnTo>
                    <a:pt x="4724" y="10969"/>
                  </a:lnTo>
                  <a:lnTo>
                    <a:pt x="4514" y="11126"/>
                  </a:lnTo>
                  <a:lnTo>
                    <a:pt x="4357" y="11231"/>
                  </a:lnTo>
                  <a:lnTo>
                    <a:pt x="4094" y="11336"/>
                  </a:lnTo>
                  <a:lnTo>
                    <a:pt x="3832" y="11388"/>
                  </a:lnTo>
                  <a:lnTo>
                    <a:pt x="3517" y="11441"/>
                  </a:lnTo>
                  <a:lnTo>
                    <a:pt x="3255" y="11388"/>
                  </a:lnTo>
                  <a:lnTo>
                    <a:pt x="3045" y="11336"/>
                  </a:lnTo>
                  <a:lnTo>
                    <a:pt x="2887" y="11283"/>
                  </a:lnTo>
                  <a:lnTo>
                    <a:pt x="2677" y="11179"/>
                  </a:lnTo>
                  <a:lnTo>
                    <a:pt x="2415" y="10969"/>
                  </a:lnTo>
                  <a:lnTo>
                    <a:pt x="2257" y="10706"/>
                  </a:lnTo>
                  <a:lnTo>
                    <a:pt x="2152" y="10391"/>
                  </a:lnTo>
                  <a:lnTo>
                    <a:pt x="2100" y="10076"/>
                  </a:lnTo>
                  <a:lnTo>
                    <a:pt x="2047" y="9552"/>
                  </a:lnTo>
                  <a:lnTo>
                    <a:pt x="2047" y="8345"/>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8"/>
            <p:cNvSpPr/>
            <p:nvPr/>
          </p:nvSpPr>
          <p:spPr>
            <a:xfrm>
              <a:off x="1934354" y="3674552"/>
              <a:ext cx="57925" cy="104725"/>
            </a:xfrm>
            <a:custGeom>
              <a:avLst/>
              <a:gdLst/>
              <a:ahLst/>
              <a:cxnLst/>
              <a:rect l="l" t="t" r="r" b="b"/>
              <a:pathLst>
                <a:path w="7138" h="13173" extrusionOk="0">
                  <a:moveTo>
                    <a:pt x="3936" y="1575"/>
                  </a:moveTo>
                  <a:lnTo>
                    <a:pt x="4146" y="1627"/>
                  </a:lnTo>
                  <a:lnTo>
                    <a:pt x="4356" y="1732"/>
                  </a:lnTo>
                  <a:lnTo>
                    <a:pt x="4566" y="1837"/>
                  </a:lnTo>
                  <a:lnTo>
                    <a:pt x="4828" y="2100"/>
                  </a:lnTo>
                  <a:lnTo>
                    <a:pt x="4986" y="2415"/>
                  </a:lnTo>
                  <a:lnTo>
                    <a:pt x="5143" y="2782"/>
                  </a:lnTo>
                  <a:lnTo>
                    <a:pt x="5196" y="3149"/>
                  </a:lnTo>
                  <a:lnTo>
                    <a:pt x="5248" y="3779"/>
                  </a:lnTo>
                  <a:lnTo>
                    <a:pt x="5248" y="5353"/>
                  </a:lnTo>
                  <a:lnTo>
                    <a:pt x="2047" y="5353"/>
                  </a:lnTo>
                  <a:lnTo>
                    <a:pt x="2047" y="3464"/>
                  </a:lnTo>
                  <a:lnTo>
                    <a:pt x="2099" y="2992"/>
                  </a:lnTo>
                  <a:lnTo>
                    <a:pt x="2204" y="2624"/>
                  </a:lnTo>
                  <a:lnTo>
                    <a:pt x="2309" y="2310"/>
                  </a:lnTo>
                  <a:lnTo>
                    <a:pt x="2414" y="2100"/>
                  </a:lnTo>
                  <a:lnTo>
                    <a:pt x="2572" y="1942"/>
                  </a:lnTo>
                  <a:lnTo>
                    <a:pt x="2782" y="1785"/>
                  </a:lnTo>
                  <a:lnTo>
                    <a:pt x="2991" y="1680"/>
                  </a:lnTo>
                  <a:lnTo>
                    <a:pt x="3306" y="1575"/>
                  </a:lnTo>
                  <a:close/>
                  <a:moveTo>
                    <a:pt x="3464" y="1"/>
                  </a:moveTo>
                  <a:lnTo>
                    <a:pt x="2886" y="53"/>
                  </a:lnTo>
                  <a:lnTo>
                    <a:pt x="2414" y="158"/>
                  </a:lnTo>
                  <a:lnTo>
                    <a:pt x="1942" y="263"/>
                  </a:lnTo>
                  <a:lnTo>
                    <a:pt x="1574" y="473"/>
                  </a:lnTo>
                  <a:lnTo>
                    <a:pt x="1207" y="683"/>
                  </a:lnTo>
                  <a:lnTo>
                    <a:pt x="945" y="945"/>
                  </a:lnTo>
                  <a:lnTo>
                    <a:pt x="682" y="1260"/>
                  </a:lnTo>
                  <a:lnTo>
                    <a:pt x="525" y="1627"/>
                  </a:lnTo>
                  <a:lnTo>
                    <a:pt x="367" y="1995"/>
                  </a:lnTo>
                  <a:lnTo>
                    <a:pt x="210" y="2362"/>
                  </a:lnTo>
                  <a:lnTo>
                    <a:pt x="53" y="3254"/>
                  </a:lnTo>
                  <a:lnTo>
                    <a:pt x="0" y="4199"/>
                  </a:lnTo>
                  <a:lnTo>
                    <a:pt x="0" y="5248"/>
                  </a:lnTo>
                  <a:lnTo>
                    <a:pt x="0" y="8240"/>
                  </a:lnTo>
                  <a:lnTo>
                    <a:pt x="53" y="9919"/>
                  </a:lnTo>
                  <a:lnTo>
                    <a:pt x="105" y="10391"/>
                  </a:lnTo>
                  <a:lnTo>
                    <a:pt x="158" y="10706"/>
                  </a:lnTo>
                  <a:lnTo>
                    <a:pt x="315" y="11179"/>
                  </a:lnTo>
                  <a:lnTo>
                    <a:pt x="472" y="11546"/>
                  </a:lnTo>
                  <a:lnTo>
                    <a:pt x="630" y="11808"/>
                  </a:lnTo>
                  <a:lnTo>
                    <a:pt x="840" y="12071"/>
                  </a:lnTo>
                  <a:lnTo>
                    <a:pt x="997" y="12281"/>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1"/>
                  </a:lnTo>
                  <a:lnTo>
                    <a:pt x="6140" y="12281"/>
                  </a:lnTo>
                  <a:lnTo>
                    <a:pt x="6403" y="12071"/>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4"/>
                  </a:lnTo>
                  <a:lnTo>
                    <a:pt x="4513" y="11336"/>
                  </a:lnTo>
                  <a:lnTo>
                    <a:pt x="4356" y="11389"/>
                  </a:lnTo>
                  <a:lnTo>
                    <a:pt x="4146" y="11493"/>
                  </a:lnTo>
                  <a:lnTo>
                    <a:pt x="3674" y="11546"/>
                  </a:lnTo>
                  <a:lnTo>
                    <a:pt x="3411" y="11493"/>
                  </a:lnTo>
                  <a:lnTo>
                    <a:pt x="3201" y="11493"/>
                  </a:lnTo>
                  <a:lnTo>
                    <a:pt x="2782" y="11336"/>
                  </a:lnTo>
                  <a:lnTo>
                    <a:pt x="2519" y="11074"/>
                  </a:lnTo>
                  <a:lnTo>
                    <a:pt x="2309" y="10811"/>
                  </a:lnTo>
                  <a:lnTo>
                    <a:pt x="2204" y="10496"/>
                  </a:lnTo>
                  <a:lnTo>
                    <a:pt x="2152" y="10234"/>
                  </a:lnTo>
                  <a:lnTo>
                    <a:pt x="2047" y="9709"/>
                  </a:lnTo>
                  <a:lnTo>
                    <a:pt x="2047" y="8555"/>
                  </a:lnTo>
                  <a:lnTo>
                    <a:pt x="2047" y="6980"/>
                  </a:lnTo>
                  <a:lnTo>
                    <a:pt x="7137" y="6980"/>
                  </a:lnTo>
                  <a:lnTo>
                    <a:pt x="7137" y="3936"/>
                  </a:lnTo>
                  <a:lnTo>
                    <a:pt x="7085" y="3254"/>
                  </a:lnTo>
                  <a:lnTo>
                    <a:pt x="7032" y="2782"/>
                  </a:lnTo>
                  <a:lnTo>
                    <a:pt x="6927" y="2310"/>
                  </a:lnTo>
                  <a:lnTo>
                    <a:pt x="6822" y="1890"/>
                  </a:lnTo>
                  <a:lnTo>
                    <a:pt x="6613" y="1522"/>
                  </a:lnTo>
                  <a:lnTo>
                    <a:pt x="6403" y="1208"/>
                  </a:lnTo>
                  <a:lnTo>
                    <a:pt x="6193" y="945"/>
                  </a:lnTo>
                  <a:lnTo>
                    <a:pt x="5930" y="683"/>
                  </a:lnTo>
                  <a:lnTo>
                    <a:pt x="5668" y="525"/>
                  </a:lnTo>
                  <a:lnTo>
                    <a:pt x="5405" y="368"/>
                  </a:lnTo>
                  <a:lnTo>
                    <a:pt x="4881" y="158"/>
                  </a:lnTo>
                  <a:lnTo>
                    <a:pt x="4303"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8"/>
            <p:cNvSpPr/>
            <p:nvPr/>
          </p:nvSpPr>
          <p:spPr>
            <a:xfrm>
              <a:off x="2054447" y="3674552"/>
              <a:ext cx="58347" cy="104725"/>
            </a:xfrm>
            <a:custGeom>
              <a:avLst/>
              <a:gdLst/>
              <a:ahLst/>
              <a:cxnLst/>
              <a:rect l="l" t="t" r="r" b="b"/>
              <a:pathLst>
                <a:path w="7190" h="13173" extrusionOk="0">
                  <a:moveTo>
                    <a:pt x="3097" y="1"/>
                  </a:moveTo>
                  <a:lnTo>
                    <a:pt x="2519"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1"/>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1"/>
                  </a:lnTo>
                  <a:lnTo>
                    <a:pt x="6298" y="12176"/>
                  </a:lnTo>
                  <a:lnTo>
                    <a:pt x="6560" y="11861"/>
                  </a:lnTo>
                  <a:lnTo>
                    <a:pt x="6718" y="11546"/>
                  </a:lnTo>
                  <a:lnTo>
                    <a:pt x="6875" y="11179"/>
                  </a:lnTo>
                  <a:lnTo>
                    <a:pt x="6980" y="10759"/>
                  </a:lnTo>
                  <a:lnTo>
                    <a:pt x="7137" y="9972"/>
                  </a:lnTo>
                  <a:lnTo>
                    <a:pt x="7190" y="9079"/>
                  </a:lnTo>
                  <a:lnTo>
                    <a:pt x="7190" y="8187"/>
                  </a:lnTo>
                  <a:lnTo>
                    <a:pt x="5248" y="8187"/>
                  </a:lnTo>
                  <a:lnTo>
                    <a:pt x="5248" y="8974"/>
                  </a:lnTo>
                  <a:lnTo>
                    <a:pt x="5248" y="9604"/>
                  </a:lnTo>
                  <a:lnTo>
                    <a:pt x="5143" y="10181"/>
                  </a:lnTo>
                  <a:lnTo>
                    <a:pt x="5038" y="10654"/>
                  </a:lnTo>
                  <a:lnTo>
                    <a:pt x="4828"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5"/>
                  </a:lnTo>
                  <a:lnTo>
                    <a:pt x="5091" y="2362"/>
                  </a:lnTo>
                  <a:lnTo>
                    <a:pt x="5196" y="2834"/>
                  </a:lnTo>
                  <a:lnTo>
                    <a:pt x="5248" y="3412"/>
                  </a:lnTo>
                  <a:lnTo>
                    <a:pt x="5248" y="4829"/>
                  </a:lnTo>
                  <a:lnTo>
                    <a:pt x="7190" y="4829"/>
                  </a:lnTo>
                  <a:lnTo>
                    <a:pt x="7190" y="3884"/>
                  </a:lnTo>
                  <a:lnTo>
                    <a:pt x="7137" y="2992"/>
                  </a:lnTo>
                  <a:lnTo>
                    <a:pt x="7033" y="2205"/>
                  </a:lnTo>
                  <a:lnTo>
                    <a:pt x="6928" y="1837"/>
                  </a:lnTo>
                  <a:lnTo>
                    <a:pt x="6770" y="1470"/>
                  </a:lnTo>
                  <a:lnTo>
                    <a:pt x="6560" y="1155"/>
                  </a:lnTo>
                  <a:lnTo>
                    <a:pt x="6350"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8"/>
            <p:cNvSpPr/>
            <p:nvPr/>
          </p:nvSpPr>
          <p:spPr>
            <a:xfrm>
              <a:off x="2123863" y="3674552"/>
              <a:ext cx="64741" cy="104725"/>
            </a:xfrm>
            <a:custGeom>
              <a:avLst/>
              <a:gdLst/>
              <a:ahLst/>
              <a:cxnLst/>
              <a:rect l="l" t="t" r="r" b="b"/>
              <a:pathLst>
                <a:path w="7978" h="13173" extrusionOk="0">
                  <a:moveTo>
                    <a:pt x="5353" y="5668"/>
                  </a:moveTo>
                  <a:lnTo>
                    <a:pt x="5353" y="8817"/>
                  </a:lnTo>
                  <a:lnTo>
                    <a:pt x="5301" y="9552"/>
                  </a:lnTo>
                  <a:lnTo>
                    <a:pt x="5301" y="9919"/>
                  </a:lnTo>
                  <a:lnTo>
                    <a:pt x="5196" y="10234"/>
                  </a:lnTo>
                  <a:lnTo>
                    <a:pt x="5143" y="10549"/>
                  </a:lnTo>
                  <a:lnTo>
                    <a:pt x="4986" y="10811"/>
                  </a:lnTo>
                  <a:lnTo>
                    <a:pt x="4776" y="11074"/>
                  </a:lnTo>
                  <a:lnTo>
                    <a:pt x="4514" y="11284"/>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4" y="13120"/>
                  </a:lnTo>
                  <a:lnTo>
                    <a:pt x="2887"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57" y="12386"/>
                  </a:lnTo>
                  <a:lnTo>
                    <a:pt x="7452" y="12176"/>
                  </a:lnTo>
                  <a:lnTo>
                    <a:pt x="7400" y="11861"/>
                  </a:lnTo>
                  <a:lnTo>
                    <a:pt x="7400" y="11441"/>
                  </a:lnTo>
                  <a:lnTo>
                    <a:pt x="7348" y="10234"/>
                  </a:lnTo>
                  <a:lnTo>
                    <a:pt x="7348" y="4146"/>
                  </a:lnTo>
                  <a:lnTo>
                    <a:pt x="7348" y="3044"/>
                  </a:lnTo>
                  <a:lnTo>
                    <a:pt x="7295"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8"/>
            <p:cNvSpPr/>
            <p:nvPr/>
          </p:nvSpPr>
          <p:spPr>
            <a:xfrm>
              <a:off x="2201800" y="3674552"/>
              <a:ext cx="59199" cy="102642"/>
            </a:xfrm>
            <a:custGeom>
              <a:avLst/>
              <a:gdLst/>
              <a:ahLst/>
              <a:cxnLst/>
              <a:rect l="l" t="t" r="r" b="b"/>
              <a:pathLst>
                <a:path w="7295" h="12911" extrusionOk="0">
                  <a:moveTo>
                    <a:pt x="4671" y="1"/>
                  </a:moveTo>
                  <a:lnTo>
                    <a:pt x="4094" y="53"/>
                  </a:lnTo>
                  <a:lnTo>
                    <a:pt x="3621" y="158"/>
                  </a:lnTo>
                  <a:lnTo>
                    <a:pt x="3201" y="315"/>
                  </a:lnTo>
                  <a:lnTo>
                    <a:pt x="2887"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2" y="1050"/>
                  </a:lnTo>
                  <a:lnTo>
                    <a:pt x="6665" y="788"/>
                  </a:lnTo>
                  <a:lnTo>
                    <a:pt x="6455" y="578"/>
                  </a:lnTo>
                  <a:lnTo>
                    <a:pt x="6193" y="368"/>
                  </a:lnTo>
                  <a:lnTo>
                    <a:pt x="5878" y="210"/>
                  </a:lnTo>
                  <a:lnTo>
                    <a:pt x="5510"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8"/>
            <p:cNvSpPr/>
            <p:nvPr/>
          </p:nvSpPr>
          <p:spPr>
            <a:xfrm>
              <a:off x="2274193" y="3674552"/>
              <a:ext cx="64741" cy="104725"/>
            </a:xfrm>
            <a:custGeom>
              <a:avLst/>
              <a:gdLst/>
              <a:ahLst/>
              <a:cxnLst/>
              <a:rect l="l" t="t" r="r" b="b"/>
              <a:pathLst>
                <a:path w="7978" h="13173" extrusionOk="0">
                  <a:moveTo>
                    <a:pt x="5354" y="5668"/>
                  </a:moveTo>
                  <a:lnTo>
                    <a:pt x="5354"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2"/>
                  </a:lnTo>
                  <a:lnTo>
                    <a:pt x="2100" y="9289"/>
                  </a:lnTo>
                  <a:lnTo>
                    <a:pt x="2205" y="8817"/>
                  </a:lnTo>
                  <a:lnTo>
                    <a:pt x="2310" y="8450"/>
                  </a:lnTo>
                  <a:lnTo>
                    <a:pt x="2520" y="8135"/>
                  </a:lnTo>
                  <a:lnTo>
                    <a:pt x="2782" y="7820"/>
                  </a:lnTo>
                  <a:lnTo>
                    <a:pt x="3044" y="7558"/>
                  </a:lnTo>
                  <a:lnTo>
                    <a:pt x="3674" y="7033"/>
                  </a:lnTo>
                  <a:lnTo>
                    <a:pt x="4671" y="6298"/>
                  </a:lnTo>
                  <a:lnTo>
                    <a:pt x="5354" y="5668"/>
                  </a:lnTo>
                  <a:close/>
                  <a:moveTo>
                    <a:pt x="3307" y="1"/>
                  </a:moveTo>
                  <a:lnTo>
                    <a:pt x="2835"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5" y="1995"/>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2"/>
                  </a:lnTo>
                  <a:lnTo>
                    <a:pt x="4671" y="4461"/>
                  </a:lnTo>
                  <a:lnTo>
                    <a:pt x="4042" y="4934"/>
                  </a:lnTo>
                  <a:lnTo>
                    <a:pt x="2152" y="6246"/>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6"/>
                  </a:lnTo>
                  <a:lnTo>
                    <a:pt x="945" y="12491"/>
                  </a:lnTo>
                  <a:lnTo>
                    <a:pt x="1313" y="12753"/>
                  </a:lnTo>
                  <a:lnTo>
                    <a:pt x="1680" y="12963"/>
                  </a:lnTo>
                  <a:lnTo>
                    <a:pt x="2047" y="13068"/>
                  </a:lnTo>
                  <a:lnTo>
                    <a:pt x="2415" y="13120"/>
                  </a:lnTo>
                  <a:lnTo>
                    <a:pt x="2835" y="13173"/>
                  </a:lnTo>
                  <a:lnTo>
                    <a:pt x="3464" y="13120"/>
                  </a:lnTo>
                  <a:lnTo>
                    <a:pt x="3937" y="12963"/>
                  </a:lnTo>
                  <a:lnTo>
                    <a:pt x="4356" y="12753"/>
                  </a:lnTo>
                  <a:lnTo>
                    <a:pt x="4724" y="12491"/>
                  </a:lnTo>
                  <a:lnTo>
                    <a:pt x="4986" y="12176"/>
                  </a:lnTo>
                  <a:lnTo>
                    <a:pt x="5196" y="11913"/>
                  </a:lnTo>
                  <a:lnTo>
                    <a:pt x="5458" y="11389"/>
                  </a:lnTo>
                  <a:lnTo>
                    <a:pt x="5458" y="12910"/>
                  </a:lnTo>
                  <a:lnTo>
                    <a:pt x="7977" y="12910"/>
                  </a:lnTo>
                  <a:lnTo>
                    <a:pt x="7768" y="12753"/>
                  </a:lnTo>
                  <a:lnTo>
                    <a:pt x="7663"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8"/>
            <p:cNvSpPr/>
            <p:nvPr/>
          </p:nvSpPr>
          <p:spPr>
            <a:xfrm>
              <a:off x="2350426" y="3634921"/>
              <a:ext cx="60903" cy="144356"/>
            </a:xfrm>
            <a:custGeom>
              <a:avLst/>
              <a:gdLst/>
              <a:ahLst/>
              <a:cxnLst/>
              <a:rect l="l" t="t" r="r" b="b"/>
              <a:pathLst>
                <a:path w="7505" h="18158" extrusionOk="0">
                  <a:moveTo>
                    <a:pt x="3726" y="6560"/>
                  </a:moveTo>
                  <a:lnTo>
                    <a:pt x="4041" y="6612"/>
                  </a:lnTo>
                  <a:lnTo>
                    <a:pt x="4304" y="6665"/>
                  </a:lnTo>
                  <a:lnTo>
                    <a:pt x="4566" y="6770"/>
                  </a:lnTo>
                  <a:lnTo>
                    <a:pt x="4776" y="6927"/>
                  </a:lnTo>
                  <a:lnTo>
                    <a:pt x="4933" y="7137"/>
                  </a:lnTo>
                  <a:lnTo>
                    <a:pt x="5091" y="7347"/>
                  </a:lnTo>
                  <a:lnTo>
                    <a:pt x="5196" y="7662"/>
                  </a:lnTo>
                  <a:lnTo>
                    <a:pt x="5301" y="7977"/>
                  </a:lnTo>
                  <a:lnTo>
                    <a:pt x="5458" y="8659"/>
                  </a:lnTo>
                  <a:lnTo>
                    <a:pt x="5511" y="9551"/>
                  </a:lnTo>
                  <a:lnTo>
                    <a:pt x="5511" y="10496"/>
                  </a:lnTo>
                  <a:lnTo>
                    <a:pt x="5511" y="11598"/>
                  </a:lnTo>
                  <a:lnTo>
                    <a:pt x="5458" y="13750"/>
                  </a:lnTo>
                  <a:lnTo>
                    <a:pt x="5353" y="14589"/>
                  </a:lnTo>
                  <a:lnTo>
                    <a:pt x="5248" y="15271"/>
                  </a:lnTo>
                  <a:lnTo>
                    <a:pt x="5143" y="15586"/>
                  </a:lnTo>
                  <a:lnTo>
                    <a:pt x="5038" y="15849"/>
                  </a:lnTo>
                  <a:lnTo>
                    <a:pt x="4881" y="16059"/>
                  </a:lnTo>
                  <a:lnTo>
                    <a:pt x="4724" y="16216"/>
                  </a:lnTo>
                  <a:lnTo>
                    <a:pt x="4514" y="16374"/>
                  </a:lnTo>
                  <a:lnTo>
                    <a:pt x="4304" y="16478"/>
                  </a:lnTo>
                  <a:lnTo>
                    <a:pt x="4041" y="16531"/>
                  </a:lnTo>
                  <a:lnTo>
                    <a:pt x="3464" y="16531"/>
                  </a:lnTo>
                  <a:lnTo>
                    <a:pt x="3202" y="16478"/>
                  </a:lnTo>
                  <a:lnTo>
                    <a:pt x="2992" y="16426"/>
                  </a:lnTo>
                  <a:lnTo>
                    <a:pt x="2834" y="16321"/>
                  </a:lnTo>
                  <a:lnTo>
                    <a:pt x="2572" y="16059"/>
                  </a:lnTo>
                  <a:lnTo>
                    <a:pt x="2362" y="15744"/>
                  </a:lnTo>
                  <a:lnTo>
                    <a:pt x="2257" y="15429"/>
                  </a:lnTo>
                  <a:lnTo>
                    <a:pt x="2152" y="15114"/>
                  </a:lnTo>
                  <a:lnTo>
                    <a:pt x="2100" y="14589"/>
                  </a:lnTo>
                  <a:lnTo>
                    <a:pt x="2047" y="13487"/>
                  </a:lnTo>
                  <a:lnTo>
                    <a:pt x="2047" y="12595"/>
                  </a:lnTo>
                  <a:lnTo>
                    <a:pt x="2047" y="10601"/>
                  </a:lnTo>
                  <a:lnTo>
                    <a:pt x="2100" y="9131"/>
                  </a:lnTo>
                  <a:lnTo>
                    <a:pt x="2152" y="8292"/>
                  </a:lnTo>
                  <a:lnTo>
                    <a:pt x="2205" y="7872"/>
                  </a:lnTo>
                  <a:lnTo>
                    <a:pt x="2362" y="7505"/>
                  </a:lnTo>
                  <a:lnTo>
                    <a:pt x="2572" y="7137"/>
                  </a:lnTo>
                  <a:lnTo>
                    <a:pt x="2677" y="6980"/>
                  </a:lnTo>
                  <a:lnTo>
                    <a:pt x="2834" y="6822"/>
                  </a:lnTo>
                  <a:lnTo>
                    <a:pt x="2992" y="6717"/>
                  </a:lnTo>
                  <a:lnTo>
                    <a:pt x="3202" y="6665"/>
                  </a:lnTo>
                  <a:lnTo>
                    <a:pt x="3464" y="6612"/>
                  </a:lnTo>
                  <a:lnTo>
                    <a:pt x="3726" y="6560"/>
                  </a:lnTo>
                  <a:close/>
                  <a:moveTo>
                    <a:pt x="5458" y="0"/>
                  </a:moveTo>
                  <a:lnTo>
                    <a:pt x="5458" y="6245"/>
                  </a:lnTo>
                  <a:lnTo>
                    <a:pt x="5143" y="5825"/>
                  </a:lnTo>
                  <a:lnTo>
                    <a:pt x="4933" y="5615"/>
                  </a:lnTo>
                  <a:lnTo>
                    <a:pt x="4671" y="5405"/>
                  </a:lnTo>
                  <a:lnTo>
                    <a:pt x="4356" y="5248"/>
                  </a:lnTo>
                  <a:lnTo>
                    <a:pt x="3989" y="5090"/>
                  </a:lnTo>
                  <a:lnTo>
                    <a:pt x="3517" y="5038"/>
                  </a:lnTo>
                  <a:lnTo>
                    <a:pt x="3044" y="4986"/>
                  </a:lnTo>
                  <a:lnTo>
                    <a:pt x="2519" y="5038"/>
                  </a:lnTo>
                  <a:lnTo>
                    <a:pt x="2047" y="5143"/>
                  </a:lnTo>
                  <a:lnTo>
                    <a:pt x="1627" y="5353"/>
                  </a:lnTo>
                  <a:lnTo>
                    <a:pt x="1260" y="5563"/>
                  </a:lnTo>
                  <a:lnTo>
                    <a:pt x="945" y="5878"/>
                  </a:lnTo>
                  <a:lnTo>
                    <a:pt x="683" y="6245"/>
                  </a:lnTo>
                  <a:lnTo>
                    <a:pt x="473" y="6665"/>
                  </a:lnTo>
                  <a:lnTo>
                    <a:pt x="315" y="7085"/>
                  </a:lnTo>
                  <a:lnTo>
                    <a:pt x="210" y="7505"/>
                  </a:lnTo>
                  <a:lnTo>
                    <a:pt x="158" y="8029"/>
                  </a:lnTo>
                  <a:lnTo>
                    <a:pt x="53" y="9289"/>
                  </a:lnTo>
                  <a:lnTo>
                    <a:pt x="0" y="10548"/>
                  </a:lnTo>
                  <a:lnTo>
                    <a:pt x="0" y="11650"/>
                  </a:lnTo>
                  <a:lnTo>
                    <a:pt x="0" y="12962"/>
                  </a:lnTo>
                  <a:lnTo>
                    <a:pt x="53" y="14117"/>
                  </a:lnTo>
                  <a:lnTo>
                    <a:pt x="158" y="15166"/>
                  </a:lnTo>
                  <a:lnTo>
                    <a:pt x="315" y="16006"/>
                  </a:lnTo>
                  <a:lnTo>
                    <a:pt x="420" y="16426"/>
                  </a:lnTo>
                  <a:lnTo>
                    <a:pt x="578" y="16741"/>
                  </a:lnTo>
                  <a:lnTo>
                    <a:pt x="735" y="17056"/>
                  </a:lnTo>
                  <a:lnTo>
                    <a:pt x="945" y="17318"/>
                  </a:lnTo>
                  <a:lnTo>
                    <a:pt x="1207" y="17581"/>
                  </a:lnTo>
                  <a:lnTo>
                    <a:pt x="1470" y="17738"/>
                  </a:lnTo>
                  <a:lnTo>
                    <a:pt x="1785" y="17895"/>
                  </a:lnTo>
                  <a:lnTo>
                    <a:pt x="2152" y="18053"/>
                  </a:lnTo>
                  <a:lnTo>
                    <a:pt x="2519" y="18105"/>
                  </a:lnTo>
                  <a:lnTo>
                    <a:pt x="2939" y="18158"/>
                  </a:lnTo>
                  <a:lnTo>
                    <a:pt x="3517" y="18105"/>
                  </a:lnTo>
                  <a:lnTo>
                    <a:pt x="4041" y="17948"/>
                  </a:lnTo>
                  <a:lnTo>
                    <a:pt x="4461" y="17790"/>
                  </a:lnTo>
                  <a:lnTo>
                    <a:pt x="4829" y="17528"/>
                  </a:lnTo>
                  <a:lnTo>
                    <a:pt x="5091" y="17266"/>
                  </a:lnTo>
                  <a:lnTo>
                    <a:pt x="5301" y="17003"/>
                  </a:lnTo>
                  <a:lnTo>
                    <a:pt x="5616" y="16583"/>
                  </a:lnTo>
                  <a:lnTo>
                    <a:pt x="5616" y="17895"/>
                  </a:lnTo>
                  <a:lnTo>
                    <a:pt x="7505" y="17895"/>
                  </a:lnTo>
                  <a:lnTo>
                    <a:pt x="7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8"/>
            <p:cNvSpPr/>
            <p:nvPr/>
          </p:nvSpPr>
          <p:spPr>
            <a:xfrm>
              <a:off x="242963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8"/>
            <p:cNvSpPr/>
            <p:nvPr/>
          </p:nvSpPr>
          <p:spPr>
            <a:xfrm>
              <a:off x="2462429" y="3674552"/>
              <a:ext cx="57925" cy="104725"/>
            </a:xfrm>
            <a:custGeom>
              <a:avLst/>
              <a:gdLst/>
              <a:ahLst/>
              <a:cxnLst/>
              <a:rect l="l" t="t" r="r" b="b"/>
              <a:pathLst>
                <a:path w="7138" h="13173" extrusionOk="0">
                  <a:moveTo>
                    <a:pt x="3936" y="1575"/>
                  </a:moveTo>
                  <a:lnTo>
                    <a:pt x="4146" y="1627"/>
                  </a:lnTo>
                  <a:lnTo>
                    <a:pt x="4356" y="1732"/>
                  </a:lnTo>
                  <a:lnTo>
                    <a:pt x="4566" y="1837"/>
                  </a:lnTo>
                  <a:lnTo>
                    <a:pt x="4829" y="2100"/>
                  </a:lnTo>
                  <a:lnTo>
                    <a:pt x="4986" y="2415"/>
                  </a:lnTo>
                  <a:lnTo>
                    <a:pt x="5143" y="2782"/>
                  </a:lnTo>
                  <a:lnTo>
                    <a:pt x="5196" y="3149"/>
                  </a:lnTo>
                  <a:lnTo>
                    <a:pt x="5248" y="3779"/>
                  </a:lnTo>
                  <a:lnTo>
                    <a:pt x="5248" y="5353"/>
                  </a:lnTo>
                  <a:lnTo>
                    <a:pt x="2047" y="5353"/>
                  </a:lnTo>
                  <a:lnTo>
                    <a:pt x="2047" y="3464"/>
                  </a:lnTo>
                  <a:lnTo>
                    <a:pt x="2100" y="2992"/>
                  </a:lnTo>
                  <a:lnTo>
                    <a:pt x="2205" y="2624"/>
                  </a:lnTo>
                  <a:lnTo>
                    <a:pt x="2310" y="2310"/>
                  </a:lnTo>
                  <a:lnTo>
                    <a:pt x="2415" y="2100"/>
                  </a:lnTo>
                  <a:lnTo>
                    <a:pt x="2572" y="1942"/>
                  </a:lnTo>
                  <a:lnTo>
                    <a:pt x="2782" y="1785"/>
                  </a:lnTo>
                  <a:lnTo>
                    <a:pt x="2992" y="1680"/>
                  </a:lnTo>
                  <a:lnTo>
                    <a:pt x="3307" y="1575"/>
                  </a:lnTo>
                  <a:close/>
                  <a:moveTo>
                    <a:pt x="3464" y="1"/>
                  </a:moveTo>
                  <a:lnTo>
                    <a:pt x="2887" y="53"/>
                  </a:lnTo>
                  <a:lnTo>
                    <a:pt x="2415" y="158"/>
                  </a:lnTo>
                  <a:lnTo>
                    <a:pt x="1942" y="263"/>
                  </a:lnTo>
                  <a:lnTo>
                    <a:pt x="1575" y="473"/>
                  </a:lnTo>
                  <a:lnTo>
                    <a:pt x="1208" y="683"/>
                  </a:lnTo>
                  <a:lnTo>
                    <a:pt x="945" y="945"/>
                  </a:lnTo>
                  <a:lnTo>
                    <a:pt x="683" y="1260"/>
                  </a:lnTo>
                  <a:lnTo>
                    <a:pt x="525" y="1627"/>
                  </a:lnTo>
                  <a:lnTo>
                    <a:pt x="368" y="1995"/>
                  </a:lnTo>
                  <a:lnTo>
                    <a:pt x="210" y="2362"/>
                  </a:lnTo>
                  <a:lnTo>
                    <a:pt x="53" y="3254"/>
                  </a:lnTo>
                  <a:lnTo>
                    <a:pt x="1" y="4199"/>
                  </a:lnTo>
                  <a:lnTo>
                    <a:pt x="1" y="5248"/>
                  </a:lnTo>
                  <a:lnTo>
                    <a:pt x="1" y="8240"/>
                  </a:lnTo>
                  <a:lnTo>
                    <a:pt x="53" y="9919"/>
                  </a:lnTo>
                  <a:lnTo>
                    <a:pt x="105" y="10391"/>
                  </a:lnTo>
                  <a:lnTo>
                    <a:pt x="158" y="10706"/>
                  </a:lnTo>
                  <a:lnTo>
                    <a:pt x="315" y="11179"/>
                  </a:lnTo>
                  <a:lnTo>
                    <a:pt x="473" y="11546"/>
                  </a:lnTo>
                  <a:lnTo>
                    <a:pt x="630" y="11808"/>
                  </a:lnTo>
                  <a:lnTo>
                    <a:pt x="788" y="12071"/>
                  </a:lnTo>
                  <a:lnTo>
                    <a:pt x="998" y="12281"/>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1"/>
                  </a:lnTo>
                  <a:lnTo>
                    <a:pt x="6141" y="12281"/>
                  </a:lnTo>
                  <a:lnTo>
                    <a:pt x="6403" y="12071"/>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4"/>
                  </a:lnTo>
                  <a:lnTo>
                    <a:pt x="4514" y="11336"/>
                  </a:lnTo>
                  <a:lnTo>
                    <a:pt x="4356" y="11389"/>
                  </a:lnTo>
                  <a:lnTo>
                    <a:pt x="4146" y="11493"/>
                  </a:lnTo>
                  <a:lnTo>
                    <a:pt x="3674" y="11546"/>
                  </a:lnTo>
                  <a:lnTo>
                    <a:pt x="3412" y="11493"/>
                  </a:lnTo>
                  <a:lnTo>
                    <a:pt x="3202" y="11493"/>
                  </a:lnTo>
                  <a:lnTo>
                    <a:pt x="2782" y="11336"/>
                  </a:lnTo>
                  <a:lnTo>
                    <a:pt x="2520" y="11074"/>
                  </a:lnTo>
                  <a:lnTo>
                    <a:pt x="2310" y="10811"/>
                  </a:lnTo>
                  <a:lnTo>
                    <a:pt x="2205" y="10496"/>
                  </a:lnTo>
                  <a:lnTo>
                    <a:pt x="2152" y="10234"/>
                  </a:lnTo>
                  <a:lnTo>
                    <a:pt x="2047" y="9709"/>
                  </a:lnTo>
                  <a:lnTo>
                    <a:pt x="2047" y="8555"/>
                  </a:lnTo>
                  <a:lnTo>
                    <a:pt x="2047" y="6980"/>
                  </a:lnTo>
                  <a:lnTo>
                    <a:pt x="7138" y="6980"/>
                  </a:lnTo>
                  <a:lnTo>
                    <a:pt x="7138" y="3936"/>
                  </a:lnTo>
                  <a:lnTo>
                    <a:pt x="7085" y="3254"/>
                  </a:lnTo>
                  <a:lnTo>
                    <a:pt x="7033" y="2782"/>
                  </a:lnTo>
                  <a:lnTo>
                    <a:pt x="6928" y="2310"/>
                  </a:lnTo>
                  <a:lnTo>
                    <a:pt x="6823" y="1890"/>
                  </a:lnTo>
                  <a:lnTo>
                    <a:pt x="6613" y="1522"/>
                  </a:lnTo>
                  <a:lnTo>
                    <a:pt x="6403" y="1208"/>
                  </a:lnTo>
                  <a:lnTo>
                    <a:pt x="6193" y="945"/>
                  </a:lnTo>
                  <a:lnTo>
                    <a:pt x="5931" y="683"/>
                  </a:lnTo>
                  <a:lnTo>
                    <a:pt x="5668" y="525"/>
                  </a:lnTo>
                  <a:lnTo>
                    <a:pt x="5406" y="368"/>
                  </a:lnTo>
                  <a:lnTo>
                    <a:pt x="4881" y="158"/>
                  </a:lnTo>
                  <a:lnTo>
                    <a:pt x="4304"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8"/>
            <p:cNvSpPr/>
            <p:nvPr/>
          </p:nvSpPr>
          <p:spPr>
            <a:xfrm>
              <a:off x="2536957" y="3674552"/>
              <a:ext cx="59199" cy="102642"/>
            </a:xfrm>
            <a:custGeom>
              <a:avLst/>
              <a:gdLst/>
              <a:ahLst/>
              <a:cxnLst/>
              <a:rect l="l" t="t" r="r" b="b"/>
              <a:pathLst>
                <a:path w="7295" h="12911" extrusionOk="0">
                  <a:moveTo>
                    <a:pt x="4619" y="1"/>
                  </a:moveTo>
                  <a:lnTo>
                    <a:pt x="4094" y="53"/>
                  </a:lnTo>
                  <a:lnTo>
                    <a:pt x="3621" y="158"/>
                  </a:lnTo>
                  <a:lnTo>
                    <a:pt x="3202" y="315"/>
                  </a:lnTo>
                  <a:lnTo>
                    <a:pt x="2834" y="525"/>
                  </a:lnTo>
                  <a:lnTo>
                    <a:pt x="2519" y="735"/>
                  </a:lnTo>
                  <a:lnTo>
                    <a:pt x="2309" y="998"/>
                  </a:lnTo>
                  <a:lnTo>
                    <a:pt x="1942" y="1417"/>
                  </a:lnTo>
                  <a:lnTo>
                    <a:pt x="1942"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100"/>
                  </a:lnTo>
                  <a:lnTo>
                    <a:pt x="5038" y="2415"/>
                  </a:lnTo>
                  <a:lnTo>
                    <a:pt x="5143" y="2887"/>
                  </a:lnTo>
                  <a:lnTo>
                    <a:pt x="5196" y="3412"/>
                  </a:lnTo>
                  <a:lnTo>
                    <a:pt x="5196" y="4619"/>
                  </a:lnTo>
                  <a:lnTo>
                    <a:pt x="5196" y="12910"/>
                  </a:lnTo>
                  <a:lnTo>
                    <a:pt x="7295" y="12910"/>
                  </a:lnTo>
                  <a:lnTo>
                    <a:pt x="7295" y="3989"/>
                  </a:lnTo>
                  <a:lnTo>
                    <a:pt x="7295" y="3307"/>
                  </a:lnTo>
                  <a:lnTo>
                    <a:pt x="7243" y="2624"/>
                  </a:lnTo>
                  <a:lnTo>
                    <a:pt x="7138" y="1942"/>
                  </a:lnTo>
                  <a:lnTo>
                    <a:pt x="7033" y="1627"/>
                  </a:lnTo>
                  <a:lnTo>
                    <a:pt x="6928" y="1313"/>
                  </a:lnTo>
                  <a:lnTo>
                    <a:pt x="6823" y="1050"/>
                  </a:lnTo>
                  <a:lnTo>
                    <a:pt x="6613" y="788"/>
                  </a:lnTo>
                  <a:lnTo>
                    <a:pt x="6403" y="578"/>
                  </a:lnTo>
                  <a:lnTo>
                    <a:pt x="6140"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8"/>
            <p:cNvSpPr/>
            <p:nvPr/>
          </p:nvSpPr>
          <p:spPr>
            <a:xfrm>
              <a:off x="840719" y="3837678"/>
              <a:ext cx="69424" cy="146868"/>
            </a:xfrm>
            <a:custGeom>
              <a:avLst/>
              <a:gdLst/>
              <a:ahLst/>
              <a:cxnLst/>
              <a:rect l="l" t="t" r="r" b="b"/>
              <a:pathLst>
                <a:path w="8555" h="18474" extrusionOk="0">
                  <a:moveTo>
                    <a:pt x="4513" y="1"/>
                  </a:moveTo>
                  <a:lnTo>
                    <a:pt x="3884" y="53"/>
                  </a:lnTo>
                  <a:lnTo>
                    <a:pt x="3306" y="106"/>
                  </a:lnTo>
                  <a:lnTo>
                    <a:pt x="2782" y="263"/>
                  </a:lnTo>
                  <a:lnTo>
                    <a:pt x="2309" y="421"/>
                  </a:lnTo>
                  <a:lnTo>
                    <a:pt x="1942" y="631"/>
                  </a:lnTo>
                  <a:lnTo>
                    <a:pt x="1575" y="893"/>
                  </a:lnTo>
                  <a:lnTo>
                    <a:pt x="1312" y="1155"/>
                  </a:lnTo>
                  <a:lnTo>
                    <a:pt x="1050" y="1418"/>
                  </a:lnTo>
                  <a:lnTo>
                    <a:pt x="840" y="1680"/>
                  </a:lnTo>
                  <a:lnTo>
                    <a:pt x="682" y="1995"/>
                  </a:lnTo>
                  <a:lnTo>
                    <a:pt x="420" y="2520"/>
                  </a:lnTo>
                  <a:lnTo>
                    <a:pt x="315" y="3045"/>
                  </a:lnTo>
                  <a:lnTo>
                    <a:pt x="210" y="3412"/>
                  </a:lnTo>
                  <a:lnTo>
                    <a:pt x="158" y="3989"/>
                  </a:lnTo>
                  <a:lnTo>
                    <a:pt x="53" y="4934"/>
                  </a:lnTo>
                  <a:lnTo>
                    <a:pt x="53" y="6613"/>
                  </a:lnTo>
                  <a:lnTo>
                    <a:pt x="0" y="9447"/>
                  </a:lnTo>
                  <a:lnTo>
                    <a:pt x="53" y="12176"/>
                  </a:lnTo>
                  <a:lnTo>
                    <a:pt x="105" y="13803"/>
                  </a:lnTo>
                  <a:lnTo>
                    <a:pt x="158" y="14695"/>
                  </a:lnTo>
                  <a:lnTo>
                    <a:pt x="210" y="15220"/>
                  </a:lnTo>
                  <a:lnTo>
                    <a:pt x="368" y="15797"/>
                  </a:lnTo>
                  <a:lnTo>
                    <a:pt x="577" y="16427"/>
                  </a:lnTo>
                  <a:lnTo>
                    <a:pt x="892" y="16952"/>
                  </a:lnTo>
                  <a:lnTo>
                    <a:pt x="1102" y="17214"/>
                  </a:lnTo>
                  <a:lnTo>
                    <a:pt x="1365" y="17476"/>
                  </a:lnTo>
                  <a:lnTo>
                    <a:pt x="1627" y="17686"/>
                  </a:lnTo>
                  <a:lnTo>
                    <a:pt x="1889" y="17896"/>
                  </a:lnTo>
                  <a:lnTo>
                    <a:pt x="2204" y="18054"/>
                  </a:lnTo>
                  <a:lnTo>
                    <a:pt x="2572" y="18211"/>
                  </a:lnTo>
                  <a:lnTo>
                    <a:pt x="2939" y="18316"/>
                  </a:lnTo>
                  <a:lnTo>
                    <a:pt x="3411" y="18421"/>
                  </a:lnTo>
                  <a:lnTo>
                    <a:pt x="3831" y="18474"/>
                  </a:lnTo>
                  <a:lnTo>
                    <a:pt x="4933" y="18474"/>
                  </a:lnTo>
                  <a:lnTo>
                    <a:pt x="5458" y="18421"/>
                  </a:lnTo>
                  <a:lnTo>
                    <a:pt x="5878" y="18316"/>
                  </a:lnTo>
                  <a:lnTo>
                    <a:pt x="6298" y="18159"/>
                  </a:lnTo>
                  <a:lnTo>
                    <a:pt x="6665" y="18054"/>
                  </a:lnTo>
                  <a:lnTo>
                    <a:pt x="6980" y="17844"/>
                  </a:lnTo>
                  <a:lnTo>
                    <a:pt x="7242" y="17634"/>
                  </a:lnTo>
                  <a:lnTo>
                    <a:pt x="7505" y="17424"/>
                  </a:lnTo>
                  <a:lnTo>
                    <a:pt x="7662" y="17214"/>
                  </a:lnTo>
                  <a:lnTo>
                    <a:pt x="7872" y="17004"/>
                  </a:lnTo>
                  <a:lnTo>
                    <a:pt x="8082" y="16532"/>
                  </a:lnTo>
                  <a:lnTo>
                    <a:pt x="8292" y="16060"/>
                  </a:lnTo>
                  <a:lnTo>
                    <a:pt x="8397" y="15640"/>
                  </a:lnTo>
                  <a:lnTo>
                    <a:pt x="8449" y="15115"/>
                  </a:lnTo>
                  <a:lnTo>
                    <a:pt x="8502" y="14433"/>
                  </a:lnTo>
                  <a:lnTo>
                    <a:pt x="8554" y="11914"/>
                  </a:lnTo>
                  <a:lnTo>
                    <a:pt x="6455" y="11914"/>
                  </a:lnTo>
                  <a:lnTo>
                    <a:pt x="6455" y="14013"/>
                  </a:lnTo>
                  <a:lnTo>
                    <a:pt x="6455" y="14538"/>
                  </a:lnTo>
                  <a:lnTo>
                    <a:pt x="6350" y="14905"/>
                  </a:lnTo>
                  <a:lnTo>
                    <a:pt x="6245" y="15325"/>
                  </a:lnTo>
                  <a:lnTo>
                    <a:pt x="6140" y="15587"/>
                  </a:lnTo>
                  <a:lnTo>
                    <a:pt x="5983" y="15850"/>
                  </a:lnTo>
                  <a:lnTo>
                    <a:pt x="5773" y="16164"/>
                  </a:lnTo>
                  <a:lnTo>
                    <a:pt x="5406" y="16374"/>
                  </a:lnTo>
                  <a:lnTo>
                    <a:pt x="4986" y="16532"/>
                  </a:lnTo>
                  <a:lnTo>
                    <a:pt x="4776" y="16584"/>
                  </a:lnTo>
                  <a:lnTo>
                    <a:pt x="4146" y="16584"/>
                  </a:lnTo>
                  <a:lnTo>
                    <a:pt x="3884" y="16532"/>
                  </a:lnTo>
                  <a:lnTo>
                    <a:pt x="3411" y="16374"/>
                  </a:lnTo>
                  <a:lnTo>
                    <a:pt x="3044" y="16164"/>
                  </a:lnTo>
                  <a:lnTo>
                    <a:pt x="2782" y="15902"/>
                  </a:lnTo>
                  <a:lnTo>
                    <a:pt x="2624" y="15587"/>
                  </a:lnTo>
                  <a:lnTo>
                    <a:pt x="2519" y="15325"/>
                  </a:lnTo>
                  <a:lnTo>
                    <a:pt x="2362" y="14905"/>
                  </a:lnTo>
                  <a:lnTo>
                    <a:pt x="2309" y="13908"/>
                  </a:lnTo>
                  <a:lnTo>
                    <a:pt x="2257" y="12333"/>
                  </a:lnTo>
                  <a:lnTo>
                    <a:pt x="2257" y="9500"/>
                  </a:lnTo>
                  <a:lnTo>
                    <a:pt x="2257" y="6771"/>
                  </a:lnTo>
                  <a:lnTo>
                    <a:pt x="2309" y="5301"/>
                  </a:lnTo>
                  <a:lnTo>
                    <a:pt x="2362" y="4094"/>
                  </a:lnTo>
                  <a:lnTo>
                    <a:pt x="2467" y="3465"/>
                  </a:lnTo>
                  <a:lnTo>
                    <a:pt x="2572" y="3097"/>
                  </a:lnTo>
                  <a:lnTo>
                    <a:pt x="2782" y="2730"/>
                  </a:lnTo>
                  <a:lnTo>
                    <a:pt x="3044" y="2415"/>
                  </a:lnTo>
                  <a:lnTo>
                    <a:pt x="3201" y="2257"/>
                  </a:lnTo>
                  <a:lnTo>
                    <a:pt x="3411" y="2153"/>
                  </a:lnTo>
                  <a:lnTo>
                    <a:pt x="3621" y="2048"/>
                  </a:lnTo>
                  <a:lnTo>
                    <a:pt x="3884" y="1943"/>
                  </a:lnTo>
                  <a:lnTo>
                    <a:pt x="4199" y="1890"/>
                  </a:lnTo>
                  <a:lnTo>
                    <a:pt x="4828" y="1890"/>
                  </a:lnTo>
                  <a:lnTo>
                    <a:pt x="5143" y="1943"/>
                  </a:lnTo>
                  <a:lnTo>
                    <a:pt x="5353" y="2048"/>
                  </a:lnTo>
                  <a:lnTo>
                    <a:pt x="5563" y="2153"/>
                  </a:lnTo>
                  <a:lnTo>
                    <a:pt x="5773" y="2257"/>
                  </a:lnTo>
                  <a:lnTo>
                    <a:pt x="5930" y="2415"/>
                  </a:lnTo>
                  <a:lnTo>
                    <a:pt x="6140" y="2782"/>
                  </a:lnTo>
                  <a:lnTo>
                    <a:pt x="6245" y="3202"/>
                  </a:lnTo>
                  <a:lnTo>
                    <a:pt x="6350" y="3674"/>
                  </a:lnTo>
                  <a:lnTo>
                    <a:pt x="6350" y="4567"/>
                  </a:lnTo>
                  <a:lnTo>
                    <a:pt x="6350" y="5931"/>
                  </a:lnTo>
                  <a:lnTo>
                    <a:pt x="8449" y="5931"/>
                  </a:lnTo>
                  <a:lnTo>
                    <a:pt x="8449" y="4934"/>
                  </a:lnTo>
                  <a:lnTo>
                    <a:pt x="8449" y="4042"/>
                  </a:lnTo>
                  <a:lnTo>
                    <a:pt x="8397" y="3307"/>
                  </a:lnTo>
                  <a:lnTo>
                    <a:pt x="8292" y="2625"/>
                  </a:lnTo>
                  <a:lnTo>
                    <a:pt x="8187" y="2257"/>
                  </a:lnTo>
                  <a:lnTo>
                    <a:pt x="8030" y="1943"/>
                  </a:lnTo>
                  <a:lnTo>
                    <a:pt x="7872" y="1628"/>
                  </a:lnTo>
                  <a:lnTo>
                    <a:pt x="7715" y="1365"/>
                  </a:lnTo>
                  <a:lnTo>
                    <a:pt x="7505" y="1155"/>
                  </a:lnTo>
                  <a:lnTo>
                    <a:pt x="7295" y="946"/>
                  </a:lnTo>
                  <a:lnTo>
                    <a:pt x="6770" y="578"/>
                  </a:lnTo>
                  <a:lnTo>
                    <a:pt x="6245" y="316"/>
                  </a:lnTo>
                  <a:lnTo>
                    <a:pt x="5668" y="158"/>
                  </a:lnTo>
                  <a:lnTo>
                    <a:pt x="5091" y="53"/>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8"/>
            <p:cNvSpPr/>
            <p:nvPr/>
          </p:nvSpPr>
          <p:spPr>
            <a:xfrm>
              <a:off x="922056" y="3879821"/>
              <a:ext cx="64319" cy="104725"/>
            </a:xfrm>
            <a:custGeom>
              <a:avLst/>
              <a:gdLst/>
              <a:ahLst/>
              <a:cxnLst/>
              <a:rect l="l" t="t" r="r" b="b"/>
              <a:pathLst>
                <a:path w="7926" h="13173" extrusionOk="0">
                  <a:moveTo>
                    <a:pt x="5301" y="5668"/>
                  </a:moveTo>
                  <a:lnTo>
                    <a:pt x="5301" y="8817"/>
                  </a:lnTo>
                  <a:lnTo>
                    <a:pt x="5301" y="9551"/>
                  </a:lnTo>
                  <a:lnTo>
                    <a:pt x="5249" y="9919"/>
                  </a:lnTo>
                  <a:lnTo>
                    <a:pt x="5196" y="10234"/>
                  </a:lnTo>
                  <a:lnTo>
                    <a:pt x="5091" y="10549"/>
                  </a:lnTo>
                  <a:lnTo>
                    <a:pt x="4934" y="10811"/>
                  </a:lnTo>
                  <a:lnTo>
                    <a:pt x="4776" y="11073"/>
                  </a:lnTo>
                  <a:lnTo>
                    <a:pt x="4514" y="11283"/>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1"/>
                  </a:lnTo>
                  <a:lnTo>
                    <a:pt x="2047" y="9289"/>
                  </a:lnTo>
                  <a:lnTo>
                    <a:pt x="2152" y="8817"/>
                  </a:lnTo>
                  <a:lnTo>
                    <a:pt x="2310" y="8449"/>
                  </a:lnTo>
                  <a:lnTo>
                    <a:pt x="2520" y="8135"/>
                  </a:lnTo>
                  <a:lnTo>
                    <a:pt x="2730" y="7820"/>
                  </a:lnTo>
                  <a:lnTo>
                    <a:pt x="2992" y="7557"/>
                  </a:lnTo>
                  <a:lnTo>
                    <a:pt x="3622" y="7032"/>
                  </a:lnTo>
                  <a:lnTo>
                    <a:pt x="4619" y="6298"/>
                  </a:lnTo>
                  <a:lnTo>
                    <a:pt x="5301" y="5668"/>
                  </a:lnTo>
                  <a:close/>
                  <a:moveTo>
                    <a:pt x="3307" y="0"/>
                  </a:moveTo>
                  <a:lnTo>
                    <a:pt x="2835" y="105"/>
                  </a:lnTo>
                  <a:lnTo>
                    <a:pt x="2310" y="210"/>
                  </a:lnTo>
                  <a:lnTo>
                    <a:pt x="1785" y="473"/>
                  </a:lnTo>
                  <a:lnTo>
                    <a:pt x="1575" y="578"/>
                  </a:lnTo>
                  <a:lnTo>
                    <a:pt x="1313" y="787"/>
                  </a:lnTo>
                  <a:lnTo>
                    <a:pt x="1103" y="997"/>
                  </a:lnTo>
                  <a:lnTo>
                    <a:pt x="945" y="1260"/>
                  </a:lnTo>
                  <a:lnTo>
                    <a:pt x="735" y="1522"/>
                  </a:lnTo>
                  <a:lnTo>
                    <a:pt x="630" y="1837"/>
                  </a:lnTo>
                  <a:lnTo>
                    <a:pt x="526" y="2414"/>
                  </a:lnTo>
                  <a:lnTo>
                    <a:pt x="421" y="3149"/>
                  </a:lnTo>
                  <a:lnTo>
                    <a:pt x="421" y="4409"/>
                  </a:lnTo>
                  <a:lnTo>
                    <a:pt x="2310" y="4409"/>
                  </a:lnTo>
                  <a:lnTo>
                    <a:pt x="2257" y="3464"/>
                  </a:lnTo>
                  <a:lnTo>
                    <a:pt x="2257" y="2834"/>
                  </a:lnTo>
                  <a:lnTo>
                    <a:pt x="2310" y="2519"/>
                  </a:lnTo>
                  <a:lnTo>
                    <a:pt x="2415" y="2257"/>
                  </a:lnTo>
                  <a:lnTo>
                    <a:pt x="2625" y="1994"/>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1"/>
                  </a:lnTo>
                  <a:lnTo>
                    <a:pt x="4619" y="4461"/>
                  </a:lnTo>
                  <a:lnTo>
                    <a:pt x="4042" y="4933"/>
                  </a:lnTo>
                  <a:lnTo>
                    <a:pt x="2100" y="6245"/>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5"/>
                  </a:lnTo>
                  <a:lnTo>
                    <a:pt x="893" y="12490"/>
                  </a:lnTo>
                  <a:lnTo>
                    <a:pt x="1313" y="12753"/>
                  </a:lnTo>
                  <a:lnTo>
                    <a:pt x="1628" y="12963"/>
                  </a:lnTo>
                  <a:lnTo>
                    <a:pt x="1995" y="13068"/>
                  </a:lnTo>
                  <a:lnTo>
                    <a:pt x="2415" y="13120"/>
                  </a:lnTo>
                  <a:lnTo>
                    <a:pt x="2835" y="13173"/>
                  </a:lnTo>
                  <a:lnTo>
                    <a:pt x="3412" y="13120"/>
                  </a:lnTo>
                  <a:lnTo>
                    <a:pt x="3937" y="12963"/>
                  </a:lnTo>
                  <a:lnTo>
                    <a:pt x="4357" y="12753"/>
                  </a:lnTo>
                  <a:lnTo>
                    <a:pt x="4671" y="12490"/>
                  </a:lnTo>
                  <a:lnTo>
                    <a:pt x="4934" y="12175"/>
                  </a:lnTo>
                  <a:lnTo>
                    <a:pt x="5144" y="11913"/>
                  </a:lnTo>
                  <a:lnTo>
                    <a:pt x="5459" y="11388"/>
                  </a:lnTo>
                  <a:lnTo>
                    <a:pt x="5459" y="12910"/>
                  </a:lnTo>
                  <a:lnTo>
                    <a:pt x="7925" y="12910"/>
                  </a:lnTo>
                  <a:lnTo>
                    <a:pt x="7768" y="12753"/>
                  </a:lnTo>
                  <a:lnTo>
                    <a:pt x="7610" y="12595"/>
                  </a:lnTo>
                  <a:lnTo>
                    <a:pt x="7505" y="12385"/>
                  </a:lnTo>
                  <a:lnTo>
                    <a:pt x="7453" y="12175"/>
                  </a:lnTo>
                  <a:lnTo>
                    <a:pt x="7400" y="11861"/>
                  </a:lnTo>
                  <a:lnTo>
                    <a:pt x="7348" y="11441"/>
                  </a:lnTo>
                  <a:lnTo>
                    <a:pt x="7348" y="10234"/>
                  </a:lnTo>
                  <a:lnTo>
                    <a:pt x="7348" y="4146"/>
                  </a:lnTo>
                  <a:lnTo>
                    <a:pt x="7295" y="3044"/>
                  </a:lnTo>
                  <a:lnTo>
                    <a:pt x="7295" y="2572"/>
                  </a:lnTo>
                  <a:lnTo>
                    <a:pt x="7243" y="2204"/>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8"/>
            <p:cNvSpPr/>
            <p:nvPr/>
          </p:nvSpPr>
          <p:spPr>
            <a:xfrm>
              <a:off x="999992" y="3879821"/>
              <a:ext cx="59207" cy="102642"/>
            </a:xfrm>
            <a:custGeom>
              <a:avLst/>
              <a:gdLst/>
              <a:ahLst/>
              <a:cxnLst/>
              <a:rect l="l" t="t" r="r" b="b"/>
              <a:pathLst>
                <a:path w="7296" h="12911" extrusionOk="0">
                  <a:moveTo>
                    <a:pt x="4619" y="0"/>
                  </a:moveTo>
                  <a:lnTo>
                    <a:pt x="4094" y="53"/>
                  </a:lnTo>
                  <a:lnTo>
                    <a:pt x="3622" y="158"/>
                  </a:lnTo>
                  <a:lnTo>
                    <a:pt x="3202" y="315"/>
                  </a:lnTo>
                  <a:lnTo>
                    <a:pt x="2834" y="525"/>
                  </a:lnTo>
                  <a:lnTo>
                    <a:pt x="2519" y="735"/>
                  </a:lnTo>
                  <a:lnTo>
                    <a:pt x="2257" y="997"/>
                  </a:lnTo>
                  <a:lnTo>
                    <a:pt x="1890" y="1417"/>
                  </a:lnTo>
                  <a:lnTo>
                    <a:pt x="1890"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099"/>
                  </a:lnTo>
                  <a:lnTo>
                    <a:pt x="5038" y="2414"/>
                  </a:lnTo>
                  <a:lnTo>
                    <a:pt x="5143" y="2887"/>
                  </a:lnTo>
                  <a:lnTo>
                    <a:pt x="5196" y="3411"/>
                  </a:lnTo>
                  <a:lnTo>
                    <a:pt x="5196" y="4618"/>
                  </a:lnTo>
                  <a:lnTo>
                    <a:pt x="5196" y="12910"/>
                  </a:lnTo>
                  <a:lnTo>
                    <a:pt x="7295" y="12910"/>
                  </a:lnTo>
                  <a:lnTo>
                    <a:pt x="7295" y="3989"/>
                  </a:lnTo>
                  <a:lnTo>
                    <a:pt x="7243" y="3306"/>
                  </a:lnTo>
                  <a:lnTo>
                    <a:pt x="7243" y="2624"/>
                  </a:lnTo>
                  <a:lnTo>
                    <a:pt x="7138" y="1942"/>
                  </a:lnTo>
                  <a:lnTo>
                    <a:pt x="7033" y="1627"/>
                  </a:lnTo>
                  <a:lnTo>
                    <a:pt x="6928" y="1312"/>
                  </a:lnTo>
                  <a:lnTo>
                    <a:pt x="6823" y="1050"/>
                  </a:lnTo>
                  <a:lnTo>
                    <a:pt x="6613" y="787"/>
                  </a:lnTo>
                  <a:lnTo>
                    <a:pt x="6403" y="578"/>
                  </a:lnTo>
                  <a:lnTo>
                    <a:pt x="6141"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8"/>
            <p:cNvSpPr/>
            <p:nvPr/>
          </p:nvSpPr>
          <p:spPr>
            <a:xfrm>
              <a:off x="1071964" y="3879821"/>
              <a:ext cx="64741" cy="104725"/>
            </a:xfrm>
            <a:custGeom>
              <a:avLst/>
              <a:gdLst/>
              <a:ahLst/>
              <a:cxnLst/>
              <a:rect l="l" t="t" r="r" b="b"/>
              <a:pathLst>
                <a:path w="7978" h="13173" extrusionOk="0">
                  <a:moveTo>
                    <a:pt x="5353" y="5668"/>
                  </a:moveTo>
                  <a:lnTo>
                    <a:pt x="5353" y="8817"/>
                  </a:lnTo>
                  <a:lnTo>
                    <a:pt x="5353" y="9551"/>
                  </a:lnTo>
                  <a:lnTo>
                    <a:pt x="5301" y="9919"/>
                  </a:lnTo>
                  <a:lnTo>
                    <a:pt x="5248" y="10234"/>
                  </a:lnTo>
                  <a:lnTo>
                    <a:pt x="5143" y="10549"/>
                  </a:lnTo>
                  <a:lnTo>
                    <a:pt x="4986" y="10811"/>
                  </a:lnTo>
                  <a:lnTo>
                    <a:pt x="4776" y="11073"/>
                  </a:lnTo>
                  <a:lnTo>
                    <a:pt x="4566" y="11283"/>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627" y="578"/>
                  </a:lnTo>
                  <a:lnTo>
                    <a:pt x="1365" y="787"/>
                  </a:lnTo>
                  <a:lnTo>
                    <a:pt x="1155" y="997"/>
                  </a:lnTo>
                  <a:lnTo>
                    <a:pt x="945" y="1260"/>
                  </a:lnTo>
                  <a:lnTo>
                    <a:pt x="788" y="1522"/>
                  </a:lnTo>
                  <a:lnTo>
                    <a:pt x="683" y="1837"/>
                  </a:lnTo>
                  <a:lnTo>
                    <a:pt x="525" y="2414"/>
                  </a:lnTo>
                  <a:lnTo>
                    <a:pt x="473" y="3149"/>
                  </a:lnTo>
                  <a:lnTo>
                    <a:pt x="473" y="4409"/>
                  </a:lnTo>
                  <a:lnTo>
                    <a:pt x="2362" y="4409"/>
                  </a:lnTo>
                  <a:lnTo>
                    <a:pt x="2310" y="3464"/>
                  </a:lnTo>
                  <a:lnTo>
                    <a:pt x="2310" y="2834"/>
                  </a:lnTo>
                  <a:lnTo>
                    <a:pt x="2362" y="2519"/>
                  </a:lnTo>
                  <a:lnTo>
                    <a:pt x="2467" y="2257"/>
                  </a:lnTo>
                  <a:lnTo>
                    <a:pt x="2677" y="1994"/>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5"/>
                  </a:lnTo>
                  <a:lnTo>
                    <a:pt x="945" y="12490"/>
                  </a:lnTo>
                  <a:lnTo>
                    <a:pt x="1365" y="12753"/>
                  </a:lnTo>
                  <a:lnTo>
                    <a:pt x="1680" y="12963"/>
                  </a:lnTo>
                  <a:lnTo>
                    <a:pt x="2047" y="13068"/>
                  </a:lnTo>
                  <a:lnTo>
                    <a:pt x="2467" y="13120"/>
                  </a:lnTo>
                  <a:lnTo>
                    <a:pt x="2887" y="13173"/>
                  </a:lnTo>
                  <a:lnTo>
                    <a:pt x="3464" y="13120"/>
                  </a:lnTo>
                  <a:lnTo>
                    <a:pt x="3989" y="12963"/>
                  </a:lnTo>
                  <a:lnTo>
                    <a:pt x="4409" y="12753"/>
                  </a:lnTo>
                  <a:lnTo>
                    <a:pt x="4724" y="12490"/>
                  </a:lnTo>
                  <a:lnTo>
                    <a:pt x="4986" y="12175"/>
                  </a:lnTo>
                  <a:lnTo>
                    <a:pt x="5196" y="11913"/>
                  </a:lnTo>
                  <a:lnTo>
                    <a:pt x="5511" y="11388"/>
                  </a:lnTo>
                  <a:lnTo>
                    <a:pt x="5511" y="12910"/>
                  </a:lnTo>
                  <a:lnTo>
                    <a:pt x="7977" y="12910"/>
                  </a:lnTo>
                  <a:lnTo>
                    <a:pt x="7820" y="12753"/>
                  </a:lnTo>
                  <a:lnTo>
                    <a:pt x="7662" y="12595"/>
                  </a:lnTo>
                  <a:lnTo>
                    <a:pt x="7557" y="12385"/>
                  </a:lnTo>
                  <a:lnTo>
                    <a:pt x="7453" y="12175"/>
                  </a:lnTo>
                  <a:lnTo>
                    <a:pt x="7400" y="11861"/>
                  </a:lnTo>
                  <a:lnTo>
                    <a:pt x="7400" y="11441"/>
                  </a:lnTo>
                  <a:lnTo>
                    <a:pt x="7348" y="10234"/>
                  </a:lnTo>
                  <a:lnTo>
                    <a:pt x="7348" y="4146"/>
                  </a:lnTo>
                  <a:lnTo>
                    <a:pt x="7348" y="3044"/>
                  </a:lnTo>
                  <a:lnTo>
                    <a:pt x="7348"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8"/>
            <p:cNvSpPr/>
            <p:nvPr/>
          </p:nvSpPr>
          <p:spPr>
            <a:xfrm>
              <a:off x="1148619" y="3840182"/>
              <a:ext cx="60481" cy="144364"/>
            </a:xfrm>
            <a:custGeom>
              <a:avLst/>
              <a:gdLst/>
              <a:ahLst/>
              <a:cxnLst/>
              <a:rect l="l" t="t" r="r" b="b"/>
              <a:pathLst>
                <a:path w="7453" h="18159" extrusionOk="0">
                  <a:moveTo>
                    <a:pt x="3674" y="6561"/>
                  </a:moveTo>
                  <a:lnTo>
                    <a:pt x="3989" y="6613"/>
                  </a:lnTo>
                  <a:lnTo>
                    <a:pt x="4304" y="6666"/>
                  </a:lnTo>
                  <a:lnTo>
                    <a:pt x="4514" y="6771"/>
                  </a:lnTo>
                  <a:lnTo>
                    <a:pt x="4724" y="6928"/>
                  </a:lnTo>
                  <a:lnTo>
                    <a:pt x="4934" y="7138"/>
                  </a:lnTo>
                  <a:lnTo>
                    <a:pt x="5091" y="7348"/>
                  </a:lnTo>
                  <a:lnTo>
                    <a:pt x="5196" y="7663"/>
                  </a:lnTo>
                  <a:lnTo>
                    <a:pt x="5301" y="7978"/>
                  </a:lnTo>
                  <a:lnTo>
                    <a:pt x="5406" y="8660"/>
                  </a:lnTo>
                  <a:lnTo>
                    <a:pt x="5459" y="9552"/>
                  </a:lnTo>
                  <a:lnTo>
                    <a:pt x="5459" y="10497"/>
                  </a:lnTo>
                  <a:lnTo>
                    <a:pt x="5459" y="11599"/>
                  </a:lnTo>
                  <a:lnTo>
                    <a:pt x="5406" y="13750"/>
                  </a:lnTo>
                  <a:lnTo>
                    <a:pt x="5354" y="14590"/>
                  </a:lnTo>
                  <a:lnTo>
                    <a:pt x="5196" y="15272"/>
                  </a:lnTo>
                  <a:lnTo>
                    <a:pt x="5091" y="15587"/>
                  </a:lnTo>
                  <a:lnTo>
                    <a:pt x="4986" y="15849"/>
                  </a:lnTo>
                  <a:lnTo>
                    <a:pt x="4829" y="16059"/>
                  </a:lnTo>
                  <a:lnTo>
                    <a:pt x="4671" y="16217"/>
                  </a:lnTo>
                  <a:lnTo>
                    <a:pt x="4461" y="16374"/>
                  </a:lnTo>
                  <a:lnTo>
                    <a:pt x="4252" y="16479"/>
                  </a:lnTo>
                  <a:lnTo>
                    <a:pt x="3989" y="16532"/>
                  </a:lnTo>
                  <a:lnTo>
                    <a:pt x="3412" y="16532"/>
                  </a:lnTo>
                  <a:lnTo>
                    <a:pt x="3202" y="16479"/>
                  </a:lnTo>
                  <a:lnTo>
                    <a:pt x="2992" y="16427"/>
                  </a:lnTo>
                  <a:lnTo>
                    <a:pt x="2782" y="16322"/>
                  </a:lnTo>
                  <a:lnTo>
                    <a:pt x="2520" y="16059"/>
                  </a:lnTo>
                  <a:lnTo>
                    <a:pt x="2310" y="15745"/>
                  </a:lnTo>
                  <a:lnTo>
                    <a:pt x="2205" y="15430"/>
                  </a:lnTo>
                  <a:lnTo>
                    <a:pt x="2100" y="15115"/>
                  </a:lnTo>
                  <a:lnTo>
                    <a:pt x="2047" y="14590"/>
                  </a:lnTo>
                  <a:lnTo>
                    <a:pt x="1995" y="13488"/>
                  </a:lnTo>
                  <a:lnTo>
                    <a:pt x="1995" y="12596"/>
                  </a:lnTo>
                  <a:lnTo>
                    <a:pt x="1995" y="10602"/>
                  </a:lnTo>
                  <a:lnTo>
                    <a:pt x="2047" y="9132"/>
                  </a:lnTo>
                  <a:lnTo>
                    <a:pt x="2100" y="8292"/>
                  </a:lnTo>
                  <a:lnTo>
                    <a:pt x="2205" y="7873"/>
                  </a:lnTo>
                  <a:lnTo>
                    <a:pt x="2310" y="7505"/>
                  </a:lnTo>
                  <a:lnTo>
                    <a:pt x="2520" y="7138"/>
                  </a:lnTo>
                  <a:lnTo>
                    <a:pt x="2625" y="6980"/>
                  </a:lnTo>
                  <a:lnTo>
                    <a:pt x="2782" y="6823"/>
                  </a:lnTo>
                  <a:lnTo>
                    <a:pt x="2992" y="6718"/>
                  </a:lnTo>
                  <a:lnTo>
                    <a:pt x="3202" y="6666"/>
                  </a:lnTo>
                  <a:lnTo>
                    <a:pt x="3412" y="6613"/>
                  </a:lnTo>
                  <a:lnTo>
                    <a:pt x="3674" y="6561"/>
                  </a:lnTo>
                  <a:close/>
                  <a:moveTo>
                    <a:pt x="5406" y="1"/>
                  </a:moveTo>
                  <a:lnTo>
                    <a:pt x="5406" y="6246"/>
                  </a:lnTo>
                  <a:lnTo>
                    <a:pt x="5091" y="5826"/>
                  </a:lnTo>
                  <a:lnTo>
                    <a:pt x="4881" y="5616"/>
                  </a:lnTo>
                  <a:lnTo>
                    <a:pt x="4619" y="5406"/>
                  </a:lnTo>
                  <a:lnTo>
                    <a:pt x="4304" y="5249"/>
                  </a:lnTo>
                  <a:lnTo>
                    <a:pt x="3937" y="5091"/>
                  </a:lnTo>
                  <a:lnTo>
                    <a:pt x="3517" y="5039"/>
                  </a:lnTo>
                  <a:lnTo>
                    <a:pt x="2992" y="4986"/>
                  </a:lnTo>
                  <a:lnTo>
                    <a:pt x="2520" y="5039"/>
                  </a:lnTo>
                  <a:lnTo>
                    <a:pt x="2047" y="5144"/>
                  </a:lnTo>
                  <a:lnTo>
                    <a:pt x="1628" y="5354"/>
                  </a:lnTo>
                  <a:lnTo>
                    <a:pt x="1260" y="5564"/>
                  </a:lnTo>
                  <a:lnTo>
                    <a:pt x="945" y="5878"/>
                  </a:lnTo>
                  <a:lnTo>
                    <a:pt x="683" y="6246"/>
                  </a:lnTo>
                  <a:lnTo>
                    <a:pt x="421" y="6666"/>
                  </a:lnTo>
                  <a:lnTo>
                    <a:pt x="263" y="7085"/>
                  </a:lnTo>
                  <a:lnTo>
                    <a:pt x="158" y="7505"/>
                  </a:lnTo>
                  <a:lnTo>
                    <a:pt x="106" y="8030"/>
                  </a:lnTo>
                  <a:lnTo>
                    <a:pt x="1" y="9290"/>
                  </a:lnTo>
                  <a:lnTo>
                    <a:pt x="1" y="10549"/>
                  </a:lnTo>
                  <a:lnTo>
                    <a:pt x="1" y="11651"/>
                  </a:lnTo>
                  <a:lnTo>
                    <a:pt x="1" y="12963"/>
                  </a:lnTo>
                  <a:lnTo>
                    <a:pt x="1" y="14118"/>
                  </a:lnTo>
                  <a:lnTo>
                    <a:pt x="106" y="15167"/>
                  </a:lnTo>
                  <a:lnTo>
                    <a:pt x="263" y="16007"/>
                  </a:lnTo>
                  <a:lnTo>
                    <a:pt x="368" y="16427"/>
                  </a:lnTo>
                  <a:lnTo>
                    <a:pt x="526" y="16742"/>
                  </a:lnTo>
                  <a:lnTo>
                    <a:pt x="683" y="17056"/>
                  </a:lnTo>
                  <a:lnTo>
                    <a:pt x="893" y="17319"/>
                  </a:lnTo>
                  <a:lnTo>
                    <a:pt x="1155" y="17581"/>
                  </a:lnTo>
                  <a:lnTo>
                    <a:pt x="1418" y="17739"/>
                  </a:lnTo>
                  <a:lnTo>
                    <a:pt x="1733" y="17896"/>
                  </a:lnTo>
                  <a:lnTo>
                    <a:pt x="2100" y="18054"/>
                  </a:lnTo>
                  <a:lnTo>
                    <a:pt x="2520" y="18106"/>
                  </a:lnTo>
                  <a:lnTo>
                    <a:pt x="2887" y="18159"/>
                  </a:lnTo>
                  <a:lnTo>
                    <a:pt x="3517" y="18106"/>
                  </a:lnTo>
                  <a:lnTo>
                    <a:pt x="3989" y="17949"/>
                  </a:lnTo>
                  <a:lnTo>
                    <a:pt x="4409" y="17791"/>
                  </a:lnTo>
                  <a:lnTo>
                    <a:pt x="4776" y="17529"/>
                  </a:lnTo>
                  <a:lnTo>
                    <a:pt x="5039" y="17266"/>
                  </a:lnTo>
                  <a:lnTo>
                    <a:pt x="5249" y="17004"/>
                  </a:lnTo>
                  <a:lnTo>
                    <a:pt x="5564" y="16584"/>
                  </a:lnTo>
                  <a:lnTo>
                    <a:pt x="5564" y="17896"/>
                  </a:lnTo>
                  <a:lnTo>
                    <a:pt x="7453" y="17896"/>
                  </a:lnTo>
                  <a:lnTo>
                    <a:pt x="7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8"/>
            <p:cNvSpPr/>
            <p:nvPr/>
          </p:nvSpPr>
          <p:spPr>
            <a:xfrm>
              <a:off x="1227407"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8"/>
            <p:cNvSpPr/>
            <p:nvPr/>
          </p:nvSpPr>
          <p:spPr>
            <a:xfrm>
              <a:off x="1256792" y="3879821"/>
              <a:ext cx="64741" cy="104725"/>
            </a:xfrm>
            <a:custGeom>
              <a:avLst/>
              <a:gdLst/>
              <a:ahLst/>
              <a:cxnLst/>
              <a:rect l="l" t="t" r="r" b="b"/>
              <a:pathLst>
                <a:path w="7978" h="13173" extrusionOk="0">
                  <a:moveTo>
                    <a:pt x="5353" y="5668"/>
                  </a:moveTo>
                  <a:lnTo>
                    <a:pt x="5353"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1"/>
                  </a:lnTo>
                  <a:lnTo>
                    <a:pt x="2100" y="9289"/>
                  </a:lnTo>
                  <a:lnTo>
                    <a:pt x="2205" y="8817"/>
                  </a:lnTo>
                  <a:lnTo>
                    <a:pt x="2310" y="8449"/>
                  </a:lnTo>
                  <a:lnTo>
                    <a:pt x="2519" y="8135"/>
                  </a:lnTo>
                  <a:lnTo>
                    <a:pt x="2782" y="7820"/>
                  </a:lnTo>
                  <a:lnTo>
                    <a:pt x="3044" y="7557"/>
                  </a:lnTo>
                  <a:lnTo>
                    <a:pt x="3674" y="7032"/>
                  </a:lnTo>
                  <a:lnTo>
                    <a:pt x="4671" y="6298"/>
                  </a:lnTo>
                  <a:lnTo>
                    <a:pt x="5353" y="5668"/>
                  </a:lnTo>
                  <a:close/>
                  <a:moveTo>
                    <a:pt x="3307" y="0"/>
                  </a:moveTo>
                  <a:lnTo>
                    <a:pt x="2834"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41" y="4933"/>
                  </a:lnTo>
                  <a:lnTo>
                    <a:pt x="2152" y="6245"/>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5" y="13120"/>
                  </a:lnTo>
                  <a:lnTo>
                    <a:pt x="2834"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8"/>
            <p:cNvSpPr/>
            <p:nvPr/>
          </p:nvSpPr>
          <p:spPr>
            <a:xfrm>
              <a:off x="1334728" y="3879821"/>
              <a:ext cx="59199" cy="102642"/>
            </a:xfrm>
            <a:custGeom>
              <a:avLst/>
              <a:gdLst/>
              <a:ahLst/>
              <a:cxnLst/>
              <a:rect l="l" t="t" r="r" b="b"/>
              <a:pathLst>
                <a:path w="7295" h="12911" extrusionOk="0">
                  <a:moveTo>
                    <a:pt x="4671" y="0"/>
                  </a:moveTo>
                  <a:lnTo>
                    <a:pt x="4094" y="53"/>
                  </a:lnTo>
                  <a:lnTo>
                    <a:pt x="3621" y="158"/>
                  </a:lnTo>
                  <a:lnTo>
                    <a:pt x="3201" y="315"/>
                  </a:lnTo>
                  <a:lnTo>
                    <a:pt x="2834"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3" y="1050"/>
                  </a:lnTo>
                  <a:lnTo>
                    <a:pt x="6665" y="787"/>
                  </a:lnTo>
                  <a:lnTo>
                    <a:pt x="6455" y="578"/>
                  </a:lnTo>
                  <a:lnTo>
                    <a:pt x="6193" y="368"/>
                  </a:lnTo>
                  <a:lnTo>
                    <a:pt x="5878" y="210"/>
                  </a:lnTo>
                  <a:lnTo>
                    <a:pt x="5511"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8"/>
            <p:cNvSpPr/>
            <p:nvPr/>
          </p:nvSpPr>
          <p:spPr>
            <a:xfrm>
              <a:off x="1460356" y="3840182"/>
              <a:ext cx="70706" cy="142281"/>
            </a:xfrm>
            <a:custGeom>
              <a:avLst/>
              <a:gdLst/>
              <a:ahLst/>
              <a:cxnLst/>
              <a:rect l="l" t="t" r="r" b="b"/>
              <a:pathLst>
                <a:path w="8713" h="17897" extrusionOk="0">
                  <a:moveTo>
                    <a:pt x="3727" y="2047"/>
                  </a:moveTo>
                  <a:lnTo>
                    <a:pt x="4619" y="2100"/>
                  </a:lnTo>
                  <a:lnTo>
                    <a:pt x="4986" y="2152"/>
                  </a:lnTo>
                  <a:lnTo>
                    <a:pt x="5249" y="2205"/>
                  </a:lnTo>
                  <a:lnTo>
                    <a:pt x="5458" y="2310"/>
                  </a:lnTo>
                  <a:lnTo>
                    <a:pt x="5668" y="2415"/>
                  </a:lnTo>
                  <a:lnTo>
                    <a:pt x="5931" y="2625"/>
                  </a:lnTo>
                  <a:lnTo>
                    <a:pt x="6141" y="2940"/>
                  </a:lnTo>
                  <a:lnTo>
                    <a:pt x="6298" y="3254"/>
                  </a:lnTo>
                  <a:lnTo>
                    <a:pt x="6403" y="3622"/>
                  </a:lnTo>
                  <a:lnTo>
                    <a:pt x="6456" y="4094"/>
                  </a:lnTo>
                  <a:lnTo>
                    <a:pt x="6508" y="4619"/>
                  </a:lnTo>
                  <a:lnTo>
                    <a:pt x="6508" y="5878"/>
                  </a:lnTo>
                  <a:lnTo>
                    <a:pt x="6561" y="9919"/>
                  </a:lnTo>
                  <a:lnTo>
                    <a:pt x="6508" y="12071"/>
                  </a:lnTo>
                  <a:lnTo>
                    <a:pt x="6456" y="13330"/>
                  </a:lnTo>
                  <a:lnTo>
                    <a:pt x="6403" y="14223"/>
                  </a:lnTo>
                  <a:lnTo>
                    <a:pt x="6246" y="14747"/>
                  </a:lnTo>
                  <a:lnTo>
                    <a:pt x="6088" y="15167"/>
                  </a:lnTo>
                  <a:lnTo>
                    <a:pt x="5826" y="15430"/>
                  </a:lnTo>
                  <a:lnTo>
                    <a:pt x="5511" y="15640"/>
                  </a:lnTo>
                  <a:lnTo>
                    <a:pt x="5091" y="15797"/>
                  </a:lnTo>
                  <a:lnTo>
                    <a:pt x="4671" y="15902"/>
                  </a:lnTo>
                  <a:lnTo>
                    <a:pt x="4199" y="15902"/>
                  </a:lnTo>
                  <a:lnTo>
                    <a:pt x="3727" y="15954"/>
                  </a:lnTo>
                  <a:lnTo>
                    <a:pt x="2257" y="15954"/>
                  </a:lnTo>
                  <a:lnTo>
                    <a:pt x="2257" y="2047"/>
                  </a:lnTo>
                  <a:close/>
                  <a:moveTo>
                    <a:pt x="1" y="1"/>
                  </a:moveTo>
                  <a:lnTo>
                    <a:pt x="1" y="17896"/>
                  </a:lnTo>
                  <a:lnTo>
                    <a:pt x="4724" y="17896"/>
                  </a:lnTo>
                  <a:lnTo>
                    <a:pt x="5406" y="17844"/>
                  </a:lnTo>
                  <a:lnTo>
                    <a:pt x="5983" y="17686"/>
                  </a:lnTo>
                  <a:lnTo>
                    <a:pt x="6561" y="17529"/>
                  </a:lnTo>
                  <a:lnTo>
                    <a:pt x="7085" y="17214"/>
                  </a:lnTo>
                  <a:lnTo>
                    <a:pt x="7348" y="17056"/>
                  </a:lnTo>
                  <a:lnTo>
                    <a:pt x="7558" y="16847"/>
                  </a:lnTo>
                  <a:lnTo>
                    <a:pt x="7768" y="16584"/>
                  </a:lnTo>
                  <a:lnTo>
                    <a:pt x="7977" y="16269"/>
                  </a:lnTo>
                  <a:lnTo>
                    <a:pt x="8187" y="15849"/>
                  </a:lnTo>
                  <a:lnTo>
                    <a:pt x="8345" y="15430"/>
                  </a:lnTo>
                  <a:lnTo>
                    <a:pt x="8450" y="15010"/>
                  </a:lnTo>
                  <a:lnTo>
                    <a:pt x="8555" y="14485"/>
                  </a:lnTo>
                  <a:lnTo>
                    <a:pt x="8660" y="13435"/>
                  </a:lnTo>
                  <a:lnTo>
                    <a:pt x="8660" y="12176"/>
                  </a:lnTo>
                  <a:lnTo>
                    <a:pt x="8712" y="9395"/>
                  </a:lnTo>
                  <a:lnTo>
                    <a:pt x="8712" y="7663"/>
                  </a:lnTo>
                  <a:lnTo>
                    <a:pt x="8712" y="4986"/>
                  </a:lnTo>
                  <a:lnTo>
                    <a:pt x="8660" y="3989"/>
                  </a:lnTo>
                  <a:lnTo>
                    <a:pt x="8607" y="3254"/>
                  </a:lnTo>
                  <a:lnTo>
                    <a:pt x="8450" y="2625"/>
                  </a:lnTo>
                  <a:lnTo>
                    <a:pt x="8292" y="2152"/>
                  </a:lnTo>
                  <a:lnTo>
                    <a:pt x="8082" y="1733"/>
                  </a:lnTo>
                  <a:lnTo>
                    <a:pt x="7820" y="1313"/>
                  </a:lnTo>
                  <a:lnTo>
                    <a:pt x="7400" y="893"/>
                  </a:lnTo>
                  <a:lnTo>
                    <a:pt x="6928" y="526"/>
                  </a:lnTo>
                  <a:lnTo>
                    <a:pt x="6403" y="316"/>
                  </a:lnTo>
                  <a:lnTo>
                    <a:pt x="5878" y="158"/>
                  </a:lnTo>
                  <a:lnTo>
                    <a:pt x="5301" y="53"/>
                  </a:lnTo>
                  <a:lnTo>
                    <a:pt x="4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8"/>
            <p:cNvSpPr/>
            <p:nvPr/>
          </p:nvSpPr>
          <p:spPr>
            <a:xfrm>
              <a:off x="154936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8"/>
            <p:cNvSpPr/>
            <p:nvPr/>
          </p:nvSpPr>
          <p:spPr>
            <a:xfrm>
              <a:off x="1581732" y="3879821"/>
              <a:ext cx="61333" cy="136851"/>
            </a:xfrm>
            <a:custGeom>
              <a:avLst/>
              <a:gdLst/>
              <a:ahLst/>
              <a:cxnLst/>
              <a:rect l="l" t="t" r="r" b="b"/>
              <a:pathLst>
                <a:path w="7558" h="17214" extrusionOk="0">
                  <a:moveTo>
                    <a:pt x="3779" y="1417"/>
                  </a:moveTo>
                  <a:lnTo>
                    <a:pt x="4146" y="1470"/>
                  </a:lnTo>
                  <a:lnTo>
                    <a:pt x="4513" y="1575"/>
                  </a:lnTo>
                  <a:lnTo>
                    <a:pt x="4776" y="1785"/>
                  </a:lnTo>
                  <a:lnTo>
                    <a:pt x="5038" y="2047"/>
                  </a:lnTo>
                  <a:lnTo>
                    <a:pt x="5196" y="2309"/>
                  </a:lnTo>
                  <a:lnTo>
                    <a:pt x="5353" y="2677"/>
                  </a:lnTo>
                  <a:lnTo>
                    <a:pt x="5458" y="3097"/>
                  </a:lnTo>
                  <a:lnTo>
                    <a:pt x="5458" y="3516"/>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8"/>
                  </a:lnTo>
                  <a:lnTo>
                    <a:pt x="2519" y="10968"/>
                  </a:lnTo>
                  <a:lnTo>
                    <a:pt x="2362" y="10706"/>
                  </a:lnTo>
                  <a:lnTo>
                    <a:pt x="2257" y="10391"/>
                  </a:lnTo>
                  <a:lnTo>
                    <a:pt x="2204" y="10076"/>
                  </a:lnTo>
                  <a:lnTo>
                    <a:pt x="2152" y="9709"/>
                  </a:lnTo>
                  <a:lnTo>
                    <a:pt x="2099" y="8817"/>
                  </a:lnTo>
                  <a:lnTo>
                    <a:pt x="2099" y="7610"/>
                  </a:lnTo>
                  <a:lnTo>
                    <a:pt x="2099" y="5301"/>
                  </a:lnTo>
                  <a:lnTo>
                    <a:pt x="2099" y="3831"/>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0"/>
                  </a:moveTo>
                  <a:lnTo>
                    <a:pt x="2362" y="53"/>
                  </a:lnTo>
                  <a:lnTo>
                    <a:pt x="2047" y="158"/>
                  </a:lnTo>
                  <a:lnTo>
                    <a:pt x="1732" y="315"/>
                  </a:lnTo>
                  <a:lnTo>
                    <a:pt x="1470" y="420"/>
                  </a:lnTo>
                  <a:lnTo>
                    <a:pt x="1260" y="630"/>
                  </a:lnTo>
                  <a:lnTo>
                    <a:pt x="840" y="997"/>
                  </a:lnTo>
                  <a:lnTo>
                    <a:pt x="577" y="1417"/>
                  </a:lnTo>
                  <a:lnTo>
                    <a:pt x="420" y="1785"/>
                  </a:lnTo>
                  <a:lnTo>
                    <a:pt x="315" y="2099"/>
                  </a:lnTo>
                  <a:lnTo>
                    <a:pt x="263" y="2362"/>
                  </a:lnTo>
                  <a:lnTo>
                    <a:pt x="105" y="2992"/>
                  </a:lnTo>
                  <a:lnTo>
                    <a:pt x="53" y="3831"/>
                  </a:lnTo>
                  <a:lnTo>
                    <a:pt x="53" y="4881"/>
                  </a:lnTo>
                  <a:lnTo>
                    <a:pt x="0" y="6298"/>
                  </a:lnTo>
                  <a:lnTo>
                    <a:pt x="0" y="8292"/>
                  </a:lnTo>
                  <a:lnTo>
                    <a:pt x="53" y="9656"/>
                  </a:lnTo>
                  <a:lnTo>
                    <a:pt x="158" y="10601"/>
                  </a:lnTo>
                  <a:lnTo>
                    <a:pt x="263" y="10968"/>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0"/>
                  </a:lnTo>
                  <a:lnTo>
                    <a:pt x="4933" y="12228"/>
                  </a:lnTo>
                  <a:lnTo>
                    <a:pt x="5248" y="11966"/>
                  </a:lnTo>
                  <a:lnTo>
                    <a:pt x="5511" y="11598"/>
                  </a:lnTo>
                  <a:lnTo>
                    <a:pt x="5511" y="13068"/>
                  </a:lnTo>
                  <a:lnTo>
                    <a:pt x="5458" y="13960"/>
                  </a:lnTo>
                  <a:lnTo>
                    <a:pt x="5406" y="14380"/>
                  </a:lnTo>
                  <a:lnTo>
                    <a:pt x="5301" y="14747"/>
                  </a:lnTo>
                  <a:lnTo>
                    <a:pt x="5091" y="15114"/>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4"/>
                  </a:lnTo>
                  <a:lnTo>
                    <a:pt x="2047" y="14432"/>
                  </a:lnTo>
                  <a:lnTo>
                    <a:pt x="1994" y="13960"/>
                  </a:lnTo>
                  <a:lnTo>
                    <a:pt x="158" y="13960"/>
                  </a:lnTo>
                  <a:lnTo>
                    <a:pt x="158" y="14380"/>
                  </a:lnTo>
                  <a:lnTo>
                    <a:pt x="210" y="14799"/>
                  </a:lnTo>
                  <a:lnTo>
                    <a:pt x="315" y="15219"/>
                  </a:lnTo>
                  <a:lnTo>
                    <a:pt x="473" y="15534"/>
                  </a:lnTo>
                  <a:lnTo>
                    <a:pt x="630" y="15849"/>
                  </a:lnTo>
                  <a:lnTo>
                    <a:pt x="840" y="16111"/>
                  </a:lnTo>
                  <a:lnTo>
                    <a:pt x="1050" y="16321"/>
                  </a:lnTo>
                  <a:lnTo>
                    <a:pt x="1312" y="16531"/>
                  </a:lnTo>
                  <a:lnTo>
                    <a:pt x="1575" y="16689"/>
                  </a:lnTo>
                  <a:lnTo>
                    <a:pt x="1837" y="16846"/>
                  </a:lnTo>
                  <a:lnTo>
                    <a:pt x="2414" y="17056"/>
                  </a:lnTo>
                  <a:lnTo>
                    <a:pt x="3044" y="17161"/>
                  </a:lnTo>
                  <a:lnTo>
                    <a:pt x="3621" y="17213"/>
                  </a:lnTo>
                  <a:lnTo>
                    <a:pt x="4041" y="17161"/>
                  </a:lnTo>
                  <a:lnTo>
                    <a:pt x="4566" y="17108"/>
                  </a:lnTo>
                  <a:lnTo>
                    <a:pt x="5091" y="17004"/>
                  </a:lnTo>
                  <a:lnTo>
                    <a:pt x="5668" y="16846"/>
                  </a:lnTo>
                  <a:lnTo>
                    <a:pt x="6193" y="16584"/>
                  </a:lnTo>
                  <a:lnTo>
                    <a:pt x="6455" y="16374"/>
                  </a:lnTo>
                  <a:lnTo>
                    <a:pt x="6665" y="16216"/>
                  </a:lnTo>
                  <a:lnTo>
                    <a:pt x="6875" y="15954"/>
                  </a:lnTo>
                  <a:lnTo>
                    <a:pt x="7032" y="15692"/>
                  </a:lnTo>
                  <a:lnTo>
                    <a:pt x="7190" y="15429"/>
                  </a:lnTo>
                  <a:lnTo>
                    <a:pt x="7347" y="15114"/>
                  </a:lnTo>
                  <a:lnTo>
                    <a:pt x="7452" y="14589"/>
                  </a:lnTo>
                  <a:lnTo>
                    <a:pt x="7557" y="14012"/>
                  </a:lnTo>
                  <a:lnTo>
                    <a:pt x="7557" y="13278"/>
                  </a:lnTo>
                  <a:lnTo>
                    <a:pt x="7557" y="12280"/>
                  </a:lnTo>
                  <a:lnTo>
                    <a:pt x="7557" y="210"/>
                  </a:lnTo>
                  <a:lnTo>
                    <a:pt x="5668" y="210"/>
                  </a:lnTo>
                  <a:lnTo>
                    <a:pt x="5668" y="1365"/>
                  </a:lnTo>
                  <a:lnTo>
                    <a:pt x="5406" y="945"/>
                  </a:lnTo>
                  <a:lnTo>
                    <a:pt x="5196" y="735"/>
                  </a:lnTo>
                  <a:lnTo>
                    <a:pt x="4933" y="525"/>
                  </a:lnTo>
                  <a:lnTo>
                    <a:pt x="4618" y="315"/>
                  </a:lnTo>
                  <a:lnTo>
                    <a:pt x="4199" y="158"/>
                  </a:lnTo>
                  <a:lnTo>
                    <a:pt x="3726" y="53"/>
                  </a:ln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8"/>
            <p:cNvSpPr/>
            <p:nvPr/>
          </p:nvSpPr>
          <p:spPr>
            <a:xfrm>
              <a:off x="1660943"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8"/>
            <p:cNvSpPr/>
            <p:nvPr/>
          </p:nvSpPr>
          <p:spPr>
            <a:xfrm>
              <a:off x="1687771" y="3854373"/>
              <a:ext cx="44300" cy="130173"/>
            </a:xfrm>
            <a:custGeom>
              <a:avLst/>
              <a:gdLst/>
              <a:ahLst/>
              <a:cxnLst/>
              <a:rect l="l" t="t" r="r" b="b"/>
              <a:pathLst>
                <a:path w="5459" h="16374" extrusionOk="0">
                  <a:moveTo>
                    <a:pt x="1575" y="0"/>
                  </a:moveTo>
                  <a:lnTo>
                    <a:pt x="1575" y="3411"/>
                  </a:lnTo>
                  <a:lnTo>
                    <a:pt x="1" y="3411"/>
                  </a:lnTo>
                  <a:lnTo>
                    <a:pt x="1" y="4933"/>
                  </a:lnTo>
                  <a:lnTo>
                    <a:pt x="1522" y="4933"/>
                  </a:lnTo>
                  <a:lnTo>
                    <a:pt x="1522" y="11965"/>
                  </a:lnTo>
                  <a:lnTo>
                    <a:pt x="1522" y="13382"/>
                  </a:lnTo>
                  <a:lnTo>
                    <a:pt x="1522" y="14222"/>
                  </a:lnTo>
                  <a:lnTo>
                    <a:pt x="1627" y="14747"/>
                  </a:lnTo>
                  <a:lnTo>
                    <a:pt x="1785" y="15167"/>
                  </a:lnTo>
                  <a:lnTo>
                    <a:pt x="1890" y="15376"/>
                  </a:lnTo>
                  <a:lnTo>
                    <a:pt x="2047" y="15586"/>
                  </a:lnTo>
                  <a:lnTo>
                    <a:pt x="2205" y="15796"/>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89"/>
                  </a:lnTo>
                  <a:lnTo>
                    <a:pt x="4094" y="14537"/>
                  </a:lnTo>
                  <a:lnTo>
                    <a:pt x="3884" y="14327"/>
                  </a:lnTo>
                  <a:lnTo>
                    <a:pt x="3779" y="14169"/>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8"/>
            <p:cNvSpPr/>
            <p:nvPr/>
          </p:nvSpPr>
          <p:spPr>
            <a:xfrm>
              <a:off x="1739731" y="3879821"/>
              <a:ext cx="64733" cy="104725"/>
            </a:xfrm>
            <a:custGeom>
              <a:avLst/>
              <a:gdLst/>
              <a:ahLst/>
              <a:cxnLst/>
              <a:rect l="l" t="t" r="r" b="b"/>
              <a:pathLst>
                <a:path w="7977" h="13173" extrusionOk="0">
                  <a:moveTo>
                    <a:pt x="5353" y="5668"/>
                  </a:moveTo>
                  <a:lnTo>
                    <a:pt x="5353" y="8817"/>
                  </a:lnTo>
                  <a:lnTo>
                    <a:pt x="5300" y="9551"/>
                  </a:lnTo>
                  <a:lnTo>
                    <a:pt x="5248" y="9919"/>
                  </a:lnTo>
                  <a:lnTo>
                    <a:pt x="5196" y="10234"/>
                  </a:lnTo>
                  <a:lnTo>
                    <a:pt x="5091" y="10549"/>
                  </a:lnTo>
                  <a:lnTo>
                    <a:pt x="4986" y="10811"/>
                  </a:lnTo>
                  <a:lnTo>
                    <a:pt x="4776" y="11073"/>
                  </a:lnTo>
                  <a:lnTo>
                    <a:pt x="4513" y="11283"/>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1"/>
                  </a:lnTo>
                  <a:lnTo>
                    <a:pt x="2099" y="9289"/>
                  </a:lnTo>
                  <a:lnTo>
                    <a:pt x="2204" y="8817"/>
                  </a:lnTo>
                  <a:lnTo>
                    <a:pt x="2309" y="8449"/>
                  </a:lnTo>
                  <a:lnTo>
                    <a:pt x="2519" y="8135"/>
                  </a:lnTo>
                  <a:lnTo>
                    <a:pt x="2729" y="7820"/>
                  </a:lnTo>
                  <a:lnTo>
                    <a:pt x="3044" y="7557"/>
                  </a:lnTo>
                  <a:lnTo>
                    <a:pt x="3674" y="7032"/>
                  </a:lnTo>
                  <a:lnTo>
                    <a:pt x="4671" y="6298"/>
                  </a:lnTo>
                  <a:lnTo>
                    <a:pt x="5353" y="5668"/>
                  </a:lnTo>
                  <a:close/>
                  <a:moveTo>
                    <a:pt x="3306" y="0"/>
                  </a:moveTo>
                  <a:lnTo>
                    <a:pt x="2834" y="105"/>
                  </a:lnTo>
                  <a:lnTo>
                    <a:pt x="2362" y="210"/>
                  </a:lnTo>
                  <a:lnTo>
                    <a:pt x="1837" y="473"/>
                  </a:lnTo>
                  <a:lnTo>
                    <a:pt x="1574" y="578"/>
                  </a:lnTo>
                  <a:lnTo>
                    <a:pt x="1365" y="787"/>
                  </a:lnTo>
                  <a:lnTo>
                    <a:pt x="1155" y="997"/>
                  </a:lnTo>
                  <a:lnTo>
                    <a:pt x="945" y="1260"/>
                  </a:lnTo>
                  <a:lnTo>
                    <a:pt x="787" y="1522"/>
                  </a:lnTo>
                  <a:lnTo>
                    <a:pt x="630" y="1837"/>
                  </a:lnTo>
                  <a:lnTo>
                    <a:pt x="525" y="2414"/>
                  </a:lnTo>
                  <a:lnTo>
                    <a:pt x="472" y="3149"/>
                  </a:lnTo>
                  <a:lnTo>
                    <a:pt x="472" y="4409"/>
                  </a:lnTo>
                  <a:lnTo>
                    <a:pt x="2309" y="4409"/>
                  </a:lnTo>
                  <a:lnTo>
                    <a:pt x="2257" y="3464"/>
                  </a:lnTo>
                  <a:lnTo>
                    <a:pt x="2309" y="2834"/>
                  </a:lnTo>
                  <a:lnTo>
                    <a:pt x="2362" y="2519"/>
                  </a:lnTo>
                  <a:lnTo>
                    <a:pt x="2467" y="2257"/>
                  </a:lnTo>
                  <a:lnTo>
                    <a:pt x="2624" y="1994"/>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1"/>
                  </a:lnTo>
                  <a:lnTo>
                    <a:pt x="4671" y="4461"/>
                  </a:lnTo>
                  <a:lnTo>
                    <a:pt x="4041" y="4933"/>
                  </a:lnTo>
                  <a:lnTo>
                    <a:pt x="2152" y="6245"/>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5"/>
                  </a:lnTo>
                  <a:lnTo>
                    <a:pt x="945" y="12490"/>
                  </a:lnTo>
                  <a:lnTo>
                    <a:pt x="1312" y="12753"/>
                  </a:lnTo>
                  <a:lnTo>
                    <a:pt x="1679" y="12963"/>
                  </a:lnTo>
                  <a:lnTo>
                    <a:pt x="2047" y="13068"/>
                  </a:lnTo>
                  <a:lnTo>
                    <a:pt x="2414" y="13120"/>
                  </a:lnTo>
                  <a:lnTo>
                    <a:pt x="2834" y="13173"/>
                  </a:lnTo>
                  <a:lnTo>
                    <a:pt x="3464" y="13120"/>
                  </a:lnTo>
                  <a:lnTo>
                    <a:pt x="3936" y="12963"/>
                  </a:lnTo>
                  <a:lnTo>
                    <a:pt x="4356" y="12753"/>
                  </a:lnTo>
                  <a:lnTo>
                    <a:pt x="4671" y="12490"/>
                  </a:lnTo>
                  <a:lnTo>
                    <a:pt x="4986" y="12175"/>
                  </a:lnTo>
                  <a:lnTo>
                    <a:pt x="5196" y="11913"/>
                  </a:lnTo>
                  <a:lnTo>
                    <a:pt x="5458" y="11388"/>
                  </a:lnTo>
                  <a:lnTo>
                    <a:pt x="5458" y="12910"/>
                  </a:lnTo>
                  <a:lnTo>
                    <a:pt x="7977" y="12910"/>
                  </a:lnTo>
                  <a:lnTo>
                    <a:pt x="7767" y="12753"/>
                  </a:lnTo>
                  <a:lnTo>
                    <a:pt x="7610" y="12595"/>
                  </a:lnTo>
                  <a:lnTo>
                    <a:pt x="7505" y="12385"/>
                  </a:lnTo>
                  <a:lnTo>
                    <a:pt x="7452" y="12175"/>
                  </a:lnTo>
                  <a:lnTo>
                    <a:pt x="7400" y="11861"/>
                  </a:lnTo>
                  <a:lnTo>
                    <a:pt x="7347" y="11441"/>
                  </a:lnTo>
                  <a:lnTo>
                    <a:pt x="7347" y="10234"/>
                  </a:lnTo>
                  <a:lnTo>
                    <a:pt x="7347" y="4146"/>
                  </a:lnTo>
                  <a:lnTo>
                    <a:pt x="7347" y="3044"/>
                  </a:lnTo>
                  <a:lnTo>
                    <a:pt x="7295" y="2572"/>
                  </a:lnTo>
                  <a:lnTo>
                    <a:pt x="7242" y="2204"/>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8"/>
            <p:cNvSpPr/>
            <p:nvPr/>
          </p:nvSpPr>
          <p:spPr>
            <a:xfrm>
              <a:off x="1817238" y="3840182"/>
              <a:ext cx="17042" cy="142281"/>
            </a:xfrm>
            <a:custGeom>
              <a:avLst/>
              <a:gdLst/>
              <a:ahLst/>
              <a:cxnLst/>
              <a:rect l="l" t="t" r="r" b="b"/>
              <a:pathLst>
                <a:path w="2100" h="17897" extrusionOk="0">
                  <a:moveTo>
                    <a:pt x="0" y="1"/>
                  </a:moveTo>
                  <a:lnTo>
                    <a:pt x="0" y="17896"/>
                  </a:lnTo>
                  <a:lnTo>
                    <a:pt x="2099" y="17896"/>
                  </a:lnTo>
                  <a:lnTo>
                    <a:pt x="2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8"/>
            <p:cNvSpPr/>
            <p:nvPr/>
          </p:nvSpPr>
          <p:spPr>
            <a:xfrm>
              <a:off x="1895596" y="3837678"/>
              <a:ext cx="71128" cy="146868"/>
            </a:xfrm>
            <a:custGeom>
              <a:avLst/>
              <a:gdLst/>
              <a:ahLst/>
              <a:cxnLst/>
              <a:rect l="l" t="t" r="r" b="b"/>
              <a:pathLst>
                <a:path w="8765" h="18474" extrusionOk="0">
                  <a:moveTo>
                    <a:pt x="4619" y="1"/>
                  </a:moveTo>
                  <a:lnTo>
                    <a:pt x="3884" y="53"/>
                  </a:lnTo>
                  <a:lnTo>
                    <a:pt x="3254" y="158"/>
                  </a:lnTo>
                  <a:lnTo>
                    <a:pt x="2677" y="316"/>
                  </a:lnTo>
                  <a:lnTo>
                    <a:pt x="2205" y="526"/>
                  </a:lnTo>
                  <a:lnTo>
                    <a:pt x="1785" y="788"/>
                  </a:lnTo>
                  <a:lnTo>
                    <a:pt x="1470" y="1103"/>
                  </a:lnTo>
                  <a:lnTo>
                    <a:pt x="1208" y="1418"/>
                  </a:lnTo>
                  <a:lnTo>
                    <a:pt x="998" y="1733"/>
                  </a:lnTo>
                  <a:lnTo>
                    <a:pt x="788" y="2100"/>
                  </a:lnTo>
                  <a:lnTo>
                    <a:pt x="683" y="2467"/>
                  </a:lnTo>
                  <a:lnTo>
                    <a:pt x="525" y="3150"/>
                  </a:lnTo>
                  <a:lnTo>
                    <a:pt x="473" y="3727"/>
                  </a:lnTo>
                  <a:lnTo>
                    <a:pt x="473" y="4199"/>
                  </a:lnTo>
                  <a:lnTo>
                    <a:pt x="473" y="4776"/>
                  </a:lnTo>
                  <a:lnTo>
                    <a:pt x="525" y="5354"/>
                  </a:lnTo>
                  <a:lnTo>
                    <a:pt x="630" y="5879"/>
                  </a:lnTo>
                  <a:lnTo>
                    <a:pt x="840" y="6403"/>
                  </a:lnTo>
                  <a:lnTo>
                    <a:pt x="1103" y="6928"/>
                  </a:lnTo>
                  <a:lnTo>
                    <a:pt x="1470" y="7453"/>
                  </a:lnTo>
                  <a:lnTo>
                    <a:pt x="1942" y="8030"/>
                  </a:lnTo>
                  <a:lnTo>
                    <a:pt x="2520" y="8660"/>
                  </a:lnTo>
                  <a:lnTo>
                    <a:pt x="4934" y="11179"/>
                  </a:lnTo>
                  <a:lnTo>
                    <a:pt x="5616" y="11914"/>
                  </a:lnTo>
                  <a:lnTo>
                    <a:pt x="5931" y="12229"/>
                  </a:lnTo>
                  <a:lnTo>
                    <a:pt x="6141" y="12596"/>
                  </a:lnTo>
                  <a:lnTo>
                    <a:pt x="6350" y="12963"/>
                  </a:lnTo>
                  <a:lnTo>
                    <a:pt x="6508"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2" y="16427"/>
                  </a:lnTo>
                  <a:lnTo>
                    <a:pt x="3149" y="16322"/>
                  </a:lnTo>
                  <a:lnTo>
                    <a:pt x="2939" y="16164"/>
                  </a:lnTo>
                  <a:lnTo>
                    <a:pt x="2782" y="16007"/>
                  </a:lnTo>
                  <a:lnTo>
                    <a:pt x="2520" y="15692"/>
                  </a:lnTo>
                  <a:lnTo>
                    <a:pt x="2362" y="15325"/>
                  </a:lnTo>
                  <a:lnTo>
                    <a:pt x="2257" y="14957"/>
                  </a:lnTo>
                  <a:lnTo>
                    <a:pt x="2205" y="14433"/>
                  </a:lnTo>
                  <a:lnTo>
                    <a:pt x="2152" y="13803"/>
                  </a:lnTo>
                  <a:lnTo>
                    <a:pt x="2152" y="12019"/>
                  </a:lnTo>
                  <a:lnTo>
                    <a:pt x="0" y="12019"/>
                  </a:lnTo>
                  <a:lnTo>
                    <a:pt x="0" y="14013"/>
                  </a:lnTo>
                  <a:lnTo>
                    <a:pt x="53" y="14538"/>
                  </a:lnTo>
                  <a:lnTo>
                    <a:pt x="53" y="15010"/>
                  </a:lnTo>
                  <a:lnTo>
                    <a:pt x="158" y="15482"/>
                  </a:lnTo>
                  <a:lnTo>
                    <a:pt x="315" y="15955"/>
                  </a:lnTo>
                  <a:lnTo>
                    <a:pt x="473" y="16427"/>
                  </a:lnTo>
                  <a:lnTo>
                    <a:pt x="735" y="16847"/>
                  </a:lnTo>
                  <a:lnTo>
                    <a:pt x="1050" y="17214"/>
                  </a:lnTo>
                  <a:lnTo>
                    <a:pt x="1417" y="17581"/>
                  </a:lnTo>
                  <a:lnTo>
                    <a:pt x="1785" y="17844"/>
                  </a:lnTo>
                  <a:lnTo>
                    <a:pt x="2047" y="18001"/>
                  </a:lnTo>
                  <a:lnTo>
                    <a:pt x="2415" y="18159"/>
                  </a:lnTo>
                  <a:lnTo>
                    <a:pt x="2782" y="18264"/>
                  </a:lnTo>
                  <a:lnTo>
                    <a:pt x="3254" y="18369"/>
                  </a:lnTo>
                  <a:lnTo>
                    <a:pt x="3779" y="18474"/>
                  </a:lnTo>
                  <a:lnTo>
                    <a:pt x="4986" y="18474"/>
                  </a:lnTo>
                  <a:lnTo>
                    <a:pt x="5668" y="18369"/>
                  </a:lnTo>
                  <a:lnTo>
                    <a:pt x="6403" y="18106"/>
                  </a:lnTo>
                  <a:lnTo>
                    <a:pt x="6718" y="17949"/>
                  </a:lnTo>
                  <a:lnTo>
                    <a:pt x="7085" y="17739"/>
                  </a:lnTo>
                  <a:lnTo>
                    <a:pt x="7453" y="17529"/>
                  </a:lnTo>
                  <a:lnTo>
                    <a:pt x="7715" y="17214"/>
                  </a:lnTo>
                  <a:lnTo>
                    <a:pt x="8030" y="16847"/>
                  </a:lnTo>
                  <a:lnTo>
                    <a:pt x="8292" y="16479"/>
                  </a:lnTo>
                  <a:lnTo>
                    <a:pt x="8450" y="16007"/>
                  </a:lnTo>
                  <a:lnTo>
                    <a:pt x="8607" y="15482"/>
                  </a:lnTo>
                  <a:lnTo>
                    <a:pt x="8712" y="14852"/>
                  </a:lnTo>
                  <a:lnTo>
                    <a:pt x="8765" y="14170"/>
                  </a:lnTo>
                  <a:lnTo>
                    <a:pt x="8712" y="13488"/>
                  </a:lnTo>
                  <a:lnTo>
                    <a:pt x="8607" y="12806"/>
                  </a:lnTo>
                  <a:lnTo>
                    <a:pt x="8450" y="12281"/>
                  </a:lnTo>
                  <a:lnTo>
                    <a:pt x="8240" y="11756"/>
                  </a:lnTo>
                  <a:lnTo>
                    <a:pt x="7925" y="11231"/>
                  </a:lnTo>
                  <a:lnTo>
                    <a:pt x="7558" y="10707"/>
                  </a:lnTo>
                  <a:lnTo>
                    <a:pt x="7138" y="10182"/>
                  </a:lnTo>
                  <a:lnTo>
                    <a:pt x="6613" y="9657"/>
                  </a:lnTo>
                  <a:lnTo>
                    <a:pt x="4356" y="7295"/>
                  </a:lnTo>
                  <a:lnTo>
                    <a:pt x="3569" y="6403"/>
                  </a:lnTo>
                  <a:lnTo>
                    <a:pt x="3254" y="6036"/>
                  </a:lnTo>
                  <a:lnTo>
                    <a:pt x="2992" y="5669"/>
                  </a:lnTo>
                  <a:lnTo>
                    <a:pt x="2834" y="5301"/>
                  </a:lnTo>
                  <a:lnTo>
                    <a:pt x="2729" y="4934"/>
                  </a:lnTo>
                  <a:lnTo>
                    <a:pt x="2624" y="4514"/>
                  </a:lnTo>
                  <a:lnTo>
                    <a:pt x="2624" y="4042"/>
                  </a:lnTo>
                  <a:lnTo>
                    <a:pt x="2624" y="3517"/>
                  </a:lnTo>
                  <a:lnTo>
                    <a:pt x="2729" y="3150"/>
                  </a:lnTo>
                  <a:lnTo>
                    <a:pt x="2834" y="2782"/>
                  </a:lnTo>
                  <a:lnTo>
                    <a:pt x="3097" y="2467"/>
                  </a:lnTo>
                  <a:lnTo>
                    <a:pt x="3202" y="2310"/>
                  </a:lnTo>
                  <a:lnTo>
                    <a:pt x="3412" y="2205"/>
                  </a:lnTo>
                  <a:lnTo>
                    <a:pt x="3622" y="2048"/>
                  </a:lnTo>
                  <a:lnTo>
                    <a:pt x="3884" y="1995"/>
                  </a:lnTo>
                  <a:lnTo>
                    <a:pt x="4146" y="1943"/>
                  </a:lnTo>
                  <a:lnTo>
                    <a:pt x="5039" y="1943"/>
                  </a:lnTo>
                  <a:lnTo>
                    <a:pt x="5458" y="2100"/>
                  </a:lnTo>
                  <a:lnTo>
                    <a:pt x="5773" y="2310"/>
                  </a:lnTo>
                  <a:lnTo>
                    <a:pt x="5983" y="2520"/>
                  </a:lnTo>
                  <a:lnTo>
                    <a:pt x="6141" y="2782"/>
                  </a:lnTo>
                  <a:lnTo>
                    <a:pt x="6246" y="2992"/>
                  </a:lnTo>
                  <a:lnTo>
                    <a:pt x="6350" y="3360"/>
                  </a:lnTo>
                  <a:lnTo>
                    <a:pt x="6403" y="3937"/>
                  </a:lnTo>
                  <a:lnTo>
                    <a:pt x="6455" y="5564"/>
                  </a:lnTo>
                  <a:lnTo>
                    <a:pt x="8397" y="5564"/>
                  </a:lnTo>
                  <a:lnTo>
                    <a:pt x="8397" y="3937"/>
                  </a:lnTo>
                  <a:lnTo>
                    <a:pt x="8345" y="2835"/>
                  </a:lnTo>
                  <a:lnTo>
                    <a:pt x="8292" y="2467"/>
                  </a:lnTo>
                  <a:lnTo>
                    <a:pt x="8187" y="2100"/>
                  </a:lnTo>
                  <a:lnTo>
                    <a:pt x="8082" y="1785"/>
                  </a:lnTo>
                  <a:lnTo>
                    <a:pt x="7872" y="1470"/>
                  </a:lnTo>
                  <a:lnTo>
                    <a:pt x="7558" y="1050"/>
                  </a:lnTo>
                  <a:lnTo>
                    <a:pt x="7190"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8"/>
            <p:cNvSpPr/>
            <p:nvPr/>
          </p:nvSpPr>
          <p:spPr>
            <a:xfrm>
              <a:off x="1979067"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8" y="2414"/>
                  </a:lnTo>
                  <a:lnTo>
                    <a:pt x="5196" y="2782"/>
                  </a:lnTo>
                  <a:lnTo>
                    <a:pt x="5248" y="3149"/>
                  </a:lnTo>
                  <a:lnTo>
                    <a:pt x="5301" y="3779"/>
                  </a:lnTo>
                  <a:lnTo>
                    <a:pt x="5301" y="5353"/>
                  </a:lnTo>
                  <a:lnTo>
                    <a:pt x="2100" y="5353"/>
                  </a:lnTo>
                  <a:lnTo>
                    <a:pt x="2100" y="3464"/>
                  </a:lnTo>
                  <a:lnTo>
                    <a:pt x="2152" y="2992"/>
                  </a:lnTo>
                  <a:lnTo>
                    <a:pt x="2257" y="2624"/>
                  </a:lnTo>
                  <a:lnTo>
                    <a:pt x="2362" y="2309"/>
                  </a:lnTo>
                  <a:lnTo>
                    <a:pt x="2467" y="2099"/>
                  </a:lnTo>
                  <a:lnTo>
                    <a:pt x="2624" y="1942"/>
                  </a:lnTo>
                  <a:lnTo>
                    <a:pt x="2834" y="1785"/>
                  </a:lnTo>
                  <a:lnTo>
                    <a:pt x="3044" y="1680"/>
                  </a:lnTo>
                  <a:lnTo>
                    <a:pt x="3359" y="1575"/>
                  </a:lnTo>
                  <a:close/>
                  <a:moveTo>
                    <a:pt x="3517" y="0"/>
                  </a:moveTo>
                  <a:lnTo>
                    <a:pt x="2939" y="53"/>
                  </a:lnTo>
                  <a:lnTo>
                    <a:pt x="2414" y="158"/>
                  </a:lnTo>
                  <a:lnTo>
                    <a:pt x="1995" y="263"/>
                  </a:lnTo>
                  <a:lnTo>
                    <a:pt x="1575" y="473"/>
                  </a:lnTo>
                  <a:lnTo>
                    <a:pt x="1260" y="683"/>
                  </a:lnTo>
                  <a:lnTo>
                    <a:pt x="998"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525" y="11546"/>
                  </a:lnTo>
                  <a:lnTo>
                    <a:pt x="683" y="11808"/>
                  </a:lnTo>
                  <a:lnTo>
                    <a:pt x="840" y="12070"/>
                  </a:lnTo>
                  <a:lnTo>
                    <a:pt x="1050" y="12280"/>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0"/>
                  </a:lnTo>
                  <a:lnTo>
                    <a:pt x="6193" y="12280"/>
                  </a:lnTo>
                  <a:lnTo>
                    <a:pt x="6403" y="12070"/>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3"/>
                  </a:lnTo>
                  <a:lnTo>
                    <a:pt x="4566" y="11336"/>
                  </a:lnTo>
                  <a:lnTo>
                    <a:pt x="4409" y="11388"/>
                  </a:lnTo>
                  <a:lnTo>
                    <a:pt x="4199" y="11493"/>
                  </a:lnTo>
                  <a:lnTo>
                    <a:pt x="3726" y="11546"/>
                  </a:lnTo>
                  <a:lnTo>
                    <a:pt x="3464" y="11493"/>
                  </a:lnTo>
                  <a:lnTo>
                    <a:pt x="3202" y="11493"/>
                  </a:lnTo>
                  <a:lnTo>
                    <a:pt x="2834" y="11336"/>
                  </a:lnTo>
                  <a:lnTo>
                    <a:pt x="2572" y="11073"/>
                  </a:lnTo>
                  <a:lnTo>
                    <a:pt x="2362" y="10811"/>
                  </a:lnTo>
                  <a:lnTo>
                    <a:pt x="2257" y="10496"/>
                  </a:lnTo>
                  <a:lnTo>
                    <a:pt x="2152" y="10234"/>
                  </a:lnTo>
                  <a:lnTo>
                    <a:pt x="2100" y="9709"/>
                  </a:lnTo>
                  <a:lnTo>
                    <a:pt x="2047" y="8554"/>
                  </a:lnTo>
                  <a:lnTo>
                    <a:pt x="2100" y="6980"/>
                  </a:lnTo>
                  <a:lnTo>
                    <a:pt x="7190" y="6980"/>
                  </a:lnTo>
                  <a:lnTo>
                    <a:pt x="7190" y="3936"/>
                  </a:lnTo>
                  <a:lnTo>
                    <a:pt x="7138"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8"/>
            <p:cNvSpPr/>
            <p:nvPr/>
          </p:nvSpPr>
          <p:spPr>
            <a:xfrm>
              <a:off x="2054017" y="3879821"/>
              <a:ext cx="43448" cy="102642"/>
            </a:xfrm>
            <a:custGeom>
              <a:avLst/>
              <a:gdLst/>
              <a:ahLst/>
              <a:cxnLst/>
              <a:rect l="l" t="t" r="r" b="b"/>
              <a:pathLst>
                <a:path w="5354" h="12911" extrusionOk="0">
                  <a:moveTo>
                    <a:pt x="4986" y="0"/>
                  </a:moveTo>
                  <a:lnTo>
                    <a:pt x="4619" y="53"/>
                  </a:lnTo>
                  <a:lnTo>
                    <a:pt x="4252" y="105"/>
                  </a:lnTo>
                  <a:lnTo>
                    <a:pt x="3989" y="210"/>
                  </a:lnTo>
                  <a:lnTo>
                    <a:pt x="3674" y="368"/>
                  </a:lnTo>
                  <a:lnTo>
                    <a:pt x="3464" y="525"/>
                  </a:lnTo>
                  <a:lnTo>
                    <a:pt x="2992" y="892"/>
                  </a:lnTo>
                  <a:lnTo>
                    <a:pt x="2625" y="1312"/>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1"/>
                  </a:lnTo>
                  <a:lnTo>
                    <a:pt x="2625" y="3149"/>
                  </a:lnTo>
                  <a:lnTo>
                    <a:pt x="2887" y="2834"/>
                  </a:lnTo>
                  <a:lnTo>
                    <a:pt x="3202" y="2572"/>
                  </a:lnTo>
                  <a:lnTo>
                    <a:pt x="3569" y="2362"/>
                  </a:lnTo>
                  <a:lnTo>
                    <a:pt x="3937" y="2257"/>
                  </a:lnTo>
                  <a:lnTo>
                    <a:pt x="4304" y="2204"/>
                  </a:lnTo>
                  <a:lnTo>
                    <a:pt x="4671" y="2152"/>
                  </a:lnTo>
                  <a:lnTo>
                    <a:pt x="5354" y="2152"/>
                  </a:lnTo>
                  <a:lnTo>
                    <a:pt x="5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8"/>
            <p:cNvSpPr/>
            <p:nvPr/>
          </p:nvSpPr>
          <p:spPr>
            <a:xfrm>
              <a:off x="2104695" y="3881491"/>
              <a:ext cx="64319" cy="100973"/>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8"/>
            <p:cNvSpPr/>
            <p:nvPr/>
          </p:nvSpPr>
          <p:spPr>
            <a:xfrm>
              <a:off x="217837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8"/>
            <p:cNvSpPr/>
            <p:nvPr/>
          </p:nvSpPr>
          <p:spPr>
            <a:xfrm>
              <a:off x="2211164" y="3879821"/>
              <a:ext cx="58355" cy="104725"/>
            </a:xfrm>
            <a:custGeom>
              <a:avLst/>
              <a:gdLst/>
              <a:ahLst/>
              <a:cxnLst/>
              <a:rect l="l" t="t" r="r" b="b"/>
              <a:pathLst>
                <a:path w="7191" h="13173" extrusionOk="0">
                  <a:moveTo>
                    <a:pt x="3097" y="0"/>
                  </a:moveTo>
                  <a:lnTo>
                    <a:pt x="2520" y="105"/>
                  </a:lnTo>
                  <a:lnTo>
                    <a:pt x="2047" y="263"/>
                  </a:lnTo>
                  <a:lnTo>
                    <a:pt x="1628" y="420"/>
                  </a:lnTo>
                  <a:lnTo>
                    <a:pt x="1260" y="683"/>
                  </a:lnTo>
                  <a:lnTo>
                    <a:pt x="945" y="997"/>
                  </a:lnTo>
                  <a:lnTo>
                    <a:pt x="735" y="1312"/>
                  </a:lnTo>
                  <a:lnTo>
                    <a:pt x="525" y="1732"/>
                  </a:lnTo>
                  <a:lnTo>
                    <a:pt x="368" y="2204"/>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0"/>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0"/>
                  </a:lnTo>
                  <a:lnTo>
                    <a:pt x="6298" y="12175"/>
                  </a:lnTo>
                  <a:lnTo>
                    <a:pt x="6561" y="11861"/>
                  </a:lnTo>
                  <a:lnTo>
                    <a:pt x="6771" y="11546"/>
                  </a:lnTo>
                  <a:lnTo>
                    <a:pt x="6875" y="11178"/>
                  </a:lnTo>
                  <a:lnTo>
                    <a:pt x="7033" y="10759"/>
                  </a:lnTo>
                  <a:lnTo>
                    <a:pt x="7138" y="9971"/>
                  </a:lnTo>
                  <a:lnTo>
                    <a:pt x="7190" y="9079"/>
                  </a:lnTo>
                  <a:lnTo>
                    <a:pt x="7190" y="8187"/>
                  </a:lnTo>
                  <a:lnTo>
                    <a:pt x="5301" y="8187"/>
                  </a:lnTo>
                  <a:lnTo>
                    <a:pt x="5249" y="8974"/>
                  </a:lnTo>
                  <a:lnTo>
                    <a:pt x="5249" y="9604"/>
                  </a:lnTo>
                  <a:lnTo>
                    <a:pt x="5144" y="10181"/>
                  </a:lnTo>
                  <a:lnTo>
                    <a:pt x="5039" y="10654"/>
                  </a:lnTo>
                  <a:lnTo>
                    <a:pt x="4829" y="11073"/>
                  </a:lnTo>
                  <a:lnTo>
                    <a:pt x="4671" y="11178"/>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19"/>
                  </a:lnTo>
                  <a:lnTo>
                    <a:pt x="2362" y="2309"/>
                  </a:lnTo>
                  <a:lnTo>
                    <a:pt x="2467" y="2099"/>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4"/>
                  </a:lnTo>
                  <a:lnTo>
                    <a:pt x="5091" y="2362"/>
                  </a:lnTo>
                  <a:lnTo>
                    <a:pt x="5196" y="2834"/>
                  </a:lnTo>
                  <a:lnTo>
                    <a:pt x="5249" y="3411"/>
                  </a:lnTo>
                  <a:lnTo>
                    <a:pt x="5301" y="4828"/>
                  </a:lnTo>
                  <a:lnTo>
                    <a:pt x="7190" y="4828"/>
                  </a:lnTo>
                  <a:lnTo>
                    <a:pt x="7190" y="3884"/>
                  </a:lnTo>
                  <a:lnTo>
                    <a:pt x="7138" y="2992"/>
                  </a:lnTo>
                  <a:lnTo>
                    <a:pt x="7033" y="2204"/>
                  </a:lnTo>
                  <a:lnTo>
                    <a:pt x="6928" y="1837"/>
                  </a:lnTo>
                  <a:lnTo>
                    <a:pt x="6771" y="1470"/>
                  </a:lnTo>
                  <a:lnTo>
                    <a:pt x="6613" y="1155"/>
                  </a:lnTo>
                  <a:lnTo>
                    <a:pt x="6351" y="840"/>
                  </a:lnTo>
                  <a:lnTo>
                    <a:pt x="6088" y="630"/>
                  </a:lnTo>
                  <a:lnTo>
                    <a:pt x="5721" y="420"/>
                  </a:lnTo>
                  <a:lnTo>
                    <a:pt x="5354"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8"/>
            <p:cNvSpPr/>
            <p:nvPr/>
          </p:nvSpPr>
          <p:spPr>
            <a:xfrm>
              <a:off x="2283988"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9" y="2414"/>
                  </a:lnTo>
                  <a:lnTo>
                    <a:pt x="5144" y="2782"/>
                  </a:lnTo>
                  <a:lnTo>
                    <a:pt x="5249" y="3149"/>
                  </a:lnTo>
                  <a:lnTo>
                    <a:pt x="5249" y="3779"/>
                  </a:lnTo>
                  <a:lnTo>
                    <a:pt x="5249" y="5353"/>
                  </a:lnTo>
                  <a:lnTo>
                    <a:pt x="2047" y="5353"/>
                  </a:lnTo>
                  <a:lnTo>
                    <a:pt x="2100" y="3464"/>
                  </a:lnTo>
                  <a:lnTo>
                    <a:pt x="2152" y="2992"/>
                  </a:lnTo>
                  <a:lnTo>
                    <a:pt x="2205" y="2624"/>
                  </a:lnTo>
                  <a:lnTo>
                    <a:pt x="2362" y="2309"/>
                  </a:lnTo>
                  <a:lnTo>
                    <a:pt x="2467" y="2099"/>
                  </a:lnTo>
                  <a:lnTo>
                    <a:pt x="2625" y="1942"/>
                  </a:lnTo>
                  <a:lnTo>
                    <a:pt x="2782" y="1785"/>
                  </a:lnTo>
                  <a:lnTo>
                    <a:pt x="3044" y="1680"/>
                  </a:lnTo>
                  <a:lnTo>
                    <a:pt x="3359" y="1575"/>
                  </a:lnTo>
                  <a:close/>
                  <a:moveTo>
                    <a:pt x="3517" y="0"/>
                  </a:moveTo>
                  <a:lnTo>
                    <a:pt x="2939" y="53"/>
                  </a:lnTo>
                  <a:lnTo>
                    <a:pt x="2415" y="158"/>
                  </a:lnTo>
                  <a:lnTo>
                    <a:pt x="1995" y="263"/>
                  </a:lnTo>
                  <a:lnTo>
                    <a:pt x="1575" y="473"/>
                  </a:lnTo>
                  <a:lnTo>
                    <a:pt x="1260" y="683"/>
                  </a:lnTo>
                  <a:lnTo>
                    <a:pt x="945" y="945"/>
                  </a:lnTo>
                  <a:lnTo>
                    <a:pt x="735" y="1260"/>
                  </a:lnTo>
                  <a:lnTo>
                    <a:pt x="525" y="1627"/>
                  </a:lnTo>
                  <a:lnTo>
                    <a:pt x="368" y="1994"/>
                  </a:lnTo>
                  <a:lnTo>
                    <a:pt x="263" y="2362"/>
                  </a:lnTo>
                  <a:lnTo>
                    <a:pt x="106" y="3254"/>
                  </a:lnTo>
                  <a:lnTo>
                    <a:pt x="53" y="4199"/>
                  </a:lnTo>
                  <a:lnTo>
                    <a:pt x="1" y="5248"/>
                  </a:lnTo>
                  <a:lnTo>
                    <a:pt x="53" y="8240"/>
                  </a:lnTo>
                  <a:lnTo>
                    <a:pt x="106" y="9919"/>
                  </a:lnTo>
                  <a:lnTo>
                    <a:pt x="158" y="10391"/>
                  </a:lnTo>
                  <a:lnTo>
                    <a:pt x="211" y="10706"/>
                  </a:lnTo>
                  <a:lnTo>
                    <a:pt x="368" y="11178"/>
                  </a:lnTo>
                  <a:lnTo>
                    <a:pt x="473" y="11546"/>
                  </a:lnTo>
                  <a:lnTo>
                    <a:pt x="683" y="11808"/>
                  </a:lnTo>
                  <a:lnTo>
                    <a:pt x="840" y="12070"/>
                  </a:lnTo>
                  <a:lnTo>
                    <a:pt x="1050" y="12280"/>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3"/>
                  </a:lnTo>
                  <a:lnTo>
                    <a:pt x="4566" y="11336"/>
                  </a:lnTo>
                  <a:lnTo>
                    <a:pt x="4409" y="11388"/>
                  </a:lnTo>
                  <a:lnTo>
                    <a:pt x="4199" y="11493"/>
                  </a:lnTo>
                  <a:lnTo>
                    <a:pt x="3674" y="11546"/>
                  </a:lnTo>
                  <a:lnTo>
                    <a:pt x="3464" y="11493"/>
                  </a:lnTo>
                  <a:lnTo>
                    <a:pt x="3202" y="11493"/>
                  </a:lnTo>
                  <a:lnTo>
                    <a:pt x="2835"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6" y="1522"/>
                  </a:lnTo>
                  <a:lnTo>
                    <a:pt x="6456" y="1207"/>
                  </a:lnTo>
                  <a:lnTo>
                    <a:pt x="6246" y="945"/>
                  </a:lnTo>
                  <a:lnTo>
                    <a:pt x="5983" y="683"/>
                  </a:lnTo>
                  <a:lnTo>
                    <a:pt x="5721" y="525"/>
                  </a:lnTo>
                  <a:lnTo>
                    <a:pt x="5459"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8"/>
            <p:cNvSpPr/>
            <p:nvPr/>
          </p:nvSpPr>
          <p:spPr>
            <a:xfrm>
              <a:off x="283251" y="3600704"/>
              <a:ext cx="438226" cy="428903"/>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8"/>
            <p:cNvSpPr/>
            <p:nvPr/>
          </p:nvSpPr>
          <p:spPr>
            <a:xfrm>
              <a:off x="597967" y="3634921"/>
              <a:ext cx="79227" cy="85113"/>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8"/>
            <p:cNvSpPr/>
            <p:nvPr/>
          </p:nvSpPr>
          <p:spPr>
            <a:xfrm>
              <a:off x="277295" y="3594869"/>
              <a:ext cx="450147" cy="440573"/>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8"/>
            <p:cNvSpPr/>
            <p:nvPr/>
          </p:nvSpPr>
          <p:spPr>
            <a:xfrm>
              <a:off x="521313" y="3886912"/>
              <a:ext cx="46004" cy="97221"/>
            </a:xfrm>
            <a:custGeom>
              <a:avLst/>
              <a:gdLst/>
              <a:ahLst/>
              <a:cxnLst/>
              <a:rect l="l" t="t" r="r" b="b"/>
              <a:pathLst>
                <a:path w="5669" h="12229"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3" y="9971"/>
                  </a:lnTo>
                  <a:lnTo>
                    <a:pt x="5616" y="9552"/>
                  </a:lnTo>
                  <a:lnTo>
                    <a:pt x="5668" y="7872"/>
                  </a:lnTo>
                  <a:lnTo>
                    <a:pt x="4251" y="7872"/>
                  </a:lnTo>
                  <a:lnTo>
                    <a:pt x="4251"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7" y="10496"/>
                  </a:lnTo>
                  <a:lnTo>
                    <a:pt x="1732"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100"/>
                  </a:lnTo>
                  <a:lnTo>
                    <a:pt x="4199" y="2414"/>
                  </a:lnTo>
                  <a:lnTo>
                    <a:pt x="4199" y="3044"/>
                  </a:lnTo>
                  <a:lnTo>
                    <a:pt x="4199" y="3936"/>
                  </a:lnTo>
                  <a:lnTo>
                    <a:pt x="5563" y="3936"/>
                  </a:lnTo>
                  <a:lnTo>
                    <a:pt x="5563" y="2677"/>
                  </a:lnTo>
                  <a:lnTo>
                    <a:pt x="5563" y="2152"/>
                  </a:lnTo>
                  <a:lnTo>
                    <a:pt x="5459" y="1732"/>
                  </a:lnTo>
                  <a:lnTo>
                    <a:pt x="5301" y="1260"/>
                  </a:lnTo>
                  <a:lnTo>
                    <a:pt x="5091" y="893"/>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8"/>
            <p:cNvSpPr/>
            <p:nvPr/>
          </p:nvSpPr>
          <p:spPr>
            <a:xfrm>
              <a:off x="577104" y="3888582"/>
              <a:ext cx="46426" cy="94295"/>
            </a:xfrm>
            <a:custGeom>
              <a:avLst/>
              <a:gdLst/>
              <a:ahLst/>
              <a:cxnLst/>
              <a:rect l="l" t="t" r="r" b="b"/>
              <a:pathLst>
                <a:path w="5721" h="11861" extrusionOk="0">
                  <a:moveTo>
                    <a:pt x="2415" y="1365"/>
                  </a:moveTo>
                  <a:lnTo>
                    <a:pt x="3044" y="1417"/>
                  </a:lnTo>
                  <a:lnTo>
                    <a:pt x="3412" y="1470"/>
                  </a:lnTo>
                  <a:lnTo>
                    <a:pt x="3726" y="1627"/>
                  </a:lnTo>
                  <a:lnTo>
                    <a:pt x="3884" y="1785"/>
                  </a:lnTo>
                  <a:lnTo>
                    <a:pt x="4041" y="1942"/>
                  </a:lnTo>
                  <a:lnTo>
                    <a:pt x="4146" y="2152"/>
                  </a:lnTo>
                  <a:lnTo>
                    <a:pt x="4199" y="2414"/>
                  </a:lnTo>
                  <a:lnTo>
                    <a:pt x="4251" y="3044"/>
                  </a:lnTo>
                  <a:lnTo>
                    <a:pt x="4304" y="3936"/>
                  </a:lnTo>
                  <a:lnTo>
                    <a:pt x="4304" y="6560"/>
                  </a:lnTo>
                  <a:lnTo>
                    <a:pt x="4304" y="8030"/>
                  </a:lnTo>
                  <a:lnTo>
                    <a:pt x="4251" y="8817"/>
                  </a:lnTo>
                  <a:lnTo>
                    <a:pt x="4199" y="9394"/>
                  </a:lnTo>
                  <a:lnTo>
                    <a:pt x="4094" y="9761"/>
                  </a:lnTo>
                  <a:lnTo>
                    <a:pt x="3989" y="10024"/>
                  </a:lnTo>
                  <a:lnTo>
                    <a:pt x="3831" y="10234"/>
                  </a:lnTo>
                  <a:lnTo>
                    <a:pt x="3622" y="10391"/>
                  </a:lnTo>
                  <a:lnTo>
                    <a:pt x="3359" y="10444"/>
                  </a:lnTo>
                  <a:lnTo>
                    <a:pt x="3044" y="10496"/>
                  </a:lnTo>
                  <a:lnTo>
                    <a:pt x="2415" y="10549"/>
                  </a:lnTo>
                  <a:lnTo>
                    <a:pt x="1470" y="10549"/>
                  </a:lnTo>
                  <a:lnTo>
                    <a:pt x="1470" y="1365"/>
                  </a:lnTo>
                  <a:close/>
                  <a:moveTo>
                    <a:pt x="0" y="0"/>
                  </a:moveTo>
                  <a:lnTo>
                    <a:pt x="0" y="11861"/>
                  </a:lnTo>
                  <a:lnTo>
                    <a:pt x="3097" y="11861"/>
                  </a:lnTo>
                  <a:lnTo>
                    <a:pt x="3517" y="11808"/>
                  </a:lnTo>
                  <a:lnTo>
                    <a:pt x="3936" y="11703"/>
                  </a:lnTo>
                  <a:lnTo>
                    <a:pt x="4304" y="11598"/>
                  </a:lnTo>
                  <a:lnTo>
                    <a:pt x="4671" y="11388"/>
                  </a:lnTo>
                  <a:lnTo>
                    <a:pt x="4986" y="11126"/>
                  </a:lnTo>
                  <a:lnTo>
                    <a:pt x="5248" y="10759"/>
                  </a:lnTo>
                  <a:lnTo>
                    <a:pt x="5353" y="10496"/>
                  </a:lnTo>
                  <a:lnTo>
                    <a:pt x="5511" y="10234"/>
                  </a:lnTo>
                  <a:lnTo>
                    <a:pt x="5616" y="9604"/>
                  </a:lnTo>
                  <a:lnTo>
                    <a:pt x="5668" y="8869"/>
                  </a:lnTo>
                  <a:lnTo>
                    <a:pt x="5721" y="8082"/>
                  </a:lnTo>
                  <a:lnTo>
                    <a:pt x="5721" y="5091"/>
                  </a:lnTo>
                  <a:lnTo>
                    <a:pt x="5721" y="3307"/>
                  </a:lnTo>
                  <a:lnTo>
                    <a:pt x="5668" y="2152"/>
                  </a:lnTo>
                  <a:lnTo>
                    <a:pt x="5563" y="1785"/>
                  </a:lnTo>
                  <a:lnTo>
                    <a:pt x="5458" y="1417"/>
                  </a:lnTo>
                  <a:lnTo>
                    <a:pt x="5301" y="1155"/>
                  </a:lnTo>
                  <a:lnTo>
                    <a:pt x="5143" y="892"/>
                  </a:lnTo>
                  <a:lnTo>
                    <a:pt x="4881" y="578"/>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8"/>
            <p:cNvSpPr/>
            <p:nvPr/>
          </p:nvSpPr>
          <p:spPr>
            <a:xfrm>
              <a:off x="631190" y="3886912"/>
              <a:ext cx="46856" cy="97221"/>
            </a:xfrm>
            <a:custGeom>
              <a:avLst/>
              <a:gdLst/>
              <a:ahLst/>
              <a:cxnLst/>
              <a:rect l="l" t="t" r="r" b="b"/>
              <a:pathLst>
                <a:path w="5774" h="12229"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7"/>
                  </a:lnTo>
                  <a:lnTo>
                    <a:pt x="420" y="3884"/>
                  </a:lnTo>
                  <a:lnTo>
                    <a:pt x="525" y="4251"/>
                  </a:lnTo>
                  <a:lnTo>
                    <a:pt x="735" y="4566"/>
                  </a:lnTo>
                  <a:lnTo>
                    <a:pt x="945" y="4933"/>
                  </a:lnTo>
                  <a:lnTo>
                    <a:pt x="1260" y="5301"/>
                  </a:lnTo>
                  <a:lnTo>
                    <a:pt x="1627" y="5721"/>
                  </a:lnTo>
                  <a:lnTo>
                    <a:pt x="3254" y="7400"/>
                  </a:lnTo>
                  <a:lnTo>
                    <a:pt x="3726" y="7872"/>
                  </a:lnTo>
                  <a:lnTo>
                    <a:pt x="4041" y="8345"/>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9"/>
                  </a:lnTo>
                  <a:lnTo>
                    <a:pt x="2414" y="10916"/>
                  </a:lnTo>
                  <a:lnTo>
                    <a:pt x="2100" y="10759"/>
                  </a:lnTo>
                  <a:lnTo>
                    <a:pt x="1837" y="10601"/>
                  </a:lnTo>
                  <a:lnTo>
                    <a:pt x="1680" y="10391"/>
                  </a:lnTo>
                  <a:lnTo>
                    <a:pt x="1522" y="10129"/>
                  </a:lnTo>
                  <a:lnTo>
                    <a:pt x="1470" y="9919"/>
                  </a:lnTo>
                  <a:lnTo>
                    <a:pt x="1417" y="9552"/>
                  </a:lnTo>
                  <a:lnTo>
                    <a:pt x="1417" y="7977"/>
                  </a:lnTo>
                  <a:lnTo>
                    <a:pt x="0" y="7977"/>
                  </a:lnTo>
                  <a:lnTo>
                    <a:pt x="0" y="9289"/>
                  </a:lnTo>
                  <a:lnTo>
                    <a:pt x="53" y="9919"/>
                  </a:lnTo>
                  <a:lnTo>
                    <a:pt x="105" y="10234"/>
                  </a:lnTo>
                  <a:lnTo>
                    <a:pt x="210" y="10549"/>
                  </a:lnTo>
                  <a:lnTo>
                    <a:pt x="315" y="10864"/>
                  </a:lnTo>
                  <a:lnTo>
                    <a:pt x="473" y="11126"/>
                  </a:lnTo>
                  <a:lnTo>
                    <a:pt x="683" y="11388"/>
                  </a:lnTo>
                  <a:lnTo>
                    <a:pt x="945" y="11651"/>
                  </a:lnTo>
                  <a:lnTo>
                    <a:pt x="1155" y="11808"/>
                  </a:lnTo>
                  <a:lnTo>
                    <a:pt x="1575" y="12018"/>
                  </a:lnTo>
                  <a:lnTo>
                    <a:pt x="2152" y="12176"/>
                  </a:lnTo>
                  <a:lnTo>
                    <a:pt x="2519" y="12228"/>
                  </a:lnTo>
                  <a:lnTo>
                    <a:pt x="2887" y="12228"/>
                  </a:lnTo>
                  <a:lnTo>
                    <a:pt x="3307" y="12176"/>
                  </a:lnTo>
                  <a:lnTo>
                    <a:pt x="3726" y="12123"/>
                  </a:lnTo>
                  <a:lnTo>
                    <a:pt x="4199" y="11966"/>
                  </a:lnTo>
                  <a:lnTo>
                    <a:pt x="4671" y="11756"/>
                  </a:lnTo>
                  <a:lnTo>
                    <a:pt x="4881" y="11598"/>
                  </a:lnTo>
                  <a:lnTo>
                    <a:pt x="5091" y="11388"/>
                  </a:lnTo>
                  <a:lnTo>
                    <a:pt x="5301" y="11178"/>
                  </a:lnTo>
                  <a:lnTo>
                    <a:pt x="5458" y="10864"/>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9"/>
                  </a:lnTo>
                  <a:lnTo>
                    <a:pt x="2362" y="4251"/>
                  </a:lnTo>
                  <a:lnTo>
                    <a:pt x="1995" y="3726"/>
                  </a:lnTo>
                  <a:lnTo>
                    <a:pt x="1890" y="3517"/>
                  </a:lnTo>
                  <a:lnTo>
                    <a:pt x="1785" y="3254"/>
                  </a:lnTo>
                  <a:lnTo>
                    <a:pt x="1732" y="2992"/>
                  </a:lnTo>
                  <a:lnTo>
                    <a:pt x="1732" y="2677"/>
                  </a:lnTo>
                  <a:lnTo>
                    <a:pt x="1732" y="2310"/>
                  </a:lnTo>
                  <a:lnTo>
                    <a:pt x="1785" y="2100"/>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5"/>
                  </a:lnTo>
                  <a:lnTo>
                    <a:pt x="4199" y="2205"/>
                  </a:lnTo>
                  <a:lnTo>
                    <a:pt x="4199" y="2624"/>
                  </a:lnTo>
                  <a:lnTo>
                    <a:pt x="4251" y="3674"/>
                  </a:lnTo>
                  <a:lnTo>
                    <a:pt x="5563" y="3674"/>
                  </a:lnTo>
                  <a:lnTo>
                    <a:pt x="5563" y="2624"/>
                  </a:lnTo>
                  <a:lnTo>
                    <a:pt x="5511" y="1890"/>
                  </a:lnTo>
                  <a:lnTo>
                    <a:pt x="5406" y="1417"/>
                  </a:lnTo>
                  <a:lnTo>
                    <a:pt x="5196" y="998"/>
                  </a:lnTo>
                  <a:lnTo>
                    <a:pt x="4986" y="683"/>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8"/>
            <p:cNvSpPr/>
            <p:nvPr/>
          </p:nvSpPr>
          <p:spPr>
            <a:xfrm>
              <a:off x="522165" y="3770095"/>
              <a:ext cx="46856" cy="97213"/>
            </a:xfrm>
            <a:custGeom>
              <a:avLst/>
              <a:gdLst/>
              <a:ahLst/>
              <a:cxnLst/>
              <a:rect l="l" t="t" r="r" b="b"/>
              <a:pathLst>
                <a:path w="5774" h="12228" extrusionOk="0">
                  <a:moveTo>
                    <a:pt x="3044" y="0"/>
                  </a:moveTo>
                  <a:lnTo>
                    <a:pt x="2572" y="53"/>
                  </a:lnTo>
                  <a:lnTo>
                    <a:pt x="2152" y="105"/>
                  </a:lnTo>
                  <a:lnTo>
                    <a:pt x="1785" y="210"/>
                  </a:lnTo>
                  <a:lnTo>
                    <a:pt x="1470" y="368"/>
                  </a:lnTo>
                  <a:lnTo>
                    <a:pt x="1155" y="525"/>
                  </a:lnTo>
                  <a:lnTo>
                    <a:pt x="945" y="735"/>
                  </a:lnTo>
                  <a:lnTo>
                    <a:pt x="788" y="945"/>
                  </a:lnTo>
                  <a:lnTo>
                    <a:pt x="630" y="1155"/>
                  </a:lnTo>
                  <a:lnTo>
                    <a:pt x="420" y="1627"/>
                  </a:lnTo>
                  <a:lnTo>
                    <a:pt x="315" y="2047"/>
                  </a:lnTo>
                  <a:lnTo>
                    <a:pt x="315" y="2467"/>
                  </a:lnTo>
                  <a:lnTo>
                    <a:pt x="263" y="2782"/>
                  </a:lnTo>
                  <a:lnTo>
                    <a:pt x="315" y="3149"/>
                  </a:lnTo>
                  <a:lnTo>
                    <a:pt x="315" y="3516"/>
                  </a:lnTo>
                  <a:lnTo>
                    <a:pt x="420" y="3884"/>
                  </a:lnTo>
                  <a:lnTo>
                    <a:pt x="525" y="4251"/>
                  </a:lnTo>
                  <a:lnTo>
                    <a:pt x="735" y="4566"/>
                  </a:lnTo>
                  <a:lnTo>
                    <a:pt x="945" y="4933"/>
                  </a:lnTo>
                  <a:lnTo>
                    <a:pt x="1260" y="5301"/>
                  </a:lnTo>
                  <a:lnTo>
                    <a:pt x="1627" y="5720"/>
                  </a:lnTo>
                  <a:lnTo>
                    <a:pt x="3254" y="7400"/>
                  </a:lnTo>
                  <a:lnTo>
                    <a:pt x="3727" y="7872"/>
                  </a:lnTo>
                  <a:lnTo>
                    <a:pt x="4042" y="8344"/>
                  </a:lnTo>
                  <a:lnTo>
                    <a:pt x="4199" y="8607"/>
                  </a:lnTo>
                  <a:lnTo>
                    <a:pt x="4251" y="8869"/>
                  </a:lnTo>
                  <a:lnTo>
                    <a:pt x="4356" y="9132"/>
                  </a:lnTo>
                  <a:lnTo>
                    <a:pt x="4356" y="9499"/>
                  </a:lnTo>
                  <a:lnTo>
                    <a:pt x="4304" y="9919"/>
                  </a:lnTo>
                  <a:lnTo>
                    <a:pt x="4199" y="10234"/>
                  </a:lnTo>
                  <a:lnTo>
                    <a:pt x="3989" y="10496"/>
                  </a:lnTo>
                  <a:lnTo>
                    <a:pt x="3779" y="10706"/>
                  </a:lnTo>
                  <a:lnTo>
                    <a:pt x="3517" y="10811"/>
                  </a:lnTo>
                  <a:lnTo>
                    <a:pt x="3307" y="10916"/>
                  </a:lnTo>
                  <a:lnTo>
                    <a:pt x="2835" y="10968"/>
                  </a:lnTo>
                  <a:lnTo>
                    <a:pt x="2415" y="10916"/>
                  </a:lnTo>
                  <a:lnTo>
                    <a:pt x="2100" y="10758"/>
                  </a:lnTo>
                  <a:lnTo>
                    <a:pt x="1837" y="10601"/>
                  </a:lnTo>
                  <a:lnTo>
                    <a:pt x="1680" y="10391"/>
                  </a:lnTo>
                  <a:lnTo>
                    <a:pt x="1523" y="10129"/>
                  </a:lnTo>
                  <a:lnTo>
                    <a:pt x="1470" y="9919"/>
                  </a:lnTo>
                  <a:lnTo>
                    <a:pt x="1418" y="9551"/>
                  </a:lnTo>
                  <a:lnTo>
                    <a:pt x="1418" y="7977"/>
                  </a:lnTo>
                  <a:lnTo>
                    <a:pt x="1" y="7977"/>
                  </a:lnTo>
                  <a:lnTo>
                    <a:pt x="1" y="9289"/>
                  </a:lnTo>
                  <a:lnTo>
                    <a:pt x="53" y="9919"/>
                  </a:lnTo>
                  <a:lnTo>
                    <a:pt x="106" y="10234"/>
                  </a:lnTo>
                  <a:lnTo>
                    <a:pt x="158" y="10549"/>
                  </a:lnTo>
                  <a:lnTo>
                    <a:pt x="315" y="10863"/>
                  </a:lnTo>
                  <a:lnTo>
                    <a:pt x="473" y="11126"/>
                  </a:lnTo>
                  <a:lnTo>
                    <a:pt x="683" y="11388"/>
                  </a:lnTo>
                  <a:lnTo>
                    <a:pt x="945" y="11651"/>
                  </a:lnTo>
                  <a:lnTo>
                    <a:pt x="1155" y="11808"/>
                  </a:lnTo>
                  <a:lnTo>
                    <a:pt x="1575" y="12018"/>
                  </a:lnTo>
                  <a:lnTo>
                    <a:pt x="2152" y="12175"/>
                  </a:lnTo>
                  <a:lnTo>
                    <a:pt x="2520" y="12228"/>
                  </a:lnTo>
                  <a:lnTo>
                    <a:pt x="2887" y="12228"/>
                  </a:lnTo>
                  <a:lnTo>
                    <a:pt x="3307" y="12175"/>
                  </a:lnTo>
                  <a:lnTo>
                    <a:pt x="3727" y="12123"/>
                  </a:lnTo>
                  <a:lnTo>
                    <a:pt x="4199" y="11966"/>
                  </a:lnTo>
                  <a:lnTo>
                    <a:pt x="4671" y="11756"/>
                  </a:lnTo>
                  <a:lnTo>
                    <a:pt x="4881" y="11598"/>
                  </a:lnTo>
                  <a:lnTo>
                    <a:pt x="5091" y="11388"/>
                  </a:lnTo>
                  <a:lnTo>
                    <a:pt x="5301" y="11178"/>
                  </a:lnTo>
                  <a:lnTo>
                    <a:pt x="5458" y="10863"/>
                  </a:lnTo>
                  <a:lnTo>
                    <a:pt x="5563" y="10601"/>
                  </a:lnTo>
                  <a:lnTo>
                    <a:pt x="5668" y="10234"/>
                  </a:lnTo>
                  <a:lnTo>
                    <a:pt x="5773" y="9814"/>
                  </a:lnTo>
                  <a:lnTo>
                    <a:pt x="5773" y="9394"/>
                  </a:lnTo>
                  <a:lnTo>
                    <a:pt x="5773" y="8922"/>
                  </a:lnTo>
                  <a:lnTo>
                    <a:pt x="5668" y="8502"/>
                  </a:lnTo>
                  <a:lnTo>
                    <a:pt x="5563" y="8082"/>
                  </a:lnTo>
                  <a:lnTo>
                    <a:pt x="5458" y="7767"/>
                  </a:lnTo>
                  <a:lnTo>
                    <a:pt x="5249" y="7400"/>
                  </a:lnTo>
                  <a:lnTo>
                    <a:pt x="4986" y="7085"/>
                  </a:lnTo>
                  <a:lnTo>
                    <a:pt x="4356" y="6350"/>
                  </a:lnTo>
                  <a:lnTo>
                    <a:pt x="2887" y="4828"/>
                  </a:lnTo>
                  <a:lnTo>
                    <a:pt x="2362" y="4251"/>
                  </a:lnTo>
                  <a:lnTo>
                    <a:pt x="1995" y="3726"/>
                  </a:lnTo>
                  <a:lnTo>
                    <a:pt x="1837" y="3516"/>
                  </a:lnTo>
                  <a:lnTo>
                    <a:pt x="1785" y="3254"/>
                  </a:lnTo>
                  <a:lnTo>
                    <a:pt x="1732" y="2992"/>
                  </a:lnTo>
                  <a:lnTo>
                    <a:pt x="1732" y="2677"/>
                  </a:lnTo>
                  <a:lnTo>
                    <a:pt x="1732" y="2309"/>
                  </a:lnTo>
                  <a:lnTo>
                    <a:pt x="1785" y="2099"/>
                  </a:lnTo>
                  <a:lnTo>
                    <a:pt x="1890" y="1837"/>
                  </a:lnTo>
                  <a:lnTo>
                    <a:pt x="1995" y="1627"/>
                  </a:lnTo>
                  <a:lnTo>
                    <a:pt x="2257" y="1417"/>
                  </a:lnTo>
                  <a:lnTo>
                    <a:pt x="2520" y="1312"/>
                  </a:lnTo>
                  <a:lnTo>
                    <a:pt x="2939" y="1260"/>
                  </a:lnTo>
                  <a:lnTo>
                    <a:pt x="3307" y="1312"/>
                  </a:lnTo>
                  <a:lnTo>
                    <a:pt x="3569" y="1365"/>
                  </a:lnTo>
                  <a:lnTo>
                    <a:pt x="3779" y="1522"/>
                  </a:lnTo>
                  <a:lnTo>
                    <a:pt x="3937" y="1680"/>
                  </a:lnTo>
                  <a:lnTo>
                    <a:pt x="4042" y="1837"/>
                  </a:lnTo>
                  <a:lnTo>
                    <a:pt x="4146" y="1994"/>
                  </a:lnTo>
                  <a:lnTo>
                    <a:pt x="4199" y="2204"/>
                  </a:lnTo>
                  <a:lnTo>
                    <a:pt x="4199" y="2624"/>
                  </a:lnTo>
                  <a:lnTo>
                    <a:pt x="4251" y="3674"/>
                  </a:lnTo>
                  <a:lnTo>
                    <a:pt x="5563" y="3674"/>
                  </a:lnTo>
                  <a:lnTo>
                    <a:pt x="5511" y="2624"/>
                  </a:lnTo>
                  <a:lnTo>
                    <a:pt x="5511" y="1890"/>
                  </a:lnTo>
                  <a:lnTo>
                    <a:pt x="5406" y="1417"/>
                  </a:lnTo>
                  <a:lnTo>
                    <a:pt x="5196" y="997"/>
                  </a:lnTo>
                  <a:lnTo>
                    <a:pt x="4986" y="682"/>
                  </a:lnTo>
                  <a:lnTo>
                    <a:pt x="4724" y="473"/>
                  </a:lnTo>
                  <a:lnTo>
                    <a:pt x="4461" y="315"/>
                  </a:lnTo>
                  <a:lnTo>
                    <a:pt x="4146" y="158"/>
                  </a:lnTo>
                  <a:lnTo>
                    <a:pt x="3832"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8"/>
            <p:cNvSpPr/>
            <p:nvPr/>
          </p:nvSpPr>
          <p:spPr>
            <a:xfrm>
              <a:off x="577104" y="3771343"/>
              <a:ext cx="45574" cy="94716"/>
            </a:xfrm>
            <a:custGeom>
              <a:avLst/>
              <a:gdLst/>
              <a:ahLst/>
              <a:cxnLst/>
              <a:rect l="l" t="t" r="r" b="b"/>
              <a:pathLst>
                <a:path w="5616" h="11914" extrusionOk="0">
                  <a:moveTo>
                    <a:pt x="0" y="1"/>
                  </a:moveTo>
                  <a:lnTo>
                    <a:pt x="0" y="11913"/>
                  </a:lnTo>
                  <a:lnTo>
                    <a:pt x="1417" y="11913"/>
                  </a:lnTo>
                  <a:lnTo>
                    <a:pt x="1207" y="1628"/>
                  </a:lnTo>
                  <a:lnTo>
                    <a:pt x="3569" y="11913"/>
                  </a:lnTo>
                  <a:lnTo>
                    <a:pt x="5616" y="11913"/>
                  </a:lnTo>
                  <a:lnTo>
                    <a:pt x="5616"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8"/>
            <p:cNvSpPr/>
            <p:nvPr/>
          </p:nvSpPr>
          <p:spPr>
            <a:xfrm>
              <a:off x="632464" y="3770095"/>
              <a:ext cx="45582" cy="97213"/>
            </a:xfrm>
            <a:custGeom>
              <a:avLst/>
              <a:gdLst/>
              <a:ahLst/>
              <a:cxnLst/>
              <a:rect l="l" t="t" r="r" b="b"/>
              <a:pathLst>
                <a:path w="5617" h="12228" extrusionOk="0">
                  <a:moveTo>
                    <a:pt x="2940" y="0"/>
                  </a:moveTo>
                  <a:lnTo>
                    <a:pt x="2520" y="53"/>
                  </a:lnTo>
                  <a:lnTo>
                    <a:pt x="2152" y="105"/>
                  </a:lnTo>
                  <a:lnTo>
                    <a:pt x="1785" y="158"/>
                  </a:lnTo>
                  <a:lnTo>
                    <a:pt x="1523" y="263"/>
                  </a:lnTo>
                  <a:lnTo>
                    <a:pt x="1260" y="420"/>
                  </a:lnTo>
                  <a:lnTo>
                    <a:pt x="998" y="578"/>
                  </a:lnTo>
                  <a:lnTo>
                    <a:pt x="683" y="945"/>
                  </a:lnTo>
                  <a:lnTo>
                    <a:pt x="421" y="1312"/>
                  </a:lnTo>
                  <a:lnTo>
                    <a:pt x="263" y="1680"/>
                  </a:lnTo>
                  <a:lnTo>
                    <a:pt x="106" y="2257"/>
                  </a:lnTo>
                  <a:lnTo>
                    <a:pt x="53" y="2677"/>
                  </a:lnTo>
                  <a:lnTo>
                    <a:pt x="1" y="3254"/>
                  </a:lnTo>
                  <a:lnTo>
                    <a:pt x="1" y="6245"/>
                  </a:lnTo>
                  <a:lnTo>
                    <a:pt x="1" y="9132"/>
                  </a:lnTo>
                  <a:lnTo>
                    <a:pt x="53" y="9709"/>
                  </a:lnTo>
                  <a:lnTo>
                    <a:pt x="106" y="10076"/>
                  </a:lnTo>
                  <a:lnTo>
                    <a:pt x="211" y="10444"/>
                  </a:lnTo>
                  <a:lnTo>
                    <a:pt x="368" y="10863"/>
                  </a:lnTo>
                  <a:lnTo>
                    <a:pt x="578" y="11231"/>
                  </a:lnTo>
                  <a:lnTo>
                    <a:pt x="840" y="11546"/>
                  </a:lnTo>
                  <a:lnTo>
                    <a:pt x="1208" y="11808"/>
                  </a:lnTo>
                  <a:lnTo>
                    <a:pt x="1680" y="12018"/>
                  </a:lnTo>
                  <a:lnTo>
                    <a:pt x="2205" y="12175"/>
                  </a:lnTo>
                  <a:lnTo>
                    <a:pt x="2835" y="12228"/>
                  </a:lnTo>
                  <a:lnTo>
                    <a:pt x="3569" y="12175"/>
                  </a:lnTo>
                  <a:lnTo>
                    <a:pt x="4147" y="12018"/>
                  </a:lnTo>
                  <a:lnTo>
                    <a:pt x="4566" y="11808"/>
                  </a:lnTo>
                  <a:lnTo>
                    <a:pt x="4934" y="11546"/>
                  </a:lnTo>
                  <a:lnTo>
                    <a:pt x="5144" y="11231"/>
                  </a:lnTo>
                  <a:lnTo>
                    <a:pt x="5354" y="10916"/>
                  </a:lnTo>
                  <a:lnTo>
                    <a:pt x="5459" y="10601"/>
                  </a:lnTo>
                  <a:lnTo>
                    <a:pt x="5511" y="10339"/>
                  </a:lnTo>
                  <a:lnTo>
                    <a:pt x="5564" y="9971"/>
                  </a:lnTo>
                  <a:lnTo>
                    <a:pt x="5616" y="9551"/>
                  </a:lnTo>
                  <a:lnTo>
                    <a:pt x="5616" y="7872"/>
                  </a:lnTo>
                  <a:lnTo>
                    <a:pt x="4252" y="7872"/>
                  </a:lnTo>
                  <a:lnTo>
                    <a:pt x="4252" y="9289"/>
                  </a:lnTo>
                  <a:lnTo>
                    <a:pt x="4199" y="9866"/>
                  </a:lnTo>
                  <a:lnTo>
                    <a:pt x="4094" y="10129"/>
                  </a:lnTo>
                  <a:lnTo>
                    <a:pt x="4042" y="10286"/>
                  </a:lnTo>
                  <a:lnTo>
                    <a:pt x="3937" y="10496"/>
                  </a:lnTo>
                  <a:lnTo>
                    <a:pt x="3779" y="10654"/>
                  </a:lnTo>
                  <a:lnTo>
                    <a:pt x="3569" y="10811"/>
                  </a:lnTo>
                  <a:lnTo>
                    <a:pt x="3254" y="10916"/>
                  </a:lnTo>
                  <a:lnTo>
                    <a:pt x="2940" y="10968"/>
                  </a:lnTo>
                  <a:lnTo>
                    <a:pt x="2520" y="10916"/>
                  </a:lnTo>
                  <a:lnTo>
                    <a:pt x="2205" y="10811"/>
                  </a:lnTo>
                  <a:lnTo>
                    <a:pt x="1995" y="10706"/>
                  </a:lnTo>
                  <a:lnTo>
                    <a:pt x="1838" y="10496"/>
                  </a:lnTo>
                  <a:lnTo>
                    <a:pt x="1680" y="10339"/>
                  </a:lnTo>
                  <a:lnTo>
                    <a:pt x="1628" y="10129"/>
                  </a:lnTo>
                  <a:lnTo>
                    <a:pt x="1523" y="9866"/>
                  </a:lnTo>
                  <a:lnTo>
                    <a:pt x="1523" y="9184"/>
                  </a:lnTo>
                  <a:lnTo>
                    <a:pt x="1470" y="8187"/>
                  </a:lnTo>
                  <a:lnTo>
                    <a:pt x="1470" y="6298"/>
                  </a:lnTo>
                  <a:lnTo>
                    <a:pt x="1470" y="4461"/>
                  </a:lnTo>
                  <a:lnTo>
                    <a:pt x="1470" y="3516"/>
                  </a:lnTo>
                  <a:lnTo>
                    <a:pt x="1523" y="2729"/>
                  </a:lnTo>
                  <a:lnTo>
                    <a:pt x="1628" y="2309"/>
                  </a:lnTo>
                  <a:lnTo>
                    <a:pt x="1680" y="2047"/>
                  </a:lnTo>
                  <a:lnTo>
                    <a:pt x="1785" y="1837"/>
                  </a:lnTo>
                  <a:lnTo>
                    <a:pt x="1995" y="1575"/>
                  </a:lnTo>
                  <a:lnTo>
                    <a:pt x="2205" y="1417"/>
                  </a:lnTo>
                  <a:lnTo>
                    <a:pt x="2520" y="1312"/>
                  </a:lnTo>
                  <a:lnTo>
                    <a:pt x="2940" y="1260"/>
                  </a:lnTo>
                  <a:lnTo>
                    <a:pt x="3359" y="1312"/>
                  </a:lnTo>
                  <a:lnTo>
                    <a:pt x="3674" y="1417"/>
                  </a:lnTo>
                  <a:lnTo>
                    <a:pt x="3884" y="1627"/>
                  </a:lnTo>
                  <a:lnTo>
                    <a:pt x="4042" y="1837"/>
                  </a:lnTo>
                  <a:lnTo>
                    <a:pt x="4094" y="2099"/>
                  </a:lnTo>
                  <a:lnTo>
                    <a:pt x="4147" y="2414"/>
                  </a:lnTo>
                  <a:lnTo>
                    <a:pt x="4199" y="3044"/>
                  </a:lnTo>
                  <a:lnTo>
                    <a:pt x="4199" y="3936"/>
                  </a:lnTo>
                  <a:lnTo>
                    <a:pt x="5564" y="3936"/>
                  </a:lnTo>
                  <a:lnTo>
                    <a:pt x="5564" y="2677"/>
                  </a:lnTo>
                  <a:lnTo>
                    <a:pt x="5511" y="2152"/>
                  </a:lnTo>
                  <a:lnTo>
                    <a:pt x="5459" y="1732"/>
                  </a:lnTo>
                  <a:lnTo>
                    <a:pt x="5301" y="1260"/>
                  </a:lnTo>
                  <a:lnTo>
                    <a:pt x="5039" y="892"/>
                  </a:lnTo>
                  <a:lnTo>
                    <a:pt x="4776" y="630"/>
                  </a:lnTo>
                  <a:lnTo>
                    <a:pt x="4462" y="368"/>
                  </a:lnTo>
                  <a:lnTo>
                    <a:pt x="4094" y="210"/>
                  </a:lnTo>
                  <a:lnTo>
                    <a:pt x="3727" y="105"/>
                  </a:lnTo>
                  <a:lnTo>
                    <a:pt x="3307" y="53"/>
                  </a:lnTo>
                  <a:lnTo>
                    <a:pt x="2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42" name="Google Shape;1042;p18"/>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1043" name="Google Shape;1043;p18"/>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0_Branding Slide_Ontario_3_EN">
  <p:cSld name="TITLE_1_14_1_1_1_2">
    <p:spTree>
      <p:nvGrpSpPr>
        <p:cNvPr id="1" name="Shape 1044"/>
        <p:cNvGrpSpPr/>
        <p:nvPr/>
      </p:nvGrpSpPr>
      <p:grpSpPr>
        <a:xfrm>
          <a:off x="0" y="0"/>
          <a:ext cx="0" cy="0"/>
          <a:chOff x="0" y="0"/>
          <a:chExt cx="0" cy="0"/>
        </a:xfrm>
      </p:grpSpPr>
      <p:pic>
        <p:nvPicPr>
          <p:cNvPr id="1045" name="Google Shape;1045;p1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46" name="Google Shape;1046;p19"/>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000000">
              <a:alpha val="6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9"/>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chemeClr val="lt1"/>
                </a:solidFill>
              </a:rPr>
              <a:t>Photo: Unsplash</a:t>
            </a:r>
            <a:endParaRPr sz="1400" b="0" i="0" u="none" strike="noStrike" cap="none">
              <a:solidFill>
                <a:schemeClr val="lt1"/>
              </a:solidFill>
              <a:latin typeface="Source Sans Pro"/>
              <a:ea typeface="Source Sans Pro"/>
              <a:cs typeface="Source Sans Pro"/>
              <a:sym typeface="Source Sans Pro"/>
            </a:endParaRPr>
          </a:p>
        </p:txBody>
      </p:sp>
      <p:sp>
        <p:nvSpPr>
          <p:cNvPr id="1048" name="Google Shape;1048;p19"/>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9" name="Google Shape;1049;p19"/>
          <p:cNvGrpSpPr/>
          <p:nvPr/>
        </p:nvGrpSpPr>
        <p:grpSpPr>
          <a:xfrm>
            <a:off x="429700" y="1242820"/>
            <a:ext cx="4866194" cy="944324"/>
            <a:chOff x="277298" y="2872865"/>
            <a:chExt cx="2322433" cy="450687"/>
          </a:xfrm>
        </p:grpSpPr>
        <p:sp>
          <p:nvSpPr>
            <p:cNvPr id="1050" name="Google Shape;1050;p19"/>
            <p:cNvSpPr/>
            <p:nvPr/>
          </p:nvSpPr>
          <p:spPr>
            <a:xfrm>
              <a:off x="841590" y="2911275"/>
              <a:ext cx="69531" cy="150232"/>
            </a:xfrm>
            <a:custGeom>
              <a:avLst/>
              <a:gdLst/>
              <a:ahLst/>
              <a:cxnLst/>
              <a:rect l="l" t="t" r="r" b="b"/>
              <a:pathLst>
                <a:path w="8555" h="18473" extrusionOk="0">
                  <a:moveTo>
                    <a:pt x="4513" y="0"/>
                  </a:moveTo>
                  <a:lnTo>
                    <a:pt x="3884" y="53"/>
                  </a:lnTo>
                  <a:lnTo>
                    <a:pt x="3306" y="105"/>
                  </a:lnTo>
                  <a:lnTo>
                    <a:pt x="2782" y="263"/>
                  </a:lnTo>
                  <a:lnTo>
                    <a:pt x="2309" y="420"/>
                  </a:lnTo>
                  <a:lnTo>
                    <a:pt x="1942" y="630"/>
                  </a:lnTo>
                  <a:lnTo>
                    <a:pt x="1575" y="892"/>
                  </a:lnTo>
                  <a:lnTo>
                    <a:pt x="1312" y="1155"/>
                  </a:lnTo>
                  <a:lnTo>
                    <a:pt x="1050" y="1417"/>
                  </a:lnTo>
                  <a:lnTo>
                    <a:pt x="840" y="1679"/>
                  </a:lnTo>
                  <a:lnTo>
                    <a:pt x="682" y="1994"/>
                  </a:lnTo>
                  <a:lnTo>
                    <a:pt x="420" y="2519"/>
                  </a:lnTo>
                  <a:lnTo>
                    <a:pt x="315" y="3044"/>
                  </a:lnTo>
                  <a:lnTo>
                    <a:pt x="210" y="3411"/>
                  </a:lnTo>
                  <a:lnTo>
                    <a:pt x="158" y="3989"/>
                  </a:lnTo>
                  <a:lnTo>
                    <a:pt x="53" y="4933"/>
                  </a:lnTo>
                  <a:lnTo>
                    <a:pt x="53" y="6613"/>
                  </a:lnTo>
                  <a:lnTo>
                    <a:pt x="0" y="9446"/>
                  </a:lnTo>
                  <a:lnTo>
                    <a:pt x="53" y="12175"/>
                  </a:lnTo>
                  <a:lnTo>
                    <a:pt x="105" y="13802"/>
                  </a:lnTo>
                  <a:lnTo>
                    <a:pt x="158" y="14694"/>
                  </a:lnTo>
                  <a:lnTo>
                    <a:pt x="210" y="15219"/>
                  </a:lnTo>
                  <a:lnTo>
                    <a:pt x="368" y="15796"/>
                  </a:lnTo>
                  <a:lnTo>
                    <a:pt x="577" y="16426"/>
                  </a:lnTo>
                  <a:lnTo>
                    <a:pt x="892" y="16951"/>
                  </a:lnTo>
                  <a:lnTo>
                    <a:pt x="1102" y="17213"/>
                  </a:lnTo>
                  <a:lnTo>
                    <a:pt x="1365" y="17476"/>
                  </a:lnTo>
                  <a:lnTo>
                    <a:pt x="1627" y="17686"/>
                  </a:lnTo>
                  <a:lnTo>
                    <a:pt x="1889" y="17896"/>
                  </a:lnTo>
                  <a:lnTo>
                    <a:pt x="2204" y="18053"/>
                  </a:lnTo>
                  <a:lnTo>
                    <a:pt x="2572" y="18210"/>
                  </a:lnTo>
                  <a:lnTo>
                    <a:pt x="2939" y="18315"/>
                  </a:lnTo>
                  <a:lnTo>
                    <a:pt x="3411" y="18420"/>
                  </a:lnTo>
                  <a:lnTo>
                    <a:pt x="3831" y="18473"/>
                  </a:lnTo>
                  <a:lnTo>
                    <a:pt x="4933" y="18473"/>
                  </a:lnTo>
                  <a:lnTo>
                    <a:pt x="5458" y="18420"/>
                  </a:lnTo>
                  <a:lnTo>
                    <a:pt x="5878" y="18315"/>
                  </a:lnTo>
                  <a:lnTo>
                    <a:pt x="6298" y="18158"/>
                  </a:lnTo>
                  <a:lnTo>
                    <a:pt x="6665" y="18053"/>
                  </a:lnTo>
                  <a:lnTo>
                    <a:pt x="6980" y="17843"/>
                  </a:lnTo>
                  <a:lnTo>
                    <a:pt x="7242" y="17633"/>
                  </a:lnTo>
                  <a:lnTo>
                    <a:pt x="7505" y="17423"/>
                  </a:lnTo>
                  <a:lnTo>
                    <a:pt x="7662" y="17213"/>
                  </a:lnTo>
                  <a:lnTo>
                    <a:pt x="7872" y="17003"/>
                  </a:lnTo>
                  <a:lnTo>
                    <a:pt x="8082" y="16531"/>
                  </a:lnTo>
                  <a:lnTo>
                    <a:pt x="8292" y="16059"/>
                  </a:lnTo>
                  <a:lnTo>
                    <a:pt x="8397" y="15639"/>
                  </a:lnTo>
                  <a:lnTo>
                    <a:pt x="8449" y="15114"/>
                  </a:lnTo>
                  <a:lnTo>
                    <a:pt x="8502" y="14432"/>
                  </a:lnTo>
                  <a:lnTo>
                    <a:pt x="8554" y="11913"/>
                  </a:lnTo>
                  <a:lnTo>
                    <a:pt x="6455" y="11913"/>
                  </a:lnTo>
                  <a:lnTo>
                    <a:pt x="6455" y="14012"/>
                  </a:lnTo>
                  <a:lnTo>
                    <a:pt x="6455" y="14537"/>
                  </a:lnTo>
                  <a:lnTo>
                    <a:pt x="6350" y="14904"/>
                  </a:lnTo>
                  <a:lnTo>
                    <a:pt x="6245" y="15324"/>
                  </a:lnTo>
                  <a:lnTo>
                    <a:pt x="6140" y="15586"/>
                  </a:lnTo>
                  <a:lnTo>
                    <a:pt x="5983" y="15849"/>
                  </a:lnTo>
                  <a:lnTo>
                    <a:pt x="5773" y="16164"/>
                  </a:lnTo>
                  <a:lnTo>
                    <a:pt x="5406" y="16374"/>
                  </a:lnTo>
                  <a:lnTo>
                    <a:pt x="4986" y="16531"/>
                  </a:lnTo>
                  <a:lnTo>
                    <a:pt x="4776" y="16584"/>
                  </a:lnTo>
                  <a:lnTo>
                    <a:pt x="4146" y="16584"/>
                  </a:lnTo>
                  <a:lnTo>
                    <a:pt x="3884" y="16531"/>
                  </a:lnTo>
                  <a:lnTo>
                    <a:pt x="3411" y="16374"/>
                  </a:lnTo>
                  <a:lnTo>
                    <a:pt x="3044" y="16164"/>
                  </a:lnTo>
                  <a:lnTo>
                    <a:pt x="2782" y="15901"/>
                  </a:lnTo>
                  <a:lnTo>
                    <a:pt x="2624" y="15586"/>
                  </a:lnTo>
                  <a:lnTo>
                    <a:pt x="2519" y="15324"/>
                  </a:lnTo>
                  <a:lnTo>
                    <a:pt x="2362" y="14904"/>
                  </a:lnTo>
                  <a:lnTo>
                    <a:pt x="2309" y="13907"/>
                  </a:lnTo>
                  <a:lnTo>
                    <a:pt x="2257" y="12333"/>
                  </a:lnTo>
                  <a:lnTo>
                    <a:pt x="2257" y="9499"/>
                  </a:lnTo>
                  <a:lnTo>
                    <a:pt x="2257" y="6770"/>
                  </a:lnTo>
                  <a:lnTo>
                    <a:pt x="2309" y="5301"/>
                  </a:lnTo>
                  <a:lnTo>
                    <a:pt x="2362" y="4094"/>
                  </a:lnTo>
                  <a:lnTo>
                    <a:pt x="2467" y="3464"/>
                  </a:lnTo>
                  <a:lnTo>
                    <a:pt x="2572" y="3096"/>
                  </a:lnTo>
                  <a:lnTo>
                    <a:pt x="2782" y="2729"/>
                  </a:lnTo>
                  <a:lnTo>
                    <a:pt x="3044" y="2414"/>
                  </a:lnTo>
                  <a:lnTo>
                    <a:pt x="3201" y="2257"/>
                  </a:lnTo>
                  <a:lnTo>
                    <a:pt x="3411" y="2152"/>
                  </a:lnTo>
                  <a:lnTo>
                    <a:pt x="3621" y="2047"/>
                  </a:lnTo>
                  <a:lnTo>
                    <a:pt x="3884" y="1942"/>
                  </a:lnTo>
                  <a:lnTo>
                    <a:pt x="4199" y="1889"/>
                  </a:lnTo>
                  <a:lnTo>
                    <a:pt x="4828" y="1889"/>
                  </a:lnTo>
                  <a:lnTo>
                    <a:pt x="5143" y="1942"/>
                  </a:lnTo>
                  <a:lnTo>
                    <a:pt x="5353" y="2047"/>
                  </a:lnTo>
                  <a:lnTo>
                    <a:pt x="5563" y="2152"/>
                  </a:lnTo>
                  <a:lnTo>
                    <a:pt x="5773" y="2257"/>
                  </a:lnTo>
                  <a:lnTo>
                    <a:pt x="5930" y="2414"/>
                  </a:lnTo>
                  <a:lnTo>
                    <a:pt x="6140" y="2782"/>
                  </a:lnTo>
                  <a:lnTo>
                    <a:pt x="6245" y="3201"/>
                  </a:lnTo>
                  <a:lnTo>
                    <a:pt x="6350" y="3674"/>
                  </a:lnTo>
                  <a:lnTo>
                    <a:pt x="6350" y="4566"/>
                  </a:lnTo>
                  <a:lnTo>
                    <a:pt x="6350" y="5930"/>
                  </a:lnTo>
                  <a:lnTo>
                    <a:pt x="8449" y="5930"/>
                  </a:lnTo>
                  <a:lnTo>
                    <a:pt x="8449" y="4933"/>
                  </a:lnTo>
                  <a:lnTo>
                    <a:pt x="8449" y="4041"/>
                  </a:lnTo>
                  <a:lnTo>
                    <a:pt x="8397" y="3306"/>
                  </a:lnTo>
                  <a:lnTo>
                    <a:pt x="8292" y="2624"/>
                  </a:lnTo>
                  <a:lnTo>
                    <a:pt x="8187" y="2257"/>
                  </a:lnTo>
                  <a:lnTo>
                    <a:pt x="8030" y="1942"/>
                  </a:lnTo>
                  <a:lnTo>
                    <a:pt x="7872" y="1627"/>
                  </a:lnTo>
                  <a:lnTo>
                    <a:pt x="7715" y="1365"/>
                  </a:lnTo>
                  <a:lnTo>
                    <a:pt x="7505" y="1155"/>
                  </a:lnTo>
                  <a:lnTo>
                    <a:pt x="7295" y="945"/>
                  </a:lnTo>
                  <a:lnTo>
                    <a:pt x="6770" y="577"/>
                  </a:lnTo>
                  <a:lnTo>
                    <a:pt x="6245" y="315"/>
                  </a:lnTo>
                  <a:lnTo>
                    <a:pt x="5668" y="158"/>
                  </a:lnTo>
                  <a:lnTo>
                    <a:pt x="5091" y="53"/>
                  </a:lnTo>
                  <a:lnTo>
                    <a:pt x="4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51" name="Google Shape;1051;p19"/>
            <p:cNvSpPr/>
            <p:nvPr/>
          </p:nvSpPr>
          <p:spPr>
            <a:xfrm>
              <a:off x="923052" y="2954377"/>
              <a:ext cx="64419" cy="107129"/>
            </a:xfrm>
            <a:custGeom>
              <a:avLst/>
              <a:gdLst/>
              <a:ahLst/>
              <a:cxnLst/>
              <a:rect l="l" t="t" r="r" b="b"/>
              <a:pathLst>
                <a:path w="7926" h="13173" extrusionOk="0">
                  <a:moveTo>
                    <a:pt x="5301" y="5668"/>
                  </a:moveTo>
                  <a:lnTo>
                    <a:pt x="5301" y="8817"/>
                  </a:lnTo>
                  <a:lnTo>
                    <a:pt x="5301" y="9552"/>
                  </a:lnTo>
                  <a:lnTo>
                    <a:pt x="5249" y="9919"/>
                  </a:lnTo>
                  <a:lnTo>
                    <a:pt x="5196" y="10234"/>
                  </a:lnTo>
                  <a:lnTo>
                    <a:pt x="5091" y="10549"/>
                  </a:lnTo>
                  <a:lnTo>
                    <a:pt x="4934" y="10811"/>
                  </a:lnTo>
                  <a:lnTo>
                    <a:pt x="4776" y="11074"/>
                  </a:lnTo>
                  <a:lnTo>
                    <a:pt x="4514" y="11284"/>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2"/>
                  </a:lnTo>
                  <a:lnTo>
                    <a:pt x="2047" y="9289"/>
                  </a:lnTo>
                  <a:lnTo>
                    <a:pt x="2152" y="8817"/>
                  </a:lnTo>
                  <a:lnTo>
                    <a:pt x="2310" y="8450"/>
                  </a:lnTo>
                  <a:lnTo>
                    <a:pt x="2520" y="8135"/>
                  </a:lnTo>
                  <a:lnTo>
                    <a:pt x="2730" y="7820"/>
                  </a:lnTo>
                  <a:lnTo>
                    <a:pt x="2992" y="7558"/>
                  </a:lnTo>
                  <a:lnTo>
                    <a:pt x="3622" y="7033"/>
                  </a:lnTo>
                  <a:lnTo>
                    <a:pt x="4619" y="6298"/>
                  </a:lnTo>
                  <a:lnTo>
                    <a:pt x="5301" y="5668"/>
                  </a:lnTo>
                  <a:close/>
                  <a:moveTo>
                    <a:pt x="3307" y="1"/>
                  </a:moveTo>
                  <a:lnTo>
                    <a:pt x="2835" y="105"/>
                  </a:lnTo>
                  <a:lnTo>
                    <a:pt x="2310" y="210"/>
                  </a:lnTo>
                  <a:lnTo>
                    <a:pt x="1785" y="473"/>
                  </a:lnTo>
                  <a:lnTo>
                    <a:pt x="1575" y="578"/>
                  </a:lnTo>
                  <a:lnTo>
                    <a:pt x="1313" y="788"/>
                  </a:lnTo>
                  <a:lnTo>
                    <a:pt x="1103" y="998"/>
                  </a:lnTo>
                  <a:lnTo>
                    <a:pt x="945" y="1260"/>
                  </a:lnTo>
                  <a:lnTo>
                    <a:pt x="735" y="1522"/>
                  </a:lnTo>
                  <a:lnTo>
                    <a:pt x="630" y="1837"/>
                  </a:lnTo>
                  <a:lnTo>
                    <a:pt x="526" y="2415"/>
                  </a:lnTo>
                  <a:lnTo>
                    <a:pt x="421" y="3149"/>
                  </a:lnTo>
                  <a:lnTo>
                    <a:pt x="421" y="4409"/>
                  </a:lnTo>
                  <a:lnTo>
                    <a:pt x="2310" y="4409"/>
                  </a:lnTo>
                  <a:lnTo>
                    <a:pt x="2257" y="3464"/>
                  </a:lnTo>
                  <a:lnTo>
                    <a:pt x="2257" y="2834"/>
                  </a:lnTo>
                  <a:lnTo>
                    <a:pt x="2310" y="2520"/>
                  </a:lnTo>
                  <a:lnTo>
                    <a:pt x="2415" y="2257"/>
                  </a:lnTo>
                  <a:lnTo>
                    <a:pt x="2625" y="1995"/>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2"/>
                  </a:lnTo>
                  <a:lnTo>
                    <a:pt x="4619" y="4461"/>
                  </a:lnTo>
                  <a:lnTo>
                    <a:pt x="4042" y="4934"/>
                  </a:lnTo>
                  <a:lnTo>
                    <a:pt x="2100" y="6246"/>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6"/>
                  </a:lnTo>
                  <a:lnTo>
                    <a:pt x="893" y="12491"/>
                  </a:lnTo>
                  <a:lnTo>
                    <a:pt x="1313" y="12753"/>
                  </a:lnTo>
                  <a:lnTo>
                    <a:pt x="1628" y="12963"/>
                  </a:lnTo>
                  <a:lnTo>
                    <a:pt x="1995" y="13068"/>
                  </a:lnTo>
                  <a:lnTo>
                    <a:pt x="2415" y="13120"/>
                  </a:lnTo>
                  <a:lnTo>
                    <a:pt x="2835" y="13173"/>
                  </a:lnTo>
                  <a:lnTo>
                    <a:pt x="3412" y="13120"/>
                  </a:lnTo>
                  <a:lnTo>
                    <a:pt x="3937" y="12963"/>
                  </a:lnTo>
                  <a:lnTo>
                    <a:pt x="4357" y="12753"/>
                  </a:lnTo>
                  <a:lnTo>
                    <a:pt x="4671" y="12491"/>
                  </a:lnTo>
                  <a:lnTo>
                    <a:pt x="4934" y="12176"/>
                  </a:lnTo>
                  <a:lnTo>
                    <a:pt x="5144" y="11913"/>
                  </a:lnTo>
                  <a:lnTo>
                    <a:pt x="5459" y="11389"/>
                  </a:lnTo>
                  <a:lnTo>
                    <a:pt x="5459" y="12910"/>
                  </a:lnTo>
                  <a:lnTo>
                    <a:pt x="7925" y="12910"/>
                  </a:lnTo>
                  <a:lnTo>
                    <a:pt x="7768" y="12753"/>
                  </a:lnTo>
                  <a:lnTo>
                    <a:pt x="7610" y="12596"/>
                  </a:lnTo>
                  <a:lnTo>
                    <a:pt x="7505" y="12386"/>
                  </a:lnTo>
                  <a:lnTo>
                    <a:pt x="7453" y="12176"/>
                  </a:lnTo>
                  <a:lnTo>
                    <a:pt x="7400" y="11861"/>
                  </a:lnTo>
                  <a:lnTo>
                    <a:pt x="7348" y="11441"/>
                  </a:lnTo>
                  <a:lnTo>
                    <a:pt x="7348" y="10234"/>
                  </a:lnTo>
                  <a:lnTo>
                    <a:pt x="7348" y="4146"/>
                  </a:lnTo>
                  <a:lnTo>
                    <a:pt x="7295" y="3044"/>
                  </a:lnTo>
                  <a:lnTo>
                    <a:pt x="7295" y="2572"/>
                  </a:lnTo>
                  <a:lnTo>
                    <a:pt x="7243" y="2205"/>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52" name="Google Shape;1052;p19"/>
            <p:cNvSpPr/>
            <p:nvPr/>
          </p:nvSpPr>
          <p:spPr>
            <a:xfrm>
              <a:off x="1001109" y="2954377"/>
              <a:ext cx="59298" cy="104999"/>
            </a:xfrm>
            <a:custGeom>
              <a:avLst/>
              <a:gdLst/>
              <a:ahLst/>
              <a:cxnLst/>
              <a:rect l="l" t="t" r="r" b="b"/>
              <a:pathLst>
                <a:path w="7296" h="12911" extrusionOk="0">
                  <a:moveTo>
                    <a:pt x="4619" y="1"/>
                  </a:moveTo>
                  <a:lnTo>
                    <a:pt x="4094" y="53"/>
                  </a:lnTo>
                  <a:lnTo>
                    <a:pt x="3622" y="158"/>
                  </a:lnTo>
                  <a:lnTo>
                    <a:pt x="3202" y="315"/>
                  </a:lnTo>
                  <a:lnTo>
                    <a:pt x="2834" y="525"/>
                  </a:lnTo>
                  <a:lnTo>
                    <a:pt x="2519" y="735"/>
                  </a:lnTo>
                  <a:lnTo>
                    <a:pt x="2257" y="998"/>
                  </a:lnTo>
                  <a:lnTo>
                    <a:pt x="1890" y="1417"/>
                  </a:lnTo>
                  <a:lnTo>
                    <a:pt x="1890"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100"/>
                  </a:lnTo>
                  <a:lnTo>
                    <a:pt x="5038" y="2415"/>
                  </a:lnTo>
                  <a:lnTo>
                    <a:pt x="5143" y="2887"/>
                  </a:lnTo>
                  <a:lnTo>
                    <a:pt x="5196" y="3412"/>
                  </a:lnTo>
                  <a:lnTo>
                    <a:pt x="5196" y="4619"/>
                  </a:lnTo>
                  <a:lnTo>
                    <a:pt x="5196" y="12910"/>
                  </a:lnTo>
                  <a:lnTo>
                    <a:pt x="7295" y="12910"/>
                  </a:lnTo>
                  <a:lnTo>
                    <a:pt x="7295" y="3989"/>
                  </a:lnTo>
                  <a:lnTo>
                    <a:pt x="7243" y="3307"/>
                  </a:lnTo>
                  <a:lnTo>
                    <a:pt x="7243" y="2624"/>
                  </a:lnTo>
                  <a:lnTo>
                    <a:pt x="7138" y="1942"/>
                  </a:lnTo>
                  <a:lnTo>
                    <a:pt x="7033" y="1627"/>
                  </a:lnTo>
                  <a:lnTo>
                    <a:pt x="6928" y="1313"/>
                  </a:lnTo>
                  <a:lnTo>
                    <a:pt x="6823" y="1050"/>
                  </a:lnTo>
                  <a:lnTo>
                    <a:pt x="6613" y="788"/>
                  </a:lnTo>
                  <a:lnTo>
                    <a:pt x="6403" y="578"/>
                  </a:lnTo>
                  <a:lnTo>
                    <a:pt x="6141"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53" name="Google Shape;1053;p19"/>
            <p:cNvSpPr/>
            <p:nvPr/>
          </p:nvSpPr>
          <p:spPr>
            <a:xfrm>
              <a:off x="1073191" y="2954377"/>
              <a:ext cx="64841" cy="107129"/>
            </a:xfrm>
            <a:custGeom>
              <a:avLst/>
              <a:gdLst/>
              <a:ahLst/>
              <a:cxnLst/>
              <a:rect l="l" t="t" r="r" b="b"/>
              <a:pathLst>
                <a:path w="7978" h="13173" extrusionOk="0">
                  <a:moveTo>
                    <a:pt x="5353" y="5668"/>
                  </a:moveTo>
                  <a:lnTo>
                    <a:pt x="5353" y="8817"/>
                  </a:lnTo>
                  <a:lnTo>
                    <a:pt x="5353" y="9552"/>
                  </a:lnTo>
                  <a:lnTo>
                    <a:pt x="5301" y="9919"/>
                  </a:lnTo>
                  <a:lnTo>
                    <a:pt x="5248" y="10234"/>
                  </a:lnTo>
                  <a:lnTo>
                    <a:pt x="5143" y="10549"/>
                  </a:lnTo>
                  <a:lnTo>
                    <a:pt x="4986" y="10811"/>
                  </a:lnTo>
                  <a:lnTo>
                    <a:pt x="4776" y="11074"/>
                  </a:lnTo>
                  <a:lnTo>
                    <a:pt x="4566" y="11284"/>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627" y="578"/>
                  </a:lnTo>
                  <a:lnTo>
                    <a:pt x="1365" y="788"/>
                  </a:lnTo>
                  <a:lnTo>
                    <a:pt x="1155" y="998"/>
                  </a:lnTo>
                  <a:lnTo>
                    <a:pt x="945" y="1260"/>
                  </a:lnTo>
                  <a:lnTo>
                    <a:pt x="788" y="1522"/>
                  </a:lnTo>
                  <a:lnTo>
                    <a:pt x="683" y="1837"/>
                  </a:lnTo>
                  <a:lnTo>
                    <a:pt x="525" y="2415"/>
                  </a:lnTo>
                  <a:lnTo>
                    <a:pt x="473" y="3149"/>
                  </a:lnTo>
                  <a:lnTo>
                    <a:pt x="473" y="4409"/>
                  </a:lnTo>
                  <a:lnTo>
                    <a:pt x="2362" y="4409"/>
                  </a:lnTo>
                  <a:lnTo>
                    <a:pt x="2310" y="3464"/>
                  </a:lnTo>
                  <a:lnTo>
                    <a:pt x="2310" y="2834"/>
                  </a:lnTo>
                  <a:lnTo>
                    <a:pt x="2362" y="2520"/>
                  </a:lnTo>
                  <a:lnTo>
                    <a:pt x="2467" y="2257"/>
                  </a:lnTo>
                  <a:lnTo>
                    <a:pt x="2677" y="1995"/>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6"/>
                  </a:lnTo>
                  <a:lnTo>
                    <a:pt x="945" y="12491"/>
                  </a:lnTo>
                  <a:lnTo>
                    <a:pt x="1365" y="12753"/>
                  </a:lnTo>
                  <a:lnTo>
                    <a:pt x="1680" y="12963"/>
                  </a:lnTo>
                  <a:lnTo>
                    <a:pt x="2047" y="13068"/>
                  </a:lnTo>
                  <a:lnTo>
                    <a:pt x="2467" y="13120"/>
                  </a:lnTo>
                  <a:lnTo>
                    <a:pt x="2887" y="13173"/>
                  </a:lnTo>
                  <a:lnTo>
                    <a:pt x="3464" y="13120"/>
                  </a:lnTo>
                  <a:lnTo>
                    <a:pt x="3989" y="12963"/>
                  </a:lnTo>
                  <a:lnTo>
                    <a:pt x="4409" y="12753"/>
                  </a:lnTo>
                  <a:lnTo>
                    <a:pt x="4724" y="12491"/>
                  </a:lnTo>
                  <a:lnTo>
                    <a:pt x="4986" y="12176"/>
                  </a:lnTo>
                  <a:lnTo>
                    <a:pt x="5196" y="11913"/>
                  </a:lnTo>
                  <a:lnTo>
                    <a:pt x="5511" y="11389"/>
                  </a:lnTo>
                  <a:lnTo>
                    <a:pt x="5511" y="12910"/>
                  </a:lnTo>
                  <a:lnTo>
                    <a:pt x="7977" y="12910"/>
                  </a:lnTo>
                  <a:lnTo>
                    <a:pt x="7820" y="12753"/>
                  </a:lnTo>
                  <a:lnTo>
                    <a:pt x="7662" y="12596"/>
                  </a:lnTo>
                  <a:lnTo>
                    <a:pt x="7557" y="12386"/>
                  </a:lnTo>
                  <a:lnTo>
                    <a:pt x="7453" y="12176"/>
                  </a:lnTo>
                  <a:lnTo>
                    <a:pt x="7400" y="11861"/>
                  </a:lnTo>
                  <a:lnTo>
                    <a:pt x="7400" y="11441"/>
                  </a:lnTo>
                  <a:lnTo>
                    <a:pt x="7348" y="10234"/>
                  </a:lnTo>
                  <a:lnTo>
                    <a:pt x="7348" y="4146"/>
                  </a:lnTo>
                  <a:lnTo>
                    <a:pt x="7348" y="3044"/>
                  </a:lnTo>
                  <a:lnTo>
                    <a:pt x="7348"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54" name="Google Shape;1054;p19"/>
            <p:cNvSpPr/>
            <p:nvPr/>
          </p:nvSpPr>
          <p:spPr>
            <a:xfrm>
              <a:off x="1149964" y="2913837"/>
              <a:ext cx="60574" cy="147670"/>
            </a:xfrm>
            <a:custGeom>
              <a:avLst/>
              <a:gdLst/>
              <a:ahLst/>
              <a:cxnLst/>
              <a:rect l="l" t="t" r="r" b="b"/>
              <a:pathLst>
                <a:path w="7453" h="18158" extrusionOk="0">
                  <a:moveTo>
                    <a:pt x="3674" y="6560"/>
                  </a:moveTo>
                  <a:lnTo>
                    <a:pt x="3989" y="6612"/>
                  </a:lnTo>
                  <a:lnTo>
                    <a:pt x="4304" y="6665"/>
                  </a:lnTo>
                  <a:lnTo>
                    <a:pt x="4514" y="6770"/>
                  </a:lnTo>
                  <a:lnTo>
                    <a:pt x="4724" y="6927"/>
                  </a:lnTo>
                  <a:lnTo>
                    <a:pt x="4934" y="7137"/>
                  </a:lnTo>
                  <a:lnTo>
                    <a:pt x="5091" y="7347"/>
                  </a:lnTo>
                  <a:lnTo>
                    <a:pt x="5196" y="7662"/>
                  </a:lnTo>
                  <a:lnTo>
                    <a:pt x="5301" y="7977"/>
                  </a:lnTo>
                  <a:lnTo>
                    <a:pt x="5406" y="8659"/>
                  </a:lnTo>
                  <a:lnTo>
                    <a:pt x="5459" y="9551"/>
                  </a:lnTo>
                  <a:lnTo>
                    <a:pt x="5459" y="10496"/>
                  </a:lnTo>
                  <a:lnTo>
                    <a:pt x="5459" y="11598"/>
                  </a:lnTo>
                  <a:lnTo>
                    <a:pt x="5406" y="13750"/>
                  </a:lnTo>
                  <a:lnTo>
                    <a:pt x="5354" y="14589"/>
                  </a:lnTo>
                  <a:lnTo>
                    <a:pt x="5196" y="15271"/>
                  </a:lnTo>
                  <a:lnTo>
                    <a:pt x="5091" y="15586"/>
                  </a:lnTo>
                  <a:lnTo>
                    <a:pt x="4986" y="15849"/>
                  </a:lnTo>
                  <a:lnTo>
                    <a:pt x="4829" y="16059"/>
                  </a:lnTo>
                  <a:lnTo>
                    <a:pt x="4671" y="16216"/>
                  </a:lnTo>
                  <a:lnTo>
                    <a:pt x="4461" y="16374"/>
                  </a:lnTo>
                  <a:lnTo>
                    <a:pt x="4252" y="16478"/>
                  </a:lnTo>
                  <a:lnTo>
                    <a:pt x="3989" y="16531"/>
                  </a:lnTo>
                  <a:lnTo>
                    <a:pt x="3412" y="16531"/>
                  </a:lnTo>
                  <a:lnTo>
                    <a:pt x="3202" y="16478"/>
                  </a:lnTo>
                  <a:lnTo>
                    <a:pt x="2992" y="16426"/>
                  </a:lnTo>
                  <a:lnTo>
                    <a:pt x="2782" y="16321"/>
                  </a:lnTo>
                  <a:lnTo>
                    <a:pt x="2520" y="16059"/>
                  </a:lnTo>
                  <a:lnTo>
                    <a:pt x="2310" y="15744"/>
                  </a:lnTo>
                  <a:lnTo>
                    <a:pt x="2205" y="15429"/>
                  </a:lnTo>
                  <a:lnTo>
                    <a:pt x="2100" y="15114"/>
                  </a:lnTo>
                  <a:lnTo>
                    <a:pt x="2047" y="14589"/>
                  </a:lnTo>
                  <a:lnTo>
                    <a:pt x="1995" y="13487"/>
                  </a:lnTo>
                  <a:lnTo>
                    <a:pt x="1995" y="12595"/>
                  </a:lnTo>
                  <a:lnTo>
                    <a:pt x="1995" y="10601"/>
                  </a:lnTo>
                  <a:lnTo>
                    <a:pt x="2047" y="9131"/>
                  </a:lnTo>
                  <a:lnTo>
                    <a:pt x="2100" y="8292"/>
                  </a:lnTo>
                  <a:lnTo>
                    <a:pt x="2205" y="7872"/>
                  </a:lnTo>
                  <a:lnTo>
                    <a:pt x="2310" y="7505"/>
                  </a:lnTo>
                  <a:lnTo>
                    <a:pt x="2520" y="7137"/>
                  </a:lnTo>
                  <a:lnTo>
                    <a:pt x="2625" y="6980"/>
                  </a:lnTo>
                  <a:lnTo>
                    <a:pt x="2782" y="6822"/>
                  </a:lnTo>
                  <a:lnTo>
                    <a:pt x="2992" y="6717"/>
                  </a:lnTo>
                  <a:lnTo>
                    <a:pt x="3202" y="6665"/>
                  </a:lnTo>
                  <a:lnTo>
                    <a:pt x="3412" y="6612"/>
                  </a:lnTo>
                  <a:lnTo>
                    <a:pt x="3674" y="6560"/>
                  </a:lnTo>
                  <a:close/>
                  <a:moveTo>
                    <a:pt x="5406" y="0"/>
                  </a:moveTo>
                  <a:lnTo>
                    <a:pt x="5406" y="6245"/>
                  </a:lnTo>
                  <a:lnTo>
                    <a:pt x="5091" y="5825"/>
                  </a:lnTo>
                  <a:lnTo>
                    <a:pt x="4881" y="5615"/>
                  </a:lnTo>
                  <a:lnTo>
                    <a:pt x="4619" y="5405"/>
                  </a:lnTo>
                  <a:lnTo>
                    <a:pt x="4304" y="5248"/>
                  </a:lnTo>
                  <a:lnTo>
                    <a:pt x="3937" y="5090"/>
                  </a:lnTo>
                  <a:lnTo>
                    <a:pt x="3517" y="5038"/>
                  </a:lnTo>
                  <a:lnTo>
                    <a:pt x="2992" y="4986"/>
                  </a:lnTo>
                  <a:lnTo>
                    <a:pt x="2520" y="5038"/>
                  </a:lnTo>
                  <a:lnTo>
                    <a:pt x="2047" y="5143"/>
                  </a:lnTo>
                  <a:lnTo>
                    <a:pt x="1628" y="5353"/>
                  </a:lnTo>
                  <a:lnTo>
                    <a:pt x="1260" y="5563"/>
                  </a:lnTo>
                  <a:lnTo>
                    <a:pt x="945" y="5878"/>
                  </a:lnTo>
                  <a:lnTo>
                    <a:pt x="683" y="6245"/>
                  </a:lnTo>
                  <a:lnTo>
                    <a:pt x="421" y="6665"/>
                  </a:lnTo>
                  <a:lnTo>
                    <a:pt x="263" y="7085"/>
                  </a:lnTo>
                  <a:lnTo>
                    <a:pt x="158" y="7505"/>
                  </a:lnTo>
                  <a:lnTo>
                    <a:pt x="106" y="8029"/>
                  </a:lnTo>
                  <a:lnTo>
                    <a:pt x="1" y="9289"/>
                  </a:lnTo>
                  <a:lnTo>
                    <a:pt x="1" y="10548"/>
                  </a:lnTo>
                  <a:lnTo>
                    <a:pt x="1" y="11650"/>
                  </a:lnTo>
                  <a:lnTo>
                    <a:pt x="1" y="12962"/>
                  </a:lnTo>
                  <a:lnTo>
                    <a:pt x="1" y="14117"/>
                  </a:lnTo>
                  <a:lnTo>
                    <a:pt x="106" y="15166"/>
                  </a:lnTo>
                  <a:lnTo>
                    <a:pt x="263" y="16006"/>
                  </a:lnTo>
                  <a:lnTo>
                    <a:pt x="368" y="16426"/>
                  </a:lnTo>
                  <a:lnTo>
                    <a:pt x="526" y="16741"/>
                  </a:lnTo>
                  <a:lnTo>
                    <a:pt x="683" y="17056"/>
                  </a:lnTo>
                  <a:lnTo>
                    <a:pt x="893" y="17318"/>
                  </a:lnTo>
                  <a:lnTo>
                    <a:pt x="1155" y="17581"/>
                  </a:lnTo>
                  <a:lnTo>
                    <a:pt x="1418" y="17738"/>
                  </a:lnTo>
                  <a:lnTo>
                    <a:pt x="1733" y="17895"/>
                  </a:lnTo>
                  <a:lnTo>
                    <a:pt x="2100" y="18053"/>
                  </a:lnTo>
                  <a:lnTo>
                    <a:pt x="2520" y="18105"/>
                  </a:lnTo>
                  <a:lnTo>
                    <a:pt x="2887" y="18158"/>
                  </a:lnTo>
                  <a:lnTo>
                    <a:pt x="3517" y="18105"/>
                  </a:lnTo>
                  <a:lnTo>
                    <a:pt x="3989" y="17948"/>
                  </a:lnTo>
                  <a:lnTo>
                    <a:pt x="4409" y="17790"/>
                  </a:lnTo>
                  <a:lnTo>
                    <a:pt x="4776" y="17528"/>
                  </a:lnTo>
                  <a:lnTo>
                    <a:pt x="5039" y="17266"/>
                  </a:lnTo>
                  <a:lnTo>
                    <a:pt x="5249" y="17003"/>
                  </a:lnTo>
                  <a:lnTo>
                    <a:pt x="5564" y="16583"/>
                  </a:lnTo>
                  <a:lnTo>
                    <a:pt x="5564" y="17895"/>
                  </a:lnTo>
                  <a:lnTo>
                    <a:pt x="7453" y="17895"/>
                  </a:lnTo>
                  <a:lnTo>
                    <a:pt x="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55" name="Google Shape;1055;p19"/>
            <p:cNvSpPr/>
            <p:nvPr/>
          </p:nvSpPr>
          <p:spPr>
            <a:xfrm>
              <a:off x="1228874"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56" name="Google Shape;1056;p19"/>
            <p:cNvSpPr/>
            <p:nvPr/>
          </p:nvSpPr>
          <p:spPr>
            <a:xfrm>
              <a:off x="1258303" y="2954377"/>
              <a:ext cx="64841" cy="107129"/>
            </a:xfrm>
            <a:custGeom>
              <a:avLst/>
              <a:gdLst/>
              <a:ahLst/>
              <a:cxnLst/>
              <a:rect l="l" t="t" r="r" b="b"/>
              <a:pathLst>
                <a:path w="7978" h="13173" extrusionOk="0">
                  <a:moveTo>
                    <a:pt x="5353" y="5668"/>
                  </a:moveTo>
                  <a:lnTo>
                    <a:pt x="5353"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2"/>
                  </a:lnTo>
                  <a:lnTo>
                    <a:pt x="2100" y="9289"/>
                  </a:lnTo>
                  <a:lnTo>
                    <a:pt x="2205" y="8817"/>
                  </a:lnTo>
                  <a:lnTo>
                    <a:pt x="2310" y="8450"/>
                  </a:lnTo>
                  <a:lnTo>
                    <a:pt x="2519" y="8135"/>
                  </a:lnTo>
                  <a:lnTo>
                    <a:pt x="2782" y="7820"/>
                  </a:lnTo>
                  <a:lnTo>
                    <a:pt x="3044" y="7558"/>
                  </a:lnTo>
                  <a:lnTo>
                    <a:pt x="3674" y="7033"/>
                  </a:lnTo>
                  <a:lnTo>
                    <a:pt x="4671" y="6298"/>
                  </a:lnTo>
                  <a:lnTo>
                    <a:pt x="5353" y="5668"/>
                  </a:lnTo>
                  <a:close/>
                  <a:moveTo>
                    <a:pt x="3307" y="1"/>
                  </a:moveTo>
                  <a:lnTo>
                    <a:pt x="2834"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41" y="4934"/>
                  </a:lnTo>
                  <a:lnTo>
                    <a:pt x="2152" y="6246"/>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5" y="13120"/>
                  </a:lnTo>
                  <a:lnTo>
                    <a:pt x="2834"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57" name="Google Shape;1057;p19"/>
            <p:cNvSpPr/>
            <p:nvPr/>
          </p:nvSpPr>
          <p:spPr>
            <a:xfrm>
              <a:off x="1336360" y="2954377"/>
              <a:ext cx="59290" cy="104999"/>
            </a:xfrm>
            <a:custGeom>
              <a:avLst/>
              <a:gdLst/>
              <a:ahLst/>
              <a:cxnLst/>
              <a:rect l="l" t="t" r="r" b="b"/>
              <a:pathLst>
                <a:path w="7295" h="12911" extrusionOk="0">
                  <a:moveTo>
                    <a:pt x="4671" y="1"/>
                  </a:moveTo>
                  <a:lnTo>
                    <a:pt x="4094" y="53"/>
                  </a:lnTo>
                  <a:lnTo>
                    <a:pt x="3621" y="158"/>
                  </a:lnTo>
                  <a:lnTo>
                    <a:pt x="3201" y="315"/>
                  </a:lnTo>
                  <a:lnTo>
                    <a:pt x="2834"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3" y="1050"/>
                  </a:lnTo>
                  <a:lnTo>
                    <a:pt x="6665" y="788"/>
                  </a:lnTo>
                  <a:lnTo>
                    <a:pt x="6455" y="578"/>
                  </a:lnTo>
                  <a:lnTo>
                    <a:pt x="6193" y="368"/>
                  </a:lnTo>
                  <a:lnTo>
                    <a:pt x="5878" y="210"/>
                  </a:lnTo>
                  <a:lnTo>
                    <a:pt x="5511"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58" name="Google Shape;1058;p19"/>
            <p:cNvSpPr/>
            <p:nvPr/>
          </p:nvSpPr>
          <p:spPr>
            <a:xfrm>
              <a:off x="1462182" y="2913837"/>
              <a:ext cx="70815" cy="145539"/>
            </a:xfrm>
            <a:custGeom>
              <a:avLst/>
              <a:gdLst/>
              <a:ahLst/>
              <a:cxnLst/>
              <a:rect l="l" t="t" r="r" b="b"/>
              <a:pathLst>
                <a:path w="8713" h="17896" extrusionOk="0">
                  <a:moveTo>
                    <a:pt x="3727" y="2047"/>
                  </a:moveTo>
                  <a:lnTo>
                    <a:pt x="4619" y="2099"/>
                  </a:lnTo>
                  <a:lnTo>
                    <a:pt x="4986" y="2152"/>
                  </a:lnTo>
                  <a:lnTo>
                    <a:pt x="5249" y="2204"/>
                  </a:lnTo>
                  <a:lnTo>
                    <a:pt x="5458" y="2309"/>
                  </a:lnTo>
                  <a:lnTo>
                    <a:pt x="5668" y="2414"/>
                  </a:lnTo>
                  <a:lnTo>
                    <a:pt x="5931" y="2624"/>
                  </a:lnTo>
                  <a:lnTo>
                    <a:pt x="6141" y="2939"/>
                  </a:lnTo>
                  <a:lnTo>
                    <a:pt x="6298" y="3254"/>
                  </a:lnTo>
                  <a:lnTo>
                    <a:pt x="6403" y="3621"/>
                  </a:lnTo>
                  <a:lnTo>
                    <a:pt x="6456" y="4093"/>
                  </a:lnTo>
                  <a:lnTo>
                    <a:pt x="6508" y="4618"/>
                  </a:lnTo>
                  <a:lnTo>
                    <a:pt x="6508" y="5878"/>
                  </a:lnTo>
                  <a:lnTo>
                    <a:pt x="6561" y="9919"/>
                  </a:lnTo>
                  <a:lnTo>
                    <a:pt x="6508" y="12070"/>
                  </a:lnTo>
                  <a:lnTo>
                    <a:pt x="6456" y="13330"/>
                  </a:lnTo>
                  <a:lnTo>
                    <a:pt x="6403" y="14222"/>
                  </a:lnTo>
                  <a:lnTo>
                    <a:pt x="6246" y="14747"/>
                  </a:lnTo>
                  <a:lnTo>
                    <a:pt x="6088" y="15166"/>
                  </a:lnTo>
                  <a:lnTo>
                    <a:pt x="5826" y="15429"/>
                  </a:lnTo>
                  <a:lnTo>
                    <a:pt x="5511" y="15639"/>
                  </a:lnTo>
                  <a:lnTo>
                    <a:pt x="5091" y="15796"/>
                  </a:lnTo>
                  <a:lnTo>
                    <a:pt x="4671" y="15901"/>
                  </a:lnTo>
                  <a:lnTo>
                    <a:pt x="4199" y="15901"/>
                  </a:lnTo>
                  <a:lnTo>
                    <a:pt x="3727" y="15954"/>
                  </a:lnTo>
                  <a:lnTo>
                    <a:pt x="2257" y="15954"/>
                  </a:lnTo>
                  <a:lnTo>
                    <a:pt x="2257" y="2047"/>
                  </a:lnTo>
                  <a:close/>
                  <a:moveTo>
                    <a:pt x="1" y="0"/>
                  </a:moveTo>
                  <a:lnTo>
                    <a:pt x="1" y="17895"/>
                  </a:lnTo>
                  <a:lnTo>
                    <a:pt x="4724" y="17895"/>
                  </a:lnTo>
                  <a:lnTo>
                    <a:pt x="5406" y="17843"/>
                  </a:lnTo>
                  <a:lnTo>
                    <a:pt x="5983" y="17685"/>
                  </a:lnTo>
                  <a:lnTo>
                    <a:pt x="6561" y="17528"/>
                  </a:lnTo>
                  <a:lnTo>
                    <a:pt x="7085" y="17213"/>
                  </a:lnTo>
                  <a:lnTo>
                    <a:pt x="7348" y="17056"/>
                  </a:lnTo>
                  <a:lnTo>
                    <a:pt x="7558" y="16846"/>
                  </a:lnTo>
                  <a:lnTo>
                    <a:pt x="7768" y="16583"/>
                  </a:lnTo>
                  <a:lnTo>
                    <a:pt x="7977" y="16269"/>
                  </a:lnTo>
                  <a:lnTo>
                    <a:pt x="8187" y="15849"/>
                  </a:lnTo>
                  <a:lnTo>
                    <a:pt x="8345" y="15429"/>
                  </a:lnTo>
                  <a:lnTo>
                    <a:pt x="8450" y="15009"/>
                  </a:lnTo>
                  <a:lnTo>
                    <a:pt x="8555" y="14484"/>
                  </a:lnTo>
                  <a:lnTo>
                    <a:pt x="8660" y="13435"/>
                  </a:lnTo>
                  <a:lnTo>
                    <a:pt x="8660" y="12175"/>
                  </a:lnTo>
                  <a:lnTo>
                    <a:pt x="8712" y="9394"/>
                  </a:lnTo>
                  <a:lnTo>
                    <a:pt x="8712" y="7662"/>
                  </a:lnTo>
                  <a:lnTo>
                    <a:pt x="8712" y="4986"/>
                  </a:lnTo>
                  <a:lnTo>
                    <a:pt x="8660" y="3988"/>
                  </a:lnTo>
                  <a:lnTo>
                    <a:pt x="8607" y="3254"/>
                  </a:lnTo>
                  <a:lnTo>
                    <a:pt x="8450" y="2624"/>
                  </a:lnTo>
                  <a:lnTo>
                    <a:pt x="8292" y="2152"/>
                  </a:lnTo>
                  <a:lnTo>
                    <a:pt x="8082" y="1732"/>
                  </a:lnTo>
                  <a:lnTo>
                    <a:pt x="7820" y="1312"/>
                  </a:lnTo>
                  <a:lnTo>
                    <a:pt x="7400" y="892"/>
                  </a:lnTo>
                  <a:lnTo>
                    <a:pt x="6928" y="525"/>
                  </a:lnTo>
                  <a:lnTo>
                    <a:pt x="6403" y="315"/>
                  </a:lnTo>
                  <a:lnTo>
                    <a:pt x="5878" y="157"/>
                  </a:lnTo>
                  <a:lnTo>
                    <a:pt x="5301" y="52"/>
                  </a:lnTo>
                  <a:lnTo>
                    <a:pt x="4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59" name="Google Shape;1059;p19"/>
            <p:cNvSpPr/>
            <p:nvPr/>
          </p:nvSpPr>
          <p:spPr>
            <a:xfrm>
              <a:off x="1551324"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60" name="Google Shape;1060;p19"/>
            <p:cNvSpPr/>
            <p:nvPr/>
          </p:nvSpPr>
          <p:spPr>
            <a:xfrm>
              <a:off x="1583745" y="2954377"/>
              <a:ext cx="61428" cy="139993"/>
            </a:xfrm>
            <a:custGeom>
              <a:avLst/>
              <a:gdLst/>
              <a:ahLst/>
              <a:cxnLst/>
              <a:rect l="l" t="t" r="r" b="b"/>
              <a:pathLst>
                <a:path w="7558" h="17214" extrusionOk="0">
                  <a:moveTo>
                    <a:pt x="3779" y="1417"/>
                  </a:moveTo>
                  <a:lnTo>
                    <a:pt x="4146" y="1470"/>
                  </a:lnTo>
                  <a:lnTo>
                    <a:pt x="4513" y="1575"/>
                  </a:lnTo>
                  <a:lnTo>
                    <a:pt x="4776" y="1785"/>
                  </a:lnTo>
                  <a:lnTo>
                    <a:pt x="5038" y="2047"/>
                  </a:lnTo>
                  <a:lnTo>
                    <a:pt x="5196" y="2310"/>
                  </a:lnTo>
                  <a:lnTo>
                    <a:pt x="5353" y="2677"/>
                  </a:lnTo>
                  <a:lnTo>
                    <a:pt x="5458" y="3097"/>
                  </a:lnTo>
                  <a:lnTo>
                    <a:pt x="5458" y="3517"/>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9"/>
                  </a:lnTo>
                  <a:lnTo>
                    <a:pt x="2519" y="10969"/>
                  </a:lnTo>
                  <a:lnTo>
                    <a:pt x="2362" y="10706"/>
                  </a:lnTo>
                  <a:lnTo>
                    <a:pt x="2257" y="10391"/>
                  </a:lnTo>
                  <a:lnTo>
                    <a:pt x="2204" y="10077"/>
                  </a:lnTo>
                  <a:lnTo>
                    <a:pt x="2152" y="9709"/>
                  </a:lnTo>
                  <a:lnTo>
                    <a:pt x="2099" y="8817"/>
                  </a:lnTo>
                  <a:lnTo>
                    <a:pt x="2099" y="7610"/>
                  </a:lnTo>
                  <a:lnTo>
                    <a:pt x="2099" y="5301"/>
                  </a:lnTo>
                  <a:lnTo>
                    <a:pt x="2099" y="3832"/>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1"/>
                  </a:moveTo>
                  <a:lnTo>
                    <a:pt x="2362" y="53"/>
                  </a:lnTo>
                  <a:lnTo>
                    <a:pt x="2047" y="158"/>
                  </a:lnTo>
                  <a:lnTo>
                    <a:pt x="1732" y="315"/>
                  </a:lnTo>
                  <a:lnTo>
                    <a:pt x="1470" y="420"/>
                  </a:lnTo>
                  <a:lnTo>
                    <a:pt x="1260" y="630"/>
                  </a:lnTo>
                  <a:lnTo>
                    <a:pt x="840" y="998"/>
                  </a:lnTo>
                  <a:lnTo>
                    <a:pt x="577" y="1417"/>
                  </a:lnTo>
                  <a:lnTo>
                    <a:pt x="420" y="1785"/>
                  </a:lnTo>
                  <a:lnTo>
                    <a:pt x="315" y="2100"/>
                  </a:lnTo>
                  <a:lnTo>
                    <a:pt x="263" y="2362"/>
                  </a:lnTo>
                  <a:lnTo>
                    <a:pt x="105" y="2992"/>
                  </a:lnTo>
                  <a:lnTo>
                    <a:pt x="53" y="3832"/>
                  </a:lnTo>
                  <a:lnTo>
                    <a:pt x="53" y="4881"/>
                  </a:lnTo>
                  <a:lnTo>
                    <a:pt x="0" y="6298"/>
                  </a:lnTo>
                  <a:lnTo>
                    <a:pt x="0" y="8292"/>
                  </a:lnTo>
                  <a:lnTo>
                    <a:pt x="53" y="9657"/>
                  </a:lnTo>
                  <a:lnTo>
                    <a:pt x="158" y="10601"/>
                  </a:lnTo>
                  <a:lnTo>
                    <a:pt x="263" y="10969"/>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1"/>
                  </a:lnTo>
                  <a:lnTo>
                    <a:pt x="4933" y="12228"/>
                  </a:lnTo>
                  <a:lnTo>
                    <a:pt x="5248" y="11966"/>
                  </a:lnTo>
                  <a:lnTo>
                    <a:pt x="5511" y="11598"/>
                  </a:lnTo>
                  <a:lnTo>
                    <a:pt x="5511" y="13068"/>
                  </a:lnTo>
                  <a:lnTo>
                    <a:pt x="5458" y="13960"/>
                  </a:lnTo>
                  <a:lnTo>
                    <a:pt x="5406" y="14380"/>
                  </a:lnTo>
                  <a:lnTo>
                    <a:pt x="5301" y="14747"/>
                  </a:lnTo>
                  <a:lnTo>
                    <a:pt x="5091" y="15115"/>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5"/>
                  </a:lnTo>
                  <a:lnTo>
                    <a:pt x="2047" y="14432"/>
                  </a:lnTo>
                  <a:lnTo>
                    <a:pt x="1994" y="13960"/>
                  </a:lnTo>
                  <a:lnTo>
                    <a:pt x="158" y="13960"/>
                  </a:lnTo>
                  <a:lnTo>
                    <a:pt x="158" y="14380"/>
                  </a:lnTo>
                  <a:lnTo>
                    <a:pt x="210" y="14800"/>
                  </a:lnTo>
                  <a:lnTo>
                    <a:pt x="315" y="15219"/>
                  </a:lnTo>
                  <a:lnTo>
                    <a:pt x="473" y="15534"/>
                  </a:lnTo>
                  <a:lnTo>
                    <a:pt x="630" y="15849"/>
                  </a:lnTo>
                  <a:lnTo>
                    <a:pt x="840" y="16112"/>
                  </a:lnTo>
                  <a:lnTo>
                    <a:pt x="1050" y="16322"/>
                  </a:lnTo>
                  <a:lnTo>
                    <a:pt x="1312" y="16531"/>
                  </a:lnTo>
                  <a:lnTo>
                    <a:pt x="1575" y="16689"/>
                  </a:lnTo>
                  <a:lnTo>
                    <a:pt x="1837" y="16846"/>
                  </a:lnTo>
                  <a:lnTo>
                    <a:pt x="2414" y="17056"/>
                  </a:lnTo>
                  <a:lnTo>
                    <a:pt x="3044" y="17161"/>
                  </a:lnTo>
                  <a:lnTo>
                    <a:pt x="3621" y="17214"/>
                  </a:lnTo>
                  <a:lnTo>
                    <a:pt x="4041" y="17161"/>
                  </a:lnTo>
                  <a:lnTo>
                    <a:pt x="4566" y="17109"/>
                  </a:lnTo>
                  <a:lnTo>
                    <a:pt x="5091" y="17004"/>
                  </a:lnTo>
                  <a:lnTo>
                    <a:pt x="5668" y="16846"/>
                  </a:lnTo>
                  <a:lnTo>
                    <a:pt x="6193" y="16584"/>
                  </a:lnTo>
                  <a:lnTo>
                    <a:pt x="6455" y="16374"/>
                  </a:lnTo>
                  <a:lnTo>
                    <a:pt x="6665" y="16217"/>
                  </a:lnTo>
                  <a:lnTo>
                    <a:pt x="6875" y="15954"/>
                  </a:lnTo>
                  <a:lnTo>
                    <a:pt x="7032" y="15692"/>
                  </a:lnTo>
                  <a:lnTo>
                    <a:pt x="7190" y="15429"/>
                  </a:lnTo>
                  <a:lnTo>
                    <a:pt x="7347" y="15115"/>
                  </a:lnTo>
                  <a:lnTo>
                    <a:pt x="7452" y="14590"/>
                  </a:lnTo>
                  <a:lnTo>
                    <a:pt x="7557" y="14012"/>
                  </a:lnTo>
                  <a:lnTo>
                    <a:pt x="7557" y="13278"/>
                  </a:lnTo>
                  <a:lnTo>
                    <a:pt x="7557" y="12281"/>
                  </a:lnTo>
                  <a:lnTo>
                    <a:pt x="7557" y="210"/>
                  </a:lnTo>
                  <a:lnTo>
                    <a:pt x="5668" y="210"/>
                  </a:lnTo>
                  <a:lnTo>
                    <a:pt x="5668" y="1365"/>
                  </a:lnTo>
                  <a:lnTo>
                    <a:pt x="5406" y="945"/>
                  </a:lnTo>
                  <a:lnTo>
                    <a:pt x="5196" y="735"/>
                  </a:lnTo>
                  <a:lnTo>
                    <a:pt x="4933" y="525"/>
                  </a:lnTo>
                  <a:lnTo>
                    <a:pt x="4618" y="315"/>
                  </a:lnTo>
                  <a:lnTo>
                    <a:pt x="4199" y="158"/>
                  </a:lnTo>
                  <a:lnTo>
                    <a:pt x="3726" y="53"/>
                  </a:lnTo>
                  <a:lnTo>
                    <a:pt x="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61" name="Google Shape;1061;p19"/>
            <p:cNvSpPr/>
            <p:nvPr/>
          </p:nvSpPr>
          <p:spPr>
            <a:xfrm>
              <a:off x="1663077"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62" name="Google Shape;1062;p19"/>
            <p:cNvSpPr/>
            <p:nvPr/>
          </p:nvSpPr>
          <p:spPr>
            <a:xfrm>
              <a:off x="1689947" y="2928345"/>
              <a:ext cx="44368" cy="133162"/>
            </a:xfrm>
            <a:custGeom>
              <a:avLst/>
              <a:gdLst/>
              <a:ahLst/>
              <a:cxnLst/>
              <a:rect l="l" t="t" r="r" b="b"/>
              <a:pathLst>
                <a:path w="5459" h="16374" extrusionOk="0">
                  <a:moveTo>
                    <a:pt x="1575" y="0"/>
                  </a:moveTo>
                  <a:lnTo>
                    <a:pt x="1575" y="3411"/>
                  </a:lnTo>
                  <a:lnTo>
                    <a:pt x="1" y="3411"/>
                  </a:lnTo>
                  <a:lnTo>
                    <a:pt x="1" y="4933"/>
                  </a:lnTo>
                  <a:lnTo>
                    <a:pt x="1522" y="4933"/>
                  </a:lnTo>
                  <a:lnTo>
                    <a:pt x="1522" y="11966"/>
                  </a:lnTo>
                  <a:lnTo>
                    <a:pt x="1522" y="13382"/>
                  </a:lnTo>
                  <a:lnTo>
                    <a:pt x="1522" y="14222"/>
                  </a:lnTo>
                  <a:lnTo>
                    <a:pt x="1627" y="14747"/>
                  </a:lnTo>
                  <a:lnTo>
                    <a:pt x="1785" y="15167"/>
                  </a:lnTo>
                  <a:lnTo>
                    <a:pt x="1890" y="15377"/>
                  </a:lnTo>
                  <a:lnTo>
                    <a:pt x="2047" y="15587"/>
                  </a:lnTo>
                  <a:lnTo>
                    <a:pt x="2205" y="15797"/>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90"/>
                  </a:lnTo>
                  <a:lnTo>
                    <a:pt x="4094" y="14537"/>
                  </a:lnTo>
                  <a:lnTo>
                    <a:pt x="3884" y="14327"/>
                  </a:lnTo>
                  <a:lnTo>
                    <a:pt x="3779" y="14170"/>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63" name="Google Shape;1063;p19"/>
            <p:cNvSpPr/>
            <p:nvPr/>
          </p:nvSpPr>
          <p:spPr>
            <a:xfrm>
              <a:off x="1741987" y="2954377"/>
              <a:ext cx="64833" cy="107129"/>
            </a:xfrm>
            <a:custGeom>
              <a:avLst/>
              <a:gdLst/>
              <a:ahLst/>
              <a:cxnLst/>
              <a:rect l="l" t="t" r="r" b="b"/>
              <a:pathLst>
                <a:path w="7977" h="13173" extrusionOk="0">
                  <a:moveTo>
                    <a:pt x="5353" y="5668"/>
                  </a:moveTo>
                  <a:lnTo>
                    <a:pt x="5353" y="8817"/>
                  </a:lnTo>
                  <a:lnTo>
                    <a:pt x="5300" y="9552"/>
                  </a:lnTo>
                  <a:lnTo>
                    <a:pt x="5248" y="9919"/>
                  </a:lnTo>
                  <a:lnTo>
                    <a:pt x="5196" y="10234"/>
                  </a:lnTo>
                  <a:lnTo>
                    <a:pt x="5091" y="10549"/>
                  </a:lnTo>
                  <a:lnTo>
                    <a:pt x="4986" y="10811"/>
                  </a:lnTo>
                  <a:lnTo>
                    <a:pt x="4776" y="11074"/>
                  </a:lnTo>
                  <a:lnTo>
                    <a:pt x="4513" y="11284"/>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2"/>
                  </a:lnTo>
                  <a:lnTo>
                    <a:pt x="2099" y="9289"/>
                  </a:lnTo>
                  <a:lnTo>
                    <a:pt x="2204" y="8817"/>
                  </a:lnTo>
                  <a:lnTo>
                    <a:pt x="2309" y="8450"/>
                  </a:lnTo>
                  <a:lnTo>
                    <a:pt x="2519" y="8135"/>
                  </a:lnTo>
                  <a:lnTo>
                    <a:pt x="2729" y="7820"/>
                  </a:lnTo>
                  <a:lnTo>
                    <a:pt x="3044" y="7558"/>
                  </a:lnTo>
                  <a:lnTo>
                    <a:pt x="3674" y="7033"/>
                  </a:lnTo>
                  <a:lnTo>
                    <a:pt x="4671" y="6298"/>
                  </a:lnTo>
                  <a:lnTo>
                    <a:pt x="5353" y="5668"/>
                  </a:lnTo>
                  <a:close/>
                  <a:moveTo>
                    <a:pt x="3306" y="1"/>
                  </a:moveTo>
                  <a:lnTo>
                    <a:pt x="2834" y="105"/>
                  </a:lnTo>
                  <a:lnTo>
                    <a:pt x="2362" y="210"/>
                  </a:lnTo>
                  <a:lnTo>
                    <a:pt x="1837" y="473"/>
                  </a:lnTo>
                  <a:lnTo>
                    <a:pt x="1574" y="578"/>
                  </a:lnTo>
                  <a:lnTo>
                    <a:pt x="1365" y="788"/>
                  </a:lnTo>
                  <a:lnTo>
                    <a:pt x="1155" y="998"/>
                  </a:lnTo>
                  <a:lnTo>
                    <a:pt x="945" y="1260"/>
                  </a:lnTo>
                  <a:lnTo>
                    <a:pt x="787" y="1522"/>
                  </a:lnTo>
                  <a:lnTo>
                    <a:pt x="630" y="1837"/>
                  </a:lnTo>
                  <a:lnTo>
                    <a:pt x="525" y="2415"/>
                  </a:lnTo>
                  <a:lnTo>
                    <a:pt x="472" y="3149"/>
                  </a:lnTo>
                  <a:lnTo>
                    <a:pt x="472" y="4409"/>
                  </a:lnTo>
                  <a:lnTo>
                    <a:pt x="2309" y="4409"/>
                  </a:lnTo>
                  <a:lnTo>
                    <a:pt x="2257" y="3464"/>
                  </a:lnTo>
                  <a:lnTo>
                    <a:pt x="2309" y="2834"/>
                  </a:lnTo>
                  <a:lnTo>
                    <a:pt x="2362" y="2520"/>
                  </a:lnTo>
                  <a:lnTo>
                    <a:pt x="2467" y="2257"/>
                  </a:lnTo>
                  <a:lnTo>
                    <a:pt x="2624" y="1995"/>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2"/>
                  </a:lnTo>
                  <a:lnTo>
                    <a:pt x="4671" y="4461"/>
                  </a:lnTo>
                  <a:lnTo>
                    <a:pt x="4041" y="4934"/>
                  </a:lnTo>
                  <a:lnTo>
                    <a:pt x="2152" y="6246"/>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6"/>
                  </a:lnTo>
                  <a:lnTo>
                    <a:pt x="945" y="12491"/>
                  </a:lnTo>
                  <a:lnTo>
                    <a:pt x="1312" y="12753"/>
                  </a:lnTo>
                  <a:lnTo>
                    <a:pt x="1679" y="12963"/>
                  </a:lnTo>
                  <a:lnTo>
                    <a:pt x="2047" y="13068"/>
                  </a:lnTo>
                  <a:lnTo>
                    <a:pt x="2414" y="13120"/>
                  </a:lnTo>
                  <a:lnTo>
                    <a:pt x="2834" y="13173"/>
                  </a:lnTo>
                  <a:lnTo>
                    <a:pt x="3464" y="13120"/>
                  </a:lnTo>
                  <a:lnTo>
                    <a:pt x="3936" y="12963"/>
                  </a:lnTo>
                  <a:lnTo>
                    <a:pt x="4356" y="12753"/>
                  </a:lnTo>
                  <a:lnTo>
                    <a:pt x="4671" y="12491"/>
                  </a:lnTo>
                  <a:lnTo>
                    <a:pt x="4986" y="12176"/>
                  </a:lnTo>
                  <a:lnTo>
                    <a:pt x="5196" y="11913"/>
                  </a:lnTo>
                  <a:lnTo>
                    <a:pt x="5458" y="11389"/>
                  </a:lnTo>
                  <a:lnTo>
                    <a:pt x="5458" y="12910"/>
                  </a:lnTo>
                  <a:lnTo>
                    <a:pt x="7977" y="12910"/>
                  </a:lnTo>
                  <a:lnTo>
                    <a:pt x="7767" y="12753"/>
                  </a:lnTo>
                  <a:lnTo>
                    <a:pt x="7610" y="12596"/>
                  </a:lnTo>
                  <a:lnTo>
                    <a:pt x="7505" y="12386"/>
                  </a:lnTo>
                  <a:lnTo>
                    <a:pt x="7452" y="12176"/>
                  </a:lnTo>
                  <a:lnTo>
                    <a:pt x="7400" y="11861"/>
                  </a:lnTo>
                  <a:lnTo>
                    <a:pt x="7347" y="11441"/>
                  </a:lnTo>
                  <a:lnTo>
                    <a:pt x="7347" y="10234"/>
                  </a:lnTo>
                  <a:lnTo>
                    <a:pt x="7347" y="4146"/>
                  </a:lnTo>
                  <a:lnTo>
                    <a:pt x="7347" y="3044"/>
                  </a:lnTo>
                  <a:lnTo>
                    <a:pt x="7295" y="2572"/>
                  </a:lnTo>
                  <a:lnTo>
                    <a:pt x="7242" y="2205"/>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64" name="Google Shape;1064;p19"/>
            <p:cNvSpPr/>
            <p:nvPr/>
          </p:nvSpPr>
          <p:spPr>
            <a:xfrm>
              <a:off x="1819613" y="2913837"/>
              <a:ext cx="17068" cy="145539"/>
            </a:xfrm>
            <a:custGeom>
              <a:avLst/>
              <a:gdLst/>
              <a:ahLst/>
              <a:cxnLst/>
              <a:rect l="l" t="t" r="r" b="b"/>
              <a:pathLst>
                <a:path w="2100" h="17896" extrusionOk="0">
                  <a:moveTo>
                    <a:pt x="0" y="0"/>
                  </a:moveTo>
                  <a:lnTo>
                    <a:pt x="0" y="17895"/>
                  </a:lnTo>
                  <a:lnTo>
                    <a:pt x="2099" y="17895"/>
                  </a:lnTo>
                  <a:lnTo>
                    <a:pt x="2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65" name="Google Shape;1065;p19"/>
            <p:cNvSpPr/>
            <p:nvPr/>
          </p:nvSpPr>
          <p:spPr>
            <a:xfrm>
              <a:off x="1898092" y="2911275"/>
              <a:ext cx="71238" cy="150232"/>
            </a:xfrm>
            <a:custGeom>
              <a:avLst/>
              <a:gdLst/>
              <a:ahLst/>
              <a:cxnLst/>
              <a:rect l="l" t="t" r="r" b="b"/>
              <a:pathLst>
                <a:path w="8765" h="18473" extrusionOk="0">
                  <a:moveTo>
                    <a:pt x="4619" y="0"/>
                  </a:moveTo>
                  <a:lnTo>
                    <a:pt x="3884" y="53"/>
                  </a:lnTo>
                  <a:lnTo>
                    <a:pt x="3254" y="158"/>
                  </a:lnTo>
                  <a:lnTo>
                    <a:pt x="2677" y="315"/>
                  </a:lnTo>
                  <a:lnTo>
                    <a:pt x="2205" y="525"/>
                  </a:lnTo>
                  <a:lnTo>
                    <a:pt x="1785" y="787"/>
                  </a:lnTo>
                  <a:lnTo>
                    <a:pt x="1470" y="1102"/>
                  </a:lnTo>
                  <a:lnTo>
                    <a:pt x="1208" y="1417"/>
                  </a:lnTo>
                  <a:lnTo>
                    <a:pt x="998" y="1732"/>
                  </a:lnTo>
                  <a:lnTo>
                    <a:pt x="788" y="2099"/>
                  </a:lnTo>
                  <a:lnTo>
                    <a:pt x="683" y="2467"/>
                  </a:lnTo>
                  <a:lnTo>
                    <a:pt x="525" y="3149"/>
                  </a:lnTo>
                  <a:lnTo>
                    <a:pt x="473" y="3726"/>
                  </a:lnTo>
                  <a:lnTo>
                    <a:pt x="473" y="4198"/>
                  </a:lnTo>
                  <a:lnTo>
                    <a:pt x="473" y="4776"/>
                  </a:lnTo>
                  <a:lnTo>
                    <a:pt x="525" y="5353"/>
                  </a:lnTo>
                  <a:lnTo>
                    <a:pt x="630" y="5878"/>
                  </a:lnTo>
                  <a:lnTo>
                    <a:pt x="840" y="6403"/>
                  </a:lnTo>
                  <a:lnTo>
                    <a:pt x="1103" y="6927"/>
                  </a:lnTo>
                  <a:lnTo>
                    <a:pt x="1470" y="7452"/>
                  </a:lnTo>
                  <a:lnTo>
                    <a:pt x="1942" y="8029"/>
                  </a:lnTo>
                  <a:lnTo>
                    <a:pt x="2520" y="8659"/>
                  </a:lnTo>
                  <a:lnTo>
                    <a:pt x="4934" y="11178"/>
                  </a:lnTo>
                  <a:lnTo>
                    <a:pt x="5616" y="11913"/>
                  </a:lnTo>
                  <a:lnTo>
                    <a:pt x="5931" y="12228"/>
                  </a:lnTo>
                  <a:lnTo>
                    <a:pt x="6141" y="12595"/>
                  </a:lnTo>
                  <a:lnTo>
                    <a:pt x="6350" y="12962"/>
                  </a:lnTo>
                  <a:lnTo>
                    <a:pt x="6508"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2" y="16426"/>
                  </a:lnTo>
                  <a:lnTo>
                    <a:pt x="3149" y="16321"/>
                  </a:lnTo>
                  <a:lnTo>
                    <a:pt x="2939" y="16164"/>
                  </a:lnTo>
                  <a:lnTo>
                    <a:pt x="2782" y="16006"/>
                  </a:lnTo>
                  <a:lnTo>
                    <a:pt x="2520" y="15691"/>
                  </a:lnTo>
                  <a:lnTo>
                    <a:pt x="2362" y="15324"/>
                  </a:lnTo>
                  <a:lnTo>
                    <a:pt x="2257" y="14957"/>
                  </a:lnTo>
                  <a:lnTo>
                    <a:pt x="2205" y="14432"/>
                  </a:lnTo>
                  <a:lnTo>
                    <a:pt x="2152" y="13802"/>
                  </a:lnTo>
                  <a:lnTo>
                    <a:pt x="2152" y="12018"/>
                  </a:lnTo>
                  <a:lnTo>
                    <a:pt x="0" y="12018"/>
                  </a:lnTo>
                  <a:lnTo>
                    <a:pt x="0" y="14012"/>
                  </a:lnTo>
                  <a:lnTo>
                    <a:pt x="53" y="14537"/>
                  </a:lnTo>
                  <a:lnTo>
                    <a:pt x="53" y="15009"/>
                  </a:lnTo>
                  <a:lnTo>
                    <a:pt x="158" y="15481"/>
                  </a:lnTo>
                  <a:lnTo>
                    <a:pt x="315" y="15954"/>
                  </a:lnTo>
                  <a:lnTo>
                    <a:pt x="473" y="16426"/>
                  </a:lnTo>
                  <a:lnTo>
                    <a:pt x="735" y="16846"/>
                  </a:lnTo>
                  <a:lnTo>
                    <a:pt x="1050" y="17213"/>
                  </a:lnTo>
                  <a:lnTo>
                    <a:pt x="1417" y="17581"/>
                  </a:lnTo>
                  <a:lnTo>
                    <a:pt x="1785" y="17843"/>
                  </a:lnTo>
                  <a:lnTo>
                    <a:pt x="2047" y="18000"/>
                  </a:lnTo>
                  <a:lnTo>
                    <a:pt x="2415" y="18158"/>
                  </a:lnTo>
                  <a:lnTo>
                    <a:pt x="2782" y="18263"/>
                  </a:lnTo>
                  <a:lnTo>
                    <a:pt x="3254" y="18368"/>
                  </a:lnTo>
                  <a:lnTo>
                    <a:pt x="3779" y="18473"/>
                  </a:lnTo>
                  <a:lnTo>
                    <a:pt x="4986" y="18473"/>
                  </a:lnTo>
                  <a:lnTo>
                    <a:pt x="5668" y="18368"/>
                  </a:lnTo>
                  <a:lnTo>
                    <a:pt x="6403" y="18105"/>
                  </a:lnTo>
                  <a:lnTo>
                    <a:pt x="6718" y="17948"/>
                  </a:lnTo>
                  <a:lnTo>
                    <a:pt x="7085" y="17738"/>
                  </a:lnTo>
                  <a:lnTo>
                    <a:pt x="7453" y="17528"/>
                  </a:lnTo>
                  <a:lnTo>
                    <a:pt x="7715" y="17213"/>
                  </a:lnTo>
                  <a:lnTo>
                    <a:pt x="8030" y="16846"/>
                  </a:lnTo>
                  <a:lnTo>
                    <a:pt x="8292" y="16479"/>
                  </a:lnTo>
                  <a:lnTo>
                    <a:pt x="8450" y="16006"/>
                  </a:lnTo>
                  <a:lnTo>
                    <a:pt x="8607" y="15481"/>
                  </a:lnTo>
                  <a:lnTo>
                    <a:pt x="8712" y="14852"/>
                  </a:lnTo>
                  <a:lnTo>
                    <a:pt x="8765" y="14170"/>
                  </a:lnTo>
                  <a:lnTo>
                    <a:pt x="8712" y="13487"/>
                  </a:lnTo>
                  <a:lnTo>
                    <a:pt x="8607" y="12805"/>
                  </a:lnTo>
                  <a:lnTo>
                    <a:pt x="8450" y="12280"/>
                  </a:lnTo>
                  <a:lnTo>
                    <a:pt x="8240" y="11755"/>
                  </a:lnTo>
                  <a:lnTo>
                    <a:pt x="7925" y="11231"/>
                  </a:lnTo>
                  <a:lnTo>
                    <a:pt x="7558" y="10706"/>
                  </a:lnTo>
                  <a:lnTo>
                    <a:pt x="7138" y="10181"/>
                  </a:lnTo>
                  <a:lnTo>
                    <a:pt x="6613" y="9656"/>
                  </a:lnTo>
                  <a:lnTo>
                    <a:pt x="4356" y="7295"/>
                  </a:lnTo>
                  <a:lnTo>
                    <a:pt x="3569" y="6403"/>
                  </a:lnTo>
                  <a:lnTo>
                    <a:pt x="3254" y="6035"/>
                  </a:lnTo>
                  <a:lnTo>
                    <a:pt x="2992" y="5668"/>
                  </a:lnTo>
                  <a:lnTo>
                    <a:pt x="2834" y="5301"/>
                  </a:lnTo>
                  <a:lnTo>
                    <a:pt x="2729" y="4933"/>
                  </a:lnTo>
                  <a:lnTo>
                    <a:pt x="2624" y="4513"/>
                  </a:lnTo>
                  <a:lnTo>
                    <a:pt x="2624" y="4041"/>
                  </a:lnTo>
                  <a:lnTo>
                    <a:pt x="2624" y="3516"/>
                  </a:lnTo>
                  <a:lnTo>
                    <a:pt x="2729" y="3149"/>
                  </a:lnTo>
                  <a:lnTo>
                    <a:pt x="2834" y="2782"/>
                  </a:lnTo>
                  <a:lnTo>
                    <a:pt x="3097" y="2467"/>
                  </a:lnTo>
                  <a:lnTo>
                    <a:pt x="3202" y="2309"/>
                  </a:lnTo>
                  <a:lnTo>
                    <a:pt x="3412" y="2204"/>
                  </a:lnTo>
                  <a:lnTo>
                    <a:pt x="3622" y="2047"/>
                  </a:lnTo>
                  <a:lnTo>
                    <a:pt x="3884" y="1994"/>
                  </a:lnTo>
                  <a:lnTo>
                    <a:pt x="4146" y="1942"/>
                  </a:lnTo>
                  <a:lnTo>
                    <a:pt x="5039" y="1942"/>
                  </a:lnTo>
                  <a:lnTo>
                    <a:pt x="5458" y="2099"/>
                  </a:lnTo>
                  <a:lnTo>
                    <a:pt x="5773" y="2309"/>
                  </a:lnTo>
                  <a:lnTo>
                    <a:pt x="5983" y="2519"/>
                  </a:lnTo>
                  <a:lnTo>
                    <a:pt x="6141" y="2782"/>
                  </a:lnTo>
                  <a:lnTo>
                    <a:pt x="6246" y="2991"/>
                  </a:lnTo>
                  <a:lnTo>
                    <a:pt x="6350" y="3359"/>
                  </a:lnTo>
                  <a:lnTo>
                    <a:pt x="6403" y="3936"/>
                  </a:lnTo>
                  <a:lnTo>
                    <a:pt x="6455" y="5563"/>
                  </a:lnTo>
                  <a:lnTo>
                    <a:pt x="8397" y="5563"/>
                  </a:lnTo>
                  <a:lnTo>
                    <a:pt x="8397" y="3936"/>
                  </a:lnTo>
                  <a:lnTo>
                    <a:pt x="8345" y="2834"/>
                  </a:lnTo>
                  <a:lnTo>
                    <a:pt x="8292" y="2467"/>
                  </a:lnTo>
                  <a:lnTo>
                    <a:pt x="8187" y="2099"/>
                  </a:lnTo>
                  <a:lnTo>
                    <a:pt x="8082" y="1784"/>
                  </a:lnTo>
                  <a:lnTo>
                    <a:pt x="7872" y="1470"/>
                  </a:lnTo>
                  <a:lnTo>
                    <a:pt x="7558" y="1050"/>
                  </a:lnTo>
                  <a:lnTo>
                    <a:pt x="7190"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66" name="Google Shape;1066;p19"/>
            <p:cNvSpPr/>
            <p:nvPr/>
          </p:nvSpPr>
          <p:spPr>
            <a:xfrm>
              <a:off x="1981691"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8" y="2415"/>
                  </a:lnTo>
                  <a:lnTo>
                    <a:pt x="5196" y="2782"/>
                  </a:lnTo>
                  <a:lnTo>
                    <a:pt x="5248" y="3149"/>
                  </a:lnTo>
                  <a:lnTo>
                    <a:pt x="5301" y="3779"/>
                  </a:lnTo>
                  <a:lnTo>
                    <a:pt x="5301" y="5353"/>
                  </a:lnTo>
                  <a:lnTo>
                    <a:pt x="2100" y="5353"/>
                  </a:lnTo>
                  <a:lnTo>
                    <a:pt x="2100" y="3464"/>
                  </a:lnTo>
                  <a:lnTo>
                    <a:pt x="2152" y="2992"/>
                  </a:lnTo>
                  <a:lnTo>
                    <a:pt x="2257" y="2624"/>
                  </a:lnTo>
                  <a:lnTo>
                    <a:pt x="2362" y="2310"/>
                  </a:lnTo>
                  <a:lnTo>
                    <a:pt x="2467" y="2100"/>
                  </a:lnTo>
                  <a:lnTo>
                    <a:pt x="2624" y="1942"/>
                  </a:lnTo>
                  <a:lnTo>
                    <a:pt x="2834" y="1785"/>
                  </a:lnTo>
                  <a:lnTo>
                    <a:pt x="3044" y="1680"/>
                  </a:lnTo>
                  <a:lnTo>
                    <a:pt x="3359" y="1575"/>
                  </a:lnTo>
                  <a:close/>
                  <a:moveTo>
                    <a:pt x="3517" y="1"/>
                  </a:moveTo>
                  <a:lnTo>
                    <a:pt x="2939" y="53"/>
                  </a:lnTo>
                  <a:lnTo>
                    <a:pt x="2414" y="158"/>
                  </a:lnTo>
                  <a:lnTo>
                    <a:pt x="1995" y="263"/>
                  </a:lnTo>
                  <a:lnTo>
                    <a:pt x="1575" y="473"/>
                  </a:lnTo>
                  <a:lnTo>
                    <a:pt x="1260" y="683"/>
                  </a:lnTo>
                  <a:lnTo>
                    <a:pt x="998"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525" y="11546"/>
                  </a:lnTo>
                  <a:lnTo>
                    <a:pt x="683" y="11808"/>
                  </a:lnTo>
                  <a:lnTo>
                    <a:pt x="840" y="12071"/>
                  </a:lnTo>
                  <a:lnTo>
                    <a:pt x="1050" y="12281"/>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1"/>
                  </a:lnTo>
                  <a:lnTo>
                    <a:pt x="6193" y="12281"/>
                  </a:lnTo>
                  <a:lnTo>
                    <a:pt x="6403" y="12071"/>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4"/>
                  </a:lnTo>
                  <a:lnTo>
                    <a:pt x="4566" y="11336"/>
                  </a:lnTo>
                  <a:lnTo>
                    <a:pt x="4409" y="11389"/>
                  </a:lnTo>
                  <a:lnTo>
                    <a:pt x="4199" y="11493"/>
                  </a:lnTo>
                  <a:lnTo>
                    <a:pt x="3726" y="11546"/>
                  </a:lnTo>
                  <a:lnTo>
                    <a:pt x="3464" y="11493"/>
                  </a:lnTo>
                  <a:lnTo>
                    <a:pt x="3202" y="11493"/>
                  </a:lnTo>
                  <a:lnTo>
                    <a:pt x="2834" y="11336"/>
                  </a:lnTo>
                  <a:lnTo>
                    <a:pt x="2572" y="11074"/>
                  </a:lnTo>
                  <a:lnTo>
                    <a:pt x="2362" y="10811"/>
                  </a:lnTo>
                  <a:lnTo>
                    <a:pt x="2257" y="10496"/>
                  </a:lnTo>
                  <a:lnTo>
                    <a:pt x="2152" y="10234"/>
                  </a:lnTo>
                  <a:lnTo>
                    <a:pt x="2100" y="9709"/>
                  </a:lnTo>
                  <a:lnTo>
                    <a:pt x="2047" y="8555"/>
                  </a:lnTo>
                  <a:lnTo>
                    <a:pt x="2100" y="6980"/>
                  </a:lnTo>
                  <a:lnTo>
                    <a:pt x="7190" y="6980"/>
                  </a:lnTo>
                  <a:lnTo>
                    <a:pt x="7190" y="3936"/>
                  </a:lnTo>
                  <a:lnTo>
                    <a:pt x="7138"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67" name="Google Shape;1067;p19"/>
            <p:cNvSpPr/>
            <p:nvPr/>
          </p:nvSpPr>
          <p:spPr>
            <a:xfrm>
              <a:off x="2056757" y="2954377"/>
              <a:ext cx="43515" cy="104999"/>
            </a:xfrm>
            <a:custGeom>
              <a:avLst/>
              <a:gdLst/>
              <a:ahLst/>
              <a:cxnLst/>
              <a:rect l="l" t="t" r="r" b="b"/>
              <a:pathLst>
                <a:path w="5354" h="12911" extrusionOk="0">
                  <a:moveTo>
                    <a:pt x="4986" y="1"/>
                  </a:moveTo>
                  <a:lnTo>
                    <a:pt x="4619" y="53"/>
                  </a:lnTo>
                  <a:lnTo>
                    <a:pt x="4252" y="105"/>
                  </a:lnTo>
                  <a:lnTo>
                    <a:pt x="3989" y="210"/>
                  </a:lnTo>
                  <a:lnTo>
                    <a:pt x="3674" y="368"/>
                  </a:lnTo>
                  <a:lnTo>
                    <a:pt x="3464" y="525"/>
                  </a:lnTo>
                  <a:lnTo>
                    <a:pt x="2992" y="893"/>
                  </a:lnTo>
                  <a:lnTo>
                    <a:pt x="2625" y="1313"/>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2"/>
                  </a:lnTo>
                  <a:lnTo>
                    <a:pt x="2625" y="3149"/>
                  </a:lnTo>
                  <a:lnTo>
                    <a:pt x="2887" y="2834"/>
                  </a:lnTo>
                  <a:lnTo>
                    <a:pt x="3202" y="2572"/>
                  </a:lnTo>
                  <a:lnTo>
                    <a:pt x="3569" y="2362"/>
                  </a:lnTo>
                  <a:lnTo>
                    <a:pt x="3937" y="2257"/>
                  </a:lnTo>
                  <a:lnTo>
                    <a:pt x="4304" y="2205"/>
                  </a:lnTo>
                  <a:lnTo>
                    <a:pt x="4671" y="2152"/>
                  </a:lnTo>
                  <a:lnTo>
                    <a:pt x="5354" y="2152"/>
                  </a:lnTo>
                  <a:lnTo>
                    <a:pt x="53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68" name="Google Shape;1068;p19"/>
            <p:cNvSpPr/>
            <p:nvPr/>
          </p:nvSpPr>
          <p:spPr>
            <a:xfrm>
              <a:off x="2107513" y="2956085"/>
              <a:ext cx="64419" cy="103291"/>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69" name="Google Shape;1069;p19"/>
            <p:cNvSpPr/>
            <p:nvPr/>
          </p:nvSpPr>
          <p:spPr>
            <a:xfrm>
              <a:off x="2181303"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70" name="Google Shape;1070;p19"/>
            <p:cNvSpPr/>
            <p:nvPr/>
          </p:nvSpPr>
          <p:spPr>
            <a:xfrm>
              <a:off x="2214146" y="2954377"/>
              <a:ext cx="58445" cy="107129"/>
            </a:xfrm>
            <a:custGeom>
              <a:avLst/>
              <a:gdLst/>
              <a:ahLst/>
              <a:cxnLst/>
              <a:rect l="l" t="t" r="r" b="b"/>
              <a:pathLst>
                <a:path w="7191" h="13173" extrusionOk="0">
                  <a:moveTo>
                    <a:pt x="3097" y="1"/>
                  </a:moveTo>
                  <a:lnTo>
                    <a:pt x="2520" y="105"/>
                  </a:lnTo>
                  <a:lnTo>
                    <a:pt x="2047" y="263"/>
                  </a:lnTo>
                  <a:lnTo>
                    <a:pt x="1628" y="420"/>
                  </a:lnTo>
                  <a:lnTo>
                    <a:pt x="1260" y="683"/>
                  </a:lnTo>
                  <a:lnTo>
                    <a:pt x="945" y="998"/>
                  </a:lnTo>
                  <a:lnTo>
                    <a:pt x="735" y="1313"/>
                  </a:lnTo>
                  <a:lnTo>
                    <a:pt x="525" y="1732"/>
                  </a:lnTo>
                  <a:lnTo>
                    <a:pt x="368" y="2205"/>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1"/>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1"/>
                  </a:lnTo>
                  <a:lnTo>
                    <a:pt x="6298" y="12176"/>
                  </a:lnTo>
                  <a:lnTo>
                    <a:pt x="6561" y="11861"/>
                  </a:lnTo>
                  <a:lnTo>
                    <a:pt x="6771" y="11546"/>
                  </a:lnTo>
                  <a:lnTo>
                    <a:pt x="6875" y="11179"/>
                  </a:lnTo>
                  <a:lnTo>
                    <a:pt x="7033" y="10759"/>
                  </a:lnTo>
                  <a:lnTo>
                    <a:pt x="7138" y="9972"/>
                  </a:lnTo>
                  <a:lnTo>
                    <a:pt x="7190" y="9079"/>
                  </a:lnTo>
                  <a:lnTo>
                    <a:pt x="7190" y="8187"/>
                  </a:lnTo>
                  <a:lnTo>
                    <a:pt x="5301" y="8187"/>
                  </a:lnTo>
                  <a:lnTo>
                    <a:pt x="5249" y="8974"/>
                  </a:lnTo>
                  <a:lnTo>
                    <a:pt x="5249" y="9604"/>
                  </a:lnTo>
                  <a:lnTo>
                    <a:pt x="5144" y="10181"/>
                  </a:lnTo>
                  <a:lnTo>
                    <a:pt x="5039" y="10654"/>
                  </a:lnTo>
                  <a:lnTo>
                    <a:pt x="4829" y="11074"/>
                  </a:lnTo>
                  <a:lnTo>
                    <a:pt x="4671" y="11179"/>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20"/>
                  </a:lnTo>
                  <a:lnTo>
                    <a:pt x="2362" y="2310"/>
                  </a:lnTo>
                  <a:lnTo>
                    <a:pt x="2467" y="2100"/>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5"/>
                  </a:lnTo>
                  <a:lnTo>
                    <a:pt x="5091" y="2362"/>
                  </a:lnTo>
                  <a:lnTo>
                    <a:pt x="5196" y="2834"/>
                  </a:lnTo>
                  <a:lnTo>
                    <a:pt x="5249" y="3412"/>
                  </a:lnTo>
                  <a:lnTo>
                    <a:pt x="5301" y="4829"/>
                  </a:lnTo>
                  <a:lnTo>
                    <a:pt x="7190" y="4829"/>
                  </a:lnTo>
                  <a:lnTo>
                    <a:pt x="7190" y="3884"/>
                  </a:lnTo>
                  <a:lnTo>
                    <a:pt x="7138" y="2992"/>
                  </a:lnTo>
                  <a:lnTo>
                    <a:pt x="7033" y="2205"/>
                  </a:lnTo>
                  <a:lnTo>
                    <a:pt x="6928" y="1837"/>
                  </a:lnTo>
                  <a:lnTo>
                    <a:pt x="6771" y="1470"/>
                  </a:lnTo>
                  <a:lnTo>
                    <a:pt x="6613" y="1155"/>
                  </a:lnTo>
                  <a:lnTo>
                    <a:pt x="6351" y="840"/>
                  </a:lnTo>
                  <a:lnTo>
                    <a:pt x="6088" y="630"/>
                  </a:lnTo>
                  <a:lnTo>
                    <a:pt x="5721" y="420"/>
                  </a:lnTo>
                  <a:lnTo>
                    <a:pt x="5354"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71" name="Google Shape;1071;p19"/>
            <p:cNvSpPr/>
            <p:nvPr/>
          </p:nvSpPr>
          <p:spPr>
            <a:xfrm>
              <a:off x="2287082"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9" y="2415"/>
                  </a:lnTo>
                  <a:lnTo>
                    <a:pt x="5144" y="2782"/>
                  </a:lnTo>
                  <a:lnTo>
                    <a:pt x="5249" y="3149"/>
                  </a:lnTo>
                  <a:lnTo>
                    <a:pt x="5249" y="3779"/>
                  </a:lnTo>
                  <a:lnTo>
                    <a:pt x="5249" y="5353"/>
                  </a:lnTo>
                  <a:lnTo>
                    <a:pt x="2047" y="5353"/>
                  </a:lnTo>
                  <a:lnTo>
                    <a:pt x="2100" y="3464"/>
                  </a:lnTo>
                  <a:lnTo>
                    <a:pt x="2152" y="2992"/>
                  </a:lnTo>
                  <a:lnTo>
                    <a:pt x="2205" y="2624"/>
                  </a:lnTo>
                  <a:lnTo>
                    <a:pt x="2362" y="2310"/>
                  </a:lnTo>
                  <a:lnTo>
                    <a:pt x="2467" y="2100"/>
                  </a:lnTo>
                  <a:lnTo>
                    <a:pt x="2625" y="1942"/>
                  </a:lnTo>
                  <a:lnTo>
                    <a:pt x="2782" y="1785"/>
                  </a:lnTo>
                  <a:lnTo>
                    <a:pt x="3044" y="1680"/>
                  </a:lnTo>
                  <a:lnTo>
                    <a:pt x="3359" y="1575"/>
                  </a:lnTo>
                  <a:close/>
                  <a:moveTo>
                    <a:pt x="3517" y="1"/>
                  </a:moveTo>
                  <a:lnTo>
                    <a:pt x="2939" y="53"/>
                  </a:lnTo>
                  <a:lnTo>
                    <a:pt x="2415" y="158"/>
                  </a:lnTo>
                  <a:lnTo>
                    <a:pt x="1995" y="263"/>
                  </a:lnTo>
                  <a:lnTo>
                    <a:pt x="1575" y="473"/>
                  </a:lnTo>
                  <a:lnTo>
                    <a:pt x="1260" y="683"/>
                  </a:lnTo>
                  <a:lnTo>
                    <a:pt x="945" y="945"/>
                  </a:lnTo>
                  <a:lnTo>
                    <a:pt x="735" y="1260"/>
                  </a:lnTo>
                  <a:lnTo>
                    <a:pt x="525" y="1627"/>
                  </a:lnTo>
                  <a:lnTo>
                    <a:pt x="368" y="1995"/>
                  </a:lnTo>
                  <a:lnTo>
                    <a:pt x="263" y="2362"/>
                  </a:lnTo>
                  <a:lnTo>
                    <a:pt x="106" y="3254"/>
                  </a:lnTo>
                  <a:lnTo>
                    <a:pt x="53" y="4199"/>
                  </a:lnTo>
                  <a:lnTo>
                    <a:pt x="1" y="5248"/>
                  </a:lnTo>
                  <a:lnTo>
                    <a:pt x="53" y="8240"/>
                  </a:lnTo>
                  <a:lnTo>
                    <a:pt x="106" y="9919"/>
                  </a:lnTo>
                  <a:lnTo>
                    <a:pt x="158" y="10391"/>
                  </a:lnTo>
                  <a:lnTo>
                    <a:pt x="211" y="10706"/>
                  </a:lnTo>
                  <a:lnTo>
                    <a:pt x="368" y="11179"/>
                  </a:lnTo>
                  <a:lnTo>
                    <a:pt x="473" y="11546"/>
                  </a:lnTo>
                  <a:lnTo>
                    <a:pt x="683" y="11808"/>
                  </a:lnTo>
                  <a:lnTo>
                    <a:pt x="840" y="12071"/>
                  </a:lnTo>
                  <a:lnTo>
                    <a:pt x="1050" y="12281"/>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4"/>
                  </a:lnTo>
                  <a:lnTo>
                    <a:pt x="4566" y="11336"/>
                  </a:lnTo>
                  <a:lnTo>
                    <a:pt x="4409" y="11389"/>
                  </a:lnTo>
                  <a:lnTo>
                    <a:pt x="4199" y="11493"/>
                  </a:lnTo>
                  <a:lnTo>
                    <a:pt x="3674" y="11546"/>
                  </a:lnTo>
                  <a:lnTo>
                    <a:pt x="3464" y="11493"/>
                  </a:lnTo>
                  <a:lnTo>
                    <a:pt x="3202" y="11493"/>
                  </a:lnTo>
                  <a:lnTo>
                    <a:pt x="2835"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6" y="1522"/>
                  </a:lnTo>
                  <a:lnTo>
                    <a:pt x="6456" y="1208"/>
                  </a:lnTo>
                  <a:lnTo>
                    <a:pt x="6246" y="945"/>
                  </a:lnTo>
                  <a:lnTo>
                    <a:pt x="5983" y="683"/>
                  </a:lnTo>
                  <a:lnTo>
                    <a:pt x="5721" y="525"/>
                  </a:lnTo>
                  <a:lnTo>
                    <a:pt x="5459"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72" name="Google Shape;1072;p19"/>
            <p:cNvSpPr/>
            <p:nvPr/>
          </p:nvSpPr>
          <p:spPr>
            <a:xfrm>
              <a:off x="838177" y="3121248"/>
              <a:ext cx="71238" cy="150240"/>
            </a:xfrm>
            <a:custGeom>
              <a:avLst/>
              <a:gdLst/>
              <a:ahLst/>
              <a:cxnLst/>
              <a:rect l="l" t="t" r="r" b="b"/>
              <a:pathLst>
                <a:path w="8765" h="18474" extrusionOk="0">
                  <a:moveTo>
                    <a:pt x="4619" y="1"/>
                  </a:moveTo>
                  <a:lnTo>
                    <a:pt x="3884" y="53"/>
                  </a:lnTo>
                  <a:lnTo>
                    <a:pt x="3254" y="158"/>
                  </a:lnTo>
                  <a:lnTo>
                    <a:pt x="2677" y="316"/>
                  </a:lnTo>
                  <a:lnTo>
                    <a:pt x="2204" y="526"/>
                  </a:lnTo>
                  <a:lnTo>
                    <a:pt x="1785" y="788"/>
                  </a:lnTo>
                  <a:lnTo>
                    <a:pt x="1470" y="1103"/>
                  </a:lnTo>
                  <a:lnTo>
                    <a:pt x="1207" y="1418"/>
                  </a:lnTo>
                  <a:lnTo>
                    <a:pt x="945" y="1733"/>
                  </a:lnTo>
                  <a:lnTo>
                    <a:pt x="788" y="2100"/>
                  </a:lnTo>
                  <a:lnTo>
                    <a:pt x="683" y="2467"/>
                  </a:lnTo>
                  <a:lnTo>
                    <a:pt x="525" y="3150"/>
                  </a:lnTo>
                  <a:lnTo>
                    <a:pt x="473" y="3727"/>
                  </a:lnTo>
                  <a:lnTo>
                    <a:pt x="420" y="4199"/>
                  </a:lnTo>
                  <a:lnTo>
                    <a:pt x="473" y="4776"/>
                  </a:lnTo>
                  <a:lnTo>
                    <a:pt x="525" y="5354"/>
                  </a:lnTo>
                  <a:lnTo>
                    <a:pt x="630" y="5879"/>
                  </a:lnTo>
                  <a:lnTo>
                    <a:pt x="840" y="6403"/>
                  </a:lnTo>
                  <a:lnTo>
                    <a:pt x="1102" y="6928"/>
                  </a:lnTo>
                  <a:lnTo>
                    <a:pt x="1470" y="7453"/>
                  </a:lnTo>
                  <a:lnTo>
                    <a:pt x="1942" y="8030"/>
                  </a:lnTo>
                  <a:lnTo>
                    <a:pt x="2519" y="8660"/>
                  </a:lnTo>
                  <a:lnTo>
                    <a:pt x="4933" y="11179"/>
                  </a:lnTo>
                  <a:lnTo>
                    <a:pt x="5616" y="11914"/>
                  </a:lnTo>
                  <a:lnTo>
                    <a:pt x="5930" y="12229"/>
                  </a:lnTo>
                  <a:lnTo>
                    <a:pt x="6140" y="12596"/>
                  </a:lnTo>
                  <a:lnTo>
                    <a:pt x="6350" y="12963"/>
                  </a:lnTo>
                  <a:lnTo>
                    <a:pt x="6455"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1" y="16427"/>
                  </a:lnTo>
                  <a:lnTo>
                    <a:pt x="3149" y="16322"/>
                  </a:lnTo>
                  <a:lnTo>
                    <a:pt x="2939" y="16164"/>
                  </a:lnTo>
                  <a:lnTo>
                    <a:pt x="2782" y="16007"/>
                  </a:lnTo>
                  <a:lnTo>
                    <a:pt x="2519" y="15692"/>
                  </a:lnTo>
                  <a:lnTo>
                    <a:pt x="2362" y="15325"/>
                  </a:lnTo>
                  <a:lnTo>
                    <a:pt x="2257" y="14957"/>
                  </a:lnTo>
                  <a:lnTo>
                    <a:pt x="2152" y="14433"/>
                  </a:lnTo>
                  <a:lnTo>
                    <a:pt x="2152" y="13803"/>
                  </a:lnTo>
                  <a:lnTo>
                    <a:pt x="2152" y="12019"/>
                  </a:lnTo>
                  <a:lnTo>
                    <a:pt x="0" y="12019"/>
                  </a:lnTo>
                  <a:lnTo>
                    <a:pt x="0" y="14013"/>
                  </a:lnTo>
                  <a:lnTo>
                    <a:pt x="0" y="14538"/>
                  </a:lnTo>
                  <a:lnTo>
                    <a:pt x="53" y="15010"/>
                  </a:lnTo>
                  <a:lnTo>
                    <a:pt x="158" y="15482"/>
                  </a:lnTo>
                  <a:lnTo>
                    <a:pt x="263" y="15955"/>
                  </a:lnTo>
                  <a:lnTo>
                    <a:pt x="473" y="16427"/>
                  </a:lnTo>
                  <a:lnTo>
                    <a:pt x="683" y="16847"/>
                  </a:lnTo>
                  <a:lnTo>
                    <a:pt x="997" y="17214"/>
                  </a:lnTo>
                  <a:lnTo>
                    <a:pt x="1417" y="17581"/>
                  </a:lnTo>
                  <a:lnTo>
                    <a:pt x="1785" y="17844"/>
                  </a:lnTo>
                  <a:lnTo>
                    <a:pt x="2047" y="18001"/>
                  </a:lnTo>
                  <a:lnTo>
                    <a:pt x="2414" y="18159"/>
                  </a:lnTo>
                  <a:lnTo>
                    <a:pt x="2782" y="18264"/>
                  </a:lnTo>
                  <a:lnTo>
                    <a:pt x="3254" y="18369"/>
                  </a:lnTo>
                  <a:lnTo>
                    <a:pt x="3779" y="18474"/>
                  </a:lnTo>
                  <a:lnTo>
                    <a:pt x="4986" y="18474"/>
                  </a:lnTo>
                  <a:lnTo>
                    <a:pt x="5668" y="18369"/>
                  </a:lnTo>
                  <a:lnTo>
                    <a:pt x="6350" y="18106"/>
                  </a:lnTo>
                  <a:lnTo>
                    <a:pt x="6718" y="17949"/>
                  </a:lnTo>
                  <a:lnTo>
                    <a:pt x="7085" y="17739"/>
                  </a:lnTo>
                  <a:lnTo>
                    <a:pt x="7400" y="17529"/>
                  </a:lnTo>
                  <a:lnTo>
                    <a:pt x="7715" y="17214"/>
                  </a:lnTo>
                  <a:lnTo>
                    <a:pt x="8030" y="16847"/>
                  </a:lnTo>
                  <a:lnTo>
                    <a:pt x="8240" y="16479"/>
                  </a:lnTo>
                  <a:lnTo>
                    <a:pt x="8450" y="16007"/>
                  </a:lnTo>
                  <a:lnTo>
                    <a:pt x="8607" y="15482"/>
                  </a:lnTo>
                  <a:lnTo>
                    <a:pt x="8712" y="14852"/>
                  </a:lnTo>
                  <a:lnTo>
                    <a:pt x="8764" y="14170"/>
                  </a:lnTo>
                  <a:lnTo>
                    <a:pt x="8712" y="13488"/>
                  </a:lnTo>
                  <a:lnTo>
                    <a:pt x="8607" y="12806"/>
                  </a:lnTo>
                  <a:lnTo>
                    <a:pt x="8450" y="12281"/>
                  </a:lnTo>
                  <a:lnTo>
                    <a:pt x="8240" y="11756"/>
                  </a:lnTo>
                  <a:lnTo>
                    <a:pt x="7925" y="11231"/>
                  </a:lnTo>
                  <a:lnTo>
                    <a:pt x="7557" y="10707"/>
                  </a:lnTo>
                  <a:lnTo>
                    <a:pt x="7138" y="10182"/>
                  </a:lnTo>
                  <a:lnTo>
                    <a:pt x="6613" y="9657"/>
                  </a:lnTo>
                  <a:lnTo>
                    <a:pt x="4356" y="7295"/>
                  </a:lnTo>
                  <a:lnTo>
                    <a:pt x="3569" y="6403"/>
                  </a:lnTo>
                  <a:lnTo>
                    <a:pt x="3254" y="6036"/>
                  </a:lnTo>
                  <a:lnTo>
                    <a:pt x="2992" y="5669"/>
                  </a:lnTo>
                  <a:lnTo>
                    <a:pt x="2834" y="5301"/>
                  </a:lnTo>
                  <a:lnTo>
                    <a:pt x="2677" y="4934"/>
                  </a:lnTo>
                  <a:lnTo>
                    <a:pt x="2624" y="4514"/>
                  </a:lnTo>
                  <a:lnTo>
                    <a:pt x="2624" y="4042"/>
                  </a:lnTo>
                  <a:lnTo>
                    <a:pt x="2624" y="3517"/>
                  </a:lnTo>
                  <a:lnTo>
                    <a:pt x="2677" y="3150"/>
                  </a:lnTo>
                  <a:lnTo>
                    <a:pt x="2834" y="2782"/>
                  </a:lnTo>
                  <a:lnTo>
                    <a:pt x="3044" y="2467"/>
                  </a:lnTo>
                  <a:lnTo>
                    <a:pt x="3202" y="2310"/>
                  </a:lnTo>
                  <a:lnTo>
                    <a:pt x="3411" y="2205"/>
                  </a:lnTo>
                  <a:lnTo>
                    <a:pt x="3621" y="2048"/>
                  </a:lnTo>
                  <a:lnTo>
                    <a:pt x="3884" y="1995"/>
                  </a:lnTo>
                  <a:lnTo>
                    <a:pt x="4146" y="1943"/>
                  </a:lnTo>
                  <a:lnTo>
                    <a:pt x="5038" y="1943"/>
                  </a:lnTo>
                  <a:lnTo>
                    <a:pt x="5406" y="2100"/>
                  </a:lnTo>
                  <a:lnTo>
                    <a:pt x="5773" y="2310"/>
                  </a:lnTo>
                  <a:lnTo>
                    <a:pt x="5983" y="2520"/>
                  </a:lnTo>
                  <a:lnTo>
                    <a:pt x="6140" y="2782"/>
                  </a:lnTo>
                  <a:lnTo>
                    <a:pt x="6245" y="2992"/>
                  </a:lnTo>
                  <a:lnTo>
                    <a:pt x="6350" y="3360"/>
                  </a:lnTo>
                  <a:lnTo>
                    <a:pt x="6403" y="3937"/>
                  </a:lnTo>
                  <a:lnTo>
                    <a:pt x="6455" y="5564"/>
                  </a:lnTo>
                  <a:lnTo>
                    <a:pt x="8397" y="5564"/>
                  </a:lnTo>
                  <a:lnTo>
                    <a:pt x="8397" y="3937"/>
                  </a:lnTo>
                  <a:lnTo>
                    <a:pt x="8345" y="2835"/>
                  </a:lnTo>
                  <a:lnTo>
                    <a:pt x="8292" y="2467"/>
                  </a:lnTo>
                  <a:lnTo>
                    <a:pt x="8187" y="2100"/>
                  </a:lnTo>
                  <a:lnTo>
                    <a:pt x="8030" y="1785"/>
                  </a:lnTo>
                  <a:lnTo>
                    <a:pt x="7872" y="1470"/>
                  </a:lnTo>
                  <a:lnTo>
                    <a:pt x="7557" y="1050"/>
                  </a:lnTo>
                  <a:lnTo>
                    <a:pt x="7138"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73" name="Google Shape;1073;p19"/>
            <p:cNvSpPr/>
            <p:nvPr/>
          </p:nvSpPr>
          <p:spPr>
            <a:xfrm>
              <a:off x="921776" y="3164358"/>
              <a:ext cx="58437" cy="107129"/>
            </a:xfrm>
            <a:custGeom>
              <a:avLst/>
              <a:gdLst/>
              <a:ahLst/>
              <a:cxnLst/>
              <a:rect l="l" t="t" r="r" b="b"/>
              <a:pathLst>
                <a:path w="7190" h="13173" extrusionOk="0">
                  <a:moveTo>
                    <a:pt x="3989" y="1575"/>
                  </a:moveTo>
                  <a:lnTo>
                    <a:pt x="4199" y="1627"/>
                  </a:lnTo>
                  <a:lnTo>
                    <a:pt x="4409" y="1732"/>
                  </a:lnTo>
                  <a:lnTo>
                    <a:pt x="4566" y="1837"/>
                  </a:lnTo>
                  <a:lnTo>
                    <a:pt x="4881" y="2099"/>
                  </a:lnTo>
                  <a:lnTo>
                    <a:pt x="5038" y="2414"/>
                  </a:lnTo>
                  <a:lnTo>
                    <a:pt x="5143" y="2782"/>
                  </a:lnTo>
                  <a:lnTo>
                    <a:pt x="5248" y="3149"/>
                  </a:lnTo>
                  <a:lnTo>
                    <a:pt x="5248" y="3779"/>
                  </a:lnTo>
                  <a:lnTo>
                    <a:pt x="5248" y="5353"/>
                  </a:lnTo>
                  <a:lnTo>
                    <a:pt x="2047" y="5353"/>
                  </a:lnTo>
                  <a:lnTo>
                    <a:pt x="2099" y="3464"/>
                  </a:lnTo>
                  <a:lnTo>
                    <a:pt x="2152" y="2992"/>
                  </a:lnTo>
                  <a:lnTo>
                    <a:pt x="2204" y="2624"/>
                  </a:lnTo>
                  <a:lnTo>
                    <a:pt x="2362" y="2309"/>
                  </a:lnTo>
                  <a:lnTo>
                    <a:pt x="2467" y="2099"/>
                  </a:lnTo>
                  <a:lnTo>
                    <a:pt x="2624" y="1942"/>
                  </a:lnTo>
                  <a:lnTo>
                    <a:pt x="2782" y="1785"/>
                  </a:lnTo>
                  <a:lnTo>
                    <a:pt x="3044" y="1680"/>
                  </a:lnTo>
                  <a:lnTo>
                    <a:pt x="3359" y="1575"/>
                  </a:lnTo>
                  <a:close/>
                  <a:moveTo>
                    <a:pt x="3516" y="0"/>
                  </a:moveTo>
                  <a:lnTo>
                    <a:pt x="2939" y="53"/>
                  </a:lnTo>
                  <a:lnTo>
                    <a:pt x="2414" y="158"/>
                  </a:lnTo>
                  <a:lnTo>
                    <a:pt x="1994" y="263"/>
                  </a:lnTo>
                  <a:lnTo>
                    <a:pt x="1575" y="473"/>
                  </a:lnTo>
                  <a:lnTo>
                    <a:pt x="1260" y="683"/>
                  </a:lnTo>
                  <a:lnTo>
                    <a:pt x="945"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473" y="11546"/>
                  </a:lnTo>
                  <a:lnTo>
                    <a:pt x="683" y="11808"/>
                  </a:lnTo>
                  <a:lnTo>
                    <a:pt x="840" y="12070"/>
                  </a:lnTo>
                  <a:lnTo>
                    <a:pt x="1050" y="12280"/>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3"/>
                  </a:lnTo>
                  <a:lnTo>
                    <a:pt x="4566" y="11336"/>
                  </a:lnTo>
                  <a:lnTo>
                    <a:pt x="4409" y="11388"/>
                  </a:lnTo>
                  <a:lnTo>
                    <a:pt x="4199" y="11493"/>
                  </a:lnTo>
                  <a:lnTo>
                    <a:pt x="3674" y="11546"/>
                  </a:lnTo>
                  <a:lnTo>
                    <a:pt x="3464" y="11493"/>
                  </a:lnTo>
                  <a:lnTo>
                    <a:pt x="3202" y="11493"/>
                  </a:lnTo>
                  <a:lnTo>
                    <a:pt x="2834" y="11336"/>
                  </a:lnTo>
                  <a:lnTo>
                    <a:pt x="2572" y="11073"/>
                  </a:lnTo>
                  <a:lnTo>
                    <a:pt x="2362" y="10811"/>
                  </a:lnTo>
                  <a:lnTo>
                    <a:pt x="2257" y="10496"/>
                  </a:lnTo>
                  <a:lnTo>
                    <a:pt x="2152" y="10234"/>
                  </a:lnTo>
                  <a:lnTo>
                    <a:pt x="2099" y="9709"/>
                  </a:lnTo>
                  <a:lnTo>
                    <a:pt x="2047" y="8554"/>
                  </a:lnTo>
                  <a:lnTo>
                    <a:pt x="2047" y="6980"/>
                  </a:lnTo>
                  <a:lnTo>
                    <a:pt x="7190" y="6980"/>
                  </a:lnTo>
                  <a:lnTo>
                    <a:pt x="7137" y="3936"/>
                  </a:lnTo>
                  <a:lnTo>
                    <a:pt x="7137"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74" name="Google Shape;1074;p19"/>
            <p:cNvSpPr/>
            <p:nvPr/>
          </p:nvSpPr>
          <p:spPr>
            <a:xfrm>
              <a:off x="996419" y="3164358"/>
              <a:ext cx="43937" cy="104999"/>
            </a:xfrm>
            <a:custGeom>
              <a:avLst/>
              <a:gdLst/>
              <a:ahLst/>
              <a:cxnLst/>
              <a:rect l="l" t="t" r="r" b="b"/>
              <a:pathLst>
                <a:path w="5406" h="12911" extrusionOk="0">
                  <a:moveTo>
                    <a:pt x="5038" y="0"/>
                  </a:moveTo>
                  <a:lnTo>
                    <a:pt x="4671" y="53"/>
                  </a:lnTo>
                  <a:lnTo>
                    <a:pt x="4303" y="105"/>
                  </a:lnTo>
                  <a:lnTo>
                    <a:pt x="4041" y="210"/>
                  </a:lnTo>
                  <a:lnTo>
                    <a:pt x="3726" y="368"/>
                  </a:lnTo>
                  <a:lnTo>
                    <a:pt x="3464" y="525"/>
                  </a:lnTo>
                  <a:lnTo>
                    <a:pt x="3044" y="892"/>
                  </a:lnTo>
                  <a:lnTo>
                    <a:pt x="2677" y="1312"/>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1"/>
                  </a:lnTo>
                  <a:lnTo>
                    <a:pt x="2677" y="3149"/>
                  </a:lnTo>
                  <a:lnTo>
                    <a:pt x="2939" y="2834"/>
                  </a:lnTo>
                  <a:lnTo>
                    <a:pt x="3254" y="2572"/>
                  </a:lnTo>
                  <a:lnTo>
                    <a:pt x="3621" y="2362"/>
                  </a:lnTo>
                  <a:lnTo>
                    <a:pt x="3936" y="2257"/>
                  </a:lnTo>
                  <a:lnTo>
                    <a:pt x="4303" y="2204"/>
                  </a:lnTo>
                  <a:lnTo>
                    <a:pt x="4671" y="2152"/>
                  </a:lnTo>
                  <a:lnTo>
                    <a:pt x="5406" y="2152"/>
                  </a:lnTo>
                  <a:lnTo>
                    <a:pt x="5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75" name="Google Shape;1075;p19"/>
            <p:cNvSpPr/>
            <p:nvPr/>
          </p:nvSpPr>
          <p:spPr>
            <a:xfrm>
              <a:off x="1047598" y="3166066"/>
              <a:ext cx="64419" cy="103291"/>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76" name="Google Shape;1076;p19"/>
            <p:cNvSpPr/>
            <p:nvPr/>
          </p:nvSpPr>
          <p:spPr>
            <a:xfrm>
              <a:off x="1121387"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77" name="Google Shape;1077;p19"/>
            <p:cNvSpPr/>
            <p:nvPr/>
          </p:nvSpPr>
          <p:spPr>
            <a:xfrm>
              <a:off x="1154231" y="3164358"/>
              <a:ext cx="58445" cy="107129"/>
            </a:xfrm>
            <a:custGeom>
              <a:avLst/>
              <a:gdLst/>
              <a:ahLst/>
              <a:cxnLst/>
              <a:rect l="l" t="t" r="r" b="b"/>
              <a:pathLst>
                <a:path w="7191" h="13173" extrusionOk="0">
                  <a:moveTo>
                    <a:pt x="3097" y="0"/>
                  </a:moveTo>
                  <a:lnTo>
                    <a:pt x="2520"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0"/>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0"/>
                  </a:lnTo>
                  <a:lnTo>
                    <a:pt x="6298" y="12175"/>
                  </a:lnTo>
                  <a:lnTo>
                    <a:pt x="6560" y="11861"/>
                  </a:lnTo>
                  <a:lnTo>
                    <a:pt x="6718" y="11546"/>
                  </a:lnTo>
                  <a:lnTo>
                    <a:pt x="6875" y="11178"/>
                  </a:lnTo>
                  <a:lnTo>
                    <a:pt x="6980" y="10759"/>
                  </a:lnTo>
                  <a:lnTo>
                    <a:pt x="7138" y="9971"/>
                  </a:lnTo>
                  <a:lnTo>
                    <a:pt x="7190" y="9079"/>
                  </a:lnTo>
                  <a:lnTo>
                    <a:pt x="7190" y="8187"/>
                  </a:lnTo>
                  <a:lnTo>
                    <a:pt x="5248" y="8187"/>
                  </a:lnTo>
                  <a:lnTo>
                    <a:pt x="5248" y="8974"/>
                  </a:lnTo>
                  <a:lnTo>
                    <a:pt x="5248" y="9604"/>
                  </a:lnTo>
                  <a:lnTo>
                    <a:pt x="5143" y="10181"/>
                  </a:lnTo>
                  <a:lnTo>
                    <a:pt x="5039" y="10654"/>
                  </a:lnTo>
                  <a:lnTo>
                    <a:pt x="4829"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4"/>
                  </a:lnTo>
                  <a:lnTo>
                    <a:pt x="5091" y="2362"/>
                  </a:lnTo>
                  <a:lnTo>
                    <a:pt x="5196" y="2834"/>
                  </a:lnTo>
                  <a:lnTo>
                    <a:pt x="5248" y="3411"/>
                  </a:lnTo>
                  <a:lnTo>
                    <a:pt x="5248" y="4828"/>
                  </a:lnTo>
                  <a:lnTo>
                    <a:pt x="7190" y="4828"/>
                  </a:lnTo>
                  <a:lnTo>
                    <a:pt x="7190" y="3884"/>
                  </a:lnTo>
                  <a:lnTo>
                    <a:pt x="7138" y="2992"/>
                  </a:lnTo>
                  <a:lnTo>
                    <a:pt x="7033" y="2204"/>
                  </a:lnTo>
                  <a:lnTo>
                    <a:pt x="6928" y="1837"/>
                  </a:lnTo>
                  <a:lnTo>
                    <a:pt x="6770" y="1470"/>
                  </a:lnTo>
                  <a:lnTo>
                    <a:pt x="6560" y="1155"/>
                  </a:lnTo>
                  <a:lnTo>
                    <a:pt x="6351"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78" name="Google Shape;1078;p19"/>
            <p:cNvSpPr/>
            <p:nvPr/>
          </p:nvSpPr>
          <p:spPr>
            <a:xfrm>
              <a:off x="1227167" y="3164358"/>
              <a:ext cx="58445" cy="107129"/>
            </a:xfrm>
            <a:custGeom>
              <a:avLst/>
              <a:gdLst/>
              <a:ahLst/>
              <a:cxnLst/>
              <a:rect l="l" t="t" r="r" b="b"/>
              <a:pathLst>
                <a:path w="7191" h="13173" extrusionOk="0">
                  <a:moveTo>
                    <a:pt x="3936" y="1575"/>
                  </a:moveTo>
                  <a:lnTo>
                    <a:pt x="4199" y="1627"/>
                  </a:lnTo>
                  <a:lnTo>
                    <a:pt x="4409" y="1732"/>
                  </a:lnTo>
                  <a:lnTo>
                    <a:pt x="4566" y="1837"/>
                  </a:lnTo>
                  <a:lnTo>
                    <a:pt x="4829" y="2099"/>
                  </a:lnTo>
                  <a:lnTo>
                    <a:pt x="5039" y="2414"/>
                  </a:lnTo>
                  <a:lnTo>
                    <a:pt x="5143" y="2782"/>
                  </a:lnTo>
                  <a:lnTo>
                    <a:pt x="5196" y="3149"/>
                  </a:lnTo>
                  <a:lnTo>
                    <a:pt x="5248" y="3779"/>
                  </a:lnTo>
                  <a:lnTo>
                    <a:pt x="5248" y="5353"/>
                  </a:lnTo>
                  <a:lnTo>
                    <a:pt x="2047" y="5353"/>
                  </a:lnTo>
                  <a:lnTo>
                    <a:pt x="2100" y="3464"/>
                  </a:lnTo>
                  <a:lnTo>
                    <a:pt x="2100" y="2992"/>
                  </a:lnTo>
                  <a:lnTo>
                    <a:pt x="2205" y="2624"/>
                  </a:lnTo>
                  <a:lnTo>
                    <a:pt x="2362" y="2309"/>
                  </a:lnTo>
                  <a:lnTo>
                    <a:pt x="2467" y="2099"/>
                  </a:lnTo>
                  <a:lnTo>
                    <a:pt x="2624" y="1942"/>
                  </a:lnTo>
                  <a:lnTo>
                    <a:pt x="2782" y="1785"/>
                  </a:lnTo>
                  <a:lnTo>
                    <a:pt x="3044" y="1680"/>
                  </a:lnTo>
                  <a:lnTo>
                    <a:pt x="3307" y="1575"/>
                  </a:lnTo>
                  <a:close/>
                  <a:moveTo>
                    <a:pt x="3517" y="0"/>
                  </a:moveTo>
                  <a:lnTo>
                    <a:pt x="2939" y="53"/>
                  </a:lnTo>
                  <a:lnTo>
                    <a:pt x="2415" y="158"/>
                  </a:lnTo>
                  <a:lnTo>
                    <a:pt x="1942" y="263"/>
                  </a:lnTo>
                  <a:lnTo>
                    <a:pt x="1575" y="473"/>
                  </a:lnTo>
                  <a:lnTo>
                    <a:pt x="1260" y="683"/>
                  </a:lnTo>
                  <a:lnTo>
                    <a:pt x="945" y="945"/>
                  </a:lnTo>
                  <a:lnTo>
                    <a:pt x="735" y="1260"/>
                  </a:lnTo>
                  <a:lnTo>
                    <a:pt x="525" y="1627"/>
                  </a:lnTo>
                  <a:lnTo>
                    <a:pt x="368" y="1994"/>
                  </a:lnTo>
                  <a:lnTo>
                    <a:pt x="263" y="2362"/>
                  </a:lnTo>
                  <a:lnTo>
                    <a:pt x="105" y="3254"/>
                  </a:lnTo>
                  <a:lnTo>
                    <a:pt x="0" y="4199"/>
                  </a:lnTo>
                  <a:lnTo>
                    <a:pt x="0" y="5248"/>
                  </a:lnTo>
                  <a:lnTo>
                    <a:pt x="0" y="8240"/>
                  </a:lnTo>
                  <a:lnTo>
                    <a:pt x="105" y="9919"/>
                  </a:lnTo>
                  <a:lnTo>
                    <a:pt x="105" y="10391"/>
                  </a:lnTo>
                  <a:lnTo>
                    <a:pt x="210" y="10706"/>
                  </a:lnTo>
                  <a:lnTo>
                    <a:pt x="315" y="11178"/>
                  </a:lnTo>
                  <a:lnTo>
                    <a:pt x="473" y="11546"/>
                  </a:lnTo>
                  <a:lnTo>
                    <a:pt x="630" y="11808"/>
                  </a:lnTo>
                  <a:lnTo>
                    <a:pt x="840" y="12070"/>
                  </a:lnTo>
                  <a:lnTo>
                    <a:pt x="1050" y="12280"/>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3"/>
                  </a:lnTo>
                  <a:lnTo>
                    <a:pt x="4566" y="11336"/>
                  </a:lnTo>
                  <a:lnTo>
                    <a:pt x="4356" y="11388"/>
                  </a:lnTo>
                  <a:lnTo>
                    <a:pt x="4199" y="11493"/>
                  </a:lnTo>
                  <a:lnTo>
                    <a:pt x="3674" y="11546"/>
                  </a:lnTo>
                  <a:lnTo>
                    <a:pt x="3412" y="11493"/>
                  </a:lnTo>
                  <a:lnTo>
                    <a:pt x="3202" y="11493"/>
                  </a:lnTo>
                  <a:lnTo>
                    <a:pt x="2834"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5" y="1522"/>
                  </a:lnTo>
                  <a:lnTo>
                    <a:pt x="6455" y="1207"/>
                  </a:lnTo>
                  <a:lnTo>
                    <a:pt x="6246"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79" name="Google Shape;1079;p19"/>
            <p:cNvSpPr/>
            <p:nvPr/>
          </p:nvSpPr>
          <p:spPr>
            <a:xfrm>
              <a:off x="1349152" y="3164358"/>
              <a:ext cx="59298" cy="104999"/>
            </a:xfrm>
            <a:custGeom>
              <a:avLst/>
              <a:gdLst/>
              <a:ahLst/>
              <a:cxnLst/>
              <a:rect l="l" t="t" r="r" b="b"/>
              <a:pathLst>
                <a:path w="7296" h="12911" extrusionOk="0">
                  <a:moveTo>
                    <a:pt x="4671" y="0"/>
                  </a:moveTo>
                  <a:lnTo>
                    <a:pt x="4094" y="53"/>
                  </a:lnTo>
                  <a:lnTo>
                    <a:pt x="3622" y="158"/>
                  </a:lnTo>
                  <a:lnTo>
                    <a:pt x="3202" y="315"/>
                  </a:lnTo>
                  <a:lnTo>
                    <a:pt x="2834" y="525"/>
                  </a:lnTo>
                  <a:lnTo>
                    <a:pt x="2572" y="735"/>
                  </a:lnTo>
                  <a:lnTo>
                    <a:pt x="2310" y="997"/>
                  </a:lnTo>
                  <a:lnTo>
                    <a:pt x="1942" y="1417"/>
                  </a:lnTo>
                  <a:lnTo>
                    <a:pt x="1942" y="210"/>
                  </a:lnTo>
                  <a:lnTo>
                    <a:pt x="1" y="210"/>
                  </a:lnTo>
                  <a:lnTo>
                    <a:pt x="1" y="12910"/>
                  </a:lnTo>
                  <a:lnTo>
                    <a:pt x="2047" y="12910"/>
                  </a:lnTo>
                  <a:lnTo>
                    <a:pt x="2047" y="4723"/>
                  </a:lnTo>
                  <a:lnTo>
                    <a:pt x="2047" y="3621"/>
                  </a:lnTo>
                  <a:lnTo>
                    <a:pt x="2152" y="3097"/>
                  </a:lnTo>
                  <a:lnTo>
                    <a:pt x="2257" y="2624"/>
                  </a:lnTo>
                  <a:lnTo>
                    <a:pt x="2467" y="2204"/>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099"/>
                  </a:lnTo>
                  <a:lnTo>
                    <a:pt x="5039" y="2414"/>
                  </a:lnTo>
                  <a:lnTo>
                    <a:pt x="5144" y="2887"/>
                  </a:lnTo>
                  <a:lnTo>
                    <a:pt x="5196" y="3411"/>
                  </a:lnTo>
                  <a:lnTo>
                    <a:pt x="5249" y="4618"/>
                  </a:lnTo>
                  <a:lnTo>
                    <a:pt x="5249" y="12910"/>
                  </a:lnTo>
                  <a:lnTo>
                    <a:pt x="7295" y="12910"/>
                  </a:lnTo>
                  <a:lnTo>
                    <a:pt x="7295" y="3989"/>
                  </a:lnTo>
                  <a:lnTo>
                    <a:pt x="7295" y="3306"/>
                  </a:lnTo>
                  <a:lnTo>
                    <a:pt x="7243" y="2624"/>
                  </a:lnTo>
                  <a:lnTo>
                    <a:pt x="7138" y="1942"/>
                  </a:lnTo>
                  <a:lnTo>
                    <a:pt x="7085" y="1627"/>
                  </a:lnTo>
                  <a:lnTo>
                    <a:pt x="6980" y="1312"/>
                  </a:lnTo>
                  <a:lnTo>
                    <a:pt x="6823" y="1050"/>
                  </a:lnTo>
                  <a:lnTo>
                    <a:pt x="6665" y="787"/>
                  </a:lnTo>
                  <a:lnTo>
                    <a:pt x="6456" y="578"/>
                  </a:lnTo>
                  <a:lnTo>
                    <a:pt x="6193" y="368"/>
                  </a:lnTo>
                  <a:lnTo>
                    <a:pt x="5878" y="210"/>
                  </a:lnTo>
                  <a:lnTo>
                    <a:pt x="5511" y="105"/>
                  </a:lnTo>
                  <a:lnTo>
                    <a:pt x="5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80" name="Google Shape;1080;p19"/>
            <p:cNvSpPr/>
            <p:nvPr/>
          </p:nvSpPr>
          <p:spPr>
            <a:xfrm>
              <a:off x="1426778" y="3166066"/>
              <a:ext cx="58867" cy="105422"/>
            </a:xfrm>
            <a:custGeom>
              <a:avLst/>
              <a:gdLst/>
              <a:ahLst/>
              <a:cxnLst/>
              <a:rect l="l" t="t" r="r" b="b"/>
              <a:pathLst>
                <a:path w="7243" h="12963" extrusionOk="0">
                  <a:moveTo>
                    <a:pt x="1" y="0"/>
                  </a:moveTo>
                  <a:lnTo>
                    <a:pt x="1" y="8030"/>
                  </a:lnTo>
                  <a:lnTo>
                    <a:pt x="1" y="9446"/>
                  </a:lnTo>
                  <a:lnTo>
                    <a:pt x="53" y="10496"/>
                  </a:lnTo>
                  <a:lnTo>
                    <a:pt x="158" y="10916"/>
                  </a:lnTo>
                  <a:lnTo>
                    <a:pt x="263" y="11283"/>
                  </a:lnTo>
                  <a:lnTo>
                    <a:pt x="368" y="11651"/>
                  </a:lnTo>
                  <a:lnTo>
                    <a:pt x="578" y="11965"/>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5"/>
                  </a:lnTo>
                  <a:lnTo>
                    <a:pt x="5301" y="11546"/>
                  </a:lnTo>
                  <a:lnTo>
                    <a:pt x="5301" y="12700"/>
                  </a:lnTo>
                  <a:lnTo>
                    <a:pt x="7243" y="12700"/>
                  </a:lnTo>
                  <a:lnTo>
                    <a:pt x="7243" y="0"/>
                  </a:lnTo>
                  <a:lnTo>
                    <a:pt x="5249" y="0"/>
                  </a:lnTo>
                  <a:lnTo>
                    <a:pt x="5249" y="8344"/>
                  </a:lnTo>
                  <a:lnTo>
                    <a:pt x="5249" y="9341"/>
                  </a:lnTo>
                  <a:lnTo>
                    <a:pt x="5196" y="9866"/>
                  </a:lnTo>
                  <a:lnTo>
                    <a:pt x="5039" y="10339"/>
                  </a:lnTo>
                  <a:lnTo>
                    <a:pt x="4829" y="10811"/>
                  </a:lnTo>
                  <a:lnTo>
                    <a:pt x="4671" y="10968"/>
                  </a:lnTo>
                  <a:lnTo>
                    <a:pt x="4514" y="11126"/>
                  </a:lnTo>
                  <a:lnTo>
                    <a:pt x="4304" y="11231"/>
                  </a:lnTo>
                  <a:lnTo>
                    <a:pt x="4094" y="11336"/>
                  </a:lnTo>
                  <a:lnTo>
                    <a:pt x="3832" y="11388"/>
                  </a:lnTo>
                  <a:lnTo>
                    <a:pt x="3517" y="11441"/>
                  </a:lnTo>
                  <a:lnTo>
                    <a:pt x="3255" y="11388"/>
                  </a:lnTo>
                  <a:lnTo>
                    <a:pt x="3045" y="11336"/>
                  </a:lnTo>
                  <a:lnTo>
                    <a:pt x="2835" y="11283"/>
                  </a:lnTo>
                  <a:lnTo>
                    <a:pt x="2677" y="11178"/>
                  </a:lnTo>
                  <a:lnTo>
                    <a:pt x="2415" y="10968"/>
                  </a:lnTo>
                  <a:lnTo>
                    <a:pt x="2257" y="10706"/>
                  </a:lnTo>
                  <a:lnTo>
                    <a:pt x="2152" y="10391"/>
                  </a:lnTo>
                  <a:lnTo>
                    <a:pt x="2048" y="10076"/>
                  </a:lnTo>
                  <a:lnTo>
                    <a:pt x="2048" y="9551"/>
                  </a:lnTo>
                  <a:lnTo>
                    <a:pt x="1995" y="8344"/>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81" name="Google Shape;1081;p19"/>
            <p:cNvSpPr/>
            <p:nvPr/>
          </p:nvSpPr>
          <p:spPr>
            <a:xfrm>
              <a:off x="1503981" y="3164358"/>
              <a:ext cx="102374" cy="104999"/>
            </a:xfrm>
            <a:custGeom>
              <a:avLst/>
              <a:gdLst/>
              <a:ahLst/>
              <a:cxnLst/>
              <a:rect l="l" t="t" r="r" b="b"/>
              <a:pathLst>
                <a:path w="12596" h="12911" extrusionOk="0">
                  <a:moveTo>
                    <a:pt x="4619" y="0"/>
                  </a:moveTo>
                  <a:lnTo>
                    <a:pt x="4094" y="53"/>
                  </a:lnTo>
                  <a:lnTo>
                    <a:pt x="3569" y="158"/>
                  </a:lnTo>
                  <a:lnTo>
                    <a:pt x="3202" y="315"/>
                  </a:lnTo>
                  <a:lnTo>
                    <a:pt x="2834" y="578"/>
                  </a:lnTo>
                  <a:lnTo>
                    <a:pt x="2520" y="787"/>
                  </a:lnTo>
                  <a:lnTo>
                    <a:pt x="2257" y="1050"/>
                  </a:lnTo>
                  <a:lnTo>
                    <a:pt x="1890" y="1470"/>
                  </a:lnTo>
                  <a:lnTo>
                    <a:pt x="1890" y="210"/>
                  </a:lnTo>
                  <a:lnTo>
                    <a:pt x="1" y="210"/>
                  </a:lnTo>
                  <a:lnTo>
                    <a:pt x="1" y="12910"/>
                  </a:lnTo>
                  <a:lnTo>
                    <a:pt x="2047" y="12910"/>
                  </a:lnTo>
                  <a:lnTo>
                    <a:pt x="2047" y="4618"/>
                  </a:lnTo>
                  <a:lnTo>
                    <a:pt x="2047" y="3516"/>
                  </a:lnTo>
                  <a:lnTo>
                    <a:pt x="2100" y="3044"/>
                  </a:lnTo>
                  <a:lnTo>
                    <a:pt x="2257" y="2572"/>
                  </a:lnTo>
                  <a:lnTo>
                    <a:pt x="2415" y="2152"/>
                  </a:lnTo>
                  <a:lnTo>
                    <a:pt x="2572" y="1994"/>
                  </a:lnTo>
                  <a:lnTo>
                    <a:pt x="2730" y="1837"/>
                  </a:lnTo>
                  <a:lnTo>
                    <a:pt x="2939" y="1732"/>
                  </a:lnTo>
                  <a:lnTo>
                    <a:pt x="3149" y="1627"/>
                  </a:lnTo>
                  <a:lnTo>
                    <a:pt x="3412" y="1575"/>
                  </a:lnTo>
                  <a:lnTo>
                    <a:pt x="3989" y="1575"/>
                  </a:lnTo>
                  <a:lnTo>
                    <a:pt x="4199" y="1627"/>
                  </a:lnTo>
                  <a:lnTo>
                    <a:pt x="4409" y="1680"/>
                  </a:lnTo>
                  <a:lnTo>
                    <a:pt x="4619" y="1785"/>
                  </a:lnTo>
                  <a:lnTo>
                    <a:pt x="4776" y="1942"/>
                  </a:lnTo>
                  <a:lnTo>
                    <a:pt x="4881" y="2099"/>
                  </a:lnTo>
                  <a:lnTo>
                    <a:pt x="5091" y="2467"/>
                  </a:lnTo>
                  <a:lnTo>
                    <a:pt x="5196" y="2887"/>
                  </a:lnTo>
                  <a:lnTo>
                    <a:pt x="5249" y="3411"/>
                  </a:lnTo>
                  <a:lnTo>
                    <a:pt x="5249" y="4618"/>
                  </a:lnTo>
                  <a:lnTo>
                    <a:pt x="5249" y="12910"/>
                  </a:lnTo>
                  <a:lnTo>
                    <a:pt x="7295" y="12910"/>
                  </a:lnTo>
                  <a:lnTo>
                    <a:pt x="7295" y="4618"/>
                  </a:lnTo>
                  <a:lnTo>
                    <a:pt x="7348" y="3569"/>
                  </a:lnTo>
                  <a:lnTo>
                    <a:pt x="7400" y="3044"/>
                  </a:lnTo>
                  <a:lnTo>
                    <a:pt x="7505" y="2572"/>
                  </a:lnTo>
                  <a:lnTo>
                    <a:pt x="7715" y="2152"/>
                  </a:lnTo>
                  <a:lnTo>
                    <a:pt x="7872" y="1994"/>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8"/>
                  </a:lnTo>
                  <a:lnTo>
                    <a:pt x="10549" y="12910"/>
                  </a:lnTo>
                  <a:lnTo>
                    <a:pt x="12596" y="12910"/>
                  </a:lnTo>
                  <a:lnTo>
                    <a:pt x="12596" y="4618"/>
                  </a:lnTo>
                  <a:lnTo>
                    <a:pt x="12596" y="3306"/>
                  </a:lnTo>
                  <a:lnTo>
                    <a:pt x="12543" y="2729"/>
                  </a:lnTo>
                  <a:lnTo>
                    <a:pt x="12491" y="2257"/>
                  </a:lnTo>
                  <a:lnTo>
                    <a:pt x="12386" y="1837"/>
                  </a:lnTo>
                  <a:lnTo>
                    <a:pt x="12228" y="1470"/>
                  </a:lnTo>
                  <a:lnTo>
                    <a:pt x="12018" y="1102"/>
                  </a:lnTo>
                  <a:lnTo>
                    <a:pt x="11756" y="787"/>
                  </a:lnTo>
                  <a:lnTo>
                    <a:pt x="11441" y="525"/>
                  </a:lnTo>
                  <a:lnTo>
                    <a:pt x="11126" y="315"/>
                  </a:lnTo>
                  <a:lnTo>
                    <a:pt x="10811" y="210"/>
                  </a:lnTo>
                  <a:lnTo>
                    <a:pt x="10549" y="105"/>
                  </a:lnTo>
                  <a:lnTo>
                    <a:pt x="10077" y="0"/>
                  </a:lnTo>
                  <a:lnTo>
                    <a:pt x="9762" y="0"/>
                  </a:lnTo>
                  <a:lnTo>
                    <a:pt x="9237" y="53"/>
                  </a:lnTo>
                  <a:lnTo>
                    <a:pt x="8765" y="158"/>
                  </a:lnTo>
                  <a:lnTo>
                    <a:pt x="8345" y="315"/>
                  </a:lnTo>
                  <a:lnTo>
                    <a:pt x="8030" y="525"/>
                  </a:lnTo>
                  <a:lnTo>
                    <a:pt x="7715" y="787"/>
                  </a:lnTo>
                  <a:lnTo>
                    <a:pt x="7505" y="1050"/>
                  </a:lnTo>
                  <a:lnTo>
                    <a:pt x="7138" y="1470"/>
                  </a:lnTo>
                  <a:lnTo>
                    <a:pt x="6823" y="1050"/>
                  </a:lnTo>
                  <a:lnTo>
                    <a:pt x="6613" y="787"/>
                  </a:lnTo>
                  <a:lnTo>
                    <a:pt x="6403" y="578"/>
                  </a:lnTo>
                  <a:lnTo>
                    <a:pt x="6036" y="315"/>
                  </a:lnTo>
                  <a:lnTo>
                    <a:pt x="5668" y="158"/>
                  </a:lnTo>
                  <a:lnTo>
                    <a:pt x="519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82" name="Google Shape;1082;p19"/>
            <p:cNvSpPr/>
            <p:nvPr/>
          </p:nvSpPr>
          <p:spPr>
            <a:xfrm>
              <a:off x="1622553" y="3130641"/>
              <a:ext cx="58445" cy="140847"/>
            </a:xfrm>
            <a:custGeom>
              <a:avLst/>
              <a:gdLst/>
              <a:ahLst/>
              <a:cxnLst/>
              <a:rect l="l" t="t" r="r" b="b"/>
              <a:pathLst>
                <a:path w="7191" h="17319" extrusionOk="0">
                  <a:moveTo>
                    <a:pt x="3832" y="0"/>
                  </a:moveTo>
                  <a:lnTo>
                    <a:pt x="2520" y="2782"/>
                  </a:lnTo>
                  <a:lnTo>
                    <a:pt x="4147" y="2782"/>
                  </a:lnTo>
                  <a:lnTo>
                    <a:pt x="6613" y="0"/>
                  </a:lnTo>
                  <a:close/>
                  <a:moveTo>
                    <a:pt x="3989" y="5721"/>
                  </a:moveTo>
                  <a:lnTo>
                    <a:pt x="4199" y="5773"/>
                  </a:lnTo>
                  <a:lnTo>
                    <a:pt x="4409" y="5878"/>
                  </a:lnTo>
                  <a:lnTo>
                    <a:pt x="4567" y="5983"/>
                  </a:lnTo>
                  <a:lnTo>
                    <a:pt x="4881" y="6245"/>
                  </a:lnTo>
                  <a:lnTo>
                    <a:pt x="5039" y="6560"/>
                  </a:lnTo>
                  <a:lnTo>
                    <a:pt x="5196" y="6928"/>
                  </a:lnTo>
                  <a:lnTo>
                    <a:pt x="5249" y="7295"/>
                  </a:lnTo>
                  <a:lnTo>
                    <a:pt x="5301" y="7925"/>
                  </a:lnTo>
                  <a:lnTo>
                    <a:pt x="5301" y="9499"/>
                  </a:lnTo>
                  <a:lnTo>
                    <a:pt x="2100" y="9499"/>
                  </a:lnTo>
                  <a:lnTo>
                    <a:pt x="2100" y="7610"/>
                  </a:lnTo>
                  <a:lnTo>
                    <a:pt x="2152" y="7138"/>
                  </a:lnTo>
                  <a:lnTo>
                    <a:pt x="2205" y="6770"/>
                  </a:lnTo>
                  <a:lnTo>
                    <a:pt x="2362" y="6455"/>
                  </a:lnTo>
                  <a:lnTo>
                    <a:pt x="2467" y="6245"/>
                  </a:lnTo>
                  <a:lnTo>
                    <a:pt x="2625" y="6088"/>
                  </a:lnTo>
                  <a:lnTo>
                    <a:pt x="2835" y="5931"/>
                  </a:lnTo>
                  <a:lnTo>
                    <a:pt x="3045" y="5826"/>
                  </a:lnTo>
                  <a:lnTo>
                    <a:pt x="3360" y="5721"/>
                  </a:lnTo>
                  <a:close/>
                  <a:moveTo>
                    <a:pt x="3517" y="4146"/>
                  </a:moveTo>
                  <a:lnTo>
                    <a:pt x="2940" y="4199"/>
                  </a:lnTo>
                  <a:lnTo>
                    <a:pt x="2415" y="4304"/>
                  </a:lnTo>
                  <a:lnTo>
                    <a:pt x="1995" y="4409"/>
                  </a:lnTo>
                  <a:lnTo>
                    <a:pt x="1575" y="4619"/>
                  </a:lnTo>
                  <a:lnTo>
                    <a:pt x="1260" y="4829"/>
                  </a:lnTo>
                  <a:lnTo>
                    <a:pt x="998" y="5091"/>
                  </a:lnTo>
                  <a:lnTo>
                    <a:pt x="736" y="5406"/>
                  </a:lnTo>
                  <a:lnTo>
                    <a:pt x="526" y="5773"/>
                  </a:lnTo>
                  <a:lnTo>
                    <a:pt x="368" y="6140"/>
                  </a:lnTo>
                  <a:lnTo>
                    <a:pt x="263" y="6508"/>
                  </a:lnTo>
                  <a:lnTo>
                    <a:pt x="106" y="7400"/>
                  </a:lnTo>
                  <a:lnTo>
                    <a:pt x="53" y="8345"/>
                  </a:lnTo>
                  <a:lnTo>
                    <a:pt x="1" y="9394"/>
                  </a:lnTo>
                  <a:lnTo>
                    <a:pt x="53" y="12386"/>
                  </a:lnTo>
                  <a:lnTo>
                    <a:pt x="106" y="14065"/>
                  </a:lnTo>
                  <a:lnTo>
                    <a:pt x="158" y="14537"/>
                  </a:lnTo>
                  <a:lnTo>
                    <a:pt x="211" y="14852"/>
                  </a:lnTo>
                  <a:lnTo>
                    <a:pt x="368" y="15324"/>
                  </a:lnTo>
                  <a:lnTo>
                    <a:pt x="526" y="15692"/>
                  </a:lnTo>
                  <a:lnTo>
                    <a:pt x="683" y="15954"/>
                  </a:lnTo>
                  <a:lnTo>
                    <a:pt x="841" y="16216"/>
                  </a:lnTo>
                  <a:lnTo>
                    <a:pt x="1050" y="16426"/>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6"/>
                  </a:lnTo>
                  <a:lnTo>
                    <a:pt x="6193" y="16426"/>
                  </a:lnTo>
                  <a:lnTo>
                    <a:pt x="6403" y="16216"/>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19"/>
                  </a:lnTo>
                  <a:lnTo>
                    <a:pt x="4567" y="15482"/>
                  </a:lnTo>
                  <a:lnTo>
                    <a:pt x="4409" y="15534"/>
                  </a:lnTo>
                  <a:lnTo>
                    <a:pt x="4199" y="15639"/>
                  </a:lnTo>
                  <a:lnTo>
                    <a:pt x="3727" y="15692"/>
                  </a:lnTo>
                  <a:lnTo>
                    <a:pt x="3464" y="15639"/>
                  </a:lnTo>
                  <a:lnTo>
                    <a:pt x="3202" y="15639"/>
                  </a:lnTo>
                  <a:lnTo>
                    <a:pt x="2835" y="15482"/>
                  </a:lnTo>
                  <a:lnTo>
                    <a:pt x="2572" y="15219"/>
                  </a:lnTo>
                  <a:lnTo>
                    <a:pt x="2362" y="14957"/>
                  </a:lnTo>
                  <a:lnTo>
                    <a:pt x="2257" y="14642"/>
                  </a:lnTo>
                  <a:lnTo>
                    <a:pt x="2152" y="14380"/>
                  </a:lnTo>
                  <a:lnTo>
                    <a:pt x="2100" y="13855"/>
                  </a:lnTo>
                  <a:lnTo>
                    <a:pt x="2048" y="12700"/>
                  </a:lnTo>
                  <a:lnTo>
                    <a:pt x="2100" y="11126"/>
                  </a:lnTo>
                  <a:lnTo>
                    <a:pt x="7191" y="11126"/>
                  </a:lnTo>
                  <a:lnTo>
                    <a:pt x="7191" y="8082"/>
                  </a:lnTo>
                  <a:lnTo>
                    <a:pt x="7138" y="7400"/>
                  </a:lnTo>
                  <a:lnTo>
                    <a:pt x="7086" y="6928"/>
                  </a:lnTo>
                  <a:lnTo>
                    <a:pt x="6981" y="6455"/>
                  </a:lnTo>
                  <a:lnTo>
                    <a:pt x="6823" y="6036"/>
                  </a:lnTo>
                  <a:lnTo>
                    <a:pt x="6666" y="5668"/>
                  </a:lnTo>
                  <a:lnTo>
                    <a:pt x="6456" y="5353"/>
                  </a:lnTo>
                  <a:lnTo>
                    <a:pt x="6246" y="5091"/>
                  </a:lnTo>
                  <a:lnTo>
                    <a:pt x="5983" y="4829"/>
                  </a:lnTo>
                  <a:lnTo>
                    <a:pt x="5721" y="4671"/>
                  </a:lnTo>
                  <a:lnTo>
                    <a:pt x="5459" y="4514"/>
                  </a:lnTo>
                  <a:lnTo>
                    <a:pt x="4881" y="4304"/>
                  </a:lnTo>
                  <a:lnTo>
                    <a:pt x="4357" y="4199"/>
                  </a:lnTo>
                  <a:lnTo>
                    <a:pt x="3884" y="41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83" name="Google Shape;1083;p19"/>
            <p:cNvSpPr/>
            <p:nvPr/>
          </p:nvSpPr>
          <p:spPr>
            <a:xfrm>
              <a:off x="1697627" y="3164358"/>
              <a:ext cx="43515" cy="104999"/>
            </a:xfrm>
            <a:custGeom>
              <a:avLst/>
              <a:gdLst/>
              <a:ahLst/>
              <a:cxnLst/>
              <a:rect l="l" t="t" r="r" b="b"/>
              <a:pathLst>
                <a:path w="5354" h="12911" extrusionOk="0">
                  <a:moveTo>
                    <a:pt x="4986" y="0"/>
                  </a:moveTo>
                  <a:lnTo>
                    <a:pt x="4618" y="53"/>
                  </a:lnTo>
                  <a:lnTo>
                    <a:pt x="4251" y="105"/>
                  </a:lnTo>
                  <a:lnTo>
                    <a:pt x="3989" y="210"/>
                  </a:lnTo>
                  <a:lnTo>
                    <a:pt x="3674" y="368"/>
                  </a:lnTo>
                  <a:lnTo>
                    <a:pt x="3464" y="525"/>
                  </a:lnTo>
                  <a:lnTo>
                    <a:pt x="2992" y="892"/>
                  </a:lnTo>
                  <a:lnTo>
                    <a:pt x="2624" y="1312"/>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1"/>
                  </a:lnTo>
                  <a:lnTo>
                    <a:pt x="2624" y="3149"/>
                  </a:lnTo>
                  <a:lnTo>
                    <a:pt x="2887" y="2834"/>
                  </a:lnTo>
                  <a:lnTo>
                    <a:pt x="3201" y="2572"/>
                  </a:lnTo>
                  <a:lnTo>
                    <a:pt x="3569" y="2362"/>
                  </a:lnTo>
                  <a:lnTo>
                    <a:pt x="3936" y="2257"/>
                  </a:lnTo>
                  <a:lnTo>
                    <a:pt x="4304" y="2204"/>
                  </a:lnTo>
                  <a:lnTo>
                    <a:pt x="4671" y="2152"/>
                  </a:lnTo>
                  <a:lnTo>
                    <a:pt x="5353" y="2152"/>
                  </a:lnTo>
                  <a:lnTo>
                    <a:pt x="5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84" name="Google Shape;1084;p19"/>
            <p:cNvSpPr/>
            <p:nvPr/>
          </p:nvSpPr>
          <p:spPr>
            <a:xfrm>
              <a:off x="1749237" y="3126802"/>
              <a:ext cx="16214" cy="142555"/>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85" name="Google Shape;1085;p19"/>
            <p:cNvSpPr/>
            <p:nvPr/>
          </p:nvSpPr>
          <p:spPr>
            <a:xfrm>
              <a:off x="1782080" y="3164358"/>
              <a:ext cx="60574" cy="137862"/>
            </a:xfrm>
            <a:custGeom>
              <a:avLst/>
              <a:gdLst/>
              <a:ahLst/>
              <a:cxnLst/>
              <a:rect l="l" t="t" r="r" b="b"/>
              <a:pathLst>
                <a:path w="7453" h="16952" extrusionOk="0">
                  <a:moveTo>
                    <a:pt x="3936" y="1627"/>
                  </a:moveTo>
                  <a:lnTo>
                    <a:pt x="4146" y="1680"/>
                  </a:lnTo>
                  <a:lnTo>
                    <a:pt x="4408" y="1785"/>
                  </a:lnTo>
                  <a:lnTo>
                    <a:pt x="4566" y="1837"/>
                  </a:lnTo>
                  <a:lnTo>
                    <a:pt x="4881" y="2099"/>
                  </a:lnTo>
                  <a:lnTo>
                    <a:pt x="5091" y="2414"/>
                  </a:lnTo>
                  <a:lnTo>
                    <a:pt x="5248" y="2729"/>
                  </a:lnTo>
                  <a:lnTo>
                    <a:pt x="5301" y="3044"/>
                  </a:lnTo>
                  <a:lnTo>
                    <a:pt x="5405" y="3569"/>
                  </a:lnTo>
                  <a:lnTo>
                    <a:pt x="5458" y="5038"/>
                  </a:lnTo>
                  <a:lnTo>
                    <a:pt x="5510" y="6508"/>
                  </a:lnTo>
                  <a:lnTo>
                    <a:pt x="5458" y="8659"/>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8"/>
                  </a:lnTo>
                  <a:lnTo>
                    <a:pt x="2729" y="11283"/>
                  </a:lnTo>
                  <a:lnTo>
                    <a:pt x="2572" y="11126"/>
                  </a:lnTo>
                  <a:lnTo>
                    <a:pt x="2467" y="10916"/>
                  </a:lnTo>
                  <a:lnTo>
                    <a:pt x="2362" y="10706"/>
                  </a:lnTo>
                  <a:lnTo>
                    <a:pt x="2257" y="10444"/>
                  </a:lnTo>
                  <a:lnTo>
                    <a:pt x="2152" y="9761"/>
                  </a:lnTo>
                  <a:lnTo>
                    <a:pt x="2099" y="8974"/>
                  </a:lnTo>
                  <a:lnTo>
                    <a:pt x="2099" y="6823"/>
                  </a:lnTo>
                  <a:lnTo>
                    <a:pt x="2099" y="4881"/>
                  </a:lnTo>
                  <a:lnTo>
                    <a:pt x="2152" y="3359"/>
                  </a:lnTo>
                  <a:lnTo>
                    <a:pt x="2204" y="2887"/>
                  </a:lnTo>
                  <a:lnTo>
                    <a:pt x="2257" y="2572"/>
                  </a:lnTo>
                  <a:lnTo>
                    <a:pt x="2414" y="2309"/>
                  </a:lnTo>
                  <a:lnTo>
                    <a:pt x="2572" y="2047"/>
                  </a:lnTo>
                  <a:lnTo>
                    <a:pt x="2834" y="1837"/>
                  </a:lnTo>
                  <a:lnTo>
                    <a:pt x="3201" y="1680"/>
                  </a:lnTo>
                  <a:lnTo>
                    <a:pt x="3621" y="1627"/>
                  </a:lnTo>
                  <a:close/>
                  <a:moveTo>
                    <a:pt x="2991" y="0"/>
                  </a:moveTo>
                  <a:lnTo>
                    <a:pt x="2519" y="53"/>
                  </a:lnTo>
                  <a:lnTo>
                    <a:pt x="2047" y="158"/>
                  </a:lnTo>
                  <a:lnTo>
                    <a:pt x="1627" y="368"/>
                  </a:lnTo>
                  <a:lnTo>
                    <a:pt x="1207" y="630"/>
                  </a:lnTo>
                  <a:lnTo>
                    <a:pt x="892" y="945"/>
                  </a:lnTo>
                  <a:lnTo>
                    <a:pt x="577" y="1365"/>
                  </a:lnTo>
                  <a:lnTo>
                    <a:pt x="315" y="1837"/>
                  </a:lnTo>
                  <a:lnTo>
                    <a:pt x="158" y="2414"/>
                  </a:lnTo>
                  <a:lnTo>
                    <a:pt x="53" y="3306"/>
                  </a:lnTo>
                  <a:lnTo>
                    <a:pt x="0" y="4513"/>
                  </a:lnTo>
                  <a:lnTo>
                    <a:pt x="0" y="6770"/>
                  </a:lnTo>
                  <a:lnTo>
                    <a:pt x="0" y="8817"/>
                  </a:lnTo>
                  <a:lnTo>
                    <a:pt x="53" y="9919"/>
                  </a:lnTo>
                  <a:lnTo>
                    <a:pt x="158" y="10706"/>
                  </a:lnTo>
                  <a:lnTo>
                    <a:pt x="315" y="11231"/>
                  </a:lnTo>
                  <a:lnTo>
                    <a:pt x="472" y="11651"/>
                  </a:lnTo>
                  <a:lnTo>
                    <a:pt x="735" y="12070"/>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333"/>
                  </a:lnTo>
                  <a:lnTo>
                    <a:pt x="5196" y="12070"/>
                  </a:lnTo>
                  <a:lnTo>
                    <a:pt x="5458" y="11651"/>
                  </a:lnTo>
                  <a:lnTo>
                    <a:pt x="5458" y="16951"/>
                  </a:lnTo>
                  <a:lnTo>
                    <a:pt x="7452" y="16951"/>
                  </a:lnTo>
                  <a:lnTo>
                    <a:pt x="7452" y="210"/>
                  </a:lnTo>
                  <a:lnTo>
                    <a:pt x="5510" y="210"/>
                  </a:lnTo>
                  <a:lnTo>
                    <a:pt x="5510" y="1575"/>
                  </a:lnTo>
                  <a:lnTo>
                    <a:pt x="5196" y="1102"/>
                  </a:lnTo>
                  <a:lnTo>
                    <a:pt x="4986" y="840"/>
                  </a:lnTo>
                  <a:lnTo>
                    <a:pt x="4723" y="578"/>
                  </a:lnTo>
                  <a:lnTo>
                    <a:pt x="4356" y="315"/>
                  </a:lnTo>
                  <a:lnTo>
                    <a:pt x="3989" y="158"/>
                  </a:lnTo>
                  <a:lnTo>
                    <a:pt x="3516" y="53"/>
                  </a:lnTo>
                  <a:lnTo>
                    <a:pt x="29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86" name="Google Shape;1086;p19"/>
            <p:cNvSpPr/>
            <p:nvPr/>
          </p:nvSpPr>
          <p:spPr>
            <a:xfrm>
              <a:off x="1860982" y="3166066"/>
              <a:ext cx="59298" cy="105422"/>
            </a:xfrm>
            <a:custGeom>
              <a:avLst/>
              <a:gdLst/>
              <a:ahLst/>
              <a:cxnLst/>
              <a:rect l="l" t="t" r="r" b="b"/>
              <a:pathLst>
                <a:path w="7296" h="12963" extrusionOk="0">
                  <a:moveTo>
                    <a:pt x="1" y="0"/>
                  </a:moveTo>
                  <a:lnTo>
                    <a:pt x="1" y="8030"/>
                  </a:lnTo>
                  <a:lnTo>
                    <a:pt x="1" y="9446"/>
                  </a:lnTo>
                  <a:lnTo>
                    <a:pt x="106" y="10496"/>
                  </a:lnTo>
                  <a:lnTo>
                    <a:pt x="158" y="10916"/>
                  </a:lnTo>
                  <a:lnTo>
                    <a:pt x="263" y="11283"/>
                  </a:lnTo>
                  <a:lnTo>
                    <a:pt x="421" y="11651"/>
                  </a:lnTo>
                  <a:lnTo>
                    <a:pt x="578" y="11965"/>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5"/>
                  </a:lnTo>
                  <a:lnTo>
                    <a:pt x="5354" y="11546"/>
                  </a:lnTo>
                  <a:lnTo>
                    <a:pt x="5354" y="12700"/>
                  </a:lnTo>
                  <a:lnTo>
                    <a:pt x="7295" y="12700"/>
                  </a:lnTo>
                  <a:lnTo>
                    <a:pt x="7295" y="0"/>
                  </a:lnTo>
                  <a:lnTo>
                    <a:pt x="5301" y="0"/>
                  </a:lnTo>
                  <a:lnTo>
                    <a:pt x="5301" y="8344"/>
                  </a:lnTo>
                  <a:lnTo>
                    <a:pt x="5249" y="9341"/>
                  </a:lnTo>
                  <a:lnTo>
                    <a:pt x="5196" y="9866"/>
                  </a:lnTo>
                  <a:lnTo>
                    <a:pt x="5039" y="10339"/>
                  </a:lnTo>
                  <a:lnTo>
                    <a:pt x="4829" y="10811"/>
                  </a:lnTo>
                  <a:lnTo>
                    <a:pt x="4724" y="10968"/>
                  </a:lnTo>
                  <a:lnTo>
                    <a:pt x="4514" y="11126"/>
                  </a:lnTo>
                  <a:lnTo>
                    <a:pt x="4357" y="11231"/>
                  </a:lnTo>
                  <a:lnTo>
                    <a:pt x="4094" y="11336"/>
                  </a:lnTo>
                  <a:lnTo>
                    <a:pt x="3832" y="11388"/>
                  </a:lnTo>
                  <a:lnTo>
                    <a:pt x="3517" y="11441"/>
                  </a:lnTo>
                  <a:lnTo>
                    <a:pt x="3255" y="11388"/>
                  </a:lnTo>
                  <a:lnTo>
                    <a:pt x="3045" y="11336"/>
                  </a:lnTo>
                  <a:lnTo>
                    <a:pt x="2887" y="11283"/>
                  </a:lnTo>
                  <a:lnTo>
                    <a:pt x="2677" y="11178"/>
                  </a:lnTo>
                  <a:lnTo>
                    <a:pt x="2415" y="10968"/>
                  </a:lnTo>
                  <a:lnTo>
                    <a:pt x="2257" y="10706"/>
                  </a:lnTo>
                  <a:lnTo>
                    <a:pt x="2152" y="10391"/>
                  </a:lnTo>
                  <a:lnTo>
                    <a:pt x="2100" y="10076"/>
                  </a:lnTo>
                  <a:lnTo>
                    <a:pt x="2047" y="9551"/>
                  </a:lnTo>
                  <a:lnTo>
                    <a:pt x="2047" y="8344"/>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87" name="Google Shape;1087;p19"/>
            <p:cNvSpPr/>
            <p:nvPr/>
          </p:nvSpPr>
          <p:spPr>
            <a:xfrm>
              <a:off x="1936909" y="3164358"/>
              <a:ext cx="58014" cy="107129"/>
            </a:xfrm>
            <a:custGeom>
              <a:avLst/>
              <a:gdLst/>
              <a:ahLst/>
              <a:cxnLst/>
              <a:rect l="l" t="t" r="r" b="b"/>
              <a:pathLst>
                <a:path w="7138" h="13173" extrusionOk="0">
                  <a:moveTo>
                    <a:pt x="3936" y="1575"/>
                  </a:moveTo>
                  <a:lnTo>
                    <a:pt x="4146" y="1627"/>
                  </a:lnTo>
                  <a:lnTo>
                    <a:pt x="4356" y="1732"/>
                  </a:lnTo>
                  <a:lnTo>
                    <a:pt x="4566" y="1837"/>
                  </a:lnTo>
                  <a:lnTo>
                    <a:pt x="4828" y="2099"/>
                  </a:lnTo>
                  <a:lnTo>
                    <a:pt x="4986" y="2414"/>
                  </a:lnTo>
                  <a:lnTo>
                    <a:pt x="5143" y="2782"/>
                  </a:lnTo>
                  <a:lnTo>
                    <a:pt x="5196" y="3149"/>
                  </a:lnTo>
                  <a:lnTo>
                    <a:pt x="5248" y="3779"/>
                  </a:lnTo>
                  <a:lnTo>
                    <a:pt x="5248" y="5353"/>
                  </a:lnTo>
                  <a:lnTo>
                    <a:pt x="2047" y="5353"/>
                  </a:lnTo>
                  <a:lnTo>
                    <a:pt x="2047" y="3464"/>
                  </a:lnTo>
                  <a:lnTo>
                    <a:pt x="2099" y="2992"/>
                  </a:lnTo>
                  <a:lnTo>
                    <a:pt x="2204" y="2624"/>
                  </a:lnTo>
                  <a:lnTo>
                    <a:pt x="2309" y="2309"/>
                  </a:lnTo>
                  <a:lnTo>
                    <a:pt x="2414" y="2099"/>
                  </a:lnTo>
                  <a:lnTo>
                    <a:pt x="2572" y="1942"/>
                  </a:lnTo>
                  <a:lnTo>
                    <a:pt x="2782" y="1785"/>
                  </a:lnTo>
                  <a:lnTo>
                    <a:pt x="2991" y="1680"/>
                  </a:lnTo>
                  <a:lnTo>
                    <a:pt x="3306" y="1575"/>
                  </a:lnTo>
                  <a:close/>
                  <a:moveTo>
                    <a:pt x="3464" y="0"/>
                  </a:moveTo>
                  <a:lnTo>
                    <a:pt x="2886" y="53"/>
                  </a:lnTo>
                  <a:lnTo>
                    <a:pt x="2414" y="158"/>
                  </a:lnTo>
                  <a:lnTo>
                    <a:pt x="1942" y="263"/>
                  </a:lnTo>
                  <a:lnTo>
                    <a:pt x="1574" y="473"/>
                  </a:lnTo>
                  <a:lnTo>
                    <a:pt x="1207" y="683"/>
                  </a:lnTo>
                  <a:lnTo>
                    <a:pt x="945" y="945"/>
                  </a:lnTo>
                  <a:lnTo>
                    <a:pt x="682" y="1260"/>
                  </a:lnTo>
                  <a:lnTo>
                    <a:pt x="525" y="1627"/>
                  </a:lnTo>
                  <a:lnTo>
                    <a:pt x="367" y="1994"/>
                  </a:lnTo>
                  <a:lnTo>
                    <a:pt x="210" y="2362"/>
                  </a:lnTo>
                  <a:lnTo>
                    <a:pt x="53" y="3254"/>
                  </a:lnTo>
                  <a:lnTo>
                    <a:pt x="0" y="4199"/>
                  </a:lnTo>
                  <a:lnTo>
                    <a:pt x="0" y="5248"/>
                  </a:lnTo>
                  <a:lnTo>
                    <a:pt x="0" y="8240"/>
                  </a:lnTo>
                  <a:lnTo>
                    <a:pt x="53" y="9919"/>
                  </a:lnTo>
                  <a:lnTo>
                    <a:pt x="105" y="10391"/>
                  </a:lnTo>
                  <a:lnTo>
                    <a:pt x="158" y="10706"/>
                  </a:lnTo>
                  <a:lnTo>
                    <a:pt x="315" y="11178"/>
                  </a:lnTo>
                  <a:lnTo>
                    <a:pt x="472" y="11546"/>
                  </a:lnTo>
                  <a:lnTo>
                    <a:pt x="630" y="11808"/>
                  </a:lnTo>
                  <a:lnTo>
                    <a:pt x="840" y="12070"/>
                  </a:lnTo>
                  <a:lnTo>
                    <a:pt x="997" y="12280"/>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0"/>
                  </a:lnTo>
                  <a:lnTo>
                    <a:pt x="6140" y="12280"/>
                  </a:lnTo>
                  <a:lnTo>
                    <a:pt x="6403" y="12070"/>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3"/>
                  </a:lnTo>
                  <a:lnTo>
                    <a:pt x="4513" y="11336"/>
                  </a:lnTo>
                  <a:lnTo>
                    <a:pt x="4356" y="11388"/>
                  </a:lnTo>
                  <a:lnTo>
                    <a:pt x="4146" y="11493"/>
                  </a:lnTo>
                  <a:lnTo>
                    <a:pt x="3674" y="11546"/>
                  </a:lnTo>
                  <a:lnTo>
                    <a:pt x="3411" y="11493"/>
                  </a:lnTo>
                  <a:lnTo>
                    <a:pt x="3201" y="11493"/>
                  </a:lnTo>
                  <a:lnTo>
                    <a:pt x="2782" y="11336"/>
                  </a:lnTo>
                  <a:lnTo>
                    <a:pt x="2519" y="11073"/>
                  </a:lnTo>
                  <a:lnTo>
                    <a:pt x="2309" y="10811"/>
                  </a:lnTo>
                  <a:lnTo>
                    <a:pt x="2204" y="10496"/>
                  </a:lnTo>
                  <a:lnTo>
                    <a:pt x="2152" y="10234"/>
                  </a:lnTo>
                  <a:lnTo>
                    <a:pt x="2047" y="9709"/>
                  </a:lnTo>
                  <a:lnTo>
                    <a:pt x="2047" y="8554"/>
                  </a:lnTo>
                  <a:lnTo>
                    <a:pt x="2047" y="6980"/>
                  </a:lnTo>
                  <a:lnTo>
                    <a:pt x="7137" y="6980"/>
                  </a:lnTo>
                  <a:lnTo>
                    <a:pt x="7137" y="3936"/>
                  </a:lnTo>
                  <a:lnTo>
                    <a:pt x="7085" y="3254"/>
                  </a:lnTo>
                  <a:lnTo>
                    <a:pt x="7032" y="2782"/>
                  </a:lnTo>
                  <a:lnTo>
                    <a:pt x="6927" y="2309"/>
                  </a:lnTo>
                  <a:lnTo>
                    <a:pt x="6822" y="1890"/>
                  </a:lnTo>
                  <a:lnTo>
                    <a:pt x="6613" y="1522"/>
                  </a:lnTo>
                  <a:lnTo>
                    <a:pt x="6403" y="1207"/>
                  </a:lnTo>
                  <a:lnTo>
                    <a:pt x="6193" y="945"/>
                  </a:lnTo>
                  <a:lnTo>
                    <a:pt x="5930" y="683"/>
                  </a:lnTo>
                  <a:lnTo>
                    <a:pt x="5668" y="525"/>
                  </a:lnTo>
                  <a:lnTo>
                    <a:pt x="5405" y="368"/>
                  </a:lnTo>
                  <a:lnTo>
                    <a:pt x="4881" y="158"/>
                  </a:lnTo>
                  <a:lnTo>
                    <a:pt x="4303"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88" name="Google Shape;1088;p19"/>
            <p:cNvSpPr/>
            <p:nvPr/>
          </p:nvSpPr>
          <p:spPr>
            <a:xfrm>
              <a:off x="2057188" y="3164358"/>
              <a:ext cx="58437" cy="107129"/>
            </a:xfrm>
            <a:custGeom>
              <a:avLst/>
              <a:gdLst/>
              <a:ahLst/>
              <a:cxnLst/>
              <a:rect l="l" t="t" r="r" b="b"/>
              <a:pathLst>
                <a:path w="7190" h="13173" extrusionOk="0">
                  <a:moveTo>
                    <a:pt x="3097" y="0"/>
                  </a:moveTo>
                  <a:lnTo>
                    <a:pt x="2519"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0"/>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0"/>
                  </a:lnTo>
                  <a:lnTo>
                    <a:pt x="6298" y="12175"/>
                  </a:lnTo>
                  <a:lnTo>
                    <a:pt x="6560" y="11861"/>
                  </a:lnTo>
                  <a:lnTo>
                    <a:pt x="6718" y="11546"/>
                  </a:lnTo>
                  <a:lnTo>
                    <a:pt x="6875" y="11178"/>
                  </a:lnTo>
                  <a:lnTo>
                    <a:pt x="6980" y="10759"/>
                  </a:lnTo>
                  <a:lnTo>
                    <a:pt x="7137" y="9971"/>
                  </a:lnTo>
                  <a:lnTo>
                    <a:pt x="7190" y="9079"/>
                  </a:lnTo>
                  <a:lnTo>
                    <a:pt x="7190" y="8187"/>
                  </a:lnTo>
                  <a:lnTo>
                    <a:pt x="5248" y="8187"/>
                  </a:lnTo>
                  <a:lnTo>
                    <a:pt x="5248" y="8974"/>
                  </a:lnTo>
                  <a:lnTo>
                    <a:pt x="5248" y="9604"/>
                  </a:lnTo>
                  <a:lnTo>
                    <a:pt x="5143" y="10181"/>
                  </a:lnTo>
                  <a:lnTo>
                    <a:pt x="5038" y="10654"/>
                  </a:lnTo>
                  <a:lnTo>
                    <a:pt x="4828"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4"/>
                  </a:lnTo>
                  <a:lnTo>
                    <a:pt x="5091" y="2362"/>
                  </a:lnTo>
                  <a:lnTo>
                    <a:pt x="5196" y="2834"/>
                  </a:lnTo>
                  <a:lnTo>
                    <a:pt x="5248" y="3411"/>
                  </a:lnTo>
                  <a:lnTo>
                    <a:pt x="5248" y="4828"/>
                  </a:lnTo>
                  <a:lnTo>
                    <a:pt x="7190" y="4828"/>
                  </a:lnTo>
                  <a:lnTo>
                    <a:pt x="7190" y="3884"/>
                  </a:lnTo>
                  <a:lnTo>
                    <a:pt x="7137" y="2992"/>
                  </a:lnTo>
                  <a:lnTo>
                    <a:pt x="7033" y="2204"/>
                  </a:lnTo>
                  <a:lnTo>
                    <a:pt x="6928" y="1837"/>
                  </a:lnTo>
                  <a:lnTo>
                    <a:pt x="6770" y="1470"/>
                  </a:lnTo>
                  <a:lnTo>
                    <a:pt x="6560" y="1155"/>
                  </a:lnTo>
                  <a:lnTo>
                    <a:pt x="6350"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89" name="Google Shape;1089;p19"/>
            <p:cNvSpPr/>
            <p:nvPr/>
          </p:nvSpPr>
          <p:spPr>
            <a:xfrm>
              <a:off x="2126710" y="3164358"/>
              <a:ext cx="64841" cy="107129"/>
            </a:xfrm>
            <a:custGeom>
              <a:avLst/>
              <a:gdLst/>
              <a:ahLst/>
              <a:cxnLst/>
              <a:rect l="l" t="t" r="r" b="b"/>
              <a:pathLst>
                <a:path w="7978" h="13173" extrusionOk="0">
                  <a:moveTo>
                    <a:pt x="5353" y="5668"/>
                  </a:moveTo>
                  <a:lnTo>
                    <a:pt x="5353" y="8817"/>
                  </a:lnTo>
                  <a:lnTo>
                    <a:pt x="5301" y="9551"/>
                  </a:lnTo>
                  <a:lnTo>
                    <a:pt x="5301" y="9919"/>
                  </a:lnTo>
                  <a:lnTo>
                    <a:pt x="5196" y="10234"/>
                  </a:lnTo>
                  <a:lnTo>
                    <a:pt x="5143" y="10549"/>
                  </a:lnTo>
                  <a:lnTo>
                    <a:pt x="4986" y="10811"/>
                  </a:lnTo>
                  <a:lnTo>
                    <a:pt x="4776" y="11073"/>
                  </a:lnTo>
                  <a:lnTo>
                    <a:pt x="4514" y="11283"/>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4" y="13120"/>
                  </a:lnTo>
                  <a:lnTo>
                    <a:pt x="2887"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57" y="12385"/>
                  </a:lnTo>
                  <a:lnTo>
                    <a:pt x="7452" y="12175"/>
                  </a:lnTo>
                  <a:lnTo>
                    <a:pt x="7400" y="11861"/>
                  </a:lnTo>
                  <a:lnTo>
                    <a:pt x="7400" y="11441"/>
                  </a:lnTo>
                  <a:lnTo>
                    <a:pt x="7348" y="10234"/>
                  </a:lnTo>
                  <a:lnTo>
                    <a:pt x="7348" y="4146"/>
                  </a:lnTo>
                  <a:lnTo>
                    <a:pt x="7348" y="3044"/>
                  </a:lnTo>
                  <a:lnTo>
                    <a:pt x="7295"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90" name="Google Shape;1090;p19"/>
            <p:cNvSpPr/>
            <p:nvPr/>
          </p:nvSpPr>
          <p:spPr>
            <a:xfrm>
              <a:off x="2204767" y="3164358"/>
              <a:ext cx="59290" cy="104999"/>
            </a:xfrm>
            <a:custGeom>
              <a:avLst/>
              <a:gdLst/>
              <a:ahLst/>
              <a:cxnLst/>
              <a:rect l="l" t="t" r="r" b="b"/>
              <a:pathLst>
                <a:path w="7295" h="12911" extrusionOk="0">
                  <a:moveTo>
                    <a:pt x="4671" y="0"/>
                  </a:moveTo>
                  <a:lnTo>
                    <a:pt x="4094" y="53"/>
                  </a:lnTo>
                  <a:lnTo>
                    <a:pt x="3621" y="158"/>
                  </a:lnTo>
                  <a:lnTo>
                    <a:pt x="3201" y="315"/>
                  </a:lnTo>
                  <a:lnTo>
                    <a:pt x="2887"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2" y="1050"/>
                  </a:lnTo>
                  <a:lnTo>
                    <a:pt x="6665" y="787"/>
                  </a:lnTo>
                  <a:lnTo>
                    <a:pt x="6455" y="578"/>
                  </a:lnTo>
                  <a:lnTo>
                    <a:pt x="6193" y="368"/>
                  </a:lnTo>
                  <a:lnTo>
                    <a:pt x="5878" y="210"/>
                  </a:lnTo>
                  <a:lnTo>
                    <a:pt x="5510"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91" name="Google Shape;1091;p19"/>
            <p:cNvSpPr/>
            <p:nvPr/>
          </p:nvSpPr>
          <p:spPr>
            <a:xfrm>
              <a:off x="2277272" y="3164358"/>
              <a:ext cx="64841" cy="107129"/>
            </a:xfrm>
            <a:custGeom>
              <a:avLst/>
              <a:gdLst/>
              <a:ahLst/>
              <a:cxnLst/>
              <a:rect l="l" t="t" r="r" b="b"/>
              <a:pathLst>
                <a:path w="7978" h="13173" extrusionOk="0">
                  <a:moveTo>
                    <a:pt x="5354" y="5668"/>
                  </a:moveTo>
                  <a:lnTo>
                    <a:pt x="5354"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1"/>
                  </a:lnTo>
                  <a:lnTo>
                    <a:pt x="2100" y="9289"/>
                  </a:lnTo>
                  <a:lnTo>
                    <a:pt x="2205" y="8817"/>
                  </a:lnTo>
                  <a:lnTo>
                    <a:pt x="2310" y="8449"/>
                  </a:lnTo>
                  <a:lnTo>
                    <a:pt x="2520" y="8135"/>
                  </a:lnTo>
                  <a:lnTo>
                    <a:pt x="2782" y="7820"/>
                  </a:lnTo>
                  <a:lnTo>
                    <a:pt x="3044" y="7557"/>
                  </a:lnTo>
                  <a:lnTo>
                    <a:pt x="3674" y="7032"/>
                  </a:lnTo>
                  <a:lnTo>
                    <a:pt x="4671" y="6298"/>
                  </a:lnTo>
                  <a:lnTo>
                    <a:pt x="5354" y="5668"/>
                  </a:lnTo>
                  <a:close/>
                  <a:moveTo>
                    <a:pt x="3307" y="0"/>
                  </a:moveTo>
                  <a:lnTo>
                    <a:pt x="2835"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5" y="1994"/>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1"/>
                  </a:lnTo>
                  <a:lnTo>
                    <a:pt x="4671" y="4461"/>
                  </a:lnTo>
                  <a:lnTo>
                    <a:pt x="4042" y="4933"/>
                  </a:lnTo>
                  <a:lnTo>
                    <a:pt x="2152" y="6245"/>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5"/>
                  </a:lnTo>
                  <a:lnTo>
                    <a:pt x="945" y="12490"/>
                  </a:lnTo>
                  <a:lnTo>
                    <a:pt x="1313" y="12753"/>
                  </a:lnTo>
                  <a:lnTo>
                    <a:pt x="1680" y="12963"/>
                  </a:lnTo>
                  <a:lnTo>
                    <a:pt x="2047" y="13068"/>
                  </a:lnTo>
                  <a:lnTo>
                    <a:pt x="2415" y="13120"/>
                  </a:lnTo>
                  <a:lnTo>
                    <a:pt x="2835" y="13173"/>
                  </a:lnTo>
                  <a:lnTo>
                    <a:pt x="3464" y="13120"/>
                  </a:lnTo>
                  <a:lnTo>
                    <a:pt x="3937" y="12963"/>
                  </a:lnTo>
                  <a:lnTo>
                    <a:pt x="4356" y="12753"/>
                  </a:lnTo>
                  <a:lnTo>
                    <a:pt x="4724" y="12490"/>
                  </a:lnTo>
                  <a:lnTo>
                    <a:pt x="4986" y="12175"/>
                  </a:lnTo>
                  <a:lnTo>
                    <a:pt x="5196" y="11913"/>
                  </a:lnTo>
                  <a:lnTo>
                    <a:pt x="5458" y="11388"/>
                  </a:lnTo>
                  <a:lnTo>
                    <a:pt x="5458" y="12910"/>
                  </a:lnTo>
                  <a:lnTo>
                    <a:pt x="7977" y="12910"/>
                  </a:lnTo>
                  <a:lnTo>
                    <a:pt x="7768" y="12753"/>
                  </a:lnTo>
                  <a:lnTo>
                    <a:pt x="7663"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92" name="Google Shape;1092;p19"/>
            <p:cNvSpPr/>
            <p:nvPr/>
          </p:nvSpPr>
          <p:spPr>
            <a:xfrm>
              <a:off x="2353622" y="3123810"/>
              <a:ext cx="60997" cy="147678"/>
            </a:xfrm>
            <a:custGeom>
              <a:avLst/>
              <a:gdLst/>
              <a:ahLst/>
              <a:cxnLst/>
              <a:rect l="l" t="t" r="r" b="b"/>
              <a:pathLst>
                <a:path w="7505" h="18159" extrusionOk="0">
                  <a:moveTo>
                    <a:pt x="3726" y="6561"/>
                  </a:moveTo>
                  <a:lnTo>
                    <a:pt x="4041" y="6613"/>
                  </a:lnTo>
                  <a:lnTo>
                    <a:pt x="4304" y="6666"/>
                  </a:lnTo>
                  <a:lnTo>
                    <a:pt x="4566" y="6771"/>
                  </a:lnTo>
                  <a:lnTo>
                    <a:pt x="4776" y="6928"/>
                  </a:lnTo>
                  <a:lnTo>
                    <a:pt x="4933" y="7138"/>
                  </a:lnTo>
                  <a:lnTo>
                    <a:pt x="5091" y="7348"/>
                  </a:lnTo>
                  <a:lnTo>
                    <a:pt x="5196" y="7663"/>
                  </a:lnTo>
                  <a:lnTo>
                    <a:pt x="5301" y="7978"/>
                  </a:lnTo>
                  <a:lnTo>
                    <a:pt x="5458" y="8660"/>
                  </a:lnTo>
                  <a:lnTo>
                    <a:pt x="5511" y="9552"/>
                  </a:lnTo>
                  <a:lnTo>
                    <a:pt x="5511" y="10497"/>
                  </a:lnTo>
                  <a:lnTo>
                    <a:pt x="5511" y="11599"/>
                  </a:lnTo>
                  <a:lnTo>
                    <a:pt x="5458" y="13750"/>
                  </a:lnTo>
                  <a:lnTo>
                    <a:pt x="5353" y="14590"/>
                  </a:lnTo>
                  <a:lnTo>
                    <a:pt x="5248" y="15272"/>
                  </a:lnTo>
                  <a:lnTo>
                    <a:pt x="5143" y="15587"/>
                  </a:lnTo>
                  <a:lnTo>
                    <a:pt x="5038" y="15849"/>
                  </a:lnTo>
                  <a:lnTo>
                    <a:pt x="4881" y="16059"/>
                  </a:lnTo>
                  <a:lnTo>
                    <a:pt x="4724" y="16217"/>
                  </a:lnTo>
                  <a:lnTo>
                    <a:pt x="4514" y="16374"/>
                  </a:lnTo>
                  <a:lnTo>
                    <a:pt x="4304" y="16479"/>
                  </a:lnTo>
                  <a:lnTo>
                    <a:pt x="4041" y="16532"/>
                  </a:lnTo>
                  <a:lnTo>
                    <a:pt x="3464" y="16532"/>
                  </a:lnTo>
                  <a:lnTo>
                    <a:pt x="3202" y="16479"/>
                  </a:lnTo>
                  <a:lnTo>
                    <a:pt x="2992" y="16427"/>
                  </a:lnTo>
                  <a:lnTo>
                    <a:pt x="2834" y="16322"/>
                  </a:lnTo>
                  <a:lnTo>
                    <a:pt x="2572" y="16059"/>
                  </a:lnTo>
                  <a:lnTo>
                    <a:pt x="2362" y="15745"/>
                  </a:lnTo>
                  <a:lnTo>
                    <a:pt x="2257" y="15430"/>
                  </a:lnTo>
                  <a:lnTo>
                    <a:pt x="2152" y="15115"/>
                  </a:lnTo>
                  <a:lnTo>
                    <a:pt x="2100" y="14590"/>
                  </a:lnTo>
                  <a:lnTo>
                    <a:pt x="2047" y="13488"/>
                  </a:lnTo>
                  <a:lnTo>
                    <a:pt x="2047" y="12596"/>
                  </a:lnTo>
                  <a:lnTo>
                    <a:pt x="2047" y="10602"/>
                  </a:lnTo>
                  <a:lnTo>
                    <a:pt x="2100" y="9132"/>
                  </a:lnTo>
                  <a:lnTo>
                    <a:pt x="2152" y="8292"/>
                  </a:lnTo>
                  <a:lnTo>
                    <a:pt x="2205" y="7873"/>
                  </a:lnTo>
                  <a:lnTo>
                    <a:pt x="2362" y="7505"/>
                  </a:lnTo>
                  <a:lnTo>
                    <a:pt x="2572" y="7138"/>
                  </a:lnTo>
                  <a:lnTo>
                    <a:pt x="2677" y="6980"/>
                  </a:lnTo>
                  <a:lnTo>
                    <a:pt x="2834" y="6823"/>
                  </a:lnTo>
                  <a:lnTo>
                    <a:pt x="2992" y="6718"/>
                  </a:lnTo>
                  <a:lnTo>
                    <a:pt x="3202" y="6666"/>
                  </a:lnTo>
                  <a:lnTo>
                    <a:pt x="3464" y="6613"/>
                  </a:lnTo>
                  <a:lnTo>
                    <a:pt x="3726" y="6561"/>
                  </a:lnTo>
                  <a:close/>
                  <a:moveTo>
                    <a:pt x="5458" y="1"/>
                  </a:moveTo>
                  <a:lnTo>
                    <a:pt x="5458" y="6246"/>
                  </a:lnTo>
                  <a:lnTo>
                    <a:pt x="5143" y="5826"/>
                  </a:lnTo>
                  <a:lnTo>
                    <a:pt x="4933" y="5616"/>
                  </a:lnTo>
                  <a:lnTo>
                    <a:pt x="4671" y="5406"/>
                  </a:lnTo>
                  <a:lnTo>
                    <a:pt x="4356" y="5249"/>
                  </a:lnTo>
                  <a:lnTo>
                    <a:pt x="3989" y="5091"/>
                  </a:lnTo>
                  <a:lnTo>
                    <a:pt x="3517" y="5039"/>
                  </a:lnTo>
                  <a:lnTo>
                    <a:pt x="3044" y="4986"/>
                  </a:lnTo>
                  <a:lnTo>
                    <a:pt x="2519" y="5039"/>
                  </a:lnTo>
                  <a:lnTo>
                    <a:pt x="2047" y="5144"/>
                  </a:lnTo>
                  <a:lnTo>
                    <a:pt x="1627" y="5354"/>
                  </a:lnTo>
                  <a:lnTo>
                    <a:pt x="1260" y="5564"/>
                  </a:lnTo>
                  <a:lnTo>
                    <a:pt x="945" y="5878"/>
                  </a:lnTo>
                  <a:lnTo>
                    <a:pt x="683" y="6246"/>
                  </a:lnTo>
                  <a:lnTo>
                    <a:pt x="473" y="6666"/>
                  </a:lnTo>
                  <a:lnTo>
                    <a:pt x="315" y="7085"/>
                  </a:lnTo>
                  <a:lnTo>
                    <a:pt x="210" y="7505"/>
                  </a:lnTo>
                  <a:lnTo>
                    <a:pt x="158" y="8030"/>
                  </a:lnTo>
                  <a:lnTo>
                    <a:pt x="53" y="9290"/>
                  </a:lnTo>
                  <a:lnTo>
                    <a:pt x="0" y="10549"/>
                  </a:lnTo>
                  <a:lnTo>
                    <a:pt x="0" y="11651"/>
                  </a:lnTo>
                  <a:lnTo>
                    <a:pt x="0" y="12963"/>
                  </a:lnTo>
                  <a:lnTo>
                    <a:pt x="53" y="14118"/>
                  </a:lnTo>
                  <a:lnTo>
                    <a:pt x="158" y="15167"/>
                  </a:lnTo>
                  <a:lnTo>
                    <a:pt x="315" y="16007"/>
                  </a:lnTo>
                  <a:lnTo>
                    <a:pt x="420" y="16427"/>
                  </a:lnTo>
                  <a:lnTo>
                    <a:pt x="578" y="16742"/>
                  </a:lnTo>
                  <a:lnTo>
                    <a:pt x="735" y="17056"/>
                  </a:lnTo>
                  <a:lnTo>
                    <a:pt x="945" y="17319"/>
                  </a:lnTo>
                  <a:lnTo>
                    <a:pt x="1207" y="17581"/>
                  </a:lnTo>
                  <a:lnTo>
                    <a:pt x="1470" y="17739"/>
                  </a:lnTo>
                  <a:lnTo>
                    <a:pt x="1785" y="17896"/>
                  </a:lnTo>
                  <a:lnTo>
                    <a:pt x="2152" y="18054"/>
                  </a:lnTo>
                  <a:lnTo>
                    <a:pt x="2519" y="18106"/>
                  </a:lnTo>
                  <a:lnTo>
                    <a:pt x="2939" y="18159"/>
                  </a:lnTo>
                  <a:lnTo>
                    <a:pt x="3517" y="18106"/>
                  </a:lnTo>
                  <a:lnTo>
                    <a:pt x="4041" y="17949"/>
                  </a:lnTo>
                  <a:lnTo>
                    <a:pt x="4461" y="17791"/>
                  </a:lnTo>
                  <a:lnTo>
                    <a:pt x="4829" y="17529"/>
                  </a:lnTo>
                  <a:lnTo>
                    <a:pt x="5091" y="17266"/>
                  </a:lnTo>
                  <a:lnTo>
                    <a:pt x="5301" y="17004"/>
                  </a:lnTo>
                  <a:lnTo>
                    <a:pt x="5616" y="16584"/>
                  </a:lnTo>
                  <a:lnTo>
                    <a:pt x="5616" y="17896"/>
                  </a:lnTo>
                  <a:lnTo>
                    <a:pt x="7505" y="17896"/>
                  </a:lnTo>
                  <a:lnTo>
                    <a:pt x="7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93" name="Google Shape;1093;p19"/>
            <p:cNvSpPr/>
            <p:nvPr/>
          </p:nvSpPr>
          <p:spPr>
            <a:xfrm>
              <a:off x="2432955"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94" name="Google Shape;1094;p19"/>
            <p:cNvSpPr/>
            <p:nvPr/>
          </p:nvSpPr>
          <p:spPr>
            <a:xfrm>
              <a:off x="2465798" y="3164358"/>
              <a:ext cx="58014" cy="107129"/>
            </a:xfrm>
            <a:custGeom>
              <a:avLst/>
              <a:gdLst/>
              <a:ahLst/>
              <a:cxnLst/>
              <a:rect l="l" t="t" r="r" b="b"/>
              <a:pathLst>
                <a:path w="7138" h="13173" extrusionOk="0">
                  <a:moveTo>
                    <a:pt x="3936" y="1575"/>
                  </a:moveTo>
                  <a:lnTo>
                    <a:pt x="4146" y="1627"/>
                  </a:lnTo>
                  <a:lnTo>
                    <a:pt x="4356" y="1732"/>
                  </a:lnTo>
                  <a:lnTo>
                    <a:pt x="4566" y="1837"/>
                  </a:lnTo>
                  <a:lnTo>
                    <a:pt x="4829" y="2099"/>
                  </a:lnTo>
                  <a:lnTo>
                    <a:pt x="4986" y="2414"/>
                  </a:lnTo>
                  <a:lnTo>
                    <a:pt x="5143" y="2782"/>
                  </a:lnTo>
                  <a:lnTo>
                    <a:pt x="5196" y="3149"/>
                  </a:lnTo>
                  <a:lnTo>
                    <a:pt x="5248" y="3779"/>
                  </a:lnTo>
                  <a:lnTo>
                    <a:pt x="5248" y="5353"/>
                  </a:lnTo>
                  <a:lnTo>
                    <a:pt x="2047" y="5353"/>
                  </a:lnTo>
                  <a:lnTo>
                    <a:pt x="2047" y="3464"/>
                  </a:lnTo>
                  <a:lnTo>
                    <a:pt x="2100" y="2992"/>
                  </a:lnTo>
                  <a:lnTo>
                    <a:pt x="2205" y="2624"/>
                  </a:lnTo>
                  <a:lnTo>
                    <a:pt x="2310" y="2309"/>
                  </a:lnTo>
                  <a:lnTo>
                    <a:pt x="2415" y="2099"/>
                  </a:lnTo>
                  <a:lnTo>
                    <a:pt x="2572" y="1942"/>
                  </a:lnTo>
                  <a:lnTo>
                    <a:pt x="2782" y="1785"/>
                  </a:lnTo>
                  <a:lnTo>
                    <a:pt x="2992" y="1680"/>
                  </a:lnTo>
                  <a:lnTo>
                    <a:pt x="3307" y="1575"/>
                  </a:lnTo>
                  <a:close/>
                  <a:moveTo>
                    <a:pt x="3464" y="0"/>
                  </a:moveTo>
                  <a:lnTo>
                    <a:pt x="2887" y="53"/>
                  </a:lnTo>
                  <a:lnTo>
                    <a:pt x="2415" y="158"/>
                  </a:lnTo>
                  <a:lnTo>
                    <a:pt x="1942" y="263"/>
                  </a:lnTo>
                  <a:lnTo>
                    <a:pt x="1575" y="473"/>
                  </a:lnTo>
                  <a:lnTo>
                    <a:pt x="1208" y="683"/>
                  </a:lnTo>
                  <a:lnTo>
                    <a:pt x="945" y="945"/>
                  </a:lnTo>
                  <a:lnTo>
                    <a:pt x="683" y="1260"/>
                  </a:lnTo>
                  <a:lnTo>
                    <a:pt x="525" y="1627"/>
                  </a:lnTo>
                  <a:lnTo>
                    <a:pt x="368" y="1994"/>
                  </a:lnTo>
                  <a:lnTo>
                    <a:pt x="210" y="2362"/>
                  </a:lnTo>
                  <a:lnTo>
                    <a:pt x="53" y="3254"/>
                  </a:lnTo>
                  <a:lnTo>
                    <a:pt x="1" y="4199"/>
                  </a:lnTo>
                  <a:lnTo>
                    <a:pt x="1" y="5248"/>
                  </a:lnTo>
                  <a:lnTo>
                    <a:pt x="1" y="8240"/>
                  </a:lnTo>
                  <a:lnTo>
                    <a:pt x="53" y="9919"/>
                  </a:lnTo>
                  <a:lnTo>
                    <a:pt x="105" y="10391"/>
                  </a:lnTo>
                  <a:lnTo>
                    <a:pt x="158" y="10706"/>
                  </a:lnTo>
                  <a:lnTo>
                    <a:pt x="315" y="11178"/>
                  </a:lnTo>
                  <a:lnTo>
                    <a:pt x="473" y="11546"/>
                  </a:lnTo>
                  <a:lnTo>
                    <a:pt x="630" y="11808"/>
                  </a:lnTo>
                  <a:lnTo>
                    <a:pt x="788" y="12070"/>
                  </a:lnTo>
                  <a:lnTo>
                    <a:pt x="998" y="12280"/>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0"/>
                  </a:lnTo>
                  <a:lnTo>
                    <a:pt x="6141" y="12280"/>
                  </a:lnTo>
                  <a:lnTo>
                    <a:pt x="6403" y="12070"/>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3"/>
                  </a:lnTo>
                  <a:lnTo>
                    <a:pt x="4514" y="11336"/>
                  </a:lnTo>
                  <a:lnTo>
                    <a:pt x="4356" y="11388"/>
                  </a:lnTo>
                  <a:lnTo>
                    <a:pt x="4146" y="11493"/>
                  </a:lnTo>
                  <a:lnTo>
                    <a:pt x="3674" y="11546"/>
                  </a:lnTo>
                  <a:lnTo>
                    <a:pt x="3412" y="11493"/>
                  </a:lnTo>
                  <a:lnTo>
                    <a:pt x="3202" y="11493"/>
                  </a:lnTo>
                  <a:lnTo>
                    <a:pt x="2782" y="11336"/>
                  </a:lnTo>
                  <a:lnTo>
                    <a:pt x="2520" y="11073"/>
                  </a:lnTo>
                  <a:lnTo>
                    <a:pt x="2310" y="10811"/>
                  </a:lnTo>
                  <a:lnTo>
                    <a:pt x="2205" y="10496"/>
                  </a:lnTo>
                  <a:lnTo>
                    <a:pt x="2152" y="10234"/>
                  </a:lnTo>
                  <a:lnTo>
                    <a:pt x="2047" y="9709"/>
                  </a:lnTo>
                  <a:lnTo>
                    <a:pt x="2047" y="8554"/>
                  </a:lnTo>
                  <a:lnTo>
                    <a:pt x="2047" y="6980"/>
                  </a:lnTo>
                  <a:lnTo>
                    <a:pt x="7138" y="6980"/>
                  </a:lnTo>
                  <a:lnTo>
                    <a:pt x="7138" y="3936"/>
                  </a:lnTo>
                  <a:lnTo>
                    <a:pt x="7085" y="3254"/>
                  </a:lnTo>
                  <a:lnTo>
                    <a:pt x="7033" y="2782"/>
                  </a:lnTo>
                  <a:lnTo>
                    <a:pt x="6928" y="2309"/>
                  </a:lnTo>
                  <a:lnTo>
                    <a:pt x="6823" y="1890"/>
                  </a:lnTo>
                  <a:lnTo>
                    <a:pt x="6613" y="1522"/>
                  </a:lnTo>
                  <a:lnTo>
                    <a:pt x="6403" y="1207"/>
                  </a:lnTo>
                  <a:lnTo>
                    <a:pt x="6193" y="945"/>
                  </a:lnTo>
                  <a:lnTo>
                    <a:pt x="5931" y="683"/>
                  </a:lnTo>
                  <a:lnTo>
                    <a:pt x="5668" y="525"/>
                  </a:lnTo>
                  <a:lnTo>
                    <a:pt x="5406" y="368"/>
                  </a:lnTo>
                  <a:lnTo>
                    <a:pt x="4881" y="158"/>
                  </a:lnTo>
                  <a:lnTo>
                    <a:pt x="4304"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95" name="Google Shape;1095;p19"/>
            <p:cNvSpPr/>
            <p:nvPr/>
          </p:nvSpPr>
          <p:spPr>
            <a:xfrm>
              <a:off x="2540441" y="3164358"/>
              <a:ext cx="59290" cy="104999"/>
            </a:xfrm>
            <a:custGeom>
              <a:avLst/>
              <a:gdLst/>
              <a:ahLst/>
              <a:cxnLst/>
              <a:rect l="l" t="t" r="r" b="b"/>
              <a:pathLst>
                <a:path w="7295" h="12911" extrusionOk="0">
                  <a:moveTo>
                    <a:pt x="4619" y="0"/>
                  </a:moveTo>
                  <a:lnTo>
                    <a:pt x="4094" y="53"/>
                  </a:lnTo>
                  <a:lnTo>
                    <a:pt x="3621" y="158"/>
                  </a:lnTo>
                  <a:lnTo>
                    <a:pt x="3202" y="315"/>
                  </a:lnTo>
                  <a:lnTo>
                    <a:pt x="2834" y="525"/>
                  </a:lnTo>
                  <a:lnTo>
                    <a:pt x="2519" y="735"/>
                  </a:lnTo>
                  <a:lnTo>
                    <a:pt x="2309" y="997"/>
                  </a:lnTo>
                  <a:lnTo>
                    <a:pt x="1942" y="1417"/>
                  </a:lnTo>
                  <a:lnTo>
                    <a:pt x="1942"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099"/>
                  </a:lnTo>
                  <a:lnTo>
                    <a:pt x="5038" y="2414"/>
                  </a:lnTo>
                  <a:lnTo>
                    <a:pt x="5143" y="2887"/>
                  </a:lnTo>
                  <a:lnTo>
                    <a:pt x="5196" y="3411"/>
                  </a:lnTo>
                  <a:lnTo>
                    <a:pt x="5196" y="4618"/>
                  </a:lnTo>
                  <a:lnTo>
                    <a:pt x="5196" y="12910"/>
                  </a:lnTo>
                  <a:lnTo>
                    <a:pt x="7295" y="12910"/>
                  </a:lnTo>
                  <a:lnTo>
                    <a:pt x="7295" y="3989"/>
                  </a:lnTo>
                  <a:lnTo>
                    <a:pt x="7295" y="3306"/>
                  </a:lnTo>
                  <a:lnTo>
                    <a:pt x="7243" y="2624"/>
                  </a:lnTo>
                  <a:lnTo>
                    <a:pt x="7138" y="1942"/>
                  </a:lnTo>
                  <a:lnTo>
                    <a:pt x="7033" y="1627"/>
                  </a:lnTo>
                  <a:lnTo>
                    <a:pt x="6928" y="1312"/>
                  </a:lnTo>
                  <a:lnTo>
                    <a:pt x="6823" y="1050"/>
                  </a:lnTo>
                  <a:lnTo>
                    <a:pt x="6613" y="787"/>
                  </a:lnTo>
                  <a:lnTo>
                    <a:pt x="6403" y="578"/>
                  </a:lnTo>
                  <a:lnTo>
                    <a:pt x="6140"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96" name="Google Shape;1096;p19"/>
            <p:cNvSpPr/>
            <p:nvPr/>
          </p:nvSpPr>
          <p:spPr>
            <a:xfrm>
              <a:off x="283263" y="2878834"/>
              <a:ext cx="438901" cy="438748"/>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97" name="Google Shape;1097;p19"/>
            <p:cNvSpPr/>
            <p:nvPr/>
          </p:nvSpPr>
          <p:spPr>
            <a:xfrm>
              <a:off x="598464" y="2913837"/>
              <a:ext cx="79349" cy="87067"/>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98" name="Google Shape;1098;p19"/>
            <p:cNvSpPr/>
            <p:nvPr/>
          </p:nvSpPr>
          <p:spPr>
            <a:xfrm>
              <a:off x="521692" y="3052113"/>
              <a:ext cx="46075" cy="99444"/>
            </a:xfrm>
            <a:custGeom>
              <a:avLst/>
              <a:gdLst/>
              <a:ahLst/>
              <a:cxnLst/>
              <a:rect l="l" t="t" r="r" b="b"/>
              <a:pathLst>
                <a:path w="5669" h="12228"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3"/>
                  </a:lnTo>
                  <a:lnTo>
                    <a:pt x="578" y="11231"/>
                  </a:lnTo>
                  <a:lnTo>
                    <a:pt x="893" y="11546"/>
                  </a:lnTo>
                  <a:lnTo>
                    <a:pt x="1260" y="11808"/>
                  </a:lnTo>
                  <a:lnTo>
                    <a:pt x="1680" y="12018"/>
                  </a:lnTo>
                  <a:lnTo>
                    <a:pt x="2205" y="12175"/>
                  </a:lnTo>
                  <a:lnTo>
                    <a:pt x="2835" y="12228"/>
                  </a:lnTo>
                  <a:lnTo>
                    <a:pt x="3569" y="12175"/>
                  </a:lnTo>
                  <a:lnTo>
                    <a:pt x="4147" y="12018"/>
                  </a:lnTo>
                  <a:lnTo>
                    <a:pt x="4619" y="11808"/>
                  </a:lnTo>
                  <a:lnTo>
                    <a:pt x="4934" y="11546"/>
                  </a:lnTo>
                  <a:lnTo>
                    <a:pt x="5196" y="11231"/>
                  </a:lnTo>
                  <a:lnTo>
                    <a:pt x="5354" y="10916"/>
                  </a:lnTo>
                  <a:lnTo>
                    <a:pt x="5459" y="10601"/>
                  </a:lnTo>
                  <a:lnTo>
                    <a:pt x="5511" y="10339"/>
                  </a:lnTo>
                  <a:lnTo>
                    <a:pt x="5563" y="9971"/>
                  </a:lnTo>
                  <a:lnTo>
                    <a:pt x="5616" y="9551"/>
                  </a:lnTo>
                  <a:lnTo>
                    <a:pt x="5668" y="7872"/>
                  </a:lnTo>
                  <a:lnTo>
                    <a:pt x="4251" y="7872"/>
                  </a:lnTo>
                  <a:lnTo>
                    <a:pt x="4251" y="9289"/>
                  </a:lnTo>
                  <a:lnTo>
                    <a:pt x="4199" y="9866"/>
                  </a:lnTo>
                  <a:lnTo>
                    <a:pt x="4147" y="10129"/>
                  </a:lnTo>
                  <a:lnTo>
                    <a:pt x="4042" y="10286"/>
                  </a:lnTo>
                  <a:lnTo>
                    <a:pt x="3937" y="10496"/>
                  </a:lnTo>
                  <a:lnTo>
                    <a:pt x="3779" y="10654"/>
                  </a:lnTo>
                  <a:lnTo>
                    <a:pt x="3569" y="10811"/>
                  </a:lnTo>
                  <a:lnTo>
                    <a:pt x="3307" y="10916"/>
                  </a:lnTo>
                  <a:lnTo>
                    <a:pt x="2940" y="10968"/>
                  </a:lnTo>
                  <a:lnTo>
                    <a:pt x="2572" y="10916"/>
                  </a:lnTo>
                  <a:lnTo>
                    <a:pt x="2257" y="10811"/>
                  </a:lnTo>
                  <a:lnTo>
                    <a:pt x="1995" y="10706"/>
                  </a:lnTo>
                  <a:lnTo>
                    <a:pt x="1837" y="10496"/>
                  </a:lnTo>
                  <a:lnTo>
                    <a:pt x="1732" y="10339"/>
                  </a:lnTo>
                  <a:lnTo>
                    <a:pt x="1628" y="10129"/>
                  </a:lnTo>
                  <a:lnTo>
                    <a:pt x="1575" y="9866"/>
                  </a:lnTo>
                  <a:lnTo>
                    <a:pt x="1523" y="9184"/>
                  </a:lnTo>
                  <a:lnTo>
                    <a:pt x="1470" y="8187"/>
                  </a:lnTo>
                  <a:lnTo>
                    <a:pt x="1470" y="6298"/>
                  </a:lnTo>
                  <a:lnTo>
                    <a:pt x="1470" y="4461"/>
                  </a:lnTo>
                  <a:lnTo>
                    <a:pt x="1523" y="3516"/>
                  </a:lnTo>
                  <a:lnTo>
                    <a:pt x="1575" y="2729"/>
                  </a:lnTo>
                  <a:lnTo>
                    <a:pt x="1628" y="2309"/>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099"/>
                  </a:lnTo>
                  <a:lnTo>
                    <a:pt x="4199" y="2414"/>
                  </a:lnTo>
                  <a:lnTo>
                    <a:pt x="4199" y="3044"/>
                  </a:lnTo>
                  <a:lnTo>
                    <a:pt x="4199" y="3936"/>
                  </a:lnTo>
                  <a:lnTo>
                    <a:pt x="5563" y="3936"/>
                  </a:lnTo>
                  <a:lnTo>
                    <a:pt x="5563" y="2677"/>
                  </a:lnTo>
                  <a:lnTo>
                    <a:pt x="5563" y="2152"/>
                  </a:lnTo>
                  <a:lnTo>
                    <a:pt x="5459" y="1732"/>
                  </a:lnTo>
                  <a:lnTo>
                    <a:pt x="5301" y="1260"/>
                  </a:lnTo>
                  <a:lnTo>
                    <a:pt x="5091" y="892"/>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099" name="Google Shape;1099;p19"/>
            <p:cNvSpPr/>
            <p:nvPr/>
          </p:nvSpPr>
          <p:spPr>
            <a:xfrm>
              <a:off x="577568" y="3053821"/>
              <a:ext cx="46497" cy="96460"/>
            </a:xfrm>
            <a:custGeom>
              <a:avLst/>
              <a:gdLst/>
              <a:ahLst/>
              <a:cxnLst/>
              <a:rect l="l" t="t" r="r" b="b"/>
              <a:pathLst>
                <a:path w="5721" h="11861" extrusionOk="0">
                  <a:moveTo>
                    <a:pt x="2415" y="1365"/>
                  </a:moveTo>
                  <a:lnTo>
                    <a:pt x="3044" y="1417"/>
                  </a:lnTo>
                  <a:lnTo>
                    <a:pt x="3412" y="1470"/>
                  </a:lnTo>
                  <a:lnTo>
                    <a:pt x="3726" y="1627"/>
                  </a:lnTo>
                  <a:lnTo>
                    <a:pt x="3884" y="1784"/>
                  </a:lnTo>
                  <a:lnTo>
                    <a:pt x="4041" y="1942"/>
                  </a:lnTo>
                  <a:lnTo>
                    <a:pt x="4146" y="2152"/>
                  </a:lnTo>
                  <a:lnTo>
                    <a:pt x="4199" y="2414"/>
                  </a:lnTo>
                  <a:lnTo>
                    <a:pt x="4251" y="3044"/>
                  </a:lnTo>
                  <a:lnTo>
                    <a:pt x="4304" y="3936"/>
                  </a:lnTo>
                  <a:lnTo>
                    <a:pt x="4304" y="6560"/>
                  </a:lnTo>
                  <a:lnTo>
                    <a:pt x="4304" y="8029"/>
                  </a:lnTo>
                  <a:lnTo>
                    <a:pt x="4251" y="8817"/>
                  </a:lnTo>
                  <a:lnTo>
                    <a:pt x="4199" y="9394"/>
                  </a:lnTo>
                  <a:lnTo>
                    <a:pt x="4094" y="9761"/>
                  </a:lnTo>
                  <a:lnTo>
                    <a:pt x="3989" y="10024"/>
                  </a:lnTo>
                  <a:lnTo>
                    <a:pt x="3831" y="10234"/>
                  </a:lnTo>
                  <a:lnTo>
                    <a:pt x="3622" y="10391"/>
                  </a:lnTo>
                  <a:lnTo>
                    <a:pt x="3359" y="10444"/>
                  </a:lnTo>
                  <a:lnTo>
                    <a:pt x="3044" y="10496"/>
                  </a:lnTo>
                  <a:lnTo>
                    <a:pt x="2415" y="10548"/>
                  </a:lnTo>
                  <a:lnTo>
                    <a:pt x="1470" y="10548"/>
                  </a:lnTo>
                  <a:lnTo>
                    <a:pt x="1470" y="1365"/>
                  </a:lnTo>
                  <a:close/>
                  <a:moveTo>
                    <a:pt x="0" y="0"/>
                  </a:moveTo>
                  <a:lnTo>
                    <a:pt x="0" y="11860"/>
                  </a:lnTo>
                  <a:lnTo>
                    <a:pt x="3097" y="11860"/>
                  </a:lnTo>
                  <a:lnTo>
                    <a:pt x="3517" y="11808"/>
                  </a:lnTo>
                  <a:lnTo>
                    <a:pt x="3936" y="11703"/>
                  </a:lnTo>
                  <a:lnTo>
                    <a:pt x="4304" y="11598"/>
                  </a:lnTo>
                  <a:lnTo>
                    <a:pt x="4671" y="11388"/>
                  </a:lnTo>
                  <a:lnTo>
                    <a:pt x="4986" y="11126"/>
                  </a:lnTo>
                  <a:lnTo>
                    <a:pt x="5248" y="10758"/>
                  </a:lnTo>
                  <a:lnTo>
                    <a:pt x="5353" y="10496"/>
                  </a:lnTo>
                  <a:lnTo>
                    <a:pt x="5511" y="10234"/>
                  </a:lnTo>
                  <a:lnTo>
                    <a:pt x="5616" y="9604"/>
                  </a:lnTo>
                  <a:lnTo>
                    <a:pt x="5668" y="8869"/>
                  </a:lnTo>
                  <a:lnTo>
                    <a:pt x="5721" y="8082"/>
                  </a:lnTo>
                  <a:lnTo>
                    <a:pt x="5721" y="5091"/>
                  </a:lnTo>
                  <a:lnTo>
                    <a:pt x="5721" y="3306"/>
                  </a:lnTo>
                  <a:lnTo>
                    <a:pt x="5668" y="2152"/>
                  </a:lnTo>
                  <a:lnTo>
                    <a:pt x="5563" y="1784"/>
                  </a:lnTo>
                  <a:lnTo>
                    <a:pt x="5458" y="1417"/>
                  </a:lnTo>
                  <a:lnTo>
                    <a:pt x="5301" y="1155"/>
                  </a:lnTo>
                  <a:lnTo>
                    <a:pt x="5143" y="892"/>
                  </a:lnTo>
                  <a:lnTo>
                    <a:pt x="4881" y="577"/>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00" name="Google Shape;1100;p19"/>
            <p:cNvSpPr/>
            <p:nvPr/>
          </p:nvSpPr>
          <p:spPr>
            <a:xfrm>
              <a:off x="631738" y="3052113"/>
              <a:ext cx="46928" cy="99444"/>
            </a:xfrm>
            <a:custGeom>
              <a:avLst/>
              <a:gdLst/>
              <a:ahLst/>
              <a:cxnLst/>
              <a:rect l="l" t="t" r="r" b="b"/>
              <a:pathLst>
                <a:path w="5774" h="12228"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6"/>
                  </a:lnTo>
                  <a:lnTo>
                    <a:pt x="420" y="3884"/>
                  </a:lnTo>
                  <a:lnTo>
                    <a:pt x="525" y="4251"/>
                  </a:lnTo>
                  <a:lnTo>
                    <a:pt x="735" y="4566"/>
                  </a:lnTo>
                  <a:lnTo>
                    <a:pt x="945" y="4933"/>
                  </a:lnTo>
                  <a:lnTo>
                    <a:pt x="1260" y="5301"/>
                  </a:lnTo>
                  <a:lnTo>
                    <a:pt x="1627" y="5720"/>
                  </a:lnTo>
                  <a:lnTo>
                    <a:pt x="3254" y="7400"/>
                  </a:lnTo>
                  <a:lnTo>
                    <a:pt x="3726" y="7872"/>
                  </a:lnTo>
                  <a:lnTo>
                    <a:pt x="4041" y="8344"/>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8"/>
                  </a:lnTo>
                  <a:lnTo>
                    <a:pt x="2414" y="10916"/>
                  </a:lnTo>
                  <a:lnTo>
                    <a:pt x="2100" y="10758"/>
                  </a:lnTo>
                  <a:lnTo>
                    <a:pt x="1837" y="10601"/>
                  </a:lnTo>
                  <a:lnTo>
                    <a:pt x="1680" y="10391"/>
                  </a:lnTo>
                  <a:lnTo>
                    <a:pt x="1522" y="10129"/>
                  </a:lnTo>
                  <a:lnTo>
                    <a:pt x="1470" y="9919"/>
                  </a:lnTo>
                  <a:lnTo>
                    <a:pt x="1417" y="9551"/>
                  </a:lnTo>
                  <a:lnTo>
                    <a:pt x="1417" y="7977"/>
                  </a:lnTo>
                  <a:lnTo>
                    <a:pt x="0" y="7977"/>
                  </a:lnTo>
                  <a:lnTo>
                    <a:pt x="0" y="9289"/>
                  </a:lnTo>
                  <a:lnTo>
                    <a:pt x="53" y="9919"/>
                  </a:lnTo>
                  <a:lnTo>
                    <a:pt x="105" y="10234"/>
                  </a:lnTo>
                  <a:lnTo>
                    <a:pt x="210" y="10549"/>
                  </a:lnTo>
                  <a:lnTo>
                    <a:pt x="315" y="10863"/>
                  </a:lnTo>
                  <a:lnTo>
                    <a:pt x="473" y="11126"/>
                  </a:lnTo>
                  <a:lnTo>
                    <a:pt x="683" y="11388"/>
                  </a:lnTo>
                  <a:lnTo>
                    <a:pt x="945" y="11651"/>
                  </a:lnTo>
                  <a:lnTo>
                    <a:pt x="1155" y="11808"/>
                  </a:lnTo>
                  <a:lnTo>
                    <a:pt x="1575" y="12018"/>
                  </a:lnTo>
                  <a:lnTo>
                    <a:pt x="2152" y="12175"/>
                  </a:lnTo>
                  <a:lnTo>
                    <a:pt x="2519" y="12228"/>
                  </a:lnTo>
                  <a:lnTo>
                    <a:pt x="2887" y="12228"/>
                  </a:lnTo>
                  <a:lnTo>
                    <a:pt x="3307" y="12175"/>
                  </a:lnTo>
                  <a:lnTo>
                    <a:pt x="3726" y="12123"/>
                  </a:lnTo>
                  <a:lnTo>
                    <a:pt x="4199" y="11966"/>
                  </a:lnTo>
                  <a:lnTo>
                    <a:pt x="4671" y="11756"/>
                  </a:lnTo>
                  <a:lnTo>
                    <a:pt x="4881" y="11598"/>
                  </a:lnTo>
                  <a:lnTo>
                    <a:pt x="5091" y="11388"/>
                  </a:lnTo>
                  <a:lnTo>
                    <a:pt x="5301" y="11178"/>
                  </a:lnTo>
                  <a:lnTo>
                    <a:pt x="5458" y="10863"/>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8"/>
                  </a:lnTo>
                  <a:lnTo>
                    <a:pt x="2362" y="4251"/>
                  </a:lnTo>
                  <a:lnTo>
                    <a:pt x="1995" y="3726"/>
                  </a:lnTo>
                  <a:lnTo>
                    <a:pt x="1890" y="3516"/>
                  </a:lnTo>
                  <a:lnTo>
                    <a:pt x="1785" y="3254"/>
                  </a:lnTo>
                  <a:lnTo>
                    <a:pt x="1732" y="2992"/>
                  </a:lnTo>
                  <a:lnTo>
                    <a:pt x="1732" y="2677"/>
                  </a:lnTo>
                  <a:lnTo>
                    <a:pt x="1732" y="2309"/>
                  </a:lnTo>
                  <a:lnTo>
                    <a:pt x="1785" y="2099"/>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4"/>
                  </a:lnTo>
                  <a:lnTo>
                    <a:pt x="4199" y="2204"/>
                  </a:lnTo>
                  <a:lnTo>
                    <a:pt x="4199" y="2624"/>
                  </a:lnTo>
                  <a:lnTo>
                    <a:pt x="4251" y="3674"/>
                  </a:lnTo>
                  <a:lnTo>
                    <a:pt x="5563" y="3674"/>
                  </a:lnTo>
                  <a:lnTo>
                    <a:pt x="5563" y="2624"/>
                  </a:lnTo>
                  <a:lnTo>
                    <a:pt x="5511" y="1890"/>
                  </a:lnTo>
                  <a:lnTo>
                    <a:pt x="5406" y="1417"/>
                  </a:lnTo>
                  <a:lnTo>
                    <a:pt x="5196" y="997"/>
                  </a:lnTo>
                  <a:lnTo>
                    <a:pt x="4986" y="682"/>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01" name="Google Shape;1101;p19"/>
            <p:cNvSpPr/>
            <p:nvPr/>
          </p:nvSpPr>
          <p:spPr>
            <a:xfrm>
              <a:off x="520838" y="3171612"/>
              <a:ext cx="46928" cy="99452"/>
            </a:xfrm>
            <a:custGeom>
              <a:avLst/>
              <a:gdLst/>
              <a:ahLst/>
              <a:cxnLst/>
              <a:rect l="l" t="t" r="r" b="b"/>
              <a:pathLst>
                <a:path w="5774" h="12229" extrusionOk="0">
                  <a:moveTo>
                    <a:pt x="3045" y="0"/>
                  </a:moveTo>
                  <a:lnTo>
                    <a:pt x="2572" y="53"/>
                  </a:lnTo>
                  <a:lnTo>
                    <a:pt x="2152" y="105"/>
                  </a:lnTo>
                  <a:lnTo>
                    <a:pt x="1785" y="210"/>
                  </a:lnTo>
                  <a:lnTo>
                    <a:pt x="1470" y="368"/>
                  </a:lnTo>
                  <a:lnTo>
                    <a:pt x="1208" y="525"/>
                  </a:lnTo>
                  <a:lnTo>
                    <a:pt x="998" y="735"/>
                  </a:lnTo>
                  <a:lnTo>
                    <a:pt x="788" y="945"/>
                  </a:lnTo>
                  <a:lnTo>
                    <a:pt x="630" y="1155"/>
                  </a:lnTo>
                  <a:lnTo>
                    <a:pt x="473" y="1627"/>
                  </a:lnTo>
                  <a:lnTo>
                    <a:pt x="368" y="2047"/>
                  </a:lnTo>
                  <a:lnTo>
                    <a:pt x="316" y="2467"/>
                  </a:lnTo>
                  <a:lnTo>
                    <a:pt x="316" y="2782"/>
                  </a:lnTo>
                  <a:lnTo>
                    <a:pt x="316" y="3149"/>
                  </a:lnTo>
                  <a:lnTo>
                    <a:pt x="368" y="3517"/>
                  </a:lnTo>
                  <a:lnTo>
                    <a:pt x="421" y="3884"/>
                  </a:lnTo>
                  <a:lnTo>
                    <a:pt x="578" y="4251"/>
                  </a:lnTo>
                  <a:lnTo>
                    <a:pt x="735" y="4566"/>
                  </a:lnTo>
                  <a:lnTo>
                    <a:pt x="998" y="4933"/>
                  </a:lnTo>
                  <a:lnTo>
                    <a:pt x="1260" y="5301"/>
                  </a:lnTo>
                  <a:lnTo>
                    <a:pt x="1680" y="5721"/>
                  </a:lnTo>
                  <a:lnTo>
                    <a:pt x="3254" y="7400"/>
                  </a:lnTo>
                  <a:lnTo>
                    <a:pt x="3727" y="7872"/>
                  </a:lnTo>
                  <a:lnTo>
                    <a:pt x="4094" y="8345"/>
                  </a:lnTo>
                  <a:lnTo>
                    <a:pt x="4199" y="8607"/>
                  </a:lnTo>
                  <a:lnTo>
                    <a:pt x="4304" y="8869"/>
                  </a:lnTo>
                  <a:lnTo>
                    <a:pt x="4356" y="9132"/>
                  </a:lnTo>
                  <a:lnTo>
                    <a:pt x="4356" y="9499"/>
                  </a:lnTo>
                  <a:lnTo>
                    <a:pt x="4304" y="9919"/>
                  </a:lnTo>
                  <a:lnTo>
                    <a:pt x="4199" y="10234"/>
                  </a:lnTo>
                  <a:lnTo>
                    <a:pt x="4042" y="10496"/>
                  </a:lnTo>
                  <a:lnTo>
                    <a:pt x="3779" y="10706"/>
                  </a:lnTo>
                  <a:lnTo>
                    <a:pt x="3569" y="10811"/>
                  </a:lnTo>
                  <a:lnTo>
                    <a:pt x="3307" y="10916"/>
                  </a:lnTo>
                  <a:lnTo>
                    <a:pt x="2887" y="10969"/>
                  </a:lnTo>
                  <a:lnTo>
                    <a:pt x="2415" y="10916"/>
                  </a:lnTo>
                  <a:lnTo>
                    <a:pt x="2100" y="10759"/>
                  </a:lnTo>
                  <a:lnTo>
                    <a:pt x="1837" y="10601"/>
                  </a:lnTo>
                  <a:lnTo>
                    <a:pt x="1680" y="10391"/>
                  </a:lnTo>
                  <a:lnTo>
                    <a:pt x="1575" y="10129"/>
                  </a:lnTo>
                  <a:lnTo>
                    <a:pt x="1470" y="9919"/>
                  </a:lnTo>
                  <a:lnTo>
                    <a:pt x="1470" y="9552"/>
                  </a:lnTo>
                  <a:lnTo>
                    <a:pt x="1418" y="7977"/>
                  </a:lnTo>
                  <a:lnTo>
                    <a:pt x="1" y="7977"/>
                  </a:lnTo>
                  <a:lnTo>
                    <a:pt x="1" y="9289"/>
                  </a:lnTo>
                  <a:lnTo>
                    <a:pt x="53" y="9919"/>
                  </a:lnTo>
                  <a:lnTo>
                    <a:pt x="106" y="10234"/>
                  </a:lnTo>
                  <a:lnTo>
                    <a:pt x="211" y="10549"/>
                  </a:lnTo>
                  <a:lnTo>
                    <a:pt x="316" y="10864"/>
                  </a:lnTo>
                  <a:lnTo>
                    <a:pt x="473" y="11126"/>
                  </a:lnTo>
                  <a:lnTo>
                    <a:pt x="683" y="11388"/>
                  </a:lnTo>
                  <a:lnTo>
                    <a:pt x="945" y="11651"/>
                  </a:lnTo>
                  <a:lnTo>
                    <a:pt x="1208" y="11808"/>
                  </a:lnTo>
                  <a:lnTo>
                    <a:pt x="1575" y="12018"/>
                  </a:lnTo>
                  <a:lnTo>
                    <a:pt x="2152" y="12176"/>
                  </a:lnTo>
                  <a:lnTo>
                    <a:pt x="2520" y="12228"/>
                  </a:lnTo>
                  <a:lnTo>
                    <a:pt x="2940" y="12228"/>
                  </a:lnTo>
                  <a:lnTo>
                    <a:pt x="3307" y="12176"/>
                  </a:lnTo>
                  <a:lnTo>
                    <a:pt x="3727" y="12123"/>
                  </a:lnTo>
                  <a:lnTo>
                    <a:pt x="4199" y="11966"/>
                  </a:lnTo>
                  <a:lnTo>
                    <a:pt x="4671" y="11756"/>
                  </a:lnTo>
                  <a:lnTo>
                    <a:pt x="4934" y="11598"/>
                  </a:lnTo>
                  <a:lnTo>
                    <a:pt x="5144" y="11388"/>
                  </a:lnTo>
                  <a:lnTo>
                    <a:pt x="5301" y="11178"/>
                  </a:lnTo>
                  <a:lnTo>
                    <a:pt x="5459" y="10864"/>
                  </a:lnTo>
                  <a:lnTo>
                    <a:pt x="5616" y="10601"/>
                  </a:lnTo>
                  <a:lnTo>
                    <a:pt x="5721" y="10234"/>
                  </a:lnTo>
                  <a:lnTo>
                    <a:pt x="5773" y="9814"/>
                  </a:lnTo>
                  <a:lnTo>
                    <a:pt x="5773" y="9394"/>
                  </a:lnTo>
                  <a:lnTo>
                    <a:pt x="5773" y="8922"/>
                  </a:lnTo>
                  <a:lnTo>
                    <a:pt x="5721" y="8502"/>
                  </a:lnTo>
                  <a:lnTo>
                    <a:pt x="5616" y="8082"/>
                  </a:lnTo>
                  <a:lnTo>
                    <a:pt x="5459" y="7767"/>
                  </a:lnTo>
                  <a:lnTo>
                    <a:pt x="5249" y="7400"/>
                  </a:lnTo>
                  <a:lnTo>
                    <a:pt x="5039" y="7085"/>
                  </a:lnTo>
                  <a:lnTo>
                    <a:pt x="4409" y="6350"/>
                  </a:lnTo>
                  <a:lnTo>
                    <a:pt x="2887" y="4829"/>
                  </a:lnTo>
                  <a:lnTo>
                    <a:pt x="2362" y="4251"/>
                  </a:lnTo>
                  <a:lnTo>
                    <a:pt x="1995" y="3726"/>
                  </a:lnTo>
                  <a:lnTo>
                    <a:pt x="1890" y="3517"/>
                  </a:lnTo>
                  <a:lnTo>
                    <a:pt x="1785" y="3254"/>
                  </a:lnTo>
                  <a:lnTo>
                    <a:pt x="1733" y="2992"/>
                  </a:lnTo>
                  <a:lnTo>
                    <a:pt x="1733" y="2677"/>
                  </a:lnTo>
                  <a:lnTo>
                    <a:pt x="1733" y="2310"/>
                  </a:lnTo>
                  <a:lnTo>
                    <a:pt x="1785" y="2100"/>
                  </a:lnTo>
                  <a:lnTo>
                    <a:pt x="1890" y="1837"/>
                  </a:lnTo>
                  <a:lnTo>
                    <a:pt x="2047" y="1627"/>
                  </a:lnTo>
                  <a:lnTo>
                    <a:pt x="2257" y="1417"/>
                  </a:lnTo>
                  <a:lnTo>
                    <a:pt x="2572" y="1312"/>
                  </a:lnTo>
                  <a:lnTo>
                    <a:pt x="2992" y="1260"/>
                  </a:lnTo>
                  <a:lnTo>
                    <a:pt x="3307" y="1312"/>
                  </a:lnTo>
                  <a:lnTo>
                    <a:pt x="3622" y="1365"/>
                  </a:lnTo>
                  <a:lnTo>
                    <a:pt x="3832" y="1522"/>
                  </a:lnTo>
                  <a:lnTo>
                    <a:pt x="3989" y="1680"/>
                  </a:lnTo>
                  <a:lnTo>
                    <a:pt x="4094" y="1837"/>
                  </a:lnTo>
                  <a:lnTo>
                    <a:pt x="4147" y="1995"/>
                  </a:lnTo>
                  <a:lnTo>
                    <a:pt x="4199" y="2205"/>
                  </a:lnTo>
                  <a:lnTo>
                    <a:pt x="4252" y="2624"/>
                  </a:lnTo>
                  <a:lnTo>
                    <a:pt x="4252" y="3674"/>
                  </a:lnTo>
                  <a:lnTo>
                    <a:pt x="5564" y="3674"/>
                  </a:lnTo>
                  <a:lnTo>
                    <a:pt x="5564" y="2624"/>
                  </a:lnTo>
                  <a:lnTo>
                    <a:pt x="5511" y="1890"/>
                  </a:lnTo>
                  <a:lnTo>
                    <a:pt x="5406" y="1417"/>
                  </a:lnTo>
                  <a:lnTo>
                    <a:pt x="5249" y="998"/>
                  </a:lnTo>
                  <a:lnTo>
                    <a:pt x="4986" y="683"/>
                  </a:lnTo>
                  <a:lnTo>
                    <a:pt x="4724" y="473"/>
                  </a:lnTo>
                  <a:lnTo>
                    <a:pt x="4461" y="315"/>
                  </a:lnTo>
                  <a:lnTo>
                    <a:pt x="4147" y="158"/>
                  </a:lnTo>
                  <a:lnTo>
                    <a:pt x="3884" y="105"/>
                  </a:lnTo>
                  <a:lnTo>
                    <a:pt x="3569" y="53"/>
                  </a:lnTo>
                  <a:lnTo>
                    <a:pt x="3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02" name="Google Shape;1102;p19"/>
            <p:cNvSpPr/>
            <p:nvPr/>
          </p:nvSpPr>
          <p:spPr>
            <a:xfrm>
              <a:off x="575861" y="3172889"/>
              <a:ext cx="46075" cy="96891"/>
            </a:xfrm>
            <a:custGeom>
              <a:avLst/>
              <a:gdLst/>
              <a:ahLst/>
              <a:cxnLst/>
              <a:rect l="l" t="t" r="r" b="b"/>
              <a:pathLst>
                <a:path w="5669" h="11914" extrusionOk="0">
                  <a:moveTo>
                    <a:pt x="1" y="1"/>
                  </a:moveTo>
                  <a:lnTo>
                    <a:pt x="1" y="11914"/>
                  </a:lnTo>
                  <a:lnTo>
                    <a:pt x="1470" y="11914"/>
                  </a:lnTo>
                  <a:lnTo>
                    <a:pt x="1260" y="1628"/>
                  </a:lnTo>
                  <a:lnTo>
                    <a:pt x="3569" y="11914"/>
                  </a:lnTo>
                  <a:lnTo>
                    <a:pt x="5668" y="11914"/>
                  </a:lnTo>
                  <a:lnTo>
                    <a:pt x="5668"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03" name="Google Shape;1103;p19"/>
            <p:cNvSpPr/>
            <p:nvPr/>
          </p:nvSpPr>
          <p:spPr>
            <a:xfrm>
              <a:off x="631307" y="3171612"/>
              <a:ext cx="46075" cy="99452"/>
            </a:xfrm>
            <a:custGeom>
              <a:avLst/>
              <a:gdLst/>
              <a:ahLst/>
              <a:cxnLst/>
              <a:rect l="l" t="t" r="r" b="b"/>
              <a:pathLst>
                <a:path w="5669" h="12229" extrusionOk="0">
                  <a:moveTo>
                    <a:pt x="2992" y="0"/>
                  </a:moveTo>
                  <a:lnTo>
                    <a:pt x="2520" y="53"/>
                  </a:lnTo>
                  <a:lnTo>
                    <a:pt x="2153" y="105"/>
                  </a:lnTo>
                  <a:lnTo>
                    <a:pt x="1838" y="158"/>
                  </a:lnTo>
                  <a:lnTo>
                    <a:pt x="1523" y="263"/>
                  </a:lnTo>
                  <a:lnTo>
                    <a:pt x="1260" y="420"/>
                  </a:lnTo>
                  <a:lnTo>
                    <a:pt x="1050" y="578"/>
                  </a:lnTo>
                  <a:lnTo>
                    <a:pt x="683" y="945"/>
                  </a:lnTo>
                  <a:lnTo>
                    <a:pt x="421"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4" y="9971"/>
                  </a:lnTo>
                  <a:lnTo>
                    <a:pt x="5616" y="9552"/>
                  </a:lnTo>
                  <a:lnTo>
                    <a:pt x="5669" y="7872"/>
                  </a:lnTo>
                  <a:lnTo>
                    <a:pt x="4252" y="7872"/>
                  </a:lnTo>
                  <a:lnTo>
                    <a:pt x="4252"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8" y="10496"/>
                  </a:lnTo>
                  <a:lnTo>
                    <a:pt x="1733"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8" y="1837"/>
                  </a:lnTo>
                  <a:lnTo>
                    <a:pt x="1995" y="1575"/>
                  </a:lnTo>
                  <a:lnTo>
                    <a:pt x="2205" y="1417"/>
                  </a:lnTo>
                  <a:lnTo>
                    <a:pt x="2572" y="1312"/>
                  </a:lnTo>
                  <a:lnTo>
                    <a:pt x="2992" y="1260"/>
                  </a:lnTo>
                  <a:lnTo>
                    <a:pt x="3360" y="1312"/>
                  </a:lnTo>
                  <a:lnTo>
                    <a:pt x="3674" y="1417"/>
                  </a:lnTo>
                  <a:lnTo>
                    <a:pt x="3884" y="1627"/>
                  </a:lnTo>
                  <a:lnTo>
                    <a:pt x="4042" y="1837"/>
                  </a:lnTo>
                  <a:lnTo>
                    <a:pt x="4147" y="2100"/>
                  </a:lnTo>
                  <a:lnTo>
                    <a:pt x="4199" y="2414"/>
                  </a:lnTo>
                  <a:lnTo>
                    <a:pt x="4199" y="3044"/>
                  </a:lnTo>
                  <a:lnTo>
                    <a:pt x="4199" y="3936"/>
                  </a:lnTo>
                  <a:lnTo>
                    <a:pt x="5564" y="3936"/>
                  </a:lnTo>
                  <a:lnTo>
                    <a:pt x="5564" y="2677"/>
                  </a:lnTo>
                  <a:lnTo>
                    <a:pt x="5564" y="2152"/>
                  </a:lnTo>
                  <a:lnTo>
                    <a:pt x="5459" y="1732"/>
                  </a:lnTo>
                  <a:lnTo>
                    <a:pt x="5301" y="1260"/>
                  </a:lnTo>
                  <a:lnTo>
                    <a:pt x="5091" y="893"/>
                  </a:lnTo>
                  <a:lnTo>
                    <a:pt x="4776" y="630"/>
                  </a:lnTo>
                  <a:lnTo>
                    <a:pt x="4462" y="368"/>
                  </a:lnTo>
                  <a:lnTo>
                    <a:pt x="4094" y="210"/>
                  </a:lnTo>
                  <a:lnTo>
                    <a:pt x="3727" y="105"/>
                  </a:lnTo>
                  <a:lnTo>
                    <a:pt x="3360"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04" name="Google Shape;1104;p19"/>
            <p:cNvSpPr/>
            <p:nvPr/>
          </p:nvSpPr>
          <p:spPr>
            <a:xfrm>
              <a:off x="277298" y="2872865"/>
              <a:ext cx="450841" cy="450687"/>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pic>
        <p:nvPicPr>
          <p:cNvPr id="1105" name="Google Shape;1105;p19"/>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1106" name="Google Shape;1106;p19"/>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00_Branding Slide_Ontario_3_FR">
  <p:cSld name="TITLE_1_14_1_1_1_2_1">
    <p:spTree>
      <p:nvGrpSpPr>
        <p:cNvPr id="1" name="Shape 1107"/>
        <p:cNvGrpSpPr/>
        <p:nvPr/>
      </p:nvGrpSpPr>
      <p:grpSpPr>
        <a:xfrm>
          <a:off x="0" y="0"/>
          <a:ext cx="0" cy="0"/>
          <a:chOff x="0" y="0"/>
          <a:chExt cx="0" cy="0"/>
        </a:xfrm>
      </p:grpSpPr>
      <p:pic>
        <p:nvPicPr>
          <p:cNvPr id="1108" name="Google Shape;1108;p2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09" name="Google Shape;1109;p20"/>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000000">
              <a:alpha val="6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0"/>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chemeClr val="lt1"/>
                </a:solidFill>
              </a:rPr>
              <a:t>Photo: Unsplash</a:t>
            </a:r>
            <a:endParaRPr sz="1400" b="0" i="0" u="none" strike="noStrike" cap="none">
              <a:solidFill>
                <a:schemeClr val="lt1"/>
              </a:solidFill>
              <a:latin typeface="Source Sans Pro"/>
              <a:ea typeface="Source Sans Pro"/>
              <a:cs typeface="Source Sans Pro"/>
              <a:sym typeface="Source Sans Pro"/>
            </a:endParaRPr>
          </a:p>
        </p:txBody>
      </p:sp>
      <p:sp>
        <p:nvSpPr>
          <p:cNvPr id="1111" name="Google Shape;1111;p20"/>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2" name="Google Shape;1112;p20"/>
          <p:cNvGrpSpPr/>
          <p:nvPr/>
        </p:nvGrpSpPr>
        <p:grpSpPr>
          <a:xfrm>
            <a:off x="429700" y="1254487"/>
            <a:ext cx="4858710" cy="923133"/>
            <a:chOff x="277295" y="3594869"/>
            <a:chExt cx="2318861" cy="440573"/>
          </a:xfrm>
        </p:grpSpPr>
        <p:sp>
          <p:nvSpPr>
            <p:cNvPr id="1113" name="Google Shape;1113;p20"/>
            <p:cNvSpPr/>
            <p:nvPr/>
          </p:nvSpPr>
          <p:spPr>
            <a:xfrm>
              <a:off x="837311" y="3632417"/>
              <a:ext cx="71128" cy="146860"/>
            </a:xfrm>
            <a:custGeom>
              <a:avLst/>
              <a:gdLst/>
              <a:ahLst/>
              <a:cxnLst/>
              <a:rect l="l" t="t" r="r" b="b"/>
              <a:pathLst>
                <a:path w="8765" h="18473" extrusionOk="0">
                  <a:moveTo>
                    <a:pt x="4619" y="0"/>
                  </a:moveTo>
                  <a:lnTo>
                    <a:pt x="3884" y="53"/>
                  </a:lnTo>
                  <a:lnTo>
                    <a:pt x="3254" y="158"/>
                  </a:lnTo>
                  <a:lnTo>
                    <a:pt x="2677" y="315"/>
                  </a:lnTo>
                  <a:lnTo>
                    <a:pt x="2204" y="525"/>
                  </a:lnTo>
                  <a:lnTo>
                    <a:pt x="1785" y="787"/>
                  </a:lnTo>
                  <a:lnTo>
                    <a:pt x="1470" y="1102"/>
                  </a:lnTo>
                  <a:lnTo>
                    <a:pt x="1207" y="1417"/>
                  </a:lnTo>
                  <a:lnTo>
                    <a:pt x="945" y="1732"/>
                  </a:lnTo>
                  <a:lnTo>
                    <a:pt x="788" y="2099"/>
                  </a:lnTo>
                  <a:lnTo>
                    <a:pt x="683" y="2467"/>
                  </a:lnTo>
                  <a:lnTo>
                    <a:pt x="525" y="3149"/>
                  </a:lnTo>
                  <a:lnTo>
                    <a:pt x="473" y="3726"/>
                  </a:lnTo>
                  <a:lnTo>
                    <a:pt x="420" y="4198"/>
                  </a:lnTo>
                  <a:lnTo>
                    <a:pt x="473" y="4776"/>
                  </a:lnTo>
                  <a:lnTo>
                    <a:pt x="525" y="5353"/>
                  </a:lnTo>
                  <a:lnTo>
                    <a:pt x="630" y="5878"/>
                  </a:lnTo>
                  <a:lnTo>
                    <a:pt x="840" y="6403"/>
                  </a:lnTo>
                  <a:lnTo>
                    <a:pt x="1102" y="6927"/>
                  </a:lnTo>
                  <a:lnTo>
                    <a:pt x="1470" y="7452"/>
                  </a:lnTo>
                  <a:lnTo>
                    <a:pt x="1942" y="8029"/>
                  </a:lnTo>
                  <a:lnTo>
                    <a:pt x="2519" y="8659"/>
                  </a:lnTo>
                  <a:lnTo>
                    <a:pt x="4933" y="11178"/>
                  </a:lnTo>
                  <a:lnTo>
                    <a:pt x="5616" y="11913"/>
                  </a:lnTo>
                  <a:lnTo>
                    <a:pt x="5930" y="12228"/>
                  </a:lnTo>
                  <a:lnTo>
                    <a:pt x="6140" y="12595"/>
                  </a:lnTo>
                  <a:lnTo>
                    <a:pt x="6350" y="12962"/>
                  </a:lnTo>
                  <a:lnTo>
                    <a:pt x="6455"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1" y="16426"/>
                  </a:lnTo>
                  <a:lnTo>
                    <a:pt x="3149" y="16321"/>
                  </a:lnTo>
                  <a:lnTo>
                    <a:pt x="2939" y="16164"/>
                  </a:lnTo>
                  <a:lnTo>
                    <a:pt x="2782" y="16006"/>
                  </a:lnTo>
                  <a:lnTo>
                    <a:pt x="2519" y="15691"/>
                  </a:lnTo>
                  <a:lnTo>
                    <a:pt x="2362" y="15324"/>
                  </a:lnTo>
                  <a:lnTo>
                    <a:pt x="2257" y="14957"/>
                  </a:lnTo>
                  <a:lnTo>
                    <a:pt x="2152" y="14432"/>
                  </a:lnTo>
                  <a:lnTo>
                    <a:pt x="2152" y="13802"/>
                  </a:lnTo>
                  <a:lnTo>
                    <a:pt x="2152" y="12018"/>
                  </a:lnTo>
                  <a:lnTo>
                    <a:pt x="0" y="12018"/>
                  </a:lnTo>
                  <a:lnTo>
                    <a:pt x="0" y="14012"/>
                  </a:lnTo>
                  <a:lnTo>
                    <a:pt x="0" y="14537"/>
                  </a:lnTo>
                  <a:lnTo>
                    <a:pt x="53" y="15009"/>
                  </a:lnTo>
                  <a:lnTo>
                    <a:pt x="158" y="15481"/>
                  </a:lnTo>
                  <a:lnTo>
                    <a:pt x="263" y="15954"/>
                  </a:lnTo>
                  <a:lnTo>
                    <a:pt x="473" y="16426"/>
                  </a:lnTo>
                  <a:lnTo>
                    <a:pt x="683" y="16846"/>
                  </a:lnTo>
                  <a:lnTo>
                    <a:pt x="997" y="17213"/>
                  </a:lnTo>
                  <a:lnTo>
                    <a:pt x="1417" y="17581"/>
                  </a:lnTo>
                  <a:lnTo>
                    <a:pt x="1785" y="17843"/>
                  </a:lnTo>
                  <a:lnTo>
                    <a:pt x="2047" y="18000"/>
                  </a:lnTo>
                  <a:lnTo>
                    <a:pt x="2414" y="18158"/>
                  </a:lnTo>
                  <a:lnTo>
                    <a:pt x="2782" y="18263"/>
                  </a:lnTo>
                  <a:lnTo>
                    <a:pt x="3254" y="18368"/>
                  </a:lnTo>
                  <a:lnTo>
                    <a:pt x="3779" y="18473"/>
                  </a:lnTo>
                  <a:lnTo>
                    <a:pt x="4986" y="18473"/>
                  </a:lnTo>
                  <a:lnTo>
                    <a:pt x="5668" y="18368"/>
                  </a:lnTo>
                  <a:lnTo>
                    <a:pt x="6350" y="18105"/>
                  </a:lnTo>
                  <a:lnTo>
                    <a:pt x="6718" y="17948"/>
                  </a:lnTo>
                  <a:lnTo>
                    <a:pt x="7085" y="17738"/>
                  </a:lnTo>
                  <a:lnTo>
                    <a:pt x="7400" y="17528"/>
                  </a:lnTo>
                  <a:lnTo>
                    <a:pt x="7715" y="17213"/>
                  </a:lnTo>
                  <a:lnTo>
                    <a:pt x="8030" y="16846"/>
                  </a:lnTo>
                  <a:lnTo>
                    <a:pt x="8240" y="16479"/>
                  </a:lnTo>
                  <a:lnTo>
                    <a:pt x="8450" y="16006"/>
                  </a:lnTo>
                  <a:lnTo>
                    <a:pt x="8607" y="15481"/>
                  </a:lnTo>
                  <a:lnTo>
                    <a:pt x="8712" y="14852"/>
                  </a:lnTo>
                  <a:lnTo>
                    <a:pt x="8764" y="14170"/>
                  </a:lnTo>
                  <a:lnTo>
                    <a:pt x="8712" y="13487"/>
                  </a:lnTo>
                  <a:lnTo>
                    <a:pt x="8607" y="12805"/>
                  </a:lnTo>
                  <a:lnTo>
                    <a:pt x="8450" y="12280"/>
                  </a:lnTo>
                  <a:lnTo>
                    <a:pt x="8240" y="11755"/>
                  </a:lnTo>
                  <a:lnTo>
                    <a:pt x="7925" y="11231"/>
                  </a:lnTo>
                  <a:lnTo>
                    <a:pt x="7557" y="10706"/>
                  </a:lnTo>
                  <a:lnTo>
                    <a:pt x="7138" y="10181"/>
                  </a:lnTo>
                  <a:lnTo>
                    <a:pt x="6613" y="9656"/>
                  </a:lnTo>
                  <a:lnTo>
                    <a:pt x="4356" y="7295"/>
                  </a:lnTo>
                  <a:lnTo>
                    <a:pt x="3569" y="6403"/>
                  </a:lnTo>
                  <a:lnTo>
                    <a:pt x="3254" y="6035"/>
                  </a:lnTo>
                  <a:lnTo>
                    <a:pt x="2992" y="5668"/>
                  </a:lnTo>
                  <a:lnTo>
                    <a:pt x="2834" y="5301"/>
                  </a:lnTo>
                  <a:lnTo>
                    <a:pt x="2677" y="4933"/>
                  </a:lnTo>
                  <a:lnTo>
                    <a:pt x="2624" y="4513"/>
                  </a:lnTo>
                  <a:lnTo>
                    <a:pt x="2624" y="4041"/>
                  </a:lnTo>
                  <a:lnTo>
                    <a:pt x="2624" y="3516"/>
                  </a:lnTo>
                  <a:lnTo>
                    <a:pt x="2677" y="3149"/>
                  </a:lnTo>
                  <a:lnTo>
                    <a:pt x="2834" y="2782"/>
                  </a:lnTo>
                  <a:lnTo>
                    <a:pt x="3044" y="2467"/>
                  </a:lnTo>
                  <a:lnTo>
                    <a:pt x="3202" y="2309"/>
                  </a:lnTo>
                  <a:lnTo>
                    <a:pt x="3411" y="2204"/>
                  </a:lnTo>
                  <a:lnTo>
                    <a:pt x="3621" y="2047"/>
                  </a:lnTo>
                  <a:lnTo>
                    <a:pt x="3884" y="1994"/>
                  </a:lnTo>
                  <a:lnTo>
                    <a:pt x="4146" y="1942"/>
                  </a:lnTo>
                  <a:lnTo>
                    <a:pt x="5038" y="1942"/>
                  </a:lnTo>
                  <a:lnTo>
                    <a:pt x="5406" y="2099"/>
                  </a:lnTo>
                  <a:lnTo>
                    <a:pt x="5773" y="2309"/>
                  </a:lnTo>
                  <a:lnTo>
                    <a:pt x="5983" y="2519"/>
                  </a:lnTo>
                  <a:lnTo>
                    <a:pt x="6140" y="2782"/>
                  </a:lnTo>
                  <a:lnTo>
                    <a:pt x="6245" y="2991"/>
                  </a:lnTo>
                  <a:lnTo>
                    <a:pt x="6350" y="3359"/>
                  </a:lnTo>
                  <a:lnTo>
                    <a:pt x="6403" y="3936"/>
                  </a:lnTo>
                  <a:lnTo>
                    <a:pt x="6455" y="5563"/>
                  </a:lnTo>
                  <a:lnTo>
                    <a:pt x="8397" y="5563"/>
                  </a:lnTo>
                  <a:lnTo>
                    <a:pt x="8397" y="3936"/>
                  </a:lnTo>
                  <a:lnTo>
                    <a:pt x="8345" y="2834"/>
                  </a:lnTo>
                  <a:lnTo>
                    <a:pt x="8292" y="2467"/>
                  </a:lnTo>
                  <a:lnTo>
                    <a:pt x="8187" y="2099"/>
                  </a:lnTo>
                  <a:lnTo>
                    <a:pt x="8030" y="1784"/>
                  </a:lnTo>
                  <a:lnTo>
                    <a:pt x="7872" y="1470"/>
                  </a:lnTo>
                  <a:lnTo>
                    <a:pt x="7557" y="1050"/>
                  </a:lnTo>
                  <a:lnTo>
                    <a:pt x="7138"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0"/>
            <p:cNvSpPr/>
            <p:nvPr/>
          </p:nvSpPr>
          <p:spPr>
            <a:xfrm>
              <a:off x="920782" y="3674552"/>
              <a:ext cx="58347" cy="104725"/>
            </a:xfrm>
            <a:custGeom>
              <a:avLst/>
              <a:gdLst/>
              <a:ahLst/>
              <a:cxnLst/>
              <a:rect l="l" t="t" r="r" b="b"/>
              <a:pathLst>
                <a:path w="7190" h="13173" extrusionOk="0">
                  <a:moveTo>
                    <a:pt x="3989" y="1575"/>
                  </a:moveTo>
                  <a:lnTo>
                    <a:pt x="4199" y="1627"/>
                  </a:lnTo>
                  <a:lnTo>
                    <a:pt x="4409" y="1732"/>
                  </a:lnTo>
                  <a:lnTo>
                    <a:pt x="4566" y="1837"/>
                  </a:lnTo>
                  <a:lnTo>
                    <a:pt x="4881" y="2100"/>
                  </a:lnTo>
                  <a:lnTo>
                    <a:pt x="5038" y="2415"/>
                  </a:lnTo>
                  <a:lnTo>
                    <a:pt x="5143" y="2782"/>
                  </a:lnTo>
                  <a:lnTo>
                    <a:pt x="5248" y="3149"/>
                  </a:lnTo>
                  <a:lnTo>
                    <a:pt x="5248" y="3779"/>
                  </a:lnTo>
                  <a:lnTo>
                    <a:pt x="5248" y="5353"/>
                  </a:lnTo>
                  <a:lnTo>
                    <a:pt x="2047" y="5353"/>
                  </a:lnTo>
                  <a:lnTo>
                    <a:pt x="2099" y="3464"/>
                  </a:lnTo>
                  <a:lnTo>
                    <a:pt x="2152" y="2992"/>
                  </a:lnTo>
                  <a:lnTo>
                    <a:pt x="2204" y="2624"/>
                  </a:lnTo>
                  <a:lnTo>
                    <a:pt x="2362" y="2310"/>
                  </a:lnTo>
                  <a:lnTo>
                    <a:pt x="2467" y="2100"/>
                  </a:lnTo>
                  <a:lnTo>
                    <a:pt x="2624" y="1942"/>
                  </a:lnTo>
                  <a:lnTo>
                    <a:pt x="2782" y="1785"/>
                  </a:lnTo>
                  <a:lnTo>
                    <a:pt x="3044" y="1680"/>
                  </a:lnTo>
                  <a:lnTo>
                    <a:pt x="3359" y="1575"/>
                  </a:lnTo>
                  <a:close/>
                  <a:moveTo>
                    <a:pt x="3516" y="1"/>
                  </a:moveTo>
                  <a:lnTo>
                    <a:pt x="2939" y="53"/>
                  </a:lnTo>
                  <a:lnTo>
                    <a:pt x="2414" y="158"/>
                  </a:lnTo>
                  <a:lnTo>
                    <a:pt x="1994" y="263"/>
                  </a:lnTo>
                  <a:lnTo>
                    <a:pt x="1575" y="473"/>
                  </a:lnTo>
                  <a:lnTo>
                    <a:pt x="1260" y="683"/>
                  </a:lnTo>
                  <a:lnTo>
                    <a:pt x="945"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473" y="11546"/>
                  </a:lnTo>
                  <a:lnTo>
                    <a:pt x="683" y="11808"/>
                  </a:lnTo>
                  <a:lnTo>
                    <a:pt x="840" y="12071"/>
                  </a:lnTo>
                  <a:lnTo>
                    <a:pt x="1050" y="12281"/>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4"/>
                  </a:lnTo>
                  <a:lnTo>
                    <a:pt x="4566" y="11336"/>
                  </a:lnTo>
                  <a:lnTo>
                    <a:pt x="4409" y="11389"/>
                  </a:lnTo>
                  <a:lnTo>
                    <a:pt x="4199" y="11493"/>
                  </a:lnTo>
                  <a:lnTo>
                    <a:pt x="3674" y="11546"/>
                  </a:lnTo>
                  <a:lnTo>
                    <a:pt x="3464" y="11493"/>
                  </a:lnTo>
                  <a:lnTo>
                    <a:pt x="3202" y="11493"/>
                  </a:lnTo>
                  <a:lnTo>
                    <a:pt x="2834" y="11336"/>
                  </a:lnTo>
                  <a:lnTo>
                    <a:pt x="2572" y="11074"/>
                  </a:lnTo>
                  <a:lnTo>
                    <a:pt x="2362" y="10811"/>
                  </a:lnTo>
                  <a:lnTo>
                    <a:pt x="2257" y="10496"/>
                  </a:lnTo>
                  <a:lnTo>
                    <a:pt x="2152" y="10234"/>
                  </a:lnTo>
                  <a:lnTo>
                    <a:pt x="2099" y="9709"/>
                  </a:lnTo>
                  <a:lnTo>
                    <a:pt x="2047" y="8555"/>
                  </a:lnTo>
                  <a:lnTo>
                    <a:pt x="2047" y="6980"/>
                  </a:lnTo>
                  <a:lnTo>
                    <a:pt x="7190" y="6980"/>
                  </a:lnTo>
                  <a:lnTo>
                    <a:pt x="7137" y="3936"/>
                  </a:lnTo>
                  <a:lnTo>
                    <a:pt x="7137"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0"/>
            <p:cNvSpPr/>
            <p:nvPr/>
          </p:nvSpPr>
          <p:spPr>
            <a:xfrm>
              <a:off x="995310" y="3674552"/>
              <a:ext cx="43870" cy="102642"/>
            </a:xfrm>
            <a:custGeom>
              <a:avLst/>
              <a:gdLst/>
              <a:ahLst/>
              <a:cxnLst/>
              <a:rect l="l" t="t" r="r" b="b"/>
              <a:pathLst>
                <a:path w="5406" h="12911" extrusionOk="0">
                  <a:moveTo>
                    <a:pt x="5038" y="1"/>
                  </a:moveTo>
                  <a:lnTo>
                    <a:pt x="4671" y="53"/>
                  </a:lnTo>
                  <a:lnTo>
                    <a:pt x="4303" y="105"/>
                  </a:lnTo>
                  <a:lnTo>
                    <a:pt x="4041" y="210"/>
                  </a:lnTo>
                  <a:lnTo>
                    <a:pt x="3726" y="368"/>
                  </a:lnTo>
                  <a:lnTo>
                    <a:pt x="3464" y="525"/>
                  </a:lnTo>
                  <a:lnTo>
                    <a:pt x="3044" y="893"/>
                  </a:lnTo>
                  <a:lnTo>
                    <a:pt x="2677" y="1313"/>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2"/>
                  </a:lnTo>
                  <a:lnTo>
                    <a:pt x="2677" y="3149"/>
                  </a:lnTo>
                  <a:lnTo>
                    <a:pt x="2939" y="2834"/>
                  </a:lnTo>
                  <a:lnTo>
                    <a:pt x="3254" y="2572"/>
                  </a:lnTo>
                  <a:lnTo>
                    <a:pt x="3621" y="2362"/>
                  </a:lnTo>
                  <a:lnTo>
                    <a:pt x="3936" y="2257"/>
                  </a:lnTo>
                  <a:lnTo>
                    <a:pt x="4303" y="2205"/>
                  </a:lnTo>
                  <a:lnTo>
                    <a:pt x="4671" y="2152"/>
                  </a:lnTo>
                  <a:lnTo>
                    <a:pt x="5406" y="2152"/>
                  </a:lnTo>
                  <a:lnTo>
                    <a:pt x="5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0"/>
            <p:cNvSpPr/>
            <p:nvPr/>
          </p:nvSpPr>
          <p:spPr>
            <a:xfrm>
              <a:off x="1046410" y="3676222"/>
              <a:ext cx="64319" cy="100973"/>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0"/>
            <p:cNvSpPr/>
            <p:nvPr/>
          </p:nvSpPr>
          <p:spPr>
            <a:xfrm>
              <a:off x="112008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0"/>
            <p:cNvSpPr/>
            <p:nvPr/>
          </p:nvSpPr>
          <p:spPr>
            <a:xfrm>
              <a:off x="1152879" y="3674552"/>
              <a:ext cx="58355" cy="104725"/>
            </a:xfrm>
            <a:custGeom>
              <a:avLst/>
              <a:gdLst/>
              <a:ahLst/>
              <a:cxnLst/>
              <a:rect l="l" t="t" r="r" b="b"/>
              <a:pathLst>
                <a:path w="7191" h="13173" extrusionOk="0">
                  <a:moveTo>
                    <a:pt x="3097" y="1"/>
                  </a:moveTo>
                  <a:lnTo>
                    <a:pt x="2520"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1"/>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1"/>
                  </a:lnTo>
                  <a:lnTo>
                    <a:pt x="6298" y="12176"/>
                  </a:lnTo>
                  <a:lnTo>
                    <a:pt x="6560" y="11861"/>
                  </a:lnTo>
                  <a:lnTo>
                    <a:pt x="6718" y="11546"/>
                  </a:lnTo>
                  <a:lnTo>
                    <a:pt x="6875" y="11179"/>
                  </a:lnTo>
                  <a:lnTo>
                    <a:pt x="6980" y="10759"/>
                  </a:lnTo>
                  <a:lnTo>
                    <a:pt x="7138" y="9972"/>
                  </a:lnTo>
                  <a:lnTo>
                    <a:pt x="7190" y="9079"/>
                  </a:lnTo>
                  <a:lnTo>
                    <a:pt x="7190" y="8187"/>
                  </a:lnTo>
                  <a:lnTo>
                    <a:pt x="5248" y="8187"/>
                  </a:lnTo>
                  <a:lnTo>
                    <a:pt x="5248" y="8974"/>
                  </a:lnTo>
                  <a:lnTo>
                    <a:pt x="5248" y="9604"/>
                  </a:lnTo>
                  <a:lnTo>
                    <a:pt x="5143" y="10181"/>
                  </a:lnTo>
                  <a:lnTo>
                    <a:pt x="5039" y="10654"/>
                  </a:lnTo>
                  <a:lnTo>
                    <a:pt x="4829"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5"/>
                  </a:lnTo>
                  <a:lnTo>
                    <a:pt x="5091" y="2362"/>
                  </a:lnTo>
                  <a:lnTo>
                    <a:pt x="5196" y="2834"/>
                  </a:lnTo>
                  <a:lnTo>
                    <a:pt x="5248" y="3412"/>
                  </a:lnTo>
                  <a:lnTo>
                    <a:pt x="5248" y="4829"/>
                  </a:lnTo>
                  <a:lnTo>
                    <a:pt x="7190" y="4829"/>
                  </a:lnTo>
                  <a:lnTo>
                    <a:pt x="7190" y="3884"/>
                  </a:lnTo>
                  <a:lnTo>
                    <a:pt x="7138" y="2992"/>
                  </a:lnTo>
                  <a:lnTo>
                    <a:pt x="7033" y="2205"/>
                  </a:lnTo>
                  <a:lnTo>
                    <a:pt x="6928" y="1837"/>
                  </a:lnTo>
                  <a:lnTo>
                    <a:pt x="6770" y="1470"/>
                  </a:lnTo>
                  <a:lnTo>
                    <a:pt x="6560" y="1155"/>
                  </a:lnTo>
                  <a:lnTo>
                    <a:pt x="6351"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0"/>
            <p:cNvSpPr/>
            <p:nvPr/>
          </p:nvSpPr>
          <p:spPr>
            <a:xfrm>
              <a:off x="1225703" y="3674552"/>
              <a:ext cx="58355" cy="104725"/>
            </a:xfrm>
            <a:custGeom>
              <a:avLst/>
              <a:gdLst/>
              <a:ahLst/>
              <a:cxnLst/>
              <a:rect l="l" t="t" r="r" b="b"/>
              <a:pathLst>
                <a:path w="7191" h="13173" extrusionOk="0">
                  <a:moveTo>
                    <a:pt x="3936" y="1575"/>
                  </a:moveTo>
                  <a:lnTo>
                    <a:pt x="4199" y="1627"/>
                  </a:lnTo>
                  <a:lnTo>
                    <a:pt x="4409" y="1732"/>
                  </a:lnTo>
                  <a:lnTo>
                    <a:pt x="4566" y="1837"/>
                  </a:lnTo>
                  <a:lnTo>
                    <a:pt x="4829" y="2100"/>
                  </a:lnTo>
                  <a:lnTo>
                    <a:pt x="5039" y="2415"/>
                  </a:lnTo>
                  <a:lnTo>
                    <a:pt x="5143" y="2782"/>
                  </a:lnTo>
                  <a:lnTo>
                    <a:pt x="5196" y="3149"/>
                  </a:lnTo>
                  <a:lnTo>
                    <a:pt x="5248" y="3779"/>
                  </a:lnTo>
                  <a:lnTo>
                    <a:pt x="5248" y="5353"/>
                  </a:lnTo>
                  <a:lnTo>
                    <a:pt x="2047" y="5353"/>
                  </a:lnTo>
                  <a:lnTo>
                    <a:pt x="2100" y="3464"/>
                  </a:lnTo>
                  <a:lnTo>
                    <a:pt x="2100" y="2992"/>
                  </a:lnTo>
                  <a:lnTo>
                    <a:pt x="2205" y="2624"/>
                  </a:lnTo>
                  <a:lnTo>
                    <a:pt x="2362" y="2310"/>
                  </a:lnTo>
                  <a:lnTo>
                    <a:pt x="2467" y="2100"/>
                  </a:lnTo>
                  <a:lnTo>
                    <a:pt x="2624" y="1942"/>
                  </a:lnTo>
                  <a:lnTo>
                    <a:pt x="2782" y="1785"/>
                  </a:lnTo>
                  <a:lnTo>
                    <a:pt x="3044" y="1680"/>
                  </a:lnTo>
                  <a:lnTo>
                    <a:pt x="3307" y="1575"/>
                  </a:lnTo>
                  <a:close/>
                  <a:moveTo>
                    <a:pt x="3517" y="1"/>
                  </a:moveTo>
                  <a:lnTo>
                    <a:pt x="2939" y="53"/>
                  </a:lnTo>
                  <a:lnTo>
                    <a:pt x="2415" y="158"/>
                  </a:lnTo>
                  <a:lnTo>
                    <a:pt x="1942" y="263"/>
                  </a:lnTo>
                  <a:lnTo>
                    <a:pt x="1575" y="473"/>
                  </a:lnTo>
                  <a:lnTo>
                    <a:pt x="1260" y="683"/>
                  </a:lnTo>
                  <a:lnTo>
                    <a:pt x="945" y="945"/>
                  </a:lnTo>
                  <a:lnTo>
                    <a:pt x="735" y="1260"/>
                  </a:lnTo>
                  <a:lnTo>
                    <a:pt x="525" y="1627"/>
                  </a:lnTo>
                  <a:lnTo>
                    <a:pt x="368" y="1995"/>
                  </a:lnTo>
                  <a:lnTo>
                    <a:pt x="263" y="2362"/>
                  </a:lnTo>
                  <a:lnTo>
                    <a:pt x="105" y="3254"/>
                  </a:lnTo>
                  <a:lnTo>
                    <a:pt x="0" y="4199"/>
                  </a:lnTo>
                  <a:lnTo>
                    <a:pt x="0" y="5248"/>
                  </a:lnTo>
                  <a:lnTo>
                    <a:pt x="0" y="8240"/>
                  </a:lnTo>
                  <a:lnTo>
                    <a:pt x="105" y="9919"/>
                  </a:lnTo>
                  <a:lnTo>
                    <a:pt x="105" y="10391"/>
                  </a:lnTo>
                  <a:lnTo>
                    <a:pt x="210" y="10706"/>
                  </a:lnTo>
                  <a:lnTo>
                    <a:pt x="315" y="11179"/>
                  </a:lnTo>
                  <a:lnTo>
                    <a:pt x="473" y="11546"/>
                  </a:lnTo>
                  <a:lnTo>
                    <a:pt x="630" y="11808"/>
                  </a:lnTo>
                  <a:lnTo>
                    <a:pt x="840" y="12071"/>
                  </a:lnTo>
                  <a:lnTo>
                    <a:pt x="1050" y="12281"/>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4"/>
                  </a:lnTo>
                  <a:lnTo>
                    <a:pt x="4566" y="11336"/>
                  </a:lnTo>
                  <a:lnTo>
                    <a:pt x="4356" y="11389"/>
                  </a:lnTo>
                  <a:lnTo>
                    <a:pt x="4199" y="11493"/>
                  </a:lnTo>
                  <a:lnTo>
                    <a:pt x="3674" y="11546"/>
                  </a:lnTo>
                  <a:lnTo>
                    <a:pt x="3412" y="11493"/>
                  </a:lnTo>
                  <a:lnTo>
                    <a:pt x="3202" y="11493"/>
                  </a:lnTo>
                  <a:lnTo>
                    <a:pt x="2834"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5" y="1522"/>
                  </a:lnTo>
                  <a:lnTo>
                    <a:pt x="6455" y="1208"/>
                  </a:lnTo>
                  <a:lnTo>
                    <a:pt x="6246"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0"/>
            <p:cNvSpPr/>
            <p:nvPr/>
          </p:nvSpPr>
          <p:spPr>
            <a:xfrm>
              <a:off x="1347501" y="3674552"/>
              <a:ext cx="59207" cy="102642"/>
            </a:xfrm>
            <a:custGeom>
              <a:avLst/>
              <a:gdLst/>
              <a:ahLst/>
              <a:cxnLst/>
              <a:rect l="l" t="t" r="r" b="b"/>
              <a:pathLst>
                <a:path w="7296" h="12911" extrusionOk="0">
                  <a:moveTo>
                    <a:pt x="4671" y="1"/>
                  </a:moveTo>
                  <a:lnTo>
                    <a:pt x="4094" y="53"/>
                  </a:lnTo>
                  <a:lnTo>
                    <a:pt x="3622" y="158"/>
                  </a:lnTo>
                  <a:lnTo>
                    <a:pt x="3202" y="315"/>
                  </a:lnTo>
                  <a:lnTo>
                    <a:pt x="2834" y="525"/>
                  </a:lnTo>
                  <a:lnTo>
                    <a:pt x="2572" y="735"/>
                  </a:lnTo>
                  <a:lnTo>
                    <a:pt x="2310" y="998"/>
                  </a:lnTo>
                  <a:lnTo>
                    <a:pt x="1942" y="1417"/>
                  </a:lnTo>
                  <a:lnTo>
                    <a:pt x="1942" y="210"/>
                  </a:lnTo>
                  <a:lnTo>
                    <a:pt x="1" y="210"/>
                  </a:lnTo>
                  <a:lnTo>
                    <a:pt x="1" y="12910"/>
                  </a:lnTo>
                  <a:lnTo>
                    <a:pt x="2047" y="12910"/>
                  </a:lnTo>
                  <a:lnTo>
                    <a:pt x="2047" y="4724"/>
                  </a:lnTo>
                  <a:lnTo>
                    <a:pt x="2047" y="3622"/>
                  </a:lnTo>
                  <a:lnTo>
                    <a:pt x="2152" y="3097"/>
                  </a:lnTo>
                  <a:lnTo>
                    <a:pt x="2257" y="2624"/>
                  </a:lnTo>
                  <a:lnTo>
                    <a:pt x="2467" y="2205"/>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100"/>
                  </a:lnTo>
                  <a:lnTo>
                    <a:pt x="5039" y="2415"/>
                  </a:lnTo>
                  <a:lnTo>
                    <a:pt x="5144" y="2887"/>
                  </a:lnTo>
                  <a:lnTo>
                    <a:pt x="5196" y="3412"/>
                  </a:lnTo>
                  <a:lnTo>
                    <a:pt x="5249" y="4619"/>
                  </a:lnTo>
                  <a:lnTo>
                    <a:pt x="5249" y="12910"/>
                  </a:lnTo>
                  <a:lnTo>
                    <a:pt x="7295" y="12910"/>
                  </a:lnTo>
                  <a:lnTo>
                    <a:pt x="7295" y="3989"/>
                  </a:lnTo>
                  <a:lnTo>
                    <a:pt x="7295" y="3307"/>
                  </a:lnTo>
                  <a:lnTo>
                    <a:pt x="7243" y="2624"/>
                  </a:lnTo>
                  <a:lnTo>
                    <a:pt x="7138" y="1942"/>
                  </a:lnTo>
                  <a:lnTo>
                    <a:pt x="7085" y="1627"/>
                  </a:lnTo>
                  <a:lnTo>
                    <a:pt x="6980" y="1313"/>
                  </a:lnTo>
                  <a:lnTo>
                    <a:pt x="6823" y="1050"/>
                  </a:lnTo>
                  <a:lnTo>
                    <a:pt x="6665" y="788"/>
                  </a:lnTo>
                  <a:lnTo>
                    <a:pt x="6456" y="578"/>
                  </a:lnTo>
                  <a:lnTo>
                    <a:pt x="6193" y="368"/>
                  </a:lnTo>
                  <a:lnTo>
                    <a:pt x="5878" y="210"/>
                  </a:lnTo>
                  <a:lnTo>
                    <a:pt x="5511" y="105"/>
                  </a:lnTo>
                  <a:lnTo>
                    <a:pt x="5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0"/>
            <p:cNvSpPr/>
            <p:nvPr/>
          </p:nvSpPr>
          <p:spPr>
            <a:xfrm>
              <a:off x="1425007" y="3676222"/>
              <a:ext cx="58777" cy="103056"/>
            </a:xfrm>
            <a:custGeom>
              <a:avLst/>
              <a:gdLst/>
              <a:ahLst/>
              <a:cxnLst/>
              <a:rect l="l" t="t" r="r" b="b"/>
              <a:pathLst>
                <a:path w="7243" h="12963" extrusionOk="0">
                  <a:moveTo>
                    <a:pt x="1" y="0"/>
                  </a:moveTo>
                  <a:lnTo>
                    <a:pt x="1" y="8030"/>
                  </a:lnTo>
                  <a:lnTo>
                    <a:pt x="1" y="9447"/>
                  </a:lnTo>
                  <a:lnTo>
                    <a:pt x="53" y="10496"/>
                  </a:lnTo>
                  <a:lnTo>
                    <a:pt x="158" y="10916"/>
                  </a:lnTo>
                  <a:lnTo>
                    <a:pt x="263" y="11283"/>
                  </a:lnTo>
                  <a:lnTo>
                    <a:pt x="368" y="11651"/>
                  </a:lnTo>
                  <a:lnTo>
                    <a:pt x="578" y="11966"/>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6"/>
                  </a:lnTo>
                  <a:lnTo>
                    <a:pt x="5301" y="11546"/>
                  </a:lnTo>
                  <a:lnTo>
                    <a:pt x="5301" y="12700"/>
                  </a:lnTo>
                  <a:lnTo>
                    <a:pt x="7243" y="12700"/>
                  </a:lnTo>
                  <a:lnTo>
                    <a:pt x="7243" y="0"/>
                  </a:lnTo>
                  <a:lnTo>
                    <a:pt x="5249" y="0"/>
                  </a:lnTo>
                  <a:lnTo>
                    <a:pt x="5249" y="8345"/>
                  </a:lnTo>
                  <a:lnTo>
                    <a:pt x="5249" y="9342"/>
                  </a:lnTo>
                  <a:lnTo>
                    <a:pt x="5196" y="9867"/>
                  </a:lnTo>
                  <a:lnTo>
                    <a:pt x="5039" y="10339"/>
                  </a:lnTo>
                  <a:lnTo>
                    <a:pt x="4829" y="10811"/>
                  </a:lnTo>
                  <a:lnTo>
                    <a:pt x="4671" y="10969"/>
                  </a:lnTo>
                  <a:lnTo>
                    <a:pt x="4514" y="11126"/>
                  </a:lnTo>
                  <a:lnTo>
                    <a:pt x="4304" y="11231"/>
                  </a:lnTo>
                  <a:lnTo>
                    <a:pt x="4094" y="11336"/>
                  </a:lnTo>
                  <a:lnTo>
                    <a:pt x="3832" y="11388"/>
                  </a:lnTo>
                  <a:lnTo>
                    <a:pt x="3517" y="11441"/>
                  </a:lnTo>
                  <a:lnTo>
                    <a:pt x="3255" y="11388"/>
                  </a:lnTo>
                  <a:lnTo>
                    <a:pt x="3045" y="11336"/>
                  </a:lnTo>
                  <a:lnTo>
                    <a:pt x="2835" y="11283"/>
                  </a:lnTo>
                  <a:lnTo>
                    <a:pt x="2677" y="11179"/>
                  </a:lnTo>
                  <a:lnTo>
                    <a:pt x="2415" y="10969"/>
                  </a:lnTo>
                  <a:lnTo>
                    <a:pt x="2257" y="10706"/>
                  </a:lnTo>
                  <a:lnTo>
                    <a:pt x="2152" y="10391"/>
                  </a:lnTo>
                  <a:lnTo>
                    <a:pt x="2048" y="10076"/>
                  </a:lnTo>
                  <a:lnTo>
                    <a:pt x="2048" y="9552"/>
                  </a:lnTo>
                  <a:lnTo>
                    <a:pt x="1995" y="8345"/>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0"/>
            <p:cNvSpPr/>
            <p:nvPr/>
          </p:nvSpPr>
          <p:spPr>
            <a:xfrm>
              <a:off x="1502092" y="3674552"/>
              <a:ext cx="102217" cy="102642"/>
            </a:xfrm>
            <a:custGeom>
              <a:avLst/>
              <a:gdLst/>
              <a:ahLst/>
              <a:cxnLst/>
              <a:rect l="l" t="t" r="r" b="b"/>
              <a:pathLst>
                <a:path w="12596" h="12911" extrusionOk="0">
                  <a:moveTo>
                    <a:pt x="4619" y="1"/>
                  </a:moveTo>
                  <a:lnTo>
                    <a:pt x="4094" y="53"/>
                  </a:lnTo>
                  <a:lnTo>
                    <a:pt x="3569" y="158"/>
                  </a:lnTo>
                  <a:lnTo>
                    <a:pt x="3202" y="315"/>
                  </a:lnTo>
                  <a:lnTo>
                    <a:pt x="2834" y="578"/>
                  </a:lnTo>
                  <a:lnTo>
                    <a:pt x="2520" y="788"/>
                  </a:lnTo>
                  <a:lnTo>
                    <a:pt x="2257" y="1050"/>
                  </a:lnTo>
                  <a:lnTo>
                    <a:pt x="1890" y="1470"/>
                  </a:lnTo>
                  <a:lnTo>
                    <a:pt x="1890" y="210"/>
                  </a:lnTo>
                  <a:lnTo>
                    <a:pt x="1" y="210"/>
                  </a:lnTo>
                  <a:lnTo>
                    <a:pt x="1" y="12910"/>
                  </a:lnTo>
                  <a:lnTo>
                    <a:pt x="2047" y="12910"/>
                  </a:lnTo>
                  <a:lnTo>
                    <a:pt x="2047" y="4619"/>
                  </a:lnTo>
                  <a:lnTo>
                    <a:pt x="2047" y="3517"/>
                  </a:lnTo>
                  <a:lnTo>
                    <a:pt x="2100" y="3044"/>
                  </a:lnTo>
                  <a:lnTo>
                    <a:pt x="2257" y="2572"/>
                  </a:lnTo>
                  <a:lnTo>
                    <a:pt x="2415" y="2152"/>
                  </a:lnTo>
                  <a:lnTo>
                    <a:pt x="2572" y="1995"/>
                  </a:lnTo>
                  <a:lnTo>
                    <a:pt x="2730" y="1837"/>
                  </a:lnTo>
                  <a:lnTo>
                    <a:pt x="2939" y="1732"/>
                  </a:lnTo>
                  <a:lnTo>
                    <a:pt x="3149" y="1627"/>
                  </a:lnTo>
                  <a:lnTo>
                    <a:pt x="3412" y="1575"/>
                  </a:lnTo>
                  <a:lnTo>
                    <a:pt x="3989" y="1575"/>
                  </a:lnTo>
                  <a:lnTo>
                    <a:pt x="4199" y="1627"/>
                  </a:lnTo>
                  <a:lnTo>
                    <a:pt x="4409" y="1680"/>
                  </a:lnTo>
                  <a:lnTo>
                    <a:pt x="4619" y="1785"/>
                  </a:lnTo>
                  <a:lnTo>
                    <a:pt x="4776" y="1942"/>
                  </a:lnTo>
                  <a:lnTo>
                    <a:pt x="4881" y="2100"/>
                  </a:lnTo>
                  <a:lnTo>
                    <a:pt x="5091" y="2467"/>
                  </a:lnTo>
                  <a:lnTo>
                    <a:pt x="5196" y="2887"/>
                  </a:lnTo>
                  <a:lnTo>
                    <a:pt x="5249" y="3412"/>
                  </a:lnTo>
                  <a:lnTo>
                    <a:pt x="5249" y="4619"/>
                  </a:lnTo>
                  <a:lnTo>
                    <a:pt x="5249" y="12910"/>
                  </a:lnTo>
                  <a:lnTo>
                    <a:pt x="7295" y="12910"/>
                  </a:lnTo>
                  <a:lnTo>
                    <a:pt x="7295" y="4619"/>
                  </a:lnTo>
                  <a:lnTo>
                    <a:pt x="7348" y="3569"/>
                  </a:lnTo>
                  <a:lnTo>
                    <a:pt x="7400" y="3044"/>
                  </a:lnTo>
                  <a:lnTo>
                    <a:pt x="7505" y="2572"/>
                  </a:lnTo>
                  <a:lnTo>
                    <a:pt x="7715" y="2152"/>
                  </a:lnTo>
                  <a:lnTo>
                    <a:pt x="7872" y="1995"/>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9"/>
                  </a:lnTo>
                  <a:lnTo>
                    <a:pt x="10549" y="12910"/>
                  </a:lnTo>
                  <a:lnTo>
                    <a:pt x="12596" y="12910"/>
                  </a:lnTo>
                  <a:lnTo>
                    <a:pt x="12596" y="4619"/>
                  </a:lnTo>
                  <a:lnTo>
                    <a:pt x="12596" y="3307"/>
                  </a:lnTo>
                  <a:lnTo>
                    <a:pt x="12543" y="2729"/>
                  </a:lnTo>
                  <a:lnTo>
                    <a:pt x="12491" y="2257"/>
                  </a:lnTo>
                  <a:lnTo>
                    <a:pt x="12386" y="1837"/>
                  </a:lnTo>
                  <a:lnTo>
                    <a:pt x="12228" y="1470"/>
                  </a:lnTo>
                  <a:lnTo>
                    <a:pt x="12018" y="1103"/>
                  </a:lnTo>
                  <a:lnTo>
                    <a:pt x="11756" y="788"/>
                  </a:lnTo>
                  <a:lnTo>
                    <a:pt x="11441" y="525"/>
                  </a:lnTo>
                  <a:lnTo>
                    <a:pt x="11126" y="315"/>
                  </a:lnTo>
                  <a:lnTo>
                    <a:pt x="10811" y="210"/>
                  </a:lnTo>
                  <a:lnTo>
                    <a:pt x="10549" y="105"/>
                  </a:lnTo>
                  <a:lnTo>
                    <a:pt x="10077" y="1"/>
                  </a:lnTo>
                  <a:lnTo>
                    <a:pt x="9762" y="1"/>
                  </a:lnTo>
                  <a:lnTo>
                    <a:pt x="9237" y="53"/>
                  </a:lnTo>
                  <a:lnTo>
                    <a:pt x="8765" y="158"/>
                  </a:lnTo>
                  <a:lnTo>
                    <a:pt x="8345" y="315"/>
                  </a:lnTo>
                  <a:lnTo>
                    <a:pt x="8030" y="525"/>
                  </a:lnTo>
                  <a:lnTo>
                    <a:pt x="7715" y="788"/>
                  </a:lnTo>
                  <a:lnTo>
                    <a:pt x="7505" y="1050"/>
                  </a:lnTo>
                  <a:lnTo>
                    <a:pt x="7138" y="1470"/>
                  </a:lnTo>
                  <a:lnTo>
                    <a:pt x="6823" y="1050"/>
                  </a:lnTo>
                  <a:lnTo>
                    <a:pt x="6613" y="788"/>
                  </a:lnTo>
                  <a:lnTo>
                    <a:pt x="6403" y="578"/>
                  </a:lnTo>
                  <a:lnTo>
                    <a:pt x="6036" y="315"/>
                  </a:lnTo>
                  <a:lnTo>
                    <a:pt x="5668" y="158"/>
                  </a:lnTo>
                  <a:lnTo>
                    <a:pt x="519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0"/>
            <p:cNvSpPr/>
            <p:nvPr/>
          </p:nvSpPr>
          <p:spPr>
            <a:xfrm>
              <a:off x="1620482" y="3641591"/>
              <a:ext cx="58355" cy="137686"/>
            </a:xfrm>
            <a:custGeom>
              <a:avLst/>
              <a:gdLst/>
              <a:ahLst/>
              <a:cxnLst/>
              <a:rect l="l" t="t" r="r" b="b"/>
              <a:pathLst>
                <a:path w="7191" h="17319" extrusionOk="0">
                  <a:moveTo>
                    <a:pt x="3832" y="1"/>
                  </a:moveTo>
                  <a:lnTo>
                    <a:pt x="2520" y="2782"/>
                  </a:lnTo>
                  <a:lnTo>
                    <a:pt x="4147" y="2782"/>
                  </a:lnTo>
                  <a:lnTo>
                    <a:pt x="6613" y="1"/>
                  </a:lnTo>
                  <a:close/>
                  <a:moveTo>
                    <a:pt x="3989" y="5721"/>
                  </a:moveTo>
                  <a:lnTo>
                    <a:pt x="4199" y="5773"/>
                  </a:lnTo>
                  <a:lnTo>
                    <a:pt x="4409" y="5878"/>
                  </a:lnTo>
                  <a:lnTo>
                    <a:pt x="4567" y="5983"/>
                  </a:lnTo>
                  <a:lnTo>
                    <a:pt x="4881" y="6246"/>
                  </a:lnTo>
                  <a:lnTo>
                    <a:pt x="5039" y="6561"/>
                  </a:lnTo>
                  <a:lnTo>
                    <a:pt x="5196" y="6928"/>
                  </a:lnTo>
                  <a:lnTo>
                    <a:pt x="5249" y="7295"/>
                  </a:lnTo>
                  <a:lnTo>
                    <a:pt x="5301" y="7925"/>
                  </a:lnTo>
                  <a:lnTo>
                    <a:pt x="5301" y="9499"/>
                  </a:lnTo>
                  <a:lnTo>
                    <a:pt x="2100" y="9499"/>
                  </a:lnTo>
                  <a:lnTo>
                    <a:pt x="2100" y="7610"/>
                  </a:lnTo>
                  <a:lnTo>
                    <a:pt x="2152" y="7138"/>
                  </a:lnTo>
                  <a:lnTo>
                    <a:pt x="2205" y="6770"/>
                  </a:lnTo>
                  <a:lnTo>
                    <a:pt x="2362" y="6456"/>
                  </a:lnTo>
                  <a:lnTo>
                    <a:pt x="2467" y="6246"/>
                  </a:lnTo>
                  <a:lnTo>
                    <a:pt x="2625" y="6088"/>
                  </a:lnTo>
                  <a:lnTo>
                    <a:pt x="2835" y="5931"/>
                  </a:lnTo>
                  <a:lnTo>
                    <a:pt x="3045" y="5826"/>
                  </a:lnTo>
                  <a:lnTo>
                    <a:pt x="3360" y="5721"/>
                  </a:lnTo>
                  <a:close/>
                  <a:moveTo>
                    <a:pt x="3517" y="4147"/>
                  </a:moveTo>
                  <a:lnTo>
                    <a:pt x="2940" y="4199"/>
                  </a:lnTo>
                  <a:lnTo>
                    <a:pt x="2415" y="4304"/>
                  </a:lnTo>
                  <a:lnTo>
                    <a:pt x="1995" y="4409"/>
                  </a:lnTo>
                  <a:lnTo>
                    <a:pt x="1575" y="4619"/>
                  </a:lnTo>
                  <a:lnTo>
                    <a:pt x="1260" y="4829"/>
                  </a:lnTo>
                  <a:lnTo>
                    <a:pt x="998" y="5091"/>
                  </a:lnTo>
                  <a:lnTo>
                    <a:pt x="736" y="5406"/>
                  </a:lnTo>
                  <a:lnTo>
                    <a:pt x="526" y="5773"/>
                  </a:lnTo>
                  <a:lnTo>
                    <a:pt x="368" y="6141"/>
                  </a:lnTo>
                  <a:lnTo>
                    <a:pt x="263" y="6508"/>
                  </a:lnTo>
                  <a:lnTo>
                    <a:pt x="106" y="7400"/>
                  </a:lnTo>
                  <a:lnTo>
                    <a:pt x="53" y="8345"/>
                  </a:lnTo>
                  <a:lnTo>
                    <a:pt x="1" y="9394"/>
                  </a:lnTo>
                  <a:lnTo>
                    <a:pt x="53" y="12386"/>
                  </a:lnTo>
                  <a:lnTo>
                    <a:pt x="106" y="14065"/>
                  </a:lnTo>
                  <a:lnTo>
                    <a:pt x="158" y="14537"/>
                  </a:lnTo>
                  <a:lnTo>
                    <a:pt x="211" y="14852"/>
                  </a:lnTo>
                  <a:lnTo>
                    <a:pt x="368" y="15325"/>
                  </a:lnTo>
                  <a:lnTo>
                    <a:pt x="526" y="15692"/>
                  </a:lnTo>
                  <a:lnTo>
                    <a:pt x="683" y="15954"/>
                  </a:lnTo>
                  <a:lnTo>
                    <a:pt x="841" y="16217"/>
                  </a:lnTo>
                  <a:lnTo>
                    <a:pt x="1050" y="16427"/>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7"/>
                  </a:lnTo>
                  <a:lnTo>
                    <a:pt x="6193" y="16427"/>
                  </a:lnTo>
                  <a:lnTo>
                    <a:pt x="6403" y="16217"/>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20"/>
                  </a:lnTo>
                  <a:lnTo>
                    <a:pt x="4567" y="15482"/>
                  </a:lnTo>
                  <a:lnTo>
                    <a:pt x="4409" y="15535"/>
                  </a:lnTo>
                  <a:lnTo>
                    <a:pt x="4199" y="15639"/>
                  </a:lnTo>
                  <a:lnTo>
                    <a:pt x="3727" y="15692"/>
                  </a:lnTo>
                  <a:lnTo>
                    <a:pt x="3464" y="15639"/>
                  </a:lnTo>
                  <a:lnTo>
                    <a:pt x="3202" y="15639"/>
                  </a:lnTo>
                  <a:lnTo>
                    <a:pt x="2835" y="15482"/>
                  </a:lnTo>
                  <a:lnTo>
                    <a:pt x="2572" y="15220"/>
                  </a:lnTo>
                  <a:lnTo>
                    <a:pt x="2362" y="14957"/>
                  </a:lnTo>
                  <a:lnTo>
                    <a:pt x="2257" y="14642"/>
                  </a:lnTo>
                  <a:lnTo>
                    <a:pt x="2152" y="14380"/>
                  </a:lnTo>
                  <a:lnTo>
                    <a:pt x="2100" y="13855"/>
                  </a:lnTo>
                  <a:lnTo>
                    <a:pt x="2048" y="12701"/>
                  </a:lnTo>
                  <a:lnTo>
                    <a:pt x="2100" y="11126"/>
                  </a:lnTo>
                  <a:lnTo>
                    <a:pt x="7191" y="11126"/>
                  </a:lnTo>
                  <a:lnTo>
                    <a:pt x="7191" y="8082"/>
                  </a:lnTo>
                  <a:lnTo>
                    <a:pt x="7138" y="7400"/>
                  </a:lnTo>
                  <a:lnTo>
                    <a:pt x="7086" y="6928"/>
                  </a:lnTo>
                  <a:lnTo>
                    <a:pt x="6981" y="6456"/>
                  </a:lnTo>
                  <a:lnTo>
                    <a:pt x="6823" y="6036"/>
                  </a:lnTo>
                  <a:lnTo>
                    <a:pt x="6666" y="5668"/>
                  </a:lnTo>
                  <a:lnTo>
                    <a:pt x="6456" y="5354"/>
                  </a:lnTo>
                  <a:lnTo>
                    <a:pt x="6246" y="5091"/>
                  </a:lnTo>
                  <a:lnTo>
                    <a:pt x="5983" y="4829"/>
                  </a:lnTo>
                  <a:lnTo>
                    <a:pt x="5721" y="4671"/>
                  </a:lnTo>
                  <a:lnTo>
                    <a:pt x="5459" y="4514"/>
                  </a:lnTo>
                  <a:lnTo>
                    <a:pt x="4881" y="4304"/>
                  </a:lnTo>
                  <a:lnTo>
                    <a:pt x="4357" y="4199"/>
                  </a:lnTo>
                  <a:lnTo>
                    <a:pt x="3884" y="41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0"/>
            <p:cNvSpPr/>
            <p:nvPr/>
          </p:nvSpPr>
          <p:spPr>
            <a:xfrm>
              <a:off x="1695440" y="3674552"/>
              <a:ext cx="43448" cy="102642"/>
            </a:xfrm>
            <a:custGeom>
              <a:avLst/>
              <a:gdLst/>
              <a:ahLst/>
              <a:cxnLst/>
              <a:rect l="l" t="t" r="r" b="b"/>
              <a:pathLst>
                <a:path w="5354" h="12911" extrusionOk="0">
                  <a:moveTo>
                    <a:pt x="4986" y="1"/>
                  </a:moveTo>
                  <a:lnTo>
                    <a:pt x="4618" y="53"/>
                  </a:lnTo>
                  <a:lnTo>
                    <a:pt x="4251" y="105"/>
                  </a:lnTo>
                  <a:lnTo>
                    <a:pt x="3989" y="210"/>
                  </a:lnTo>
                  <a:lnTo>
                    <a:pt x="3674" y="368"/>
                  </a:lnTo>
                  <a:lnTo>
                    <a:pt x="3464" y="525"/>
                  </a:lnTo>
                  <a:lnTo>
                    <a:pt x="2992" y="893"/>
                  </a:lnTo>
                  <a:lnTo>
                    <a:pt x="2624" y="1313"/>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2"/>
                  </a:lnTo>
                  <a:lnTo>
                    <a:pt x="2624" y="3149"/>
                  </a:lnTo>
                  <a:lnTo>
                    <a:pt x="2887" y="2834"/>
                  </a:lnTo>
                  <a:lnTo>
                    <a:pt x="3201" y="2572"/>
                  </a:lnTo>
                  <a:lnTo>
                    <a:pt x="3569" y="2362"/>
                  </a:lnTo>
                  <a:lnTo>
                    <a:pt x="3936" y="2257"/>
                  </a:lnTo>
                  <a:lnTo>
                    <a:pt x="4304" y="2205"/>
                  </a:lnTo>
                  <a:lnTo>
                    <a:pt x="4671" y="2152"/>
                  </a:lnTo>
                  <a:lnTo>
                    <a:pt x="5353" y="2152"/>
                  </a:lnTo>
                  <a:lnTo>
                    <a:pt x="5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0"/>
            <p:cNvSpPr/>
            <p:nvPr/>
          </p:nvSpPr>
          <p:spPr>
            <a:xfrm>
              <a:off x="1746970" y="3637839"/>
              <a:ext cx="16189" cy="139356"/>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0"/>
            <p:cNvSpPr/>
            <p:nvPr/>
          </p:nvSpPr>
          <p:spPr>
            <a:xfrm>
              <a:off x="1779763" y="3674552"/>
              <a:ext cx="60481" cy="134768"/>
            </a:xfrm>
            <a:custGeom>
              <a:avLst/>
              <a:gdLst/>
              <a:ahLst/>
              <a:cxnLst/>
              <a:rect l="l" t="t" r="r" b="b"/>
              <a:pathLst>
                <a:path w="7453" h="16952" extrusionOk="0">
                  <a:moveTo>
                    <a:pt x="3936" y="1627"/>
                  </a:moveTo>
                  <a:lnTo>
                    <a:pt x="4146" y="1680"/>
                  </a:lnTo>
                  <a:lnTo>
                    <a:pt x="4408" y="1785"/>
                  </a:lnTo>
                  <a:lnTo>
                    <a:pt x="4566" y="1837"/>
                  </a:lnTo>
                  <a:lnTo>
                    <a:pt x="4881" y="2100"/>
                  </a:lnTo>
                  <a:lnTo>
                    <a:pt x="5091" y="2415"/>
                  </a:lnTo>
                  <a:lnTo>
                    <a:pt x="5248" y="2729"/>
                  </a:lnTo>
                  <a:lnTo>
                    <a:pt x="5301" y="3044"/>
                  </a:lnTo>
                  <a:lnTo>
                    <a:pt x="5405" y="3569"/>
                  </a:lnTo>
                  <a:lnTo>
                    <a:pt x="5458" y="5039"/>
                  </a:lnTo>
                  <a:lnTo>
                    <a:pt x="5510" y="6508"/>
                  </a:lnTo>
                  <a:lnTo>
                    <a:pt x="5458" y="8660"/>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9"/>
                  </a:lnTo>
                  <a:lnTo>
                    <a:pt x="2729" y="11284"/>
                  </a:lnTo>
                  <a:lnTo>
                    <a:pt x="2572" y="11126"/>
                  </a:lnTo>
                  <a:lnTo>
                    <a:pt x="2467" y="10916"/>
                  </a:lnTo>
                  <a:lnTo>
                    <a:pt x="2362" y="10706"/>
                  </a:lnTo>
                  <a:lnTo>
                    <a:pt x="2257" y="10444"/>
                  </a:lnTo>
                  <a:lnTo>
                    <a:pt x="2152" y="9762"/>
                  </a:lnTo>
                  <a:lnTo>
                    <a:pt x="2099" y="8974"/>
                  </a:lnTo>
                  <a:lnTo>
                    <a:pt x="2099" y="6823"/>
                  </a:lnTo>
                  <a:lnTo>
                    <a:pt x="2099" y="4881"/>
                  </a:lnTo>
                  <a:lnTo>
                    <a:pt x="2152" y="3359"/>
                  </a:lnTo>
                  <a:lnTo>
                    <a:pt x="2204" y="2887"/>
                  </a:lnTo>
                  <a:lnTo>
                    <a:pt x="2257" y="2572"/>
                  </a:lnTo>
                  <a:lnTo>
                    <a:pt x="2414" y="2310"/>
                  </a:lnTo>
                  <a:lnTo>
                    <a:pt x="2572" y="2047"/>
                  </a:lnTo>
                  <a:lnTo>
                    <a:pt x="2834" y="1837"/>
                  </a:lnTo>
                  <a:lnTo>
                    <a:pt x="3201" y="1680"/>
                  </a:lnTo>
                  <a:lnTo>
                    <a:pt x="3621" y="1627"/>
                  </a:lnTo>
                  <a:close/>
                  <a:moveTo>
                    <a:pt x="2991" y="1"/>
                  </a:moveTo>
                  <a:lnTo>
                    <a:pt x="2519" y="53"/>
                  </a:lnTo>
                  <a:lnTo>
                    <a:pt x="2047" y="158"/>
                  </a:lnTo>
                  <a:lnTo>
                    <a:pt x="1627" y="368"/>
                  </a:lnTo>
                  <a:lnTo>
                    <a:pt x="1207" y="630"/>
                  </a:lnTo>
                  <a:lnTo>
                    <a:pt x="892" y="945"/>
                  </a:lnTo>
                  <a:lnTo>
                    <a:pt x="577" y="1365"/>
                  </a:lnTo>
                  <a:lnTo>
                    <a:pt x="315" y="1837"/>
                  </a:lnTo>
                  <a:lnTo>
                    <a:pt x="158" y="2415"/>
                  </a:lnTo>
                  <a:lnTo>
                    <a:pt x="53" y="3307"/>
                  </a:lnTo>
                  <a:lnTo>
                    <a:pt x="0" y="4514"/>
                  </a:lnTo>
                  <a:lnTo>
                    <a:pt x="0" y="6770"/>
                  </a:lnTo>
                  <a:lnTo>
                    <a:pt x="0" y="8817"/>
                  </a:lnTo>
                  <a:lnTo>
                    <a:pt x="53" y="9919"/>
                  </a:lnTo>
                  <a:lnTo>
                    <a:pt x="158" y="10706"/>
                  </a:lnTo>
                  <a:lnTo>
                    <a:pt x="315" y="11231"/>
                  </a:lnTo>
                  <a:lnTo>
                    <a:pt x="472" y="11651"/>
                  </a:lnTo>
                  <a:lnTo>
                    <a:pt x="735" y="12071"/>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281"/>
                  </a:lnTo>
                  <a:lnTo>
                    <a:pt x="5196" y="12071"/>
                  </a:lnTo>
                  <a:lnTo>
                    <a:pt x="5458" y="11651"/>
                  </a:lnTo>
                  <a:lnTo>
                    <a:pt x="5458" y="16951"/>
                  </a:lnTo>
                  <a:lnTo>
                    <a:pt x="7452" y="16951"/>
                  </a:lnTo>
                  <a:lnTo>
                    <a:pt x="7452" y="210"/>
                  </a:lnTo>
                  <a:lnTo>
                    <a:pt x="5510" y="210"/>
                  </a:lnTo>
                  <a:lnTo>
                    <a:pt x="5510" y="1575"/>
                  </a:lnTo>
                  <a:lnTo>
                    <a:pt x="5196" y="1103"/>
                  </a:lnTo>
                  <a:lnTo>
                    <a:pt x="4986" y="840"/>
                  </a:lnTo>
                  <a:lnTo>
                    <a:pt x="4723" y="578"/>
                  </a:lnTo>
                  <a:lnTo>
                    <a:pt x="4356" y="315"/>
                  </a:lnTo>
                  <a:lnTo>
                    <a:pt x="3989" y="158"/>
                  </a:lnTo>
                  <a:lnTo>
                    <a:pt x="3516" y="53"/>
                  </a:lnTo>
                  <a:lnTo>
                    <a:pt x="29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0"/>
            <p:cNvSpPr/>
            <p:nvPr/>
          </p:nvSpPr>
          <p:spPr>
            <a:xfrm>
              <a:off x="1858543" y="3676222"/>
              <a:ext cx="59207" cy="103056"/>
            </a:xfrm>
            <a:custGeom>
              <a:avLst/>
              <a:gdLst/>
              <a:ahLst/>
              <a:cxnLst/>
              <a:rect l="l" t="t" r="r" b="b"/>
              <a:pathLst>
                <a:path w="7296" h="12963" extrusionOk="0">
                  <a:moveTo>
                    <a:pt x="1" y="0"/>
                  </a:moveTo>
                  <a:lnTo>
                    <a:pt x="1" y="8030"/>
                  </a:lnTo>
                  <a:lnTo>
                    <a:pt x="1" y="9447"/>
                  </a:lnTo>
                  <a:lnTo>
                    <a:pt x="106" y="10496"/>
                  </a:lnTo>
                  <a:lnTo>
                    <a:pt x="158" y="10916"/>
                  </a:lnTo>
                  <a:lnTo>
                    <a:pt x="263" y="11283"/>
                  </a:lnTo>
                  <a:lnTo>
                    <a:pt x="421" y="11651"/>
                  </a:lnTo>
                  <a:lnTo>
                    <a:pt x="578" y="11966"/>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6"/>
                  </a:lnTo>
                  <a:lnTo>
                    <a:pt x="5354" y="11546"/>
                  </a:lnTo>
                  <a:lnTo>
                    <a:pt x="5354" y="12700"/>
                  </a:lnTo>
                  <a:lnTo>
                    <a:pt x="7295" y="12700"/>
                  </a:lnTo>
                  <a:lnTo>
                    <a:pt x="7295" y="0"/>
                  </a:lnTo>
                  <a:lnTo>
                    <a:pt x="5301" y="0"/>
                  </a:lnTo>
                  <a:lnTo>
                    <a:pt x="5301" y="8345"/>
                  </a:lnTo>
                  <a:lnTo>
                    <a:pt x="5249" y="9342"/>
                  </a:lnTo>
                  <a:lnTo>
                    <a:pt x="5196" y="9867"/>
                  </a:lnTo>
                  <a:lnTo>
                    <a:pt x="5039" y="10339"/>
                  </a:lnTo>
                  <a:lnTo>
                    <a:pt x="4829" y="10811"/>
                  </a:lnTo>
                  <a:lnTo>
                    <a:pt x="4724" y="10969"/>
                  </a:lnTo>
                  <a:lnTo>
                    <a:pt x="4514" y="11126"/>
                  </a:lnTo>
                  <a:lnTo>
                    <a:pt x="4357" y="11231"/>
                  </a:lnTo>
                  <a:lnTo>
                    <a:pt x="4094" y="11336"/>
                  </a:lnTo>
                  <a:lnTo>
                    <a:pt x="3832" y="11388"/>
                  </a:lnTo>
                  <a:lnTo>
                    <a:pt x="3517" y="11441"/>
                  </a:lnTo>
                  <a:lnTo>
                    <a:pt x="3255" y="11388"/>
                  </a:lnTo>
                  <a:lnTo>
                    <a:pt x="3045" y="11336"/>
                  </a:lnTo>
                  <a:lnTo>
                    <a:pt x="2887" y="11283"/>
                  </a:lnTo>
                  <a:lnTo>
                    <a:pt x="2677" y="11179"/>
                  </a:lnTo>
                  <a:lnTo>
                    <a:pt x="2415" y="10969"/>
                  </a:lnTo>
                  <a:lnTo>
                    <a:pt x="2257" y="10706"/>
                  </a:lnTo>
                  <a:lnTo>
                    <a:pt x="2152" y="10391"/>
                  </a:lnTo>
                  <a:lnTo>
                    <a:pt x="2100" y="10076"/>
                  </a:lnTo>
                  <a:lnTo>
                    <a:pt x="2047" y="9552"/>
                  </a:lnTo>
                  <a:lnTo>
                    <a:pt x="2047" y="8345"/>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0"/>
            <p:cNvSpPr/>
            <p:nvPr/>
          </p:nvSpPr>
          <p:spPr>
            <a:xfrm>
              <a:off x="1934354" y="3674552"/>
              <a:ext cx="57925" cy="104725"/>
            </a:xfrm>
            <a:custGeom>
              <a:avLst/>
              <a:gdLst/>
              <a:ahLst/>
              <a:cxnLst/>
              <a:rect l="l" t="t" r="r" b="b"/>
              <a:pathLst>
                <a:path w="7138" h="13173" extrusionOk="0">
                  <a:moveTo>
                    <a:pt x="3936" y="1575"/>
                  </a:moveTo>
                  <a:lnTo>
                    <a:pt x="4146" y="1627"/>
                  </a:lnTo>
                  <a:lnTo>
                    <a:pt x="4356" y="1732"/>
                  </a:lnTo>
                  <a:lnTo>
                    <a:pt x="4566" y="1837"/>
                  </a:lnTo>
                  <a:lnTo>
                    <a:pt x="4828" y="2100"/>
                  </a:lnTo>
                  <a:lnTo>
                    <a:pt x="4986" y="2415"/>
                  </a:lnTo>
                  <a:lnTo>
                    <a:pt x="5143" y="2782"/>
                  </a:lnTo>
                  <a:lnTo>
                    <a:pt x="5196" y="3149"/>
                  </a:lnTo>
                  <a:lnTo>
                    <a:pt x="5248" y="3779"/>
                  </a:lnTo>
                  <a:lnTo>
                    <a:pt x="5248" y="5353"/>
                  </a:lnTo>
                  <a:lnTo>
                    <a:pt x="2047" y="5353"/>
                  </a:lnTo>
                  <a:lnTo>
                    <a:pt x="2047" y="3464"/>
                  </a:lnTo>
                  <a:lnTo>
                    <a:pt x="2099" y="2992"/>
                  </a:lnTo>
                  <a:lnTo>
                    <a:pt x="2204" y="2624"/>
                  </a:lnTo>
                  <a:lnTo>
                    <a:pt x="2309" y="2310"/>
                  </a:lnTo>
                  <a:lnTo>
                    <a:pt x="2414" y="2100"/>
                  </a:lnTo>
                  <a:lnTo>
                    <a:pt x="2572" y="1942"/>
                  </a:lnTo>
                  <a:lnTo>
                    <a:pt x="2782" y="1785"/>
                  </a:lnTo>
                  <a:lnTo>
                    <a:pt x="2991" y="1680"/>
                  </a:lnTo>
                  <a:lnTo>
                    <a:pt x="3306" y="1575"/>
                  </a:lnTo>
                  <a:close/>
                  <a:moveTo>
                    <a:pt x="3464" y="1"/>
                  </a:moveTo>
                  <a:lnTo>
                    <a:pt x="2886" y="53"/>
                  </a:lnTo>
                  <a:lnTo>
                    <a:pt x="2414" y="158"/>
                  </a:lnTo>
                  <a:lnTo>
                    <a:pt x="1942" y="263"/>
                  </a:lnTo>
                  <a:lnTo>
                    <a:pt x="1574" y="473"/>
                  </a:lnTo>
                  <a:lnTo>
                    <a:pt x="1207" y="683"/>
                  </a:lnTo>
                  <a:lnTo>
                    <a:pt x="945" y="945"/>
                  </a:lnTo>
                  <a:lnTo>
                    <a:pt x="682" y="1260"/>
                  </a:lnTo>
                  <a:lnTo>
                    <a:pt x="525" y="1627"/>
                  </a:lnTo>
                  <a:lnTo>
                    <a:pt x="367" y="1995"/>
                  </a:lnTo>
                  <a:lnTo>
                    <a:pt x="210" y="2362"/>
                  </a:lnTo>
                  <a:lnTo>
                    <a:pt x="53" y="3254"/>
                  </a:lnTo>
                  <a:lnTo>
                    <a:pt x="0" y="4199"/>
                  </a:lnTo>
                  <a:lnTo>
                    <a:pt x="0" y="5248"/>
                  </a:lnTo>
                  <a:lnTo>
                    <a:pt x="0" y="8240"/>
                  </a:lnTo>
                  <a:lnTo>
                    <a:pt x="53" y="9919"/>
                  </a:lnTo>
                  <a:lnTo>
                    <a:pt x="105" y="10391"/>
                  </a:lnTo>
                  <a:lnTo>
                    <a:pt x="158" y="10706"/>
                  </a:lnTo>
                  <a:lnTo>
                    <a:pt x="315" y="11179"/>
                  </a:lnTo>
                  <a:lnTo>
                    <a:pt x="472" y="11546"/>
                  </a:lnTo>
                  <a:lnTo>
                    <a:pt x="630" y="11808"/>
                  </a:lnTo>
                  <a:lnTo>
                    <a:pt x="840" y="12071"/>
                  </a:lnTo>
                  <a:lnTo>
                    <a:pt x="997" y="12281"/>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1"/>
                  </a:lnTo>
                  <a:lnTo>
                    <a:pt x="6140" y="12281"/>
                  </a:lnTo>
                  <a:lnTo>
                    <a:pt x="6403" y="12071"/>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4"/>
                  </a:lnTo>
                  <a:lnTo>
                    <a:pt x="4513" y="11336"/>
                  </a:lnTo>
                  <a:lnTo>
                    <a:pt x="4356" y="11389"/>
                  </a:lnTo>
                  <a:lnTo>
                    <a:pt x="4146" y="11493"/>
                  </a:lnTo>
                  <a:lnTo>
                    <a:pt x="3674" y="11546"/>
                  </a:lnTo>
                  <a:lnTo>
                    <a:pt x="3411" y="11493"/>
                  </a:lnTo>
                  <a:lnTo>
                    <a:pt x="3201" y="11493"/>
                  </a:lnTo>
                  <a:lnTo>
                    <a:pt x="2782" y="11336"/>
                  </a:lnTo>
                  <a:lnTo>
                    <a:pt x="2519" y="11074"/>
                  </a:lnTo>
                  <a:lnTo>
                    <a:pt x="2309" y="10811"/>
                  </a:lnTo>
                  <a:lnTo>
                    <a:pt x="2204" y="10496"/>
                  </a:lnTo>
                  <a:lnTo>
                    <a:pt x="2152" y="10234"/>
                  </a:lnTo>
                  <a:lnTo>
                    <a:pt x="2047" y="9709"/>
                  </a:lnTo>
                  <a:lnTo>
                    <a:pt x="2047" y="8555"/>
                  </a:lnTo>
                  <a:lnTo>
                    <a:pt x="2047" y="6980"/>
                  </a:lnTo>
                  <a:lnTo>
                    <a:pt x="7137" y="6980"/>
                  </a:lnTo>
                  <a:lnTo>
                    <a:pt x="7137" y="3936"/>
                  </a:lnTo>
                  <a:lnTo>
                    <a:pt x="7085" y="3254"/>
                  </a:lnTo>
                  <a:lnTo>
                    <a:pt x="7032" y="2782"/>
                  </a:lnTo>
                  <a:lnTo>
                    <a:pt x="6927" y="2310"/>
                  </a:lnTo>
                  <a:lnTo>
                    <a:pt x="6822" y="1890"/>
                  </a:lnTo>
                  <a:lnTo>
                    <a:pt x="6613" y="1522"/>
                  </a:lnTo>
                  <a:lnTo>
                    <a:pt x="6403" y="1208"/>
                  </a:lnTo>
                  <a:lnTo>
                    <a:pt x="6193" y="945"/>
                  </a:lnTo>
                  <a:lnTo>
                    <a:pt x="5930" y="683"/>
                  </a:lnTo>
                  <a:lnTo>
                    <a:pt x="5668" y="525"/>
                  </a:lnTo>
                  <a:lnTo>
                    <a:pt x="5405" y="368"/>
                  </a:lnTo>
                  <a:lnTo>
                    <a:pt x="4881" y="158"/>
                  </a:lnTo>
                  <a:lnTo>
                    <a:pt x="4303"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0"/>
            <p:cNvSpPr/>
            <p:nvPr/>
          </p:nvSpPr>
          <p:spPr>
            <a:xfrm>
              <a:off x="2054447" y="3674552"/>
              <a:ext cx="58347" cy="104725"/>
            </a:xfrm>
            <a:custGeom>
              <a:avLst/>
              <a:gdLst/>
              <a:ahLst/>
              <a:cxnLst/>
              <a:rect l="l" t="t" r="r" b="b"/>
              <a:pathLst>
                <a:path w="7190" h="13173" extrusionOk="0">
                  <a:moveTo>
                    <a:pt x="3097" y="1"/>
                  </a:moveTo>
                  <a:lnTo>
                    <a:pt x="2519"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1"/>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1"/>
                  </a:lnTo>
                  <a:lnTo>
                    <a:pt x="6298" y="12176"/>
                  </a:lnTo>
                  <a:lnTo>
                    <a:pt x="6560" y="11861"/>
                  </a:lnTo>
                  <a:lnTo>
                    <a:pt x="6718" y="11546"/>
                  </a:lnTo>
                  <a:lnTo>
                    <a:pt x="6875" y="11179"/>
                  </a:lnTo>
                  <a:lnTo>
                    <a:pt x="6980" y="10759"/>
                  </a:lnTo>
                  <a:lnTo>
                    <a:pt x="7137" y="9972"/>
                  </a:lnTo>
                  <a:lnTo>
                    <a:pt x="7190" y="9079"/>
                  </a:lnTo>
                  <a:lnTo>
                    <a:pt x="7190" y="8187"/>
                  </a:lnTo>
                  <a:lnTo>
                    <a:pt x="5248" y="8187"/>
                  </a:lnTo>
                  <a:lnTo>
                    <a:pt x="5248" y="8974"/>
                  </a:lnTo>
                  <a:lnTo>
                    <a:pt x="5248" y="9604"/>
                  </a:lnTo>
                  <a:lnTo>
                    <a:pt x="5143" y="10181"/>
                  </a:lnTo>
                  <a:lnTo>
                    <a:pt x="5038" y="10654"/>
                  </a:lnTo>
                  <a:lnTo>
                    <a:pt x="4828"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5"/>
                  </a:lnTo>
                  <a:lnTo>
                    <a:pt x="5091" y="2362"/>
                  </a:lnTo>
                  <a:lnTo>
                    <a:pt x="5196" y="2834"/>
                  </a:lnTo>
                  <a:lnTo>
                    <a:pt x="5248" y="3412"/>
                  </a:lnTo>
                  <a:lnTo>
                    <a:pt x="5248" y="4829"/>
                  </a:lnTo>
                  <a:lnTo>
                    <a:pt x="7190" y="4829"/>
                  </a:lnTo>
                  <a:lnTo>
                    <a:pt x="7190" y="3884"/>
                  </a:lnTo>
                  <a:lnTo>
                    <a:pt x="7137" y="2992"/>
                  </a:lnTo>
                  <a:lnTo>
                    <a:pt x="7033" y="2205"/>
                  </a:lnTo>
                  <a:lnTo>
                    <a:pt x="6928" y="1837"/>
                  </a:lnTo>
                  <a:lnTo>
                    <a:pt x="6770" y="1470"/>
                  </a:lnTo>
                  <a:lnTo>
                    <a:pt x="6560" y="1155"/>
                  </a:lnTo>
                  <a:lnTo>
                    <a:pt x="6350"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0"/>
            <p:cNvSpPr/>
            <p:nvPr/>
          </p:nvSpPr>
          <p:spPr>
            <a:xfrm>
              <a:off x="2123863" y="3674552"/>
              <a:ext cx="64741" cy="104725"/>
            </a:xfrm>
            <a:custGeom>
              <a:avLst/>
              <a:gdLst/>
              <a:ahLst/>
              <a:cxnLst/>
              <a:rect l="l" t="t" r="r" b="b"/>
              <a:pathLst>
                <a:path w="7978" h="13173" extrusionOk="0">
                  <a:moveTo>
                    <a:pt x="5353" y="5668"/>
                  </a:moveTo>
                  <a:lnTo>
                    <a:pt x="5353" y="8817"/>
                  </a:lnTo>
                  <a:lnTo>
                    <a:pt x="5301" y="9552"/>
                  </a:lnTo>
                  <a:lnTo>
                    <a:pt x="5301" y="9919"/>
                  </a:lnTo>
                  <a:lnTo>
                    <a:pt x="5196" y="10234"/>
                  </a:lnTo>
                  <a:lnTo>
                    <a:pt x="5143" y="10549"/>
                  </a:lnTo>
                  <a:lnTo>
                    <a:pt x="4986" y="10811"/>
                  </a:lnTo>
                  <a:lnTo>
                    <a:pt x="4776" y="11074"/>
                  </a:lnTo>
                  <a:lnTo>
                    <a:pt x="4514" y="11284"/>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4" y="13120"/>
                  </a:lnTo>
                  <a:lnTo>
                    <a:pt x="2887"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57" y="12386"/>
                  </a:lnTo>
                  <a:lnTo>
                    <a:pt x="7452" y="12176"/>
                  </a:lnTo>
                  <a:lnTo>
                    <a:pt x="7400" y="11861"/>
                  </a:lnTo>
                  <a:lnTo>
                    <a:pt x="7400" y="11441"/>
                  </a:lnTo>
                  <a:lnTo>
                    <a:pt x="7348" y="10234"/>
                  </a:lnTo>
                  <a:lnTo>
                    <a:pt x="7348" y="4146"/>
                  </a:lnTo>
                  <a:lnTo>
                    <a:pt x="7348" y="3044"/>
                  </a:lnTo>
                  <a:lnTo>
                    <a:pt x="7295"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0"/>
            <p:cNvSpPr/>
            <p:nvPr/>
          </p:nvSpPr>
          <p:spPr>
            <a:xfrm>
              <a:off x="2201800" y="3674552"/>
              <a:ext cx="59199" cy="102642"/>
            </a:xfrm>
            <a:custGeom>
              <a:avLst/>
              <a:gdLst/>
              <a:ahLst/>
              <a:cxnLst/>
              <a:rect l="l" t="t" r="r" b="b"/>
              <a:pathLst>
                <a:path w="7295" h="12911" extrusionOk="0">
                  <a:moveTo>
                    <a:pt x="4671" y="1"/>
                  </a:moveTo>
                  <a:lnTo>
                    <a:pt x="4094" y="53"/>
                  </a:lnTo>
                  <a:lnTo>
                    <a:pt x="3621" y="158"/>
                  </a:lnTo>
                  <a:lnTo>
                    <a:pt x="3201" y="315"/>
                  </a:lnTo>
                  <a:lnTo>
                    <a:pt x="2887"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2" y="1050"/>
                  </a:lnTo>
                  <a:lnTo>
                    <a:pt x="6665" y="788"/>
                  </a:lnTo>
                  <a:lnTo>
                    <a:pt x="6455" y="578"/>
                  </a:lnTo>
                  <a:lnTo>
                    <a:pt x="6193" y="368"/>
                  </a:lnTo>
                  <a:lnTo>
                    <a:pt x="5878" y="210"/>
                  </a:lnTo>
                  <a:lnTo>
                    <a:pt x="5510"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0"/>
            <p:cNvSpPr/>
            <p:nvPr/>
          </p:nvSpPr>
          <p:spPr>
            <a:xfrm>
              <a:off x="2274193" y="3674552"/>
              <a:ext cx="64741" cy="104725"/>
            </a:xfrm>
            <a:custGeom>
              <a:avLst/>
              <a:gdLst/>
              <a:ahLst/>
              <a:cxnLst/>
              <a:rect l="l" t="t" r="r" b="b"/>
              <a:pathLst>
                <a:path w="7978" h="13173" extrusionOk="0">
                  <a:moveTo>
                    <a:pt x="5354" y="5668"/>
                  </a:moveTo>
                  <a:lnTo>
                    <a:pt x="5354"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2"/>
                  </a:lnTo>
                  <a:lnTo>
                    <a:pt x="2100" y="9289"/>
                  </a:lnTo>
                  <a:lnTo>
                    <a:pt x="2205" y="8817"/>
                  </a:lnTo>
                  <a:lnTo>
                    <a:pt x="2310" y="8450"/>
                  </a:lnTo>
                  <a:lnTo>
                    <a:pt x="2520" y="8135"/>
                  </a:lnTo>
                  <a:lnTo>
                    <a:pt x="2782" y="7820"/>
                  </a:lnTo>
                  <a:lnTo>
                    <a:pt x="3044" y="7558"/>
                  </a:lnTo>
                  <a:lnTo>
                    <a:pt x="3674" y="7033"/>
                  </a:lnTo>
                  <a:lnTo>
                    <a:pt x="4671" y="6298"/>
                  </a:lnTo>
                  <a:lnTo>
                    <a:pt x="5354" y="5668"/>
                  </a:lnTo>
                  <a:close/>
                  <a:moveTo>
                    <a:pt x="3307" y="1"/>
                  </a:moveTo>
                  <a:lnTo>
                    <a:pt x="2835"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5" y="1995"/>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2"/>
                  </a:lnTo>
                  <a:lnTo>
                    <a:pt x="4671" y="4461"/>
                  </a:lnTo>
                  <a:lnTo>
                    <a:pt x="4042" y="4934"/>
                  </a:lnTo>
                  <a:lnTo>
                    <a:pt x="2152" y="6246"/>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6"/>
                  </a:lnTo>
                  <a:lnTo>
                    <a:pt x="945" y="12491"/>
                  </a:lnTo>
                  <a:lnTo>
                    <a:pt x="1313" y="12753"/>
                  </a:lnTo>
                  <a:lnTo>
                    <a:pt x="1680" y="12963"/>
                  </a:lnTo>
                  <a:lnTo>
                    <a:pt x="2047" y="13068"/>
                  </a:lnTo>
                  <a:lnTo>
                    <a:pt x="2415" y="13120"/>
                  </a:lnTo>
                  <a:lnTo>
                    <a:pt x="2835" y="13173"/>
                  </a:lnTo>
                  <a:lnTo>
                    <a:pt x="3464" y="13120"/>
                  </a:lnTo>
                  <a:lnTo>
                    <a:pt x="3937" y="12963"/>
                  </a:lnTo>
                  <a:lnTo>
                    <a:pt x="4356" y="12753"/>
                  </a:lnTo>
                  <a:lnTo>
                    <a:pt x="4724" y="12491"/>
                  </a:lnTo>
                  <a:lnTo>
                    <a:pt x="4986" y="12176"/>
                  </a:lnTo>
                  <a:lnTo>
                    <a:pt x="5196" y="11913"/>
                  </a:lnTo>
                  <a:lnTo>
                    <a:pt x="5458" y="11389"/>
                  </a:lnTo>
                  <a:lnTo>
                    <a:pt x="5458" y="12910"/>
                  </a:lnTo>
                  <a:lnTo>
                    <a:pt x="7977" y="12910"/>
                  </a:lnTo>
                  <a:lnTo>
                    <a:pt x="7768" y="12753"/>
                  </a:lnTo>
                  <a:lnTo>
                    <a:pt x="7663"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0"/>
            <p:cNvSpPr/>
            <p:nvPr/>
          </p:nvSpPr>
          <p:spPr>
            <a:xfrm>
              <a:off x="2350426" y="3634921"/>
              <a:ext cx="60903" cy="144356"/>
            </a:xfrm>
            <a:custGeom>
              <a:avLst/>
              <a:gdLst/>
              <a:ahLst/>
              <a:cxnLst/>
              <a:rect l="l" t="t" r="r" b="b"/>
              <a:pathLst>
                <a:path w="7505" h="18158" extrusionOk="0">
                  <a:moveTo>
                    <a:pt x="3726" y="6560"/>
                  </a:moveTo>
                  <a:lnTo>
                    <a:pt x="4041" y="6612"/>
                  </a:lnTo>
                  <a:lnTo>
                    <a:pt x="4304" y="6665"/>
                  </a:lnTo>
                  <a:lnTo>
                    <a:pt x="4566" y="6770"/>
                  </a:lnTo>
                  <a:lnTo>
                    <a:pt x="4776" y="6927"/>
                  </a:lnTo>
                  <a:lnTo>
                    <a:pt x="4933" y="7137"/>
                  </a:lnTo>
                  <a:lnTo>
                    <a:pt x="5091" y="7347"/>
                  </a:lnTo>
                  <a:lnTo>
                    <a:pt x="5196" y="7662"/>
                  </a:lnTo>
                  <a:lnTo>
                    <a:pt x="5301" y="7977"/>
                  </a:lnTo>
                  <a:lnTo>
                    <a:pt x="5458" y="8659"/>
                  </a:lnTo>
                  <a:lnTo>
                    <a:pt x="5511" y="9551"/>
                  </a:lnTo>
                  <a:lnTo>
                    <a:pt x="5511" y="10496"/>
                  </a:lnTo>
                  <a:lnTo>
                    <a:pt x="5511" y="11598"/>
                  </a:lnTo>
                  <a:lnTo>
                    <a:pt x="5458" y="13750"/>
                  </a:lnTo>
                  <a:lnTo>
                    <a:pt x="5353" y="14589"/>
                  </a:lnTo>
                  <a:lnTo>
                    <a:pt x="5248" y="15271"/>
                  </a:lnTo>
                  <a:lnTo>
                    <a:pt x="5143" y="15586"/>
                  </a:lnTo>
                  <a:lnTo>
                    <a:pt x="5038" y="15849"/>
                  </a:lnTo>
                  <a:lnTo>
                    <a:pt x="4881" y="16059"/>
                  </a:lnTo>
                  <a:lnTo>
                    <a:pt x="4724" y="16216"/>
                  </a:lnTo>
                  <a:lnTo>
                    <a:pt x="4514" y="16374"/>
                  </a:lnTo>
                  <a:lnTo>
                    <a:pt x="4304" y="16478"/>
                  </a:lnTo>
                  <a:lnTo>
                    <a:pt x="4041" y="16531"/>
                  </a:lnTo>
                  <a:lnTo>
                    <a:pt x="3464" y="16531"/>
                  </a:lnTo>
                  <a:lnTo>
                    <a:pt x="3202" y="16478"/>
                  </a:lnTo>
                  <a:lnTo>
                    <a:pt x="2992" y="16426"/>
                  </a:lnTo>
                  <a:lnTo>
                    <a:pt x="2834" y="16321"/>
                  </a:lnTo>
                  <a:lnTo>
                    <a:pt x="2572" y="16059"/>
                  </a:lnTo>
                  <a:lnTo>
                    <a:pt x="2362" y="15744"/>
                  </a:lnTo>
                  <a:lnTo>
                    <a:pt x="2257" y="15429"/>
                  </a:lnTo>
                  <a:lnTo>
                    <a:pt x="2152" y="15114"/>
                  </a:lnTo>
                  <a:lnTo>
                    <a:pt x="2100" y="14589"/>
                  </a:lnTo>
                  <a:lnTo>
                    <a:pt x="2047" y="13487"/>
                  </a:lnTo>
                  <a:lnTo>
                    <a:pt x="2047" y="12595"/>
                  </a:lnTo>
                  <a:lnTo>
                    <a:pt x="2047" y="10601"/>
                  </a:lnTo>
                  <a:lnTo>
                    <a:pt x="2100" y="9131"/>
                  </a:lnTo>
                  <a:lnTo>
                    <a:pt x="2152" y="8292"/>
                  </a:lnTo>
                  <a:lnTo>
                    <a:pt x="2205" y="7872"/>
                  </a:lnTo>
                  <a:lnTo>
                    <a:pt x="2362" y="7505"/>
                  </a:lnTo>
                  <a:lnTo>
                    <a:pt x="2572" y="7137"/>
                  </a:lnTo>
                  <a:lnTo>
                    <a:pt x="2677" y="6980"/>
                  </a:lnTo>
                  <a:lnTo>
                    <a:pt x="2834" y="6822"/>
                  </a:lnTo>
                  <a:lnTo>
                    <a:pt x="2992" y="6717"/>
                  </a:lnTo>
                  <a:lnTo>
                    <a:pt x="3202" y="6665"/>
                  </a:lnTo>
                  <a:lnTo>
                    <a:pt x="3464" y="6612"/>
                  </a:lnTo>
                  <a:lnTo>
                    <a:pt x="3726" y="6560"/>
                  </a:lnTo>
                  <a:close/>
                  <a:moveTo>
                    <a:pt x="5458" y="0"/>
                  </a:moveTo>
                  <a:lnTo>
                    <a:pt x="5458" y="6245"/>
                  </a:lnTo>
                  <a:lnTo>
                    <a:pt x="5143" y="5825"/>
                  </a:lnTo>
                  <a:lnTo>
                    <a:pt x="4933" y="5615"/>
                  </a:lnTo>
                  <a:lnTo>
                    <a:pt x="4671" y="5405"/>
                  </a:lnTo>
                  <a:lnTo>
                    <a:pt x="4356" y="5248"/>
                  </a:lnTo>
                  <a:lnTo>
                    <a:pt x="3989" y="5090"/>
                  </a:lnTo>
                  <a:lnTo>
                    <a:pt x="3517" y="5038"/>
                  </a:lnTo>
                  <a:lnTo>
                    <a:pt x="3044" y="4986"/>
                  </a:lnTo>
                  <a:lnTo>
                    <a:pt x="2519" y="5038"/>
                  </a:lnTo>
                  <a:lnTo>
                    <a:pt x="2047" y="5143"/>
                  </a:lnTo>
                  <a:lnTo>
                    <a:pt x="1627" y="5353"/>
                  </a:lnTo>
                  <a:lnTo>
                    <a:pt x="1260" y="5563"/>
                  </a:lnTo>
                  <a:lnTo>
                    <a:pt x="945" y="5878"/>
                  </a:lnTo>
                  <a:lnTo>
                    <a:pt x="683" y="6245"/>
                  </a:lnTo>
                  <a:lnTo>
                    <a:pt x="473" y="6665"/>
                  </a:lnTo>
                  <a:lnTo>
                    <a:pt x="315" y="7085"/>
                  </a:lnTo>
                  <a:lnTo>
                    <a:pt x="210" y="7505"/>
                  </a:lnTo>
                  <a:lnTo>
                    <a:pt x="158" y="8029"/>
                  </a:lnTo>
                  <a:lnTo>
                    <a:pt x="53" y="9289"/>
                  </a:lnTo>
                  <a:lnTo>
                    <a:pt x="0" y="10548"/>
                  </a:lnTo>
                  <a:lnTo>
                    <a:pt x="0" y="11650"/>
                  </a:lnTo>
                  <a:lnTo>
                    <a:pt x="0" y="12962"/>
                  </a:lnTo>
                  <a:lnTo>
                    <a:pt x="53" y="14117"/>
                  </a:lnTo>
                  <a:lnTo>
                    <a:pt x="158" y="15166"/>
                  </a:lnTo>
                  <a:lnTo>
                    <a:pt x="315" y="16006"/>
                  </a:lnTo>
                  <a:lnTo>
                    <a:pt x="420" y="16426"/>
                  </a:lnTo>
                  <a:lnTo>
                    <a:pt x="578" y="16741"/>
                  </a:lnTo>
                  <a:lnTo>
                    <a:pt x="735" y="17056"/>
                  </a:lnTo>
                  <a:lnTo>
                    <a:pt x="945" y="17318"/>
                  </a:lnTo>
                  <a:lnTo>
                    <a:pt x="1207" y="17581"/>
                  </a:lnTo>
                  <a:lnTo>
                    <a:pt x="1470" y="17738"/>
                  </a:lnTo>
                  <a:lnTo>
                    <a:pt x="1785" y="17895"/>
                  </a:lnTo>
                  <a:lnTo>
                    <a:pt x="2152" y="18053"/>
                  </a:lnTo>
                  <a:lnTo>
                    <a:pt x="2519" y="18105"/>
                  </a:lnTo>
                  <a:lnTo>
                    <a:pt x="2939" y="18158"/>
                  </a:lnTo>
                  <a:lnTo>
                    <a:pt x="3517" y="18105"/>
                  </a:lnTo>
                  <a:lnTo>
                    <a:pt x="4041" y="17948"/>
                  </a:lnTo>
                  <a:lnTo>
                    <a:pt x="4461" y="17790"/>
                  </a:lnTo>
                  <a:lnTo>
                    <a:pt x="4829" y="17528"/>
                  </a:lnTo>
                  <a:lnTo>
                    <a:pt x="5091" y="17266"/>
                  </a:lnTo>
                  <a:lnTo>
                    <a:pt x="5301" y="17003"/>
                  </a:lnTo>
                  <a:lnTo>
                    <a:pt x="5616" y="16583"/>
                  </a:lnTo>
                  <a:lnTo>
                    <a:pt x="5616" y="17895"/>
                  </a:lnTo>
                  <a:lnTo>
                    <a:pt x="7505" y="17895"/>
                  </a:lnTo>
                  <a:lnTo>
                    <a:pt x="7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0"/>
            <p:cNvSpPr/>
            <p:nvPr/>
          </p:nvSpPr>
          <p:spPr>
            <a:xfrm>
              <a:off x="242963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0"/>
            <p:cNvSpPr/>
            <p:nvPr/>
          </p:nvSpPr>
          <p:spPr>
            <a:xfrm>
              <a:off x="2462429" y="3674552"/>
              <a:ext cx="57925" cy="104725"/>
            </a:xfrm>
            <a:custGeom>
              <a:avLst/>
              <a:gdLst/>
              <a:ahLst/>
              <a:cxnLst/>
              <a:rect l="l" t="t" r="r" b="b"/>
              <a:pathLst>
                <a:path w="7138" h="13173" extrusionOk="0">
                  <a:moveTo>
                    <a:pt x="3936" y="1575"/>
                  </a:moveTo>
                  <a:lnTo>
                    <a:pt x="4146" y="1627"/>
                  </a:lnTo>
                  <a:lnTo>
                    <a:pt x="4356" y="1732"/>
                  </a:lnTo>
                  <a:lnTo>
                    <a:pt x="4566" y="1837"/>
                  </a:lnTo>
                  <a:lnTo>
                    <a:pt x="4829" y="2100"/>
                  </a:lnTo>
                  <a:lnTo>
                    <a:pt x="4986" y="2415"/>
                  </a:lnTo>
                  <a:lnTo>
                    <a:pt x="5143" y="2782"/>
                  </a:lnTo>
                  <a:lnTo>
                    <a:pt x="5196" y="3149"/>
                  </a:lnTo>
                  <a:lnTo>
                    <a:pt x="5248" y="3779"/>
                  </a:lnTo>
                  <a:lnTo>
                    <a:pt x="5248" y="5353"/>
                  </a:lnTo>
                  <a:lnTo>
                    <a:pt x="2047" y="5353"/>
                  </a:lnTo>
                  <a:lnTo>
                    <a:pt x="2047" y="3464"/>
                  </a:lnTo>
                  <a:lnTo>
                    <a:pt x="2100" y="2992"/>
                  </a:lnTo>
                  <a:lnTo>
                    <a:pt x="2205" y="2624"/>
                  </a:lnTo>
                  <a:lnTo>
                    <a:pt x="2310" y="2310"/>
                  </a:lnTo>
                  <a:lnTo>
                    <a:pt x="2415" y="2100"/>
                  </a:lnTo>
                  <a:lnTo>
                    <a:pt x="2572" y="1942"/>
                  </a:lnTo>
                  <a:lnTo>
                    <a:pt x="2782" y="1785"/>
                  </a:lnTo>
                  <a:lnTo>
                    <a:pt x="2992" y="1680"/>
                  </a:lnTo>
                  <a:lnTo>
                    <a:pt x="3307" y="1575"/>
                  </a:lnTo>
                  <a:close/>
                  <a:moveTo>
                    <a:pt x="3464" y="1"/>
                  </a:moveTo>
                  <a:lnTo>
                    <a:pt x="2887" y="53"/>
                  </a:lnTo>
                  <a:lnTo>
                    <a:pt x="2415" y="158"/>
                  </a:lnTo>
                  <a:lnTo>
                    <a:pt x="1942" y="263"/>
                  </a:lnTo>
                  <a:lnTo>
                    <a:pt x="1575" y="473"/>
                  </a:lnTo>
                  <a:lnTo>
                    <a:pt x="1208" y="683"/>
                  </a:lnTo>
                  <a:lnTo>
                    <a:pt x="945" y="945"/>
                  </a:lnTo>
                  <a:lnTo>
                    <a:pt x="683" y="1260"/>
                  </a:lnTo>
                  <a:lnTo>
                    <a:pt x="525" y="1627"/>
                  </a:lnTo>
                  <a:lnTo>
                    <a:pt x="368" y="1995"/>
                  </a:lnTo>
                  <a:lnTo>
                    <a:pt x="210" y="2362"/>
                  </a:lnTo>
                  <a:lnTo>
                    <a:pt x="53" y="3254"/>
                  </a:lnTo>
                  <a:lnTo>
                    <a:pt x="1" y="4199"/>
                  </a:lnTo>
                  <a:lnTo>
                    <a:pt x="1" y="5248"/>
                  </a:lnTo>
                  <a:lnTo>
                    <a:pt x="1" y="8240"/>
                  </a:lnTo>
                  <a:lnTo>
                    <a:pt x="53" y="9919"/>
                  </a:lnTo>
                  <a:lnTo>
                    <a:pt x="105" y="10391"/>
                  </a:lnTo>
                  <a:lnTo>
                    <a:pt x="158" y="10706"/>
                  </a:lnTo>
                  <a:lnTo>
                    <a:pt x="315" y="11179"/>
                  </a:lnTo>
                  <a:lnTo>
                    <a:pt x="473" y="11546"/>
                  </a:lnTo>
                  <a:lnTo>
                    <a:pt x="630" y="11808"/>
                  </a:lnTo>
                  <a:lnTo>
                    <a:pt x="788" y="12071"/>
                  </a:lnTo>
                  <a:lnTo>
                    <a:pt x="998" y="12281"/>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1"/>
                  </a:lnTo>
                  <a:lnTo>
                    <a:pt x="6141" y="12281"/>
                  </a:lnTo>
                  <a:lnTo>
                    <a:pt x="6403" y="12071"/>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4"/>
                  </a:lnTo>
                  <a:lnTo>
                    <a:pt x="4514" y="11336"/>
                  </a:lnTo>
                  <a:lnTo>
                    <a:pt x="4356" y="11389"/>
                  </a:lnTo>
                  <a:lnTo>
                    <a:pt x="4146" y="11493"/>
                  </a:lnTo>
                  <a:lnTo>
                    <a:pt x="3674" y="11546"/>
                  </a:lnTo>
                  <a:lnTo>
                    <a:pt x="3412" y="11493"/>
                  </a:lnTo>
                  <a:lnTo>
                    <a:pt x="3202" y="11493"/>
                  </a:lnTo>
                  <a:lnTo>
                    <a:pt x="2782" y="11336"/>
                  </a:lnTo>
                  <a:lnTo>
                    <a:pt x="2520" y="11074"/>
                  </a:lnTo>
                  <a:lnTo>
                    <a:pt x="2310" y="10811"/>
                  </a:lnTo>
                  <a:lnTo>
                    <a:pt x="2205" y="10496"/>
                  </a:lnTo>
                  <a:lnTo>
                    <a:pt x="2152" y="10234"/>
                  </a:lnTo>
                  <a:lnTo>
                    <a:pt x="2047" y="9709"/>
                  </a:lnTo>
                  <a:lnTo>
                    <a:pt x="2047" y="8555"/>
                  </a:lnTo>
                  <a:lnTo>
                    <a:pt x="2047" y="6980"/>
                  </a:lnTo>
                  <a:lnTo>
                    <a:pt x="7138" y="6980"/>
                  </a:lnTo>
                  <a:lnTo>
                    <a:pt x="7138" y="3936"/>
                  </a:lnTo>
                  <a:lnTo>
                    <a:pt x="7085" y="3254"/>
                  </a:lnTo>
                  <a:lnTo>
                    <a:pt x="7033" y="2782"/>
                  </a:lnTo>
                  <a:lnTo>
                    <a:pt x="6928" y="2310"/>
                  </a:lnTo>
                  <a:lnTo>
                    <a:pt x="6823" y="1890"/>
                  </a:lnTo>
                  <a:lnTo>
                    <a:pt x="6613" y="1522"/>
                  </a:lnTo>
                  <a:lnTo>
                    <a:pt x="6403" y="1208"/>
                  </a:lnTo>
                  <a:lnTo>
                    <a:pt x="6193" y="945"/>
                  </a:lnTo>
                  <a:lnTo>
                    <a:pt x="5931" y="683"/>
                  </a:lnTo>
                  <a:lnTo>
                    <a:pt x="5668" y="525"/>
                  </a:lnTo>
                  <a:lnTo>
                    <a:pt x="5406" y="368"/>
                  </a:lnTo>
                  <a:lnTo>
                    <a:pt x="4881" y="158"/>
                  </a:lnTo>
                  <a:lnTo>
                    <a:pt x="4304"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0"/>
            <p:cNvSpPr/>
            <p:nvPr/>
          </p:nvSpPr>
          <p:spPr>
            <a:xfrm>
              <a:off x="2536957" y="3674552"/>
              <a:ext cx="59199" cy="102642"/>
            </a:xfrm>
            <a:custGeom>
              <a:avLst/>
              <a:gdLst/>
              <a:ahLst/>
              <a:cxnLst/>
              <a:rect l="l" t="t" r="r" b="b"/>
              <a:pathLst>
                <a:path w="7295" h="12911" extrusionOk="0">
                  <a:moveTo>
                    <a:pt x="4619" y="1"/>
                  </a:moveTo>
                  <a:lnTo>
                    <a:pt x="4094" y="53"/>
                  </a:lnTo>
                  <a:lnTo>
                    <a:pt x="3621" y="158"/>
                  </a:lnTo>
                  <a:lnTo>
                    <a:pt x="3202" y="315"/>
                  </a:lnTo>
                  <a:lnTo>
                    <a:pt x="2834" y="525"/>
                  </a:lnTo>
                  <a:lnTo>
                    <a:pt x="2519" y="735"/>
                  </a:lnTo>
                  <a:lnTo>
                    <a:pt x="2309" y="998"/>
                  </a:lnTo>
                  <a:lnTo>
                    <a:pt x="1942" y="1417"/>
                  </a:lnTo>
                  <a:lnTo>
                    <a:pt x="1942"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100"/>
                  </a:lnTo>
                  <a:lnTo>
                    <a:pt x="5038" y="2415"/>
                  </a:lnTo>
                  <a:lnTo>
                    <a:pt x="5143" y="2887"/>
                  </a:lnTo>
                  <a:lnTo>
                    <a:pt x="5196" y="3412"/>
                  </a:lnTo>
                  <a:lnTo>
                    <a:pt x="5196" y="4619"/>
                  </a:lnTo>
                  <a:lnTo>
                    <a:pt x="5196" y="12910"/>
                  </a:lnTo>
                  <a:lnTo>
                    <a:pt x="7295" y="12910"/>
                  </a:lnTo>
                  <a:lnTo>
                    <a:pt x="7295" y="3989"/>
                  </a:lnTo>
                  <a:lnTo>
                    <a:pt x="7295" y="3307"/>
                  </a:lnTo>
                  <a:lnTo>
                    <a:pt x="7243" y="2624"/>
                  </a:lnTo>
                  <a:lnTo>
                    <a:pt x="7138" y="1942"/>
                  </a:lnTo>
                  <a:lnTo>
                    <a:pt x="7033" y="1627"/>
                  </a:lnTo>
                  <a:lnTo>
                    <a:pt x="6928" y="1313"/>
                  </a:lnTo>
                  <a:lnTo>
                    <a:pt x="6823" y="1050"/>
                  </a:lnTo>
                  <a:lnTo>
                    <a:pt x="6613" y="788"/>
                  </a:lnTo>
                  <a:lnTo>
                    <a:pt x="6403" y="578"/>
                  </a:lnTo>
                  <a:lnTo>
                    <a:pt x="6140"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0"/>
            <p:cNvSpPr/>
            <p:nvPr/>
          </p:nvSpPr>
          <p:spPr>
            <a:xfrm>
              <a:off x="840719" y="3837678"/>
              <a:ext cx="69424" cy="146868"/>
            </a:xfrm>
            <a:custGeom>
              <a:avLst/>
              <a:gdLst/>
              <a:ahLst/>
              <a:cxnLst/>
              <a:rect l="l" t="t" r="r" b="b"/>
              <a:pathLst>
                <a:path w="8555" h="18474" extrusionOk="0">
                  <a:moveTo>
                    <a:pt x="4513" y="1"/>
                  </a:moveTo>
                  <a:lnTo>
                    <a:pt x="3884" y="53"/>
                  </a:lnTo>
                  <a:lnTo>
                    <a:pt x="3306" y="106"/>
                  </a:lnTo>
                  <a:lnTo>
                    <a:pt x="2782" y="263"/>
                  </a:lnTo>
                  <a:lnTo>
                    <a:pt x="2309" y="421"/>
                  </a:lnTo>
                  <a:lnTo>
                    <a:pt x="1942" y="631"/>
                  </a:lnTo>
                  <a:lnTo>
                    <a:pt x="1575" y="893"/>
                  </a:lnTo>
                  <a:lnTo>
                    <a:pt x="1312" y="1155"/>
                  </a:lnTo>
                  <a:lnTo>
                    <a:pt x="1050" y="1418"/>
                  </a:lnTo>
                  <a:lnTo>
                    <a:pt x="840" y="1680"/>
                  </a:lnTo>
                  <a:lnTo>
                    <a:pt x="682" y="1995"/>
                  </a:lnTo>
                  <a:lnTo>
                    <a:pt x="420" y="2520"/>
                  </a:lnTo>
                  <a:lnTo>
                    <a:pt x="315" y="3045"/>
                  </a:lnTo>
                  <a:lnTo>
                    <a:pt x="210" y="3412"/>
                  </a:lnTo>
                  <a:lnTo>
                    <a:pt x="158" y="3989"/>
                  </a:lnTo>
                  <a:lnTo>
                    <a:pt x="53" y="4934"/>
                  </a:lnTo>
                  <a:lnTo>
                    <a:pt x="53" y="6613"/>
                  </a:lnTo>
                  <a:lnTo>
                    <a:pt x="0" y="9447"/>
                  </a:lnTo>
                  <a:lnTo>
                    <a:pt x="53" y="12176"/>
                  </a:lnTo>
                  <a:lnTo>
                    <a:pt x="105" y="13803"/>
                  </a:lnTo>
                  <a:lnTo>
                    <a:pt x="158" y="14695"/>
                  </a:lnTo>
                  <a:lnTo>
                    <a:pt x="210" y="15220"/>
                  </a:lnTo>
                  <a:lnTo>
                    <a:pt x="368" y="15797"/>
                  </a:lnTo>
                  <a:lnTo>
                    <a:pt x="577" y="16427"/>
                  </a:lnTo>
                  <a:lnTo>
                    <a:pt x="892" y="16952"/>
                  </a:lnTo>
                  <a:lnTo>
                    <a:pt x="1102" y="17214"/>
                  </a:lnTo>
                  <a:lnTo>
                    <a:pt x="1365" y="17476"/>
                  </a:lnTo>
                  <a:lnTo>
                    <a:pt x="1627" y="17686"/>
                  </a:lnTo>
                  <a:lnTo>
                    <a:pt x="1889" y="17896"/>
                  </a:lnTo>
                  <a:lnTo>
                    <a:pt x="2204" y="18054"/>
                  </a:lnTo>
                  <a:lnTo>
                    <a:pt x="2572" y="18211"/>
                  </a:lnTo>
                  <a:lnTo>
                    <a:pt x="2939" y="18316"/>
                  </a:lnTo>
                  <a:lnTo>
                    <a:pt x="3411" y="18421"/>
                  </a:lnTo>
                  <a:lnTo>
                    <a:pt x="3831" y="18474"/>
                  </a:lnTo>
                  <a:lnTo>
                    <a:pt x="4933" y="18474"/>
                  </a:lnTo>
                  <a:lnTo>
                    <a:pt x="5458" y="18421"/>
                  </a:lnTo>
                  <a:lnTo>
                    <a:pt x="5878" y="18316"/>
                  </a:lnTo>
                  <a:lnTo>
                    <a:pt x="6298" y="18159"/>
                  </a:lnTo>
                  <a:lnTo>
                    <a:pt x="6665" y="18054"/>
                  </a:lnTo>
                  <a:lnTo>
                    <a:pt x="6980" y="17844"/>
                  </a:lnTo>
                  <a:lnTo>
                    <a:pt x="7242" y="17634"/>
                  </a:lnTo>
                  <a:lnTo>
                    <a:pt x="7505" y="17424"/>
                  </a:lnTo>
                  <a:lnTo>
                    <a:pt x="7662" y="17214"/>
                  </a:lnTo>
                  <a:lnTo>
                    <a:pt x="7872" y="17004"/>
                  </a:lnTo>
                  <a:lnTo>
                    <a:pt x="8082" y="16532"/>
                  </a:lnTo>
                  <a:lnTo>
                    <a:pt x="8292" y="16060"/>
                  </a:lnTo>
                  <a:lnTo>
                    <a:pt x="8397" y="15640"/>
                  </a:lnTo>
                  <a:lnTo>
                    <a:pt x="8449" y="15115"/>
                  </a:lnTo>
                  <a:lnTo>
                    <a:pt x="8502" y="14433"/>
                  </a:lnTo>
                  <a:lnTo>
                    <a:pt x="8554" y="11914"/>
                  </a:lnTo>
                  <a:lnTo>
                    <a:pt x="6455" y="11914"/>
                  </a:lnTo>
                  <a:lnTo>
                    <a:pt x="6455" y="14013"/>
                  </a:lnTo>
                  <a:lnTo>
                    <a:pt x="6455" y="14538"/>
                  </a:lnTo>
                  <a:lnTo>
                    <a:pt x="6350" y="14905"/>
                  </a:lnTo>
                  <a:lnTo>
                    <a:pt x="6245" y="15325"/>
                  </a:lnTo>
                  <a:lnTo>
                    <a:pt x="6140" y="15587"/>
                  </a:lnTo>
                  <a:lnTo>
                    <a:pt x="5983" y="15850"/>
                  </a:lnTo>
                  <a:lnTo>
                    <a:pt x="5773" y="16164"/>
                  </a:lnTo>
                  <a:lnTo>
                    <a:pt x="5406" y="16374"/>
                  </a:lnTo>
                  <a:lnTo>
                    <a:pt x="4986" y="16532"/>
                  </a:lnTo>
                  <a:lnTo>
                    <a:pt x="4776" y="16584"/>
                  </a:lnTo>
                  <a:lnTo>
                    <a:pt x="4146" y="16584"/>
                  </a:lnTo>
                  <a:lnTo>
                    <a:pt x="3884" y="16532"/>
                  </a:lnTo>
                  <a:lnTo>
                    <a:pt x="3411" y="16374"/>
                  </a:lnTo>
                  <a:lnTo>
                    <a:pt x="3044" y="16164"/>
                  </a:lnTo>
                  <a:lnTo>
                    <a:pt x="2782" y="15902"/>
                  </a:lnTo>
                  <a:lnTo>
                    <a:pt x="2624" y="15587"/>
                  </a:lnTo>
                  <a:lnTo>
                    <a:pt x="2519" y="15325"/>
                  </a:lnTo>
                  <a:lnTo>
                    <a:pt x="2362" y="14905"/>
                  </a:lnTo>
                  <a:lnTo>
                    <a:pt x="2309" y="13908"/>
                  </a:lnTo>
                  <a:lnTo>
                    <a:pt x="2257" y="12333"/>
                  </a:lnTo>
                  <a:lnTo>
                    <a:pt x="2257" y="9500"/>
                  </a:lnTo>
                  <a:lnTo>
                    <a:pt x="2257" y="6771"/>
                  </a:lnTo>
                  <a:lnTo>
                    <a:pt x="2309" y="5301"/>
                  </a:lnTo>
                  <a:lnTo>
                    <a:pt x="2362" y="4094"/>
                  </a:lnTo>
                  <a:lnTo>
                    <a:pt x="2467" y="3465"/>
                  </a:lnTo>
                  <a:lnTo>
                    <a:pt x="2572" y="3097"/>
                  </a:lnTo>
                  <a:lnTo>
                    <a:pt x="2782" y="2730"/>
                  </a:lnTo>
                  <a:lnTo>
                    <a:pt x="3044" y="2415"/>
                  </a:lnTo>
                  <a:lnTo>
                    <a:pt x="3201" y="2257"/>
                  </a:lnTo>
                  <a:lnTo>
                    <a:pt x="3411" y="2153"/>
                  </a:lnTo>
                  <a:lnTo>
                    <a:pt x="3621" y="2048"/>
                  </a:lnTo>
                  <a:lnTo>
                    <a:pt x="3884" y="1943"/>
                  </a:lnTo>
                  <a:lnTo>
                    <a:pt x="4199" y="1890"/>
                  </a:lnTo>
                  <a:lnTo>
                    <a:pt x="4828" y="1890"/>
                  </a:lnTo>
                  <a:lnTo>
                    <a:pt x="5143" y="1943"/>
                  </a:lnTo>
                  <a:lnTo>
                    <a:pt x="5353" y="2048"/>
                  </a:lnTo>
                  <a:lnTo>
                    <a:pt x="5563" y="2153"/>
                  </a:lnTo>
                  <a:lnTo>
                    <a:pt x="5773" y="2257"/>
                  </a:lnTo>
                  <a:lnTo>
                    <a:pt x="5930" y="2415"/>
                  </a:lnTo>
                  <a:lnTo>
                    <a:pt x="6140" y="2782"/>
                  </a:lnTo>
                  <a:lnTo>
                    <a:pt x="6245" y="3202"/>
                  </a:lnTo>
                  <a:lnTo>
                    <a:pt x="6350" y="3674"/>
                  </a:lnTo>
                  <a:lnTo>
                    <a:pt x="6350" y="4567"/>
                  </a:lnTo>
                  <a:lnTo>
                    <a:pt x="6350" y="5931"/>
                  </a:lnTo>
                  <a:lnTo>
                    <a:pt x="8449" y="5931"/>
                  </a:lnTo>
                  <a:lnTo>
                    <a:pt x="8449" y="4934"/>
                  </a:lnTo>
                  <a:lnTo>
                    <a:pt x="8449" y="4042"/>
                  </a:lnTo>
                  <a:lnTo>
                    <a:pt x="8397" y="3307"/>
                  </a:lnTo>
                  <a:lnTo>
                    <a:pt x="8292" y="2625"/>
                  </a:lnTo>
                  <a:lnTo>
                    <a:pt x="8187" y="2257"/>
                  </a:lnTo>
                  <a:lnTo>
                    <a:pt x="8030" y="1943"/>
                  </a:lnTo>
                  <a:lnTo>
                    <a:pt x="7872" y="1628"/>
                  </a:lnTo>
                  <a:lnTo>
                    <a:pt x="7715" y="1365"/>
                  </a:lnTo>
                  <a:lnTo>
                    <a:pt x="7505" y="1155"/>
                  </a:lnTo>
                  <a:lnTo>
                    <a:pt x="7295" y="946"/>
                  </a:lnTo>
                  <a:lnTo>
                    <a:pt x="6770" y="578"/>
                  </a:lnTo>
                  <a:lnTo>
                    <a:pt x="6245" y="316"/>
                  </a:lnTo>
                  <a:lnTo>
                    <a:pt x="5668" y="158"/>
                  </a:lnTo>
                  <a:lnTo>
                    <a:pt x="5091" y="53"/>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0"/>
            <p:cNvSpPr/>
            <p:nvPr/>
          </p:nvSpPr>
          <p:spPr>
            <a:xfrm>
              <a:off x="922056" y="3879821"/>
              <a:ext cx="64319" cy="104725"/>
            </a:xfrm>
            <a:custGeom>
              <a:avLst/>
              <a:gdLst/>
              <a:ahLst/>
              <a:cxnLst/>
              <a:rect l="l" t="t" r="r" b="b"/>
              <a:pathLst>
                <a:path w="7926" h="13173" extrusionOk="0">
                  <a:moveTo>
                    <a:pt x="5301" y="5668"/>
                  </a:moveTo>
                  <a:lnTo>
                    <a:pt x="5301" y="8817"/>
                  </a:lnTo>
                  <a:lnTo>
                    <a:pt x="5301" y="9551"/>
                  </a:lnTo>
                  <a:lnTo>
                    <a:pt x="5249" y="9919"/>
                  </a:lnTo>
                  <a:lnTo>
                    <a:pt x="5196" y="10234"/>
                  </a:lnTo>
                  <a:lnTo>
                    <a:pt x="5091" y="10549"/>
                  </a:lnTo>
                  <a:lnTo>
                    <a:pt x="4934" y="10811"/>
                  </a:lnTo>
                  <a:lnTo>
                    <a:pt x="4776" y="11073"/>
                  </a:lnTo>
                  <a:lnTo>
                    <a:pt x="4514" y="11283"/>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1"/>
                  </a:lnTo>
                  <a:lnTo>
                    <a:pt x="2047" y="9289"/>
                  </a:lnTo>
                  <a:lnTo>
                    <a:pt x="2152" y="8817"/>
                  </a:lnTo>
                  <a:lnTo>
                    <a:pt x="2310" y="8449"/>
                  </a:lnTo>
                  <a:lnTo>
                    <a:pt x="2520" y="8135"/>
                  </a:lnTo>
                  <a:lnTo>
                    <a:pt x="2730" y="7820"/>
                  </a:lnTo>
                  <a:lnTo>
                    <a:pt x="2992" y="7557"/>
                  </a:lnTo>
                  <a:lnTo>
                    <a:pt x="3622" y="7032"/>
                  </a:lnTo>
                  <a:lnTo>
                    <a:pt x="4619" y="6298"/>
                  </a:lnTo>
                  <a:lnTo>
                    <a:pt x="5301" y="5668"/>
                  </a:lnTo>
                  <a:close/>
                  <a:moveTo>
                    <a:pt x="3307" y="0"/>
                  </a:moveTo>
                  <a:lnTo>
                    <a:pt x="2835" y="105"/>
                  </a:lnTo>
                  <a:lnTo>
                    <a:pt x="2310" y="210"/>
                  </a:lnTo>
                  <a:lnTo>
                    <a:pt x="1785" y="473"/>
                  </a:lnTo>
                  <a:lnTo>
                    <a:pt x="1575" y="578"/>
                  </a:lnTo>
                  <a:lnTo>
                    <a:pt x="1313" y="787"/>
                  </a:lnTo>
                  <a:lnTo>
                    <a:pt x="1103" y="997"/>
                  </a:lnTo>
                  <a:lnTo>
                    <a:pt x="945" y="1260"/>
                  </a:lnTo>
                  <a:lnTo>
                    <a:pt x="735" y="1522"/>
                  </a:lnTo>
                  <a:lnTo>
                    <a:pt x="630" y="1837"/>
                  </a:lnTo>
                  <a:lnTo>
                    <a:pt x="526" y="2414"/>
                  </a:lnTo>
                  <a:lnTo>
                    <a:pt x="421" y="3149"/>
                  </a:lnTo>
                  <a:lnTo>
                    <a:pt x="421" y="4409"/>
                  </a:lnTo>
                  <a:lnTo>
                    <a:pt x="2310" y="4409"/>
                  </a:lnTo>
                  <a:lnTo>
                    <a:pt x="2257" y="3464"/>
                  </a:lnTo>
                  <a:lnTo>
                    <a:pt x="2257" y="2834"/>
                  </a:lnTo>
                  <a:lnTo>
                    <a:pt x="2310" y="2519"/>
                  </a:lnTo>
                  <a:lnTo>
                    <a:pt x="2415" y="2257"/>
                  </a:lnTo>
                  <a:lnTo>
                    <a:pt x="2625" y="1994"/>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1"/>
                  </a:lnTo>
                  <a:lnTo>
                    <a:pt x="4619" y="4461"/>
                  </a:lnTo>
                  <a:lnTo>
                    <a:pt x="4042" y="4933"/>
                  </a:lnTo>
                  <a:lnTo>
                    <a:pt x="2100" y="6245"/>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5"/>
                  </a:lnTo>
                  <a:lnTo>
                    <a:pt x="893" y="12490"/>
                  </a:lnTo>
                  <a:lnTo>
                    <a:pt x="1313" y="12753"/>
                  </a:lnTo>
                  <a:lnTo>
                    <a:pt x="1628" y="12963"/>
                  </a:lnTo>
                  <a:lnTo>
                    <a:pt x="1995" y="13068"/>
                  </a:lnTo>
                  <a:lnTo>
                    <a:pt x="2415" y="13120"/>
                  </a:lnTo>
                  <a:lnTo>
                    <a:pt x="2835" y="13173"/>
                  </a:lnTo>
                  <a:lnTo>
                    <a:pt x="3412" y="13120"/>
                  </a:lnTo>
                  <a:lnTo>
                    <a:pt x="3937" y="12963"/>
                  </a:lnTo>
                  <a:lnTo>
                    <a:pt x="4357" y="12753"/>
                  </a:lnTo>
                  <a:lnTo>
                    <a:pt x="4671" y="12490"/>
                  </a:lnTo>
                  <a:lnTo>
                    <a:pt x="4934" y="12175"/>
                  </a:lnTo>
                  <a:lnTo>
                    <a:pt x="5144" y="11913"/>
                  </a:lnTo>
                  <a:lnTo>
                    <a:pt x="5459" y="11388"/>
                  </a:lnTo>
                  <a:lnTo>
                    <a:pt x="5459" y="12910"/>
                  </a:lnTo>
                  <a:lnTo>
                    <a:pt x="7925" y="12910"/>
                  </a:lnTo>
                  <a:lnTo>
                    <a:pt x="7768" y="12753"/>
                  </a:lnTo>
                  <a:lnTo>
                    <a:pt x="7610" y="12595"/>
                  </a:lnTo>
                  <a:lnTo>
                    <a:pt x="7505" y="12385"/>
                  </a:lnTo>
                  <a:lnTo>
                    <a:pt x="7453" y="12175"/>
                  </a:lnTo>
                  <a:lnTo>
                    <a:pt x="7400" y="11861"/>
                  </a:lnTo>
                  <a:lnTo>
                    <a:pt x="7348" y="11441"/>
                  </a:lnTo>
                  <a:lnTo>
                    <a:pt x="7348" y="10234"/>
                  </a:lnTo>
                  <a:lnTo>
                    <a:pt x="7348" y="4146"/>
                  </a:lnTo>
                  <a:lnTo>
                    <a:pt x="7295" y="3044"/>
                  </a:lnTo>
                  <a:lnTo>
                    <a:pt x="7295" y="2572"/>
                  </a:lnTo>
                  <a:lnTo>
                    <a:pt x="7243" y="2204"/>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0"/>
            <p:cNvSpPr/>
            <p:nvPr/>
          </p:nvSpPr>
          <p:spPr>
            <a:xfrm>
              <a:off x="999992" y="3879821"/>
              <a:ext cx="59207" cy="102642"/>
            </a:xfrm>
            <a:custGeom>
              <a:avLst/>
              <a:gdLst/>
              <a:ahLst/>
              <a:cxnLst/>
              <a:rect l="l" t="t" r="r" b="b"/>
              <a:pathLst>
                <a:path w="7296" h="12911" extrusionOk="0">
                  <a:moveTo>
                    <a:pt x="4619" y="0"/>
                  </a:moveTo>
                  <a:lnTo>
                    <a:pt x="4094" y="53"/>
                  </a:lnTo>
                  <a:lnTo>
                    <a:pt x="3622" y="158"/>
                  </a:lnTo>
                  <a:lnTo>
                    <a:pt x="3202" y="315"/>
                  </a:lnTo>
                  <a:lnTo>
                    <a:pt x="2834" y="525"/>
                  </a:lnTo>
                  <a:lnTo>
                    <a:pt x="2519" y="735"/>
                  </a:lnTo>
                  <a:lnTo>
                    <a:pt x="2257" y="997"/>
                  </a:lnTo>
                  <a:lnTo>
                    <a:pt x="1890" y="1417"/>
                  </a:lnTo>
                  <a:lnTo>
                    <a:pt x="1890"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099"/>
                  </a:lnTo>
                  <a:lnTo>
                    <a:pt x="5038" y="2414"/>
                  </a:lnTo>
                  <a:lnTo>
                    <a:pt x="5143" y="2887"/>
                  </a:lnTo>
                  <a:lnTo>
                    <a:pt x="5196" y="3411"/>
                  </a:lnTo>
                  <a:lnTo>
                    <a:pt x="5196" y="4618"/>
                  </a:lnTo>
                  <a:lnTo>
                    <a:pt x="5196" y="12910"/>
                  </a:lnTo>
                  <a:lnTo>
                    <a:pt x="7295" y="12910"/>
                  </a:lnTo>
                  <a:lnTo>
                    <a:pt x="7295" y="3989"/>
                  </a:lnTo>
                  <a:lnTo>
                    <a:pt x="7243" y="3306"/>
                  </a:lnTo>
                  <a:lnTo>
                    <a:pt x="7243" y="2624"/>
                  </a:lnTo>
                  <a:lnTo>
                    <a:pt x="7138" y="1942"/>
                  </a:lnTo>
                  <a:lnTo>
                    <a:pt x="7033" y="1627"/>
                  </a:lnTo>
                  <a:lnTo>
                    <a:pt x="6928" y="1312"/>
                  </a:lnTo>
                  <a:lnTo>
                    <a:pt x="6823" y="1050"/>
                  </a:lnTo>
                  <a:lnTo>
                    <a:pt x="6613" y="787"/>
                  </a:lnTo>
                  <a:lnTo>
                    <a:pt x="6403" y="578"/>
                  </a:lnTo>
                  <a:lnTo>
                    <a:pt x="6141"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0"/>
            <p:cNvSpPr/>
            <p:nvPr/>
          </p:nvSpPr>
          <p:spPr>
            <a:xfrm>
              <a:off x="1071964" y="3879821"/>
              <a:ext cx="64741" cy="104725"/>
            </a:xfrm>
            <a:custGeom>
              <a:avLst/>
              <a:gdLst/>
              <a:ahLst/>
              <a:cxnLst/>
              <a:rect l="l" t="t" r="r" b="b"/>
              <a:pathLst>
                <a:path w="7978" h="13173" extrusionOk="0">
                  <a:moveTo>
                    <a:pt x="5353" y="5668"/>
                  </a:moveTo>
                  <a:lnTo>
                    <a:pt x="5353" y="8817"/>
                  </a:lnTo>
                  <a:lnTo>
                    <a:pt x="5353" y="9551"/>
                  </a:lnTo>
                  <a:lnTo>
                    <a:pt x="5301" y="9919"/>
                  </a:lnTo>
                  <a:lnTo>
                    <a:pt x="5248" y="10234"/>
                  </a:lnTo>
                  <a:lnTo>
                    <a:pt x="5143" y="10549"/>
                  </a:lnTo>
                  <a:lnTo>
                    <a:pt x="4986" y="10811"/>
                  </a:lnTo>
                  <a:lnTo>
                    <a:pt x="4776" y="11073"/>
                  </a:lnTo>
                  <a:lnTo>
                    <a:pt x="4566" y="11283"/>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627" y="578"/>
                  </a:lnTo>
                  <a:lnTo>
                    <a:pt x="1365" y="787"/>
                  </a:lnTo>
                  <a:lnTo>
                    <a:pt x="1155" y="997"/>
                  </a:lnTo>
                  <a:lnTo>
                    <a:pt x="945" y="1260"/>
                  </a:lnTo>
                  <a:lnTo>
                    <a:pt x="788" y="1522"/>
                  </a:lnTo>
                  <a:lnTo>
                    <a:pt x="683" y="1837"/>
                  </a:lnTo>
                  <a:lnTo>
                    <a:pt x="525" y="2414"/>
                  </a:lnTo>
                  <a:lnTo>
                    <a:pt x="473" y="3149"/>
                  </a:lnTo>
                  <a:lnTo>
                    <a:pt x="473" y="4409"/>
                  </a:lnTo>
                  <a:lnTo>
                    <a:pt x="2362" y="4409"/>
                  </a:lnTo>
                  <a:lnTo>
                    <a:pt x="2310" y="3464"/>
                  </a:lnTo>
                  <a:lnTo>
                    <a:pt x="2310" y="2834"/>
                  </a:lnTo>
                  <a:lnTo>
                    <a:pt x="2362" y="2519"/>
                  </a:lnTo>
                  <a:lnTo>
                    <a:pt x="2467" y="2257"/>
                  </a:lnTo>
                  <a:lnTo>
                    <a:pt x="2677" y="1994"/>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5"/>
                  </a:lnTo>
                  <a:lnTo>
                    <a:pt x="945" y="12490"/>
                  </a:lnTo>
                  <a:lnTo>
                    <a:pt x="1365" y="12753"/>
                  </a:lnTo>
                  <a:lnTo>
                    <a:pt x="1680" y="12963"/>
                  </a:lnTo>
                  <a:lnTo>
                    <a:pt x="2047" y="13068"/>
                  </a:lnTo>
                  <a:lnTo>
                    <a:pt x="2467" y="13120"/>
                  </a:lnTo>
                  <a:lnTo>
                    <a:pt x="2887" y="13173"/>
                  </a:lnTo>
                  <a:lnTo>
                    <a:pt x="3464" y="13120"/>
                  </a:lnTo>
                  <a:lnTo>
                    <a:pt x="3989" y="12963"/>
                  </a:lnTo>
                  <a:lnTo>
                    <a:pt x="4409" y="12753"/>
                  </a:lnTo>
                  <a:lnTo>
                    <a:pt x="4724" y="12490"/>
                  </a:lnTo>
                  <a:lnTo>
                    <a:pt x="4986" y="12175"/>
                  </a:lnTo>
                  <a:lnTo>
                    <a:pt x="5196" y="11913"/>
                  </a:lnTo>
                  <a:lnTo>
                    <a:pt x="5511" y="11388"/>
                  </a:lnTo>
                  <a:lnTo>
                    <a:pt x="5511" y="12910"/>
                  </a:lnTo>
                  <a:lnTo>
                    <a:pt x="7977" y="12910"/>
                  </a:lnTo>
                  <a:lnTo>
                    <a:pt x="7820" y="12753"/>
                  </a:lnTo>
                  <a:lnTo>
                    <a:pt x="7662" y="12595"/>
                  </a:lnTo>
                  <a:lnTo>
                    <a:pt x="7557" y="12385"/>
                  </a:lnTo>
                  <a:lnTo>
                    <a:pt x="7453" y="12175"/>
                  </a:lnTo>
                  <a:lnTo>
                    <a:pt x="7400" y="11861"/>
                  </a:lnTo>
                  <a:lnTo>
                    <a:pt x="7400" y="11441"/>
                  </a:lnTo>
                  <a:lnTo>
                    <a:pt x="7348" y="10234"/>
                  </a:lnTo>
                  <a:lnTo>
                    <a:pt x="7348" y="4146"/>
                  </a:lnTo>
                  <a:lnTo>
                    <a:pt x="7348" y="3044"/>
                  </a:lnTo>
                  <a:lnTo>
                    <a:pt x="7348"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0"/>
            <p:cNvSpPr/>
            <p:nvPr/>
          </p:nvSpPr>
          <p:spPr>
            <a:xfrm>
              <a:off x="1148619" y="3840182"/>
              <a:ext cx="60481" cy="144364"/>
            </a:xfrm>
            <a:custGeom>
              <a:avLst/>
              <a:gdLst/>
              <a:ahLst/>
              <a:cxnLst/>
              <a:rect l="l" t="t" r="r" b="b"/>
              <a:pathLst>
                <a:path w="7453" h="18159" extrusionOk="0">
                  <a:moveTo>
                    <a:pt x="3674" y="6561"/>
                  </a:moveTo>
                  <a:lnTo>
                    <a:pt x="3989" y="6613"/>
                  </a:lnTo>
                  <a:lnTo>
                    <a:pt x="4304" y="6666"/>
                  </a:lnTo>
                  <a:lnTo>
                    <a:pt x="4514" y="6771"/>
                  </a:lnTo>
                  <a:lnTo>
                    <a:pt x="4724" y="6928"/>
                  </a:lnTo>
                  <a:lnTo>
                    <a:pt x="4934" y="7138"/>
                  </a:lnTo>
                  <a:lnTo>
                    <a:pt x="5091" y="7348"/>
                  </a:lnTo>
                  <a:lnTo>
                    <a:pt x="5196" y="7663"/>
                  </a:lnTo>
                  <a:lnTo>
                    <a:pt x="5301" y="7978"/>
                  </a:lnTo>
                  <a:lnTo>
                    <a:pt x="5406" y="8660"/>
                  </a:lnTo>
                  <a:lnTo>
                    <a:pt x="5459" y="9552"/>
                  </a:lnTo>
                  <a:lnTo>
                    <a:pt x="5459" y="10497"/>
                  </a:lnTo>
                  <a:lnTo>
                    <a:pt x="5459" y="11599"/>
                  </a:lnTo>
                  <a:lnTo>
                    <a:pt x="5406" y="13750"/>
                  </a:lnTo>
                  <a:lnTo>
                    <a:pt x="5354" y="14590"/>
                  </a:lnTo>
                  <a:lnTo>
                    <a:pt x="5196" y="15272"/>
                  </a:lnTo>
                  <a:lnTo>
                    <a:pt x="5091" y="15587"/>
                  </a:lnTo>
                  <a:lnTo>
                    <a:pt x="4986" y="15849"/>
                  </a:lnTo>
                  <a:lnTo>
                    <a:pt x="4829" y="16059"/>
                  </a:lnTo>
                  <a:lnTo>
                    <a:pt x="4671" y="16217"/>
                  </a:lnTo>
                  <a:lnTo>
                    <a:pt x="4461" y="16374"/>
                  </a:lnTo>
                  <a:lnTo>
                    <a:pt x="4252" y="16479"/>
                  </a:lnTo>
                  <a:lnTo>
                    <a:pt x="3989" y="16532"/>
                  </a:lnTo>
                  <a:lnTo>
                    <a:pt x="3412" y="16532"/>
                  </a:lnTo>
                  <a:lnTo>
                    <a:pt x="3202" y="16479"/>
                  </a:lnTo>
                  <a:lnTo>
                    <a:pt x="2992" y="16427"/>
                  </a:lnTo>
                  <a:lnTo>
                    <a:pt x="2782" y="16322"/>
                  </a:lnTo>
                  <a:lnTo>
                    <a:pt x="2520" y="16059"/>
                  </a:lnTo>
                  <a:lnTo>
                    <a:pt x="2310" y="15745"/>
                  </a:lnTo>
                  <a:lnTo>
                    <a:pt x="2205" y="15430"/>
                  </a:lnTo>
                  <a:lnTo>
                    <a:pt x="2100" y="15115"/>
                  </a:lnTo>
                  <a:lnTo>
                    <a:pt x="2047" y="14590"/>
                  </a:lnTo>
                  <a:lnTo>
                    <a:pt x="1995" y="13488"/>
                  </a:lnTo>
                  <a:lnTo>
                    <a:pt x="1995" y="12596"/>
                  </a:lnTo>
                  <a:lnTo>
                    <a:pt x="1995" y="10602"/>
                  </a:lnTo>
                  <a:lnTo>
                    <a:pt x="2047" y="9132"/>
                  </a:lnTo>
                  <a:lnTo>
                    <a:pt x="2100" y="8292"/>
                  </a:lnTo>
                  <a:lnTo>
                    <a:pt x="2205" y="7873"/>
                  </a:lnTo>
                  <a:lnTo>
                    <a:pt x="2310" y="7505"/>
                  </a:lnTo>
                  <a:lnTo>
                    <a:pt x="2520" y="7138"/>
                  </a:lnTo>
                  <a:lnTo>
                    <a:pt x="2625" y="6980"/>
                  </a:lnTo>
                  <a:lnTo>
                    <a:pt x="2782" y="6823"/>
                  </a:lnTo>
                  <a:lnTo>
                    <a:pt x="2992" y="6718"/>
                  </a:lnTo>
                  <a:lnTo>
                    <a:pt x="3202" y="6666"/>
                  </a:lnTo>
                  <a:lnTo>
                    <a:pt x="3412" y="6613"/>
                  </a:lnTo>
                  <a:lnTo>
                    <a:pt x="3674" y="6561"/>
                  </a:lnTo>
                  <a:close/>
                  <a:moveTo>
                    <a:pt x="5406" y="1"/>
                  </a:moveTo>
                  <a:lnTo>
                    <a:pt x="5406" y="6246"/>
                  </a:lnTo>
                  <a:lnTo>
                    <a:pt x="5091" y="5826"/>
                  </a:lnTo>
                  <a:lnTo>
                    <a:pt x="4881" y="5616"/>
                  </a:lnTo>
                  <a:lnTo>
                    <a:pt x="4619" y="5406"/>
                  </a:lnTo>
                  <a:lnTo>
                    <a:pt x="4304" y="5249"/>
                  </a:lnTo>
                  <a:lnTo>
                    <a:pt x="3937" y="5091"/>
                  </a:lnTo>
                  <a:lnTo>
                    <a:pt x="3517" y="5039"/>
                  </a:lnTo>
                  <a:lnTo>
                    <a:pt x="2992" y="4986"/>
                  </a:lnTo>
                  <a:lnTo>
                    <a:pt x="2520" y="5039"/>
                  </a:lnTo>
                  <a:lnTo>
                    <a:pt x="2047" y="5144"/>
                  </a:lnTo>
                  <a:lnTo>
                    <a:pt x="1628" y="5354"/>
                  </a:lnTo>
                  <a:lnTo>
                    <a:pt x="1260" y="5564"/>
                  </a:lnTo>
                  <a:lnTo>
                    <a:pt x="945" y="5878"/>
                  </a:lnTo>
                  <a:lnTo>
                    <a:pt x="683" y="6246"/>
                  </a:lnTo>
                  <a:lnTo>
                    <a:pt x="421" y="6666"/>
                  </a:lnTo>
                  <a:lnTo>
                    <a:pt x="263" y="7085"/>
                  </a:lnTo>
                  <a:lnTo>
                    <a:pt x="158" y="7505"/>
                  </a:lnTo>
                  <a:lnTo>
                    <a:pt x="106" y="8030"/>
                  </a:lnTo>
                  <a:lnTo>
                    <a:pt x="1" y="9290"/>
                  </a:lnTo>
                  <a:lnTo>
                    <a:pt x="1" y="10549"/>
                  </a:lnTo>
                  <a:lnTo>
                    <a:pt x="1" y="11651"/>
                  </a:lnTo>
                  <a:lnTo>
                    <a:pt x="1" y="12963"/>
                  </a:lnTo>
                  <a:lnTo>
                    <a:pt x="1" y="14118"/>
                  </a:lnTo>
                  <a:lnTo>
                    <a:pt x="106" y="15167"/>
                  </a:lnTo>
                  <a:lnTo>
                    <a:pt x="263" y="16007"/>
                  </a:lnTo>
                  <a:lnTo>
                    <a:pt x="368" y="16427"/>
                  </a:lnTo>
                  <a:lnTo>
                    <a:pt x="526" y="16742"/>
                  </a:lnTo>
                  <a:lnTo>
                    <a:pt x="683" y="17056"/>
                  </a:lnTo>
                  <a:lnTo>
                    <a:pt x="893" y="17319"/>
                  </a:lnTo>
                  <a:lnTo>
                    <a:pt x="1155" y="17581"/>
                  </a:lnTo>
                  <a:lnTo>
                    <a:pt x="1418" y="17739"/>
                  </a:lnTo>
                  <a:lnTo>
                    <a:pt x="1733" y="17896"/>
                  </a:lnTo>
                  <a:lnTo>
                    <a:pt x="2100" y="18054"/>
                  </a:lnTo>
                  <a:lnTo>
                    <a:pt x="2520" y="18106"/>
                  </a:lnTo>
                  <a:lnTo>
                    <a:pt x="2887" y="18159"/>
                  </a:lnTo>
                  <a:lnTo>
                    <a:pt x="3517" y="18106"/>
                  </a:lnTo>
                  <a:lnTo>
                    <a:pt x="3989" y="17949"/>
                  </a:lnTo>
                  <a:lnTo>
                    <a:pt x="4409" y="17791"/>
                  </a:lnTo>
                  <a:lnTo>
                    <a:pt x="4776" y="17529"/>
                  </a:lnTo>
                  <a:lnTo>
                    <a:pt x="5039" y="17266"/>
                  </a:lnTo>
                  <a:lnTo>
                    <a:pt x="5249" y="17004"/>
                  </a:lnTo>
                  <a:lnTo>
                    <a:pt x="5564" y="16584"/>
                  </a:lnTo>
                  <a:lnTo>
                    <a:pt x="5564" y="17896"/>
                  </a:lnTo>
                  <a:lnTo>
                    <a:pt x="7453" y="17896"/>
                  </a:lnTo>
                  <a:lnTo>
                    <a:pt x="7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0"/>
            <p:cNvSpPr/>
            <p:nvPr/>
          </p:nvSpPr>
          <p:spPr>
            <a:xfrm>
              <a:off x="1227407"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0"/>
            <p:cNvSpPr/>
            <p:nvPr/>
          </p:nvSpPr>
          <p:spPr>
            <a:xfrm>
              <a:off x="1256792" y="3879821"/>
              <a:ext cx="64741" cy="104725"/>
            </a:xfrm>
            <a:custGeom>
              <a:avLst/>
              <a:gdLst/>
              <a:ahLst/>
              <a:cxnLst/>
              <a:rect l="l" t="t" r="r" b="b"/>
              <a:pathLst>
                <a:path w="7978" h="13173" extrusionOk="0">
                  <a:moveTo>
                    <a:pt x="5353" y="5668"/>
                  </a:moveTo>
                  <a:lnTo>
                    <a:pt x="5353"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1"/>
                  </a:lnTo>
                  <a:lnTo>
                    <a:pt x="2100" y="9289"/>
                  </a:lnTo>
                  <a:lnTo>
                    <a:pt x="2205" y="8817"/>
                  </a:lnTo>
                  <a:lnTo>
                    <a:pt x="2310" y="8449"/>
                  </a:lnTo>
                  <a:lnTo>
                    <a:pt x="2519" y="8135"/>
                  </a:lnTo>
                  <a:lnTo>
                    <a:pt x="2782" y="7820"/>
                  </a:lnTo>
                  <a:lnTo>
                    <a:pt x="3044" y="7557"/>
                  </a:lnTo>
                  <a:lnTo>
                    <a:pt x="3674" y="7032"/>
                  </a:lnTo>
                  <a:lnTo>
                    <a:pt x="4671" y="6298"/>
                  </a:lnTo>
                  <a:lnTo>
                    <a:pt x="5353" y="5668"/>
                  </a:lnTo>
                  <a:close/>
                  <a:moveTo>
                    <a:pt x="3307" y="0"/>
                  </a:moveTo>
                  <a:lnTo>
                    <a:pt x="2834"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41" y="4933"/>
                  </a:lnTo>
                  <a:lnTo>
                    <a:pt x="2152" y="6245"/>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5" y="13120"/>
                  </a:lnTo>
                  <a:lnTo>
                    <a:pt x="2834"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0"/>
            <p:cNvSpPr/>
            <p:nvPr/>
          </p:nvSpPr>
          <p:spPr>
            <a:xfrm>
              <a:off x="1334728" y="3879821"/>
              <a:ext cx="59199" cy="102642"/>
            </a:xfrm>
            <a:custGeom>
              <a:avLst/>
              <a:gdLst/>
              <a:ahLst/>
              <a:cxnLst/>
              <a:rect l="l" t="t" r="r" b="b"/>
              <a:pathLst>
                <a:path w="7295" h="12911" extrusionOk="0">
                  <a:moveTo>
                    <a:pt x="4671" y="0"/>
                  </a:moveTo>
                  <a:lnTo>
                    <a:pt x="4094" y="53"/>
                  </a:lnTo>
                  <a:lnTo>
                    <a:pt x="3621" y="158"/>
                  </a:lnTo>
                  <a:lnTo>
                    <a:pt x="3201" y="315"/>
                  </a:lnTo>
                  <a:lnTo>
                    <a:pt x="2834"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3" y="1050"/>
                  </a:lnTo>
                  <a:lnTo>
                    <a:pt x="6665" y="787"/>
                  </a:lnTo>
                  <a:lnTo>
                    <a:pt x="6455" y="578"/>
                  </a:lnTo>
                  <a:lnTo>
                    <a:pt x="6193" y="368"/>
                  </a:lnTo>
                  <a:lnTo>
                    <a:pt x="5878" y="210"/>
                  </a:lnTo>
                  <a:lnTo>
                    <a:pt x="5511"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0"/>
            <p:cNvSpPr/>
            <p:nvPr/>
          </p:nvSpPr>
          <p:spPr>
            <a:xfrm>
              <a:off x="1460356" y="3840182"/>
              <a:ext cx="70706" cy="142281"/>
            </a:xfrm>
            <a:custGeom>
              <a:avLst/>
              <a:gdLst/>
              <a:ahLst/>
              <a:cxnLst/>
              <a:rect l="l" t="t" r="r" b="b"/>
              <a:pathLst>
                <a:path w="8713" h="17897" extrusionOk="0">
                  <a:moveTo>
                    <a:pt x="3727" y="2047"/>
                  </a:moveTo>
                  <a:lnTo>
                    <a:pt x="4619" y="2100"/>
                  </a:lnTo>
                  <a:lnTo>
                    <a:pt x="4986" y="2152"/>
                  </a:lnTo>
                  <a:lnTo>
                    <a:pt x="5249" y="2205"/>
                  </a:lnTo>
                  <a:lnTo>
                    <a:pt x="5458" y="2310"/>
                  </a:lnTo>
                  <a:lnTo>
                    <a:pt x="5668" y="2415"/>
                  </a:lnTo>
                  <a:lnTo>
                    <a:pt x="5931" y="2625"/>
                  </a:lnTo>
                  <a:lnTo>
                    <a:pt x="6141" y="2940"/>
                  </a:lnTo>
                  <a:lnTo>
                    <a:pt x="6298" y="3254"/>
                  </a:lnTo>
                  <a:lnTo>
                    <a:pt x="6403" y="3622"/>
                  </a:lnTo>
                  <a:lnTo>
                    <a:pt x="6456" y="4094"/>
                  </a:lnTo>
                  <a:lnTo>
                    <a:pt x="6508" y="4619"/>
                  </a:lnTo>
                  <a:lnTo>
                    <a:pt x="6508" y="5878"/>
                  </a:lnTo>
                  <a:lnTo>
                    <a:pt x="6561" y="9919"/>
                  </a:lnTo>
                  <a:lnTo>
                    <a:pt x="6508" y="12071"/>
                  </a:lnTo>
                  <a:lnTo>
                    <a:pt x="6456" y="13330"/>
                  </a:lnTo>
                  <a:lnTo>
                    <a:pt x="6403" y="14223"/>
                  </a:lnTo>
                  <a:lnTo>
                    <a:pt x="6246" y="14747"/>
                  </a:lnTo>
                  <a:lnTo>
                    <a:pt x="6088" y="15167"/>
                  </a:lnTo>
                  <a:lnTo>
                    <a:pt x="5826" y="15430"/>
                  </a:lnTo>
                  <a:lnTo>
                    <a:pt x="5511" y="15640"/>
                  </a:lnTo>
                  <a:lnTo>
                    <a:pt x="5091" y="15797"/>
                  </a:lnTo>
                  <a:lnTo>
                    <a:pt x="4671" y="15902"/>
                  </a:lnTo>
                  <a:lnTo>
                    <a:pt x="4199" y="15902"/>
                  </a:lnTo>
                  <a:lnTo>
                    <a:pt x="3727" y="15954"/>
                  </a:lnTo>
                  <a:lnTo>
                    <a:pt x="2257" y="15954"/>
                  </a:lnTo>
                  <a:lnTo>
                    <a:pt x="2257" y="2047"/>
                  </a:lnTo>
                  <a:close/>
                  <a:moveTo>
                    <a:pt x="1" y="1"/>
                  </a:moveTo>
                  <a:lnTo>
                    <a:pt x="1" y="17896"/>
                  </a:lnTo>
                  <a:lnTo>
                    <a:pt x="4724" y="17896"/>
                  </a:lnTo>
                  <a:lnTo>
                    <a:pt x="5406" y="17844"/>
                  </a:lnTo>
                  <a:lnTo>
                    <a:pt x="5983" y="17686"/>
                  </a:lnTo>
                  <a:lnTo>
                    <a:pt x="6561" y="17529"/>
                  </a:lnTo>
                  <a:lnTo>
                    <a:pt x="7085" y="17214"/>
                  </a:lnTo>
                  <a:lnTo>
                    <a:pt x="7348" y="17056"/>
                  </a:lnTo>
                  <a:lnTo>
                    <a:pt x="7558" y="16847"/>
                  </a:lnTo>
                  <a:lnTo>
                    <a:pt x="7768" y="16584"/>
                  </a:lnTo>
                  <a:lnTo>
                    <a:pt x="7977" y="16269"/>
                  </a:lnTo>
                  <a:lnTo>
                    <a:pt x="8187" y="15849"/>
                  </a:lnTo>
                  <a:lnTo>
                    <a:pt x="8345" y="15430"/>
                  </a:lnTo>
                  <a:lnTo>
                    <a:pt x="8450" y="15010"/>
                  </a:lnTo>
                  <a:lnTo>
                    <a:pt x="8555" y="14485"/>
                  </a:lnTo>
                  <a:lnTo>
                    <a:pt x="8660" y="13435"/>
                  </a:lnTo>
                  <a:lnTo>
                    <a:pt x="8660" y="12176"/>
                  </a:lnTo>
                  <a:lnTo>
                    <a:pt x="8712" y="9395"/>
                  </a:lnTo>
                  <a:lnTo>
                    <a:pt x="8712" y="7663"/>
                  </a:lnTo>
                  <a:lnTo>
                    <a:pt x="8712" y="4986"/>
                  </a:lnTo>
                  <a:lnTo>
                    <a:pt x="8660" y="3989"/>
                  </a:lnTo>
                  <a:lnTo>
                    <a:pt x="8607" y="3254"/>
                  </a:lnTo>
                  <a:lnTo>
                    <a:pt x="8450" y="2625"/>
                  </a:lnTo>
                  <a:lnTo>
                    <a:pt x="8292" y="2152"/>
                  </a:lnTo>
                  <a:lnTo>
                    <a:pt x="8082" y="1733"/>
                  </a:lnTo>
                  <a:lnTo>
                    <a:pt x="7820" y="1313"/>
                  </a:lnTo>
                  <a:lnTo>
                    <a:pt x="7400" y="893"/>
                  </a:lnTo>
                  <a:lnTo>
                    <a:pt x="6928" y="526"/>
                  </a:lnTo>
                  <a:lnTo>
                    <a:pt x="6403" y="316"/>
                  </a:lnTo>
                  <a:lnTo>
                    <a:pt x="5878" y="158"/>
                  </a:lnTo>
                  <a:lnTo>
                    <a:pt x="5301" y="53"/>
                  </a:lnTo>
                  <a:lnTo>
                    <a:pt x="4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0"/>
            <p:cNvSpPr/>
            <p:nvPr/>
          </p:nvSpPr>
          <p:spPr>
            <a:xfrm>
              <a:off x="154936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0"/>
            <p:cNvSpPr/>
            <p:nvPr/>
          </p:nvSpPr>
          <p:spPr>
            <a:xfrm>
              <a:off x="1581732" y="3879821"/>
              <a:ext cx="61333" cy="136851"/>
            </a:xfrm>
            <a:custGeom>
              <a:avLst/>
              <a:gdLst/>
              <a:ahLst/>
              <a:cxnLst/>
              <a:rect l="l" t="t" r="r" b="b"/>
              <a:pathLst>
                <a:path w="7558" h="17214" extrusionOk="0">
                  <a:moveTo>
                    <a:pt x="3779" y="1417"/>
                  </a:moveTo>
                  <a:lnTo>
                    <a:pt x="4146" y="1470"/>
                  </a:lnTo>
                  <a:lnTo>
                    <a:pt x="4513" y="1575"/>
                  </a:lnTo>
                  <a:lnTo>
                    <a:pt x="4776" y="1785"/>
                  </a:lnTo>
                  <a:lnTo>
                    <a:pt x="5038" y="2047"/>
                  </a:lnTo>
                  <a:lnTo>
                    <a:pt x="5196" y="2309"/>
                  </a:lnTo>
                  <a:lnTo>
                    <a:pt x="5353" y="2677"/>
                  </a:lnTo>
                  <a:lnTo>
                    <a:pt x="5458" y="3097"/>
                  </a:lnTo>
                  <a:lnTo>
                    <a:pt x="5458" y="3516"/>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8"/>
                  </a:lnTo>
                  <a:lnTo>
                    <a:pt x="2519" y="10968"/>
                  </a:lnTo>
                  <a:lnTo>
                    <a:pt x="2362" y="10706"/>
                  </a:lnTo>
                  <a:lnTo>
                    <a:pt x="2257" y="10391"/>
                  </a:lnTo>
                  <a:lnTo>
                    <a:pt x="2204" y="10076"/>
                  </a:lnTo>
                  <a:lnTo>
                    <a:pt x="2152" y="9709"/>
                  </a:lnTo>
                  <a:lnTo>
                    <a:pt x="2099" y="8817"/>
                  </a:lnTo>
                  <a:lnTo>
                    <a:pt x="2099" y="7610"/>
                  </a:lnTo>
                  <a:lnTo>
                    <a:pt x="2099" y="5301"/>
                  </a:lnTo>
                  <a:lnTo>
                    <a:pt x="2099" y="3831"/>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0"/>
                  </a:moveTo>
                  <a:lnTo>
                    <a:pt x="2362" y="53"/>
                  </a:lnTo>
                  <a:lnTo>
                    <a:pt x="2047" y="158"/>
                  </a:lnTo>
                  <a:lnTo>
                    <a:pt x="1732" y="315"/>
                  </a:lnTo>
                  <a:lnTo>
                    <a:pt x="1470" y="420"/>
                  </a:lnTo>
                  <a:lnTo>
                    <a:pt x="1260" y="630"/>
                  </a:lnTo>
                  <a:lnTo>
                    <a:pt x="840" y="997"/>
                  </a:lnTo>
                  <a:lnTo>
                    <a:pt x="577" y="1417"/>
                  </a:lnTo>
                  <a:lnTo>
                    <a:pt x="420" y="1785"/>
                  </a:lnTo>
                  <a:lnTo>
                    <a:pt x="315" y="2099"/>
                  </a:lnTo>
                  <a:lnTo>
                    <a:pt x="263" y="2362"/>
                  </a:lnTo>
                  <a:lnTo>
                    <a:pt x="105" y="2992"/>
                  </a:lnTo>
                  <a:lnTo>
                    <a:pt x="53" y="3831"/>
                  </a:lnTo>
                  <a:lnTo>
                    <a:pt x="53" y="4881"/>
                  </a:lnTo>
                  <a:lnTo>
                    <a:pt x="0" y="6298"/>
                  </a:lnTo>
                  <a:lnTo>
                    <a:pt x="0" y="8292"/>
                  </a:lnTo>
                  <a:lnTo>
                    <a:pt x="53" y="9656"/>
                  </a:lnTo>
                  <a:lnTo>
                    <a:pt x="158" y="10601"/>
                  </a:lnTo>
                  <a:lnTo>
                    <a:pt x="263" y="10968"/>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0"/>
                  </a:lnTo>
                  <a:lnTo>
                    <a:pt x="4933" y="12228"/>
                  </a:lnTo>
                  <a:lnTo>
                    <a:pt x="5248" y="11966"/>
                  </a:lnTo>
                  <a:lnTo>
                    <a:pt x="5511" y="11598"/>
                  </a:lnTo>
                  <a:lnTo>
                    <a:pt x="5511" y="13068"/>
                  </a:lnTo>
                  <a:lnTo>
                    <a:pt x="5458" y="13960"/>
                  </a:lnTo>
                  <a:lnTo>
                    <a:pt x="5406" y="14380"/>
                  </a:lnTo>
                  <a:lnTo>
                    <a:pt x="5301" y="14747"/>
                  </a:lnTo>
                  <a:lnTo>
                    <a:pt x="5091" y="15114"/>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4"/>
                  </a:lnTo>
                  <a:lnTo>
                    <a:pt x="2047" y="14432"/>
                  </a:lnTo>
                  <a:lnTo>
                    <a:pt x="1994" y="13960"/>
                  </a:lnTo>
                  <a:lnTo>
                    <a:pt x="158" y="13960"/>
                  </a:lnTo>
                  <a:lnTo>
                    <a:pt x="158" y="14380"/>
                  </a:lnTo>
                  <a:lnTo>
                    <a:pt x="210" y="14799"/>
                  </a:lnTo>
                  <a:lnTo>
                    <a:pt x="315" y="15219"/>
                  </a:lnTo>
                  <a:lnTo>
                    <a:pt x="473" y="15534"/>
                  </a:lnTo>
                  <a:lnTo>
                    <a:pt x="630" y="15849"/>
                  </a:lnTo>
                  <a:lnTo>
                    <a:pt x="840" y="16111"/>
                  </a:lnTo>
                  <a:lnTo>
                    <a:pt x="1050" y="16321"/>
                  </a:lnTo>
                  <a:lnTo>
                    <a:pt x="1312" y="16531"/>
                  </a:lnTo>
                  <a:lnTo>
                    <a:pt x="1575" y="16689"/>
                  </a:lnTo>
                  <a:lnTo>
                    <a:pt x="1837" y="16846"/>
                  </a:lnTo>
                  <a:lnTo>
                    <a:pt x="2414" y="17056"/>
                  </a:lnTo>
                  <a:lnTo>
                    <a:pt x="3044" y="17161"/>
                  </a:lnTo>
                  <a:lnTo>
                    <a:pt x="3621" y="17213"/>
                  </a:lnTo>
                  <a:lnTo>
                    <a:pt x="4041" y="17161"/>
                  </a:lnTo>
                  <a:lnTo>
                    <a:pt x="4566" y="17108"/>
                  </a:lnTo>
                  <a:lnTo>
                    <a:pt x="5091" y="17004"/>
                  </a:lnTo>
                  <a:lnTo>
                    <a:pt x="5668" y="16846"/>
                  </a:lnTo>
                  <a:lnTo>
                    <a:pt x="6193" y="16584"/>
                  </a:lnTo>
                  <a:lnTo>
                    <a:pt x="6455" y="16374"/>
                  </a:lnTo>
                  <a:lnTo>
                    <a:pt x="6665" y="16216"/>
                  </a:lnTo>
                  <a:lnTo>
                    <a:pt x="6875" y="15954"/>
                  </a:lnTo>
                  <a:lnTo>
                    <a:pt x="7032" y="15692"/>
                  </a:lnTo>
                  <a:lnTo>
                    <a:pt x="7190" y="15429"/>
                  </a:lnTo>
                  <a:lnTo>
                    <a:pt x="7347" y="15114"/>
                  </a:lnTo>
                  <a:lnTo>
                    <a:pt x="7452" y="14589"/>
                  </a:lnTo>
                  <a:lnTo>
                    <a:pt x="7557" y="14012"/>
                  </a:lnTo>
                  <a:lnTo>
                    <a:pt x="7557" y="13278"/>
                  </a:lnTo>
                  <a:lnTo>
                    <a:pt x="7557" y="12280"/>
                  </a:lnTo>
                  <a:lnTo>
                    <a:pt x="7557" y="210"/>
                  </a:lnTo>
                  <a:lnTo>
                    <a:pt x="5668" y="210"/>
                  </a:lnTo>
                  <a:lnTo>
                    <a:pt x="5668" y="1365"/>
                  </a:lnTo>
                  <a:lnTo>
                    <a:pt x="5406" y="945"/>
                  </a:lnTo>
                  <a:lnTo>
                    <a:pt x="5196" y="735"/>
                  </a:lnTo>
                  <a:lnTo>
                    <a:pt x="4933" y="525"/>
                  </a:lnTo>
                  <a:lnTo>
                    <a:pt x="4618" y="315"/>
                  </a:lnTo>
                  <a:lnTo>
                    <a:pt x="4199" y="158"/>
                  </a:lnTo>
                  <a:lnTo>
                    <a:pt x="3726" y="53"/>
                  </a:ln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0"/>
            <p:cNvSpPr/>
            <p:nvPr/>
          </p:nvSpPr>
          <p:spPr>
            <a:xfrm>
              <a:off x="1660943"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0"/>
            <p:cNvSpPr/>
            <p:nvPr/>
          </p:nvSpPr>
          <p:spPr>
            <a:xfrm>
              <a:off x="1687771" y="3854373"/>
              <a:ext cx="44300" cy="130173"/>
            </a:xfrm>
            <a:custGeom>
              <a:avLst/>
              <a:gdLst/>
              <a:ahLst/>
              <a:cxnLst/>
              <a:rect l="l" t="t" r="r" b="b"/>
              <a:pathLst>
                <a:path w="5459" h="16374" extrusionOk="0">
                  <a:moveTo>
                    <a:pt x="1575" y="0"/>
                  </a:moveTo>
                  <a:lnTo>
                    <a:pt x="1575" y="3411"/>
                  </a:lnTo>
                  <a:lnTo>
                    <a:pt x="1" y="3411"/>
                  </a:lnTo>
                  <a:lnTo>
                    <a:pt x="1" y="4933"/>
                  </a:lnTo>
                  <a:lnTo>
                    <a:pt x="1522" y="4933"/>
                  </a:lnTo>
                  <a:lnTo>
                    <a:pt x="1522" y="11965"/>
                  </a:lnTo>
                  <a:lnTo>
                    <a:pt x="1522" y="13382"/>
                  </a:lnTo>
                  <a:lnTo>
                    <a:pt x="1522" y="14222"/>
                  </a:lnTo>
                  <a:lnTo>
                    <a:pt x="1627" y="14747"/>
                  </a:lnTo>
                  <a:lnTo>
                    <a:pt x="1785" y="15167"/>
                  </a:lnTo>
                  <a:lnTo>
                    <a:pt x="1890" y="15376"/>
                  </a:lnTo>
                  <a:lnTo>
                    <a:pt x="2047" y="15586"/>
                  </a:lnTo>
                  <a:lnTo>
                    <a:pt x="2205" y="15796"/>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89"/>
                  </a:lnTo>
                  <a:lnTo>
                    <a:pt x="4094" y="14537"/>
                  </a:lnTo>
                  <a:lnTo>
                    <a:pt x="3884" y="14327"/>
                  </a:lnTo>
                  <a:lnTo>
                    <a:pt x="3779" y="14169"/>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0"/>
            <p:cNvSpPr/>
            <p:nvPr/>
          </p:nvSpPr>
          <p:spPr>
            <a:xfrm>
              <a:off x="1739731" y="3879821"/>
              <a:ext cx="64733" cy="104725"/>
            </a:xfrm>
            <a:custGeom>
              <a:avLst/>
              <a:gdLst/>
              <a:ahLst/>
              <a:cxnLst/>
              <a:rect l="l" t="t" r="r" b="b"/>
              <a:pathLst>
                <a:path w="7977" h="13173" extrusionOk="0">
                  <a:moveTo>
                    <a:pt x="5353" y="5668"/>
                  </a:moveTo>
                  <a:lnTo>
                    <a:pt x="5353" y="8817"/>
                  </a:lnTo>
                  <a:lnTo>
                    <a:pt x="5300" y="9551"/>
                  </a:lnTo>
                  <a:lnTo>
                    <a:pt x="5248" y="9919"/>
                  </a:lnTo>
                  <a:lnTo>
                    <a:pt x="5196" y="10234"/>
                  </a:lnTo>
                  <a:lnTo>
                    <a:pt x="5091" y="10549"/>
                  </a:lnTo>
                  <a:lnTo>
                    <a:pt x="4986" y="10811"/>
                  </a:lnTo>
                  <a:lnTo>
                    <a:pt x="4776" y="11073"/>
                  </a:lnTo>
                  <a:lnTo>
                    <a:pt x="4513" y="11283"/>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1"/>
                  </a:lnTo>
                  <a:lnTo>
                    <a:pt x="2099" y="9289"/>
                  </a:lnTo>
                  <a:lnTo>
                    <a:pt x="2204" y="8817"/>
                  </a:lnTo>
                  <a:lnTo>
                    <a:pt x="2309" y="8449"/>
                  </a:lnTo>
                  <a:lnTo>
                    <a:pt x="2519" y="8135"/>
                  </a:lnTo>
                  <a:lnTo>
                    <a:pt x="2729" y="7820"/>
                  </a:lnTo>
                  <a:lnTo>
                    <a:pt x="3044" y="7557"/>
                  </a:lnTo>
                  <a:lnTo>
                    <a:pt x="3674" y="7032"/>
                  </a:lnTo>
                  <a:lnTo>
                    <a:pt x="4671" y="6298"/>
                  </a:lnTo>
                  <a:lnTo>
                    <a:pt x="5353" y="5668"/>
                  </a:lnTo>
                  <a:close/>
                  <a:moveTo>
                    <a:pt x="3306" y="0"/>
                  </a:moveTo>
                  <a:lnTo>
                    <a:pt x="2834" y="105"/>
                  </a:lnTo>
                  <a:lnTo>
                    <a:pt x="2362" y="210"/>
                  </a:lnTo>
                  <a:lnTo>
                    <a:pt x="1837" y="473"/>
                  </a:lnTo>
                  <a:lnTo>
                    <a:pt x="1574" y="578"/>
                  </a:lnTo>
                  <a:lnTo>
                    <a:pt x="1365" y="787"/>
                  </a:lnTo>
                  <a:lnTo>
                    <a:pt x="1155" y="997"/>
                  </a:lnTo>
                  <a:lnTo>
                    <a:pt x="945" y="1260"/>
                  </a:lnTo>
                  <a:lnTo>
                    <a:pt x="787" y="1522"/>
                  </a:lnTo>
                  <a:lnTo>
                    <a:pt x="630" y="1837"/>
                  </a:lnTo>
                  <a:lnTo>
                    <a:pt x="525" y="2414"/>
                  </a:lnTo>
                  <a:lnTo>
                    <a:pt x="472" y="3149"/>
                  </a:lnTo>
                  <a:lnTo>
                    <a:pt x="472" y="4409"/>
                  </a:lnTo>
                  <a:lnTo>
                    <a:pt x="2309" y="4409"/>
                  </a:lnTo>
                  <a:lnTo>
                    <a:pt x="2257" y="3464"/>
                  </a:lnTo>
                  <a:lnTo>
                    <a:pt x="2309" y="2834"/>
                  </a:lnTo>
                  <a:lnTo>
                    <a:pt x="2362" y="2519"/>
                  </a:lnTo>
                  <a:lnTo>
                    <a:pt x="2467" y="2257"/>
                  </a:lnTo>
                  <a:lnTo>
                    <a:pt x="2624" y="1994"/>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1"/>
                  </a:lnTo>
                  <a:lnTo>
                    <a:pt x="4671" y="4461"/>
                  </a:lnTo>
                  <a:lnTo>
                    <a:pt x="4041" y="4933"/>
                  </a:lnTo>
                  <a:lnTo>
                    <a:pt x="2152" y="6245"/>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5"/>
                  </a:lnTo>
                  <a:lnTo>
                    <a:pt x="945" y="12490"/>
                  </a:lnTo>
                  <a:lnTo>
                    <a:pt x="1312" y="12753"/>
                  </a:lnTo>
                  <a:lnTo>
                    <a:pt x="1679" y="12963"/>
                  </a:lnTo>
                  <a:lnTo>
                    <a:pt x="2047" y="13068"/>
                  </a:lnTo>
                  <a:lnTo>
                    <a:pt x="2414" y="13120"/>
                  </a:lnTo>
                  <a:lnTo>
                    <a:pt x="2834" y="13173"/>
                  </a:lnTo>
                  <a:lnTo>
                    <a:pt x="3464" y="13120"/>
                  </a:lnTo>
                  <a:lnTo>
                    <a:pt x="3936" y="12963"/>
                  </a:lnTo>
                  <a:lnTo>
                    <a:pt x="4356" y="12753"/>
                  </a:lnTo>
                  <a:lnTo>
                    <a:pt x="4671" y="12490"/>
                  </a:lnTo>
                  <a:lnTo>
                    <a:pt x="4986" y="12175"/>
                  </a:lnTo>
                  <a:lnTo>
                    <a:pt x="5196" y="11913"/>
                  </a:lnTo>
                  <a:lnTo>
                    <a:pt x="5458" y="11388"/>
                  </a:lnTo>
                  <a:lnTo>
                    <a:pt x="5458" y="12910"/>
                  </a:lnTo>
                  <a:lnTo>
                    <a:pt x="7977" y="12910"/>
                  </a:lnTo>
                  <a:lnTo>
                    <a:pt x="7767" y="12753"/>
                  </a:lnTo>
                  <a:lnTo>
                    <a:pt x="7610" y="12595"/>
                  </a:lnTo>
                  <a:lnTo>
                    <a:pt x="7505" y="12385"/>
                  </a:lnTo>
                  <a:lnTo>
                    <a:pt x="7452" y="12175"/>
                  </a:lnTo>
                  <a:lnTo>
                    <a:pt x="7400" y="11861"/>
                  </a:lnTo>
                  <a:lnTo>
                    <a:pt x="7347" y="11441"/>
                  </a:lnTo>
                  <a:lnTo>
                    <a:pt x="7347" y="10234"/>
                  </a:lnTo>
                  <a:lnTo>
                    <a:pt x="7347" y="4146"/>
                  </a:lnTo>
                  <a:lnTo>
                    <a:pt x="7347" y="3044"/>
                  </a:lnTo>
                  <a:lnTo>
                    <a:pt x="7295" y="2572"/>
                  </a:lnTo>
                  <a:lnTo>
                    <a:pt x="7242" y="2204"/>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0"/>
            <p:cNvSpPr/>
            <p:nvPr/>
          </p:nvSpPr>
          <p:spPr>
            <a:xfrm>
              <a:off x="1817238" y="3840182"/>
              <a:ext cx="17042" cy="142281"/>
            </a:xfrm>
            <a:custGeom>
              <a:avLst/>
              <a:gdLst/>
              <a:ahLst/>
              <a:cxnLst/>
              <a:rect l="l" t="t" r="r" b="b"/>
              <a:pathLst>
                <a:path w="2100" h="17897" extrusionOk="0">
                  <a:moveTo>
                    <a:pt x="0" y="1"/>
                  </a:moveTo>
                  <a:lnTo>
                    <a:pt x="0" y="17896"/>
                  </a:lnTo>
                  <a:lnTo>
                    <a:pt x="2099" y="17896"/>
                  </a:lnTo>
                  <a:lnTo>
                    <a:pt x="2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0"/>
            <p:cNvSpPr/>
            <p:nvPr/>
          </p:nvSpPr>
          <p:spPr>
            <a:xfrm>
              <a:off x="1895596" y="3837678"/>
              <a:ext cx="71128" cy="146868"/>
            </a:xfrm>
            <a:custGeom>
              <a:avLst/>
              <a:gdLst/>
              <a:ahLst/>
              <a:cxnLst/>
              <a:rect l="l" t="t" r="r" b="b"/>
              <a:pathLst>
                <a:path w="8765" h="18474" extrusionOk="0">
                  <a:moveTo>
                    <a:pt x="4619" y="1"/>
                  </a:moveTo>
                  <a:lnTo>
                    <a:pt x="3884" y="53"/>
                  </a:lnTo>
                  <a:lnTo>
                    <a:pt x="3254" y="158"/>
                  </a:lnTo>
                  <a:lnTo>
                    <a:pt x="2677" y="316"/>
                  </a:lnTo>
                  <a:lnTo>
                    <a:pt x="2205" y="526"/>
                  </a:lnTo>
                  <a:lnTo>
                    <a:pt x="1785" y="788"/>
                  </a:lnTo>
                  <a:lnTo>
                    <a:pt x="1470" y="1103"/>
                  </a:lnTo>
                  <a:lnTo>
                    <a:pt x="1208" y="1418"/>
                  </a:lnTo>
                  <a:lnTo>
                    <a:pt x="998" y="1733"/>
                  </a:lnTo>
                  <a:lnTo>
                    <a:pt x="788" y="2100"/>
                  </a:lnTo>
                  <a:lnTo>
                    <a:pt x="683" y="2467"/>
                  </a:lnTo>
                  <a:lnTo>
                    <a:pt x="525" y="3150"/>
                  </a:lnTo>
                  <a:lnTo>
                    <a:pt x="473" y="3727"/>
                  </a:lnTo>
                  <a:lnTo>
                    <a:pt x="473" y="4199"/>
                  </a:lnTo>
                  <a:lnTo>
                    <a:pt x="473" y="4776"/>
                  </a:lnTo>
                  <a:lnTo>
                    <a:pt x="525" y="5354"/>
                  </a:lnTo>
                  <a:lnTo>
                    <a:pt x="630" y="5879"/>
                  </a:lnTo>
                  <a:lnTo>
                    <a:pt x="840" y="6403"/>
                  </a:lnTo>
                  <a:lnTo>
                    <a:pt x="1103" y="6928"/>
                  </a:lnTo>
                  <a:lnTo>
                    <a:pt x="1470" y="7453"/>
                  </a:lnTo>
                  <a:lnTo>
                    <a:pt x="1942" y="8030"/>
                  </a:lnTo>
                  <a:lnTo>
                    <a:pt x="2520" y="8660"/>
                  </a:lnTo>
                  <a:lnTo>
                    <a:pt x="4934" y="11179"/>
                  </a:lnTo>
                  <a:lnTo>
                    <a:pt x="5616" y="11914"/>
                  </a:lnTo>
                  <a:lnTo>
                    <a:pt x="5931" y="12229"/>
                  </a:lnTo>
                  <a:lnTo>
                    <a:pt x="6141" y="12596"/>
                  </a:lnTo>
                  <a:lnTo>
                    <a:pt x="6350" y="12963"/>
                  </a:lnTo>
                  <a:lnTo>
                    <a:pt x="6508"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2" y="16427"/>
                  </a:lnTo>
                  <a:lnTo>
                    <a:pt x="3149" y="16322"/>
                  </a:lnTo>
                  <a:lnTo>
                    <a:pt x="2939" y="16164"/>
                  </a:lnTo>
                  <a:lnTo>
                    <a:pt x="2782" y="16007"/>
                  </a:lnTo>
                  <a:lnTo>
                    <a:pt x="2520" y="15692"/>
                  </a:lnTo>
                  <a:lnTo>
                    <a:pt x="2362" y="15325"/>
                  </a:lnTo>
                  <a:lnTo>
                    <a:pt x="2257" y="14957"/>
                  </a:lnTo>
                  <a:lnTo>
                    <a:pt x="2205" y="14433"/>
                  </a:lnTo>
                  <a:lnTo>
                    <a:pt x="2152" y="13803"/>
                  </a:lnTo>
                  <a:lnTo>
                    <a:pt x="2152" y="12019"/>
                  </a:lnTo>
                  <a:lnTo>
                    <a:pt x="0" y="12019"/>
                  </a:lnTo>
                  <a:lnTo>
                    <a:pt x="0" y="14013"/>
                  </a:lnTo>
                  <a:lnTo>
                    <a:pt x="53" y="14538"/>
                  </a:lnTo>
                  <a:lnTo>
                    <a:pt x="53" y="15010"/>
                  </a:lnTo>
                  <a:lnTo>
                    <a:pt x="158" y="15482"/>
                  </a:lnTo>
                  <a:lnTo>
                    <a:pt x="315" y="15955"/>
                  </a:lnTo>
                  <a:lnTo>
                    <a:pt x="473" y="16427"/>
                  </a:lnTo>
                  <a:lnTo>
                    <a:pt x="735" y="16847"/>
                  </a:lnTo>
                  <a:lnTo>
                    <a:pt x="1050" y="17214"/>
                  </a:lnTo>
                  <a:lnTo>
                    <a:pt x="1417" y="17581"/>
                  </a:lnTo>
                  <a:lnTo>
                    <a:pt x="1785" y="17844"/>
                  </a:lnTo>
                  <a:lnTo>
                    <a:pt x="2047" y="18001"/>
                  </a:lnTo>
                  <a:lnTo>
                    <a:pt x="2415" y="18159"/>
                  </a:lnTo>
                  <a:lnTo>
                    <a:pt x="2782" y="18264"/>
                  </a:lnTo>
                  <a:lnTo>
                    <a:pt x="3254" y="18369"/>
                  </a:lnTo>
                  <a:lnTo>
                    <a:pt x="3779" y="18474"/>
                  </a:lnTo>
                  <a:lnTo>
                    <a:pt x="4986" y="18474"/>
                  </a:lnTo>
                  <a:lnTo>
                    <a:pt x="5668" y="18369"/>
                  </a:lnTo>
                  <a:lnTo>
                    <a:pt x="6403" y="18106"/>
                  </a:lnTo>
                  <a:lnTo>
                    <a:pt x="6718" y="17949"/>
                  </a:lnTo>
                  <a:lnTo>
                    <a:pt x="7085" y="17739"/>
                  </a:lnTo>
                  <a:lnTo>
                    <a:pt x="7453" y="17529"/>
                  </a:lnTo>
                  <a:lnTo>
                    <a:pt x="7715" y="17214"/>
                  </a:lnTo>
                  <a:lnTo>
                    <a:pt x="8030" y="16847"/>
                  </a:lnTo>
                  <a:lnTo>
                    <a:pt x="8292" y="16479"/>
                  </a:lnTo>
                  <a:lnTo>
                    <a:pt x="8450" y="16007"/>
                  </a:lnTo>
                  <a:lnTo>
                    <a:pt x="8607" y="15482"/>
                  </a:lnTo>
                  <a:lnTo>
                    <a:pt x="8712" y="14852"/>
                  </a:lnTo>
                  <a:lnTo>
                    <a:pt x="8765" y="14170"/>
                  </a:lnTo>
                  <a:lnTo>
                    <a:pt x="8712" y="13488"/>
                  </a:lnTo>
                  <a:lnTo>
                    <a:pt x="8607" y="12806"/>
                  </a:lnTo>
                  <a:lnTo>
                    <a:pt x="8450" y="12281"/>
                  </a:lnTo>
                  <a:lnTo>
                    <a:pt x="8240" y="11756"/>
                  </a:lnTo>
                  <a:lnTo>
                    <a:pt x="7925" y="11231"/>
                  </a:lnTo>
                  <a:lnTo>
                    <a:pt x="7558" y="10707"/>
                  </a:lnTo>
                  <a:lnTo>
                    <a:pt x="7138" y="10182"/>
                  </a:lnTo>
                  <a:lnTo>
                    <a:pt x="6613" y="9657"/>
                  </a:lnTo>
                  <a:lnTo>
                    <a:pt x="4356" y="7295"/>
                  </a:lnTo>
                  <a:lnTo>
                    <a:pt x="3569" y="6403"/>
                  </a:lnTo>
                  <a:lnTo>
                    <a:pt x="3254" y="6036"/>
                  </a:lnTo>
                  <a:lnTo>
                    <a:pt x="2992" y="5669"/>
                  </a:lnTo>
                  <a:lnTo>
                    <a:pt x="2834" y="5301"/>
                  </a:lnTo>
                  <a:lnTo>
                    <a:pt x="2729" y="4934"/>
                  </a:lnTo>
                  <a:lnTo>
                    <a:pt x="2624" y="4514"/>
                  </a:lnTo>
                  <a:lnTo>
                    <a:pt x="2624" y="4042"/>
                  </a:lnTo>
                  <a:lnTo>
                    <a:pt x="2624" y="3517"/>
                  </a:lnTo>
                  <a:lnTo>
                    <a:pt x="2729" y="3150"/>
                  </a:lnTo>
                  <a:lnTo>
                    <a:pt x="2834" y="2782"/>
                  </a:lnTo>
                  <a:lnTo>
                    <a:pt x="3097" y="2467"/>
                  </a:lnTo>
                  <a:lnTo>
                    <a:pt x="3202" y="2310"/>
                  </a:lnTo>
                  <a:lnTo>
                    <a:pt x="3412" y="2205"/>
                  </a:lnTo>
                  <a:lnTo>
                    <a:pt x="3622" y="2048"/>
                  </a:lnTo>
                  <a:lnTo>
                    <a:pt x="3884" y="1995"/>
                  </a:lnTo>
                  <a:lnTo>
                    <a:pt x="4146" y="1943"/>
                  </a:lnTo>
                  <a:lnTo>
                    <a:pt x="5039" y="1943"/>
                  </a:lnTo>
                  <a:lnTo>
                    <a:pt x="5458" y="2100"/>
                  </a:lnTo>
                  <a:lnTo>
                    <a:pt x="5773" y="2310"/>
                  </a:lnTo>
                  <a:lnTo>
                    <a:pt x="5983" y="2520"/>
                  </a:lnTo>
                  <a:lnTo>
                    <a:pt x="6141" y="2782"/>
                  </a:lnTo>
                  <a:lnTo>
                    <a:pt x="6246" y="2992"/>
                  </a:lnTo>
                  <a:lnTo>
                    <a:pt x="6350" y="3360"/>
                  </a:lnTo>
                  <a:lnTo>
                    <a:pt x="6403" y="3937"/>
                  </a:lnTo>
                  <a:lnTo>
                    <a:pt x="6455" y="5564"/>
                  </a:lnTo>
                  <a:lnTo>
                    <a:pt x="8397" y="5564"/>
                  </a:lnTo>
                  <a:lnTo>
                    <a:pt x="8397" y="3937"/>
                  </a:lnTo>
                  <a:lnTo>
                    <a:pt x="8345" y="2835"/>
                  </a:lnTo>
                  <a:lnTo>
                    <a:pt x="8292" y="2467"/>
                  </a:lnTo>
                  <a:lnTo>
                    <a:pt x="8187" y="2100"/>
                  </a:lnTo>
                  <a:lnTo>
                    <a:pt x="8082" y="1785"/>
                  </a:lnTo>
                  <a:lnTo>
                    <a:pt x="7872" y="1470"/>
                  </a:lnTo>
                  <a:lnTo>
                    <a:pt x="7558" y="1050"/>
                  </a:lnTo>
                  <a:lnTo>
                    <a:pt x="7190"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0"/>
            <p:cNvSpPr/>
            <p:nvPr/>
          </p:nvSpPr>
          <p:spPr>
            <a:xfrm>
              <a:off x="1979067"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8" y="2414"/>
                  </a:lnTo>
                  <a:lnTo>
                    <a:pt x="5196" y="2782"/>
                  </a:lnTo>
                  <a:lnTo>
                    <a:pt x="5248" y="3149"/>
                  </a:lnTo>
                  <a:lnTo>
                    <a:pt x="5301" y="3779"/>
                  </a:lnTo>
                  <a:lnTo>
                    <a:pt x="5301" y="5353"/>
                  </a:lnTo>
                  <a:lnTo>
                    <a:pt x="2100" y="5353"/>
                  </a:lnTo>
                  <a:lnTo>
                    <a:pt x="2100" y="3464"/>
                  </a:lnTo>
                  <a:lnTo>
                    <a:pt x="2152" y="2992"/>
                  </a:lnTo>
                  <a:lnTo>
                    <a:pt x="2257" y="2624"/>
                  </a:lnTo>
                  <a:lnTo>
                    <a:pt x="2362" y="2309"/>
                  </a:lnTo>
                  <a:lnTo>
                    <a:pt x="2467" y="2099"/>
                  </a:lnTo>
                  <a:lnTo>
                    <a:pt x="2624" y="1942"/>
                  </a:lnTo>
                  <a:lnTo>
                    <a:pt x="2834" y="1785"/>
                  </a:lnTo>
                  <a:lnTo>
                    <a:pt x="3044" y="1680"/>
                  </a:lnTo>
                  <a:lnTo>
                    <a:pt x="3359" y="1575"/>
                  </a:lnTo>
                  <a:close/>
                  <a:moveTo>
                    <a:pt x="3517" y="0"/>
                  </a:moveTo>
                  <a:lnTo>
                    <a:pt x="2939" y="53"/>
                  </a:lnTo>
                  <a:lnTo>
                    <a:pt x="2414" y="158"/>
                  </a:lnTo>
                  <a:lnTo>
                    <a:pt x="1995" y="263"/>
                  </a:lnTo>
                  <a:lnTo>
                    <a:pt x="1575" y="473"/>
                  </a:lnTo>
                  <a:lnTo>
                    <a:pt x="1260" y="683"/>
                  </a:lnTo>
                  <a:lnTo>
                    <a:pt x="998"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525" y="11546"/>
                  </a:lnTo>
                  <a:lnTo>
                    <a:pt x="683" y="11808"/>
                  </a:lnTo>
                  <a:lnTo>
                    <a:pt x="840" y="12070"/>
                  </a:lnTo>
                  <a:lnTo>
                    <a:pt x="1050" y="12280"/>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0"/>
                  </a:lnTo>
                  <a:lnTo>
                    <a:pt x="6193" y="12280"/>
                  </a:lnTo>
                  <a:lnTo>
                    <a:pt x="6403" y="12070"/>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3"/>
                  </a:lnTo>
                  <a:lnTo>
                    <a:pt x="4566" y="11336"/>
                  </a:lnTo>
                  <a:lnTo>
                    <a:pt x="4409" y="11388"/>
                  </a:lnTo>
                  <a:lnTo>
                    <a:pt x="4199" y="11493"/>
                  </a:lnTo>
                  <a:lnTo>
                    <a:pt x="3726" y="11546"/>
                  </a:lnTo>
                  <a:lnTo>
                    <a:pt x="3464" y="11493"/>
                  </a:lnTo>
                  <a:lnTo>
                    <a:pt x="3202" y="11493"/>
                  </a:lnTo>
                  <a:lnTo>
                    <a:pt x="2834" y="11336"/>
                  </a:lnTo>
                  <a:lnTo>
                    <a:pt x="2572" y="11073"/>
                  </a:lnTo>
                  <a:lnTo>
                    <a:pt x="2362" y="10811"/>
                  </a:lnTo>
                  <a:lnTo>
                    <a:pt x="2257" y="10496"/>
                  </a:lnTo>
                  <a:lnTo>
                    <a:pt x="2152" y="10234"/>
                  </a:lnTo>
                  <a:lnTo>
                    <a:pt x="2100" y="9709"/>
                  </a:lnTo>
                  <a:lnTo>
                    <a:pt x="2047" y="8554"/>
                  </a:lnTo>
                  <a:lnTo>
                    <a:pt x="2100" y="6980"/>
                  </a:lnTo>
                  <a:lnTo>
                    <a:pt x="7190" y="6980"/>
                  </a:lnTo>
                  <a:lnTo>
                    <a:pt x="7190" y="3936"/>
                  </a:lnTo>
                  <a:lnTo>
                    <a:pt x="7138"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0"/>
            <p:cNvSpPr/>
            <p:nvPr/>
          </p:nvSpPr>
          <p:spPr>
            <a:xfrm>
              <a:off x="2054017" y="3879821"/>
              <a:ext cx="43448" cy="102642"/>
            </a:xfrm>
            <a:custGeom>
              <a:avLst/>
              <a:gdLst/>
              <a:ahLst/>
              <a:cxnLst/>
              <a:rect l="l" t="t" r="r" b="b"/>
              <a:pathLst>
                <a:path w="5354" h="12911" extrusionOk="0">
                  <a:moveTo>
                    <a:pt x="4986" y="0"/>
                  </a:moveTo>
                  <a:lnTo>
                    <a:pt x="4619" y="53"/>
                  </a:lnTo>
                  <a:lnTo>
                    <a:pt x="4252" y="105"/>
                  </a:lnTo>
                  <a:lnTo>
                    <a:pt x="3989" y="210"/>
                  </a:lnTo>
                  <a:lnTo>
                    <a:pt x="3674" y="368"/>
                  </a:lnTo>
                  <a:lnTo>
                    <a:pt x="3464" y="525"/>
                  </a:lnTo>
                  <a:lnTo>
                    <a:pt x="2992" y="892"/>
                  </a:lnTo>
                  <a:lnTo>
                    <a:pt x="2625" y="1312"/>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1"/>
                  </a:lnTo>
                  <a:lnTo>
                    <a:pt x="2625" y="3149"/>
                  </a:lnTo>
                  <a:lnTo>
                    <a:pt x="2887" y="2834"/>
                  </a:lnTo>
                  <a:lnTo>
                    <a:pt x="3202" y="2572"/>
                  </a:lnTo>
                  <a:lnTo>
                    <a:pt x="3569" y="2362"/>
                  </a:lnTo>
                  <a:lnTo>
                    <a:pt x="3937" y="2257"/>
                  </a:lnTo>
                  <a:lnTo>
                    <a:pt x="4304" y="2204"/>
                  </a:lnTo>
                  <a:lnTo>
                    <a:pt x="4671" y="2152"/>
                  </a:lnTo>
                  <a:lnTo>
                    <a:pt x="5354" y="2152"/>
                  </a:lnTo>
                  <a:lnTo>
                    <a:pt x="5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0"/>
            <p:cNvSpPr/>
            <p:nvPr/>
          </p:nvSpPr>
          <p:spPr>
            <a:xfrm>
              <a:off x="2104695" y="3881491"/>
              <a:ext cx="64319" cy="100973"/>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0"/>
            <p:cNvSpPr/>
            <p:nvPr/>
          </p:nvSpPr>
          <p:spPr>
            <a:xfrm>
              <a:off x="217837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0"/>
            <p:cNvSpPr/>
            <p:nvPr/>
          </p:nvSpPr>
          <p:spPr>
            <a:xfrm>
              <a:off x="2211164" y="3879821"/>
              <a:ext cx="58355" cy="104725"/>
            </a:xfrm>
            <a:custGeom>
              <a:avLst/>
              <a:gdLst/>
              <a:ahLst/>
              <a:cxnLst/>
              <a:rect l="l" t="t" r="r" b="b"/>
              <a:pathLst>
                <a:path w="7191" h="13173" extrusionOk="0">
                  <a:moveTo>
                    <a:pt x="3097" y="0"/>
                  </a:moveTo>
                  <a:lnTo>
                    <a:pt x="2520" y="105"/>
                  </a:lnTo>
                  <a:lnTo>
                    <a:pt x="2047" y="263"/>
                  </a:lnTo>
                  <a:lnTo>
                    <a:pt x="1628" y="420"/>
                  </a:lnTo>
                  <a:lnTo>
                    <a:pt x="1260" y="683"/>
                  </a:lnTo>
                  <a:lnTo>
                    <a:pt x="945" y="997"/>
                  </a:lnTo>
                  <a:lnTo>
                    <a:pt x="735" y="1312"/>
                  </a:lnTo>
                  <a:lnTo>
                    <a:pt x="525" y="1732"/>
                  </a:lnTo>
                  <a:lnTo>
                    <a:pt x="368" y="2204"/>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0"/>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0"/>
                  </a:lnTo>
                  <a:lnTo>
                    <a:pt x="6298" y="12175"/>
                  </a:lnTo>
                  <a:lnTo>
                    <a:pt x="6561" y="11861"/>
                  </a:lnTo>
                  <a:lnTo>
                    <a:pt x="6771" y="11546"/>
                  </a:lnTo>
                  <a:lnTo>
                    <a:pt x="6875" y="11178"/>
                  </a:lnTo>
                  <a:lnTo>
                    <a:pt x="7033" y="10759"/>
                  </a:lnTo>
                  <a:lnTo>
                    <a:pt x="7138" y="9971"/>
                  </a:lnTo>
                  <a:lnTo>
                    <a:pt x="7190" y="9079"/>
                  </a:lnTo>
                  <a:lnTo>
                    <a:pt x="7190" y="8187"/>
                  </a:lnTo>
                  <a:lnTo>
                    <a:pt x="5301" y="8187"/>
                  </a:lnTo>
                  <a:lnTo>
                    <a:pt x="5249" y="8974"/>
                  </a:lnTo>
                  <a:lnTo>
                    <a:pt x="5249" y="9604"/>
                  </a:lnTo>
                  <a:lnTo>
                    <a:pt x="5144" y="10181"/>
                  </a:lnTo>
                  <a:lnTo>
                    <a:pt x="5039" y="10654"/>
                  </a:lnTo>
                  <a:lnTo>
                    <a:pt x="4829" y="11073"/>
                  </a:lnTo>
                  <a:lnTo>
                    <a:pt x="4671" y="11178"/>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19"/>
                  </a:lnTo>
                  <a:lnTo>
                    <a:pt x="2362" y="2309"/>
                  </a:lnTo>
                  <a:lnTo>
                    <a:pt x="2467" y="2099"/>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4"/>
                  </a:lnTo>
                  <a:lnTo>
                    <a:pt x="5091" y="2362"/>
                  </a:lnTo>
                  <a:lnTo>
                    <a:pt x="5196" y="2834"/>
                  </a:lnTo>
                  <a:lnTo>
                    <a:pt x="5249" y="3411"/>
                  </a:lnTo>
                  <a:lnTo>
                    <a:pt x="5301" y="4828"/>
                  </a:lnTo>
                  <a:lnTo>
                    <a:pt x="7190" y="4828"/>
                  </a:lnTo>
                  <a:lnTo>
                    <a:pt x="7190" y="3884"/>
                  </a:lnTo>
                  <a:lnTo>
                    <a:pt x="7138" y="2992"/>
                  </a:lnTo>
                  <a:lnTo>
                    <a:pt x="7033" y="2204"/>
                  </a:lnTo>
                  <a:lnTo>
                    <a:pt x="6928" y="1837"/>
                  </a:lnTo>
                  <a:lnTo>
                    <a:pt x="6771" y="1470"/>
                  </a:lnTo>
                  <a:lnTo>
                    <a:pt x="6613" y="1155"/>
                  </a:lnTo>
                  <a:lnTo>
                    <a:pt x="6351" y="840"/>
                  </a:lnTo>
                  <a:lnTo>
                    <a:pt x="6088" y="630"/>
                  </a:lnTo>
                  <a:lnTo>
                    <a:pt x="5721" y="420"/>
                  </a:lnTo>
                  <a:lnTo>
                    <a:pt x="5354"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0"/>
            <p:cNvSpPr/>
            <p:nvPr/>
          </p:nvSpPr>
          <p:spPr>
            <a:xfrm>
              <a:off x="2283988"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9" y="2414"/>
                  </a:lnTo>
                  <a:lnTo>
                    <a:pt x="5144" y="2782"/>
                  </a:lnTo>
                  <a:lnTo>
                    <a:pt x="5249" y="3149"/>
                  </a:lnTo>
                  <a:lnTo>
                    <a:pt x="5249" y="3779"/>
                  </a:lnTo>
                  <a:lnTo>
                    <a:pt x="5249" y="5353"/>
                  </a:lnTo>
                  <a:lnTo>
                    <a:pt x="2047" y="5353"/>
                  </a:lnTo>
                  <a:lnTo>
                    <a:pt x="2100" y="3464"/>
                  </a:lnTo>
                  <a:lnTo>
                    <a:pt x="2152" y="2992"/>
                  </a:lnTo>
                  <a:lnTo>
                    <a:pt x="2205" y="2624"/>
                  </a:lnTo>
                  <a:lnTo>
                    <a:pt x="2362" y="2309"/>
                  </a:lnTo>
                  <a:lnTo>
                    <a:pt x="2467" y="2099"/>
                  </a:lnTo>
                  <a:lnTo>
                    <a:pt x="2625" y="1942"/>
                  </a:lnTo>
                  <a:lnTo>
                    <a:pt x="2782" y="1785"/>
                  </a:lnTo>
                  <a:lnTo>
                    <a:pt x="3044" y="1680"/>
                  </a:lnTo>
                  <a:lnTo>
                    <a:pt x="3359" y="1575"/>
                  </a:lnTo>
                  <a:close/>
                  <a:moveTo>
                    <a:pt x="3517" y="0"/>
                  </a:moveTo>
                  <a:lnTo>
                    <a:pt x="2939" y="53"/>
                  </a:lnTo>
                  <a:lnTo>
                    <a:pt x="2415" y="158"/>
                  </a:lnTo>
                  <a:lnTo>
                    <a:pt x="1995" y="263"/>
                  </a:lnTo>
                  <a:lnTo>
                    <a:pt x="1575" y="473"/>
                  </a:lnTo>
                  <a:lnTo>
                    <a:pt x="1260" y="683"/>
                  </a:lnTo>
                  <a:lnTo>
                    <a:pt x="945" y="945"/>
                  </a:lnTo>
                  <a:lnTo>
                    <a:pt x="735" y="1260"/>
                  </a:lnTo>
                  <a:lnTo>
                    <a:pt x="525" y="1627"/>
                  </a:lnTo>
                  <a:lnTo>
                    <a:pt x="368" y="1994"/>
                  </a:lnTo>
                  <a:lnTo>
                    <a:pt x="263" y="2362"/>
                  </a:lnTo>
                  <a:lnTo>
                    <a:pt x="106" y="3254"/>
                  </a:lnTo>
                  <a:lnTo>
                    <a:pt x="53" y="4199"/>
                  </a:lnTo>
                  <a:lnTo>
                    <a:pt x="1" y="5248"/>
                  </a:lnTo>
                  <a:lnTo>
                    <a:pt x="53" y="8240"/>
                  </a:lnTo>
                  <a:lnTo>
                    <a:pt x="106" y="9919"/>
                  </a:lnTo>
                  <a:lnTo>
                    <a:pt x="158" y="10391"/>
                  </a:lnTo>
                  <a:lnTo>
                    <a:pt x="211" y="10706"/>
                  </a:lnTo>
                  <a:lnTo>
                    <a:pt x="368" y="11178"/>
                  </a:lnTo>
                  <a:lnTo>
                    <a:pt x="473" y="11546"/>
                  </a:lnTo>
                  <a:lnTo>
                    <a:pt x="683" y="11808"/>
                  </a:lnTo>
                  <a:lnTo>
                    <a:pt x="840" y="12070"/>
                  </a:lnTo>
                  <a:lnTo>
                    <a:pt x="1050" y="12280"/>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3"/>
                  </a:lnTo>
                  <a:lnTo>
                    <a:pt x="4566" y="11336"/>
                  </a:lnTo>
                  <a:lnTo>
                    <a:pt x="4409" y="11388"/>
                  </a:lnTo>
                  <a:lnTo>
                    <a:pt x="4199" y="11493"/>
                  </a:lnTo>
                  <a:lnTo>
                    <a:pt x="3674" y="11546"/>
                  </a:lnTo>
                  <a:lnTo>
                    <a:pt x="3464" y="11493"/>
                  </a:lnTo>
                  <a:lnTo>
                    <a:pt x="3202" y="11493"/>
                  </a:lnTo>
                  <a:lnTo>
                    <a:pt x="2835"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6" y="1522"/>
                  </a:lnTo>
                  <a:lnTo>
                    <a:pt x="6456" y="1207"/>
                  </a:lnTo>
                  <a:lnTo>
                    <a:pt x="6246" y="945"/>
                  </a:lnTo>
                  <a:lnTo>
                    <a:pt x="5983" y="683"/>
                  </a:lnTo>
                  <a:lnTo>
                    <a:pt x="5721" y="525"/>
                  </a:lnTo>
                  <a:lnTo>
                    <a:pt x="5459"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0"/>
            <p:cNvSpPr/>
            <p:nvPr/>
          </p:nvSpPr>
          <p:spPr>
            <a:xfrm>
              <a:off x="283251" y="3600704"/>
              <a:ext cx="438226" cy="428903"/>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0"/>
            <p:cNvSpPr/>
            <p:nvPr/>
          </p:nvSpPr>
          <p:spPr>
            <a:xfrm>
              <a:off x="597967" y="3634921"/>
              <a:ext cx="79227" cy="85113"/>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0"/>
            <p:cNvSpPr/>
            <p:nvPr/>
          </p:nvSpPr>
          <p:spPr>
            <a:xfrm>
              <a:off x="277295" y="3594869"/>
              <a:ext cx="450147" cy="440573"/>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0"/>
            <p:cNvSpPr/>
            <p:nvPr/>
          </p:nvSpPr>
          <p:spPr>
            <a:xfrm>
              <a:off x="521313" y="3886912"/>
              <a:ext cx="46004" cy="97221"/>
            </a:xfrm>
            <a:custGeom>
              <a:avLst/>
              <a:gdLst/>
              <a:ahLst/>
              <a:cxnLst/>
              <a:rect l="l" t="t" r="r" b="b"/>
              <a:pathLst>
                <a:path w="5669" h="12229"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3" y="9971"/>
                  </a:lnTo>
                  <a:lnTo>
                    <a:pt x="5616" y="9552"/>
                  </a:lnTo>
                  <a:lnTo>
                    <a:pt x="5668" y="7872"/>
                  </a:lnTo>
                  <a:lnTo>
                    <a:pt x="4251" y="7872"/>
                  </a:lnTo>
                  <a:lnTo>
                    <a:pt x="4251"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7" y="10496"/>
                  </a:lnTo>
                  <a:lnTo>
                    <a:pt x="1732"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100"/>
                  </a:lnTo>
                  <a:lnTo>
                    <a:pt x="4199" y="2414"/>
                  </a:lnTo>
                  <a:lnTo>
                    <a:pt x="4199" y="3044"/>
                  </a:lnTo>
                  <a:lnTo>
                    <a:pt x="4199" y="3936"/>
                  </a:lnTo>
                  <a:lnTo>
                    <a:pt x="5563" y="3936"/>
                  </a:lnTo>
                  <a:lnTo>
                    <a:pt x="5563" y="2677"/>
                  </a:lnTo>
                  <a:lnTo>
                    <a:pt x="5563" y="2152"/>
                  </a:lnTo>
                  <a:lnTo>
                    <a:pt x="5459" y="1732"/>
                  </a:lnTo>
                  <a:lnTo>
                    <a:pt x="5301" y="1260"/>
                  </a:lnTo>
                  <a:lnTo>
                    <a:pt x="5091" y="893"/>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0"/>
            <p:cNvSpPr/>
            <p:nvPr/>
          </p:nvSpPr>
          <p:spPr>
            <a:xfrm>
              <a:off x="577104" y="3888582"/>
              <a:ext cx="46426" cy="94295"/>
            </a:xfrm>
            <a:custGeom>
              <a:avLst/>
              <a:gdLst/>
              <a:ahLst/>
              <a:cxnLst/>
              <a:rect l="l" t="t" r="r" b="b"/>
              <a:pathLst>
                <a:path w="5721" h="11861" extrusionOk="0">
                  <a:moveTo>
                    <a:pt x="2415" y="1365"/>
                  </a:moveTo>
                  <a:lnTo>
                    <a:pt x="3044" y="1417"/>
                  </a:lnTo>
                  <a:lnTo>
                    <a:pt x="3412" y="1470"/>
                  </a:lnTo>
                  <a:lnTo>
                    <a:pt x="3726" y="1627"/>
                  </a:lnTo>
                  <a:lnTo>
                    <a:pt x="3884" y="1785"/>
                  </a:lnTo>
                  <a:lnTo>
                    <a:pt x="4041" y="1942"/>
                  </a:lnTo>
                  <a:lnTo>
                    <a:pt x="4146" y="2152"/>
                  </a:lnTo>
                  <a:lnTo>
                    <a:pt x="4199" y="2414"/>
                  </a:lnTo>
                  <a:lnTo>
                    <a:pt x="4251" y="3044"/>
                  </a:lnTo>
                  <a:lnTo>
                    <a:pt x="4304" y="3936"/>
                  </a:lnTo>
                  <a:lnTo>
                    <a:pt x="4304" y="6560"/>
                  </a:lnTo>
                  <a:lnTo>
                    <a:pt x="4304" y="8030"/>
                  </a:lnTo>
                  <a:lnTo>
                    <a:pt x="4251" y="8817"/>
                  </a:lnTo>
                  <a:lnTo>
                    <a:pt x="4199" y="9394"/>
                  </a:lnTo>
                  <a:lnTo>
                    <a:pt x="4094" y="9761"/>
                  </a:lnTo>
                  <a:lnTo>
                    <a:pt x="3989" y="10024"/>
                  </a:lnTo>
                  <a:lnTo>
                    <a:pt x="3831" y="10234"/>
                  </a:lnTo>
                  <a:lnTo>
                    <a:pt x="3622" y="10391"/>
                  </a:lnTo>
                  <a:lnTo>
                    <a:pt x="3359" y="10444"/>
                  </a:lnTo>
                  <a:lnTo>
                    <a:pt x="3044" y="10496"/>
                  </a:lnTo>
                  <a:lnTo>
                    <a:pt x="2415" y="10549"/>
                  </a:lnTo>
                  <a:lnTo>
                    <a:pt x="1470" y="10549"/>
                  </a:lnTo>
                  <a:lnTo>
                    <a:pt x="1470" y="1365"/>
                  </a:lnTo>
                  <a:close/>
                  <a:moveTo>
                    <a:pt x="0" y="0"/>
                  </a:moveTo>
                  <a:lnTo>
                    <a:pt x="0" y="11861"/>
                  </a:lnTo>
                  <a:lnTo>
                    <a:pt x="3097" y="11861"/>
                  </a:lnTo>
                  <a:lnTo>
                    <a:pt x="3517" y="11808"/>
                  </a:lnTo>
                  <a:lnTo>
                    <a:pt x="3936" y="11703"/>
                  </a:lnTo>
                  <a:lnTo>
                    <a:pt x="4304" y="11598"/>
                  </a:lnTo>
                  <a:lnTo>
                    <a:pt x="4671" y="11388"/>
                  </a:lnTo>
                  <a:lnTo>
                    <a:pt x="4986" y="11126"/>
                  </a:lnTo>
                  <a:lnTo>
                    <a:pt x="5248" y="10759"/>
                  </a:lnTo>
                  <a:lnTo>
                    <a:pt x="5353" y="10496"/>
                  </a:lnTo>
                  <a:lnTo>
                    <a:pt x="5511" y="10234"/>
                  </a:lnTo>
                  <a:lnTo>
                    <a:pt x="5616" y="9604"/>
                  </a:lnTo>
                  <a:lnTo>
                    <a:pt x="5668" y="8869"/>
                  </a:lnTo>
                  <a:lnTo>
                    <a:pt x="5721" y="8082"/>
                  </a:lnTo>
                  <a:lnTo>
                    <a:pt x="5721" y="5091"/>
                  </a:lnTo>
                  <a:lnTo>
                    <a:pt x="5721" y="3307"/>
                  </a:lnTo>
                  <a:lnTo>
                    <a:pt x="5668" y="2152"/>
                  </a:lnTo>
                  <a:lnTo>
                    <a:pt x="5563" y="1785"/>
                  </a:lnTo>
                  <a:lnTo>
                    <a:pt x="5458" y="1417"/>
                  </a:lnTo>
                  <a:lnTo>
                    <a:pt x="5301" y="1155"/>
                  </a:lnTo>
                  <a:lnTo>
                    <a:pt x="5143" y="892"/>
                  </a:lnTo>
                  <a:lnTo>
                    <a:pt x="4881" y="578"/>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0"/>
            <p:cNvSpPr/>
            <p:nvPr/>
          </p:nvSpPr>
          <p:spPr>
            <a:xfrm>
              <a:off x="631190" y="3886912"/>
              <a:ext cx="46856" cy="97221"/>
            </a:xfrm>
            <a:custGeom>
              <a:avLst/>
              <a:gdLst/>
              <a:ahLst/>
              <a:cxnLst/>
              <a:rect l="l" t="t" r="r" b="b"/>
              <a:pathLst>
                <a:path w="5774" h="12229"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7"/>
                  </a:lnTo>
                  <a:lnTo>
                    <a:pt x="420" y="3884"/>
                  </a:lnTo>
                  <a:lnTo>
                    <a:pt x="525" y="4251"/>
                  </a:lnTo>
                  <a:lnTo>
                    <a:pt x="735" y="4566"/>
                  </a:lnTo>
                  <a:lnTo>
                    <a:pt x="945" y="4933"/>
                  </a:lnTo>
                  <a:lnTo>
                    <a:pt x="1260" y="5301"/>
                  </a:lnTo>
                  <a:lnTo>
                    <a:pt x="1627" y="5721"/>
                  </a:lnTo>
                  <a:lnTo>
                    <a:pt x="3254" y="7400"/>
                  </a:lnTo>
                  <a:lnTo>
                    <a:pt x="3726" y="7872"/>
                  </a:lnTo>
                  <a:lnTo>
                    <a:pt x="4041" y="8345"/>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9"/>
                  </a:lnTo>
                  <a:lnTo>
                    <a:pt x="2414" y="10916"/>
                  </a:lnTo>
                  <a:lnTo>
                    <a:pt x="2100" y="10759"/>
                  </a:lnTo>
                  <a:lnTo>
                    <a:pt x="1837" y="10601"/>
                  </a:lnTo>
                  <a:lnTo>
                    <a:pt x="1680" y="10391"/>
                  </a:lnTo>
                  <a:lnTo>
                    <a:pt x="1522" y="10129"/>
                  </a:lnTo>
                  <a:lnTo>
                    <a:pt x="1470" y="9919"/>
                  </a:lnTo>
                  <a:lnTo>
                    <a:pt x="1417" y="9552"/>
                  </a:lnTo>
                  <a:lnTo>
                    <a:pt x="1417" y="7977"/>
                  </a:lnTo>
                  <a:lnTo>
                    <a:pt x="0" y="7977"/>
                  </a:lnTo>
                  <a:lnTo>
                    <a:pt x="0" y="9289"/>
                  </a:lnTo>
                  <a:lnTo>
                    <a:pt x="53" y="9919"/>
                  </a:lnTo>
                  <a:lnTo>
                    <a:pt x="105" y="10234"/>
                  </a:lnTo>
                  <a:lnTo>
                    <a:pt x="210" y="10549"/>
                  </a:lnTo>
                  <a:lnTo>
                    <a:pt x="315" y="10864"/>
                  </a:lnTo>
                  <a:lnTo>
                    <a:pt x="473" y="11126"/>
                  </a:lnTo>
                  <a:lnTo>
                    <a:pt x="683" y="11388"/>
                  </a:lnTo>
                  <a:lnTo>
                    <a:pt x="945" y="11651"/>
                  </a:lnTo>
                  <a:lnTo>
                    <a:pt x="1155" y="11808"/>
                  </a:lnTo>
                  <a:lnTo>
                    <a:pt x="1575" y="12018"/>
                  </a:lnTo>
                  <a:lnTo>
                    <a:pt x="2152" y="12176"/>
                  </a:lnTo>
                  <a:lnTo>
                    <a:pt x="2519" y="12228"/>
                  </a:lnTo>
                  <a:lnTo>
                    <a:pt x="2887" y="12228"/>
                  </a:lnTo>
                  <a:lnTo>
                    <a:pt x="3307" y="12176"/>
                  </a:lnTo>
                  <a:lnTo>
                    <a:pt x="3726" y="12123"/>
                  </a:lnTo>
                  <a:lnTo>
                    <a:pt x="4199" y="11966"/>
                  </a:lnTo>
                  <a:lnTo>
                    <a:pt x="4671" y="11756"/>
                  </a:lnTo>
                  <a:lnTo>
                    <a:pt x="4881" y="11598"/>
                  </a:lnTo>
                  <a:lnTo>
                    <a:pt x="5091" y="11388"/>
                  </a:lnTo>
                  <a:lnTo>
                    <a:pt x="5301" y="11178"/>
                  </a:lnTo>
                  <a:lnTo>
                    <a:pt x="5458" y="10864"/>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9"/>
                  </a:lnTo>
                  <a:lnTo>
                    <a:pt x="2362" y="4251"/>
                  </a:lnTo>
                  <a:lnTo>
                    <a:pt x="1995" y="3726"/>
                  </a:lnTo>
                  <a:lnTo>
                    <a:pt x="1890" y="3517"/>
                  </a:lnTo>
                  <a:lnTo>
                    <a:pt x="1785" y="3254"/>
                  </a:lnTo>
                  <a:lnTo>
                    <a:pt x="1732" y="2992"/>
                  </a:lnTo>
                  <a:lnTo>
                    <a:pt x="1732" y="2677"/>
                  </a:lnTo>
                  <a:lnTo>
                    <a:pt x="1732" y="2310"/>
                  </a:lnTo>
                  <a:lnTo>
                    <a:pt x="1785" y="2100"/>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5"/>
                  </a:lnTo>
                  <a:lnTo>
                    <a:pt x="4199" y="2205"/>
                  </a:lnTo>
                  <a:lnTo>
                    <a:pt x="4199" y="2624"/>
                  </a:lnTo>
                  <a:lnTo>
                    <a:pt x="4251" y="3674"/>
                  </a:lnTo>
                  <a:lnTo>
                    <a:pt x="5563" y="3674"/>
                  </a:lnTo>
                  <a:lnTo>
                    <a:pt x="5563" y="2624"/>
                  </a:lnTo>
                  <a:lnTo>
                    <a:pt x="5511" y="1890"/>
                  </a:lnTo>
                  <a:lnTo>
                    <a:pt x="5406" y="1417"/>
                  </a:lnTo>
                  <a:lnTo>
                    <a:pt x="5196" y="998"/>
                  </a:lnTo>
                  <a:lnTo>
                    <a:pt x="4986" y="683"/>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0"/>
            <p:cNvSpPr/>
            <p:nvPr/>
          </p:nvSpPr>
          <p:spPr>
            <a:xfrm>
              <a:off x="522165" y="3770095"/>
              <a:ext cx="46856" cy="97213"/>
            </a:xfrm>
            <a:custGeom>
              <a:avLst/>
              <a:gdLst/>
              <a:ahLst/>
              <a:cxnLst/>
              <a:rect l="l" t="t" r="r" b="b"/>
              <a:pathLst>
                <a:path w="5774" h="12228" extrusionOk="0">
                  <a:moveTo>
                    <a:pt x="3044" y="0"/>
                  </a:moveTo>
                  <a:lnTo>
                    <a:pt x="2572" y="53"/>
                  </a:lnTo>
                  <a:lnTo>
                    <a:pt x="2152" y="105"/>
                  </a:lnTo>
                  <a:lnTo>
                    <a:pt x="1785" y="210"/>
                  </a:lnTo>
                  <a:lnTo>
                    <a:pt x="1470" y="368"/>
                  </a:lnTo>
                  <a:lnTo>
                    <a:pt x="1155" y="525"/>
                  </a:lnTo>
                  <a:lnTo>
                    <a:pt x="945" y="735"/>
                  </a:lnTo>
                  <a:lnTo>
                    <a:pt x="788" y="945"/>
                  </a:lnTo>
                  <a:lnTo>
                    <a:pt x="630" y="1155"/>
                  </a:lnTo>
                  <a:lnTo>
                    <a:pt x="420" y="1627"/>
                  </a:lnTo>
                  <a:lnTo>
                    <a:pt x="315" y="2047"/>
                  </a:lnTo>
                  <a:lnTo>
                    <a:pt x="315" y="2467"/>
                  </a:lnTo>
                  <a:lnTo>
                    <a:pt x="263" y="2782"/>
                  </a:lnTo>
                  <a:lnTo>
                    <a:pt x="315" y="3149"/>
                  </a:lnTo>
                  <a:lnTo>
                    <a:pt x="315" y="3516"/>
                  </a:lnTo>
                  <a:lnTo>
                    <a:pt x="420" y="3884"/>
                  </a:lnTo>
                  <a:lnTo>
                    <a:pt x="525" y="4251"/>
                  </a:lnTo>
                  <a:lnTo>
                    <a:pt x="735" y="4566"/>
                  </a:lnTo>
                  <a:lnTo>
                    <a:pt x="945" y="4933"/>
                  </a:lnTo>
                  <a:lnTo>
                    <a:pt x="1260" y="5301"/>
                  </a:lnTo>
                  <a:lnTo>
                    <a:pt x="1627" y="5720"/>
                  </a:lnTo>
                  <a:lnTo>
                    <a:pt x="3254" y="7400"/>
                  </a:lnTo>
                  <a:lnTo>
                    <a:pt x="3727" y="7872"/>
                  </a:lnTo>
                  <a:lnTo>
                    <a:pt x="4042" y="8344"/>
                  </a:lnTo>
                  <a:lnTo>
                    <a:pt x="4199" y="8607"/>
                  </a:lnTo>
                  <a:lnTo>
                    <a:pt x="4251" y="8869"/>
                  </a:lnTo>
                  <a:lnTo>
                    <a:pt x="4356" y="9132"/>
                  </a:lnTo>
                  <a:lnTo>
                    <a:pt x="4356" y="9499"/>
                  </a:lnTo>
                  <a:lnTo>
                    <a:pt x="4304" y="9919"/>
                  </a:lnTo>
                  <a:lnTo>
                    <a:pt x="4199" y="10234"/>
                  </a:lnTo>
                  <a:lnTo>
                    <a:pt x="3989" y="10496"/>
                  </a:lnTo>
                  <a:lnTo>
                    <a:pt x="3779" y="10706"/>
                  </a:lnTo>
                  <a:lnTo>
                    <a:pt x="3517" y="10811"/>
                  </a:lnTo>
                  <a:lnTo>
                    <a:pt x="3307" y="10916"/>
                  </a:lnTo>
                  <a:lnTo>
                    <a:pt x="2835" y="10968"/>
                  </a:lnTo>
                  <a:lnTo>
                    <a:pt x="2415" y="10916"/>
                  </a:lnTo>
                  <a:lnTo>
                    <a:pt x="2100" y="10758"/>
                  </a:lnTo>
                  <a:lnTo>
                    <a:pt x="1837" y="10601"/>
                  </a:lnTo>
                  <a:lnTo>
                    <a:pt x="1680" y="10391"/>
                  </a:lnTo>
                  <a:lnTo>
                    <a:pt x="1523" y="10129"/>
                  </a:lnTo>
                  <a:lnTo>
                    <a:pt x="1470" y="9919"/>
                  </a:lnTo>
                  <a:lnTo>
                    <a:pt x="1418" y="9551"/>
                  </a:lnTo>
                  <a:lnTo>
                    <a:pt x="1418" y="7977"/>
                  </a:lnTo>
                  <a:lnTo>
                    <a:pt x="1" y="7977"/>
                  </a:lnTo>
                  <a:lnTo>
                    <a:pt x="1" y="9289"/>
                  </a:lnTo>
                  <a:lnTo>
                    <a:pt x="53" y="9919"/>
                  </a:lnTo>
                  <a:lnTo>
                    <a:pt x="106" y="10234"/>
                  </a:lnTo>
                  <a:lnTo>
                    <a:pt x="158" y="10549"/>
                  </a:lnTo>
                  <a:lnTo>
                    <a:pt x="315" y="10863"/>
                  </a:lnTo>
                  <a:lnTo>
                    <a:pt x="473" y="11126"/>
                  </a:lnTo>
                  <a:lnTo>
                    <a:pt x="683" y="11388"/>
                  </a:lnTo>
                  <a:lnTo>
                    <a:pt x="945" y="11651"/>
                  </a:lnTo>
                  <a:lnTo>
                    <a:pt x="1155" y="11808"/>
                  </a:lnTo>
                  <a:lnTo>
                    <a:pt x="1575" y="12018"/>
                  </a:lnTo>
                  <a:lnTo>
                    <a:pt x="2152" y="12175"/>
                  </a:lnTo>
                  <a:lnTo>
                    <a:pt x="2520" y="12228"/>
                  </a:lnTo>
                  <a:lnTo>
                    <a:pt x="2887" y="12228"/>
                  </a:lnTo>
                  <a:lnTo>
                    <a:pt x="3307" y="12175"/>
                  </a:lnTo>
                  <a:lnTo>
                    <a:pt x="3727" y="12123"/>
                  </a:lnTo>
                  <a:lnTo>
                    <a:pt x="4199" y="11966"/>
                  </a:lnTo>
                  <a:lnTo>
                    <a:pt x="4671" y="11756"/>
                  </a:lnTo>
                  <a:lnTo>
                    <a:pt x="4881" y="11598"/>
                  </a:lnTo>
                  <a:lnTo>
                    <a:pt x="5091" y="11388"/>
                  </a:lnTo>
                  <a:lnTo>
                    <a:pt x="5301" y="11178"/>
                  </a:lnTo>
                  <a:lnTo>
                    <a:pt x="5458" y="10863"/>
                  </a:lnTo>
                  <a:lnTo>
                    <a:pt x="5563" y="10601"/>
                  </a:lnTo>
                  <a:lnTo>
                    <a:pt x="5668" y="10234"/>
                  </a:lnTo>
                  <a:lnTo>
                    <a:pt x="5773" y="9814"/>
                  </a:lnTo>
                  <a:lnTo>
                    <a:pt x="5773" y="9394"/>
                  </a:lnTo>
                  <a:lnTo>
                    <a:pt x="5773" y="8922"/>
                  </a:lnTo>
                  <a:lnTo>
                    <a:pt x="5668" y="8502"/>
                  </a:lnTo>
                  <a:lnTo>
                    <a:pt x="5563" y="8082"/>
                  </a:lnTo>
                  <a:lnTo>
                    <a:pt x="5458" y="7767"/>
                  </a:lnTo>
                  <a:lnTo>
                    <a:pt x="5249" y="7400"/>
                  </a:lnTo>
                  <a:lnTo>
                    <a:pt x="4986" y="7085"/>
                  </a:lnTo>
                  <a:lnTo>
                    <a:pt x="4356" y="6350"/>
                  </a:lnTo>
                  <a:lnTo>
                    <a:pt x="2887" y="4828"/>
                  </a:lnTo>
                  <a:lnTo>
                    <a:pt x="2362" y="4251"/>
                  </a:lnTo>
                  <a:lnTo>
                    <a:pt x="1995" y="3726"/>
                  </a:lnTo>
                  <a:lnTo>
                    <a:pt x="1837" y="3516"/>
                  </a:lnTo>
                  <a:lnTo>
                    <a:pt x="1785" y="3254"/>
                  </a:lnTo>
                  <a:lnTo>
                    <a:pt x="1732" y="2992"/>
                  </a:lnTo>
                  <a:lnTo>
                    <a:pt x="1732" y="2677"/>
                  </a:lnTo>
                  <a:lnTo>
                    <a:pt x="1732" y="2309"/>
                  </a:lnTo>
                  <a:lnTo>
                    <a:pt x="1785" y="2099"/>
                  </a:lnTo>
                  <a:lnTo>
                    <a:pt x="1890" y="1837"/>
                  </a:lnTo>
                  <a:lnTo>
                    <a:pt x="1995" y="1627"/>
                  </a:lnTo>
                  <a:lnTo>
                    <a:pt x="2257" y="1417"/>
                  </a:lnTo>
                  <a:lnTo>
                    <a:pt x="2520" y="1312"/>
                  </a:lnTo>
                  <a:lnTo>
                    <a:pt x="2939" y="1260"/>
                  </a:lnTo>
                  <a:lnTo>
                    <a:pt x="3307" y="1312"/>
                  </a:lnTo>
                  <a:lnTo>
                    <a:pt x="3569" y="1365"/>
                  </a:lnTo>
                  <a:lnTo>
                    <a:pt x="3779" y="1522"/>
                  </a:lnTo>
                  <a:lnTo>
                    <a:pt x="3937" y="1680"/>
                  </a:lnTo>
                  <a:lnTo>
                    <a:pt x="4042" y="1837"/>
                  </a:lnTo>
                  <a:lnTo>
                    <a:pt x="4146" y="1994"/>
                  </a:lnTo>
                  <a:lnTo>
                    <a:pt x="4199" y="2204"/>
                  </a:lnTo>
                  <a:lnTo>
                    <a:pt x="4199" y="2624"/>
                  </a:lnTo>
                  <a:lnTo>
                    <a:pt x="4251" y="3674"/>
                  </a:lnTo>
                  <a:lnTo>
                    <a:pt x="5563" y="3674"/>
                  </a:lnTo>
                  <a:lnTo>
                    <a:pt x="5511" y="2624"/>
                  </a:lnTo>
                  <a:lnTo>
                    <a:pt x="5511" y="1890"/>
                  </a:lnTo>
                  <a:lnTo>
                    <a:pt x="5406" y="1417"/>
                  </a:lnTo>
                  <a:lnTo>
                    <a:pt x="5196" y="997"/>
                  </a:lnTo>
                  <a:lnTo>
                    <a:pt x="4986" y="682"/>
                  </a:lnTo>
                  <a:lnTo>
                    <a:pt x="4724" y="473"/>
                  </a:lnTo>
                  <a:lnTo>
                    <a:pt x="4461" y="315"/>
                  </a:lnTo>
                  <a:lnTo>
                    <a:pt x="4146" y="158"/>
                  </a:lnTo>
                  <a:lnTo>
                    <a:pt x="3832"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0"/>
            <p:cNvSpPr/>
            <p:nvPr/>
          </p:nvSpPr>
          <p:spPr>
            <a:xfrm>
              <a:off x="577104" y="3771343"/>
              <a:ext cx="45574" cy="94716"/>
            </a:xfrm>
            <a:custGeom>
              <a:avLst/>
              <a:gdLst/>
              <a:ahLst/>
              <a:cxnLst/>
              <a:rect l="l" t="t" r="r" b="b"/>
              <a:pathLst>
                <a:path w="5616" h="11914" extrusionOk="0">
                  <a:moveTo>
                    <a:pt x="0" y="1"/>
                  </a:moveTo>
                  <a:lnTo>
                    <a:pt x="0" y="11913"/>
                  </a:lnTo>
                  <a:lnTo>
                    <a:pt x="1417" y="11913"/>
                  </a:lnTo>
                  <a:lnTo>
                    <a:pt x="1207" y="1628"/>
                  </a:lnTo>
                  <a:lnTo>
                    <a:pt x="3569" y="11913"/>
                  </a:lnTo>
                  <a:lnTo>
                    <a:pt x="5616" y="11913"/>
                  </a:lnTo>
                  <a:lnTo>
                    <a:pt x="5616"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0"/>
            <p:cNvSpPr/>
            <p:nvPr/>
          </p:nvSpPr>
          <p:spPr>
            <a:xfrm>
              <a:off x="632464" y="3770095"/>
              <a:ext cx="45582" cy="97213"/>
            </a:xfrm>
            <a:custGeom>
              <a:avLst/>
              <a:gdLst/>
              <a:ahLst/>
              <a:cxnLst/>
              <a:rect l="l" t="t" r="r" b="b"/>
              <a:pathLst>
                <a:path w="5617" h="12228" extrusionOk="0">
                  <a:moveTo>
                    <a:pt x="2940" y="0"/>
                  </a:moveTo>
                  <a:lnTo>
                    <a:pt x="2520" y="53"/>
                  </a:lnTo>
                  <a:lnTo>
                    <a:pt x="2152" y="105"/>
                  </a:lnTo>
                  <a:lnTo>
                    <a:pt x="1785" y="158"/>
                  </a:lnTo>
                  <a:lnTo>
                    <a:pt x="1523" y="263"/>
                  </a:lnTo>
                  <a:lnTo>
                    <a:pt x="1260" y="420"/>
                  </a:lnTo>
                  <a:lnTo>
                    <a:pt x="998" y="578"/>
                  </a:lnTo>
                  <a:lnTo>
                    <a:pt x="683" y="945"/>
                  </a:lnTo>
                  <a:lnTo>
                    <a:pt x="421" y="1312"/>
                  </a:lnTo>
                  <a:lnTo>
                    <a:pt x="263" y="1680"/>
                  </a:lnTo>
                  <a:lnTo>
                    <a:pt x="106" y="2257"/>
                  </a:lnTo>
                  <a:lnTo>
                    <a:pt x="53" y="2677"/>
                  </a:lnTo>
                  <a:lnTo>
                    <a:pt x="1" y="3254"/>
                  </a:lnTo>
                  <a:lnTo>
                    <a:pt x="1" y="6245"/>
                  </a:lnTo>
                  <a:lnTo>
                    <a:pt x="1" y="9132"/>
                  </a:lnTo>
                  <a:lnTo>
                    <a:pt x="53" y="9709"/>
                  </a:lnTo>
                  <a:lnTo>
                    <a:pt x="106" y="10076"/>
                  </a:lnTo>
                  <a:lnTo>
                    <a:pt x="211" y="10444"/>
                  </a:lnTo>
                  <a:lnTo>
                    <a:pt x="368" y="10863"/>
                  </a:lnTo>
                  <a:lnTo>
                    <a:pt x="578" y="11231"/>
                  </a:lnTo>
                  <a:lnTo>
                    <a:pt x="840" y="11546"/>
                  </a:lnTo>
                  <a:lnTo>
                    <a:pt x="1208" y="11808"/>
                  </a:lnTo>
                  <a:lnTo>
                    <a:pt x="1680" y="12018"/>
                  </a:lnTo>
                  <a:lnTo>
                    <a:pt x="2205" y="12175"/>
                  </a:lnTo>
                  <a:lnTo>
                    <a:pt x="2835" y="12228"/>
                  </a:lnTo>
                  <a:lnTo>
                    <a:pt x="3569" y="12175"/>
                  </a:lnTo>
                  <a:lnTo>
                    <a:pt x="4147" y="12018"/>
                  </a:lnTo>
                  <a:lnTo>
                    <a:pt x="4566" y="11808"/>
                  </a:lnTo>
                  <a:lnTo>
                    <a:pt x="4934" y="11546"/>
                  </a:lnTo>
                  <a:lnTo>
                    <a:pt x="5144" y="11231"/>
                  </a:lnTo>
                  <a:lnTo>
                    <a:pt x="5354" y="10916"/>
                  </a:lnTo>
                  <a:lnTo>
                    <a:pt x="5459" y="10601"/>
                  </a:lnTo>
                  <a:lnTo>
                    <a:pt x="5511" y="10339"/>
                  </a:lnTo>
                  <a:lnTo>
                    <a:pt x="5564" y="9971"/>
                  </a:lnTo>
                  <a:lnTo>
                    <a:pt x="5616" y="9551"/>
                  </a:lnTo>
                  <a:lnTo>
                    <a:pt x="5616" y="7872"/>
                  </a:lnTo>
                  <a:lnTo>
                    <a:pt x="4252" y="7872"/>
                  </a:lnTo>
                  <a:lnTo>
                    <a:pt x="4252" y="9289"/>
                  </a:lnTo>
                  <a:lnTo>
                    <a:pt x="4199" y="9866"/>
                  </a:lnTo>
                  <a:lnTo>
                    <a:pt x="4094" y="10129"/>
                  </a:lnTo>
                  <a:lnTo>
                    <a:pt x="4042" y="10286"/>
                  </a:lnTo>
                  <a:lnTo>
                    <a:pt x="3937" y="10496"/>
                  </a:lnTo>
                  <a:lnTo>
                    <a:pt x="3779" y="10654"/>
                  </a:lnTo>
                  <a:lnTo>
                    <a:pt x="3569" y="10811"/>
                  </a:lnTo>
                  <a:lnTo>
                    <a:pt x="3254" y="10916"/>
                  </a:lnTo>
                  <a:lnTo>
                    <a:pt x="2940" y="10968"/>
                  </a:lnTo>
                  <a:lnTo>
                    <a:pt x="2520" y="10916"/>
                  </a:lnTo>
                  <a:lnTo>
                    <a:pt x="2205" y="10811"/>
                  </a:lnTo>
                  <a:lnTo>
                    <a:pt x="1995" y="10706"/>
                  </a:lnTo>
                  <a:lnTo>
                    <a:pt x="1838" y="10496"/>
                  </a:lnTo>
                  <a:lnTo>
                    <a:pt x="1680" y="10339"/>
                  </a:lnTo>
                  <a:lnTo>
                    <a:pt x="1628" y="10129"/>
                  </a:lnTo>
                  <a:lnTo>
                    <a:pt x="1523" y="9866"/>
                  </a:lnTo>
                  <a:lnTo>
                    <a:pt x="1523" y="9184"/>
                  </a:lnTo>
                  <a:lnTo>
                    <a:pt x="1470" y="8187"/>
                  </a:lnTo>
                  <a:lnTo>
                    <a:pt x="1470" y="6298"/>
                  </a:lnTo>
                  <a:lnTo>
                    <a:pt x="1470" y="4461"/>
                  </a:lnTo>
                  <a:lnTo>
                    <a:pt x="1470" y="3516"/>
                  </a:lnTo>
                  <a:lnTo>
                    <a:pt x="1523" y="2729"/>
                  </a:lnTo>
                  <a:lnTo>
                    <a:pt x="1628" y="2309"/>
                  </a:lnTo>
                  <a:lnTo>
                    <a:pt x="1680" y="2047"/>
                  </a:lnTo>
                  <a:lnTo>
                    <a:pt x="1785" y="1837"/>
                  </a:lnTo>
                  <a:lnTo>
                    <a:pt x="1995" y="1575"/>
                  </a:lnTo>
                  <a:lnTo>
                    <a:pt x="2205" y="1417"/>
                  </a:lnTo>
                  <a:lnTo>
                    <a:pt x="2520" y="1312"/>
                  </a:lnTo>
                  <a:lnTo>
                    <a:pt x="2940" y="1260"/>
                  </a:lnTo>
                  <a:lnTo>
                    <a:pt x="3359" y="1312"/>
                  </a:lnTo>
                  <a:lnTo>
                    <a:pt x="3674" y="1417"/>
                  </a:lnTo>
                  <a:lnTo>
                    <a:pt x="3884" y="1627"/>
                  </a:lnTo>
                  <a:lnTo>
                    <a:pt x="4042" y="1837"/>
                  </a:lnTo>
                  <a:lnTo>
                    <a:pt x="4094" y="2099"/>
                  </a:lnTo>
                  <a:lnTo>
                    <a:pt x="4147" y="2414"/>
                  </a:lnTo>
                  <a:lnTo>
                    <a:pt x="4199" y="3044"/>
                  </a:lnTo>
                  <a:lnTo>
                    <a:pt x="4199" y="3936"/>
                  </a:lnTo>
                  <a:lnTo>
                    <a:pt x="5564" y="3936"/>
                  </a:lnTo>
                  <a:lnTo>
                    <a:pt x="5564" y="2677"/>
                  </a:lnTo>
                  <a:lnTo>
                    <a:pt x="5511" y="2152"/>
                  </a:lnTo>
                  <a:lnTo>
                    <a:pt x="5459" y="1732"/>
                  </a:lnTo>
                  <a:lnTo>
                    <a:pt x="5301" y="1260"/>
                  </a:lnTo>
                  <a:lnTo>
                    <a:pt x="5039" y="892"/>
                  </a:lnTo>
                  <a:lnTo>
                    <a:pt x="4776" y="630"/>
                  </a:lnTo>
                  <a:lnTo>
                    <a:pt x="4462" y="368"/>
                  </a:lnTo>
                  <a:lnTo>
                    <a:pt x="4094" y="210"/>
                  </a:lnTo>
                  <a:lnTo>
                    <a:pt x="3727" y="105"/>
                  </a:lnTo>
                  <a:lnTo>
                    <a:pt x="3307" y="53"/>
                  </a:lnTo>
                  <a:lnTo>
                    <a:pt x="2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68" name="Google Shape;1168;p20"/>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1169" name="Google Shape;1169;p20"/>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0_Branding Slide_Alberta_EN">
  <p:cSld name="TITLE_1">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17" name="Google Shape;17;p3"/>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Moraine-Lake, Alberta, Canada - Photo: Unsplash</a:t>
            </a:r>
            <a:endParaRPr sz="1400" b="0" i="0" u="none" strike="noStrike" cap="none">
              <a:solidFill>
                <a:srgbClr val="FFFFFF"/>
              </a:solidFill>
              <a:latin typeface="Source Sans Pro"/>
              <a:ea typeface="Source Sans Pro"/>
              <a:cs typeface="Source Sans Pro"/>
              <a:sym typeface="Source Sans Pro"/>
            </a:endParaRPr>
          </a:p>
        </p:txBody>
      </p:sp>
      <p:sp>
        <p:nvSpPr>
          <p:cNvPr id="18" name="Google Shape;18;p3"/>
          <p:cNvSpPr/>
          <p:nvPr/>
        </p:nvSpPr>
        <p:spPr>
          <a:xfrm>
            <a:off x="-6" y="4673534"/>
            <a:ext cx="9144000" cy="469966"/>
          </a:xfrm>
          <a:custGeom>
            <a:avLst/>
            <a:gdLst/>
            <a:ahLst/>
            <a:cxnLst/>
            <a:rect l="l" t="t" r="r" b="b"/>
            <a:pathLst>
              <a:path w="285750" h="14773" extrusionOk="0">
                <a:moveTo>
                  <a:pt x="0" y="0"/>
                </a:moveTo>
                <a:lnTo>
                  <a:pt x="0" y="14773"/>
                </a:lnTo>
                <a:lnTo>
                  <a:pt x="285750" y="14773"/>
                </a:lnTo>
                <a:lnTo>
                  <a:pt x="28575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3"/>
          <p:cNvGrpSpPr/>
          <p:nvPr/>
        </p:nvGrpSpPr>
        <p:grpSpPr>
          <a:xfrm>
            <a:off x="7941498" y="4793372"/>
            <a:ext cx="729760" cy="173505"/>
            <a:chOff x="7941498" y="4793372"/>
            <a:chExt cx="729760" cy="173505"/>
          </a:xfrm>
        </p:grpSpPr>
        <p:sp>
          <p:nvSpPr>
            <p:cNvPr id="20" name="Google Shape;20;p3"/>
            <p:cNvSpPr/>
            <p:nvPr/>
          </p:nvSpPr>
          <p:spPr>
            <a:xfrm>
              <a:off x="8639514" y="4793372"/>
              <a:ext cx="28576" cy="56817"/>
            </a:xfrm>
            <a:custGeom>
              <a:avLst/>
              <a:gdLst/>
              <a:ahLst/>
              <a:cxnLst/>
              <a:rect l="l" t="t" r="r" b="b"/>
              <a:pathLst>
                <a:path w="893" h="1786" extrusionOk="0">
                  <a:moveTo>
                    <a:pt x="0" y="1"/>
                  </a:moveTo>
                  <a:lnTo>
                    <a:pt x="0" y="1785"/>
                  </a:lnTo>
                  <a:lnTo>
                    <a:pt x="893" y="1785"/>
                  </a:lnTo>
                  <a:lnTo>
                    <a:pt x="893" y="1"/>
                  </a:lnTo>
                  <a:close/>
                </a:path>
              </a:pathLst>
            </a:custGeom>
            <a:solidFill>
              <a:srgbClr val="EB2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591898" y="4799671"/>
              <a:ext cx="41280" cy="44188"/>
            </a:xfrm>
            <a:custGeom>
              <a:avLst/>
              <a:gdLst/>
              <a:ahLst/>
              <a:cxnLst/>
              <a:rect l="l" t="t" r="r" b="b"/>
              <a:pathLst>
                <a:path w="1290" h="1389" extrusionOk="0">
                  <a:moveTo>
                    <a:pt x="596" y="1"/>
                  </a:moveTo>
                  <a:lnTo>
                    <a:pt x="497" y="199"/>
                  </a:lnTo>
                  <a:lnTo>
                    <a:pt x="298" y="199"/>
                  </a:lnTo>
                  <a:lnTo>
                    <a:pt x="398" y="497"/>
                  </a:lnTo>
                  <a:lnTo>
                    <a:pt x="398" y="596"/>
                  </a:lnTo>
                  <a:lnTo>
                    <a:pt x="199" y="398"/>
                  </a:lnTo>
                  <a:lnTo>
                    <a:pt x="199" y="497"/>
                  </a:lnTo>
                  <a:lnTo>
                    <a:pt x="1" y="497"/>
                  </a:lnTo>
                  <a:lnTo>
                    <a:pt x="1" y="596"/>
                  </a:lnTo>
                  <a:lnTo>
                    <a:pt x="1" y="695"/>
                  </a:lnTo>
                  <a:lnTo>
                    <a:pt x="298" y="992"/>
                  </a:lnTo>
                  <a:lnTo>
                    <a:pt x="298" y="1092"/>
                  </a:lnTo>
                  <a:lnTo>
                    <a:pt x="199" y="1191"/>
                  </a:lnTo>
                  <a:lnTo>
                    <a:pt x="497" y="1092"/>
                  </a:lnTo>
                  <a:lnTo>
                    <a:pt x="596" y="1092"/>
                  </a:lnTo>
                  <a:lnTo>
                    <a:pt x="596" y="1389"/>
                  </a:lnTo>
                  <a:lnTo>
                    <a:pt x="695" y="1389"/>
                  </a:lnTo>
                  <a:lnTo>
                    <a:pt x="695" y="1092"/>
                  </a:lnTo>
                  <a:lnTo>
                    <a:pt x="992" y="1191"/>
                  </a:lnTo>
                  <a:lnTo>
                    <a:pt x="992" y="1092"/>
                  </a:lnTo>
                  <a:lnTo>
                    <a:pt x="992" y="992"/>
                  </a:lnTo>
                  <a:lnTo>
                    <a:pt x="1290" y="695"/>
                  </a:lnTo>
                  <a:lnTo>
                    <a:pt x="1191" y="695"/>
                  </a:lnTo>
                  <a:lnTo>
                    <a:pt x="1191" y="596"/>
                  </a:lnTo>
                  <a:lnTo>
                    <a:pt x="1290" y="497"/>
                  </a:lnTo>
                  <a:lnTo>
                    <a:pt x="1092" y="497"/>
                  </a:lnTo>
                  <a:lnTo>
                    <a:pt x="992" y="398"/>
                  </a:lnTo>
                  <a:lnTo>
                    <a:pt x="893" y="596"/>
                  </a:lnTo>
                  <a:lnTo>
                    <a:pt x="794" y="596"/>
                  </a:lnTo>
                  <a:lnTo>
                    <a:pt x="794" y="497"/>
                  </a:lnTo>
                  <a:lnTo>
                    <a:pt x="893" y="199"/>
                  </a:lnTo>
                  <a:lnTo>
                    <a:pt x="695" y="199"/>
                  </a:lnTo>
                  <a:lnTo>
                    <a:pt x="596" y="1"/>
                  </a:lnTo>
                  <a:close/>
                </a:path>
              </a:pathLst>
            </a:custGeom>
            <a:solidFill>
              <a:srgbClr val="EB2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557018" y="4793372"/>
              <a:ext cx="28576" cy="56817"/>
            </a:xfrm>
            <a:custGeom>
              <a:avLst/>
              <a:gdLst/>
              <a:ahLst/>
              <a:cxnLst/>
              <a:rect l="l" t="t" r="r" b="b"/>
              <a:pathLst>
                <a:path w="893" h="1786" extrusionOk="0">
                  <a:moveTo>
                    <a:pt x="0" y="1"/>
                  </a:moveTo>
                  <a:lnTo>
                    <a:pt x="0" y="1785"/>
                  </a:lnTo>
                  <a:lnTo>
                    <a:pt x="893" y="1785"/>
                  </a:lnTo>
                  <a:lnTo>
                    <a:pt x="893" y="1"/>
                  </a:lnTo>
                  <a:close/>
                </a:path>
              </a:pathLst>
            </a:custGeom>
            <a:solidFill>
              <a:srgbClr val="EB2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563354" y="4856456"/>
              <a:ext cx="107904" cy="110421"/>
            </a:xfrm>
            <a:custGeom>
              <a:avLst/>
              <a:gdLst/>
              <a:ahLst/>
              <a:cxnLst/>
              <a:rect l="l" t="t" r="r" b="b"/>
              <a:pathLst>
                <a:path w="3372" h="3471" extrusionOk="0">
                  <a:moveTo>
                    <a:pt x="1884" y="1190"/>
                  </a:moveTo>
                  <a:lnTo>
                    <a:pt x="1884" y="1190"/>
                  </a:lnTo>
                  <a:lnTo>
                    <a:pt x="1884" y="1190"/>
                  </a:lnTo>
                  <a:lnTo>
                    <a:pt x="1884" y="1190"/>
                  </a:lnTo>
                  <a:lnTo>
                    <a:pt x="1785" y="1389"/>
                  </a:lnTo>
                  <a:lnTo>
                    <a:pt x="1686" y="1488"/>
                  </a:lnTo>
                  <a:lnTo>
                    <a:pt x="1686" y="1488"/>
                  </a:lnTo>
                  <a:lnTo>
                    <a:pt x="1190" y="1686"/>
                  </a:lnTo>
                  <a:lnTo>
                    <a:pt x="794" y="1686"/>
                  </a:lnTo>
                  <a:lnTo>
                    <a:pt x="794" y="1686"/>
                  </a:lnTo>
                  <a:lnTo>
                    <a:pt x="595" y="1785"/>
                  </a:lnTo>
                  <a:lnTo>
                    <a:pt x="298" y="1884"/>
                  </a:lnTo>
                  <a:lnTo>
                    <a:pt x="100" y="2182"/>
                  </a:lnTo>
                  <a:lnTo>
                    <a:pt x="1" y="2380"/>
                  </a:lnTo>
                  <a:lnTo>
                    <a:pt x="1" y="2578"/>
                  </a:lnTo>
                  <a:lnTo>
                    <a:pt x="1" y="2578"/>
                  </a:lnTo>
                  <a:lnTo>
                    <a:pt x="1" y="2777"/>
                  </a:lnTo>
                  <a:lnTo>
                    <a:pt x="100" y="2975"/>
                  </a:lnTo>
                  <a:lnTo>
                    <a:pt x="397" y="3272"/>
                  </a:lnTo>
                  <a:lnTo>
                    <a:pt x="794" y="3372"/>
                  </a:lnTo>
                  <a:lnTo>
                    <a:pt x="1091" y="3471"/>
                  </a:lnTo>
                  <a:lnTo>
                    <a:pt x="1091" y="3471"/>
                  </a:lnTo>
                  <a:lnTo>
                    <a:pt x="1389" y="3372"/>
                  </a:lnTo>
                  <a:lnTo>
                    <a:pt x="1587" y="3372"/>
                  </a:lnTo>
                  <a:lnTo>
                    <a:pt x="1884" y="3173"/>
                  </a:lnTo>
                  <a:lnTo>
                    <a:pt x="1884" y="3173"/>
                  </a:lnTo>
                  <a:lnTo>
                    <a:pt x="1984" y="3074"/>
                  </a:lnTo>
                  <a:lnTo>
                    <a:pt x="1984" y="3173"/>
                  </a:lnTo>
                  <a:lnTo>
                    <a:pt x="1984" y="3173"/>
                  </a:lnTo>
                  <a:lnTo>
                    <a:pt x="2281" y="3372"/>
                  </a:lnTo>
                  <a:lnTo>
                    <a:pt x="2479" y="3372"/>
                  </a:lnTo>
                  <a:lnTo>
                    <a:pt x="2777" y="3471"/>
                  </a:lnTo>
                  <a:lnTo>
                    <a:pt x="2777" y="3471"/>
                  </a:lnTo>
                  <a:lnTo>
                    <a:pt x="3074" y="3372"/>
                  </a:lnTo>
                  <a:lnTo>
                    <a:pt x="3273" y="3272"/>
                  </a:lnTo>
                  <a:lnTo>
                    <a:pt x="3372" y="3173"/>
                  </a:lnTo>
                  <a:lnTo>
                    <a:pt x="3372" y="3173"/>
                  </a:lnTo>
                  <a:lnTo>
                    <a:pt x="3372" y="3074"/>
                  </a:lnTo>
                  <a:lnTo>
                    <a:pt x="3273" y="3074"/>
                  </a:lnTo>
                  <a:lnTo>
                    <a:pt x="3273" y="3074"/>
                  </a:lnTo>
                  <a:lnTo>
                    <a:pt x="3173" y="3173"/>
                  </a:lnTo>
                  <a:lnTo>
                    <a:pt x="2975" y="3272"/>
                  </a:lnTo>
                  <a:lnTo>
                    <a:pt x="2975" y="3272"/>
                  </a:lnTo>
                  <a:lnTo>
                    <a:pt x="2876" y="3272"/>
                  </a:lnTo>
                  <a:lnTo>
                    <a:pt x="2777" y="3173"/>
                  </a:lnTo>
                  <a:lnTo>
                    <a:pt x="2678" y="2975"/>
                  </a:lnTo>
                  <a:lnTo>
                    <a:pt x="2678" y="2479"/>
                  </a:lnTo>
                  <a:lnTo>
                    <a:pt x="2678" y="2479"/>
                  </a:lnTo>
                  <a:lnTo>
                    <a:pt x="2678" y="893"/>
                  </a:lnTo>
                  <a:lnTo>
                    <a:pt x="2678" y="893"/>
                  </a:lnTo>
                  <a:lnTo>
                    <a:pt x="2578" y="496"/>
                  </a:lnTo>
                  <a:lnTo>
                    <a:pt x="2281" y="298"/>
                  </a:lnTo>
                  <a:lnTo>
                    <a:pt x="1884" y="100"/>
                  </a:lnTo>
                  <a:lnTo>
                    <a:pt x="1290" y="1"/>
                  </a:lnTo>
                  <a:lnTo>
                    <a:pt x="1290" y="1"/>
                  </a:lnTo>
                  <a:lnTo>
                    <a:pt x="595" y="100"/>
                  </a:lnTo>
                  <a:lnTo>
                    <a:pt x="298" y="298"/>
                  </a:lnTo>
                  <a:lnTo>
                    <a:pt x="199" y="496"/>
                  </a:lnTo>
                  <a:lnTo>
                    <a:pt x="199" y="695"/>
                  </a:lnTo>
                  <a:lnTo>
                    <a:pt x="199" y="695"/>
                  </a:lnTo>
                  <a:lnTo>
                    <a:pt x="199" y="893"/>
                  </a:lnTo>
                  <a:lnTo>
                    <a:pt x="298" y="893"/>
                  </a:lnTo>
                  <a:lnTo>
                    <a:pt x="496" y="992"/>
                  </a:lnTo>
                  <a:lnTo>
                    <a:pt x="496" y="992"/>
                  </a:lnTo>
                  <a:lnTo>
                    <a:pt x="695" y="893"/>
                  </a:lnTo>
                  <a:lnTo>
                    <a:pt x="794" y="794"/>
                  </a:lnTo>
                  <a:lnTo>
                    <a:pt x="893" y="595"/>
                  </a:lnTo>
                  <a:lnTo>
                    <a:pt x="893" y="595"/>
                  </a:lnTo>
                  <a:lnTo>
                    <a:pt x="893" y="298"/>
                  </a:lnTo>
                  <a:lnTo>
                    <a:pt x="1091" y="199"/>
                  </a:lnTo>
                  <a:lnTo>
                    <a:pt x="1290" y="199"/>
                  </a:lnTo>
                  <a:lnTo>
                    <a:pt x="1290" y="199"/>
                  </a:lnTo>
                  <a:lnTo>
                    <a:pt x="1587" y="199"/>
                  </a:lnTo>
                  <a:lnTo>
                    <a:pt x="1785" y="397"/>
                  </a:lnTo>
                  <a:lnTo>
                    <a:pt x="1884" y="595"/>
                  </a:lnTo>
                  <a:lnTo>
                    <a:pt x="1884" y="992"/>
                  </a:lnTo>
                  <a:lnTo>
                    <a:pt x="1884" y="992"/>
                  </a:lnTo>
                  <a:lnTo>
                    <a:pt x="1884" y="1091"/>
                  </a:lnTo>
                  <a:lnTo>
                    <a:pt x="1884" y="1091"/>
                  </a:lnTo>
                  <a:lnTo>
                    <a:pt x="1884" y="1190"/>
                  </a:lnTo>
                  <a:lnTo>
                    <a:pt x="1884" y="1190"/>
                  </a:lnTo>
                  <a:close/>
                  <a:moveTo>
                    <a:pt x="1884" y="2380"/>
                  </a:moveTo>
                  <a:lnTo>
                    <a:pt x="1884" y="2380"/>
                  </a:lnTo>
                  <a:lnTo>
                    <a:pt x="1884" y="2678"/>
                  </a:lnTo>
                  <a:lnTo>
                    <a:pt x="1785" y="2975"/>
                  </a:lnTo>
                  <a:lnTo>
                    <a:pt x="1587" y="3173"/>
                  </a:lnTo>
                  <a:lnTo>
                    <a:pt x="1290" y="3272"/>
                  </a:lnTo>
                  <a:lnTo>
                    <a:pt x="1290" y="3272"/>
                  </a:lnTo>
                  <a:lnTo>
                    <a:pt x="992" y="3173"/>
                  </a:lnTo>
                  <a:lnTo>
                    <a:pt x="893" y="3074"/>
                  </a:lnTo>
                  <a:lnTo>
                    <a:pt x="794" y="2876"/>
                  </a:lnTo>
                  <a:lnTo>
                    <a:pt x="695" y="2678"/>
                  </a:lnTo>
                  <a:lnTo>
                    <a:pt x="695" y="2678"/>
                  </a:lnTo>
                  <a:lnTo>
                    <a:pt x="794" y="2281"/>
                  </a:lnTo>
                  <a:lnTo>
                    <a:pt x="992" y="2083"/>
                  </a:lnTo>
                  <a:lnTo>
                    <a:pt x="1290" y="1884"/>
                  </a:lnTo>
                  <a:lnTo>
                    <a:pt x="1290" y="1884"/>
                  </a:lnTo>
                  <a:lnTo>
                    <a:pt x="1884" y="1587"/>
                  </a:lnTo>
                  <a:lnTo>
                    <a:pt x="1884" y="1587"/>
                  </a:lnTo>
                  <a:lnTo>
                    <a:pt x="1884" y="1587"/>
                  </a:lnTo>
                  <a:lnTo>
                    <a:pt x="1884" y="1587"/>
                  </a:lnTo>
                  <a:lnTo>
                    <a:pt x="1884" y="1587"/>
                  </a:lnTo>
                  <a:lnTo>
                    <a:pt x="1884" y="1587"/>
                  </a:lnTo>
                  <a:lnTo>
                    <a:pt x="1884" y="1686"/>
                  </a:lnTo>
                  <a:lnTo>
                    <a:pt x="1884" y="1686"/>
                  </a:lnTo>
                  <a:lnTo>
                    <a:pt x="1884" y="2380"/>
                  </a:lnTo>
                  <a:lnTo>
                    <a:pt x="1884" y="238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8436442" y="4796521"/>
              <a:ext cx="123776" cy="170356"/>
            </a:xfrm>
            <a:custGeom>
              <a:avLst/>
              <a:gdLst/>
              <a:ahLst/>
              <a:cxnLst/>
              <a:rect l="l" t="t" r="r" b="b"/>
              <a:pathLst>
                <a:path w="3868" h="5355" extrusionOk="0">
                  <a:moveTo>
                    <a:pt x="3372" y="100"/>
                  </a:moveTo>
                  <a:lnTo>
                    <a:pt x="3372" y="100"/>
                  </a:lnTo>
                  <a:lnTo>
                    <a:pt x="3273" y="1"/>
                  </a:lnTo>
                  <a:lnTo>
                    <a:pt x="3173" y="1"/>
                  </a:lnTo>
                  <a:lnTo>
                    <a:pt x="3173" y="1"/>
                  </a:lnTo>
                  <a:lnTo>
                    <a:pt x="1984" y="1"/>
                  </a:lnTo>
                  <a:lnTo>
                    <a:pt x="1984" y="1"/>
                  </a:lnTo>
                  <a:lnTo>
                    <a:pt x="1984" y="100"/>
                  </a:lnTo>
                  <a:lnTo>
                    <a:pt x="1984" y="100"/>
                  </a:lnTo>
                  <a:lnTo>
                    <a:pt x="1984" y="100"/>
                  </a:lnTo>
                  <a:lnTo>
                    <a:pt x="2182" y="100"/>
                  </a:lnTo>
                  <a:lnTo>
                    <a:pt x="2380" y="199"/>
                  </a:lnTo>
                  <a:lnTo>
                    <a:pt x="2578" y="497"/>
                  </a:lnTo>
                  <a:lnTo>
                    <a:pt x="2678" y="992"/>
                  </a:lnTo>
                  <a:lnTo>
                    <a:pt x="2678" y="992"/>
                  </a:lnTo>
                  <a:lnTo>
                    <a:pt x="2678" y="2083"/>
                  </a:lnTo>
                  <a:lnTo>
                    <a:pt x="2678" y="2083"/>
                  </a:lnTo>
                  <a:lnTo>
                    <a:pt x="2678" y="2281"/>
                  </a:lnTo>
                  <a:lnTo>
                    <a:pt x="2678" y="2281"/>
                  </a:lnTo>
                  <a:lnTo>
                    <a:pt x="2578" y="2182"/>
                  </a:lnTo>
                  <a:lnTo>
                    <a:pt x="2578" y="2182"/>
                  </a:lnTo>
                  <a:lnTo>
                    <a:pt x="2281" y="2083"/>
                  </a:lnTo>
                  <a:lnTo>
                    <a:pt x="1984" y="1984"/>
                  </a:lnTo>
                  <a:lnTo>
                    <a:pt x="1686" y="1885"/>
                  </a:lnTo>
                  <a:lnTo>
                    <a:pt x="1686" y="1885"/>
                  </a:lnTo>
                  <a:lnTo>
                    <a:pt x="1091" y="1984"/>
                  </a:lnTo>
                  <a:lnTo>
                    <a:pt x="496" y="2281"/>
                  </a:lnTo>
                  <a:lnTo>
                    <a:pt x="298" y="2579"/>
                  </a:lnTo>
                  <a:lnTo>
                    <a:pt x="100" y="2876"/>
                  </a:lnTo>
                  <a:lnTo>
                    <a:pt x="1" y="3173"/>
                  </a:lnTo>
                  <a:lnTo>
                    <a:pt x="1" y="3570"/>
                  </a:lnTo>
                  <a:lnTo>
                    <a:pt x="1" y="3570"/>
                  </a:lnTo>
                  <a:lnTo>
                    <a:pt x="1" y="3967"/>
                  </a:lnTo>
                  <a:lnTo>
                    <a:pt x="100" y="4363"/>
                  </a:lnTo>
                  <a:lnTo>
                    <a:pt x="298" y="4661"/>
                  </a:lnTo>
                  <a:lnTo>
                    <a:pt x="496" y="4958"/>
                  </a:lnTo>
                  <a:lnTo>
                    <a:pt x="794" y="5057"/>
                  </a:lnTo>
                  <a:lnTo>
                    <a:pt x="1091" y="5256"/>
                  </a:lnTo>
                  <a:lnTo>
                    <a:pt x="1686" y="5355"/>
                  </a:lnTo>
                  <a:lnTo>
                    <a:pt x="1686" y="5355"/>
                  </a:lnTo>
                  <a:lnTo>
                    <a:pt x="1984" y="5355"/>
                  </a:lnTo>
                  <a:lnTo>
                    <a:pt x="2182" y="5256"/>
                  </a:lnTo>
                  <a:lnTo>
                    <a:pt x="2578" y="5057"/>
                  </a:lnTo>
                  <a:lnTo>
                    <a:pt x="2578" y="5057"/>
                  </a:lnTo>
                  <a:lnTo>
                    <a:pt x="2678" y="5057"/>
                  </a:lnTo>
                  <a:lnTo>
                    <a:pt x="2678" y="5156"/>
                  </a:lnTo>
                  <a:lnTo>
                    <a:pt x="2678" y="5156"/>
                  </a:lnTo>
                  <a:lnTo>
                    <a:pt x="2678" y="5256"/>
                  </a:lnTo>
                  <a:lnTo>
                    <a:pt x="2777" y="5355"/>
                  </a:lnTo>
                  <a:lnTo>
                    <a:pt x="2876" y="5355"/>
                  </a:lnTo>
                  <a:lnTo>
                    <a:pt x="2876" y="5355"/>
                  </a:lnTo>
                  <a:lnTo>
                    <a:pt x="3768" y="5256"/>
                  </a:lnTo>
                  <a:lnTo>
                    <a:pt x="3768" y="5256"/>
                  </a:lnTo>
                  <a:lnTo>
                    <a:pt x="3867" y="5156"/>
                  </a:lnTo>
                  <a:lnTo>
                    <a:pt x="3768" y="5156"/>
                  </a:lnTo>
                  <a:lnTo>
                    <a:pt x="3768" y="5156"/>
                  </a:lnTo>
                  <a:lnTo>
                    <a:pt x="3669" y="5057"/>
                  </a:lnTo>
                  <a:lnTo>
                    <a:pt x="3570" y="4958"/>
                  </a:lnTo>
                  <a:lnTo>
                    <a:pt x="3372" y="4661"/>
                  </a:lnTo>
                  <a:lnTo>
                    <a:pt x="3372" y="3967"/>
                  </a:lnTo>
                  <a:lnTo>
                    <a:pt x="3372" y="3967"/>
                  </a:lnTo>
                  <a:lnTo>
                    <a:pt x="3372" y="100"/>
                  </a:lnTo>
                  <a:lnTo>
                    <a:pt x="3372" y="100"/>
                  </a:lnTo>
                  <a:close/>
                  <a:moveTo>
                    <a:pt x="2678" y="3868"/>
                  </a:moveTo>
                  <a:lnTo>
                    <a:pt x="2678" y="3868"/>
                  </a:lnTo>
                  <a:lnTo>
                    <a:pt x="2578" y="4462"/>
                  </a:lnTo>
                  <a:lnTo>
                    <a:pt x="2380" y="4859"/>
                  </a:lnTo>
                  <a:lnTo>
                    <a:pt x="2083" y="5057"/>
                  </a:lnTo>
                  <a:lnTo>
                    <a:pt x="1785" y="5156"/>
                  </a:lnTo>
                  <a:lnTo>
                    <a:pt x="1785" y="5156"/>
                  </a:lnTo>
                  <a:lnTo>
                    <a:pt x="1587" y="5156"/>
                  </a:lnTo>
                  <a:lnTo>
                    <a:pt x="1389" y="5057"/>
                  </a:lnTo>
                  <a:lnTo>
                    <a:pt x="992" y="4661"/>
                  </a:lnTo>
                  <a:lnTo>
                    <a:pt x="794" y="4165"/>
                  </a:lnTo>
                  <a:lnTo>
                    <a:pt x="794" y="3570"/>
                  </a:lnTo>
                  <a:lnTo>
                    <a:pt x="794" y="3570"/>
                  </a:lnTo>
                  <a:lnTo>
                    <a:pt x="794" y="2975"/>
                  </a:lnTo>
                  <a:lnTo>
                    <a:pt x="1091" y="2479"/>
                  </a:lnTo>
                  <a:lnTo>
                    <a:pt x="1389" y="2182"/>
                  </a:lnTo>
                  <a:lnTo>
                    <a:pt x="1785" y="2083"/>
                  </a:lnTo>
                  <a:lnTo>
                    <a:pt x="1785" y="2083"/>
                  </a:lnTo>
                  <a:lnTo>
                    <a:pt x="2182" y="2182"/>
                  </a:lnTo>
                  <a:lnTo>
                    <a:pt x="2479" y="2479"/>
                  </a:lnTo>
                  <a:lnTo>
                    <a:pt x="2578" y="2975"/>
                  </a:lnTo>
                  <a:lnTo>
                    <a:pt x="2678" y="3669"/>
                  </a:lnTo>
                  <a:lnTo>
                    <a:pt x="2678" y="3669"/>
                  </a:lnTo>
                  <a:lnTo>
                    <a:pt x="2678" y="3868"/>
                  </a:lnTo>
                  <a:lnTo>
                    <a:pt x="2678" y="3868"/>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328570" y="4856456"/>
              <a:ext cx="111072" cy="110421"/>
            </a:xfrm>
            <a:custGeom>
              <a:avLst/>
              <a:gdLst/>
              <a:ahLst/>
              <a:cxnLst/>
              <a:rect l="l" t="t" r="r" b="b"/>
              <a:pathLst>
                <a:path w="3471" h="3471" extrusionOk="0">
                  <a:moveTo>
                    <a:pt x="1983" y="1190"/>
                  </a:moveTo>
                  <a:lnTo>
                    <a:pt x="1983" y="1190"/>
                  </a:lnTo>
                  <a:lnTo>
                    <a:pt x="1983" y="1190"/>
                  </a:lnTo>
                  <a:lnTo>
                    <a:pt x="1983" y="1190"/>
                  </a:lnTo>
                  <a:lnTo>
                    <a:pt x="1884" y="1389"/>
                  </a:lnTo>
                  <a:lnTo>
                    <a:pt x="1686" y="1488"/>
                  </a:lnTo>
                  <a:lnTo>
                    <a:pt x="1686" y="1488"/>
                  </a:lnTo>
                  <a:lnTo>
                    <a:pt x="1190" y="1686"/>
                  </a:lnTo>
                  <a:lnTo>
                    <a:pt x="893" y="1686"/>
                  </a:lnTo>
                  <a:lnTo>
                    <a:pt x="893" y="1686"/>
                  </a:lnTo>
                  <a:lnTo>
                    <a:pt x="695" y="1785"/>
                  </a:lnTo>
                  <a:lnTo>
                    <a:pt x="397" y="1884"/>
                  </a:lnTo>
                  <a:lnTo>
                    <a:pt x="100" y="2182"/>
                  </a:lnTo>
                  <a:lnTo>
                    <a:pt x="100" y="2380"/>
                  </a:lnTo>
                  <a:lnTo>
                    <a:pt x="0" y="2578"/>
                  </a:lnTo>
                  <a:lnTo>
                    <a:pt x="0" y="2578"/>
                  </a:lnTo>
                  <a:lnTo>
                    <a:pt x="100" y="2777"/>
                  </a:lnTo>
                  <a:lnTo>
                    <a:pt x="199" y="2975"/>
                  </a:lnTo>
                  <a:lnTo>
                    <a:pt x="397" y="3272"/>
                  </a:lnTo>
                  <a:lnTo>
                    <a:pt x="794" y="3372"/>
                  </a:lnTo>
                  <a:lnTo>
                    <a:pt x="1190" y="3471"/>
                  </a:lnTo>
                  <a:lnTo>
                    <a:pt x="1190" y="3471"/>
                  </a:lnTo>
                  <a:lnTo>
                    <a:pt x="1389" y="3372"/>
                  </a:lnTo>
                  <a:lnTo>
                    <a:pt x="1686" y="3372"/>
                  </a:lnTo>
                  <a:lnTo>
                    <a:pt x="1983" y="3173"/>
                  </a:lnTo>
                  <a:lnTo>
                    <a:pt x="1983" y="3173"/>
                  </a:lnTo>
                  <a:lnTo>
                    <a:pt x="1983" y="3074"/>
                  </a:lnTo>
                  <a:lnTo>
                    <a:pt x="2083" y="3173"/>
                  </a:lnTo>
                  <a:lnTo>
                    <a:pt x="2083" y="3173"/>
                  </a:lnTo>
                  <a:lnTo>
                    <a:pt x="2281" y="3372"/>
                  </a:lnTo>
                  <a:lnTo>
                    <a:pt x="2479" y="3372"/>
                  </a:lnTo>
                  <a:lnTo>
                    <a:pt x="2876" y="3471"/>
                  </a:lnTo>
                  <a:lnTo>
                    <a:pt x="2876" y="3471"/>
                  </a:lnTo>
                  <a:lnTo>
                    <a:pt x="3173" y="3372"/>
                  </a:lnTo>
                  <a:lnTo>
                    <a:pt x="3272" y="3272"/>
                  </a:lnTo>
                  <a:lnTo>
                    <a:pt x="3471" y="3173"/>
                  </a:lnTo>
                  <a:lnTo>
                    <a:pt x="3471" y="3173"/>
                  </a:lnTo>
                  <a:lnTo>
                    <a:pt x="3372" y="3074"/>
                  </a:lnTo>
                  <a:lnTo>
                    <a:pt x="3372" y="3074"/>
                  </a:lnTo>
                  <a:lnTo>
                    <a:pt x="3372" y="3074"/>
                  </a:lnTo>
                  <a:lnTo>
                    <a:pt x="3173" y="3173"/>
                  </a:lnTo>
                  <a:lnTo>
                    <a:pt x="3074" y="3272"/>
                  </a:lnTo>
                  <a:lnTo>
                    <a:pt x="3074" y="3272"/>
                  </a:lnTo>
                  <a:lnTo>
                    <a:pt x="2975" y="3272"/>
                  </a:lnTo>
                  <a:lnTo>
                    <a:pt x="2777" y="3173"/>
                  </a:lnTo>
                  <a:lnTo>
                    <a:pt x="2678" y="2975"/>
                  </a:lnTo>
                  <a:lnTo>
                    <a:pt x="2678" y="2479"/>
                  </a:lnTo>
                  <a:lnTo>
                    <a:pt x="2678" y="2479"/>
                  </a:lnTo>
                  <a:lnTo>
                    <a:pt x="2678" y="893"/>
                  </a:lnTo>
                  <a:lnTo>
                    <a:pt x="2678" y="893"/>
                  </a:lnTo>
                  <a:lnTo>
                    <a:pt x="2578" y="496"/>
                  </a:lnTo>
                  <a:lnTo>
                    <a:pt x="2380" y="298"/>
                  </a:lnTo>
                  <a:lnTo>
                    <a:pt x="1884" y="100"/>
                  </a:lnTo>
                  <a:lnTo>
                    <a:pt x="1289" y="1"/>
                  </a:lnTo>
                  <a:lnTo>
                    <a:pt x="1289" y="1"/>
                  </a:lnTo>
                  <a:lnTo>
                    <a:pt x="695" y="100"/>
                  </a:lnTo>
                  <a:lnTo>
                    <a:pt x="397" y="298"/>
                  </a:lnTo>
                  <a:lnTo>
                    <a:pt x="199" y="496"/>
                  </a:lnTo>
                  <a:lnTo>
                    <a:pt x="199" y="695"/>
                  </a:lnTo>
                  <a:lnTo>
                    <a:pt x="199" y="695"/>
                  </a:lnTo>
                  <a:lnTo>
                    <a:pt x="298" y="893"/>
                  </a:lnTo>
                  <a:lnTo>
                    <a:pt x="397" y="893"/>
                  </a:lnTo>
                  <a:lnTo>
                    <a:pt x="595" y="992"/>
                  </a:lnTo>
                  <a:lnTo>
                    <a:pt x="595" y="992"/>
                  </a:lnTo>
                  <a:lnTo>
                    <a:pt x="695" y="893"/>
                  </a:lnTo>
                  <a:lnTo>
                    <a:pt x="794" y="794"/>
                  </a:lnTo>
                  <a:lnTo>
                    <a:pt x="893" y="595"/>
                  </a:lnTo>
                  <a:lnTo>
                    <a:pt x="893" y="595"/>
                  </a:lnTo>
                  <a:lnTo>
                    <a:pt x="992" y="298"/>
                  </a:lnTo>
                  <a:lnTo>
                    <a:pt x="1091" y="199"/>
                  </a:lnTo>
                  <a:lnTo>
                    <a:pt x="1389" y="199"/>
                  </a:lnTo>
                  <a:lnTo>
                    <a:pt x="1389" y="199"/>
                  </a:lnTo>
                  <a:lnTo>
                    <a:pt x="1587" y="199"/>
                  </a:lnTo>
                  <a:lnTo>
                    <a:pt x="1785" y="397"/>
                  </a:lnTo>
                  <a:lnTo>
                    <a:pt x="1884" y="595"/>
                  </a:lnTo>
                  <a:lnTo>
                    <a:pt x="1983" y="992"/>
                  </a:lnTo>
                  <a:lnTo>
                    <a:pt x="1983" y="992"/>
                  </a:lnTo>
                  <a:lnTo>
                    <a:pt x="1983" y="1091"/>
                  </a:lnTo>
                  <a:lnTo>
                    <a:pt x="1983" y="1091"/>
                  </a:lnTo>
                  <a:lnTo>
                    <a:pt x="1983" y="1190"/>
                  </a:lnTo>
                  <a:lnTo>
                    <a:pt x="1983" y="1190"/>
                  </a:lnTo>
                  <a:close/>
                  <a:moveTo>
                    <a:pt x="1983" y="2380"/>
                  </a:moveTo>
                  <a:lnTo>
                    <a:pt x="1983" y="2380"/>
                  </a:lnTo>
                  <a:lnTo>
                    <a:pt x="1884" y="2678"/>
                  </a:lnTo>
                  <a:lnTo>
                    <a:pt x="1785" y="2975"/>
                  </a:lnTo>
                  <a:lnTo>
                    <a:pt x="1587" y="3173"/>
                  </a:lnTo>
                  <a:lnTo>
                    <a:pt x="1389" y="3272"/>
                  </a:lnTo>
                  <a:lnTo>
                    <a:pt x="1389" y="3272"/>
                  </a:lnTo>
                  <a:lnTo>
                    <a:pt x="1091" y="3173"/>
                  </a:lnTo>
                  <a:lnTo>
                    <a:pt x="893" y="3074"/>
                  </a:lnTo>
                  <a:lnTo>
                    <a:pt x="794" y="2876"/>
                  </a:lnTo>
                  <a:lnTo>
                    <a:pt x="794" y="2678"/>
                  </a:lnTo>
                  <a:lnTo>
                    <a:pt x="794" y="2678"/>
                  </a:lnTo>
                  <a:lnTo>
                    <a:pt x="893" y="2281"/>
                  </a:lnTo>
                  <a:lnTo>
                    <a:pt x="992" y="2083"/>
                  </a:lnTo>
                  <a:lnTo>
                    <a:pt x="1289" y="1884"/>
                  </a:lnTo>
                  <a:lnTo>
                    <a:pt x="1289" y="1884"/>
                  </a:lnTo>
                  <a:lnTo>
                    <a:pt x="1884" y="1587"/>
                  </a:lnTo>
                  <a:lnTo>
                    <a:pt x="1884" y="1587"/>
                  </a:lnTo>
                  <a:lnTo>
                    <a:pt x="1983" y="1587"/>
                  </a:lnTo>
                  <a:lnTo>
                    <a:pt x="1983" y="1587"/>
                  </a:lnTo>
                  <a:lnTo>
                    <a:pt x="1983" y="1587"/>
                  </a:lnTo>
                  <a:lnTo>
                    <a:pt x="1983" y="1587"/>
                  </a:lnTo>
                  <a:lnTo>
                    <a:pt x="1983" y="1686"/>
                  </a:lnTo>
                  <a:lnTo>
                    <a:pt x="1983" y="1686"/>
                  </a:lnTo>
                  <a:lnTo>
                    <a:pt x="1983" y="2380"/>
                  </a:lnTo>
                  <a:lnTo>
                    <a:pt x="1983" y="238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8198490" y="4856456"/>
              <a:ext cx="126944" cy="110421"/>
            </a:xfrm>
            <a:custGeom>
              <a:avLst/>
              <a:gdLst/>
              <a:ahLst/>
              <a:cxnLst/>
              <a:rect l="l" t="t" r="r" b="b"/>
              <a:pathLst>
                <a:path w="3967" h="3471" extrusionOk="0">
                  <a:moveTo>
                    <a:pt x="2777" y="2578"/>
                  </a:moveTo>
                  <a:lnTo>
                    <a:pt x="2777" y="2578"/>
                  </a:lnTo>
                  <a:lnTo>
                    <a:pt x="2777" y="2876"/>
                  </a:lnTo>
                  <a:lnTo>
                    <a:pt x="2677" y="3074"/>
                  </a:lnTo>
                  <a:lnTo>
                    <a:pt x="2578" y="3272"/>
                  </a:lnTo>
                  <a:lnTo>
                    <a:pt x="2479" y="3272"/>
                  </a:lnTo>
                  <a:lnTo>
                    <a:pt x="2479" y="3272"/>
                  </a:lnTo>
                  <a:lnTo>
                    <a:pt x="2380" y="3372"/>
                  </a:lnTo>
                  <a:lnTo>
                    <a:pt x="2380" y="3471"/>
                  </a:lnTo>
                  <a:lnTo>
                    <a:pt x="2380" y="3471"/>
                  </a:lnTo>
                  <a:lnTo>
                    <a:pt x="3867" y="3471"/>
                  </a:lnTo>
                  <a:lnTo>
                    <a:pt x="3867" y="3471"/>
                  </a:lnTo>
                  <a:lnTo>
                    <a:pt x="3966" y="3372"/>
                  </a:lnTo>
                  <a:lnTo>
                    <a:pt x="3867" y="3272"/>
                  </a:lnTo>
                  <a:lnTo>
                    <a:pt x="3867" y="3272"/>
                  </a:lnTo>
                  <a:lnTo>
                    <a:pt x="3768" y="3272"/>
                  </a:lnTo>
                  <a:lnTo>
                    <a:pt x="3669" y="3074"/>
                  </a:lnTo>
                  <a:lnTo>
                    <a:pt x="3570" y="2876"/>
                  </a:lnTo>
                  <a:lnTo>
                    <a:pt x="3570" y="2380"/>
                  </a:lnTo>
                  <a:lnTo>
                    <a:pt x="3570" y="1091"/>
                  </a:lnTo>
                  <a:lnTo>
                    <a:pt x="3570" y="1091"/>
                  </a:lnTo>
                  <a:lnTo>
                    <a:pt x="3471" y="794"/>
                  </a:lnTo>
                  <a:lnTo>
                    <a:pt x="3371" y="397"/>
                  </a:lnTo>
                  <a:lnTo>
                    <a:pt x="3272" y="298"/>
                  </a:lnTo>
                  <a:lnTo>
                    <a:pt x="3074" y="100"/>
                  </a:lnTo>
                  <a:lnTo>
                    <a:pt x="2777" y="1"/>
                  </a:lnTo>
                  <a:lnTo>
                    <a:pt x="2380" y="1"/>
                  </a:lnTo>
                  <a:lnTo>
                    <a:pt x="2380" y="1"/>
                  </a:lnTo>
                  <a:lnTo>
                    <a:pt x="1983" y="1"/>
                  </a:lnTo>
                  <a:lnTo>
                    <a:pt x="1587" y="199"/>
                  </a:lnTo>
                  <a:lnTo>
                    <a:pt x="1289" y="298"/>
                  </a:lnTo>
                  <a:lnTo>
                    <a:pt x="1289" y="298"/>
                  </a:lnTo>
                  <a:lnTo>
                    <a:pt x="1289" y="397"/>
                  </a:lnTo>
                  <a:lnTo>
                    <a:pt x="1190" y="298"/>
                  </a:lnTo>
                  <a:lnTo>
                    <a:pt x="1190" y="298"/>
                  </a:lnTo>
                  <a:lnTo>
                    <a:pt x="1190" y="100"/>
                  </a:lnTo>
                  <a:lnTo>
                    <a:pt x="1190" y="100"/>
                  </a:lnTo>
                  <a:lnTo>
                    <a:pt x="1091" y="1"/>
                  </a:lnTo>
                  <a:lnTo>
                    <a:pt x="992" y="1"/>
                  </a:lnTo>
                  <a:lnTo>
                    <a:pt x="992" y="1"/>
                  </a:lnTo>
                  <a:lnTo>
                    <a:pt x="99" y="199"/>
                  </a:lnTo>
                  <a:lnTo>
                    <a:pt x="99" y="199"/>
                  </a:lnTo>
                  <a:lnTo>
                    <a:pt x="0" y="199"/>
                  </a:lnTo>
                  <a:lnTo>
                    <a:pt x="99" y="298"/>
                  </a:lnTo>
                  <a:lnTo>
                    <a:pt x="99" y="298"/>
                  </a:lnTo>
                  <a:lnTo>
                    <a:pt x="199" y="298"/>
                  </a:lnTo>
                  <a:lnTo>
                    <a:pt x="298" y="397"/>
                  </a:lnTo>
                  <a:lnTo>
                    <a:pt x="496" y="595"/>
                  </a:lnTo>
                  <a:lnTo>
                    <a:pt x="496" y="992"/>
                  </a:lnTo>
                  <a:lnTo>
                    <a:pt x="496" y="992"/>
                  </a:lnTo>
                  <a:lnTo>
                    <a:pt x="496" y="2380"/>
                  </a:lnTo>
                  <a:lnTo>
                    <a:pt x="496" y="2380"/>
                  </a:lnTo>
                  <a:lnTo>
                    <a:pt x="496" y="2876"/>
                  </a:lnTo>
                  <a:lnTo>
                    <a:pt x="397" y="3173"/>
                  </a:lnTo>
                  <a:lnTo>
                    <a:pt x="298" y="3272"/>
                  </a:lnTo>
                  <a:lnTo>
                    <a:pt x="199" y="3272"/>
                  </a:lnTo>
                  <a:lnTo>
                    <a:pt x="199" y="3272"/>
                  </a:lnTo>
                  <a:lnTo>
                    <a:pt x="99" y="3372"/>
                  </a:lnTo>
                  <a:lnTo>
                    <a:pt x="199" y="3471"/>
                  </a:lnTo>
                  <a:lnTo>
                    <a:pt x="199" y="3471"/>
                  </a:lnTo>
                  <a:lnTo>
                    <a:pt x="1686" y="3471"/>
                  </a:lnTo>
                  <a:lnTo>
                    <a:pt x="1686" y="3471"/>
                  </a:lnTo>
                  <a:lnTo>
                    <a:pt x="1785" y="3372"/>
                  </a:lnTo>
                  <a:lnTo>
                    <a:pt x="1587" y="3272"/>
                  </a:lnTo>
                  <a:lnTo>
                    <a:pt x="1587" y="3272"/>
                  </a:lnTo>
                  <a:lnTo>
                    <a:pt x="1488" y="3272"/>
                  </a:lnTo>
                  <a:lnTo>
                    <a:pt x="1388" y="3173"/>
                  </a:lnTo>
                  <a:lnTo>
                    <a:pt x="1289" y="2876"/>
                  </a:lnTo>
                  <a:lnTo>
                    <a:pt x="1289" y="2578"/>
                  </a:lnTo>
                  <a:lnTo>
                    <a:pt x="1289" y="2578"/>
                  </a:lnTo>
                  <a:lnTo>
                    <a:pt x="1289" y="1587"/>
                  </a:lnTo>
                  <a:lnTo>
                    <a:pt x="1289" y="1587"/>
                  </a:lnTo>
                  <a:lnTo>
                    <a:pt x="1289" y="1190"/>
                  </a:lnTo>
                  <a:lnTo>
                    <a:pt x="1289" y="794"/>
                  </a:lnTo>
                  <a:lnTo>
                    <a:pt x="1388" y="595"/>
                  </a:lnTo>
                  <a:lnTo>
                    <a:pt x="1587" y="397"/>
                  </a:lnTo>
                  <a:lnTo>
                    <a:pt x="1785" y="298"/>
                  </a:lnTo>
                  <a:lnTo>
                    <a:pt x="2082" y="199"/>
                  </a:lnTo>
                  <a:lnTo>
                    <a:pt x="2082" y="199"/>
                  </a:lnTo>
                  <a:lnTo>
                    <a:pt x="2479" y="298"/>
                  </a:lnTo>
                  <a:lnTo>
                    <a:pt x="2677" y="496"/>
                  </a:lnTo>
                  <a:lnTo>
                    <a:pt x="2777" y="794"/>
                  </a:lnTo>
                  <a:lnTo>
                    <a:pt x="2777" y="1091"/>
                  </a:lnTo>
                  <a:lnTo>
                    <a:pt x="2777" y="2578"/>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8093786" y="4856456"/>
              <a:ext cx="107904" cy="110421"/>
            </a:xfrm>
            <a:custGeom>
              <a:avLst/>
              <a:gdLst/>
              <a:ahLst/>
              <a:cxnLst/>
              <a:rect l="l" t="t" r="r" b="b"/>
              <a:pathLst>
                <a:path w="3372" h="3471" extrusionOk="0">
                  <a:moveTo>
                    <a:pt x="1884" y="1190"/>
                  </a:moveTo>
                  <a:lnTo>
                    <a:pt x="1884" y="1190"/>
                  </a:lnTo>
                  <a:lnTo>
                    <a:pt x="1884" y="1190"/>
                  </a:lnTo>
                  <a:lnTo>
                    <a:pt x="1884" y="1190"/>
                  </a:lnTo>
                  <a:lnTo>
                    <a:pt x="1785" y="1389"/>
                  </a:lnTo>
                  <a:lnTo>
                    <a:pt x="1587" y="1488"/>
                  </a:lnTo>
                  <a:lnTo>
                    <a:pt x="1587" y="1488"/>
                  </a:lnTo>
                  <a:lnTo>
                    <a:pt x="1190" y="1686"/>
                  </a:lnTo>
                  <a:lnTo>
                    <a:pt x="794" y="1686"/>
                  </a:lnTo>
                  <a:lnTo>
                    <a:pt x="794" y="1686"/>
                  </a:lnTo>
                  <a:lnTo>
                    <a:pt x="595" y="1785"/>
                  </a:lnTo>
                  <a:lnTo>
                    <a:pt x="298" y="1884"/>
                  </a:lnTo>
                  <a:lnTo>
                    <a:pt x="100" y="2182"/>
                  </a:lnTo>
                  <a:lnTo>
                    <a:pt x="0" y="2380"/>
                  </a:lnTo>
                  <a:lnTo>
                    <a:pt x="0" y="2578"/>
                  </a:lnTo>
                  <a:lnTo>
                    <a:pt x="0" y="2578"/>
                  </a:lnTo>
                  <a:lnTo>
                    <a:pt x="0" y="2777"/>
                  </a:lnTo>
                  <a:lnTo>
                    <a:pt x="100" y="2975"/>
                  </a:lnTo>
                  <a:lnTo>
                    <a:pt x="397" y="3272"/>
                  </a:lnTo>
                  <a:lnTo>
                    <a:pt x="694" y="3372"/>
                  </a:lnTo>
                  <a:lnTo>
                    <a:pt x="1091" y="3471"/>
                  </a:lnTo>
                  <a:lnTo>
                    <a:pt x="1091" y="3471"/>
                  </a:lnTo>
                  <a:lnTo>
                    <a:pt x="1388" y="3372"/>
                  </a:lnTo>
                  <a:lnTo>
                    <a:pt x="1587" y="3372"/>
                  </a:lnTo>
                  <a:lnTo>
                    <a:pt x="1884" y="3173"/>
                  </a:lnTo>
                  <a:lnTo>
                    <a:pt x="1884" y="3173"/>
                  </a:lnTo>
                  <a:lnTo>
                    <a:pt x="1983" y="3074"/>
                  </a:lnTo>
                  <a:lnTo>
                    <a:pt x="1983" y="3173"/>
                  </a:lnTo>
                  <a:lnTo>
                    <a:pt x="1983" y="3173"/>
                  </a:lnTo>
                  <a:lnTo>
                    <a:pt x="2182" y="3372"/>
                  </a:lnTo>
                  <a:lnTo>
                    <a:pt x="2479" y="3372"/>
                  </a:lnTo>
                  <a:lnTo>
                    <a:pt x="2777" y="3471"/>
                  </a:lnTo>
                  <a:lnTo>
                    <a:pt x="2777" y="3471"/>
                  </a:lnTo>
                  <a:lnTo>
                    <a:pt x="3074" y="3372"/>
                  </a:lnTo>
                  <a:lnTo>
                    <a:pt x="3272" y="3272"/>
                  </a:lnTo>
                  <a:lnTo>
                    <a:pt x="3371" y="3173"/>
                  </a:lnTo>
                  <a:lnTo>
                    <a:pt x="3371" y="3173"/>
                  </a:lnTo>
                  <a:lnTo>
                    <a:pt x="3371" y="3074"/>
                  </a:lnTo>
                  <a:lnTo>
                    <a:pt x="3272" y="3074"/>
                  </a:lnTo>
                  <a:lnTo>
                    <a:pt x="3272" y="3074"/>
                  </a:lnTo>
                  <a:lnTo>
                    <a:pt x="3173" y="3173"/>
                  </a:lnTo>
                  <a:lnTo>
                    <a:pt x="2975" y="3272"/>
                  </a:lnTo>
                  <a:lnTo>
                    <a:pt x="2975" y="3272"/>
                  </a:lnTo>
                  <a:lnTo>
                    <a:pt x="2876" y="3272"/>
                  </a:lnTo>
                  <a:lnTo>
                    <a:pt x="2777" y="3173"/>
                  </a:lnTo>
                  <a:lnTo>
                    <a:pt x="2677" y="2975"/>
                  </a:lnTo>
                  <a:lnTo>
                    <a:pt x="2578" y="2479"/>
                  </a:lnTo>
                  <a:lnTo>
                    <a:pt x="2578" y="2479"/>
                  </a:lnTo>
                  <a:lnTo>
                    <a:pt x="2578" y="893"/>
                  </a:lnTo>
                  <a:lnTo>
                    <a:pt x="2578" y="893"/>
                  </a:lnTo>
                  <a:lnTo>
                    <a:pt x="2578" y="496"/>
                  </a:lnTo>
                  <a:lnTo>
                    <a:pt x="2281" y="298"/>
                  </a:lnTo>
                  <a:lnTo>
                    <a:pt x="1884" y="100"/>
                  </a:lnTo>
                  <a:lnTo>
                    <a:pt x="1190" y="1"/>
                  </a:lnTo>
                  <a:lnTo>
                    <a:pt x="1190" y="1"/>
                  </a:lnTo>
                  <a:lnTo>
                    <a:pt x="595" y="100"/>
                  </a:lnTo>
                  <a:lnTo>
                    <a:pt x="298" y="298"/>
                  </a:lnTo>
                  <a:lnTo>
                    <a:pt x="199" y="496"/>
                  </a:lnTo>
                  <a:lnTo>
                    <a:pt x="100" y="695"/>
                  </a:lnTo>
                  <a:lnTo>
                    <a:pt x="100" y="695"/>
                  </a:lnTo>
                  <a:lnTo>
                    <a:pt x="199" y="893"/>
                  </a:lnTo>
                  <a:lnTo>
                    <a:pt x="298" y="893"/>
                  </a:lnTo>
                  <a:lnTo>
                    <a:pt x="496" y="992"/>
                  </a:lnTo>
                  <a:lnTo>
                    <a:pt x="496" y="992"/>
                  </a:lnTo>
                  <a:lnTo>
                    <a:pt x="595" y="893"/>
                  </a:lnTo>
                  <a:lnTo>
                    <a:pt x="694" y="794"/>
                  </a:lnTo>
                  <a:lnTo>
                    <a:pt x="794" y="595"/>
                  </a:lnTo>
                  <a:lnTo>
                    <a:pt x="794" y="595"/>
                  </a:lnTo>
                  <a:lnTo>
                    <a:pt x="893" y="298"/>
                  </a:lnTo>
                  <a:lnTo>
                    <a:pt x="1091" y="199"/>
                  </a:lnTo>
                  <a:lnTo>
                    <a:pt x="1289" y="199"/>
                  </a:lnTo>
                  <a:lnTo>
                    <a:pt x="1289" y="199"/>
                  </a:lnTo>
                  <a:lnTo>
                    <a:pt x="1587" y="199"/>
                  </a:lnTo>
                  <a:lnTo>
                    <a:pt x="1785" y="397"/>
                  </a:lnTo>
                  <a:lnTo>
                    <a:pt x="1884" y="595"/>
                  </a:lnTo>
                  <a:lnTo>
                    <a:pt x="1884" y="992"/>
                  </a:lnTo>
                  <a:lnTo>
                    <a:pt x="1884" y="992"/>
                  </a:lnTo>
                  <a:lnTo>
                    <a:pt x="1884" y="1091"/>
                  </a:lnTo>
                  <a:lnTo>
                    <a:pt x="1884" y="1091"/>
                  </a:lnTo>
                  <a:lnTo>
                    <a:pt x="1884" y="1190"/>
                  </a:lnTo>
                  <a:lnTo>
                    <a:pt x="1884" y="1190"/>
                  </a:lnTo>
                  <a:close/>
                  <a:moveTo>
                    <a:pt x="1884" y="2380"/>
                  </a:moveTo>
                  <a:lnTo>
                    <a:pt x="1884" y="2380"/>
                  </a:lnTo>
                  <a:lnTo>
                    <a:pt x="1884" y="2678"/>
                  </a:lnTo>
                  <a:lnTo>
                    <a:pt x="1686" y="2975"/>
                  </a:lnTo>
                  <a:lnTo>
                    <a:pt x="1488" y="3173"/>
                  </a:lnTo>
                  <a:lnTo>
                    <a:pt x="1289" y="3272"/>
                  </a:lnTo>
                  <a:lnTo>
                    <a:pt x="1289" y="3272"/>
                  </a:lnTo>
                  <a:lnTo>
                    <a:pt x="992" y="3173"/>
                  </a:lnTo>
                  <a:lnTo>
                    <a:pt x="794" y="3074"/>
                  </a:lnTo>
                  <a:lnTo>
                    <a:pt x="794" y="2876"/>
                  </a:lnTo>
                  <a:lnTo>
                    <a:pt x="694" y="2678"/>
                  </a:lnTo>
                  <a:lnTo>
                    <a:pt x="694" y="2678"/>
                  </a:lnTo>
                  <a:lnTo>
                    <a:pt x="794" y="2281"/>
                  </a:lnTo>
                  <a:lnTo>
                    <a:pt x="992" y="2083"/>
                  </a:lnTo>
                  <a:lnTo>
                    <a:pt x="1289" y="1884"/>
                  </a:lnTo>
                  <a:lnTo>
                    <a:pt x="1289" y="1884"/>
                  </a:lnTo>
                  <a:lnTo>
                    <a:pt x="1884" y="1587"/>
                  </a:lnTo>
                  <a:lnTo>
                    <a:pt x="1884" y="1587"/>
                  </a:lnTo>
                  <a:lnTo>
                    <a:pt x="1884" y="1587"/>
                  </a:lnTo>
                  <a:lnTo>
                    <a:pt x="1884" y="1587"/>
                  </a:lnTo>
                  <a:lnTo>
                    <a:pt x="1884" y="1587"/>
                  </a:lnTo>
                  <a:lnTo>
                    <a:pt x="1884" y="1587"/>
                  </a:lnTo>
                  <a:lnTo>
                    <a:pt x="1884" y="1686"/>
                  </a:lnTo>
                  <a:lnTo>
                    <a:pt x="1884" y="1686"/>
                  </a:lnTo>
                  <a:lnTo>
                    <a:pt x="1884" y="2380"/>
                  </a:lnTo>
                  <a:lnTo>
                    <a:pt x="1884" y="238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7941498" y="4793372"/>
              <a:ext cx="152320" cy="173505"/>
            </a:xfrm>
            <a:custGeom>
              <a:avLst/>
              <a:gdLst/>
              <a:ahLst/>
              <a:cxnLst/>
              <a:rect l="l" t="t" r="r" b="b"/>
              <a:pathLst>
                <a:path w="4760" h="5454" extrusionOk="0">
                  <a:moveTo>
                    <a:pt x="3867" y="298"/>
                  </a:moveTo>
                  <a:lnTo>
                    <a:pt x="3867" y="298"/>
                  </a:lnTo>
                  <a:lnTo>
                    <a:pt x="4065" y="298"/>
                  </a:lnTo>
                  <a:lnTo>
                    <a:pt x="4164" y="298"/>
                  </a:lnTo>
                  <a:lnTo>
                    <a:pt x="4164" y="298"/>
                  </a:lnTo>
                  <a:lnTo>
                    <a:pt x="4164" y="298"/>
                  </a:lnTo>
                  <a:lnTo>
                    <a:pt x="4264" y="199"/>
                  </a:lnTo>
                  <a:lnTo>
                    <a:pt x="4264" y="199"/>
                  </a:lnTo>
                  <a:lnTo>
                    <a:pt x="4264" y="100"/>
                  </a:lnTo>
                  <a:lnTo>
                    <a:pt x="4264" y="100"/>
                  </a:lnTo>
                  <a:lnTo>
                    <a:pt x="4363" y="100"/>
                  </a:lnTo>
                  <a:lnTo>
                    <a:pt x="4462" y="199"/>
                  </a:lnTo>
                  <a:lnTo>
                    <a:pt x="4462" y="199"/>
                  </a:lnTo>
                  <a:lnTo>
                    <a:pt x="4561" y="1785"/>
                  </a:lnTo>
                  <a:lnTo>
                    <a:pt x="4561" y="1785"/>
                  </a:lnTo>
                  <a:lnTo>
                    <a:pt x="4561" y="1884"/>
                  </a:lnTo>
                  <a:lnTo>
                    <a:pt x="4462" y="1884"/>
                  </a:lnTo>
                  <a:lnTo>
                    <a:pt x="4363" y="1884"/>
                  </a:lnTo>
                  <a:lnTo>
                    <a:pt x="4363" y="1785"/>
                  </a:lnTo>
                  <a:lnTo>
                    <a:pt x="4363" y="1785"/>
                  </a:lnTo>
                  <a:lnTo>
                    <a:pt x="4264" y="1488"/>
                  </a:lnTo>
                  <a:lnTo>
                    <a:pt x="3966" y="893"/>
                  </a:lnTo>
                  <a:lnTo>
                    <a:pt x="3768" y="695"/>
                  </a:lnTo>
                  <a:lnTo>
                    <a:pt x="3470" y="397"/>
                  </a:lnTo>
                  <a:lnTo>
                    <a:pt x="3173" y="298"/>
                  </a:lnTo>
                  <a:lnTo>
                    <a:pt x="2776" y="199"/>
                  </a:lnTo>
                  <a:lnTo>
                    <a:pt x="2776" y="199"/>
                  </a:lnTo>
                  <a:lnTo>
                    <a:pt x="2380" y="298"/>
                  </a:lnTo>
                  <a:lnTo>
                    <a:pt x="1983" y="496"/>
                  </a:lnTo>
                  <a:lnTo>
                    <a:pt x="1785" y="695"/>
                  </a:lnTo>
                  <a:lnTo>
                    <a:pt x="1487" y="1091"/>
                  </a:lnTo>
                  <a:lnTo>
                    <a:pt x="1289" y="1488"/>
                  </a:lnTo>
                  <a:lnTo>
                    <a:pt x="1190" y="1884"/>
                  </a:lnTo>
                  <a:lnTo>
                    <a:pt x="1091" y="2479"/>
                  </a:lnTo>
                  <a:lnTo>
                    <a:pt x="1091" y="2975"/>
                  </a:lnTo>
                  <a:lnTo>
                    <a:pt x="1091" y="2975"/>
                  </a:lnTo>
                  <a:lnTo>
                    <a:pt x="1091" y="3471"/>
                  </a:lnTo>
                  <a:lnTo>
                    <a:pt x="1190" y="3967"/>
                  </a:lnTo>
                  <a:lnTo>
                    <a:pt x="1388" y="4363"/>
                  </a:lnTo>
                  <a:lnTo>
                    <a:pt x="1587" y="4661"/>
                  </a:lnTo>
                  <a:lnTo>
                    <a:pt x="1884" y="4859"/>
                  </a:lnTo>
                  <a:lnTo>
                    <a:pt x="2181" y="5057"/>
                  </a:lnTo>
                  <a:lnTo>
                    <a:pt x="2578" y="5156"/>
                  </a:lnTo>
                  <a:lnTo>
                    <a:pt x="2975" y="5255"/>
                  </a:lnTo>
                  <a:lnTo>
                    <a:pt x="2975" y="5255"/>
                  </a:lnTo>
                  <a:lnTo>
                    <a:pt x="3272" y="5156"/>
                  </a:lnTo>
                  <a:lnTo>
                    <a:pt x="3669" y="5057"/>
                  </a:lnTo>
                  <a:lnTo>
                    <a:pt x="3867" y="4859"/>
                  </a:lnTo>
                  <a:lnTo>
                    <a:pt x="4065" y="4661"/>
                  </a:lnTo>
                  <a:lnTo>
                    <a:pt x="4363" y="4264"/>
                  </a:lnTo>
                  <a:lnTo>
                    <a:pt x="4462" y="3867"/>
                  </a:lnTo>
                  <a:lnTo>
                    <a:pt x="4462" y="3867"/>
                  </a:lnTo>
                  <a:lnTo>
                    <a:pt x="4561" y="3768"/>
                  </a:lnTo>
                  <a:lnTo>
                    <a:pt x="4660" y="3669"/>
                  </a:lnTo>
                  <a:lnTo>
                    <a:pt x="4759" y="3768"/>
                  </a:lnTo>
                  <a:lnTo>
                    <a:pt x="4759" y="3867"/>
                  </a:lnTo>
                  <a:lnTo>
                    <a:pt x="4759" y="3867"/>
                  </a:lnTo>
                  <a:lnTo>
                    <a:pt x="4462" y="4462"/>
                  </a:lnTo>
                  <a:lnTo>
                    <a:pt x="4065" y="4958"/>
                  </a:lnTo>
                  <a:lnTo>
                    <a:pt x="3768" y="5156"/>
                  </a:lnTo>
                  <a:lnTo>
                    <a:pt x="3470" y="5355"/>
                  </a:lnTo>
                  <a:lnTo>
                    <a:pt x="3074" y="5454"/>
                  </a:lnTo>
                  <a:lnTo>
                    <a:pt x="2677" y="5454"/>
                  </a:lnTo>
                  <a:lnTo>
                    <a:pt x="2677" y="5454"/>
                  </a:lnTo>
                  <a:lnTo>
                    <a:pt x="2181" y="5454"/>
                  </a:lnTo>
                  <a:lnTo>
                    <a:pt x="1785" y="5355"/>
                  </a:lnTo>
                  <a:lnTo>
                    <a:pt x="1289" y="5057"/>
                  </a:lnTo>
                  <a:lnTo>
                    <a:pt x="893" y="4760"/>
                  </a:lnTo>
                  <a:lnTo>
                    <a:pt x="595" y="4462"/>
                  </a:lnTo>
                  <a:lnTo>
                    <a:pt x="298" y="3967"/>
                  </a:lnTo>
                  <a:lnTo>
                    <a:pt x="99" y="3471"/>
                  </a:lnTo>
                  <a:lnTo>
                    <a:pt x="0" y="2876"/>
                  </a:lnTo>
                  <a:lnTo>
                    <a:pt x="0" y="2876"/>
                  </a:lnTo>
                  <a:lnTo>
                    <a:pt x="99" y="2182"/>
                  </a:lnTo>
                  <a:lnTo>
                    <a:pt x="198" y="1686"/>
                  </a:lnTo>
                  <a:lnTo>
                    <a:pt x="496" y="1190"/>
                  </a:lnTo>
                  <a:lnTo>
                    <a:pt x="893" y="794"/>
                  </a:lnTo>
                  <a:lnTo>
                    <a:pt x="1289" y="496"/>
                  </a:lnTo>
                  <a:lnTo>
                    <a:pt x="1686" y="199"/>
                  </a:lnTo>
                  <a:lnTo>
                    <a:pt x="2181" y="100"/>
                  </a:lnTo>
                  <a:lnTo>
                    <a:pt x="2776" y="1"/>
                  </a:lnTo>
                  <a:lnTo>
                    <a:pt x="2776" y="1"/>
                  </a:lnTo>
                  <a:lnTo>
                    <a:pt x="3173" y="100"/>
                  </a:lnTo>
                  <a:lnTo>
                    <a:pt x="3470" y="100"/>
                  </a:lnTo>
                  <a:lnTo>
                    <a:pt x="3470" y="100"/>
                  </a:lnTo>
                  <a:lnTo>
                    <a:pt x="3867" y="298"/>
                  </a:lnTo>
                  <a:lnTo>
                    <a:pt x="3867" y="298"/>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8639514" y="4793372"/>
              <a:ext cx="28576" cy="56817"/>
            </a:xfrm>
            <a:custGeom>
              <a:avLst/>
              <a:gdLst/>
              <a:ahLst/>
              <a:cxnLst/>
              <a:rect l="l" t="t" r="r" b="b"/>
              <a:pathLst>
                <a:path w="893" h="1786" extrusionOk="0">
                  <a:moveTo>
                    <a:pt x="0" y="1"/>
                  </a:moveTo>
                  <a:lnTo>
                    <a:pt x="0" y="1785"/>
                  </a:lnTo>
                  <a:lnTo>
                    <a:pt x="893" y="1785"/>
                  </a:lnTo>
                  <a:lnTo>
                    <a:pt x="893" y="1"/>
                  </a:lnTo>
                  <a:close/>
                </a:path>
              </a:pathLst>
            </a:custGeom>
            <a:solidFill>
              <a:srgbClr val="EB2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8591898" y="4799671"/>
              <a:ext cx="41280" cy="44188"/>
            </a:xfrm>
            <a:custGeom>
              <a:avLst/>
              <a:gdLst/>
              <a:ahLst/>
              <a:cxnLst/>
              <a:rect l="l" t="t" r="r" b="b"/>
              <a:pathLst>
                <a:path w="1290" h="1389" extrusionOk="0">
                  <a:moveTo>
                    <a:pt x="596" y="1"/>
                  </a:moveTo>
                  <a:lnTo>
                    <a:pt x="497" y="199"/>
                  </a:lnTo>
                  <a:lnTo>
                    <a:pt x="298" y="199"/>
                  </a:lnTo>
                  <a:lnTo>
                    <a:pt x="398" y="497"/>
                  </a:lnTo>
                  <a:lnTo>
                    <a:pt x="398" y="596"/>
                  </a:lnTo>
                  <a:lnTo>
                    <a:pt x="199" y="398"/>
                  </a:lnTo>
                  <a:lnTo>
                    <a:pt x="199" y="497"/>
                  </a:lnTo>
                  <a:lnTo>
                    <a:pt x="1" y="497"/>
                  </a:lnTo>
                  <a:lnTo>
                    <a:pt x="1" y="596"/>
                  </a:lnTo>
                  <a:lnTo>
                    <a:pt x="1" y="695"/>
                  </a:lnTo>
                  <a:lnTo>
                    <a:pt x="298" y="992"/>
                  </a:lnTo>
                  <a:lnTo>
                    <a:pt x="298" y="1092"/>
                  </a:lnTo>
                  <a:lnTo>
                    <a:pt x="199" y="1191"/>
                  </a:lnTo>
                  <a:lnTo>
                    <a:pt x="497" y="1092"/>
                  </a:lnTo>
                  <a:lnTo>
                    <a:pt x="596" y="1092"/>
                  </a:lnTo>
                  <a:lnTo>
                    <a:pt x="596" y="1389"/>
                  </a:lnTo>
                  <a:lnTo>
                    <a:pt x="695" y="1389"/>
                  </a:lnTo>
                  <a:lnTo>
                    <a:pt x="695" y="1092"/>
                  </a:lnTo>
                  <a:lnTo>
                    <a:pt x="992" y="1191"/>
                  </a:lnTo>
                  <a:lnTo>
                    <a:pt x="992" y="1092"/>
                  </a:lnTo>
                  <a:lnTo>
                    <a:pt x="992" y="992"/>
                  </a:lnTo>
                  <a:lnTo>
                    <a:pt x="1290" y="695"/>
                  </a:lnTo>
                  <a:lnTo>
                    <a:pt x="1191" y="695"/>
                  </a:lnTo>
                  <a:lnTo>
                    <a:pt x="1191" y="596"/>
                  </a:lnTo>
                  <a:lnTo>
                    <a:pt x="1290" y="497"/>
                  </a:lnTo>
                  <a:lnTo>
                    <a:pt x="1092" y="497"/>
                  </a:lnTo>
                  <a:lnTo>
                    <a:pt x="992" y="398"/>
                  </a:lnTo>
                  <a:lnTo>
                    <a:pt x="893" y="596"/>
                  </a:lnTo>
                  <a:lnTo>
                    <a:pt x="794" y="596"/>
                  </a:lnTo>
                  <a:lnTo>
                    <a:pt x="794" y="497"/>
                  </a:lnTo>
                  <a:lnTo>
                    <a:pt x="893" y="199"/>
                  </a:lnTo>
                  <a:lnTo>
                    <a:pt x="695" y="199"/>
                  </a:lnTo>
                  <a:lnTo>
                    <a:pt x="596" y="1"/>
                  </a:lnTo>
                  <a:close/>
                </a:path>
              </a:pathLst>
            </a:custGeom>
            <a:solidFill>
              <a:srgbClr val="EB2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8557018" y="4793372"/>
              <a:ext cx="28576" cy="56817"/>
            </a:xfrm>
            <a:custGeom>
              <a:avLst/>
              <a:gdLst/>
              <a:ahLst/>
              <a:cxnLst/>
              <a:rect l="l" t="t" r="r" b="b"/>
              <a:pathLst>
                <a:path w="893" h="1786" extrusionOk="0">
                  <a:moveTo>
                    <a:pt x="0" y="1"/>
                  </a:moveTo>
                  <a:lnTo>
                    <a:pt x="0" y="1785"/>
                  </a:lnTo>
                  <a:lnTo>
                    <a:pt x="893" y="1785"/>
                  </a:lnTo>
                  <a:lnTo>
                    <a:pt x="893" y="1"/>
                  </a:lnTo>
                  <a:close/>
                </a:path>
              </a:pathLst>
            </a:custGeom>
            <a:solidFill>
              <a:srgbClr val="EB2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8563354" y="4856456"/>
              <a:ext cx="107904" cy="110421"/>
            </a:xfrm>
            <a:custGeom>
              <a:avLst/>
              <a:gdLst/>
              <a:ahLst/>
              <a:cxnLst/>
              <a:rect l="l" t="t" r="r" b="b"/>
              <a:pathLst>
                <a:path w="3372" h="3471" extrusionOk="0">
                  <a:moveTo>
                    <a:pt x="1884" y="1190"/>
                  </a:moveTo>
                  <a:lnTo>
                    <a:pt x="1884" y="1190"/>
                  </a:lnTo>
                  <a:lnTo>
                    <a:pt x="1884" y="1190"/>
                  </a:lnTo>
                  <a:lnTo>
                    <a:pt x="1884" y="1190"/>
                  </a:lnTo>
                  <a:lnTo>
                    <a:pt x="1785" y="1389"/>
                  </a:lnTo>
                  <a:lnTo>
                    <a:pt x="1686" y="1488"/>
                  </a:lnTo>
                  <a:lnTo>
                    <a:pt x="1686" y="1488"/>
                  </a:lnTo>
                  <a:lnTo>
                    <a:pt x="1190" y="1686"/>
                  </a:lnTo>
                  <a:lnTo>
                    <a:pt x="794" y="1686"/>
                  </a:lnTo>
                  <a:lnTo>
                    <a:pt x="794" y="1686"/>
                  </a:lnTo>
                  <a:lnTo>
                    <a:pt x="595" y="1785"/>
                  </a:lnTo>
                  <a:lnTo>
                    <a:pt x="298" y="1884"/>
                  </a:lnTo>
                  <a:lnTo>
                    <a:pt x="100" y="2182"/>
                  </a:lnTo>
                  <a:lnTo>
                    <a:pt x="1" y="2380"/>
                  </a:lnTo>
                  <a:lnTo>
                    <a:pt x="1" y="2578"/>
                  </a:lnTo>
                  <a:lnTo>
                    <a:pt x="1" y="2578"/>
                  </a:lnTo>
                  <a:lnTo>
                    <a:pt x="1" y="2777"/>
                  </a:lnTo>
                  <a:lnTo>
                    <a:pt x="100" y="2975"/>
                  </a:lnTo>
                  <a:lnTo>
                    <a:pt x="397" y="3272"/>
                  </a:lnTo>
                  <a:lnTo>
                    <a:pt x="794" y="3372"/>
                  </a:lnTo>
                  <a:lnTo>
                    <a:pt x="1091" y="3471"/>
                  </a:lnTo>
                  <a:lnTo>
                    <a:pt x="1091" y="3471"/>
                  </a:lnTo>
                  <a:lnTo>
                    <a:pt x="1389" y="3372"/>
                  </a:lnTo>
                  <a:lnTo>
                    <a:pt x="1587" y="3372"/>
                  </a:lnTo>
                  <a:lnTo>
                    <a:pt x="1884" y="3173"/>
                  </a:lnTo>
                  <a:lnTo>
                    <a:pt x="1884" y="3173"/>
                  </a:lnTo>
                  <a:lnTo>
                    <a:pt x="1984" y="3074"/>
                  </a:lnTo>
                  <a:lnTo>
                    <a:pt x="1984" y="3173"/>
                  </a:lnTo>
                  <a:lnTo>
                    <a:pt x="1984" y="3173"/>
                  </a:lnTo>
                  <a:lnTo>
                    <a:pt x="2281" y="3372"/>
                  </a:lnTo>
                  <a:lnTo>
                    <a:pt x="2479" y="3372"/>
                  </a:lnTo>
                  <a:lnTo>
                    <a:pt x="2777" y="3471"/>
                  </a:lnTo>
                  <a:lnTo>
                    <a:pt x="2777" y="3471"/>
                  </a:lnTo>
                  <a:lnTo>
                    <a:pt x="3074" y="3372"/>
                  </a:lnTo>
                  <a:lnTo>
                    <a:pt x="3273" y="3272"/>
                  </a:lnTo>
                  <a:lnTo>
                    <a:pt x="3372" y="3173"/>
                  </a:lnTo>
                  <a:lnTo>
                    <a:pt x="3372" y="3173"/>
                  </a:lnTo>
                  <a:lnTo>
                    <a:pt x="3372" y="3074"/>
                  </a:lnTo>
                  <a:lnTo>
                    <a:pt x="3273" y="3074"/>
                  </a:lnTo>
                  <a:lnTo>
                    <a:pt x="3273" y="3074"/>
                  </a:lnTo>
                  <a:lnTo>
                    <a:pt x="3173" y="3173"/>
                  </a:lnTo>
                  <a:lnTo>
                    <a:pt x="2975" y="3272"/>
                  </a:lnTo>
                  <a:lnTo>
                    <a:pt x="2975" y="3272"/>
                  </a:lnTo>
                  <a:lnTo>
                    <a:pt x="2876" y="3272"/>
                  </a:lnTo>
                  <a:lnTo>
                    <a:pt x="2777" y="3173"/>
                  </a:lnTo>
                  <a:lnTo>
                    <a:pt x="2678" y="2975"/>
                  </a:lnTo>
                  <a:lnTo>
                    <a:pt x="2678" y="2479"/>
                  </a:lnTo>
                  <a:lnTo>
                    <a:pt x="2678" y="2479"/>
                  </a:lnTo>
                  <a:lnTo>
                    <a:pt x="2678" y="893"/>
                  </a:lnTo>
                  <a:lnTo>
                    <a:pt x="2678" y="893"/>
                  </a:lnTo>
                  <a:lnTo>
                    <a:pt x="2578" y="496"/>
                  </a:lnTo>
                  <a:lnTo>
                    <a:pt x="2281" y="298"/>
                  </a:lnTo>
                  <a:lnTo>
                    <a:pt x="1884" y="100"/>
                  </a:lnTo>
                  <a:lnTo>
                    <a:pt x="1290" y="1"/>
                  </a:lnTo>
                  <a:lnTo>
                    <a:pt x="1290" y="1"/>
                  </a:lnTo>
                  <a:lnTo>
                    <a:pt x="595" y="100"/>
                  </a:lnTo>
                  <a:lnTo>
                    <a:pt x="298" y="298"/>
                  </a:lnTo>
                  <a:lnTo>
                    <a:pt x="199" y="496"/>
                  </a:lnTo>
                  <a:lnTo>
                    <a:pt x="199" y="695"/>
                  </a:lnTo>
                  <a:lnTo>
                    <a:pt x="199" y="695"/>
                  </a:lnTo>
                  <a:lnTo>
                    <a:pt x="199" y="893"/>
                  </a:lnTo>
                  <a:lnTo>
                    <a:pt x="298" y="893"/>
                  </a:lnTo>
                  <a:lnTo>
                    <a:pt x="496" y="992"/>
                  </a:lnTo>
                  <a:lnTo>
                    <a:pt x="496" y="992"/>
                  </a:lnTo>
                  <a:lnTo>
                    <a:pt x="695" y="893"/>
                  </a:lnTo>
                  <a:lnTo>
                    <a:pt x="794" y="794"/>
                  </a:lnTo>
                  <a:lnTo>
                    <a:pt x="893" y="595"/>
                  </a:lnTo>
                  <a:lnTo>
                    <a:pt x="893" y="595"/>
                  </a:lnTo>
                  <a:lnTo>
                    <a:pt x="893" y="298"/>
                  </a:lnTo>
                  <a:lnTo>
                    <a:pt x="1091" y="199"/>
                  </a:lnTo>
                  <a:lnTo>
                    <a:pt x="1290" y="199"/>
                  </a:lnTo>
                  <a:lnTo>
                    <a:pt x="1290" y="199"/>
                  </a:lnTo>
                  <a:lnTo>
                    <a:pt x="1587" y="199"/>
                  </a:lnTo>
                  <a:lnTo>
                    <a:pt x="1785" y="397"/>
                  </a:lnTo>
                  <a:lnTo>
                    <a:pt x="1884" y="595"/>
                  </a:lnTo>
                  <a:lnTo>
                    <a:pt x="1884" y="992"/>
                  </a:lnTo>
                  <a:lnTo>
                    <a:pt x="1884" y="992"/>
                  </a:lnTo>
                  <a:lnTo>
                    <a:pt x="1884" y="1091"/>
                  </a:lnTo>
                  <a:lnTo>
                    <a:pt x="1884" y="1091"/>
                  </a:lnTo>
                  <a:lnTo>
                    <a:pt x="1884" y="1190"/>
                  </a:lnTo>
                  <a:lnTo>
                    <a:pt x="1884" y="1190"/>
                  </a:lnTo>
                  <a:close/>
                  <a:moveTo>
                    <a:pt x="1884" y="2380"/>
                  </a:moveTo>
                  <a:lnTo>
                    <a:pt x="1884" y="2380"/>
                  </a:lnTo>
                  <a:lnTo>
                    <a:pt x="1884" y="2678"/>
                  </a:lnTo>
                  <a:lnTo>
                    <a:pt x="1785" y="2975"/>
                  </a:lnTo>
                  <a:lnTo>
                    <a:pt x="1587" y="3173"/>
                  </a:lnTo>
                  <a:lnTo>
                    <a:pt x="1290" y="3272"/>
                  </a:lnTo>
                  <a:lnTo>
                    <a:pt x="1290" y="3272"/>
                  </a:lnTo>
                  <a:lnTo>
                    <a:pt x="992" y="3173"/>
                  </a:lnTo>
                  <a:lnTo>
                    <a:pt x="893" y="3074"/>
                  </a:lnTo>
                  <a:lnTo>
                    <a:pt x="794" y="2876"/>
                  </a:lnTo>
                  <a:lnTo>
                    <a:pt x="695" y="2678"/>
                  </a:lnTo>
                  <a:lnTo>
                    <a:pt x="695" y="2678"/>
                  </a:lnTo>
                  <a:lnTo>
                    <a:pt x="794" y="2281"/>
                  </a:lnTo>
                  <a:lnTo>
                    <a:pt x="992" y="2083"/>
                  </a:lnTo>
                  <a:lnTo>
                    <a:pt x="1290" y="1884"/>
                  </a:lnTo>
                  <a:lnTo>
                    <a:pt x="1290" y="1884"/>
                  </a:lnTo>
                  <a:lnTo>
                    <a:pt x="1884" y="1587"/>
                  </a:lnTo>
                  <a:lnTo>
                    <a:pt x="1884" y="1587"/>
                  </a:lnTo>
                  <a:lnTo>
                    <a:pt x="1884" y="1587"/>
                  </a:lnTo>
                  <a:lnTo>
                    <a:pt x="1884" y="1587"/>
                  </a:lnTo>
                  <a:lnTo>
                    <a:pt x="1884" y="1587"/>
                  </a:lnTo>
                  <a:lnTo>
                    <a:pt x="1884" y="1587"/>
                  </a:lnTo>
                  <a:lnTo>
                    <a:pt x="1884" y="1686"/>
                  </a:lnTo>
                  <a:lnTo>
                    <a:pt x="1884" y="1686"/>
                  </a:lnTo>
                  <a:lnTo>
                    <a:pt x="1884" y="2380"/>
                  </a:lnTo>
                  <a:lnTo>
                    <a:pt x="1884" y="238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436442" y="4796521"/>
              <a:ext cx="123776" cy="170356"/>
            </a:xfrm>
            <a:custGeom>
              <a:avLst/>
              <a:gdLst/>
              <a:ahLst/>
              <a:cxnLst/>
              <a:rect l="l" t="t" r="r" b="b"/>
              <a:pathLst>
                <a:path w="3868" h="5355" extrusionOk="0">
                  <a:moveTo>
                    <a:pt x="3372" y="100"/>
                  </a:moveTo>
                  <a:lnTo>
                    <a:pt x="3372" y="100"/>
                  </a:lnTo>
                  <a:lnTo>
                    <a:pt x="3273" y="1"/>
                  </a:lnTo>
                  <a:lnTo>
                    <a:pt x="3173" y="1"/>
                  </a:lnTo>
                  <a:lnTo>
                    <a:pt x="3173" y="1"/>
                  </a:lnTo>
                  <a:lnTo>
                    <a:pt x="1984" y="1"/>
                  </a:lnTo>
                  <a:lnTo>
                    <a:pt x="1984" y="1"/>
                  </a:lnTo>
                  <a:lnTo>
                    <a:pt x="1984" y="100"/>
                  </a:lnTo>
                  <a:lnTo>
                    <a:pt x="1984" y="100"/>
                  </a:lnTo>
                  <a:lnTo>
                    <a:pt x="1984" y="100"/>
                  </a:lnTo>
                  <a:lnTo>
                    <a:pt x="2182" y="100"/>
                  </a:lnTo>
                  <a:lnTo>
                    <a:pt x="2380" y="199"/>
                  </a:lnTo>
                  <a:lnTo>
                    <a:pt x="2578" y="497"/>
                  </a:lnTo>
                  <a:lnTo>
                    <a:pt x="2678" y="992"/>
                  </a:lnTo>
                  <a:lnTo>
                    <a:pt x="2678" y="992"/>
                  </a:lnTo>
                  <a:lnTo>
                    <a:pt x="2678" y="2083"/>
                  </a:lnTo>
                  <a:lnTo>
                    <a:pt x="2678" y="2083"/>
                  </a:lnTo>
                  <a:lnTo>
                    <a:pt x="2678" y="2281"/>
                  </a:lnTo>
                  <a:lnTo>
                    <a:pt x="2678" y="2281"/>
                  </a:lnTo>
                  <a:lnTo>
                    <a:pt x="2578" y="2182"/>
                  </a:lnTo>
                  <a:lnTo>
                    <a:pt x="2578" y="2182"/>
                  </a:lnTo>
                  <a:lnTo>
                    <a:pt x="2281" y="2083"/>
                  </a:lnTo>
                  <a:lnTo>
                    <a:pt x="1984" y="1984"/>
                  </a:lnTo>
                  <a:lnTo>
                    <a:pt x="1686" y="1885"/>
                  </a:lnTo>
                  <a:lnTo>
                    <a:pt x="1686" y="1885"/>
                  </a:lnTo>
                  <a:lnTo>
                    <a:pt x="1091" y="1984"/>
                  </a:lnTo>
                  <a:lnTo>
                    <a:pt x="496" y="2281"/>
                  </a:lnTo>
                  <a:lnTo>
                    <a:pt x="298" y="2579"/>
                  </a:lnTo>
                  <a:lnTo>
                    <a:pt x="100" y="2876"/>
                  </a:lnTo>
                  <a:lnTo>
                    <a:pt x="1" y="3173"/>
                  </a:lnTo>
                  <a:lnTo>
                    <a:pt x="1" y="3570"/>
                  </a:lnTo>
                  <a:lnTo>
                    <a:pt x="1" y="3570"/>
                  </a:lnTo>
                  <a:lnTo>
                    <a:pt x="1" y="3967"/>
                  </a:lnTo>
                  <a:lnTo>
                    <a:pt x="100" y="4363"/>
                  </a:lnTo>
                  <a:lnTo>
                    <a:pt x="298" y="4661"/>
                  </a:lnTo>
                  <a:lnTo>
                    <a:pt x="496" y="4958"/>
                  </a:lnTo>
                  <a:lnTo>
                    <a:pt x="794" y="5057"/>
                  </a:lnTo>
                  <a:lnTo>
                    <a:pt x="1091" y="5256"/>
                  </a:lnTo>
                  <a:lnTo>
                    <a:pt x="1686" y="5355"/>
                  </a:lnTo>
                  <a:lnTo>
                    <a:pt x="1686" y="5355"/>
                  </a:lnTo>
                  <a:lnTo>
                    <a:pt x="1984" y="5355"/>
                  </a:lnTo>
                  <a:lnTo>
                    <a:pt x="2182" y="5256"/>
                  </a:lnTo>
                  <a:lnTo>
                    <a:pt x="2578" y="5057"/>
                  </a:lnTo>
                  <a:lnTo>
                    <a:pt x="2578" y="5057"/>
                  </a:lnTo>
                  <a:lnTo>
                    <a:pt x="2678" y="5057"/>
                  </a:lnTo>
                  <a:lnTo>
                    <a:pt x="2678" y="5156"/>
                  </a:lnTo>
                  <a:lnTo>
                    <a:pt x="2678" y="5156"/>
                  </a:lnTo>
                  <a:lnTo>
                    <a:pt x="2678" y="5256"/>
                  </a:lnTo>
                  <a:lnTo>
                    <a:pt x="2777" y="5355"/>
                  </a:lnTo>
                  <a:lnTo>
                    <a:pt x="2876" y="5355"/>
                  </a:lnTo>
                  <a:lnTo>
                    <a:pt x="2876" y="5355"/>
                  </a:lnTo>
                  <a:lnTo>
                    <a:pt x="3768" y="5256"/>
                  </a:lnTo>
                  <a:lnTo>
                    <a:pt x="3768" y="5256"/>
                  </a:lnTo>
                  <a:lnTo>
                    <a:pt x="3867" y="5156"/>
                  </a:lnTo>
                  <a:lnTo>
                    <a:pt x="3768" y="5156"/>
                  </a:lnTo>
                  <a:lnTo>
                    <a:pt x="3768" y="5156"/>
                  </a:lnTo>
                  <a:lnTo>
                    <a:pt x="3669" y="5057"/>
                  </a:lnTo>
                  <a:lnTo>
                    <a:pt x="3570" y="4958"/>
                  </a:lnTo>
                  <a:lnTo>
                    <a:pt x="3372" y="4661"/>
                  </a:lnTo>
                  <a:lnTo>
                    <a:pt x="3372" y="3967"/>
                  </a:lnTo>
                  <a:lnTo>
                    <a:pt x="3372" y="3967"/>
                  </a:lnTo>
                  <a:lnTo>
                    <a:pt x="3372" y="100"/>
                  </a:lnTo>
                  <a:lnTo>
                    <a:pt x="3372" y="100"/>
                  </a:lnTo>
                  <a:close/>
                  <a:moveTo>
                    <a:pt x="2678" y="3868"/>
                  </a:moveTo>
                  <a:lnTo>
                    <a:pt x="2678" y="3868"/>
                  </a:lnTo>
                  <a:lnTo>
                    <a:pt x="2578" y="4462"/>
                  </a:lnTo>
                  <a:lnTo>
                    <a:pt x="2380" y="4859"/>
                  </a:lnTo>
                  <a:lnTo>
                    <a:pt x="2083" y="5057"/>
                  </a:lnTo>
                  <a:lnTo>
                    <a:pt x="1785" y="5156"/>
                  </a:lnTo>
                  <a:lnTo>
                    <a:pt x="1785" y="5156"/>
                  </a:lnTo>
                  <a:lnTo>
                    <a:pt x="1587" y="5156"/>
                  </a:lnTo>
                  <a:lnTo>
                    <a:pt x="1389" y="5057"/>
                  </a:lnTo>
                  <a:lnTo>
                    <a:pt x="992" y="4661"/>
                  </a:lnTo>
                  <a:lnTo>
                    <a:pt x="794" y="4165"/>
                  </a:lnTo>
                  <a:lnTo>
                    <a:pt x="794" y="3570"/>
                  </a:lnTo>
                  <a:lnTo>
                    <a:pt x="794" y="3570"/>
                  </a:lnTo>
                  <a:lnTo>
                    <a:pt x="794" y="2975"/>
                  </a:lnTo>
                  <a:lnTo>
                    <a:pt x="1091" y="2479"/>
                  </a:lnTo>
                  <a:lnTo>
                    <a:pt x="1389" y="2182"/>
                  </a:lnTo>
                  <a:lnTo>
                    <a:pt x="1785" y="2083"/>
                  </a:lnTo>
                  <a:lnTo>
                    <a:pt x="1785" y="2083"/>
                  </a:lnTo>
                  <a:lnTo>
                    <a:pt x="2182" y="2182"/>
                  </a:lnTo>
                  <a:lnTo>
                    <a:pt x="2479" y="2479"/>
                  </a:lnTo>
                  <a:lnTo>
                    <a:pt x="2578" y="2975"/>
                  </a:lnTo>
                  <a:lnTo>
                    <a:pt x="2678" y="3669"/>
                  </a:lnTo>
                  <a:lnTo>
                    <a:pt x="2678" y="3669"/>
                  </a:lnTo>
                  <a:lnTo>
                    <a:pt x="2678" y="3868"/>
                  </a:lnTo>
                  <a:lnTo>
                    <a:pt x="2678" y="3868"/>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8328570" y="4856456"/>
              <a:ext cx="111072" cy="110421"/>
            </a:xfrm>
            <a:custGeom>
              <a:avLst/>
              <a:gdLst/>
              <a:ahLst/>
              <a:cxnLst/>
              <a:rect l="l" t="t" r="r" b="b"/>
              <a:pathLst>
                <a:path w="3471" h="3471" extrusionOk="0">
                  <a:moveTo>
                    <a:pt x="1983" y="1190"/>
                  </a:moveTo>
                  <a:lnTo>
                    <a:pt x="1983" y="1190"/>
                  </a:lnTo>
                  <a:lnTo>
                    <a:pt x="1983" y="1190"/>
                  </a:lnTo>
                  <a:lnTo>
                    <a:pt x="1983" y="1190"/>
                  </a:lnTo>
                  <a:lnTo>
                    <a:pt x="1884" y="1389"/>
                  </a:lnTo>
                  <a:lnTo>
                    <a:pt x="1686" y="1488"/>
                  </a:lnTo>
                  <a:lnTo>
                    <a:pt x="1686" y="1488"/>
                  </a:lnTo>
                  <a:lnTo>
                    <a:pt x="1190" y="1686"/>
                  </a:lnTo>
                  <a:lnTo>
                    <a:pt x="893" y="1686"/>
                  </a:lnTo>
                  <a:lnTo>
                    <a:pt x="893" y="1686"/>
                  </a:lnTo>
                  <a:lnTo>
                    <a:pt x="695" y="1785"/>
                  </a:lnTo>
                  <a:lnTo>
                    <a:pt x="397" y="1884"/>
                  </a:lnTo>
                  <a:lnTo>
                    <a:pt x="100" y="2182"/>
                  </a:lnTo>
                  <a:lnTo>
                    <a:pt x="100" y="2380"/>
                  </a:lnTo>
                  <a:lnTo>
                    <a:pt x="0" y="2578"/>
                  </a:lnTo>
                  <a:lnTo>
                    <a:pt x="0" y="2578"/>
                  </a:lnTo>
                  <a:lnTo>
                    <a:pt x="100" y="2777"/>
                  </a:lnTo>
                  <a:lnTo>
                    <a:pt x="199" y="2975"/>
                  </a:lnTo>
                  <a:lnTo>
                    <a:pt x="397" y="3272"/>
                  </a:lnTo>
                  <a:lnTo>
                    <a:pt x="794" y="3372"/>
                  </a:lnTo>
                  <a:lnTo>
                    <a:pt x="1190" y="3471"/>
                  </a:lnTo>
                  <a:lnTo>
                    <a:pt x="1190" y="3471"/>
                  </a:lnTo>
                  <a:lnTo>
                    <a:pt x="1389" y="3372"/>
                  </a:lnTo>
                  <a:lnTo>
                    <a:pt x="1686" y="3372"/>
                  </a:lnTo>
                  <a:lnTo>
                    <a:pt x="1983" y="3173"/>
                  </a:lnTo>
                  <a:lnTo>
                    <a:pt x="1983" y="3173"/>
                  </a:lnTo>
                  <a:lnTo>
                    <a:pt x="1983" y="3074"/>
                  </a:lnTo>
                  <a:lnTo>
                    <a:pt x="2083" y="3173"/>
                  </a:lnTo>
                  <a:lnTo>
                    <a:pt x="2083" y="3173"/>
                  </a:lnTo>
                  <a:lnTo>
                    <a:pt x="2281" y="3372"/>
                  </a:lnTo>
                  <a:lnTo>
                    <a:pt x="2479" y="3372"/>
                  </a:lnTo>
                  <a:lnTo>
                    <a:pt x="2876" y="3471"/>
                  </a:lnTo>
                  <a:lnTo>
                    <a:pt x="2876" y="3471"/>
                  </a:lnTo>
                  <a:lnTo>
                    <a:pt x="3173" y="3372"/>
                  </a:lnTo>
                  <a:lnTo>
                    <a:pt x="3272" y="3272"/>
                  </a:lnTo>
                  <a:lnTo>
                    <a:pt x="3471" y="3173"/>
                  </a:lnTo>
                  <a:lnTo>
                    <a:pt x="3471" y="3173"/>
                  </a:lnTo>
                  <a:lnTo>
                    <a:pt x="3372" y="3074"/>
                  </a:lnTo>
                  <a:lnTo>
                    <a:pt x="3372" y="3074"/>
                  </a:lnTo>
                  <a:lnTo>
                    <a:pt x="3372" y="3074"/>
                  </a:lnTo>
                  <a:lnTo>
                    <a:pt x="3173" y="3173"/>
                  </a:lnTo>
                  <a:lnTo>
                    <a:pt x="3074" y="3272"/>
                  </a:lnTo>
                  <a:lnTo>
                    <a:pt x="3074" y="3272"/>
                  </a:lnTo>
                  <a:lnTo>
                    <a:pt x="2975" y="3272"/>
                  </a:lnTo>
                  <a:lnTo>
                    <a:pt x="2777" y="3173"/>
                  </a:lnTo>
                  <a:lnTo>
                    <a:pt x="2678" y="2975"/>
                  </a:lnTo>
                  <a:lnTo>
                    <a:pt x="2678" y="2479"/>
                  </a:lnTo>
                  <a:lnTo>
                    <a:pt x="2678" y="2479"/>
                  </a:lnTo>
                  <a:lnTo>
                    <a:pt x="2678" y="893"/>
                  </a:lnTo>
                  <a:lnTo>
                    <a:pt x="2678" y="893"/>
                  </a:lnTo>
                  <a:lnTo>
                    <a:pt x="2578" y="496"/>
                  </a:lnTo>
                  <a:lnTo>
                    <a:pt x="2380" y="298"/>
                  </a:lnTo>
                  <a:lnTo>
                    <a:pt x="1884" y="100"/>
                  </a:lnTo>
                  <a:lnTo>
                    <a:pt x="1289" y="1"/>
                  </a:lnTo>
                  <a:lnTo>
                    <a:pt x="1289" y="1"/>
                  </a:lnTo>
                  <a:lnTo>
                    <a:pt x="695" y="100"/>
                  </a:lnTo>
                  <a:lnTo>
                    <a:pt x="397" y="298"/>
                  </a:lnTo>
                  <a:lnTo>
                    <a:pt x="199" y="496"/>
                  </a:lnTo>
                  <a:lnTo>
                    <a:pt x="199" y="695"/>
                  </a:lnTo>
                  <a:lnTo>
                    <a:pt x="199" y="695"/>
                  </a:lnTo>
                  <a:lnTo>
                    <a:pt x="298" y="893"/>
                  </a:lnTo>
                  <a:lnTo>
                    <a:pt x="397" y="893"/>
                  </a:lnTo>
                  <a:lnTo>
                    <a:pt x="595" y="992"/>
                  </a:lnTo>
                  <a:lnTo>
                    <a:pt x="595" y="992"/>
                  </a:lnTo>
                  <a:lnTo>
                    <a:pt x="695" y="893"/>
                  </a:lnTo>
                  <a:lnTo>
                    <a:pt x="794" y="794"/>
                  </a:lnTo>
                  <a:lnTo>
                    <a:pt x="893" y="595"/>
                  </a:lnTo>
                  <a:lnTo>
                    <a:pt x="893" y="595"/>
                  </a:lnTo>
                  <a:lnTo>
                    <a:pt x="992" y="298"/>
                  </a:lnTo>
                  <a:lnTo>
                    <a:pt x="1091" y="199"/>
                  </a:lnTo>
                  <a:lnTo>
                    <a:pt x="1389" y="199"/>
                  </a:lnTo>
                  <a:lnTo>
                    <a:pt x="1389" y="199"/>
                  </a:lnTo>
                  <a:lnTo>
                    <a:pt x="1587" y="199"/>
                  </a:lnTo>
                  <a:lnTo>
                    <a:pt x="1785" y="397"/>
                  </a:lnTo>
                  <a:lnTo>
                    <a:pt x="1884" y="595"/>
                  </a:lnTo>
                  <a:lnTo>
                    <a:pt x="1983" y="992"/>
                  </a:lnTo>
                  <a:lnTo>
                    <a:pt x="1983" y="992"/>
                  </a:lnTo>
                  <a:lnTo>
                    <a:pt x="1983" y="1091"/>
                  </a:lnTo>
                  <a:lnTo>
                    <a:pt x="1983" y="1091"/>
                  </a:lnTo>
                  <a:lnTo>
                    <a:pt x="1983" y="1190"/>
                  </a:lnTo>
                  <a:lnTo>
                    <a:pt x="1983" y="1190"/>
                  </a:lnTo>
                  <a:close/>
                  <a:moveTo>
                    <a:pt x="1983" y="2380"/>
                  </a:moveTo>
                  <a:lnTo>
                    <a:pt x="1983" y="2380"/>
                  </a:lnTo>
                  <a:lnTo>
                    <a:pt x="1884" y="2678"/>
                  </a:lnTo>
                  <a:lnTo>
                    <a:pt x="1785" y="2975"/>
                  </a:lnTo>
                  <a:lnTo>
                    <a:pt x="1587" y="3173"/>
                  </a:lnTo>
                  <a:lnTo>
                    <a:pt x="1389" y="3272"/>
                  </a:lnTo>
                  <a:lnTo>
                    <a:pt x="1389" y="3272"/>
                  </a:lnTo>
                  <a:lnTo>
                    <a:pt x="1091" y="3173"/>
                  </a:lnTo>
                  <a:lnTo>
                    <a:pt x="893" y="3074"/>
                  </a:lnTo>
                  <a:lnTo>
                    <a:pt x="794" y="2876"/>
                  </a:lnTo>
                  <a:lnTo>
                    <a:pt x="794" y="2678"/>
                  </a:lnTo>
                  <a:lnTo>
                    <a:pt x="794" y="2678"/>
                  </a:lnTo>
                  <a:lnTo>
                    <a:pt x="893" y="2281"/>
                  </a:lnTo>
                  <a:lnTo>
                    <a:pt x="992" y="2083"/>
                  </a:lnTo>
                  <a:lnTo>
                    <a:pt x="1289" y="1884"/>
                  </a:lnTo>
                  <a:lnTo>
                    <a:pt x="1289" y="1884"/>
                  </a:lnTo>
                  <a:lnTo>
                    <a:pt x="1884" y="1587"/>
                  </a:lnTo>
                  <a:lnTo>
                    <a:pt x="1884" y="1587"/>
                  </a:lnTo>
                  <a:lnTo>
                    <a:pt x="1983" y="1587"/>
                  </a:lnTo>
                  <a:lnTo>
                    <a:pt x="1983" y="1587"/>
                  </a:lnTo>
                  <a:lnTo>
                    <a:pt x="1983" y="1587"/>
                  </a:lnTo>
                  <a:lnTo>
                    <a:pt x="1983" y="1587"/>
                  </a:lnTo>
                  <a:lnTo>
                    <a:pt x="1983" y="1686"/>
                  </a:lnTo>
                  <a:lnTo>
                    <a:pt x="1983" y="1686"/>
                  </a:lnTo>
                  <a:lnTo>
                    <a:pt x="1983" y="2380"/>
                  </a:lnTo>
                  <a:lnTo>
                    <a:pt x="1983" y="238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198490" y="4856456"/>
              <a:ext cx="126944" cy="110421"/>
            </a:xfrm>
            <a:custGeom>
              <a:avLst/>
              <a:gdLst/>
              <a:ahLst/>
              <a:cxnLst/>
              <a:rect l="l" t="t" r="r" b="b"/>
              <a:pathLst>
                <a:path w="3967" h="3471" extrusionOk="0">
                  <a:moveTo>
                    <a:pt x="2777" y="2578"/>
                  </a:moveTo>
                  <a:lnTo>
                    <a:pt x="2777" y="2578"/>
                  </a:lnTo>
                  <a:lnTo>
                    <a:pt x="2777" y="2876"/>
                  </a:lnTo>
                  <a:lnTo>
                    <a:pt x="2677" y="3074"/>
                  </a:lnTo>
                  <a:lnTo>
                    <a:pt x="2578" y="3272"/>
                  </a:lnTo>
                  <a:lnTo>
                    <a:pt x="2479" y="3272"/>
                  </a:lnTo>
                  <a:lnTo>
                    <a:pt x="2479" y="3272"/>
                  </a:lnTo>
                  <a:lnTo>
                    <a:pt x="2380" y="3372"/>
                  </a:lnTo>
                  <a:lnTo>
                    <a:pt x="2380" y="3471"/>
                  </a:lnTo>
                  <a:lnTo>
                    <a:pt x="2380" y="3471"/>
                  </a:lnTo>
                  <a:lnTo>
                    <a:pt x="3867" y="3471"/>
                  </a:lnTo>
                  <a:lnTo>
                    <a:pt x="3867" y="3471"/>
                  </a:lnTo>
                  <a:lnTo>
                    <a:pt x="3966" y="3372"/>
                  </a:lnTo>
                  <a:lnTo>
                    <a:pt x="3867" y="3272"/>
                  </a:lnTo>
                  <a:lnTo>
                    <a:pt x="3867" y="3272"/>
                  </a:lnTo>
                  <a:lnTo>
                    <a:pt x="3768" y="3272"/>
                  </a:lnTo>
                  <a:lnTo>
                    <a:pt x="3669" y="3074"/>
                  </a:lnTo>
                  <a:lnTo>
                    <a:pt x="3570" y="2876"/>
                  </a:lnTo>
                  <a:lnTo>
                    <a:pt x="3570" y="2380"/>
                  </a:lnTo>
                  <a:lnTo>
                    <a:pt x="3570" y="1091"/>
                  </a:lnTo>
                  <a:lnTo>
                    <a:pt x="3570" y="1091"/>
                  </a:lnTo>
                  <a:lnTo>
                    <a:pt x="3471" y="794"/>
                  </a:lnTo>
                  <a:lnTo>
                    <a:pt x="3371" y="397"/>
                  </a:lnTo>
                  <a:lnTo>
                    <a:pt x="3272" y="298"/>
                  </a:lnTo>
                  <a:lnTo>
                    <a:pt x="3074" y="100"/>
                  </a:lnTo>
                  <a:lnTo>
                    <a:pt x="2777" y="1"/>
                  </a:lnTo>
                  <a:lnTo>
                    <a:pt x="2380" y="1"/>
                  </a:lnTo>
                  <a:lnTo>
                    <a:pt x="2380" y="1"/>
                  </a:lnTo>
                  <a:lnTo>
                    <a:pt x="1983" y="1"/>
                  </a:lnTo>
                  <a:lnTo>
                    <a:pt x="1587" y="199"/>
                  </a:lnTo>
                  <a:lnTo>
                    <a:pt x="1289" y="298"/>
                  </a:lnTo>
                  <a:lnTo>
                    <a:pt x="1289" y="298"/>
                  </a:lnTo>
                  <a:lnTo>
                    <a:pt x="1289" y="397"/>
                  </a:lnTo>
                  <a:lnTo>
                    <a:pt x="1190" y="298"/>
                  </a:lnTo>
                  <a:lnTo>
                    <a:pt x="1190" y="298"/>
                  </a:lnTo>
                  <a:lnTo>
                    <a:pt x="1190" y="100"/>
                  </a:lnTo>
                  <a:lnTo>
                    <a:pt x="1190" y="100"/>
                  </a:lnTo>
                  <a:lnTo>
                    <a:pt x="1091" y="1"/>
                  </a:lnTo>
                  <a:lnTo>
                    <a:pt x="992" y="1"/>
                  </a:lnTo>
                  <a:lnTo>
                    <a:pt x="992" y="1"/>
                  </a:lnTo>
                  <a:lnTo>
                    <a:pt x="99" y="199"/>
                  </a:lnTo>
                  <a:lnTo>
                    <a:pt x="99" y="199"/>
                  </a:lnTo>
                  <a:lnTo>
                    <a:pt x="0" y="199"/>
                  </a:lnTo>
                  <a:lnTo>
                    <a:pt x="99" y="298"/>
                  </a:lnTo>
                  <a:lnTo>
                    <a:pt x="99" y="298"/>
                  </a:lnTo>
                  <a:lnTo>
                    <a:pt x="199" y="298"/>
                  </a:lnTo>
                  <a:lnTo>
                    <a:pt x="298" y="397"/>
                  </a:lnTo>
                  <a:lnTo>
                    <a:pt x="496" y="595"/>
                  </a:lnTo>
                  <a:lnTo>
                    <a:pt x="496" y="992"/>
                  </a:lnTo>
                  <a:lnTo>
                    <a:pt x="496" y="992"/>
                  </a:lnTo>
                  <a:lnTo>
                    <a:pt x="496" y="2380"/>
                  </a:lnTo>
                  <a:lnTo>
                    <a:pt x="496" y="2380"/>
                  </a:lnTo>
                  <a:lnTo>
                    <a:pt x="496" y="2876"/>
                  </a:lnTo>
                  <a:lnTo>
                    <a:pt x="397" y="3173"/>
                  </a:lnTo>
                  <a:lnTo>
                    <a:pt x="298" y="3272"/>
                  </a:lnTo>
                  <a:lnTo>
                    <a:pt x="199" y="3272"/>
                  </a:lnTo>
                  <a:lnTo>
                    <a:pt x="199" y="3272"/>
                  </a:lnTo>
                  <a:lnTo>
                    <a:pt x="99" y="3372"/>
                  </a:lnTo>
                  <a:lnTo>
                    <a:pt x="199" y="3471"/>
                  </a:lnTo>
                  <a:lnTo>
                    <a:pt x="199" y="3471"/>
                  </a:lnTo>
                  <a:lnTo>
                    <a:pt x="1686" y="3471"/>
                  </a:lnTo>
                  <a:lnTo>
                    <a:pt x="1686" y="3471"/>
                  </a:lnTo>
                  <a:lnTo>
                    <a:pt x="1785" y="3372"/>
                  </a:lnTo>
                  <a:lnTo>
                    <a:pt x="1587" y="3272"/>
                  </a:lnTo>
                  <a:lnTo>
                    <a:pt x="1587" y="3272"/>
                  </a:lnTo>
                  <a:lnTo>
                    <a:pt x="1488" y="3272"/>
                  </a:lnTo>
                  <a:lnTo>
                    <a:pt x="1388" y="3173"/>
                  </a:lnTo>
                  <a:lnTo>
                    <a:pt x="1289" y="2876"/>
                  </a:lnTo>
                  <a:lnTo>
                    <a:pt x="1289" y="2578"/>
                  </a:lnTo>
                  <a:lnTo>
                    <a:pt x="1289" y="2578"/>
                  </a:lnTo>
                  <a:lnTo>
                    <a:pt x="1289" y="1587"/>
                  </a:lnTo>
                  <a:lnTo>
                    <a:pt x="1289" y="1587"/>
                  </a:lnTo>
                  <a:lnTo>
                    <a:pt x="1289" y="1190"/>
                  </a:lnTo>
                  <a:lnTo>
                    <a:pt x="1289" y="794"/>
                  </a:lnTo>
                  <a:lnTo>
                    <a:pt x="1388" y="595"/>
                  </a:lnTo>
                  <a:lnTo>
                    <a:pt x="1587" y="397"/>
                  </a:lnTo>
                  <a:lnTo>
                    <a:pt x="1785" y="298"/>
                  </a:lnTo>
                  <a:lnTo>
                    <a:pt x="2082" y="199"/>
                  </a:lnTo>
                  <a:lnTo>
                    <a:pt x="2082" y="199"/>
                  </a:lnTo>
                  <a:lnTo>
                    <a:pt x="2479" y="298"/>
                  </a:lnTo>
                  <a:lnTo>
                    <a:pt x="2677" y="496"/>
                  </a:lnTo>
                  <a:lnTo>
                    <a:pt x="2777" y="794"/>
                  </a:lnTo>
                  <a:lnTo>
                    <a:pt x="2777" y="1091"/>
                  </a:lnTo>
                  <a:lnTo>
                    <a:pt x="2777" y="2578"/>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093786" y="4856456"/>
              <a:ext cx="107904" cy="110421"/>
            </a:xfrm>
            <a:custGeom>
              <a:avLst/>
              <a:gdLst/>
              <a:ahLst/>
              <a:cxnLst/>
              <a:rect l="l" t="t" r="r" b="b"/>
              <a:pathLst>
                <a:path w="3372" h="3471" extrusionOk="0">
                  <a:moveTo>
                    <a:pt x="1884" y="1190"/>
                  </a:moveTo>
                  <a:lnTo>
                    <a:pt x="1884" y="1190"/>
                  </a:lnTo>
                  <a:lnTo>
                    <a:pt x="1884" y="1190"/>
                  </a:lnTo>
                  <a:lnTo>
                    <a:pt x="1884" y="1190"/>
                  </a:lnTo>
                  <a:lnTo>
                    <a:pt x="1785" y="1389"/>
                  </a:lnTo>
                  <a:lnTo>
                    <a:pt x="1587" y="1488"/>
                  </a:lnTo>
                  <a:lnTo>
                    <a:pt x="1587" y="1488"/>
                  </a:lnTo>
                  <a:lnTo>
                    <a:pt x="1190" y="1686"/>
                  </a:lnTo>
                  <a:lnTo>
                    <a:pt x="794" y="1686"/>
                  </a:lnTo>
                  <a:lnTo>
                    <a:pt x="794" y="1686"/>
                  </a:lnTo>
                  <a:lnTo>
                    <a:pt x="595" y="1785"/>
                  </a:lnTo>
                  <a:lnTo>
                    <a:pt x="298" y="1884"/>
                  </a:lnTo>
                  <a:lnTo>
                    <a:pt x="100" y="2182"/>
                  </a:lnTo>
                  <a:lnTo>
                    <a:pt x="0" y="2380"/>
                  </a:lnTo>
                  <a:lnTo>
                    <a:pt x="0" y="2578"/>
                  </a:lnTo>
                  <a:lnTo>
                    <a:pt x="0" y="2578"/>
                  </a:lnTo>
                  <a:lnTo>
                    <a:pt x="0" y="2777"/>
                  </a:lnTo>
                  <a:lnTo>
                    <a:pt x="100" y="2975"/>
                  </a:lnTo>
                  <a:lnTo>
                    <a:pt x="397" y="3272"/>
                  </a:lnTo>
                  <a:lnTo>
                    <a:pt x="694" y="3372"/>
                  </a:lnTo>
                  <a:lnTo>
                    <a:pt x="1091" y="3471"/>
                  </a:lnTo>
                  <a:lnTo>
                    <a:pt x="1091" y="3471"/>
                  </a:lnTo>
                  <a:lnTo>
                    <a:pt x="1388" y="3372"/>
                  </a:lnTo>
                  <a:lnTo>
                    <a:pt x="1587" y="3372"/>
                  </a:lnTo>
                  <a:lnTo>
                    <a:pt x="1884" y="3173"/>
                  </a:lnTo>
                  <a:lnTo>
                    <a:pt x="1884" y="3173"/>
                  </a:lnTo>
                  <a:lnTo>
                    <a:pt x="1983" y="3074"/>
                  </a:lnTo>
                  <a:lnTo>
                    <a:pt x="1983" y="3173"/>
                  </a:lnTo>
                  <a:lnTo>
                    <a:pt x="1983" y="3173"/>
                  </a:lnTo>
                  <a:lnTo>
                    <a:pt x="2182" y="3372"/>
                  </a:lnTo>
                  <a:lnTo>
                    <a:pt x="2479" y="3372"/>
                  </a:lnTo>
                  <a:lnTo>
                    <a:pt x="2777" y="3471"/>
                  </a:lnTo>
                  <a:lnTo>
                    <a:pt x="2777" y="3471"/>
                  </a:lnTo>
                  <a:lnTo>
                    <a:pt x="3074" y="3372"/>
                  </a:lnTo>
                  <a:lnTo>
                    <a:pt x="3272" y="3272"/>
                  </a:lnTo>
                  <a:lnTo>
                    <a:pt x="3371" y="3173"/>
                  </a:lnTo>
                  <a:lnTo>
                    <a:pt x="3371" y="3173"/>
                  </a:lnTo>
                  <a:lnTo>
                    <a:pt x="3371" y="3074"/>
                  </a:lnTo>
                  <a:lnTo>
                    <a:pt x="3272" y="3074"/>
                  </a:lnTo>
                  <a:lnTo>
                    <a:pt x="3272" y="3074"/>
                  </a:lnTo>
                  <a:lnTo>
                    <a:pt x="3173" y="3173"/>
                  </a:lnTo>
                  <a:lnTo>
                    <a:pt x="2975" y="3272"/>
                  </a:lnTo>
                  <a:lnTo>
                    <a:pt x="2975" y="3272"/>
                  </a:lnTo>
                  <a:lnTo>
                    <a:pt x="2876" y="3272"/>
                  </a:lnTo>
                  <a:lnTo>
                    <a:pt x="2777" y="3173"/>
                  </a:lnTo>
                  <a:lnTo>
                    <a:pt x="2677" y="2975"/>
                  </a:lnTo>
                  <a:lnTo>
                    <a:pt x="2578" y="2479"/>
                  </a:lnTo>
                  <a:lnTo>
                    <a:pt x="2578" y="2479"/>
                  </a:lnTo>
                  <a:lnTo>
                    <a:pt x="2578" y="893"/>
                  </a:lnTo>
                  <a:lnTo>
                    <a:pt x="2578" y="893"/>
                  </a:lnTo>
                  <a:lnTo>
                    <a:pt x="2578" y="496"/>
                  </a:lnTo>
                  <a:lnTo>
                    <a:pt x="2281" y="298"/>
                  </a:lnTo>
                  <a:lnTo>
                    <a:pt x="1884" y="100"/>
                  </a:lnTo>
                  <a:lnTo>
                    <a:pt x="1190" y="1"/>
                  </a:lnTo>
                  <a:lnTo>
                    <a:pt x="1190" y="1"/>
                  </a:lnTo>
                  <a:lnTo>
                    <a:pt x="595" y="100"/>
                  </a:lnTo>
                  <a:lnTo>
                    <a:pt x="298" y="298"/>
                  </a:lnTo>
                  <a:lnTo>
                    <a:pt x="199" y="496"/>
                  </a:lnTo>
                  <a:lnTo>
                    <a:pt x="100" y="695"/>
                  </a:lnTo>
                  <a:lnTo>
                    <a:pt x="100" y="695"/>
                  </a:lnTo>
                  <a:lnTo>
                    <a:pt x="199" y="893"/>
                  </a:lnTo>
                  <a:lnTo>
                    <a:pt x="298" y="893"/>
                  </a:lnTo>
                  <a:lnTo>
                    <a:pt x="496" y="992"/>
                  </a:lnTo>
                  <a:lnTo>
                    <a:pt x="496" y="992"/>
                  </a:lnTo>
                  <a:lnTo>
                    <a:pt x="595" y="893"/>
                  </a:lnTo>
                  <a:lnTo>
                    <a:pt x="694" y="794"/>
                  </a:lnTo>
                  <a:lnTo>
                    <a:pt x="794" y="595"/>
                  </a:lnTo>
                  <a:lnTo>
                    <a:pt x="794" y="595"/>
                  </a:lnTo>
                  <a:lnTo>
                    <a:pt x="893" y="298"/>
                  </a:lnTo>
                  <a:lnTo>
                    <a:pt x="1091" y="199"/>
                  </a:lnTo>
                  <a:lnTo>
                    <a:pt x="1289" y="199"/>
                  </a:lnTo>
                  <a:lnTo>
                    <a:pt x="1289" y="199"/>
                  </a:lnTo>
                  <a:lnTo>
                    <a:pt x="1587" y="199"/>
                  </a:lnTo>
                  <a:lnTo>
                    <a:pt x="1785" y="397"/>
                  </a:lnTo>
                  <a:lnTo>
                    <a:pt x="1884" y="595"/>
                  </a:lnTo>
                  <a:lnTo>
                    <a:pt x="1884" y="992"/>
                  </a:lnTo>
                  <a:lnTo>
                    <a:pt x="1884" y="992"/>
                  </a:lnTo>
                  <a:lnTo>
                    <a:pt x="1884" y="1091"/>
                  </a:lnTo>
                  <a:lnTo>
                    <a:pt x="1884" y="1091"/>
                  </a:lnTo>
                  <a:lnTo>
                    <a:pt x="1884" y="1190"/>
                  </a:lnTo>
                  <a:lnTo>
                    <a:pt x="1884" y="1190"/>
                  </a:lnTo>
                  <a:close/>
                  <a:moveTo>
                    <a:pt x="1884" y="2380"/>
                  </a:moveTo>
                  <a:lnTo>
                    <a:pt x="1884" y="2380"/>
                  </a:lnTo>
                  <a:lnTo>
                    <a:pt x="1884" y="2678"/>
                  </a:lnTo>
                  <a:lnTo>
                    <a:pt x="1686" y="2975"/>
                  </a:lnTo>
                  <a:lnTo>
                    <a:pt x="1488" y="3173"/>
                  </a:lnTo>
                  <a:lnTo>
                    <a:pt x="1289" y="3272"/>
                  </a:lnTo>
                  <a:lnTo>
                    <a:pt x="1289" y="3272"/>
                  </a:lnTo>
                  <a:lnTo>
                    <a:pt x="992" y="3173"/>
                  </a:lnTo>
                  <a:lnTo>
                    <a:pt x="794" y="3074"/>
                  </a:lnTo>
                  <a:lnTo>
                    <a:pt x="794" y="2876"/>
                  </a:lnTo>
                  <a:lnTo>
                    <a:pt x="694" y="2678"/>
                  </a:lnTo>
                  <a:lnTo>
                    <a:pt x="694" y="2678"/>
                  </a:lnTo>
                  <a:lnTo>
                    <a:pt x="794" y="2281"/>
                  </a:lnTo>
                  <a:lnTo>
                    <a:pt x="992" y="2083"/>
                  </a:lnTo>
                  <a:lnTo>
                    <a:pt x="1289" y="1884"/>
                  </a:lnTo>
                  <a:lnTo>
                    <a:pt x="1289" y="1884"/>
                  </a:lnTo>
                  <a:lnTo>
                    <a:pt x="1884" y="1587"/>
                  </a:lnTo>
                  <a:lnTo>
                    <a:pt x="1884" y="1587"/>
                  </a:lnTo>
                  <a:lnTo>
                    <a:pt x="1884" y="1587"/>
                  </a:lnTo>
                  <a:lnTo>
                    <a:pt x="1884" y="1587"/>
                  </a:lnTo>
                  <a:lnTo>
                    <a:pt x="1884" y="1587"/>
                  </a:lnTo>
                  <a:lnTo>
                    <a:pt x="1884" y="1587"/>
                  </a:lnTo>
                  <a:lnTo>
                    <a:pt x="1884" y="1686"/>
                  </a:lnTo>
                  <a:lnTo>
                    <a:pt x="1884" y="1686"/>
                  </a:lnTo>
                  <a:lnTo>
                    <a:pt x="1884" y="2380"/>
                  </a:lnTo>
                  <a:lnTo>
                    <a:pt x="1884" y="238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7941498" y="4793372"/>
              <a:ext cx="152320" cy="173505"/>
            </a:xfrm>
            <a:custGeom>
              <a:avLst/>
              <a:gdLst/>
              <a:ahLst/>
              <a:cxnLst/>
              <a:rect l="l" t="t" r="r" b="b"/>
              <a:pathLst>
                <a:path w="4760" h="5454" extrusionOk="0">
                  <a:moveTo>
                    <a:pt x="3867" y="298"/>
                  </a:moveTo>
                  <a:lnTo>
                    <a:pt x="3867" y="298"/>
                  </a:lnTo>
                  <a:lnTo>
                    <a:pt x="4065" y="298"/>
                  </a:lnTo>
                  <a:lnTo>
                    <a:pt x="4164" y="298"/>
                  </a:lnTo>
                  <a:lnTo>
                    <a:pt x="4164" y="298"/>
                  </a:lnTo>
                  <a:lnTo>
                    <a:pt x="4164" y="298"/>
                  </a:lnTo>
                  <a:lnTo>
                    <a:pt x="4264" y="199"/>
                  </a:lnTo>
                  <a:lnTo>
                    <a:pt x="4264" y="199"/>
                  </a:lnTo>
                  <a:lnTo>
                    <a:pt x="4264" y="100"/>
                  </a:lnTo>
                  <a:lnTo>
                    <a:pt x="4264" y="100"/>
                  </a:lnTo>
                  <a:lnTo>
                    <a:pt x="4363" y="100"/>
                  </a:lnTo>
                  <a:lnTo>
                    <a:pt x="4462" y="199"/>
                  </a:lnTo>
                  <a:lnTo>
                    <a:pt x="4462" y="199"/>
                  </a:lnTo>
                  <a:lnTo>
                    <a:pt x="4561" y="1785"/>
                  </a:lnTo>
                  <a:lnTo>
                    <a:pt x="4561" y="1785"/>
                  </a:lnTo>
                  <a:lnTo>
                    <a:pt x="4561" y="1884"/>
                  </a:lnTo>
                  <a:lnTo>
                    <a:pt x="4462" y="1884"/>
                  </a:lnTo>
                  <a:lnTo>
                    <a:pt x="4363" y="1884"/>
                  </a:lnTo>
                  <a:lnTo>
                    <a:pt x="4363" y="1785"/>
                  </a:lnTo>
                  <a:lnTo>
                    <a:pt x="4363" y="1785"/>
                  </a:lnTo>
                  <a:lnTo>
                    <a:pt x="4264" y="1488"/>
                  </a:lnTo>
                  <a:lnTo>
                    <a:pt x="3966" y="893"/>
                  </a:lnTo>
                  <a:lnTo>
                    <a:pt x="3768" y="695"/>
                  </a:lnTo>
                  <a:lnTo>
                    <a:pt x="3470" y="397"/>
                  </a:lnTo>
                  <a:lnTo>
                    <a:pt x="3173" y="298"/>
                  </a:lnTo>
                  <a:lnTo>
                    <a:pt x="2776" y="199"/>
                  </a:lnTo>
                  <a:lnTo>
                    <a:pt x="2776" y="199"/>
                  </a:lnTo>
                  <a:lnTo>
                    <a:pt x="2380" y="298"/>
                  </a:lnTo>
                  <a:lnTo>
                    <a:pt x="1983" y="496"/>
                  </a:lnTo>
                  <a:lnTo>
                    <a:pt x="1785" y="695"/>
                  </a:lnTo>
                  <a:lnTo>
                    <a:pt x="1487" y="1091"/>
                  </a:lnTo>
                  <a:lnTo>
                    <a:pt x="1289" y="1488"/>
                  </a:lnTo>
                  <a:lnTo>
                    <a:pt x="1190" y="1884"/>
                  </a:lnTo>
                  <a:lnTo>
                    <a:pt x="1091" y="2479"/>
                  </a:lnTo>
                  <a:lnTo>
                    <a:pt x="1091" y="2975"/>
                  </a:lnTo>
                  <a:lnTo>
                    <a:pt x="1091" y="2975"/>
                  </a:lnTo>
                  <a:lnTo>
                    <a:pt x="1091" y="3471"/>
                  </a:lnTo>
                  <a:lnTo>
                    <a:pt x="1190" y="3967"/>
                  </a:lnTo>
                  <a:lnTo>
                    <a:pt x="1388" y="4363"/>
                  </a:lnTo>
                  <a:lnTo>
                    <a:pt x="1587" y="4661"/>
                  </a:lnTo>
                  <a:lnTo>
                    <a:pt x="1884" y="4859"/>
                  </a:lnTo>
                  <a:lnTo>
                    <a:pt x="2181" y="5057"/>
                  </a:lnTo>
                  <a:lnTo>
                    <a:pt x="2578" y="5156"/>
                  </a:lnTo>
                  <a:lnTo>
                    <a:pt x="2975" y="5255"/>
                  </a:lnTo>
                  <a:lnTo>
                    <a:pt x="2975" y="5255"/>
                  </a:lnTo>
                  <a:lnTo>
                    <a:pt x="3272" y="5156"/>
                  </a:lnTo>
                  <a:lnTo>
                    <a:pt x="3669" y="5057"/>
                  </a:lnTo>
                  <a:lnTo>
                    <a:pt x="3867" y="4859"/>
                  </a:lnTo>
                  <a:lnTo>
                    <a:pt x="4065" y="4661"/>
                  </a:lnTo>
                  <a:lnTo>
                    <a:pt x="4363" y="4264"/>
                  </a:lnTo>
                  <a:lnTo>
                    <a:pt x="4462" y="3867"/>
                  </a:lnTo>
                  <a:lnTo>
                    <a:pt x="4462" y="3867"/>
                  </a:lnTo>
                  <a:lnTo>
                    <a:pt x="4561" y="3768"/>
                  </a:lnTo>
                  <a:lnTo>
                    <a:pt x="4660" y="3669"/>
                  </a:lnTo>
                  <a:lnTo>
                    <a:pt x="4759" y="3768"/>
                  </a:lnTo>
                  <a:lnTo>
                    <a:pt x="4759" y="3867"/>
                  </a:lnTo>
                  <a:lnTo>
                    <a:pt x="4759" y="3867"/>
                  </a:lnTo>
                  <a:lnTo>
                    <a:pt x="4462" y="4462"/>
                  </a:lnTo>
                  <a:lnTo>
                    <a:pt x="4065" y="4958"/>
                  </a:lnTo>
                  <a:lnTo>
                    <a:pt x="3768" y="5156"/>
                  </a:lnTo>
                  <a:lnTo>
                    <a:pt x="3470" y="5355"/>
                  </a:lnTo>
                  <a:lnTo>
                    <a:pt x="3074" y="5454"/>
                  </a:lnTo>
                  <a:lnTo>
                    <a:pt x="2677" y="5454"/>
                  </a:lnTo>
                  <a:lnTo>
                    <a:pt x="2677" y="5454"/>
                  </a:lnTo>
                  <a:lnTo>
                    <a:pt x="2181" y="5454"/>
                  </a:lnTo>
                  <a:lnTo>
                    <a:pt x="1785" y="5355"/>
                  </a:lnTo>
                  <a:lnTo>
                    <a:pt x="1289" y="5057"/>
                  </a:lnTo>
                  <a:lnTo>
                    <a:pt x="893" y="4760"/>
                  </a:lnTo>
                  <a:lnTo>
                    <a:pt x="595" y="4462"/>
                  </a:lnTo>
                  <a:lnTo>
                    <a:pt x="298" y="3967"/>
                  </a:lnTo>
                  <a:lnTo>
                    <a:pt x="99" y="3471"/>
                  </a:lnTo>
                  <a:lnTo>
                    <a:pt x="0" y="2876"/>
                  </a:lnTo>
                  <a:lnTo>
                    <a:pt x="0" y="2876"/>
                  </a:lnTo>
                  <a:lnTo>
                    <a:pt x="99" y="2182"/>
                  </a:lnTo>
                  <a:lnTo>
                    <a:pt x="198" y="1686"/>
                  </a:lnTo>
                  <a:lnTo>
                    <a:pt x="496" y="1190"/>
                  </a:lnTo>
                  <a:lnTo>
                    <a:pt x="893" y="794"/>
                  </a:lnTo>
                  <a:lnTo>
                    <a:pt x="1289" y="496"/>
                  </a:lnTo>
                  <a:lnTo>
                    <a:pt x="1686" y="199"/>
                  </a:lnTo>
                  <a:lnTo>
                    <a:pt x="2181" y="100"/>
                  </a:lnTo>
                  <a:lnTo>
                    <a:pt x="2776" y="1"/>
                  </a:lnTo>
                  <a:lnTo>
                    <a:pt x="2776" y="1"/>
                  </a:lnTo>
                  <a:lnTo>
                    <a:pt x="3173" y="100"/>
                  </a:lnTo>
                  <a:lnTo>
                    <a:pt x="3470" y="100"/>
                  </a:lnTo>
                  <a:lnTo>
                    <a:pt x="3470" y="100"/>
                  </a:lnTo>
                  <a:lnTo>
                    <a:pt x="3867" y="298"/>
                  </a:lnTo>
                  <a:lnTo>
                    <a:pt x="3867" y="298"/>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 name="Google Shape;38;p3"/>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39" name="Google Shape;39;p3"/>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381E78">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grpSp>
        <p:nvGrpSpPr>
          <p:cNvPr id="42" name="Google Shape;42;p3"/>
          <p:cNvGrpSpPr/>
          <p:nvPr/>
        </p:nvGrpSpPr>
        <p:grpSpPr>
          <a:xfrm>
            <a:off x="429700" y="1242820"/>
            <a:ext cx="4866194" cy="944324"/>
            <a:chOff x="277298" y="2872865"/>
            <a:chExt cx="2322433" cy="450687"/>
          </a:xfrm>
        </p:grpSpPr>
        <p:sp>
          <p:nvSpPr>
            <p:cNvPr id="43" name="Google Shape;43;p3"/>
            <p:cNvSpPr/>
            <p:nvPr/>
          </p:nvSpPr>
          <p:spPr>
            <a:xfrm>
              <a:off x="841590" y="2911275"/>
              <a:ext cx="69531" cy="150232"/>
            </a:xfrm>
            <a:custGeom>
              <a:avLst/>
              <a:gdLst/>
              <a:ahLst/>
              <a:cxnLst/>
              <a:rect l="l" t="t" r="r" b="b"/>
              <a:pathLst>
                <a:path w="8555" h="18473" extrusionOk="0">
                  <a:moveTo>
                    <a:pt x="4513" y="0"/>
                  </a:moveTo>
                  <a:lnTo>
                    <a:pt x="3884" y="53"/>
                  </a:lnTo>
                  <a:lnTo>
                    <a:pt x="3306" y="105"/>
                  </a:lnTo>
                  <a:lnTo>
                    <a:pt x="2782" y="263"/>
                  </a:lnTo>
                  <a:lnTo>
                    <a:pt x="2309" y="420"/>
                  </a:lnTo>
                  <a:lnTo>
                    <a:pt x="1942" y="630"/>
                  </a:lnTo>
                  <a:lnTo>
                    <a:pt x="1575" y="892"/>
                  </a:lnTo>
                  <a:lnTo>
                    <a:pt x="1312" y="1155"/>
                  </a:lnTo>
                  <a:lnTo>
                    <a:pt x="1050" y="1417"/>
                  </a:lnTo>
                  <a:lnTo>
                    <a:pt x="840" y="1679"/>
                  </a:lnTo>
                  <a:lnTo>
                    <a:pt x="682" y="1994"/>
                  </a:lnTo>
                  <a:lnTo>
                    <a:pt x="420" y="2519"/>
                  </a:lnTo>
                  <a:lnTo>
                    <a:pt x="315" y="3044"/>
                  </a:lnTo>
                  <a:lnTo>
                    <a:pt x="210" y="3411"/>
                  </a:lnTo>
                  <a:lnTo>
                    <a:pt x="158" y="3989"/>
                  </a:lnTo>
                  <a:lnTo>
                    <a:pt x="53" y="4933"/>
                  </a:lnTo>
                  <a:lnTo>
                    <a:pt x="53" y="6613"/>
                  </a:lnTo>
                  <a:lnTo>
                    <a:pt x="0" y="9446"/>
                  </a:lnTo>
                  <a:lnTo>
                    <a:pt x="53" y="12175"/>
                  </a:lnTo>
                  <a:lnTo>
                    <a:pt x="105" y="13802"/>
                  </a:lnTo>
                  <a:lnTo>
                    <a:pt x="158" y="14694"/>
                  </a:lnTo>
                  <a:lnTo>
                    <a:pt x="210" y="15219"/>
                  </a:lnTo>
                  <a:lnTo>
                    <a:pt x="368" y="15796"/>
                  </a:lnTo>
                  <a:lnTo>
                    <a:pt x="577" y="16426"/>
                  </a:lnTo>
                  <a:lnTo>
                    <a:pt x="892" y="16951"/>
                  </a:lnTo>
                  <a:lnTo>
                    <a:pt x="1102" y="17213"/>
                  </a:lnTo>
                  <a:lnTo>
                    <a:pt x="1365" y="17476"/>
                  </a:lnTo>
                  <a:lnTo>
                    <a:pt x="1627" y="17686"/>
                  </a:lnTo>
                  <a:lnTo>
                    <a:pt x="1889" y="17896"/>
                  </a:lnTo>
                  <a:lnTo>
                    <a:pt x="2204" y="18053"/>
                  </a:lnTo>
                  <a:lnTo>
                    <a:pt x="2572" y="18210"/>
                  </a:lnTo>
                  <a:lnTo>
                    <a:pt x="2939" y="18315"/>
                  </a:lnTo>
                  <a:lnTo>
                    <a:pt x="3411" y="18420"/>
                  </a:lnTo>
                  <a:lnTo>
                    <a:pt x="3831" y="18473"/>
                  </a:lnTo>
                  <a:lnTo>
                    <a:pt x="4933" y="18473"/>
                  </a:lnTo>
                  <a:lnTo>
                    <a:pt x="5458" y="18420"/>
                  </a:lnTo>
                  <a:lnTo>
                    <a:pt x="5878" y="18315"/>
                  </a:lnTo>
                  <a:lnTo>
                    <a:pt x="6298" y="18158"/>
                  </a:lnTo>
                  <a:lnTo>
                    <a:pt x="6665" y="18053"/>
                  </a:lnTo>
                  <a:lnTo>
                    <a:pt x="6980" y="17843"/>
                  </a:lnTo>
                  <a:lnTo>
                    <a:pt x="7242" y="17633"/>
                  </a:lnTo>
                  <a:lnTo>
                    <a:pt x="7505" y="17423"/>
                  </a:lnTo>
                  <a:lnTo>
                    <a:pt x="7662" y="17213"/>
                  </a:lnTo>
                  <a:lnTo>
                    <a:pt x="7872" y="17003"/>
                  </a:lnTo>
                  <a:lnTo>
                    <a:pt x="8082" y="16531"/>
                  </a:lnTo>
                  <a:lnTo>
                    <a:pt x="8292" y="16059"/>
                  </a:lnTo>
                  <a:lnTo>
                    <a:pt x="8397" y="15639"/>
                  </a:lnTo>
                  <a:lnTo>
                    <a:pt x="8449" y="15114"/>
                  </a:lnTo>
                  <a:lnTo>
                    <a:pt x="8502" y="14432"/>
                  </a:lnTo>
                  <a:lnTo>
                    <a:pt x="8554" y="11913"/>
                  </a:lnTo>
                  <a:lnTo>
                    <a:pt x="6455" y="11913"/>
                  </a:lnTo>
                  <a:lnTo>
                    <a:pt x="6455" y="14012"/>
                  </a:lnTo>
                  <a:lnTo>
                    <a:pt x="6455" y="14537"/>
                  </a:lnTo>
                  <a:lnTo>
                    <a:pt x="6350" y="14904"/>
                  </a:lnTo>
                  <a:lnTo>
                    <a:pt x="6245" y="15324"/>
                  </a:lnTo>
                  <a:lnTo>
                    <a:pt x="6140" y="15586"/>
                  </a:lnTo>
                  <a:lnTo>
                    <a:pt x="5983" y="15849"/>
                  </a:lnTo>
                  <a:lnTo>
                    <a:pt x="5773" y="16164"/>
                  </a:lnTo>
                  <a:lnTo>
                    <a:pt x="5406" y="16374"/>
                  </a:lnTo>
                  <a:lnTo>
                    <a:pt x="4986" y="16531"/>
                  </a:lnTo>
                  <a:lnTo>
                    <a:pt x="4776" y="16584"/>
                  </a:lnTo>
                  <a:lnTo>
                    <a:pt x="4146" y="16584"/>
                  </a:lnTo>
                  <a:lnTo>
                    <a:pt x="3884" y="16531"/>
                  </a:lnTo>
                  <a:lnTo>
                    <a:pt x="3411" y="16374"/>
                  </a:lnTo>
                  <a:lnTo>
                    <a:pt x="3044" y="16164"/>
                  </a:lnTo>
                  <a:lnTo>
                    <a:pt x="2782" y="15901"/>
                  </a:lnTo>
                  <a:lnTo>
                    <a:pt x="2624" y="15586"/>
                  </a:lnTo>
                  <a:lnTo>
                    <a:pt x="2519" y="15324"/>
                  </a:lnTo>
                  <a:lnTo>
                    <a:pt x="2362" y="14904"/>
                  </a:lnTo>
                  <a:lnTo>
                    <a:pt x="2309" y="13907"/>
                  </a:lnTo>
                  <a:lnTo>
                    <a:pt x="2257" y="12333"/>
                  </a:lnTo>
                  <a:lnTo>
                    <a:pt x="2257" y="9499"/>
                  </a:lnTo>
                  <a:lnTo>
                    <a:pt x="2257" y="6770"/>
                  </a:lnTo>
                  <a:lnTo>
                    <a:pt x="2309" y="5301"/>
                  </a:lnTo>
                  <a:lnTo>
                    <a:pt x="2362" y="4094"/>
                  </a:lnTo>
                  <a:lnTo>
                    <a:pt x="2467" y="3464"/>
                  </a:lnTo>
                  <a:lnTo>
                    <a:pt x="2572" y="3096"/>
                  </a:lnTo>
                  <a:lnTo>
                    <a:pt x="2782" y="2729"/>
                  </a:lnTo>
                  <a:lnTo>
                    <a:pt x="3044" y="2414"/>
                  </a:lnTo>
                  <a:lnTo>
                    <a:pt x="3201" y="2257"/>
                  </a:lnTo>
                  <a:lnTo>
                    <a:pt x="3411" y="2152"/>
                  </a:lnTo>
                  <a:lnTo>
                    <a:pt x="3621" y="2047"/>
                  </a:lnTo>
                  <a:lnTo>
                    <a:pt x="3884" y="1942"/>
                  </a:lnTo>
                  <a:lnTo>
                    <a:pt x="4199" y="1889"/>
                  </a:lnTo>
                  <a:lnTo>
                    <a:pt x="4828" y="1889"/>
                  </a:lnTo>
                  <a:lnTo>
                    <a:pt x="5143" y="1942"/>
                  </a:lnTo>
                  <a:lnTo>
                    <a:pt x="5353" y="2047"/>
                  </a:lnTo>
                  <a:lnTo>
                    <a:pt x="5563" y="2152"/>
                  </a:lnTo>
                  <a:lnTo>
                    <a:pt x="5773" y="2257"/>
                  </a:lnTo>
                  <a:lnTo>
                    <a:pt x="5930" y="2414"/>
                  </a:lnTo>
                  <a:lnTo>
                    <a:pt x="6140" y="2782"/>
                  </a:lnTo>
                  <a:lnTo>
                    <a:pt x="6245" y="3201"/>
                  </a:lnTo>
                  <a:lnTo>
                    <a:pt x="6350" y="3674"/>
                  </a:lnTo>
                  <a:lnTo>
                    <a:pt x="6350" y="4566"/>
                  </a:lnTo>
                  <a:lnTo>
                    <a:pt x="6350" y="5930"/>
                  </a:lnTo>
                  <a:lnTo>
                    <a:pt x="8449" y="5930"/>
                  </a:lnTo>
                  <a:lnTo>
                    <a:pt x="8449" y="4933"/>
                  </a:lnTo>
                  <a:lnTo>
                    <a:pt x="8449" y="4041"/>
                  </a:lnTo>
                  <a:lnTo>
                    <a:pt x="8397" y="3306"/>
                  </a:lnTo>
                  <a:lnTo>
                    <a:pt x="8292" y="2624"/>
                  </a:lnTo>
                  <a:lnTo>
                    <a:pt x="8187" y="2257"/>
                  </a:lnTo>
                  <a:lnTo>
                    <a:pt x="8030" y="1942"/>
                  </a:lnTo>
                  <a:lnTo>
                    <a:pt x="7872" y="1627"/>
                  </a:lnTo>
                  <a:lnTo>
                    <a:pt x="7715" y="1365"/>
                  </a:lnTo>
                  <a:lnTo>
                    <a:pt x="7505" y="1155"/>
                  </a:lnTo>
                  <a:lnTo>
                    <a:pt x="7295" y="945"/>
                  </a:lnTo>
                  <a:lnTo>
                    <a:pt x="6770" y="577"/>
                  </a:lnTo>
                  <a:lnTo>
                    <a:pt x="6245" y="315"/>
                  </a:lnTo>
                  <a:lnTo>
                    <a:pt x="5668" y="158"/>
                  </a:lnTo>
                  <a:lnTo>
                    <a:pt x="5091" y="53"/>
                  </a:lnTo>
                  <a:lnTo>
                    <a:pt x="4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4" name="Google Shape;44;p3"/>
            <p:cNvSpPr/>
            <p:nvPr/>
          </p:nvSpPr>
          <p:spPr>
            <a:xfrm>
              <a:off x="923052" y="2954377"/>
              <a:ext cx="64419" cy="107129"/>
            </a:xfrm>
            <a:custGeom>
              <a:avLst/>
              <a:gdLst/>
              <a:ahLst/>
              <a:cxnLst/>
              <a:rect l="l" t="t" r="r" b="b"/>
              <a:pathLst>
                <a:path w="7926" h="13173" extrusionOk="0">
                  <a:moveTo>
                    <a:pt x="5301" y="5668"/>
                  </a:moveTo>
                  <a:lnTo>
                    <a:pt x="5301" y="8817"/>
                  </a:lnTo>
                  <a:lnTo>
                    <a:pt x="5301" y="9552"/>
                  </a:lnTo>
                  <a:lnTo>
                    <a:pt x="5249" y="9919"/>
                  </a:lnTo>
                  <a:lnTo>
                    <a:pt x="5196" y="10234"/>
                  </a:lnTo>
                  <a:lnTo>
                    <a:pt x="5091" y="10549"/>
                  </a:lnTo>
                  <a:lnTo>
                    <a:pt x="4934" y="10811"/>
                  </a:lnTo>
                  <a:lnTo>
                    <a:pt x="4776" y="11074"/>
                  </a:lnTo>
                  <a:lnTo>
                    <a:pt x="4514" y="11284"/>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2"/>
                  </a:lnTo>
                  <a:lnTo>
                    <a:pt x="2047" y="9289"/>
                  </a:lnTo>
                  <a:lnTo>
                    <a:pt x="2152" y="8817"/>
                  </a:lnTo>
                  <a:lnTo>
                    <a:pt x="2310" y="8450"/>
                  </a:lnTo>
                  <a:lnTo>
                    <a:pt x="2520" y="8135"/>
                  </a:lnTo>
                  <a:lnTo>
                    <a:pt x="2730" y="7820"/>
                  </a:lnTo>
                  <a:lnTo>
                    <a:pt x="2992" y="7558"/>
                  </a:lnTo>
                  <a:lnTo>
                    <a:pt x="3622" y="7033"/>
                  </a:lnTo>
                  <a:lnTo>
                    <a:pt x="4619" y="6298"/>
                  </a:lnTo>
                  <a:lnTo>
                    <a:pt x="5301" y="5668"/>
                  </a:lnTo>
                  <a:close/>
                  <a:moveTo>
                    <a:pt x="3307" y="1"/>
                  </a:moveTo>
                  <a:lnTo>
                    <a:pt x="2835" y="105"/>
                  </a:lnTo>
                  <a:lnTo>
                    <a:pt x="2310" y="210"/>
                  </a:lnTo>
                  <a:lnTo>
                    <a:pt x="1785" y="473"/>
                  </a:lnTo>
                  <a:lnTo>
                    <a:pt x="1575" y="578"/>
                  </a:lnTo>
                  <a:lnTo>
                    <a:pt x="1313" y="788"/>
                  </a:lnTo>
                  <a:lnTo>
                    <a:pt x="1103" y="998"/>
                  </a:lnTo>
                  <a:lnTo>
                    <a:pt x="945" y="1260"/>
                  </a:lnTo>
                  <a:lnTo>
                    <a:pt x="735" y="1522"/>
                  </a:lnTo>
                  <a:lnTo>
                    <a:pt x="630" y="1837"/>
                  </a:lnTo>
                  <a:lnTo>
                    <a:pt x="526" y="2415"/>
                  </a:lnTo>
                  <a:lnTo>
                    <a:pt x="421" y="3149"/>
                  </a:lnTo>
                  <a:lnTo>
                    <a:pt x="421" y="4409"/>
                  </a:lnTo>
                  <a:lnTo>
                    <a:pt x="2310" y="4409"/>
                  </a:lnTo>
                  <a:lnTo>
                    <a:pt x="2257" y="3464"/>
                  </a:lnTo>
                  <a:lnTo>
                    <a:pt x="2257" y="2834"/>
                  </a:lnTo>
                  <a:lnTo>
                    <a:pt x="2310" y="2520"/>
                  </a:lnTo>
                  <a:lnTo>
                    <a:pt x="2415" y="2257"/>
                  </a:lnTo>
                  <a:lnTo>
                    <a:pt x="2625" y="1995"/>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2"/>
                  </a:lnTo>
                  <a:lnTo>
                    <a:pt x="4619" y="4461"/>
                  </a:lnTo>
                  <a:lnTo>
                    <a:pt x="4042" y="4934"/>
                  </a:lnTo>
                  <a:lnTo>
                    <a:pt x="2100" y="6246"/>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6"/>
                  </a:lnTo>
                  <a:lnTo>
                    <a:pt x="893" y="12491"/>
                  </a:lnTo>
                  <a:lnTo>
                    <a:pt x="1313" y="12753"/>
                  </a:lnTo>
                  <a:lnTo>
                    <a:pt x="1628" y="12963"/>
                  </a:lnTo>
                  <a:lnTo>
                    <a:pt x="1995" y="13068"/>
                  </a:lnTo>
                  <a:lnTo>
                    <a:pt x="2415" y="13120"/>
                  </a:lnTo>
                  <a:lnTo>
                    <a:pt x="2835" y="13173"/>
                  </a:lnTo>
                  <a:lnTo>
                    <a:pt x="3412" y="13120"/>
                  </a:lnTo>
                  <a:lnTo>
                    <a:pt x="3937" y="12963"/>
                  </a:lnTo>
                  <a:lnTo>
                    <a:pt x="4357" y="12753"/>
                  </a:lnTo>
                  <a:lnTo>
                    <a:pt x="4671" y="12491"/>
                  </a:lnTo>
                  <a:lnTo>
                    <a:pt x="4934" y="12176"/>
                  </a:lnTo>
                  <a:lnTo>
                    <a:pt x="5144" y="11913"/>
                  </a:lnTo>
                  <a:lnTo>
                    <a:pt x="5459" y="11389"/>
                  </a:lnTo>
                  <a:lnTo>
                    <a:pt x="5459" y="12910"/>
                  </a:lnTo>
                  <a:lnTo>
                    <a:pt x="7925" y="12910"/>
                  </a:lnTo>
                  <a:lnTo>
                    <a:pt x="7768" y="12753"/>
                  </a:lnTo>
                  <a:lnTo>
                    <a:pt x="7610" y="12596"/>
                  </a:lnTo>
                  <a:lnTo>
                    <a:pt x="7505" y="12386"/>
                  </a:lnTo>
                  <a:lnTo>
                    <a:pt x="7453" y="12176"/>
                  </a:lnTo>
                  <a:lnTo>
                    <a:pt x="7400" y="11861"/>
                  </a:lnTo>
                  <a:lnTo>
                    <a:pt x="7348" y="11441"/>
                  </a:lnTo>
                  <a:lnTo>
                    <a:pt x="7348" y="10234"/>
                  </a:lnTo>
                  <a:lnTo>
                    <a:pt x="7348" y="4146"/>
                  </a:lnTo>
                  <a:lnTo>
                    <a:pt x="7295" y="3044"/>
                  </a:lnTo>
                  <a:lnTo>
                    <a:pt x="7295" y="2572"/>
                  </a:lnTo>
                  <a:lnTo>
                    <a:pt x="7243" y="2205"/>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 name="Google Shape;45;p3"/>
            <p:cNvSpPr/>
            <p:nvPr/>
          </p:nvSpPr>
          <p:spPr>
            <a:xfrm>
              <a:off x="1001109" y="2954377"/>
              <a:ext cx="59298" cy="104999"/>
            </a:xfrm>
            <a:custGeom>
              <a:avLst/>
              <a:gdLst/>
              <a:ahLst/>
              <a:cxnLst/>
              <a:rect l="l" t="t" r="r" b="b"/>
              <a:pathLst>
                <a:path w="7296" h="12911" extrusionOk="0">
                  <a:moveTo>
                    <a:pt x="4619" y="1"/>
                  </a:moveTo>
                  <a:lnTo>
                    <a:pt x="4094" y="53"/>
                  </a:lnTo>
                  <a:lnTo>
                    <a:pt x="3622" y="158"/>
                  </a:lnTo>
                  <a:lnTo>
                    <a:pt x="3202" y="315"/>
                  </a:lnTo>
                  <a:lnTo>
                    <a:pt x="2834" y="525"/>
                  </a:lnTo>
                  <a:lnTo>
                    <a:pt x="2519" y="735"/>
                  </a:lnTo>
                  <a:lnTo>
                    <a:pt x="2257" y="998"/>
                  </a:lnTo>
                  <a:lnTo>
                    <a:pt x="1890" y="1417"/>
                  </a:lnTo>
                  <a:lnTo>
                    <a:pt x="1890"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100"/>
                  </a:lnTo>
                  <a:lnTo>
                    <a:pt x="5038" y="2415"/>
                  </a:lnTo>
                  <a:lnTo>
                    <a:pt x="5143" y="2887"/>
                  </a:lnTo>
                  <a:lnTo>
                    <a:pt x="5196" y="3412"/>
                  </a:lnTo>
                  <a:lnTo>
                    <a:pt x="5196" y="4619"/>
                  </a:lnTo>
                  <a:lnTo>
                    <a:pt x="5196" y="12910"/>
                  </a:lnTo>
                  <a:lnTo>
                    <a:pt x="7295" y="12910"/>
                  </a:lnTo>
                  <a:lnTo>
                    <a:pt x="7295" y="3989"/>
                  </a:lnTo>
                  <a:lnTo>
                    <a:pt x="7243" y="3307"/>
                  </a:lnTo>
                  <a:lnTo>
                    <a:pt x="7243" y="2624"/>
                  </a:lnTo>
                  <a:lnTo>
                    <a:pt x="7138" y="1942"/>
                  </a:lnTo>
                  <a:lnTo>
                    <a:pt x="7033" y="1627"/>
                  </a:lnTo>
                  <a:lnTo>
                    <a:pt x="6928" y="1313"/>
                  </a:lnTo>
                  <a:lnTo>
                    <a:pt x="6823" y="1050"/>
                  </a:lnTo>
                  <a:lnTo>
                    <a:pt x="6613" y="788"/>
                  </a:lnTo>
                  <a:lnTo>
                    <a:pt x="6403" y="578"/>
                  </a:lnTo>
                  <a:lnTo>
                    <a:pt x="6141"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6" name="Google Shape;46;p3"/>
            <p:cNvSpPr/>
            <p:nvPr/>
          </p:nvSpPr>
          <p:spPr>
            <a:xfrm>
              <a:off x="1073191" y="2954377"/>
              <a:ext cx="64841" cy="107129"/>
            </a:xfrm>
            <a:custGeom>
              <a:avLst/>
              <a:gdLst/>
              <a:ahLst/>
              <a:cxnLst/>
              <a:rect l="l" t="t" r="r" b="b"/>
              <a:pathLst>
                <a:path w="7978" h="13173" extrusionOk="0">
                  <a:moveTo>
                    <a:pt x="5353" y="5668"/>
                  </a:moveTo>
                  <a:lnTo>
                    <a:pt x="5353" y="8817"/>
                  </a:lnTo>
                  <a:lnTo>
                    <a:pt x="5353" y="9552"/>
                  </a:lnTo>
                  <a:lnTo>
                    <a:pt x="5301" y="9919"/>
                  </a:lnTo>
                  <a:lnTo>
                    <a:pt x="5248" y="10234"/>
                  </a:lnTo>
                  <a:lnTo>
                    <a:pt x="5143" y="10549"/>
                  </a:lnTo>
                  <a:lnTo>
                    <a:pt x="4986" y="10811"/>
                  </a:lnTo>
                  <a:lnTo>
                    <a:pt x="4776" y="11074"/>
                  </a:lnTo>
                  <a:lnTo>
                    <a:pt x="4566" y="11284"/>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627" y="578"/>
                  </a:lnTo>
                  <a:lnTo>
                    <a:pt x="1365" y="788"/>
                  </a:lnTo>
                  <a:lnTo>
                    <a:pt x="1155" y="998"/>
                  </a:lnTo>
                  <a:lnTo>
                    <a:pt x="945" y="1260"/>
                  </a:lnTo>
                  <a:lnTo>
                    <a:pt x="788" y="1522"/>
                  </a:lnTo>
                  <a:lnTo>
                    <a:pt x="683" y="1837"/>
                  </a:lnTo>
                  <a:lnTo>
                    <a:pt x="525" y="2415"/>
                  </a:lnTo>
                  <a:lnTo>
                    <a:pt x="473" y="3149"/>
                  </a:lnTo>
                  <a:lnTo>
                    <a:pt x="473" y="4409"/>
                  </a:lnTo>
                  <a:lnTo>
                    <a:pt x="2362" y="4409"/>
                  </a:lnTo>
                  <a:lnTo>
                    <a:pt x="2310" y="3464"/>
                  </a:lnTo>
                  <a:lnTo>
                    <a:pt x="2310" y="2834"/>
                  </a:lnTo>
                  <a:lnTo>
                    <a:pt x="2362" y="2520"/>
                  </a:lnTo>
                  <a:lnTo>
                    <a:pt x="2467" y="2257"/>
                  </a:lnTo>
                  <a:lnTo>
                    <a:pt x="2677" y="1995"/>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6"/>
                  </a:lnTo>
                  <a:lnTo>
                    <a:pt x="945" y="12491"/>
                  </a:lnTo>
                  <a:lnTo>
                    <a:pt x="1365" y="12753"/>
                  </a:lnTo>
                  <a:lnTo>
                    <a:pt x="1680" y="12963"/>
                  </a:lnTo>
                  <a:lnTo>
                    <a:pt x="2047" y="13068"/>
                  </a:lnTo>
                  <a:lnTo>
                    <a:pt x="2467" y="13120"/>
                  </a:lnTo>
                  <a:lnTo>
                    <a:pt x="2887" y="13173"/>
                  </a:lnTo>
                  <a:lnTo>
                    <a:pt x="3464" y="13120"/>
                  </a:lnTo>
                  <a:lnTo>
                    <a:pt x="3989" y="12963"/>
                  </a:lnTo>
                  <a:lnTo>
                    <a:pt x="4409" y="12753"/>
                  </a:lnTo>
                  <a:lnTo>
                    <a:pt x="4724" y="12491"/>
                  </a:lnTo>
                  <a:lnTo>
                    <a:pt x="4986" y="12176"/>
                  </a:lnTo>
                  <a:lnTo>
                    <a:pt x="5196" y="11913"/>
                  </a:lnTo>
                  <a:lnTo>
                    <a:pt x="5511" y="11389"/>
                  </a:lnTo>
                  <a:lnTo>
                    <a:pt x="5511" y="12910"/>
                  </a:lnTo>
                  <a:lnTo>
                    <a:pt x="7977" y="12910"/>
                  </a:lnTo>
                  <a:lnTo>
                    <a:pt x="7820" y="12753"/>
                  </a:lnTo>
                  <a:lnTo>
                    <a:pt x="7662" y="12596"/>
                  </a:lnTo>
                  <a:lnTo>
                    <a:pt x="7557" y="12386"/>
                  </a:lnTo>
                  <a:lnTo>
                    <a:pt x="7453" y="12176"/>
                  </a:lnTo>
                  <a:lnTo>
                    <a:pt x="7400" y="11861"/>
                  </a:lnTo>
                  <a:lnTo>
                    <a:pt x="7400" y="11441"/>
                  </a:lnTo>
                  <a:lnTo>
                    <a:pt x="7348" y="10234"/>
                  </a:lnTo>
                  <a:lnTo>
                    <a:pt x="7348" y="4146"/>
                  </a:lnTo>
                  <a:lnTo>
                    <a:pt x="7348" y="3044"/>
                  </a:lnTo>
                  <a:lnTo>
                    <a:pt x="7348"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7" name="Google Shape;47;p3"/>
            <p:cNvSpPr/>
            <p:nvPr/>
          </p:nvSpPr>
          <p:spPr>
            <a:xfrm>
              <a:off x="1149964" y="2913837"/>
              <a:ext cx="60574" cy="147670"/>
            </a:xfrm>
            <a:custGeom>
              <a:avLst/>
              <a:gdLst/>
              <a:ahLst/>
              <a:cxnLst/>
              <a:rect l="l" t="t" r="r" b="b"/>
              <a:pathLst>
                <a:path w="7453" h="18158" extrusionOk="0">
                  <a:moveTo>
                    <a:pt x="3674" y="6560"/>
                  </a:moveTo>
                  <a:lnTo>
                    <a:pt x="3989" y="6612"/>
                  </a:lnTo>
                  <a:lnTo>
                    <a:pt x="4304" y="6665"/>
                  </a:lnTo>
                  <a:lnTo>
                    <a:pt x="4514" y="6770"/>
                  </a:lnTo>
                  <a:lnTo>
                    <a:pt x="4724" y="6927"/>
                  </a:lnTo>
                  <a:lnTo>
                    <a:pt x="4934" y="7137"/>
                  </a:lnTo>
                  <a:lnTo>
                    <a:pt x="5091" y="7347"/>
                  </a:lnTo>
                  <a:lnTo>
                    <a:pt x="5196" y="7662"/>
                  </a:lnTo>
                  <a:lnTo>
                    <a:pt x="5301" y="7977"/>
                  </a:lnTo>
                  <a:lnTo>
                    <a:pt x="5406" y="8659"/>
                  </a:lnTo>
                  <a:lnTo>
                    <a:pt x="5459" y="9551"/>
                  </a:lnTo>
                  <a:lnTo>
                    <a:pt x="5459" y="10496"/>
                  </a:lnTo>
                  <a:lnTo>
                    <a:pt x="5459" y="11598"/>
                  </a:lnTo>
                  <a:lnTo>
                    <a:pt x="5406" y="13750"/>
                  </a:lnTo>
                  <a:lnTo>
                    <a:pt x="5354" y="14589"/>
                  </a:lnTo>
                  <a:lnTo>
                    <a:pt x="5196" y="15271"/>
                  </a:lnTo>
                  <a:lnTo>
                    <a:pt x="5091" y="15586"/>
                  </a:lnTo>
                  <a:lnTo>
                    <a:pt x="4986" y="15849"/>
                  </a:lnTo>
                  <a:lnTo>
                    <a:pt x="4829" y="16059"/>
                  </a:lnTo>
                  <a:lnTo>
                    <a:pt x="4671" y="16216"/>
                  </a:lnTo>
                  <a:lnTo>
                    <a:pt x="4461" y="16374"/>
                  </a:lnTo>
                  <a:lnTo>
                    <a:pt x="4252" y="16478"/>
                  </a:lnTo>
                  <a:lnTo>
                    <a:pt x="3989" y="16531"/>
                  </a:lnTo>
                  <a:lnTo>
                    <a:pt x="3412" y="16531"/>
                  </a:lnTo>
                  <a:lnTo>
                    <a:pt x="3202" y="16478"/>
                  </a:lnTo>
                  <a:lnTo>
                    <a:pt x="2992" y="16426"/>
                  </a:lnTo>
                  <a:lnTo>
                    <a:pt x="2782" y="16321"/>
                  </a:lnTo>
                  <a:lnTo>
                    <a:pt x="2520" y="16059"/>
                  </a:lnTo>
                  <a:lnTo>
                    <a:pt x="2310" y="15744"/>
                  </a:lnTo>
                  <a:lnTo>
                    <a:pt x="2205" y="15429"/>
                  </a:lnTo>
                  <a:lnTo>
                    <a:pt x="2100" y="15114"/>
                  </a:lnTo>
                  <a:lnTo>
                    <a:pt x="2047" y="14589"/>
                  </a:lnTo>
                  <a:lnTo>
                    <a:pt x="1995" y="13487"/>
                  </a:lnTo>
                  <a:lnTo>
                    <a:pt x="1995" y="12595"/>
                  </a:lnTo>
                  <a:lnTo>
                    <a:pt x="1995" y="10601"/>
                  </a:lnTo>
                  <a:lnTo>
                    <a:pt x="2047" y="9131"/>
                  </a:lnTo>
                  <a:lnTo>
                    <a:pt x="2100" y="8292"/>
                  </a:lnTo>
                  <a:lnTo>
                    <a:pt x="2205" y="7872"/>
                  </a:lnTo>
                  <a:lnTo>
                    <a:pt x="2310" y="7505"/>
                  </a:lnTo>
                  <a:lnTo>
                    <a:pt x="2520" y="7137"/>
                  </a:lnTo>
                  <a:lnTo>
                    <a:pt x="2625" y="6980"/>
                  </a:lnTo>
                  <a:lnTo>
                    <a:pt x="2782" y="6822"/>
                  </a:lnTo>
                  <a:lnTo>
                    <a:pt x="2992" y="6717"/>
                  </a:lnTo>
                  <a:lnTo>
                    <a:pt x="3202" y="6665"/>
                  </a:lnTo>
                  <a:lnTo>
                    <a:pt x="3412" y="6612"/>
                  </a:lnTo>
                  <a:lnTo>
                    <a:pt x="3674" y="6560"/>
                  </a:lnTo>
                  <a:close/>
                  <a:moveTo>
                    <a:pt x="5406" y="0"/>
                  </a:moveTo>
                  <a:lnTo>
                    <a:pt x="5406" y="6245"/>
                  </a:lnTo>
                  <a:lnTo>
                    <a:pt x="5091" y="5825"/>
                  </a:lnTo>
                  <a:lnTo>
                    <a:pt x="4881" y="5615"/>
                  </a:lnTo>
                  <a:lnTo>
                    <a:pt x="4619" y="5405"/>
                  </a:lnTo>
                  <a:lnTo>
                    <a:pt x="4304" y="5248"/>
                  </a:lnTo>
                  <a:lnTo>
                    <a:pt x="3937" y="5090"/>
                  </a:lnTo>
                  <a:lnTo>
                    <a:pt x="3517" y="5038"/>
                  </a:lnTo>
                  <a:lnTo>
                    <a:pt x="2992" y="4986"/>
                  </a:lnTo>
                  <a:lnTo>
                    <a:pt x="2520" y="5038"/>
                  </a:lnTo>
                  <a:lnTo>
                    <a:pt x="2047" y="5143"/>
                  </a:lnTo>
                  <a:lnTo>
                    <a:pt x="1628" y="5353"/>
                  </a:lnTo>
                  <a:lnTo>
                    <a:pt x="1260" y="5563"/>
                  </a:lnTo>
                  <a:lnTo>
                    <a:pt x="945" y="5878"/>
                  </a:lnTo>
                  <a:lnTo>
                    <a:pt x="683" y="6245"/>
                  </a:lnTo>
                  <a:lnTo>
                    <a:pt x="421" y="6665"/>
                  </a:lnTo>
                  <a:lnTo>
                    <a:pt x="263" y="7085"/>
                  </a:lnTo>
                  <a:lnTo>
                    <a:pt x="158" y="7505"/>
                  </a:lnTo>
                  <a:lnTo>
                    <a:pt x="106" y="8029"/>
                  </a:lnTo>
                  <a:lnTo>
                    <a:pt x="1" y="9289"/>
                  </a:lnTo>
                  <a:lnTo>
                    <a:pt x="1" y="10548"/>
                  </a:lnTo>
                  <a:lnTo>
                    <a:pt x="1" y="11650"/>
                  </a:lnTo>
                  <a:lnTo>
                    <a:pt x="1" y="12962"/>
                  </a:lnTo>
                  <a:lnTo>
                    <a:pt x="1" y="14117"/>
                  </a:lnTo>
                  <a:lnTo>
                    <a:pt x="106" y="15166"/>
                  </a:lnTo>
                  <a:lnTo>
                    <a:pt x="263" y="16006"/>
                  </a:lnTo>
                  <a:lnTo>
                    <a:pt x="368" y="16426"/>
                  </a:lnTo>
                  <a:lnTo>
                    <a:pt x="526" y="16741"/>
                  </a:lnTo>
                  <a:lnTo>
                    <a:pt x="683" y="17056"/>
                  </a:lnTo>
                  <a:lnTo>
                    <a:pt x="893" y="17318"/>
                  </a:lnTo>
                  <a:lnTo>
                    <a:pt x="1155" y="17581"/>
                  </a:lnTo>
                  <a:lnTo>
                    <a:pt x="1418" y="17738"/>
                  </a:lnTo>
                  <a:lnTo>
                    <a:pt x="1733" y="17895"/>
                  </a:lnTo>
                  <a:lnTo>
                    <a:pt x="2100" y="18053"/>
                  </a:lnTo>
                  <a:lnTo>
                    <a:pt x="2520" y="18105"/>
                  </a:lnTo>
                  <a:lnTo>
                    <a:pt x="2887" y="18158"/>
                  </a:lnTo>
                  <a:lnTo>
                    <a:pt x="3517" y="18105"/>
                  </a:lnTo>
                  <a:lnTo>
                    <a:pt x="3989" y="17948"/>
                  </a:lnTo>
                  <a:lnTo>
                    <a:pt x="4409" y="17790"/>
                  </a:lnTo>
                  <a:lnTo>
                    <a:pt x="4776" y="17528"/>
                  </a:lnTo>
                  <a:lnTo>
                    <a:pt x="5039" y="17266"/>
                  </a:lnTo>
                  <a:lnTo>
                    <a:pt x="5249" y="17003"/>
                  </a:lnTo>
                  <a:lnTo>
                    <a:pt x="5564" y="16583"/>
                  </a:lnTo>
                  <a:lnTo>
                    <a:pt x="5564" y="17895"/>
                  </a:lnTo>
                  <a:lnTo>
                    <a:pt x="7453" y="17895"/>
                  </a:lnTo>
                  <a:lnTo>
                    <a:pt x="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8" name="Google Shape;48;p3"/>
            <p:cNvSpPr/>
            <p:nvPr/>
          </p:nvSpPr>
          <p:spPr>
            <a:xfrm>
              <a:off x="1228874"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9" name="Google Shape;49;p3"/>
            <p:cNvSpPr/>
            <p:nvPr/>
          </p:nvSpPr>
          <p:spPr>
            <a:xfrm>
              <a:off x="1258303" y="2954377"/>
              <a:ext cx="64841" cy="107129"/>
            </a:xfrm>
            <a:custGeom>
              <a:avLst/>
              <a:gdLst/>
              <a:ahLst/>
              <a:cxnLst/>
              <a:rect l="l" t="t" r="r" b="b"/>
              <a:pathLst>
                <a:path w="7978" h="13173" extrusionOk="0">
                  <a:moveTo>
                    <a:pt x="5353" y="5668"/>
                  </a:moveTo>
                  <a:lnTo>
                    <a:pt x="5353"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2"/>
                  </a:lnTo>
                  <a:lnTo>
                    <a:pt x="2100" y="9289"/>
                  </a:lnTo>
                  <a:lnTo>
                    <a:pt x="2205" y="8817"/>
                  </a:lnTo>
                  <a:lnTo>
                    <a:pt x="2310" y="8450"/>
                  </a:lnTo>
                  <a:lnTo>
                    <a:pt x="2519" y="8135"/>
                  </a:lnTo>
                  <a:lnTo>
                    <a:pt x="2782" y="7820"/>
                  </a:lnTo>
                  <a:lnTo>
                    <a:pt x="3044" y="7558"/>
                  </a:lnTo>
                  <a:lnTo>
                    <a:pt x="3674" y="7033"/>
                  </a:lnTo>
                  <a:lnTo>
                    <a:pt x="4671" y="6298"/>
                  </a:lnTo>
                  <a:lnTo>
                    <a:pt x="5353" y="5668"/>
                  </a:lnTo>
                  <a:close/>
                  <a:moveTo>
                    <a:pt x="3307" y="1"/>
                  </a:moveTo>
                  <a:lnTo>
                    <a:pt x="2834"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41" y="4934"/>
                  </a:lnTo>
                  <a:lnTo>
                    <a:pt x="2152" y="6246"/>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5" y="13120"/>
                  </a:lnTo>
                  <a:lnTo>
                    <a:pt x="2834"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0" name="Google Shape;50;p3"/>
            <p:cNvSpPr/>
            <p:nvPr/>
          </p:nvSpPr>
          <p:spPr>
            <a:xfrm>
              <a:off x="1336360" y="2954377"/>
              <a:ext cx="59290" cy="104999"/>
            </a:xfrm>
            <a:custGeom>
              <a:avLst/>
              <a:gdLst/>
              <a:ahLst/>
              <a:cxnLst/>
              <a:rect l="l" t="t" r="r" b="b"/>
              <a:pathLst>
                <a:path w="7295" h="12911" extrusionOk="0">
                  <a:moveTo>
                    <a:pt x="4671" y="1"/>
                  </a:moveTo>
                  <a:lnTo>
                    <a:pt x="4094" y="53"/>
                  </a:lnTo>
                  <a:lnTo>
                    <a:pt x="3621" y="158"/>
                  </a:lnTo>
                  <a:lnTo>
                    <a:pt x="3201" y="315"/>
                  </a:lnTo>
                  <a:lnTo>
                    <a:pt x="2834"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3" y="1050"/>
                  </a:lnTo>
                  <a:lnTo>
                    <a:pt x="6665" y="788"/>
                  </a:lnTo>
                  <a:lnTo>
                    <a:pt x="6455" y="578"/>
                  </a:lnTo>
                  <a:lnTo>
                    <a:pt x="6193" y="368"/>
                  </a:lnTo>
                  <a:lnTo>
                    <a:pt x="5878" y="210"/>
                  </a:lnTo>
                  <a:lnTo>
                    <a:pt x="5511"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1" name="Google Shape;51;p3"/>
            <p:cNvSpPr/>
            <p:nvPr/>
          </p:nvSpPr>
          <p:spPr>
            <a:xfrm>
              <a:off x="1462182" y="2913837"/>
              <a:ext cx="70815" cy="145539"/>
            </a:xfrm>
            <a:custGeom>
              <a:avLst/>
              <a:gdLst/>
              <a:ahLst/>
              <a:cxnLst/>
              <a:rect l="l" t="t" r="r" b="b"/>
              <a:pathLst>
                <a:path w="8713" h="17896" extrusionOk="0">
                  <a:moveTo>
                    <a:pt x="3727" y="2047"/>
                  </a:moveTo>
                  <a:lnTo>
                    <a:pt x="4619" y="2099"/>
                  </a:lnTo>
                  <a:lnTo>
                    <a:pt x="4986" y="2152"/>
                  </a:lnTo>
                  <a:lnTo>
                    <a:pt x="5249" y="2204"/>
                  </a:lnTo>
                  <a:lnTo>
                    <a:pt x="5458" y="2309"/>
                  </a:lnTo>
                  <a:lnTo>
                    <a:pt x="5668" y="2414"/>
                  </a:lnTo>
                  <a:lnTo>
                    <a:pt x="5931" y="2624"/>
                  </a:lnTo>
                  <a:lnTo>
                    <a:pt x="6141" y="2939"/>
                  </a:lnTo>
                  <a:lnTo>
                    <a:pt x="6298" y="3254"/>
                  </a:lnTo>
                  <a:lnTo>
                    <a:pt x="6403" y="3621"/>
                  </a:lnTo>
                  <a:lnTo>
                    <a:pt x="6456" y="4093"/>
                  </a:lnTo>
                  <a:lnTo>
                    <a:pt x="6508" y="4618"/>
                  </a:lnTo>
                  <a:lnTo>
                    <a:pt x="6508" y="5878"/>
                  </a:lnTo>
                  <a:lnTo>
                    <a:pt x="6561" y="9919"/>
                  </a:lnTo>
                  <a:lnTo>
                    <a:pt x="6508" y="12070"/>
                  </a:lnTo>
                  <a:lnTo>
                    <a:pt x="6456" y="13330"/>
                  </a:lnTo>
                  <a:lnTo>
                    <a:pt x="6403" y="14222"/>
                  </a:lnTo>
                  <a:lnTo>
                    <a:pt x="6246" y="14747"/>
                  </a:lnTo>
                  <a:lnTo>
                    <a:pt x="6088" y="15166"/>
                  </a:lnTo>
                  <a:lnTo>
                    <a:pt x="5826" y="15429"/>
                  </a:lnTo>
                  <a:lnTo>
                    <a:pt x="5511" y="15639"/>
                  </a:lnTo>
                  <a:lnTo>
                    <a:pt x="5091" y="15796"/>
                  </a:lnTo>
                  <a:lnTo>
                    <a:pt x="4671" y="15901"/>
                  </a:lnTo>
                  <a:lnTo>
                    <a:pt x="4199" y="15901"/>
                  </a:lnTo>
                  <a:lnTo>
                    <a:pt x="3727" y="15954"/>
                  </a:lnTo>
                  <a:lnTo>
                    <a:pt x="2257" y="15954"/>
                  </a:lnTo>
                  <a:lnTo>
                    <a:pt x="2257" y="2047"/>
                  </a:lnTo>
                  <a:close/>
                  <a:moveTo>
                    <a:pt x="1" y="0"/>
                  </a:moveTo>
                  <a:lnTo>
                    <a:pt x="1" y="17895"/>
                  </a:lnTo>
                  <a:lnTo>
                    <a:pt x="4724" y="17895"/>
                  </a:lnTo>
                  <a:lnTo>
                    <a:pt x="5406" y="17843"/>
                  </a:lnTo>
                  <a:lnTo>
                    <a:pt x="5983" y="17685"/>
                  </a:lnTo>
                  <a:lnTo>
                    <a:pt x="6561" y="17528"/>
                  </a:lnTo>
                  <a:lnTo>
                    <a:pt x="7085" y="17213"/>
                  </a:lnTo>
                  <a:lnTo>
                    <a:pt x="7348" y="17056"/>
                  </a:lnTo>
                  <a:lnTo>
                    <a:pt x="7558" y="16846"/>
                  </a:lnTo>
                  <a:lnTo>
                    <a:pt x="7768" y="16583"/>
                  </a:lnTo>
                  <a:lnTo>
                    <a:pt x="7977" y="16269"/>
                  </a:lnTo>
                  <a:lnTo>
                    <a:pt x="8187" y="15849"/>
                  </a:lnTo>
                  <a:lnTo>
                    <a:pt x="8345" y="15429"/>
                  </a:lnTo>
                  <a:lnTo>
                    <a:pt x="8450" y="15009"/>
                  </a:lnTo>
                  <a:lnTo>
                    <a:pt x="8555" y="14484"/>
                  </a:lnTo>
                  <a:lnTo>
                    <a:pt x="8660" y="13435"/>
                  </a:lnTo>
                  <a:lnTo>
                    <a:pt x="8660" y="12175"/>
                  </a:lnTo>
                  <a:lnTo>
                    <a:pt x="8712" y="9394"/>
                  </a:lnTo>
                  <a:lnTo>
                    <a:pt x="8712" y="7662"/>
                  </a:lnTo>
                  <a:lnTo>
                    <a:pt x="8712" y="4986"/>
                  </a:lnTo>
                  <a:lnTo>
                    <a:pt x="8660" y="3988"/>
                  </a:lnTo>
                  <a:lnTo>
                    <a:pt x="8607" y="3254"/>
                  </a:lnTo>
                  <a:lnTo>
                    <a:pt x="8450" y="2624"/>
                  </a:lnTo>
                  <a:lnTo>
                    <a:pt x="8292" y="2152"/>
                  </a:lnTo>
                  <a:lnTo>
                    <a:pt x="8082" y="1732"/>
                  </a:lnTo>
                  <a:lnTo>
                    <a:pt x="7820" y="1312"/>
                  </a:lnTo>
                  <a:lnTo>
                    <a:pt x="7400" y="892"/>
                  </a:lnTo>
                  <a:lnTo>
                    <a:pt x="6928" y="525"/>
                  </a:lnTo>
                  <a:lnTo>
                    <a:pt x="6403" y="315"/>
                  </a:lnTo>
                  <a:lnTo>
                    <a:pt x="5878" y="157"/>
                  </a:lnTo>
                  <a:lnTo>
                    <a:pt x="5301" y="52"/>
                  </a:lnTo>
                  <a:lnTo>
                    <a:pt x="4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2" name="Google Shape;52;p3"/>
            <p:cNvSpPr/>
            <p:nvPr/>
          </p:nvSpPr>
          <p:spPr>
            <a:xfrm>
              <a:off x="1551324"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3" name="Google Shape;53;p3"/>
            <p:cNvSpPr/>
            <p:nvPr/>
          </p:nvSpPr>
          <p:spPr>
            <a:xfrm>
              <a:off x="1583745" y="2954377"/>
              <a:ext cx="61428" cy="139993"/>
            </a:xfrm>
            <a:custGeom>
              <a:avLst/>
              <a:gdLst/>
              <a:ahLst/>
              <a:cxnLst/>
              <a:rect l="l" t="t" r="r" b="b"/>
              <a:pathLst>
                <a:path w="7558" h="17214" extrusionOk="0">
                  <a:moveTo>
                    <a:pt x="3779" y="1417"/>
                  </a:moveTo>
                  <a:lnTo>
                    <a:pt x="4146" y="1470"/>
                  </a:lnTo>
                  <a:lnTo>
                    <a:pt x="4513" y="1575"/>
                  </a:lnTo>
                  <a:lnTo>
                    <a:pt x="4776" y="1785"/>
                  </a:lnTo>
                  <a:lnTo>
                    <a:pt x="5038" y="2047"/>
                  </a:lnTo>
                  <a:lnTo>
                    <a:pt x="5196" y="2310"/>
                  </a:lnTo>
                  <a:lnTo>
                    <a:pt x="5353" y="2677"/>
                  </a:lnTo>
                  <a:lnTo>
                    <a:pt x="5458" y="3097"/>
                  </a:lnTo>
                  <a:lnTo>
                    <a:pt x="5458" y="3517"/>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9"/>
                  </a:lnTo>
                  <a:lnTo>
                    <a:pt x="2519" y="10969"/>
                  </a:lnTo>
                  <a:lnTo>
                    <a:pt x="2362" y="10706"/>
                  </a:lnTo>
                  <a:lnTo>
                    <a:pt x="2257" y="10391"/>
                  </a:lnTo>
                  <a:lnTo>
                    <a:pt x="2204" y="10077"/>
                  </a:lnTo>
                  <a:lnTo>
                    <a:pt x="2152" y="9709"/>
                  </a:lnTo>
                  <a:lnTo>
                    <a:pt x="2099" y="8817"/>
                  </a:lnTo>
                  <a:lnTo>
                    <a:pt x="2099" y="7610"/>
                  </a:lnTo>
                  <a:lnTo>
                    <a:pt x="2099" y="5301"/>
                  </a:lnTo>
                  <a:lnTo>
                    <a:pt x="2099" y="3832"/>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1"/>
                  </a:moveTo>
                  <a:lnTo>
                    <a:pt x="2362" y="53"/>
                  </a:lnTo>
                  <a:lnTo>
                    <a:pt x="2047" y="158"/>
                  </a:lnTo>
                  <a:lnTo>
                    <a:pt x="1732" y="315"/>
                  </a:lnTo>
                  <a:lnTo>
                    <a:pt x="1470" y="420"/>
                  </a:lnTo>
                  <a:lnTo>
                    <a:pt x="1260" y="630"/>
                  </a:lnTo>
                  <a:lnTo>
                    <a:pt x="840" y="998"/>
                  </a:lnTo>
                  <a:lnTo>
                    <a:pt x="577" y="1417"/>
                  </a:lnTo>
                  <a:lnTo>
                    <a:pt x="420" y="1785"/>
                  </a:lnTo>
                  <a:lnTo>
                    <a:pt x="315" y="2100"/>
                  </a:lnTo>
                  <a:lnTo>
                    <a:pt x="263" y="2362"/>
                  </a:lnTo>
                  <a:lnTo>
                    <a:pt x="105" y="2992"/>
                  </a:lnTo>
                  <a:lnTo>
                    <a:pt x="53" y="3832"/>
                  </a:lnTo>
                  <a:lnTo>
                    <a:pt x="53" y="4881"/>
                  </a:lnTo>
                  <a:lnTo>
                    <a:pt x="0" y="6298"/>
                  </a:lnTo>
                  <a:lnTo>
                    <a:pt x="0" y="8292"/>
                  </a:lnTo>
                  <a:lnTo>
                    <a:pt x="53" y="9657"/>
                  </a:lnTo>
                  <a:lnTo>
                    <a:pt x="158" y="10601"/>
                  </a:lnTo>
                  <a:lnTo>
                    <a:pt x="263" y="10969"/>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1"/>
                  </a:lnTo>
                  <a:lnTo>
                    <a:pt x="4933" y="12228"/>
                  </a:lnTo>
                  <a:lnTo>
                    <a:pt x="5248" y="11966"/>
                  </a:lnTo>
                  <a:lnTo>
                    <a:pt x="5511" y="11598"/>
                  </a:lnTo>
                  <a:lnTo>
                    <a:pt x="5511" y="13068"/>
                  </a:lnTo>
                  <a:lnTo>
                    <a:pt x="5458" y="13960"/>
                  </a:lnTo>
                  <a:lnTo>
                    <a:pt x="5406" y="14380"/>
                  </a:lnTo>
                  <a:lnTo>
                    <a:pt x="5301" y="14747"/>
                  </a:lnTo>
                  <a:lnTo>
                    <a:pt x="5091" y="15115"/>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5"/>
                  </a:lnTo>
                  <a:lnTo>
                    <a:pt x="2047" y="14432"/>
                  </a:lnTo>
                  <a:lnTo>
                    <a:pt x="1994" y="13960"/>
                  </a:lnTo>
                  <a:lnTo>
                    <a:pt x="158" y="13960"/>
                  </a:lnTo>
                  <a:lnTo>
                    <a:pt x="158" y="14380"/>
                  </a:lnTo>
                  <a:lnTo>
                    <a:pt x="210" y="14800"/>
                  </a:lnTo>
                  <a:lnTo>
                    <a:pt x="315" y="15219"/>
                  </a:lnTo>
                  <a:lnTo>
                    <a:pt x="473" y="15534"/>
                  </a:lnTo>
                  <a:lnTo>
                    <a:pt x="630" y="15849"/>
                  </a:lnTo>
                  <a:lnTo>
                    <a:pt x="840" y="16112"/>
                  </a:lnTo>
                  <a:lnTo>
                    <a:pt x="1050" y="16322"/>
                  </a:lnTo>
                  <a:lnTo>
                    <a:pt x="1312" y="16531"/>
                  </a:lnTo>
                  <a:lnTo>
                    <a:pt x="1575" y="16689"/>
                  </a:lnTo>
                  <a:lnTo>
                    <a:pt x="1837" y="16846"/>
                  </a:lnTo>
                  <a:lnTo>
                    <a:pt x="2414" y="17056"/>
                  </a:lnTo>
                  <a:lnTo>
                    <a:pt x="3044" y="17161"/>
                  </a:lnTo>
                  <a:lnTo>
                    <a:pt x="3621" y="17214"/>
                  </a:lnTo>
                  <a:lnTo>
                    <a:pt x="4041" y="17161"/>
                  </a:lnTo>
                  <a:lnTo>
                    <a:pt x="4566" y="17109"/>
                  </a:lnTo>
                  <a:lnTo>
                    <a:pt x="5091" y="17004"/>
                  </a:lnTo>
                  <a:lnTo>
                    <a:pt x="5668" y="16846"/>
                  </a:lnTo>
                  <a:lnTo>
                    <a:pt x="6193" y="16584"/>
                  </a:lnTo>
                  <a:lnTo>
                    <a:pt x="6455" y="16374"/>
                  </a:lnTo>
                  <a:lnTo>
                    <a:pt x="6665" y="16217"/>
                  </a:lnTo>
                  <a:lnTo>
                    <a:pt x="6875" y="15954"/>
                  </a:lnTo>
                  <a:lnTo>
                    <a:pt x="7032" y="15692"/>
                  </a:lnTo>
                  <a:lnTo>
                    <a:pt x="7190" y="15429"/>
                  </a:lnTo>
                  <a:lnTo>
                    <a:pt x="7347" y="15115"/>
                  </a:lnTo>
                  <a:lnTo>
                    <a:pt x="7452" y="14590"/>
                  </a:lnTo>
                  <a:lnTo>
                    <a:pt x="7557" y="14012"/>
                  </a:lnTo>
                  <a:lnTo>
                    <a:pt x="7557" y="13278"/>
                  </a:lnTo>
                  <a:lnTo>
                    <a:pt x="7557" y="12281"/>
                  </a:lnTo>
                  <a:lnTo>
                    <a:pt x="7557" y="210"/>
                  </a:lnTo>
                  <a:lnTo>
                    <a:pt x="5668" y="210"/>
                  </a:lnTo>
                  <a:lnTo>
                    <a:pt x="5668" y="1365"/>
                  </a:lnTo>
                  <a:lnTo>
                    <a:pt x="5406" y="945"/>
                  </a:lnTo>
                  <a:lnTo>
                    <a:pt x="5196" y="735"/>
                  </a:lnTo>
                  <a:lnTo>
                    <a:pt x="4933" y="525"/>
                  </a:lnTo>
                  <a:lnTo>
                    <a:pt x="4618" y="315"/>
                  </a:lnTo>
                  <a:lnTo>
                    <a:pt x="4199" y="158"/>
                  </a:lnTo>
                  <a:lnTo>
                    <a:pt x="3726" y="53"/>
                  </a:lnTo>
                  <a:lnTo>
                    <a:pt x="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4" name="Google Shape;54;p3"/>
            <p:cNvSpPr/>
            <p:nvPr/>
          </p:nvSpPr>
          <p:spPr>
            <a:xfrm>
              <a:off x="1663077"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5" name="Google Shape;55;p3"/>
            <p:cNvSpPr/>
            <p:nvPr/>
          </p:nvSpPr>
          <p:spPr>
            <a:xfrm>
              <a:off x="1689947" y="2928345"/>
              <a:ext cx="44368" cy="133162"/>
            </a:xfrm>
            <a:custGeom>
              <a:avLst/>
              <a:gdLst/>
              <a:ahLst/>
              <a:cxnLst/>
              <a:rect l="l" t="t" r="r" b="b"/>
              <a:pathLst>
                <a:path w="5459" h="16374" extrusionOk="0">
                  <a:moveTo>
                    <a:pt x="1575" y="0"/>
                  </a:moveTo>
                  <a:lnTo>
                    <a:pt x="1575" y="3411"/>
                  </a:lnTo>
                  <a:lnTo>
                    <a:pt x="1" y="3411"/>
                  </a:lnTo>
                  <a:lnTo>
                    <a:pt x="1" y="4933"/>
                  </a:lnTo>
                  <a:lnTo>
                    <a:pt x="1522" y="4933"/>
                  </a:lnTo>
                  <a:lnTo>
                    <a:pt x="1522" y="11966"/>
                  </a:lnTo>
                  <a:lnTo>
                    <a:pt x="1522" y="13382"/>
                  </a:lnTo>
                  <a:lnTo>
                    <a:pt x="1522" y="14222"/>
                  </a:lnTo>
                  <a:lnTo>
                    <a:pt x="1627" y="14747"/>
                  </a:lnTo>
                  <a:lnTo>
                    <a:pt x="1785" y="15167"/>
                  </a:lnTo>
                  <a:lnTo>
                    <a:pt x="1890" y="15377"/>
                  </a:lnTo>
                  <a:lnTo>
                    <a:pt x="2047" y="15587"/>
                  </a:lnTo>
                  <a:lnTo>
                    <a:pt x="2205" y="15797"/>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90"/>
                  </a:lnTo>
                  <a:lnTo>
                    <a:pt x="4094" y="14537"/>
                  </a:lnTo>
                  <a:lnTo>
                    <a:pt x="3884" y="14327"/>
                  </a:lnTo>
                  <a:lnTo>
                    <a:pt x="3779" y="14170"/>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6" name="Google Shape;56;p3"/>
            <p:cNvSpPr/>
            <p:nvPr/>
          </p:nvSpPr>
          <p:spPr>
            <a:xfrm>
              <a:off x="1741987" y="2954377"/>
              <a:ext cx="64833" cy="107129"/>
            </a:xfrm>
            <a:custGeom>
              <a:avLst/>
              <a:gdLst/>
              <a:ahLst/>
              <a:cxnLst/>
              <a:rect l="l" t="t" r="r" b="b"/>
              <a:pathLst>
                <a:path w="7977" h="13173" extrusionOk="0">
                  <a:moveTo>
                    <a:pt x="5353" y="5668"/>
                  </a:moveTo>
                  <a:lnTo>
                    <a:pt x="5353" y="8817"/>
                  </a:lnTo>
                  <a:lnTo>
                    <a:pt x="5300" y="9552"/>
                  </a:lnTo>
                  <a:lnTo>
                    <a:pt x="5248" y="9919"/>
                  </a:lnTo>
                  <a:lnTo>
                    <a:pt x="5196" y="10234"/>
                  </a:lnTo>
                  <a:lnTo>
                    <a:pt x="5091" y="10549"/>
                  </a:lnTo>
                  <a:lnTo>
                    <a:pt x="4986" y="10811"/>
                  </a:lnTo>
                  <a:lnTo>
                    <a:pt x="4776" y="11074"/>
                  </a:lnTo>
                  <a:lnTo>
                    <a:pt x="4513" y="11284"/>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2"/>
                  </a:lnTo>
                  <a:lnTo>
                    <a:pt x="2099" y="9289"/>
                  </a:lnTo>
                  <a:lnTo>
                    <a:pt x="2204" y="8817"/>
                  </a:lnTo>
                  <a:lnTo>
                    <a:pt x="2309" y="8450"/>
                  </a:lnTo>
                  <a:lnTo>
                    <a:pt x="2519" y="8135"/>
                  </a:lnTo>
                  <a:lnTo>
                    <a:pt x="2729" y="7820"/>
                  </a:lnTo>
                  <a:lnTo>
                    <a:pt x="3044" y="7558"/>
                  </a:lnTo>
                  <a:lnTo>
                    <a:pt x="3674" y="7033"/>
                  </a:lnTo>
                  <a:lnTo>
                    <a:pt x="4671" y="6298"/>
                  </a:lnTo>
                  <a:lnTo>
                    <a:pt x="5353" y="5668"/>
                  </a:lnTo>
                  <a:close/>
                  <a:moveTo>
                    <a:pt x="3306" y="1"/>
                  </a:moveTo>
                  <a:lnTo>
                    <a:pt x="2834" y="105"/>
                  </a:lnTo>
                  <a:lnTo>
                    <a:pt x="2362" y="210"/>
                  </a:lnTo>
                  <a:lnTo>
                    <a:pt x="1837" y="473"/>
                  </a:lnTo>
                  <a:lnTo>
                    <a:pt x="1574" y="578"/>
                  </a:lnTo>
                  <a:lnTo>
                    <a:pt x="1365" y="788"/>
                  </a:lnTo>
                  <a:lnTo>
                    <a:pt x="1155" y="998"/>
                  </a:lnTo>
                  <a:lnTo>
                    <a:pt x="945" y="1260"/>
                  </a:lnTo>
                  <a:lnTo>
                    <a:pt x="787" y="1522"/>
                  </a:lnTo>
                  <a:lnTo>
                    <a:pt x="630" y="1837"/>
                  </a:lnTo>
                  <a:lnTo>
                    <a:pt x="525" y="2415"/>
                  </a:lnTo>
                  <a:lnTo>
                    <a:pt x="472" y="3149"/>
                  </a:lnTo>
                  <a:lnTo>
                    <a:pt x="472" y="4409"/>
                  </a:lnTo>
                  <a:lnTo>
                    <a:pt x="2309" y="4409"/>
                  </a:lnTo>
                  <a:lnTo>
                    <a:pt x="2257" y="3464"/>
                  </a:lnTo>
                  <a:lnTo>
                    <a:pt x="2309" y="2834"/>
                  </a:lnTo>
                  <a:lnTo>
                    <a:pt x="2362" y="2520"/>
                  </a:lnTo>
                  <a:lnTo>
                    <a:pt x="2467" y="2257"/>
                  </a:lnTo>
                  <a:lnTo>
                    <a:pt x="2624" y="1995"/>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2"/>
                  </a:lnTo>
                  <a:lnTo>
                    <a:pt x="4671" y="4461"/>
                  </a:lnTo>
                  <a:lnTo>
                    <a:pt x="4041" y="4934"/>
                  </a:lnTo>
                  <a:lnTo>
                    <a:pt x="2152" y="6246"/>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6"/>
                  </a:lnTo>
                  <a:lnTo>
                    <a:pt x="945" y="12491"/>
                  </a:lnTo>
                  <a:lnTo>
                    <a:pt x="1312" y="12753"/>
                  </a:lnTo>
                  <a:lnTo>
                    <a:pt x="1679" y="12963"/>
                  </a:lnTo>
                  <a:lnTo>
                    <a:pt x="2047" y="13068"/>
                  </a:lnTo>
                  <a:lnTo>
                    <a:pt x="2414" y="13120"/>
                  </a:lnTo>
                  <a:lnTo>
                    <a:pt x="2834" y="13173"/>
                  </a:lnTo>
                  <a:lnTo>
                    <a:pt x="3464" y="13120"/>
                  </a:lnTo>
                  <a:lnTo>
                    <a:pt x="3936" y="12963"/>
                  </a:lnTo>
                  <a:lnTo>
                    <a:pt x="4356" y="12753"/>
                  </a:lnTo>
                  <a:lnTo>
                    <a:pt x="4671" y="12491"/>
                  </a:lnTo>
                  <a:lnTo>
                    <a:pt x="4986" y="12176"/>
                  </a:lnTo>
                  <a:lnTo>
                    <a:pt x="5196" y="11913"/>
                  </a:lnTo>
                  <a:lnTo>
                    <a:pt x="5458" y="11389"/>
                  </a:lnTo>
                  <a:lnTo>
                    <a:pt x="5458" y="12910"/>
                  </a:lnTo>
                  <a:lnTo>
                    <a:pt x="7977" y="12910"/>
                  </a:lnTo>
                  <a:lnTo>
                    <a:pt x="7767" y="12753"/>
                  </a:lnTo>
                  <a:lnTo>
                    <a:pt x="7610" y="12596"/>
                  </a:lnTo>
                  <a:lnTo>
                    <a:pt x="7505" y="12386"/>
                  </a:lnTo>
                  <a:lnTo>
                    <a:pt x="7452" y="12176"/>
                  </a:lnTo>
                  <a:lnTo>
                    <a:pt x="7400" y="11861"/>
                  </a:lnTo>
                  <a:lnTo>
                    <a:pt x="7347" y="11441"/>
                  </a:lnTo>
                  <a:lnTo>
                    <a:pt x="7347" y="10234"/>
                  </a:lnTo>
                  <a:lnTo>
                    <a:pt x="7347" y="4146"/>
                  </a:lnTo>
                  <a:lnTo>
                    <a:pt x="7347" y="3044"/>
                  </a:lnTo>
                  <a:lnTo>
                    <a:pt x="7295" y="2572"/>
                  </a:lnTo>
                  <a:lnTo>
                    <a:pt x="7242" y="2205"/>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 name="Google Shape;57;p3"/>
            <p:cNvSpPr/>
            <p:nvPr/>
          </p:nvSpPr>
          <p:spPr>
            <a:xfrm>
              <a:off x="1819613" y="2913837"/>
              <a:ext cx="17068" cy="145539"/>
            </a:xfrm>
            <a:custGeom>
              <a:avLst/>
              <a:gdLst/>
              <a:ahLst/>
              <a:cxnLst/>
              <a:rect l="l" t="t" r="r" b="b"/>
              <a:pathLst>
                <a:path w="2100" h="17896" extrusionOk="0">
                  <a:moveTo>
                    <a:pt x="0" y="0"/>
                  </a:moveTo>
                  <a:lnTo>
                    <a:pt x="0" y="17895"/>
                  </a:lnTo>
                  <a:lnTo>
                    <a:pt x="2099" y="17895"/>
                  </a:lnTo>
                  <a:lnTo>
                    <a:pt x="2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 name="Google Shape;58;p3"/>
            <p:cNvSpPr/>
            <p:nvPr/>
          </p:nvSpPr>
          <p:spPr>
            <a:xfrm>
              <a:off x="1898092" y="2911275"/>
              <a:ext cx="71238" cy="150232"/>
            </a:xfrm>
            <a:custGeom>
              <a:avLst/>
              <a:gdLst/>
              <a:ahLst/>
              <a:cxnLst/>
              <a:rect l="l" t="t" r="r" b="b"/>
              <a:pathLst>
                <a:path w="8765" h="18473" extrusionOk="0">
                  <a:moveTo>
                    <a:pt x="4619" y="0"/>
                  </a:moveTo>
                  <a:lnTo>
                    <a:pt x="3884" y="53"/>
                  </a:lnTo>
                  <a:lnTo>
                    <a:pt x="3254" y="158"/>
                  </a:lnTo>
                  <a:lnTo>
                    <a:pt x="2677" y="315"/>
                  </a:lnTo>
                  <a:lnTo>
                    <a:pt x="2205" y="525"/>
                  </a:lnTo>
                  <a:lnTo>
                    <a:pt x="1785" y="787"/>
                  </a:lnTo>
                  <a:lnTo>
                    <a:pt x="1470" y="1102"/>
                  </a:lnTo>
                  <a:lnTo>
                    <a:pt x="1208" y="1417"/>
                  </a:lnTo>
                  <a:lnTo>
                    <a:pt x="998" y="1732"/>
                  </a:lnTo>
                  <a:lnTo>
                    <a:pt x="788" y="2099"/>
                  </a:lnTo>
                  <a:lnTo>
                    <a:pt x="683" y="2467"/>
                  </a:lnTo>
                  <a:lnTo>
                    <a:pt x="525" y="3149"/>
                  </a:lnTo>
                  <a:lnTo>
                    <a:pt x="473" y="3726"/>
                  </a:lnTo>
                  <a:lnTo>
                    <a:pt x="473" y="4198"/>
                  </a:lnTo>
                  <a:lnTo>
                    <a:pt x="473" y="4776"/>
                  </a:lnTo>
                  <a:lnTo>
                    <a:pt x="525" y="5353"/>
                  </a:lnTo>
                  <a:lnTo>
                    <a:pt x="630" y="5878"/>
                  </a:lnTo>
                  <a:lnTo>
                    <a:pt x="840" y="6403"/>
                  </a:lnTo>
                  <a:lnTo>
                    <a:pt x="1103" y="6927"/>
                  </a:lnTo>
                  <a:lnTo>
                    <a:pt x="1470" y="7452"/>
                  </a:lnTo>
                  <a:lnTo>
                    <a:pt x="1942" y="8029"/>
                  </a:lnTo>
                  <a:lnTo>
                    <a:pt x="2520" y="8659"/>
                  </a:lnTo>
                  <a:lnTo>
                    <a:pt x="4934" y="11178"/>
                  </a:lnTo>
                  <a:lnTo>
                    <a:pt x="5616" y="11913"/>
                  </a:lnTo>
                  <a:lnTo>
                    <a:pt x="5931" y="12228"/>
                  </a:lnTo>
                  <a:lnTo>
                    <a:pt x="6141" y="12595"/>
                  </a:lnTo>
                  <a:lnTo>
                    <a:pt x="6350" y="12962"/>
                  </a:lnTo>
                  <a:lnTo>
                    <a:pt x="6508"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2" y="16426"/>
                  </a:lnTo>
                  <a:lnTo>
                    <a:pt x="3149" y="16321"/>
                  </a:lnTo>
                  <a:lnTo>
                    <a:pt x="2939" y="16164"/>
                  </a:lnTo>
                  <a:lnTo>
                    <a:pt x="2782" y="16006"/>
                  </a:lnTo>
                  <a:lnTo>
                    <a:pt x="2520" y="15691"/>
                  </a:lnTo>
                  <a:lnTo>
                    <a:pt x="2362" y="15324"/>
                  </a:lnTo>
                  <a:lnTo>
                    <a:pt x="2257" y="14957"/>
                  </a:lnTo>
                  <a:lnTo>
                    <a:pt x="2205" y="14432"/>
                  </a:lnTo>
                  <a:lnTo>
                    <a:pt x="2152" y="13802"/>
                  </a:lnTo>
                  <a:lnTo>
                    <a:pt x="2152" y="12018"/>
                  </a:lnTo>
                  <a:lnTo>
                    <a:pt x="0" y="12018"/>
                  </a:lnTo>
                  <a:lnTo>
                    <a:pt x="0" y="14012"/>
                  </a:lnTo>
                  <a:lnTo>
                    <a:pt x="53" y="14537"/>
                  </a:lnTo>
                  <a:lnTo>
                    <a:pt x="53" y="15009"/>
                  </a:lnTo>
                  <a:lnTo>
                    <a:pt x="158" y="15481"/>
                  </a:lnTo>
                  <a:lnTo>
                    <a:pt x="315" y="15954"/>
                  </a:lnTo>
                  <a:lnTo>
                    <a:pt x="473" y="16426"/>
                  </a:lnTo>
                  <a:lnTo>
                    <a:pt x="735" y="16846"/>
                  </a:lnTo>
                  <a:lnTo>
                    <a:pt x="1050" y="17213"/>
                  </a:lnTo>
                  <a:lnTo>
                    <a:pt x="1417" y="17581"/>
                  </a:lnTo>
                  <a:lnTo>
                    <a:pt x="1785" y="17843"/>
                  </a:lnTo>
                  <a:lnTo>
                    <a:pt x="2047" y="18000"/>
                  </a:lnTo>
                  <a:lnTo>
                    <a:pt x="2415" y="18158"/>
                  </a:lnTo>
                  <a:lnTo>
                    <a:pt x="2782" y="18263"/>
                  </a:lnTo>
                  <a:lnTo>
                    <a:pt x="3254" y="18368"/>
                  </a:lnTo>
                  <a:lnTo>
                    <a:pt x="3779" y="18473"/>
                  </a:lnTo>
                  <a:lnTo>
                    <a:pt x="4986" y="18473"/>
                  </a:lnTo>
                  <a:lnTo>
                    <a:pt x="5668" y="18368"/>
                  </a:lnTo>
                  <a:lnTo>
                    <a:pt x="6403" y="18105"/>
                  </a:lnTo>
                  <a:lnTo>
                    <a:pt x="6718" y="17948"/>
                  </a:lnTo>
                  <a:lnTo>
                    <a:pt x="7085" y="17738"/>
                  </a:lnTo>
                  <a:lnTo>
                    <a:pt x="7453" y="17528"/>
                  </a:lnTo>
                  <a:lnTo>
                    <a:pt x="7715" y="17213"/>
                  </a:lnTo>
                  <a:lnTo>
                    <a:pt x="8030" y="16846"/>
                  </a:lnTo>
                  <a:lnTo>
                    <a:pt x="8292" y="16479"/>
                  </a:lnTo>
                  <a:lnTo>
                    <a:pt x="8450" y="16006"/>
                  </a:lnTo>
                  <a:lnTo>
                    <a:pt x="8607" y="15481"/>
                  </a:lnTo>
                  <a:lnTo>
                    <a:pt x="8712" y="14852"/>
                  </a:lnTo>
                  <a:lnTo>
                    <a:pt x="8765" y="14170"/>
                  </a:lnTo>
                  <a:lnTo>
                    <a:pt x="8712" y="13487"/>
                  </a:lnTo>
                  <a:lnTo>
                    <a:pt x="8607" y="12805"/>
                  </a:lnTo>
                  <a:lnTo>
                    <a:pt x="8450" y="12280"/>
                  </a:lnTo>
                  <a:lnTo>
                    <a:pt x="8240" y="11755"/>
                  </a:lnTo>
                  <a:lnTo>
                    <a:pt x="7925" y="11231"/>
                  </a:lnTo>
                  <a:lnTo>
                    <a:pt x="7558" y="10706"/>
                  </a:lnTo>
                  <a:lnTo>
                    <a:pt x="7138" y="10181"/>
                  </a:lnTo>
                  <a:lnTo>
                    <a:pt x="6613" y="9656"/>
                  </a:lnTo>
                  <a:lnTo>
                    <a:pt x="4356" y="7295"/>
                  </a:lnTo>
                  <a:lnTo>
                    <a:pt x="3569" y="6403"/>
                  </a:lnTo>
                  <a:lnTo>
                    <a:pt x="3254" y="6035"/>
                  </a:lnTo>
                  <a:lnTo>
                    <a:pt x="2992" y="5668"/>
                  </a:lnTo>
                  <a:lnTo>
                    <a:pt x="2834" y="5301"/>
                  </a:lnTo>
                  <a:lnTo>
                    <a:pt x="2729" y="4933"/>
                  </a:lnTo>
                  <a:lnTo>
                    <a:pt x="2624" y="4513"/>
                  </a:lnTo>
                  <a:lnTo>
                    <a:pt x="2624" y="4041"/>
                  </a:lnTo>
                  <a:lnTo>
                    <a:pt x="2624" y="3516"/>
                  </a:lnTo>
                  <a:lnTo>
                    <a:pt x="2729" y="3149"/>
                  </a:lnTo>
                  <a:lnTo>
                    <a:pt x="2834" y="2782"/>
                  </a:lnTo>
                  <a:lnTo>
                    <a:pt x="3097" y="2467"/>
                  </a:lnTo>
                  <a:lnTo>
                    <a:pt x="3202" y="2309"/>
                  </a:lnTo>
                  <a:lnTo>
                    <a:pt x="3412" y="2204"/>
                  </a:lnTo>
                  <a:lnTo>
                    <a:pt x="3622" y="2047"/>
                  </a:lnTo>
                  <a:lnTo>
                    <a:pt x="3884" y="1994"/>
                  </a:lnTo>
                  <a:lnTo>
                    <a:pt x="4146" y="1942"/>
                  </a:lnTo>
                  <a:lnTo>
                    <a:pt x="5039" y="1942"/>
                  </a:lnTo>
                  <a:lnTo>
                    <a:pt x="5458" y="2099"/>
                  </a:lnTo>
                  <a:lnTo>
                    <a:pt x="5773" y="2309"/>
                  </a:lnTo>
                  <a:lnTo>
                    <a:pt x="5983" y="2519"/>
                  </a:lnTo>
                  <a:lnTo>
                    <a:pt x="6141" y="2782"/>
                  </a:lnTo>
                  <a:lnTo>
                    <a:pt x="6246" y="2991"/>
                  </a:lnTo>
                  <a:lnTo>
                    <a:pt x="6350" y="3359"/>
                  </a:lnTo>
                  <a:lnTo>
                    <a:pt x="6403" y="3936"/>
                  </a:lnTo>
                  <a:lnTo>
                    <a:pt x="6455" y="5563"/>
                  </a:lnTo>
                  <a:lnTo>
                    <a:pt x="8397" y="5563"/>
                  </a:lnTo>
                  <a:lnTo>
                    <a:pt x="8397" y="3936"/>
                  </a:lnTo>
                  <a:lnTo>
                    <a:pt x="8345" y="2834"/>
                  </a:lnTo>
                  <a:lnTo>
                    <a:pt x="8292" y="2467"/>
                  </a:lnTo>
                  <a:lnTo>
                    <a:pt x="8187" y="2099"/>
                  </a:lnTo>
                  <a:lnTo>
                    <a:pt x="8082" y="1784"/>
                  </a:lnTo>
                  <a:lnTo>
                    <a:pt x="7872" y="1470"/>
                  </a:lnTo>
                  <a:lnTo>
                    <a:pt x="7558" y="1050"/>
                  </a:lnTo>
                  <a:lnTo>
                    <a:pt x="7190"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9" name="Google Shape;59;p3"/>
            <p:cNvSpPr/>
            <p:nvPr/>
          </p:nvSpPr>
          <p:spPr>
            <a:xfrm>
              <a:off x="1981691"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8" y="2415"/>
                  </a:lnTo>
                  <a:lnTo>
                    <a:pt x="5196" y="2782"/>
                  </a:lnTo>
                  <a:lnTo>
                    <a:pt x="5248" y="3149"/>
                  </a:lnTo>
                  <a:lnTo>
                    <a:pt x="5301" y="3779"/>
                  </a:lnTo>
                  <a:lnTo>
                    <a:pt x="5301" y="5353"/>
                  </a:lnTo>
                  <a:lnTo>
                    <a:pt x="2100" y="5353"/>
                  </a:lnTo>
                  <a:lnTo>
                    <a:pt x="2100" y="3464"/>
                  </a:lnTo>
                  <a:lnTo>
                    <a:pt x="2152" y="2992"/>
                  </a:lnTo>
                  <a:lnTo>
                    <a:pt x="2257" y="2624"/>
                  </a:lnTo>
                  <a:lnTo>
                    <a:pt x="2362" y="2310"/>
                  </a:lnTo>
                  <a:lnTo>
                    <a:pt x="2467" y="2100"/>
                  </a:lnTo>
                  <a:lnTo>
                    <a:pt x="2624" y="1942"/>
                  </a:lnTo>
                  <a:lnTo>
                    <a:pt x="2834" y="1785"/>
                  </a:lnTo>
                  <a:lnTo>
                    <a:pt x="3044" y="1680"/>
                  </a:lnTo>
                  <a:lnTo>
                    <a:pt x="3359" y="1575"/>
                  </a:lnTo>
                  <a:close/>
                  <a:moveTo>
                    <a:pt x="3517" y="1"/>
                  </a:moveTo>
                  <a:lnTo>
                    <a:pt x="2939" y="53"/>
                  </a:lnTo>
                  <a:lnTo>
                    <a:pt x="2414" y="158"/>
                  </a:lnTo>
                  <a:lnTo>
                    <a:pt x="1995" y="263"/>
                  </a:lnTo>
                  <a:lnTo>
                    <a:pt x="1575" y="473"/>
                  </a:lnTo>
                  <a:lnTo>
                    <a:pt x="1260" y="683"/>
                  </a:lnTo>
                  <a:lnTo>
                    <a:pt x="998"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525" y="11546"/>
                  </a:lnTo>
                  <a:lnTo>
                    <a:pt x="683" y="11808"/>
                  </a:lnTo>
                  <a:lnTo>
                    <a:pt x="840" y="12071"/>
                  </a:lnTo>
                  <a:lnTo>
                    <a:pt x="1050" y="12281"/>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1"/>
                  </a:lnTo>
                  <a:lnTo>
                    <a:pt x="6193" y="12281"/>
                  </a:lnTo>
                  <a:lnTo>
                    <a:pt x="6403" y="12071"/>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4"/>
                  </a:lnTo>
                  <a:lnTo>
                    <a:pt x="4566" y="11336"/>
                  </a:lnTo>
                  <a:lnTo>
                    <a:pt x="4409" y="11389"/>
                  </a:lnTo>
                  <a:lnTo>
                    <a:pt x="4199" y="11493"/>
                  </a:lnTo>
                  <a:lnTo>
                    <a:pt x="3726" y="11546"/>
                  </a:lnTo>
                  <a:lnTo>
                    <a:pt x="3464" y="11493"/>
                  </a:lnTo>
                  <a:lnTo>
                    <a:pt x="3202" y="11493"/>
                  </a:lnTo>
                  <a:lnTo>
                    <a:pt x="2834" y="11336"/>
                  </a:lnTo>
                  <a:lnTo>
                    <a:pt x="2572" y="11074"/>
                  </a:lnTo>
                  <a:lnTo>
                    <a:pt x="2362" y="10811"/>
                  </a:lnTo>
                  <a:lnTo>
                    <a:pt x="2257" y="10496"/>
                  </a:lnTo>
                  <a:lnTo>
                    <a:pt x="2152" y="10234"/>
                  </a:lnTo>
                  <a:lnTo>
                    <a:pt x="2100" y="9709"/>
                  </a:lnTo>
                  <a:lnTo>
                    <a:pt x="2047" y="8555"/>
                  </a:lnTo>
                  <a:lnTo>
                    <a:pt x="2100" y="6980"/>
                  </a:lnTo>
                  <a:lnTo>
                    <a:pt x="7190" y="6980"/>
                  </a:lnTo>
                  <a:lnTo>
                    <a:pt x="7190" y="3936"/>
                  </a:lnTo>
                  <a:lnTo>
                    <a:pt x="7138"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0" name="Google Shape;60;p3"/>
            <p:cNvSpPr/>
            <p:nvPr/>
          </p:nvSpPr>
          <p:spPr>
            <a:xfrm>
              <a:off x="2056757" y="2954377"/>
              <a:ext cx="43515" cy="104999"/>
            </a:xfrm>
            <a:custGeom>
              <a:avLst/>
              <a:gdLst/>
              <a:ahLst/>
              <a:cxnLst/>
              <a:rect l="l" t="t" r="r" b="b"/>
              <a:pathLst>
                <a:path w="5354" h="12911" extrusionOk="0">
                  <a:moveTo>
                    <a:pt x="4986" y="1"/>
                  </a:moveTo>
                  <a:lnTo>
                    <a:pt x="4619" y="53"/>
                  </a:lnTo>
                  <a:lnTo>
                    <a:pt x="4252" y="105"/>
                  </a:lnTo>
                  <a:lnTo>
                    <a:pt x="3989" y="210"/>
                  </a:lnTo>
                  <a:lnTo>
                    <a:pt x="3674" y="368"/>
                  </a:lnTo>
                  <a:lnTo>
                    <a:pt x="3464" y="525"/>
                  </a:lnTo>
                  <a:lnTo>
                    <a:pt x="2992" y="893"/>
                  </a:lnTo>
                  <a:lnTo>
                    <a:pt x="2625" y="1313"/>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2"/>
                  </a:lnTo>
                  <a:lnTo>
                    <a:pt x="2625" y="3149"/>
                  </a:lnTo>
                  <a:lnTo>
                    <a:pt x="2887" y="2834"/>
                  </a:lnTo>
                  <a:lnTo>
                    <a:pt x="3202" y="2572"/>
                  </a:lnTo>
                  <a:lnTo>
                    <a:pt x="3569" y="2362"/>
                  </a:lnTo>
                  <a:lnTo>
                    <a:pt x="3937" y="2257"/>
                  </a:lnTo>
                  <a:lnTo>
                    <a:pt x="4304" y="2205"/>
                  </a:lnTo>
                  <a:lnTo>
                    <a:pt x="4671" y="2152"/>
                  </a:lnTo>
                  <a:lnTo>
                    <a:pt x="5354" y="2152"/>
                  </a:lnTo>
                  <a:lnTo>
                    <a:pt x="53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1" name="Google Shape;61;p3"/>
            <p:cNvSpPr/>
            <p:nvPr/>
          </p:nvSpPr>
          <p:spPr>
            <a:xfrm>
              <a:off x="2107513" y="2956085"/>
              <a:ext cx="64419" cy="103291"/>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2" name="Google Shape;62;p3"/>
            <p:cNvSpPr/>
            <p:nvPr/>
          </p:nvSpPr>
          <p:spPr>
            <a:xfrm>
              <a:off x="2181303"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3" name="Google Shape;63;p3"/>
            <p:cNvSpPr/>
            <p:nvPr/>
          </p:nvSpPr>
          <p:spPr>
            <a:xfrm>
              <a:off x="2214146" y="2954377"/>
              <a:ext cx="58445" cy="107129"/>
            </a:xfrm>
            <a:custGeom>
              <a:avLst/>
              <a:gdLst/>
              <a:ahLst/>
              <a:cxnLst/>
              <a:rect l="l" t="t" r="r" b="b"/>
              <a:pathLst>
                <a:path w="7191" h="13173" extrusionOk="0">
                  <a:moveTo>
                    <a:pt x="3097" y="1"/>
                  </a:moveTo>
                  <a:lnTo>
                    <a:pt x="2520" y="105"/>
                  </a:lnTo>
                  <a:lnTo>
                    <a:pt x="2047" y="263"/>
                  </a:lnTo>
                  <a:lnTo>
                    <a:pt x="1628" y="420"/>
                  </a:lnTo>
                  <a:lnTo>
                    <a:pt x="1260" y="683"/>
                  </a:lnTo>
                  <a:lnTo>
                    <a:pt x="945" y="998"/>
                  </a:lnTo>
                  <a:lnTo>
                    <a:pt x="735" y="1313"/>
                  </a:lnTo>
                  <a:lnTo>
                    <a:pt x="525" y="1732"/>
                  </a:lnTo>
                  <a:lnTo>
                    <a:pt x="368" y="2205"/>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1"/>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1"/>
                  </a:lnTo>
                  <a:lnTo>
                    <a:pt x="6298" y="12176"/>
                  </a:lnTo>
                  <a:lnTo>
                    <a:pt x="6561" y="11861"/>
                  </a:lnTo>
                  <a:lnTo>
                    <a:pt x="6771" y="11546"/>
                  </a:lnTo>
                  <a:lnTo>
                    <a:pt x="6875" y="11179"/>
                  </a:lnTo>
                  <a:lnTo>
                    <a:pt x="7033" y="10759"/>
                  </a:lnTo>
                  <a:lnTo>
                    <a:pt x="7138" y="9972"/>
                  </a:lnTo>
                  <a:lnTo>
                    <a:pt x="7190" y="9079"/>
                  </a:lnTo>
                  <a:lnTo>
                    <a:pt x="7190" y="8187"/>
                  </a:lnTo>
                  <a:lnTo>
                    <a:pt x="5301" y="8187"/>
                  </a:lnTo>
                  <a:lnTo>
                    <a:pt x="5249" y="8974"/>
                  </a:lnTo>
                  <a:lnTo>
                    <a:pt x="5249" y="9604"/>
                  </a:lnTo>
                  <a:lnTo>
                    <a:pt x="5144" y="10181"/>
                  </a:lnTo>
                  <a:lnTo>
                    <a:pt x="5039" y="10654"/>
                  </a:lnTo>
                  <a:lnTo>
                    <a:pt x="4829" y="11074"/>
                  </a:lnTo>
                  <a:lnTo>
                    <a:pt x="4671" y="11179"/>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20"/>
                  </a:lnTo>
                  <a:lnTo>
                    <a:pt x="2362" y="2310"/>
                  </a:lnTo>
                  <a:lnTo>
                    <a:pt x="2467" y="2100"/>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5"/>
                  </a:lnTo>
                  <a:lnTo>
                    <a:pt x="5091" y="2362"/>
                  </a:lnTo>
                  <a:lnTo>
                    <a:pt x="5196" y="2834"/>
                  </a:lnTo>
                  <a:lnTo>
                    <a:pt x="5249" y="3412"/>
                  </a:lnTo>
                  <a:lnTo>
                    <a:pt x="5301" y="4829"/>
                  </a:lnTo>
                  <a:lnTo>
                    <a:pt x="7190" y="4829"/>
                  </a:lnTo>
                  <a:lnTo>
                    <a:pt x="7190" y="3884"/>
                  </a:lnTo>
                  <a:lnTo>
                    <a:pt x="7138" y="2992"/>
                  </a:lnTo>
                  <a:lnTo>
                    <a:pt x="7033" y="2205"/>
                  </a:lnTo>
                  <a:lnTo>
                    <a:pt x="6928" y="1837"/>
                  </a:lnTo>
                  <a:lnTo>
                    <a:pt x="6771" y="1470"/>
                  </a:lnTo>
                  <a:lnTo>
                    <a:pt x="6613" y="1155"/>
                  </a:lnTo>
                  <a:lnTo>
                    <a:pt x="6351" y="840"/>
                  </a:lnTo>
                  <a:lnTo>
                    <a:pt x="6088" y="630"/>
                  </a:lnTo>
                  <a:lnTo>
                    <a:pt x="5721" y="420"/>
                  </a:lnTo>
                  <a:lnTo>
                    <a:pt x="5354"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4" name="Google Shape;64;p3"/>
            <p:cNvSpPr/>
            <p:nvPr/>
          </p:nvSpPr>
          <p:spPr>
            <a:xfrm>
              <a:off x="2287082"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9" y="2415"/>
                  </a:lnTo>
                  <a:lnTo>
                    <a:pt x="5144" y="2782"/>
                  </a:lnTo>
                  <a:lnTo>
                    <a:pt x="5249" y="3149"/>
                  </a:lnTo>
                  <a:lnTo>
                    <a:pt x="5249" y="3779"/>
                  </a:lnTo>
                  <a:lnTo>
                    <a:pt x="5249" y="5353"/>
                  </a:lnTo>
                  <a:lnTo>
                    <a:pt x="2047" y="5353"/>
                  </a:lnTo>
                  <a:lnTo>
                    <a:pt x="2100" y="3464"/>
                  </a:lnTo>
                  <a:lnTo>
                    <a:pt x="2152" y="2992"/>
                  </a:lnTo>
                  <a:lnTo>
                    <a:pt x="2205" y="2624"/>
                  </a:lnTo>
                  <a:lnTo>
                    <a:pt x="2362" y="2310"/>
                  </a:lnTo>
                  <a:lnTo>
                    <a:pt x="2467" y="2100"/>
                  </a:lnTo>
                  <a:lnTo>
                    <a:pt x="2625" y="1942"/>
                  </a:lnTo>
                  <a:lnTo>
                    <a:pt x="2782" y="1785"/>
                  </a:lnTo>
                  <a:lnTo>
                    <a:pt x="3044" y="1680"/>
                  </a:lnTo>
                  <a:lnTo>
                    <a:pt x="3359" y="1575"/>
                  </a:lnTo>
                  <a:close/>
                  <a:moveTo>
                    <a:pt x="3517" y="1"/>
                  </a:moveTo>
                  <a:lnTo>
                    <a:pt x="2939" y="53"/>
                  </a:lnTo>
                  <a:lnTo>
                    <a:pt x="2415" y="158"/>
                  </a:lnTo>
                  <a:lnTo>
                    <a:pt x="1995" y="263"/>
                  </a:lnTo>
                  <a:lnTo>
                    <a:pt x="1575" y="473"/>
                  </a:lnTo>
                  <a:lnTo>
                    <a:pt x="1260" y="683"/>
                  </a:lnTo>
                  <a:lnTo>
                    <a:pt x="945" y="945"/>
                  </a:lnTo>
                  <a:lnTo>
                    <a:pt x="735" y="1260"/>
                  </a:lnTo>
                  <a:lnTo>
                    <a:pt x="525" y="1627"/>
                  </a:lnTo>
                  <a:lnTo>
                    <a:pt x="368" y="1995"/>
                  </a:lnTo>
                  <a:lnTo>
                    <a:pt x="263" y="2362"/>
                  </a:lnTo>
                  <a:lnTo>
                    <a:pt x="106" y="3254"/>
                  </a:lnTo>
                  <a:lnTo>
                    <a:pt x="53" y="4199"/>
                  </a:lnTo>
                  <a:lnTo>
                    <a:pt x="1" y="5248"/>
                  </a:lnTo>
                  <a:lnTo>
                    <a:pt x="53" y="8240"/>
                  </a:lnTo>
                  <a:lnTo>
                    <a:pt x="106" y="9919"/>
                  </a:lnTo>
                  <a:lnTo>
                    <a:pt x="158" y="10391"/>
                  </a:lnTo>
                  <a:lnTo>
                    <a:pt x="211" y="10706"/>
                  </a:lnTo>
                  <a:lnTo>
                    <a:pt x="368" y="11179"/>
                  </a:lnTo>
                  <a:lnTo>
                    <a:pt x="473" y="11546"/>
                  </a:lnTo>
                  <a:lnTo>
                    <a:pt x="683" y="11808"/>
                  </a:lnTo>
                  <a:lnTo>
                    <a:pt x="840" y="12071"/>
                  </a:lnTo>
                  <a:lnTo>
                    <a:pt x="1050" y="12281"/>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4"/>
                  </a:lnTo>
                  <a:lnTo>
                    <a:pt x="4566" y="11336"/>
                  </a:lnTo>
                  <a:lnTo>
                    <a:pt x="4409" y="11389"/>
                  </a:lnTo>
                  <a:lnTo>
                    <a:pt x="4199" y="11493"/>
                  </a:lnTo>
                  <a:lnTo>
                    <a:pt x="3674" y="11546"/>
                  </a:lnTo>
                  <a:lnTo>
                    <a:pt x="3464" y="11493"/>
                  </a:lnTo>
                  <a:lnTo>
                    <a:pt x="3202" y="11493"/>
                  </a:lnTo>
                  <a:lnTo>
                    <a:pt x="2835"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6" y="1522"/>
                  </a:lnTo>
                  <a:lnTo>
                    <a:pt x="6456" y="1208"/>
                  </a:lnTo>
                  <a:lnTo>
                    <a:pt x="6246" y="945"/>
                  </a:lnTo>
                  <a:lnTo>
                    <a:pt x="5983" y="683"/>
                  </a:lnTo>
                  <a:lnTo>
                    <a:pt x="5721" y="525"/>
                  </a:lnTo>
                  <a:lnTo>
                    <a:pt x="5459"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5" name="Google Shape;65;p3"/>
            <p:cNvSpPr/>
            <p:nvPr/>
          </p:nvSpPr>
          <p:spPr>
            <a:xfrm>
              <a:off x="838177" y="3121248"/>
              <a:ext cx="71238" cy="150240"/>
            </a:xfrm>
            <a:custGeom>
              <a:avLst/>
              <a:gdLst/>
              <a:ahLst/>
              <a:cxnLst/>
              <a:rect l="l" t="t" r="r" b="b"/>
              <a:pathLst>
                <a:path w="8765" h="18474" extrusionOk="0">
                  <a:moveTo>
                    <a:pt x="4619" y="1"/>
                  </a:moveTo>
                  <a:lnTo>
                    <a:pt x="3884" y="53"/>
                  </a:lnTo>
                  <a:lnTo>
                    <a:pt x="3254" y="158"/>
                  </a:lnTo>
                  <a:lnTo>
                    <a:pt x="2677" y="316"/>
                  </a:lnTo>
                  <a:lnTo>
                    <a:pt x="2204" y="526"/>
                  </a:lnTo>
                  <a:lnTo>
                    <a:pt x="1785" y="788"/>
                  </a:lnTo>
                  <a:lnTo>
                    <a:pt x="1470" y="1103"/>
                  </a:lnTo>
                  <a:lnTo>
                    <a:pt x="1207" y="1418"/>
                  </a:lnTo>
                  <a:lnTo>
                    <a:pt x="945" y="1733"/>
                  </a:lnTo>
                  <a:lnTo>
                    <a:pt x="788" y="2100"/>
                  </a:lnTo>
                  <a:lnTo>
                    <a:pt x="683" y="2467"/>
                  </a:lnTo>
                  <a:lnTo>
                    <a:pt x="525" y="3150"/>
                  </a:lnTo>
                  <a:lnTo>
                    <a:pt x="473" y="3727"/>
                  </a:lnTo>
                  <a:lnTo>
                    <a:pt x="420" y="4199"/>
                  </a:lnTo>
                  <a:lnTo>
                    <a:pt x="473" y="4776"/>
                  </a:lnTo>
                  <a:lnTo>
                    <a:pt x="525" y="5354"/>
                  </a:lnTo>
                  <a:lnTo>
                    <a:pt x="630" y="5879"/>
                  </a:lnTo>
                  <a:lnTo>
                    <a:pt x="840" y="6403"/>
                  </a:lnTo>
                  <a:lnTo>
                    <a:pt x="1102" y="6928"/>
                  </a:lnTo>
                  <a:lnTo>
                    <a:pt x="1470" y="7453"/>
                  </a:lnTo>
                  <a:lnTo>
                    <a:pt x="1942" y="8030"/>
                  </a:lnTo>
                  <a:lnTo>
                    <a:pt x="2519" y="8660"/>
                  </a:lnTo>
                  <a:lnTo>
                    <a:pt x="4933" y="11179"/>
                  </a:lnTo>
                  <a:lnTo>
                    <a:pt x="5616" y="11914"/>
                  </a:lnTo>
                  <a:lnTo>
                    <a:pt x="5930" y="12229"/>
                  </a:lnTo>
                  <a:lnTo>
                    <a:pt x="6140" y="12596"/>
                  </a:lnTo>
                  <a:lnTo>
                    <a:pt x="6350" y="12963"/>
                  </a:lnTo>
                  <a:lnTo>
                    <a:pt x="6455"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1" y="16427"/>
                  </a:lnTo>
                  <a:lnTo>
                    <a:pt x="3149" y="16322"/>
                  </a:lnTo>
                  <a:lnTo>
                    <a:pt x="2939" y="16164"/>
                  </a:lnTo>
                  <a:lnTo>
                    <a:pt x="2782" y="16007"/>
                  </a:lnTo>
                  <a:lnTo>
                    <a:pt x="2519" y="15692"/>
                  </a:lnTo>
                  <a:lnTo>
                    <a:pt x="2362" y="15325"/>
                  </a:lnTo>
                  <a:lnTo>
                    <a:pt x="2257" y="14957"/>
                  </a:lnTo>
                  <a:lnTo>
                    <a:pt x="2152" y="14433"/>
                  </a:lnTo>
                  <a:lnTo>
                    <a:pt x="2152" y="13803"/>
                  </a:lnTo>
                  <a:lnTo>
                    <a:pt x="2152" y="12019"/>
                  </a:lnTo>
                  <a:lnTo>
                    <a:pt x="0" y="12019"/>
                  </a:lnTo>
                  <a:lnTo>
                    <a:pt x="0" y="14013"/>
                  </a:lnTo>
                  <a:lnTo>
                    <a:pt x="0" y="14538"/>
                  </a:lnTo>
                  <a:lnTo>
                    <a:pt x="53" y="15010"/>
                  </a:lnTo>
                  <a:lnTo>
                    <a:pt x="158" y="15482"/>
                  </a:lnTo>
                  <a:lnTo>
                    <a:pt x="263" y="15955"/>
                  </a:lnTo>
                  <a:lnTo>
                    <a:pt x="473" y="16427"/>
                  </a:lnTo>
                  <a:lnTo>
                    <a:pt x="683" y="16847"/>
                  </a:lnTo>
                  <a:lnTo>
                    <a:pt x="997" y="17214"/>
                  </a:lnTo>
                  <a:lnTo>
                    <a:pt x="1417" y="17581"/>
                  </a:lnTo>
                  <a:lnTo>
                    <a:pt x="1785" y="17844"/>
                  </a:lnTo>
                  <a:lnTo>
                    <a:pt x="2047" y="18001"/>
                  </a:lnTo>
                  <a:lnTo>
                    <a:pt x="2414" y="18159"/>
                  </a:lnTo>
                  <a:lnTo>
                    <a:pt x="2782" y="18264"/>
                  </a:lnTo>
                  <a:lnTo>
                    <a:pt x="3254" y="18369"/>
                  </a:lnTo>
                  <a:lnTo>
                    <a:pt x="3779" y="18474"/>
                  </a:lnTo>
                  <a:lnTo>
                    <a:pt x="4986" y="18474"/>
                  </a:lnTo>
                  <a:lnTo>
                    <a:pt x="5668" y="18369"/>
                  </a:lnTo>
                  <a:lnTo>
                    <a:pt x="6350" y="18106"/>
                  </a:lnTo>
                  <a:lnTo>
                    <a:pt x="6718" y="17949"/>
                  </a:lnTo>
                  <a:lnTo>
                    <a:pt x="7085" y="17739"/>
                  </a:lnTo>
                  <a:lnTo>
                    <a:pt x="7400" y="17529"/>
                  </a:lnTo>
                  <a:lnTo>
                    <a:pt x="7715" y="17214"/>
                  </a:lnTo>
                  <a:lnTo>
                    <a:pt x="8030" y="16847"/>
                  </a:lnTo>
                  <a:lnTo>
                    <a:pt x="8240" y="16479"/>
                  </a:lnTo>
                  <a:lnTo>
                    <a:pt x="8450" y="16007"/>
                  </a:lnTo>
                  <a:lnTo>
                    <a:pt x="8607" y="15482"/>
                  </a:lnTo>
                  <a:lnTo>
                    <a:pt x="8712" y="14852"/>
                  </a:lnTo>
                  <a:lnTo>
                    <a:pt x="8764" y="14170"/>
                  </a:lnTo>
                  <a:lnTo>
                    <a:pt x="8712" y="13488"/>
                  </a:lnTo>
                  <a:lnTo>
                    <a:pt x="8607" y="12806"/>
                  </a:lnTo>
                  <a:lnTo>
                    <a:pt x="8450" y="12281"/>
                  </a:lnTo>
                  <a:lnTo>
                    <a:pt x="8240" y="11756"/>
                  </a:lnTo>
                  <a:lnTo>
                    <a:pt x="7925" y="11231"/>
                  </a:lnTo>
                  <a:lnTo>
                    <a:pt x="7557" y="10707"/>
                  </a:lnTo>
                  <a:lnTo>
                    <a:pt x="7138" y="10182"/>
                  </a:lnTo>
                  <a:lnTo>
                    <a:pt x="6613" y="9657"/>
                  </a:lnTo>
                  <a:lnTo>
                    <a:pt x="4356" y="7295"/>
                  </a:lnTo>
                  <a:lnTo>
                    <a:pt x="3569" y="6403"/>
                  </a:lnTo>
                  <a:lnTo>
                    <a:pt x="3254" y="6036"/>
                  </a:lnTo>
                  <a:lnTo>
                    <a:pt x="2992" y="5669"/>
                  </a:lnTo>
                  <a:lnTo>
                    <a:pt x="2834" y="5301"/>
                  </a:lnTo>
                  <a:lnTo>
                    <a:pt x="2677" y="4934"/>
                  </a:lnTo>
                  <a:lnTo>
                    <a:pt x="2624" y="4514"/>
                  </a:lnTo>
                  <a:lnTo>
                    <a:pt x="2624" y="4042"/>
                  </a:lnTo>
                  <a:lnTo>
                    <a:pt x="2624" y="3517"/>
                  </a:lnTo>
                  <a:lnTo>
                    <a:pt x="2677" y="3150"/>
                  </a:lnTo>
                  <a:lnTo>
                    <a:pt x="2834" y="2782"/>
                  </a:lnTo>
                  <a:lnTo>
                    <a:pt x="3044" y="2467"/>
                  </a:lnTo>
                  <a:lnTo>
                    <a:pt x="3202" y="2310"/>
                  </a:lnTo>
                  <a:lnTo>
                    <a:pt x="3411" y="2205"/>
                  </a:lnTo>
                  <a:lnTo>
                    <a:pt x="3621" y="2048"/>
                  </a:lnTo>
                  <a:lnTo>
                    <a:pt x="3884" y="1995"/>
                  </a:lnTo>
                  <a:lnTo>
                    <a:pt x="4146" y="1943"/>
                  </a:lnTo>
                  <a:lnTo>
                    <a:pt x="5038" y="1943"/>
                  </a:lnTo>
                  <a:lnTo>
                    <a:pt x="5406" y="2100"/>
                  </a:lnTo>
                  <a:lnTo>
                    <a:pt x="5773" y="2310"/>
                  </a:lnTo>
                  <a:lnTo>
                    <a:pt x="5983" y="2520"/>
                  </a:lnTo>
                  <a:lnTo>
                    <a:pt x="6140" y="2782"/>
                  </a:lnTo>
                  <a:lnTo>
                    <a:pt x="6245" y="2992"/>
                  </a:lnTo>
                  <a:lnTo>
                    <a:pt x="6350" y="3360"/>
                  </a:lnTo>
                  <a:lnTo>
                    <a:pt x="6403" y="3937"/>
                  </a:lnTo>
                  <a:lnTo>
                    <a:pt x="6455" y="5564"/>
                  </a:lnTo>
                  <a:lnTo>
                    <a:pt x="8397" y="5564"/>
                  </a:lnTo>
                  <a:lnTo>
                    <a:pt x="8397" y="3937"/>
                  </a:lnTo>
                  <a:lnTo>
                    <a:pt x="8345" y="2835"/>
                  </a:lnTo>
                  <a:lnTo>
                    <a:pt x="8292" y="2467"/>
                  </a:lnTo>
                  <a:lnTo>
                    <a:pt x="8187" y="2100"/>
                  </a:lnTo>
                  <a:lnTo>
                    <a:pt x="8030" y="1785"/>
                  </a:lnTo>
                  <a:lnTo>
                    <a:pt x="7872" y="1470"/>
                  </a:lnTo>
                  <a:lnTo>
                    <a:pt x="7557" y="1050"/>
                  </a:lnTo>
                  <a:lnTo>
                    <a:pt x="7138"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6" name="Google Shape;66;p3"/>
            <p:cNvSpPr/>
            <p:nvPr/>
          </p:nvSpPr>
          <p:spPr>
            <a:xfrm>
              <a:off x="921776" y="3164358"/>
              <a:ext cx="58437" cy="107129"/>
            </a:xfrm>
            <a:custGeom>
              <a:avLst/>
              <a:gdLst/>
              <a:ahLst/>
              <a:cxnLst/>
              <a:rect l="l" t="t" r="r" b="b"/>
              <a:pathLst>
                <a:path w="7190" h="13173" extrusionOk="0">
                  <a:moveTo>
                    <a:pt x="3989" y="1575"/>
                  </a:moveTo>
                  <a:lnTo>
                    <a:pt x="4199" y="1627"/>
                  </a:lnTo>
                  <a:lnTo>
                    <a:pt x="4409" y="1732"/>
                  </a:lnTo>
                  <a:lnTo>
                    <a:pt x="4566" y="1837"/>
                  </a:lnTo>
                  <a:lnTo>
                    <a:pt x="4881" y="2099"/>
                  </a:lnTo>
                  <a:lnTo>
                    <a:pt x="5038" y="2414"/>
                  </a:lnTo>
                  <a:lnTo>
                    <a:pt x="5143" y="2782"/>
                  </a:lnTo>
                  <a:lnTo>
                    <a:pt x="5248" y="3149"/>
                  </a:lnTo>
                  <a:lnTo>
                    <a:pt x="5248" y="3779"/>
                  </a:lnTo>
                  <a:lnTo>
                    <a:pt x="5248" y="5353"/>
                  </a:lnTo>
                  <a:lnTo>
                    <a:pt x="2047" y="5353"/>
                  </a:lnTo>
                  <a:lnTo>
                    <a:pt x="2099" y="3464"/>
                  </a:lnTo>
                  <a:lnTo>
                    <a:pt x="2152" y="2992"/>
                  </a:lnTo>
                  <a:lnTo>
                    <a:pt x="2204" y="2624"/>
                  </a:lnTo>
                  <a:lnTo>
                    <a:pt x="2362" y="2309"/>
                  </a:lnTo>
                  <a:lnTo>
                    <a:pt x="2467" y="2099"/>
                  </a:lnTo>
                  <a:lnTo>
                    <a:pt x="2624" y="1942"/>
                  </a:lnTo>
                  <a:lnTo>
                    <a:pt x="2782" y="1785"/>
                  </a:lnTo>
                  <a:lnTo>
                    <a:pt x="3044" y="1680"/>
                  </a:lnTo>
                  <a:lnTo>
                    <a:pt x="3359" y="1575"/>
                  </a:lnTo>
                  <a:close/>
                  <a:moveTo>
                    <a:pt x="3516" y="0"/>
                  </a:moveTo>
                  <a:lnTo>
                    <a:pt x="2939" y="53"/>
                  </a:lnTo>
                  <a:lnTo>
                    <a:pt x="2414" y="158"/>
                  </a:lnTo>
                  <a:lnTo>
                    <a:pt x="1994" y="263"/>
                  </a:lnTo>
                  <a:lnTo>
                    <a:pt x="1575" y="473"/>
                  </a:lnTo>
                  <a:lnTo>
                    <a:pt x="1260" y="683"/>
                  </a:lnTo>
                  <a:lnTo>
                    <a:pt x="945"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473" y="11546"/>
                  </a:lnTo>
                  <a:lnTo>
                    <a:pt x="683" y="11808"/>
                  </a:lnTo>
                  <a:lnTo>
                    <a:pt x="840" y="12070"/>
                  </a:lnTo>
                  <a:lnTo>
                    <a:pt x="1050" y="12280"/>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3"/>
                  </a:lnTo>
                  <a:lnTo>
                    <a:pt x="4566" y="11336"/>
                  </a:lnTo>
                  <a:lnTo>
                    <a:pt x="4409" y="11388"/>
                  </a:lnTo>
                  <a:lnTo>
                    <a:pt x="4199" y="11493"/>
                  </a:lnTo>
                  <a:lnTo>
                    <a:pt x="3674" y="11546"/>
                  </a:lnTo>
                  <a:lnTo>
                    <a:pt x="3464" y="11493"/>
                  </a:lnTo>
                  <a:lnTo>
                    <a:pt x="3202" y="11493"/>
                  </a:lnTo>
                  <a:lnTo>
                    <a:pt x="2834" y="11336"/>
                  </a:lnTo>
                  <a:lnTo>
                    <a:pt x="2572" y="11073"/>
                  </a:lnTo>
                  <a:lnTo>
                    <a:pt x="2362" y="10811"/>
                  </a:lnTo>
                  <a:lnTo>
                    <a:pt x="2257" y="10496"/>
                  </a:lnTo>
                  <a:lnTo>
                    <a:pt x="2152" y="10234"/>
                  </a:lnTo>
                  <a:lnTo>
                    <a:pt x="2099" y="9709"/>
                  </a:lnTo>
                  <a:lnTo>
                    <a:pt x="2047" y="8554"/>
                  </a:lnTo>
                  <a:lnTo>
                    <a:pt x="2047" y="6980"/>
                  </a:lnTo>
                  <a:lnTo>
                    <a:pt x="7190" y="6980"/>
                  </a:lnTo>
                  <a:lnTo>
                    <a:pt x="7137" y="3936"/>
                  </a:lnTo>
                  <a:lnTo>
                    <a:pt x="7137"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7" name="Google Shape;67;p3"/>
            <p:cNvSpPr/>
            <p:nvPr/>
          </p:nvSpPr>
          <p:spPr>
            <a:xfrm>
              <a:off x="996419" y="3164358"/>
              <a:ext cx="43937" cy="104999"/>
            </a:xfrm>
            <a:custGeom>
              <a:avLst/>
              <a:gdLst/>
              <a:ahLst/>
              <a:cxnLst/>
              <a:rect l="l" t="t" r="r" b="b"/>
              <a:pathLst>
                <a:path w="5406" h="12911" extrusionOk="0">
                  <a:moveTo>
                    <a:pt x="5038" y="0"/>
                  </a:moveTo>
                  <a:lnTo>
                    <a:pt x="4671" y="53"/>
                  </a:lnTo>
                  <a:lnTo>
                    <a:pt x="4303" y="105"/>
                  </a:lnTo>
                  <a:lnTo>
                    <a:pt x="4041" y="210"/>
                  </a:lnTo>
                  <a:lnTo>
                    <a:pt x="3726" y="368"/>
                  </a:lnTo>
                  <a:lnTo>
                    <a:pt x="3464" y="525"/>
                  </a:lnTo>
                  <a:lnTo>
                    <a:pt x="3044" y="892"/>
                  </a:lnTo>
                  <a:lnTo>
                    <a:pt x="2677" y="1312"/>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1"/>
                  </a:lnTo>
                  <a:lnTo>
                    <a:pt x="2677" y="3149"/>
                  </a:lnTo>
                  <a:lnTo>
                    <a:pt x="2939" y="2834"/>
                  </a:lnTo>
                  <a:lnTo>
                    <a:pt x="3254" y="2572"/>
                  </a:lnTo>
                  <a:lnTo>
                    <a:pt x="3621" y="2362"/>
                  </a:lnTo>
                  <a:lnTo>
                    <a:pt x="3936" y="2257"/>
                  </a:lnTo>
                  <a:lnTo>
                    <a:pt x="4303" y="2204"/>
                  </a:lnTo>
                  <a:lnTo>
                    <a:pt x="4671" y="2152"/>
                  </a:lnTo>
                  <a:lnTo>
                    <a:pt x="5406" y="2152"/>
                  </a:lnTo>
                  <a:lnTo>
                    <a:pt x="5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8" name="Google Shape;68;p3"/>
            <p:cNvSpPr/>
            <p:nvPr/>
          </p:nvSpPr>
          <p:spPr>
            <a:xfrm>
              <a:off x="1047598" y="3166066"/>
              <a:ext cx="64419" cy="103291"/>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9" name="Google Shape;69;p3"/>
            <p:cNvSpPr/>
            <p:nvPr/>
          </p:nvSpPr>
          <p:spPr>
            <a:xfrm>
              <a:off x="1121387"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 name="Google Shape;70;p3"/>
            <p:cNvSpPr/>
            <p:nvPr/>
          </p:nvSpPr>
          <p:spPr>
            <a:xfrm>
              <a:off x="1154231" y="3164358"/>
              <a:ext cx="58445" cy="107129"/>
            </a:xfrm>
            <a:custGeom>
              <a:avLst/>
              <a:gdLst/>
              <a:ahLst/>
              <a:cxnLst/>
              <a:rect l="l" t="t" r="r" b="b"/>
              <a:pathLst>
                <a:path w="7191" h="13173" extrusionOk="0">
                  <a:moveTo>
                    <a:pt x="3097" y="0"/>
                  </a:moveTo>
                  <a:lnTo>
                    <a:pt x="2520"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0"/>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0"/>
                  </a:lnTo>
                  <a:lnTo>
                    <a:pt x="6298" y="12175"/>
                  </a:lnTo>
                  <a:lnTo>
                    <a:pt x="6560" y="11861"/>
                  </a:lnTo>
                  <a:lnTo>
                    <a:pt x="6718" y="11546"/>
                  </a:lnTo>
                  <a:lnTo>
                    <a:pt x="6875" y="11178"/>
                  </a:lnTo>
                  <a:lnTo>
                    <a:pt x="6980" y="10759"/>
                  </a:lnTo>
                  <a:lnTo>
                    <a:pt x="7138" y="9971"/>
                  </a:lnTo>
                  <a:lnTo>
                    <a:pt x="7190" y="9079"/>
                  </a:lnTo>
                  <a:lnTo>
                    <a:pt x="7190" y="8187"/>
                  </a:lnTo>
                  <a:lnTo>
                    <a:pt x="5248" y="8187"/>
                  </a:lnTo>
                  <a:lnTo>
                    <a:pt x="5248" y="8974"/>
                  </a:lnTo>
                  <a:lnTo>
                    <a:pt x="5248" y="9604"/>
                  </a:lnTo>
                  <a:lnTo>
                    <a:pt x="5143" y="10181"/>
                  </a:lnTo>
                  <a:lnTo>
                    <a:pt x="5039" y="10654"/>
                  </a:lnTo>
                  <a:lnTo>
                    <a:pt x="4829"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4"/>
                  </a:lnTo>
                  <a:lnTo>
                    <a:pt x="5091" y="2362"/>
                  </a:lnTo>
                  <a:lnTo>
                    <a:pt x="5196" y="2834"/>
                  </a:lnTo>
                  <a:lnTo>
                    <a:pt x="5248" y="3411"/>
                  </a:lnTo>
                  <a:lnTo>
                    <a:pt x="5248" y="4828"/>
                  </a:lnTo>
                  <a:lnTo>
                    <a:pt x="7190" y="4828"/>
                  </a:lnTo>
                  <a:lnTo>
                    <a:pt x="7190" y="3884"/>
                  </a:lnTo>
                  <a:lnTo>
                    <a:pt x="7138" y="2992"/>
                  </a:lnTo>
                  <a:lnTo>
                    <a:pt x="7033" y="2204"/>
                  </a:lnTo>
                  <a:lnTo>
                    <a:pt x="6928" y="1837"/>
                  </a:lnTo>
                  <a:lnTo>
                    <a:pt x="6770" y="1470"/>
                  </a:lnTo>
                  <a:lnTo>
                    <a:pt x="6560" y="1155"/>
                  </a:lnTo>
                  <a:lnTo>
                    <a:pt x="6351"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 name="Google Shape;71;p3"/>
            <p:cNvSpPr/>
            <p:nvPr/>
          </p:nvSpPr>
          <p:spPr>
            <a:xfrm>
              <a:off x="1227167" y="3164358"/>
              <a:ext cx="58445" cy="107129"/>
            </a:xfrm>
            <a:custGeom>
              <a:avLst/>
              <a:gdLst/>
              <a:ahLst/>
              <a:cxnLst/>
              <a:rect l="l" t="t" r="r" b="b"/>
              <a:pathLst>
                <a:path w="7191" h="13173" extrusionOk="0">
                  <a:moveTo>
                    <a:pt x="3936" y="1575"/>
                  </a:moveTo>
                  <a:lnTo>
                    <a:pt x="4199" y="1627"/>
                  </a:lnTo>
                  <a:lnTo>
                    <a:pt x="4409" y="1732"/>
                  </a:lnTo>
                  <a:lnTo>
                    <a:pt x="4566" y="1837"/>
                  </a:lnTo>
                  <a:lnTo>
                    <a:pt x="4829" y="2099"/>
                  </a:lnTo>
                  <a:lnTo>
                    <a:pt x="5039" y="2414"/>
                  </a:lnTo>
                  <a:lnTo>
                    <a:pt x="5143" y="2782"/>
                  </a:lnTo>
                  <a:lnTo>
                    <a:pt x="5196" y="3149"/>
                  </a:lnTo>
                  <a:lnTo>
                    <a:pt x="5248" y="3779"/>
                  </a:lnTo>
                  <a:lnTo>
                    <a:pt x="5248" y="5353"/>
                  </a:lnTo>
                  <a:lnTo>
                    <a:pt x="2047" y="5353"/>
                  </a:lnTo>
                  <a:lnTo>
                    <a:pt x="2100" y="3464"/>
                  </a:lnTo>
                  <a:lnTo>
                    <a:pt x="2100" y="2992"/>
                  </a:lnTo>
                  <a:lnTo>
                    <a:pt x="2205" y="2624"/>
                  </a:lnTo>
                  <a:lnTo>
                    <a:pt x="2362" y="2309"/>
                  </a:lnTo>
                  <a:lnTo>
                    <a:pt x="2467" y="2099"/>
                  </a:lnTo>
                  <a:lnTo>
                    <a:pt x="2624" y="1942"/>
                  </a:lnTo>
                  <a:lnTo>
                    <a:pt x="2782" y="1785"/>
                  </a:lnTo>
                  <a:lnTo>
                    <a:pt x="3044" y="1680"/>
                  </a:lnTo>
                  <a:lnTo>
                    <a:pt x="3307" y="1575"/>
                  </a:lnTo>
                  <a:close/>
                  <a:moveTo>
                    <a:pt x="3517" y="0"/>
                  </a:moveTo>
                  <a:lnTo>
                    <a:pt x="2939" y="53"/>
                  </a:lnTo>
                  <a:lnTo>
                    <a:pt x="2415" y="158"/>
                  </a:lnTo>
                  <a:lnTo>
                    <a:pt x="1942" y="263"/>
                  </a:lnTo>
                  <a:lnTo>
                    <a:pt x="1575" y="473"/>
                  </a:lnTo>
                  <a:lnTo>
                    <a:pt x="1260" y="683"/>
                  </a:lnTo>
                  <a:lnTo>
                    <a:pt x="945" y="945"/>
                  </a:lnTo>
                  <a:lnTo>
                    <a:pt x="735" y="1260"/>
                  </a:lnTo>
                  <a:lnTo>
                    <a:pt x="525" y="1627"/>
                  </a:lnTo>
                  <a:lnTo>
                    <a:pt x="368" y="1994"/>
                  </a:lnTo>
                  <a:lnTo>
                    <a:pt x="263" y="2362"/>
                  </a:lnTo>
                  <a:lnTo>
                    <a:pt x="105" y="3254"/>
                  </a:lnTo>
                  <a:lnTo>
                    <a:pt x="0" y="4199"/>
                  </a:lnTo>
                  <a:lnTo>
                    <a:pt x="0" y="5248"/>
                  </a:lnTo>
                  <a:lnTo>
                    <a:pt x="0" y="8240"/>
                  </a:lnTo>
                  <a:lnTo>
                    <a:pt x="105" y="9919"/>
                  </a:lnTo>
                  <a:lnTo>
                    <a:pt x="105" y="10391"/>
                  </a:lnTo>
                  <a:lnTo>
                    <a:pt x="210" y="10706"/>
                  </a:lnTo>
                  <a:lnTo>
                    <a:pt x="315" y="11178"/>
                  </a:lnTo>
                  <a:lnTo>
                    <a:pt x="473" y="11546"/>
                  </a:lnTo>
                  <a:lnTo>
                    <a:pt x="630" y="11808"/>
                  </a:lnTo>
                  <a:lnTo>
                    <a:pt x="840" y="12070"/>
                  </a:lnTo>
                  <a:lnTo>
                    <a:pt x="1050" y="12280"/>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3"/>
                  </a:lnTo>
                  <a:lnTo>
                    <a:pt x="4566" y="11336"/>
                  </a:lnTo>
                  <a:lnTo>
                    <a:pt x="4356" y="11388"/>
                  </a:lnTo>
                  <a:lnTo>
                    <a:pt x="4199" y="11493"/>
                  </a:lnTo>
                  <a:lnTo>
                    <a:pt x="3674" y="11546"/>
                  </a:lnTo>
                  <a:lnTo>
                    <a:pt x="3412" y="11493"/>
                  </a:lnTo>
                  <a:lnTo>
                    <a:pt x="3202" y="11493"/>
                  </a:lnTo>
                  <a:lnTo>
                    <a:pt x="2834"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5" y="1522"/>
                  </a:lnTo>
                  <a:lnTo>
                    <a:pt x="6455" y="1207"/>
                  </a:lnTo>
                  <a:lnTo>
                    <a:pt x="6246"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2" name="Google Shape;72;p3"/>
            <p:cNvSpPr/>
            <p:nvPr/>
          </p:nvSpPr>
          <p:spPr>
            <a:xfrm>
              <a:off x="1349152" y="3164358"/>
              <a:ext cx="59298" cy="104999"/>
            </a:xfrm>
            <a:custGeom>
              <a:avLst/>
              <a:gdLst/>
              <a:ahLst/>
              <a:cxnLst/>
              <a:rect l="l" t="t" r="r" b="b"/>
              <a:pathLst>
                <a:path w="7296" h="12911" extrusionOk="0">
                  <a:moveTo>
                    <a:pt x="4671" y="0"/>
                  </a:moveTo>
                  <a:lnTo>
                    <a:pt x="4094" y="53"/>
                  </a:lnTo>
                  <a:lnTo>
                    <a:pt x="3622" y="158"/>
                  </a:lnTo>
                  <a:lnTo>
                    <a:pt x="3202" y="315"/>
                  </a:lnTo>
                  <a:lnTo>
                    <a:pt x="2834" y="525"/>
                  </a:lnTo>
                  <a:lnTo>
                    <a:pt x="2572" y="735"/>
                  </a:lnTo>
                  <a:lnTo>
                    <a:pt x="2310" y="997"/>
                  </a:lnTo>
                  <a:lnTo>
                    <a:pt x="1942" y="1417"/>
                  </a:lnTo>
                  <a:lnTo>
                    <a:pt x="1942" y="210"/>
                  </a:lnTo>
                  <a:lnTo>
                    <a:pt x="1" y="210"/>
                  </a:lnTo>
                  <a:lnTo>
                    <a:pt x="1" y="12910"/>
                  </a:lnTo>
                  <a:lnTo>
                    <a:pt x="2047" y="12910"/>
                  </a:lnTo>
                  <a:lnTo>
                    <a:pt x="2047" y="4723"/>
                  </a:lnTo>
                  <a:lnTo>
                    <a:pt x="2047" y="3621"/>
                  </a:lnTo>
                  <a:lnTo>
                    <a:pt x="2152" y="3097"/>
                  </a:lnTo>
                  <a:lnTo>
                    <a:pt x="2257" y="2624"/>
                  </a:lnTo>
                  <a:lnTo>
                    <a:pt x="2467" y="2204"/>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099"/>
                  </a:lnTo>
                  <a:lnTo>
                    <a:pt x="5039" y="2414"/>
                  </a:lnTo>
                  <a:lnTo>
                    <a:pt x="5144" y="2887"/>
                  </a:lnTo>
                  <a:lnTo>
                    <a:pt x="5196" y="3411"/>
                  </a:lnTo>
                  <a:lnTo>
                    <a:pt x="5249" y="4618"/>
                  </a:lnTo>
                  <a:lnTo>
                    <a:pt x="5249" y="12910"/>
                  </a:lnTo>
                  <a:lnTo>
                    <a:pt x="7295" y="12910"/>
                  </a:lnTo>
                  <a:lnTo>
                    <a:pt x="7295" y="3989"/>
                  </a:lnTo>
                  <a:lnTo>
                    <a:pt x="7295" y="3306"/>
                  </a:lnTo>
                  <a:lnTo>
                    <a:pt x="7243" y="2624"/>
                  </a:lnTo>
                  <a:lnTo>
                    <a:pt x="7138" y="1942"/>
                  </a:lnTo>
                  <a:lnTo>
                    <a:pt x="7085" y="1627"/>
                  </a:lnTo>
                  <a:lnTo>
                    <a:pt x="6980" y="1312"/>
                  </a:lnTo>
                  <a:lnTo>
                    <a:pt x="6823" y="1050"/>
                  </a:lnTo>
                  <a:lnTo>
                    <a:pt x="6665" y="787"/>
                  </a:lnTo>
                  <a:lnTo>
                    <a:pt x="6456" y="578"/>
                  </a:lnTo>
                  <a:lnTo>
                    <a:pt x="6193" y="368"/>
                  </a:lnTo>
                  <a:lnTo>
                    <a:pt x="5878" y="210"/>
                  </a:lnTo>
                  <a:lnTo>
                    <a:pt x="5511" y="105"/>
                  </a:lnTo>
                  <a:lnTo>
                    <a:pt x="5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3" name="Google Shape;73;p3"/>
            <p:cNvSpPr/>
            <p:nvPr/>
          </p:nvSpPr>
          <p:spPr>
            <a:xfrm>
              <a:off x="1426778" y="3166066"/>
              <a:ext cx="58867" cy="105422"/>
            </a:xfrm>
            <a:custGeom>
              <a:avLst/>
              <a:gdLst/>
              <a:ahLst/>
              <a:cxnLst/>
              <a:rect l="l" t="t" r="r" b="b"/>
              <a:pathLst>
                <a:path w="7243" h="12963" extrusionOk="0">
                  <a:moveTo>
                    <a:pt x="1" y="0"/>
                  </a:moveTo>
                  <a:lnTo>
                    <a:pt x="1" y="8030"/>
                  </a:lnTo>
                  <a:lnTo>
                    <a:pt x="1" y="9446"/>
                  </a:lnTo>
                  <a:lnTo>
                    <a:pt x="53" y="10496"/>
                  </a:lnTo>
                  <a:lnTo>
                    <a:pt x="158" y="10916"/>
                  </a:lnTo>
                  <a:lnTo>
                    <a:pt x="263" y="11283"/>
                  </a:lnTo>
                  <a:lnTo>
                    <a:pt x="368" y="11651"/>
                  </a:lnTo>
                  <a:lnTo>
                    <a:pt x="578" y="11965"/>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5"/>
                  </a:lnTo>
                  <a:lnTo>
                    <a:pt x="5301" y="11546"/>
                  </a:lnTo>
                  <a:lnTo>
                    <a:pt x="5301" y="12700"/>
                  </a:lnTo>
                  <a:lnTo>
                    <a:pt x="7243" y="12700"/>
                  </a:lnTo>
                  <a:lnTo>
                    <a:pt x="7243" y="0"/>
                  </a:lnTo>
                  <a:lnTo>
                    <a:pt x="5249" y="0"/>
                  </a:lnTo>
                  <a:lnTo>
                    <a:pt x="5249" y="8344"/>
                  </a:lnTo>
                  <a:lnTo>
                    <a:pt x="5249" y="9341"/>
                  </a:lnTo>
                  <a:lnTo>
                    <a:pt x="5196" y="9866"/>
                  </a:lnTo>
                  <a:lnTo>
                    <a:pt x="5039" y="10339"/>
                  </a:lnTo>
                  <a:lnTo>
                    <a:pt x="4829" y="10811"/>
                  </a:lnTo>
                  <a:lnTo>
                    <a:pt x="4671" y="10968"/>
                  </a:lnTo>
                  <a:lnTo>
                    <a:pt x="4514" y="11126"/>
                  </a:lnTo>
                  <a:lnTo>
                    <a:pt x="4304" y="11231"/>
                  </a:lnTo>
                  <a:lnTo>
                    <a:pt x="4094" y="11336"/>
                  </a:lnTo>
                  <a:lnTo>
                    <a:pt x="3832" y="11388"/>
                  </a:lnTo>
                  <a:lnTo>
                    <a:pt x="3517" y="11441"/>
                  </a:lnTo>
                  <a:lnTo>
                    <a:pt x="3255" y="11388"/>
                  </a:lnTo>
                  <a:lnTo>
                    <a:pt x="3045" y="11336"/>
                  </a:lnTo>
                  <a:lnTo>
                    <a:pt x="2835" y="11283"/>
                  </a:lnTo>
                  <a:lnTo>
                    <a:pt x="2677" y="11178"/>
                  </a:lnTo>
                  <a:lnTo>
                    <a:pt x="2415" y="10968"/>
                  </a:lnTo>
                  <a:lnTo>
                    <a:pt x="2257" y="10706"/>
                  </a:lnTo>
                  <a:lnTo>
                    <a:pt x="2152" y="10391"/>
                  </a:lnTo>
                  <a:lnTo>
                    <a:pt x="2048" y="10076"/>
                  </a:lnTo>
                  <a:lnTo>
                    <a:pt x="2048" y="9551"/>
                  </a:lnTo>
                  <a:lnTo>
                    <a:pt x="1995" y="8344"/>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4" name="Google Shape;74;p3"/>
            <p:cNvSpPr/>
            <p:nvPr/>
          </p:nvSpPr>
          <p:spPr>
            <a:xfrm>
              <a:off x="1503981" y="3164358"/>
              <a:ext cx="102374" cy="104999"/>
            </a:xfrm>
            <a:custGeom>
              <a:avLst/>
              <a:gdLst/>
              <a:ahLst/>
              <a:cxnLst/>
              <a:rect l="l" t="t" r="r" b="b"/>
              <a:pathLst>
                <a:path w="12596" h="12911" extrusionOk="0">
                  <a:moveTo>
                    <a:pt x="4619" y="0"/>
                  </a:moveTo>
                  <a:lnTo>
                    <a:pt x="4094" y="53"/>
                  </a:lnTo>
                  <a:lnTo>
                    <a:pt x="3569" y="158"/>
                  </a:lnTo>
                  <a:lnTo>
                    <a:pt x="3202" y="315"/>
                  </a:lnTo>
                  <a:lnTo>
                    <a:pt x="2834" y="578"/>
                  </a:lnTo>
                  <a:lnTo>
                    <a:pt x="2520" y="787"/>
                  </a:lnTo>
                  <a:lnTo>
                    <a:pt x="2257" y="1050"/>
                  </a:lnTo>
                  <a:lnTo>
                    <a:pt x="1890" y="1470"/>
                  </a:lnTo>
                  <a:lnTo>
                    <a:pt x="1890" y="210"/>
                  </a:lnTo>
                  <a:lnTo>
                    <a:pt x="1" y="210"/>
                  </a:lnTo>
                  <a:lnTo>
                    <a:pt x="1" y="12910"/>
                  </a:lnTo>
                  <a:lnTo>
                    <a:pt x="2047" y="12910"/>
                  </a:lnTo>
                  <a:lnTo>
                    <a:pt x="2047" y="4618"/>
                  </a:lnTo>
                  <a:lnTo>
                    <a:pt x="2047" y="3516"/>
                  </a:lnTo>
                  <a:lnTo>
                    <a:pt x="2100" y="3044"/>
                  </a:lnTo>
                  <a:lnTo>
                    <a:pt x="2257" y="2572"/>
                  </a:lnTo>
                  <a:lnTo>
                    <a:pt x="2415" y="2152"/>
                  </a:lnTo>
                  <a:lnTo>
                    <a:pt x="2572" y="1994"/>
                  </a:lnTo>
                  <a:lnTo>
                    <a:pt x="2730" y="1837"/>
                  </a:lnTo>
                  <a:lnTo>
                    <a:pt x="2939" y="1732"/>
                  </a:lnTo>
                  <a:lnTo>
                    <a:pt x="3149" y="1627"/>
                  </a:lnTo>
                  <a:lnTo>
                    <a:pt x="3412" y="1575"/>
                  </a:lnTo>
                  <a:lnTo>
                    <a:pt x="3989" y="1575"/>
                  </a:lnTo>
                  <a:lnTo>
                    <a:pt x="4199" y="1627"/>
                  </a:lnTo>
                  <a:lnTo>
                    <a:pt x="4409" y="1680"/>
                  </a:lnTo>
                  <a:lnTo>
                    <a:pt x="4619" y="1785"/>
                  </a:lnTo>
                  <a:lnTo>
                    <a:pt x="4776" y="1942"/>
                  </a:lnTo>
                  <a:lnTo>
                    <a:pt x="4881" y="2099"/>
                  </a:lnTo>
                  <a:lnTo>
                    <a:pt x="5091" y="2467"/>
                  </a:lnTo>
                  <a:lnTo>
                    <a:pt x="5196" y="2887"/>
                  </a:lnTo>
                  <a:lnTo>
                    <a:pt x="5249" y="3411"/>
                  </a:lnTo>
                  <a:lnTo>
                    <a:pt x="5249" y="4618"/>
                  </a:lnTo>
                  <a:lnTo>
                    <a:pt x="5249" y="12910"/>
                  </a:lnTo>
                  <a:lnTo>
                    <a:pt x="7295" y="12910"/>
                  </a:lnTo>
                  <a:lnTo>
                    <a:pt x="7295" y="4618"/>
                  </a:lnTo>
                  <a:lnTo>
                    <a:pt x="7348" y="3569"/>
                  </a:lnTo>
                  <a:lnTo>
                    <a:pt x="7400" y="3044"/>
                  </a:lnTo>
                  <a:lnTo>
                    <a:pt x="7505" y="2572"/>
                  </a:lnTo>
                  <a:lnTo>
                    <a:pt x="7715" y="2152"/>
                  </a:lnTo>
                  <a:lnTo>
                    <a:pt x="7872" y="1994"/>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8"/>
                  </a:lnTo>
                  <a:lnTo>
                    <a:pt x="10549" y="12910"/>
                  </a:lnTo>
                  <a:lnTo>
                    <a:pt x="12596" y="12910"/>
                  </a:lnTo>
                  <a:lnTo>
                    <a:pt x="12596" y="4618"/>
                  </a:lnTo>
                  <a:lnTo>
                    <a:pt x="12596" y="3306"/>
                  </a:lnTo>
                  <a:lnTo>
                    <a:pt x="12543" y="2729"/>
                  </a:lnTo>
                  <a:lnTo>
                    <a:pt x="12491" y="2257"/>
                  </a:lnTo>
                  <a:lnTo>
                    <a:pt x="12386" y="1837"/>
                  </a:lnTo>
                  <a:lnTo>
                    <a:pt x="12228" y="1470"/>
                  </a:lnTo>
                  <a:lnTo>
                    <a:pt x="12018" y="1102"/>
                  </a:lnTo>
                  <a:lnTo>
                    <a:pt x="11756" y="787"/>
                  </a:lnTo>
                  <a:lnTo>
                    <a:pt x="11441" y="525"/>
                  </a:lnTo>
                  <a:lnTo>
                    <a:pt x="11126" y="315"/>
                  </a:lnTo>
                  <a:lnTo>
                    <a:pt x="10811" y="210"/>
                  </a:lnTo>
                  <a:lnTo>
                    <a:pt x="10549" y="105"/>
                  </a:lnTo>
                  <a:lnTo>
                    <a:pt x="10077" y="0"/>
                  </a:lnTo>
                  <a:lnTo>
                    <a:pt x="9762" y="0"/>
                  </a:lnTo>
                  <a:lnTo>
                    <a:pt x="9237" y="53"/>
                  </a:lnTo>
                  <a:lnTo>
                    <a:pt x="8765" y="158"/>
                  </a:lnTo>
                  <a:lnTo>
                    <a:pt x="8345" y="315"/>
                  </a:lnTo>
                  <a:lnTo>
                    <a:pt x="8030" y="525"/>
                  </a:lnTo>
                  <a:lnTo>
                    <a:pt x="7715" y="787"/>
                  </a:lnTo>
                  <a:lnTo>
                    <a:pt x="7505" y="1050"/>
                  </a:lnTo>
                  <a:lnTo>
                    <a:pt x="7138" y="1470"/>
                  </a:lnTo>
                  <a:lnTo>
                    <a:pt x="6823" y="1050"/>
                  </a:lnTo>
                  <a:lnTo>
                    <a:pt x="6613" y="787"/>
                  </a:lnTo>
                  <a:lnTo>
                    <a:pt x="6403" y="578"/>
                  </a:lnTo>
                  <a:lnTo>
                    <a:pt x="6036" y="315"/>
                  </a:lnTo>
                  <a:lnTo>
                    <a:pt x="5668" y="158"/>
                  </a:lnTo>
                  <a:lnTo>
                    <a:pt x="519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5" name="Google Shape;75;p3"/>
            <p:cNvSpPr/>
            <p:nvPr/>
          </p:nvSpPr>
          <p:spPr>
            <a:xfrm>
              <a:off x="1622553" y="3130641"/>
              <a:ext cx="58445" cy="140847"/>
            </a:xfrm>
            <a:custGeom>
              <a:avLst/>
              <a:gdLst/>
              <a:ahLst/>
              <a:cxnLst/>
              <a:rect l="l" t="t" r="r" b="b"/>
              <a:pathLst>
                <a:path w="7191" h="17319" extrusionOk="0">
                  <a:moveTo>
                    <a:pt x="3832" y="0"/>
                  </a:moveTo>
                  <a:lnTo>
                    <a:pt x="2520" y="2782"/>
                  </a:lnTo>
                  <a:lnTo>
                    <a:pt x="4147" y="2782"/>
                  </a:lnTo>
                  <a:lnTo>
                    <a:pt x="6613" y="0"/>
                  </a:lnTo>
                  <a:close/>
                  <a:moveTo>
                    <a:pt x="3989" y="5721"/>
                  </a:moveTo>
                  <a:lnTo>
                    <a:pt x="4199" y="5773"/>
                  </a:lnTo>
                  <a:lnTo>
                    <a:pt x="4409" y="5878"/>
                  </a:lnTo>
                  <a:lnTo>
                    <a:pt x="4567" y="5983"/>
                  </a:lnTo>
                  <a:lnTo>
                    <a:pt x="4881" y="6245"/>
                  </a:lnTo>
                  <a:lnTo>
                    <a:pt x="5039" y="6560"/>
                  </a:lnTo>
                  <a:lnTo>
                    <a:pt x="5196" y="6928"/>
                  </a:lnTo>
                  <a:lnTo>
                    <a:pt x="5249" y="7295"/>
                  </a:lnTo>
                  <a:lnTo>
                    <a:pt x="5301" y="7925"/>
                  </a:lnTo>
                  <a:lnTo>
                    <a:pt x="5301" y="9499"/>
                  </a:lnTo>
                  <a:lnTo>
                    <a:pt x="2100" y="9499"/>
                  </a:lnTo>
                  <a:lnTo>
                    <a:pt x="2100" y="7610"/>
                  </a:lnTo>
                  <a:lnTo>
                    <a:pt x="2152" y="7138"/>
                  </a:lnTo>
                  <a:lnTo>
                    <a:pt x="2205" y="6770"/>
                  </a:lnTo>
                  <a:lnTo>
                    <a:pt x="2362" y="6455"/>
                  </a:lnTo>
                  <a:lnTo>
                    <a:pt x="2467" y="6245"/>
                  </a:lnTo>
                  <a:lnTo>
                    <a:pt x="2625" y="6088"/>
                  </a:lnTo>
                  <a:lnTo>
                    <a:pt x="2835" y="5931"/>
                  </a:lnTo>
                  <a:lnTo>
                    <a:pt x="3045" y="5826"/>
                  </a:lnTo>
                  <a:lnTo>
                    <a:pt x="3360" y="5721"/>
                  </a:lnTo>
                  <a:close/>
                  <a:moveTo>
                    <a:pt x="3517" y="4146"/>
                  </a:moveTo>
                  <a:lnTo>
                    <a:pt x="2940" y="4199"/>
                  </a:lnTo>
                  <a:lnTo>
                    <a:pt x="2415" y="4304"/>
                  </a:lnTo>
                  <a:lnTo>
                    <a:pt x="1995" y="4409"/>
                  </a:lnTo>
                  <a:lnTo>
                    <a:pt x="1575" y="4619"/>
                  </a:lnTo>
                  <a:lnTo>
                    <a:pt x="1260" y="4829"/>
                  </a:lnTo>
                  <a:lnTo>
                    <a:pt x="998" y="5091"/>
                  </a:lnTo>
                  <a:lnTo>
                    <a:pt x="736" y="5406"/>
                  </a:lnTo>
                  <a:lnTo>
                    <a:pt x="526" y="5773"/>
                  </a:lnTo>
                  <a:lnTo>
                    <a:pt x="368" y="6140"/>
                  </a:lnTo>
                  <a:lnTo>
                    <a:pt x="263" y="6508"/>
                  </a:lnTo>
                  <a:lnTo>
                    <a:pt x="106" y="7400"/>
                  </a:lnTo>
                  <a:lnTo>
                    <a:pt x="53" y="8345"/>
                  </a:lnTo>
                  <a:lnTo>
                    <a:pt x="1" y="9394"/>
                  </a:lnTo>
                  <a:lnTo>
                    <a:pt x="53" y="12386"/>
                  </a:lnTo>
                  <a:lnTo>
                    <a:pt x="106" y="14065"/>
                  </a:lnTo>
                  <a:lnTo>
                    <a:pt x="158" y="14537"/>
                  </a:lnTo>
                  <a:lnTo>
                    <a:pt x="211" y="14852"/>
                  </a:lnTo>
                  <a:lnTo>
                    <a:pt x="368" y="15324"/>
                  </a:lnTo>
                  <a:lnTo>
                    <a:pt x="526" y="15692"/>
                  </a:lnTo>
                  <a:lnTo>
                    <a:pt x="683" y="15954"/>
                  </a:lnTo>
                  <a:lnTo>
                    <a:pt x="841" y="16216"/>
                  </a:lnTo>
                  <a:lnTo>
                    <a:pt x="1050" y="16426"/>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6"/>
                  </a:lnTo>
                  <a:lnTo>
                    <a:pt x="6193" y="16426"/>
                  </a:lnTo>
                  <a:lnTo>
                    <a:pt x="6403" y="16216"/>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19"/>
                  </a:lnTo>
                  <a:lnTo>
                    <a:pt x="4567" y="15482"/>
                  </a:lnTo>
                  <a:lnTo>
                    <a:pt x="4409" y="15534"/>
                  </a:lnTo>
                  <a:lnTo>
                    <a:pt x="4199" y="15639"/>
                  </a:lnTo>
                  <a:lnTo>
                    <a:pt x="3727" y="15692"/>
                  </a:lnTo>
                  <a:lnTo>
                    <a:pt x="3464" y="15639"/>
                  </a:lnTo>
                  <a:lnTo>
                    <a:pt x="3202" y="15639"/>
                  </a:lnTo>
                  <a:lnTo>
                    <a:pt x="2835" y="15482"/>
                  </a:lnTo>
                  <a:lnTo>
                    <a:pt x="2572" y="15219"/>
                  </a:lnTo>
                  <a:lnTo>
                    <a:pt x="2362" y="14957"/>
                  </a:lnTo>
                  <a:lnTo>
                    <a:pt x="2257" y="14642"/>
                  </a:lnTo>
                  <a:lnTo>
                    <a:pt x="2152" y="14380"/>
                  </a:lnTo>
                  <a:lnTo>
                    <a:pt x="2100" y="13855"/>
                  </a:lnTo>
                  <a:lnTo>
                    <a:pt x="2048" y="12700"/>
                  </a:lnTo>
                  <a:lnTo>
                    <a:pt x="2100" y="11126"/>
                  </a:lnTo>
                  <a:lnTo>
                    <a:pt x="7191" y="11126"/>
                  </a:lnTo>
                  <a:lnTo>
                    <a:pt x="7191" y="8082"/>
                  </a:lnTo>
                  <a:lnTo>
                    <a:pt x="7138" y="7400"/>
                  </a:lnTo>
                  <a:lnTo>
                    <a:pt x="7086" y="6928"/>
                  </a:lnTo>
                  <a:lnTo>
                    <a:pt x="6981" y="6455"/>
                  </a:lnTo>
                  <a:lnTo>
                    <a:pt x="6823" y="6036"/>
                  </a:lnTo>
                  <a:lnTo>
                    <a:pt x="6666" y="5668"/>
                  </a:lnTo>
                  <a:lnTo>
                    <a:pt x="6456" y="5353"/>
                  </a:lnTo>
                  <a:lnTo>
                    <a:pt x="6246" y="5091"/>
                  </a:lnTo>
                  <a:lnTo>
                    <a:pt x="5983" y="4829"/>
                  </a:lnTo>
                  <a:lnTo>
                    <a:pt x="5721" y="4671"/>
                  </a:lnTo>
                  <a:lnTo>
                    <a:pt x="5459" y="4514"/>
                  </a:lnTo>
                  <a:lnTo>
                    <a:pt x="4881" y="4304"/>
                  </a:lnTo>
                  <a:lnTo>
                    <a:pt x="4357" y="4199"/>
                  </a:lnTo>
                  <a:lnTo>
                    <a:pt x="3884" y="41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6" name="Google Shape;76;p3"/>
            <p:cNvSpPr/>
            <p:nvPr/>
          </p:nvSpPr>
          <p:spPr>
            <a:xfrm>
              <a:off x="1697627" y="3164358"/>
              <a:ext cx="43515" cy="104999"/>
            </a:xfrm>
            <a:custGeom>
              <a:avLst/>
              <a:gdLst/>
              <a:ahLst/>
              <a:cxnLst/>
              <a:rect l="l" t="t" r="r" b="b"/>
              <a:pathLst>
                <a:path w="5354" h="12911" extrusionOk="0">
                  <a:moveTo>
                    <a:pt x="4986" y="0"/>
                  </a:moveTo>
                  <a:lnTo>
                    <a:pt x="4618" y="53"/>
                  </a:lnTo>
                  <a:lnTo>
                    <a:pt x="4251" y="105"/>
                  </a:lnTo>
                  <a:lnTo>
                    <a:pt x="3989" y="210"/>
                  </a:lnTo>
                  <a:lnTo>
                    <a:pt x="3674" y="368"/>
                  </a:lnTo>
                  <a:lnTo>
                    <a:pt x="3464" y="525"/>
                  </a:lnTo>
                  <a:lnTo>
                    <a:pt x="2992" y="892"/>
                  </a:lnTo>
                  <a:lnTo>
                    <a:pt x="2624" y="1312"/>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1"/>
                  </a:lnTo>
                  <a:lnTo>
                    <a:pt x="2624" y="3149"/>
                  </a:lnTo>
                  <a:lnTo>
                    <a:pt x="2887" y="2834"/>
                  </a:lnTo>
                  <a:lnTo>
                    <a:pt x="3201" y="2572"/>
                  </a:lnTo>
                  <a:lnTo>
                    <a:pt x="3569" y="2362"/>
                  </a:lnTo>
                  <a:lnTo>
                    <a:pt x="3936" y="2257"/>
                  </a:lnTo>
                  <a:lnTo>
                    <a:pt x="4304" y="2204"/>
                  </a:lnTo>
                  <a:lnTo>
                    <a:pt x="4671" y="2152"/>
                  </a:lnTo>
                  <a:lnTo>
                    <a:pt x="5353" y="2152"/>
                  </a:lnTo>
                  <a:lnTo>
                    <a:pt x="5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7" name="Google Shape;77;p3"/>
            <p:cNvSpPr/>
            <p:nvPr/>
          </p:nvSpPr>
          <p:spPr>
            <a:xfrm>
              <a:off x="1749237" y="3126802"/>
              <a:ext cx="16214" cy="142555"/>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8" name="Google Shape;78;p3"/>
            <p:cNvSpPr/>
            <p:nvPr/>
          </p:nvSpPr>
          <p:spPr>
            <a:xfrm>
              <a:off x="1782080" y="3164358"/>
              <a:ext cx="60574" cy="137862"/>
            </a:xfrm>
            <a:custGeom>
              <a:avLst/>
              <a:gdLst/>
              <a:ahLst/>
              <a:cxnLst/>
              <a:rect l="l" t="t" r="r" b="b"/>
              <a:pathLst>
                <a:path w="7453" h="16952" extrusionOk="0">
                  <a:moveTo>
                    <a:pt x="3936" y="1627"/>
                  </a:moveTo>
                  <a:lnTo>
                    <a:pt x="4146" y="1680"/>
                  </a:lnTo>
                  <a:lnTo>
                    <a:pt x="4408" y="1785"/>
                  </a:lnTo>
                  <a:lnTo>
                    <a:pt x="4566" y="1837"/>
                  </a:lnTo>
                  <a:lnTo>
                    <a:pt x="4881" y="2099"/>
                  </a:lnTo>
                  <a:lnTo>
                    <a:pt x="5091" y="2414"/>
                  </a:lnTo>
                  <a:lnTo>
                    <a:pt x="5248" y="2729"/>
                  </a:lnTo>
                  <a:lnTo>
                    <a:pt x="5301" y="3044"/>
                  </a:lnTo>
                  <a:lnTo>
                    <a:pt x="5405" y="3569"/>
                  </a:lnTo>
                  <a:lnTo>
                    <a:pt x="5458" y="5038"/>
                  </a:lnTo>
                  <a:lnTo>
                    <a:pt x="5510" y="6508"/>
                  </a:lnTo>
                  <a:lnTo>
                    <a:pt x="5458" y="8659"/>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8"/>
                  </a:lnTo>
                  <a:lnTo>
                    <a:pt x="2729" y="11283"/>
                  </a:lnTo>
                  <a:lnTo>
                    <a:pt x="2572" y="11126"/>
                  </a:lnTo>
                  <a:lnTo>
                    <a:pt x="2467" y="10916"/>
                  </a:lnTo>
                  <a:lnTo>
                    <a:pt x="2362" y="10706"/>
                  </a:lnTo>
                  <a:lnTo>
                    <a:pt x="2257" y="10444"/>
                  </a:lnTo>
                  <a:lnTo>
                    <a:pt x="2152" y="9761"/>
                  </a:lnTo>
                  <a:lnTo>
                    <a:pt x="2099" y="8974"/>
                  </a:lnTo>
                  <a:lnTo>
                    <a:pt x="2099" y="6823"/>
                  </a:lnTo>
                  <a:lnTo>
                    <a:pt x="2099" y="4881"/>
                  </a:lnTo>
                  <a:lnTo>
                    <a:pt x="2152" y="3359"/>
                  </a:lnTo>
                  <a:lnTo>
                    <a:pt x="2204" y="2887"/>
                  </a:lnTo>
                  <a:lnTo>
                    <a:pt x="2257" y="2572"/>
                  </a:lnTo>
                  <a:lnTo>
                    <a:pt x="2414" y="2309"/>
                  </a:lnTo>
                  <a:lnTo>
                    <a:pt x="2572" y="2047"/>
                  </a:lnTo>
                  <a:lnTo>
                    <a:pt x="2834" y="1837"/>
                  </a:lnTo>
                  <a:lnTo>
                    <a:pt x="3201" y="1680"/>
                  </a:lnTo>
                  <a:lnTo>
                    <a:pt x="3621" y="1627"/>
                  </a:lnTo>
                  <a:close/>
                  <a:moveTo>
                    <a:pt x="2991" y="0"/>
                  </a:moveTo>
                  <a:lnTo>
                    <a:pt x="2519" y="53"/>
                  </a:lnTo>
                  <a:lnTo>
                    <a:pt x="2047" y="158"/>
                  </a:lnTo>
                  <a:lnTo>
                    <a:pt x="1627" y="368"/>
                  </a:lnTo>
                  <a:lnTo>
                    <a:pt x="1207" y="630"/>
                  </a:lnTo>
                  <a:lnTo>
                    <a:pt x="892" y="945"/>
                  </a:lnTo>
                  <a:lnTo>
                    <a:pt x="577" y="1365"/>
                  </a:lnTo>
                  <a:lnTo>
                    <a:pt x="315" y="1837"/>
                  </a:lnTo>
                  <a:lnTo>
                    <a:pt x="158" y="2414"/>
                  </a:lnTo>
                  <a:lnTo>
                    <a:pt x="53" y="3306"/>
                  </a:lnTo>
                  <a:lnTo>
                    <a:pt x="0" y="4513"/>
                  </a:lnTo>
                  <a:lnTo>
                    <a:pt x="0" y="6770"/>
                  </a:lnTo>
                  <a:lnTo>
                    <a:pt x="0" y="8817"/>
                  </a:lnTo>
                  <a:lnTo>
                    <a:pt x="53" y="9919"/>
                  </a:lnTo>
                  <a:lnTo>
                    <a:pt x="158" y="10706"/>
                  </a:lnTo>
                  <a:lnTo>
                    <a:pt x="315" y="11231"/>
                  </a:lnTo>
                  <a:lnTo>
                    <a:pt x="472" y="11651"/>
                  </a:lnTo>
                  <a:lnTo>
                    <a:pt x="735" y="12070"/>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333"/>
                  </a:lnTo>
                  <a:lnTo>
                    <a:pt x="5196" y="12070"/>
                  </a:lnTo>
                  <a:lnTo>
                    <a:pt x="5458" y="11651"/>
                  </a:lnTo>
                  <a:lnTo>
                    <a:pt x="5458" y="16951"/>
                  </a:lnTo>
                  <a:lnTo>
                    <a:pt x="7452" y="16951"/>
                  </a:lnTo>
                  <a:lnTo>
                    <a:pt x="7452" y="210"/>
                  </a:lnTo>
                  <a:lnTo>
                    <a:pt x="5510" y="210"/>
                  </a:lnTo>
                  <a:lnTo>
                    <a:pt x="5510" y="1575"/>
                  </a:lnTo>
                  <a:lnTo>
                    <a:pt x="5196" y="1102"/>
                  </a:lnTo>
                  <a:lnTo>
                    <a:pt x="4986" y="840"/>
                  </a:lnTo>
                  <a:lnTo>
                    <a:pt x="4723" y="578"/>
                  </a:lnTo>
                  <a:lnTo>
                    <a:pt x="4356" y="315"/>
                  </a:lnTo>
                  <a:lnTo>
                    <a:pt x="3989" y="158"/>
                  </a:lnTo>
                  <a:lnTo>
                    <a:pt x="3516" y="53"/>
                  </a:lnTo>
                  <a:lnTo>
                    <a:pt x="29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9" name="Google Shape;79;p3"/>
            <p:cNvSpPr/>
            <p:nvPr/>
          </p:nvSpPr>
          <p:spPr>
            <a:xfrm>
              <a:off x="1860982" y="3166066"/>
              <a:ext cx="59298" cy="105422"/>
            </a:xfrm>
            <a:custGeom>
              <a:avLst/>
              <a:gdLst/>
              <a:ahLst/>
              <a:cxnLst/>
              <a:rect l="l" t="t" r="r" b="b"/>
              <a:pathLst>
                <a:path w="7296" h="12963" extrusionOk="0">
                  <a:moveTo>
                    <a:pt x="1" y="0"/>
                  </a:moveTo>
                  <a:lnTo>
                    <a:pt x="1" y="8030"/>
                  </a:lnTo>
                  <a:lnTo>
                    <a:pt x="1" y="9446"/>
                  </a:lnTo>
                  <a:lnTo>
                    <a:pt x="106" y="10496"/>
                  </a:lnTo>
                  <a:lnTo>
                    <a:pt x="158" y="10916"/>
                  </a:lnTo>
                  <a:lnTo>
                    <a:pt x="263" y="11283"/>
                  </a:lnTo>
                  <a:lnTo>
                    <a:pt x="421" y="11651"/>
                  </a:lnTo>
                  <a:lnTo>
                    <a:pt x="578" y="11965"/>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5"/>
                  </a:lnTo>
                  <a:lnTo>
                    <a:pt x="5354" y="11546"/>
                  </a:lnTo>
                  <a:lnTo>
                    <a:pt x="5354" y="12700"/>
                  </a:lnTo>
                  <a:lnTo>
                    <a:pt x="7295" y="12700"/>
                  </a:lnTo>
                  <a:lnTo>
                    <a:pt x="7295" y="0"/>
                  </a:lnTo>
                  <a:lnTo>
                    <a:pt x="5301" y="0"/>
                  </a:lnTo>
                  <a:lnTo>
                    <a:pt x="5301" y="8344"/>
                  </a:lnTo>
                  <a:lnTo>
                    <a:pt x="5249" y="9341"/>
                  </a:lnTo>
                  <a:lnTo>
                    <a:pt x="5196" y="9866"/>
                  </a:lnTo>
                  <a:lnTo>
                    <a:pt x="5039" y="10339"/>
                  </a:lnTo>
                  <a:lnTo>
                    <a:pt x="4829" y="10811"/>
                  </a:lnTo>
                  <a:lnTo>
                    <a:pt x="4724" y="10968"/>
                  </a:lnTo>
                  <a:lnTo>
                    <a:pt x="4514" y="11126"/>
                  </a:lnTo>
                  <a:lnTo>
                    <a:pt x="4357" y="11231"/>
                  </a:lnTo>
                  <a:lnTo>
                    <a:pt x="4094" y="11336"/>
                  </a:lnTo>
                  <a:lnTo>
                    <a:pt x="3832" y="11388"/>
                  </a:lnTo>
                  <a:lnTo>
                    <a:pt x="3517" y="11441"/>
                  </a:lnTo>
                  <a:lnTo>
                    <a:pt x="3255" y="11388"/>
                  </a:lnTo>
                  <a:lnTo>
                    <a:pt x="3045" y="11336"/>
                  </a:lnTo>
                  <a:lnTo>
                    <a:pt x="2887" y="11283"/>
                  </a:lnTo>
                  <a:lnTo>
                    <a:pt x="2677" y="11178"/>
                  </a:lnTo>
                  <a:lnTo>
                    <a:pt x="2415" y="10968"/>
                  </a:lnTo>
                  <a:lnTo>
                    <a:pt x="2257" y="10706"/>
                  </a:lnTo>
                  <a:lnTo>
                    <a:pt x="2152" y="10391"/>
                  </a:lnTo>
                  <a:lnTo>
                    <a:pt x="2100" y="10076"/>
                  </a:lnTo>
                  <a:lnTo>
                    <a:pt x="2047" y="9551"/>
                  </a:lnTo>
                  <a:lnTo>
                    <a:pt x="2047" y="8344"/>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0" name="Google Shape;80;p3"/>
            <p:cNvSpPr/>
            <p:nvPr/>
          </p:nvSpPr>
          <p:spPr>
            <a:xfrm>
              <a:off x="1936909" y="3164358"/>
              <a:ext cx="58014" cy="107129"/>
            </a:xfrm>
            <a:custGeom>
              <a:avLst/>
              <a:gdLst/>
              <a:ahLst/>
              <a:cxnLst/>
              <a:rect l="l" t="t" r="r" b="b"/>
              <a:pathLst>
                <a:path w="7138" h="13173" extrusionOk="0">
                  <a:moveTo>
                    <a:pt x="3936" y="1575"/>
                  </a:moveTo>
                  <a:lnTo>
                    <a:pt x="4146" y="1627"/>
                  </a:lnTo>
                  <a:lnTo>
                    <a:pt x="4356" y="1732"/>
                  </a:lnTo>
                  <a:lnTo>
                    <a:pt x="4566" y="1837"/>
                  </a:lnTo>
                  <a:lnTo>
                    <a:pt x="4828" y="2099"/>
                  </a:lnTo>
                  <a:lnTo>
                    <a:pt x="4986" y="2414"/>
                  </a:lnTo>
                  <a:lnTo>
                    <a:pt x="5143" y="2782"/>
                  </a:lnTo>
                  <a:lnTo>
                    <a:pt x="5196" y="3149"/>
                  </a:lnTo>
                  <a:lnTo>
                    <a:pt x="5248" y="3779"/>
                  </a:lnTo>
                  <a:lnTo>
                    <a:pt x="5248" y="5353"/>
                  </a:lnTo>
                  <a:lnTo>
                    <a:pt x="2047" y="5353"/>
                  </a:lnTo>
                  <a:lnTo>
                    <a:pt x="2047" y="3464"/>
                  </a:lnTo>
                  <a:lnTo>
                    <a:pt x="2099" y="2992"/>
                  </a:lnTo>
                  <a:lnTo>
                    <a:pt x="2204" y="2624"/>
                  </a:lnTo>
                  <a:lnTo>
                    <a:pt x="2309" y="2309"/>
                  </a:lnTo>
                  <a:lnTo>
                    <a:pt x="2414" y="2099"/>
                  </a:lnTo>
                  <a:lnTo>
                    <a:pt x="2572" y="1942"/>
                  </a:lnTo>
                  <a:lnTo>
                    <a:pt x="2782" y="1785"/>
                  </a:lnTo>
                  <a:lnTo>
                    <a:pt x="2991" y="1680"/>
                  </a:lnTo>
                  <a:lnTo>
                    <a:pt x="3306" y="1575"/>
                  </a:lnTo>
                  <a:close/>
                  <a:moveTo>
                    <a:pt x="3464" y="0"/>
                  </a:moveTo>
                  <a:lnTo>
                    <a:pt x="2886" y="53"/>
                  </a:lnTo>
                  <a:lnTo>
                    <a:pt x="2414" y="158"/>
                  </a:lnTo>
                  <a:lnTo>
                    <a:pt x="1942" y="263"/>
                  </a:lnTo>
                  <a:lnTo>
                    <a:pt x="1574" y="473"/>
                  </a:lnTo>
                  <a:lnTo>
                    <a:pt x="1207" y="683"/>
                  </a:lnTo>
                  <a:lnTo>
                    <a:pt x="945" y="945"/>
                  </a:lnTo>
                  <a:lnTo>
                    <a:pt x="682" y="1260"/>
                  </a:lnTo>
                  <a:lnTo>
                    <a:pt x="525" y="1627"/>
                  </a:lnTo>
                  <a:lnTo>
                    <a:pt x="367" y="1994"/>
                  </a:lnTo>
                  <a:lnTo>
                    <a:pt x="210" y="2362"/>
                  </a:lnTo>
                  <a:lnTo>
                    <a:pt x="53" y="3254"/>
                  </a:lnTo>
                  <a:lnTo>
                    <a:pt x="0" y="4199"/>
                  </a:lnTo>
                  <a:lnTo>
                    <a:pt x="0" y="5248"/>
                  </a:lnTo>
                  <a:lnTo>
                    <a:pt x="0" y="8240"/>
                  </a:lnTo>
                  <a:lnTo>
                    <a:pt x="53" y="9919"/>
                  </a:lnTo>
                  <a:lnTo>
                    <a:pt x="105" y="10391"/>
                  </a:lnTo>
                  <a:lnTo>
                    <a:pt x="158" y="10706"/>
                  </a:lnTo>
                  <a:lnTo>
                    <a:pt x="315" y="11178"/>
                  </a:lnTo>
                  <a:lnTo>
                    <a:pt x="472" y="11546"/>
                  </a:lnTo>
                  <a:lnTo>
                    <a:pt x="630" y="11808"/>
                  </a:lnTo>
                  <a:lnTo>
                    <a:pt x="840" y="12070"/>
                  </a:lnTo>
                  <a:lnTo>
                    <a:pt x="997" y="12280"/>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0"/>
                  </a:lnTo>
                  <a:lnTo>
                    <a:pt x="6140" y="12280"/>
                  </a:lnTo>
                  <a:lnTo>
                    <a:pt x="6403" y="12070"/>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3"/>
                  </a:lnTo>
                  <a:lnTo>
                    <a:pt x="4513" y="11336"/>
                  </a:lnTo>
                  <a:lnTo>
                    <a:pt x="4356" y="11388"/>
                  </a:lnTo>
                  <a:lnTo>
                    <a:pt x="4146" y="11493"/>
                  </a:lnTo>
                  <a:lnTo>
                    <a:pt x="3674" y="11546"/>
                  </a:lnTo>
                  <a:lnTo>
                    <a:pt x="3411" y="11493"/>
                  </a:lnTo>
                  <a:lnTo>
                    <a:pt x="3201" y="11493"/>
                  </a:lnTo>
                  <a:lnTo>
                    <a:pt x="2782" y="11336"/>
                  </a:lnTo>
                  <a:lnTo>
                    <a:pt x="2519" y="11073"/>
                  </a:lnTo>
                  <a:lnTo>
                    <a:pt x="2309" y="10811"/>
                  </a:lnTo>
                  <a:lnTo>
                    <a:pt x="2204" y="10496"/>
                  </a:lnTo>
                  <a:lnTo>
                    <a:pt x="2152" y="10234"/>
                  </a:lnTo>
                  <a:lnTo>
                    <a:pt x="2047" y="9709"/>
                  </a:lnTo>
                  <a:lnTo>
                    <a:pt x="2047" y="8554"/>
                  </a:lnTo>
                  <a:lnTo>
                    <a:pt x="2047" y="6980"/>
                  </a:lnTo>
                  <a:lnTo>
                    <a:pt x="7137" y="6980"/>
                  </a:lnTo>
                  <a:lnTo>
                    <a:pt x="7137" y="3936"/>
                  </a:lnTo>
                  <a:lnTo>
                    <a:pt x="7085" y="3254"/>
                  </a:lnTo>
                  <a:lnTo>
                    <a:pt x="7032" y="2782"/>
                  </a:lnTo>
                  <a:lnTo>
                    <a:pt x="6927" y="2309"/>
                  </a:lnTo>
                  <a:lnTo>
                    <a:pt x="6822" y="1890"/>
                  </a:lnTo>
                  <a:lnTo>
                    <a:pt x="6613" y="1522"/>
                  </a:lnTo>
                  <a:lnTo>
                    <a:pt x="6403" y="1207"/>
                  </a:lnTo>
                  <a:lnTo>
                    <a:pt x="6193" y="945"/>
                  </a:lnTo>
                  <a:lnTo>
                    <a:pt x="5930" y="683"/>
                  </a:lnTo>
                  <a:lnTo>
                    <a:pt x="5668" y="525"/>
                  </a:lnTo>
                  <a:lnTo>
                    <a:pt x="5405" y="368"/>
                  </a:lnTo>
                  <a:lnTo>
                    <a:pt x="4881" y="158"/>
                  </a:lnTo>
                  <a:lnTo>
                    <a:pt x="4303"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1" name="Google Shape;81;p3"/>
            <p:cNvSpPr/>
            <p:nvPr/>
          </p:nvSpPr>
          <p:spPr>
            <a:xfrm>
              <a:off x="2057188" y="3164358"/>
              <a:ext cx="58437" cy="107129"/>
            </a:xfrm>
            <a:custGeom>
              <a:avLst/>
              <a:gdLst/>
              <a:ahLst/>
              <a:cxnLst/>
              <a:rect l="l" t="t" r="r" b="b"/>
              <a:pathLst>
                <a:path w="7190" h="13173" extrusionOk="0">
                  <a:moveTo>
                    <a:pt x="3097" y="0"/>
                  </a:moveTo>
                  <a:lnTo>
                    <a:pt x="2519"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0"/>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0"/>
                  </a:lnTo>
                  <a:lnTo>
                    <a:pt x="6298" y="12175"/>
                  </a:lnTo>
                  <a:lnTo>
                    <a:pt x="6560" y="11861"/>
                  </a:lnTo>
                  <a:lnTo>
                    <a:pt x="6718" y="11546"/>
                  </a:lnTo>
                  <a:lnTo>
                    <a:pt x="6875" y="11178"/>
                  </a:lnTo>
                  <a:lnTo>
                    <a:pt x="6980" y="10759"/>
                  </a:lnTo>
                  <a:lnTo>
                    <a:pt x="7137" y="9971"/>
                  </a:lnTo>
                  <a:lnTo>
                    <a:pt x="7190" y="9079"/>
                  </a:lnTo>
                  <a:lnTo>
                    <a:pt x="7190" y="8187"/>
                  </a:lnTo>
                  <a:lnTo>
                    <a:pt x="5248" y="8187"/>
                  </a:lnTo>
                  <a:lnTo>
                    <a:pt x="5248" y="8974"/>
                  </a:lnTo>
                  <a:lnTo>
                    <a:pt x="5248" y="9604"/>
                  </a:lnTo>
                  <a:lnTo>
                    <a:pt x="5143" y="10181"/>
                  </a:lnTo>
                  <a:lnTo>
                    <a:pt x="5038" y="10654"/>
                  </a:lnTo>
                  <a:lnTo>
                    <a:pt x="4828"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4"/>
                  </a:lnTo>
                  <a:lnTo>
                    <a:pt x="5091" y="2362"/>
                  </a:lnTo>
                  <a:lnTo>
                    <a:pt x="5196" y="2834"/>
                  </a:lnTo>
                  <a:lnTo>
                    <a:pt x="5248" y="3411"/>
                  </a:lnTo>
                  <a:lnTo>
                    <a:pt x="5248" y="4828"/>
                  </a:lnTo>
                  <a:lnTo>
                    <a:pt x="7190" y="4828"/>
                  </a:lnTo>
                  <a:lnTo>
                    <a:pt x="7190" y="3884"/>
                  </a:lnTo>
                  <a:lnTo>
                    <a:pt x="7137" y="2992"/>
                  </a:lnTo>
                  <a:lnTo>
                    <a:pt x="7033" y="2204"/>
                  </a:lnTo>
                  <a:lnTo>
                    <a:pt x="6928" y="1837"/>
                  </a:lnTo>
                  <a:lnTo>
                    <a:pt x="6770" y="1470"/>
                  </a:lnTo>
                  <a:lnTo>
                    <a:pt x="6560" y="1155"/>
                  </a:lnTo>
                  <a:lnTo>
                    <a:pt x="6350"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2" name="Google Shape;82;p3"/>
            <p:cNvSpPr/>
            <p:nvPr/>
          </p:nvSpPr>
          <p:spPr>
            <a:xfrm>
              <a:off x="2126710" y="3164358"/>
              <a:ext cx="64841" cy="107129"/>
            </a:xfrm>
            <a:custGeom>
              <a:avLst/>
              <a:gdLst/>
              <a:ahLst/>
              <a:cxnLst/>
              <a:rect l="l" t="t" r="r" b="b"/>
              <a:pathLst>
                <a:path w="7978" h="13173" extrusionOk="0">
                  <a:moveTo>
                    <a:pt x="5353" y="5668"/>
                  </a:moveTo>
                  <a:lnTo>
                    <a:pt x="5353" y="8817"/>
                  </a:lnTo>
                  <a:lnTo>
                    <a:pt x="5301" y="9551"/>
                  </a:lnTo>
                  <a:lnTo>
                    <a:pt x="5301" y="9919"/>
                  </a:lnTo>
                  <a:lnTo>
                    <a:pt x="5196" y="10234"/>
                  </a:lnTo>
                  <a:lnTo>
                    <a:pt x="5143" y="10549"/>
                  </a:lnTo>
                  <a:lnTo>
                    <a:pt x="4986" y="10811"/>
                  </a:lnTo>
                  <a:lnTo>
                    <a:pt x="4776" y="11073"/>
                  </a:lnTo>
                  <a:lnTo>
                    <a:pt x="4514" y="11283"/>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4" y="13120"/>
                  </a:lnTo>
                  <a:lnTo>
                    <a:pt x="2887"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57" y="12385"/>
                  </a:lnTo>
                  <a:lnTo>
                    <a:pt x="7452" y="12175"/>
                  </a:lnTo>
                  <a:lnTo>
                    <a:pt x="7400" y="11861"/>
                  </a:lnTo>
                  <a:lnTo>
                    <a:pt x="7400" y="11441"/>
                  </a:lnTo>
                  <a:lnTo>
                    <a:pt x="7348" y="10234"/>
                  </a:lnTo>
                  <a:lnTo>
                    <a:pt x="7348" y="4146"/>
                  </a:lnTo>
                  <a:lnTo>
                    <a:pt x="7348" y="3044"/>
                  </a:lnTo>
                  <a:lnTo>
                    <a:pt x="7295"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3" name="Google Shape;83;p3"/>
            <p:cNvSpPr/>
            <p:nvPr/>
          </p:nvSpPr>
          <p:spPr>
            <a:xfrm>
              <a:off x="2204767" y="3164358"/>
              <a:ext cx="59290" cy="104999"/>
            </a:xfrm>
            <a:custGeom>
              <a:avLst/>
              <a:gdLst/>
              <a:ahLst/>
              <a:cxnLst/>
              <a:rect l="l" t="t" r="r" b="b"/>
              <a:pathLst>
                <a:path w="7295" h="12911" extrusionOk="0">
                  <a:moveTo>
                    <a:pt x="4671" y="0"/>
                  </a:moveTo>
                  <a:lnTo>
                    <a:pt x="4094" y="53"/>
                  </a:lnTo>
                  <a:lnTo>
                    <a:pt x="3621" y="158"/>
                  </a:lnTo>
                  <a:lnTo>
                    <a:pt x="3201" y="315"/>
                  </a:lnTo>
                  <a:lnTo>
                    <a:pt x="2887"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2" y="1050"/>
                  </a:lnTo>
                  <a:lnTo>
                    <a:pt x="6665" y="787"/>
                  </a:lnTo>
                  <a:lnTo>
                    <a:pt x="6455" y="578"/>
                  </a:lnTo>
                  <a:lnTo>
                    <a:pt x="6193" y="368"/>
                  </a:lnTo>
                  <a:lnTo>
                    <a:pt x="5878" y="210"/>
                  </a:lnTo>
                  <a:lnTo>
                    <a:pt x="5510"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4" name="Google Shape;84;p3"/>
            <p:cNvSpPr/>
            <p:nvPr/>
          </p:nvSpPr>
          <p:spPr>
            <a:xfrm>
              <a:off x="2277272" y="3164358"/>
              <a:ext cx="64841" cy="107129"/>
            </a:xfrm>
            <a:custGeom>
              <a:avLst/>
              <a:gdLst/>
              <a:ahLst/>
              <a:cxnLst/>
              <a:rect l="l" t="t" r="r" b="b"/>
              <a:pathLst>
                <a:path w="7978" h="13173" extrusionOk="0">
                  <a:moveTo>
                    <a:pt x="5354" y="5668"/>
                  </a:moveTo>
                  <a:lnTo>
                    <a:pt x="5354"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1"/>
                  </a:lnTo>
                  <a:lnTo>
                    <a:pt x="2100" y="9289"/>
                  </a:lnTo>
                  <a:lnTo>
                    <a:pt x="2205" y="8817"/>
                  </a:lnTo>
                  <a:lnTo>
                    <a:pt x="2310" y="8449"/>
                  </a:lnTo>
                  <a:lnTo>
                    <a:pt x="2520" y="8135"/>
                  </a:lnTo>
                  <a:lnTo>
                    <a:pt x="2782" y="7820"/>
                  </a:lnTo>
                  <a:lnTo>
                    <a:pt x="3044" y="7557"/>
                  </a:lnTo>
                  <a:lnTo>
                    <a:pt x="3674" y="7032"/>
                  </a:lnTo>
                  <a:lnTo>
                    <a:pt x="4671" y="6298"/>
                  </a:lnTo>
                  <a:lnTo>
                    <a:pt x="5354" y="5668"/>
                  </a:lnTo>
                  <a:close/>
                  <a:moveTo>
                    <a:pt x="3307" y="0"/>
                  </a:moveTo>
                  <a:lnTo>
                    <a:pt x="2835"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5" y="1994"/>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1"/>
                  </a:lnTo>
                  <a:lnTo>
                    <a:pt x="4671" y="4461"/>
                  </a:lnTo>
                  <a:lnTo>
                    <a:pt x="4042" y="4933"/>
                  </a:lnTo>
                  <a:lnTo>
                    <a:pt x="2152" y="6245"/>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5"/>
                  </a:lnTo>
                  <a:lnTo>
                    <a:pt x="945" y="12490"/>
                  </a:lnTo>
                  <a:lnTo>
                    <a:pt x="1313" y="12753"/>
                  </a:lnTo>
                  <a:lnTo>
                    <a:pt x="1680" y="12963"/>
                  </a:lnTo>
                  <a:lnTo>
                    <a:pt x="2047" y="13068"/>
                  </a:lnTo>
                  <a:lnTo>
                    <a:pt x="2415" y="13120"/>
                  </a:lnTo>
                  <a:lnTo>
                    <a:pt x="2835" y="13173"/>
                  </a:lnTo>
                  <a:lnTo>
                    <a:pt x="3464" y="13120"/>
                  </a:lnTo>
                  <a:lnTo>
                    <a:pt x="3937" y="12963"/>
                  </a:lnTo>
                  <a:lnTo>
                    <a:pt x="4356" y="12753"/>
                  </a:lnTo>
                  <a:lnTo>
                    <a:pt x="4724" y="12490"/>
                  </a:lnTo>
                  <a:lnTo>
                    <a:pt x="4986" y="12175"/>
                  </a:lnTo>
                  <a:lnTo>
                    <a:pt x="5196" y="11913"/>
                  </a:lnTo>
                  <a:lnTo>
                    <a:pt x="5458" y="11388"/>
                  </a:lnTo>
                  <a:lnTo>
                    <a:pt x="5458" y="12910"/>
                  </a:lnTo>
                  <a:lnTo>
                    <a:pt x="7977" y="12910"/>
                  </a:lnTo>
                  <a:lnTo>
                    <a:pt x="7768" y="12753"/>
                  </a:lnTo>
                  <a:lnTo>
                    <a:pt x="7663"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5" name="Google Shape;85;p3"/>
            <p:cNvSpPr/>
            <p:nvPr/>
          </p:nvSpPr>
          <p:spPr>
            <a:xfrm>
              <a:off x="2353622" y="3123810"/>
              <a:ext cx="60997" cy="147678"/>
            </a:xfrm>
            <a:custGeom>
              <a:avLst/>
              <a:gdLst/>
              <a:ahLst/>
              <a:cxnLst/>
              <a:rect l="l" t="t" r="r" b="b"/>
              <a:pathLst>
                <a:path w="7505" h="18159" extrusionOk="0">
                  <a:moveTo>
                    <a:pt x="3726" y="6561"/>
                  </a:moveTo>
                  <a:lnTo>
                    <a:pt x="4041" y="6613"/>
                  </a:lnTo>
                  <a:lnTo>
                    <a:pt x="4304" y="6666"/>
                  </a:lnTo>
                  <a:lnTo>
                    <a:pt x="4566" y="6771"/>
                  </a:lnTo>
                  <a:lnTo>
                    <a:pt x="4776" y="6928"/>
                  </a:lnTo>
                  <a:lnTo>
                    <a:pt x="4933" y="7138"/>
                  </a:lnTo>
                  <a:lnTo>
                    <a:pt x="5091" y="7348"/>
                  </a:lnTo>
                  <a:lnTo>
                    <a:pt x="5196" y="7663"/>
                  </a:lnTo>
                  <a:lnTo>
                    <a:pt x="5301" y="7978"/>
                  </a:lnTo>
                  <a:lnTo>
                    <a:pt x="5458" y="8660"/>
                  </a:lnTo>
                  <a:lnTo>
                    <a:pt x="5511" y="9552"/>
                  </a:lnTo>
                  <a:lnTo>
                    <a:pt x="5511" y="10497"/>
                  </a:lnTo>
                  <a:lnTo>
                    <a:pt x="5511" y="11599"/>
                  </a:lnTo>
                  <a:lnTo>
                    <a:pt x="5458" y="13750"/>
                  </a:lnTo>
                  <a:lnTo>
                    <a:pt x="5353" y="14590"/>
                  </a:lnTo>
                  <a:lnTo>
                    <a:pt x="5248" y="15272"/>
                  </a:lnTo>
                  <a:lnTo>
                    <a:pt x="5143" y="15587"/>
                  </a:lnTo>
                  <a:lnTo>
                    <a:pt x="5038" y="15849"/>
                  </a:lnTo>
                  <a:lnTo>
                    <a:pt x="4881" y="16059"/>
                  </a:lnTo>
                  <a:lnTo>
                    <a:pt x="4724" y="16217"/>
                  </a:lnTo>
                  <a:lnTo>
                    <a:pt x="4514" y="16374"/>
                  </a:lnTo>
                  <a:lnTo>
                    <a:pt x="4304" y="16479"/>
                  </a:lnTo>
                  <a:lnTo>
                    <a:pt x="4041" y="16532"/>
                  </a:lnTo>
                  <a:lnTo>
                    <a:pt x="3464" y="16532"/>
                  </a:lnTo>
                  <a:lnTo>
                    <a:pt x="3202" y="16479"/>
                  </a:lnTo>
                  <a:lnTo>
                    <a:pt x="2992" y="16427"/>
                  </a:lnTo>
                  <a:lnTo>
                    <a:pt x="2834" y="16322"/>
                  </a:lnTo>
                  <a:lnTo>
                    <a:pt x="2572" y="16059"/>
                  </a:lnTo>
                  <a:lnTo>
                    <a:pt x="2362" y="15745"/>
                  </a:lnTo>
                  <a:lnTo>
                    <a:pt x="2257" y="15430"/>
                  </a:lnTo>
                  <a:lnTo>
                    <a:pt x="2152" y="15115"/>
                  </a:lnTo>
                  <a:lnTo>
                    <a:pt x="2100" y="14590"/>
                  </a:lnTo>
                  <a:lnTo>
                    <a:pt x="2047" y="13488"/>
                  </a:lnTo>
                  <a:lnTo>
                    <a:pt x="2047" y="12596"/>
                  </a:lnTo>
                  <a:lnTo>
                    <a:pt x="2047" y="10602"/>
                  </a:lnTo>
                  <a:lnTo>
                    <a:pt x="2100" y="9132"/>
                  </a:lnTo>
                  <a:lnTo>
                    <a:pt x="2152" y="8292"/>
                  </a:lnTo>
                  <a:lnTo>
                    <a:pt x="2205" y="7873"/>
                  </a:lnTo>
                  <a:lnTo>
                    <a:pt x="2362" y="7505"/>
                  </a:lnTo>
                  <a:lnTo>
                    <a:pt x="2572" y="7138"/>
                  </a:lnTo>
                  <a:lnTo>
                    <a:pt x="2677" y="6980"/>
                  </a:lnTo>
                  <a:lnTo>
                    <a:pt x="2834" y="6823"/>
                  </a:lnTo>
                  <a:lnTo>
                    <a:pt x="2992" y="6718"/>
                  </a:lnTo>
                  <a:lnTo>
                    <a:pt x="3202" y="6666"/>
                  </a:lnTo>
                  <a:lnTo>
                    <a:pt x="3464" y="6613"/>
                  </a:lnTo>
                  <a:lnTo>
                    <a:pt x="3726" y="6561"/>
                  </a:lnTo>
                  <a:close/>
                  <a:moveTo>
                    <a:pt x="5458" y="1"/>
                  </a:moveTo>
                  <a:lnTo>
                    <a:pt x="5458" y="6246"/>
                  </a:lnTo>
                  <a:lnTo>
                    <a:pt x="5143" y="5826"/>
                  </a:lnTo>
                  <a:lnTo>
                    <a:pt x="4933" y="5616"/>
                  </a:lnTo>
                  <a:lnTo>
                    <a:pt x="4671" y="5406"/>
                  </a:lnTo>
                  <a:lnTo>
                    <a:pt x="4356" y="5249"/>
                  </a:lnTo>
                  <a:lnTo>
                    <a:pt x="3989" y="5091"/>
                  </a:lnTo>
                  <a:lnTo>
                    <a:pt x="3517" y="5039"/>
                  </a:lnTo>
                  <a:lnTo>
                    <a:pt x="3044" y="4986"/>
                  </a:lnTo>
                  <a:lnTo>
                    <a:pt x="2519" y="5039"/>
                  </a:lnTo>
                  <a:lnTo>
                    <a:pt x="2047" y="5144"/>
                  </a:lnTo>
                  <a:lnTo>
                    <a:pt x="1627" y="5354"/>
                  </a:lnTo>
                  <a:lnTo>
                    <a:pt x="1260" y="5564"/>
                  </a:lnTo>
                  <a:lnTo>
                    <a:pt x="945" y="5878"/>
                  </a:lnTo>
                  <a:lnTo>
                    <a:pt x="683" y="6246"/>
                  </a:lnTo>
                  <a:lnTo>
                    <a:pt x="473" y="6666"/>
                  </a:lnTo>
                  <a:lnTo>
                    <a:pt x="315" y="7085"/>
                  </a:lnTo>
                  <a:lnTo>
                    <a:pt x="210" y="7505"/>
                  </a:lnTo>
                  <a:lnTo>
                    <a:pt x="158" y="8030"/>
                  </a:lnTo>
                  <a:lnTo>
                    <a:pt x="53" y="9290"/>
                  </a:lnTo>
                  <a:lnTo>
                    <a:pt x="0" y="10549"/>
                  </a:lnTo>
                  <a:lnTo>
                    <a:pt x="0" y="11651"/>
                  </a:lnTo>
                  <a:lnTo>
                    <a:pt x="0" y="12963"/>
                  </a:lnTo>
                  <a:lnTo>
                    <a:pt x="53" y="14118"/>
                  </a:lnTo>
                  <a:lnTo>
                    <a:pt x="158" y="15167"/>
                  </a:lnTo>
                  <a:lnTo>
                    <a:pt x="315" y="16007"/>
                  </a:lnTo>
                  <a:lnTo>
                    <a:pt x="420" y="16427"/>
                  </a:lnTo>
                  <a:lnTo>
                    <a:pt x="578" y="16742"/>
                  </a:lnTo>
                  <a:lnTo>
                    <a:pt x="735" y="17056"/>
                  </a:lnTo>
                  <a:lnTo>
                    <a:pt x="945" y="17319"/>
                  </a:lnTo>
                  <a:lnTo>
                    <a:pt x="1207" y="17581"/>
                  </a:lnTo>
                  <a:lnTo>
                    <a:pt x="1470" y="17739"/>
                  </a:lnTo>
                  <a:lnTo>
                    <a:pt x="1785" y="17896"/>
                  </a:lnTo>
                  <a:lnTo>
                    <a:pt x="2152" y="18054"/>
                  </a:lnTo>
                  <a:lnTo>
                    <a:pt x="2519" y="18106"/>
                  </a:lnTo>
                  <a:lnTo>
                    <a:pt x="2939" y="18159"/>
                  </a:lnTo>
                  <a:lnTo>
                    <a:pt x="3517" y="18106"/>
                  </a:lnTo>
                  <a:lnTo>
                    <a:pt x="4041" y="17949"/>
                  </a:lnTo>
                  <a:lnTo>
                    <a:pt x="4461" y="17791"/>
                  </a:lnTo>
                  <a:lnTo>
                    <a:pt x="4829" y="17529"/>
                  </a:lnTo>
                  <a:lnTo>
                    <a:pt x="5091" y="17266"/>
                  </a:lnTo>
                  <a:lnTo>
                    <a:pt x="5301" y="17004"/>
                  </a:lnTo>
                  <a:lnTo>
                    <a:pt x="5616" y="16584"/>
                  </a:lnTo>
                  <a:lnTo>
                    <a:pt x="5616" y="17896"/>
                  </a:lnTo>
                  <a:lnTo>
                    <a:pt x="7505" y="17896"/>
                  </a:lnTo>
                  <a:lnTo>
                    <a:pt x="7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6" name="Google Shape;86;p3"/>
            <p:cNvSpPr/>
            <p:nvPr/>
          </p:nvSpPr>
          <p:spPr>
            <a:xfrm>
              <a:off x="2432955"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7" name="Google Shape;87;p3"/>
            <p:cNvSpPr/>
            <p:nvPr/>
          </p:nvSpPr>
          <p:spPr>
            <a:xfrm>
              <a:off x="2465798" y="3164358"/>
              <a:ext cx="58014" cy="107129"/>
            </a:xfrm>
            <a:custGeom>
              <a:avLst/>
              <a:gdLst/>
              <a:ahLst/>
              <a:cxnLst/>
              <a:rect l="l" t="t" r="r" b="b"/>
              <a:pathLst>
                <a:path w="7138" h="13173" extrusionOk="0">
                  <a:moveTo>
                    <a:pt x="3936" y="1575"/>
                  </a:moveTo>
                  <a:lnTo>
                    <a:pt x="4146" y="1627"/>
                  </a:lnTo>
                  <a:lnTo>
                    <a:pt x="4356" y="1732"/>
                  </a:lnTo>
                  <a:lnTo>
                    <a:pt x="4566" y="1837"/>
                  </a:lnTo>
                  <a:lnTo>
                    <a:pt x="4829" y="2099"/>
                  </a:lnTo>
                  <a:lnTo>
                    <a:pt x="4986" y="2414"/>
                  </a:lnTo>
                  <a:lnTo>
                    <a:pt x="5143" y="2782"/>
                  </a:lnTo>
                  <a:lnTo>
                    <a:pt x="5196" y="3149"/>
                  </a:lnTo>
                  <a:lnTo>
                    <a:pt x="5248" y="3779"/>
                  </a:lnTo>
                  <a:lnTo>
                    <a:pt x="5248" y="5353"/>
                  </a:lnTo>
                  <a:lnTo>
                    <a:pt x="2047" y="5353"/>
                  </a:lnTo>
                  <a:lnTo>
                    <a:pt x="2047" y="3464"/>
                  </a:lnTo>
                  <a:lnTo>
                    <a:pt x="2100" y="2992"/>
                  </a:lnTo>
                  <a:lnTo>
                    <a:pt x="2205" y="2624"/>
                  </a:lnTo>
                  <a:lnTo>
                    <a:pt x="2310" y="2309"/>
                  </a:lnTo>
                  <a:lnTo>
                    <a:pt x="2415" y="2099"/>
                  </a:lnTo>
                  <a:lnTo>
                    <a:pt x="2572" y="1942"/>
                  </a:lnTo>
                  <a:lnTo>
                    <a:pt x="2782" y="1785"/>
                  </a:lnTo>
                  <a:lnTo>
                    <a:pt x="2992" y="1680"/>
                  </a:lnTo>
                  <a:lnTo>
                    <a:pt x="3307" y="1575"/>
                  </a:lnTo>
                  <a:close/>
                  <a:moveTo>
                    <a:pt x="3464" y="0"/>
                  </a:moveTo>
                  <a:lnTo>
                    <a:pt x="2887" y="53"/>
                  </a:lnTo>
                  <a:lnTo>
                    <a:pt x="2415" y="158"/>
                  </a:lnTo>
                  <a:lnTo>
                    <a:pt x="1942" y="263"/>
                  </a:lnTo>
                  <a:lnTo>
                    <a:pt x="1575" y="473"/>
                  </a:lnTo>
                  <a:lnTo>
                    <a:pt x="1208" y="683"/>
                  </a:lnTo>
                  <a:lnTo>
                    <a:pt x="945" y="945"/>
                  </a:lnTo>
                  <a:lnTo>
                    <a:pt x="683" y="1260"/>
                  </a:lnTo>
                  <a:lnTo>
                    <a:pt x="525" y="1627"/>
                  </a:lnTo>
                  <a:lnTo>
                    <a:pt x="368" y="1994"/>
                  </a:lnTo>
                  <a:lnTo>
                    <a:pt x="210" y="2362"/>
                  </a:lnTo>
                  <a:lnTo>
                    <a:pt x="53" y="3254"/>
                  </a:lnTo>
                  <a:lnTo>
                    <a:pt x="1" y="4199"/>
                  </a:lnTo>
                  <a:lnTo>
                    <a:pt x="1" y="5248"/>
                  </a:lnTo>
                  <a:lnTo>
                    <a:pt x="1" y="8240"/>
                  </a:lnTo>
                  <a:lnTo>
                    <a:pt x="53" y="9919"/>
                  </a:lnTo>
                  <a:lnTo>
                    <a:pt x="105" y="10391"/>
                  </a:lnTo>
                  <a:lnTo>
                    <a:pt x="158" y="10706"/>
                  </a:lnTo>
                  <a:lnTo>
                    <a:pt x="315" y="11178"/>
                  </a:lnTo>
                  <a:lnTo>
                    <a:pt x="473" y="11546"/>
                  </a:lnTo>
                  <a:lnTo>
                    <a:pt x="630" y="11808"/>
                  </a:lnTo>
                  <a:lnTo>
                    <a:pt x="788" y="12070"/>
                  </a:lnTo>
                  <a:lnTo>
                    <a:pt x="998" y="12280"/>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0"/>
                  </a:lnTo>
                  <a:lnTo>
                    <a:pt x="6141" y="12280"/>
                  </a:lnTo>
                  <a:lnTo>
                    <a:pt x="6403" y="12070"/>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3"/>
                  </a:lnTo>
                  <a:lnTo>
                    <a:pt x="4514" y="11336"/>
                  </a:lnTo>
                  <a:lnTo>
                    <a:pt x="4356" y="11388"/>
                  </a:lnTo>
                  <a:lnTo>
                    <a:pt x="4146" y="11493"/>
                  </a:lnTo>
                  <a:lnTo>
                    <a:pt x="3674" y="11546"/>
                  </a:lnTo>
                  <a:lnTo>
                    <a:pt x="3412" y="11493"/>
                  </a:lnTo>
                  <a:lnTo>
                    <a:pt x="3202" y="11493"/>
                  </a:lnTo>
                  <a:lnTo>
                    <a:pt x="2782" y="11336"/>
                  </a:lnTo>
                  <a:lnTo>
                    <a:pt x="2520" y="11073"/>
                  </a:lnTo>
                  <a:lnTo>
                    <a:pt x="2310" y="10811"/>
                  </a:lnTo>
                  <a:lnTo>
                    <a:pt x="2205" y="10496"/>
                  </a:lnTo>
                  <a:lnTo>
                    <a:pt x="2152" y="10234"/>
                  </a:lnTo>
                  <a:lnTo>
                    <a:pt x="2047" y="9709"/>
                  </a:lnTo>
                  <a:lnTo>
                    <a:pt x="2047" y="8554"/>
                  </a:lnTo>
                  <a:lnTo>
                    <a:pt x="2047" y="6980"/>
                  </a:lnTo>
                  <a:lnTo>
                    <a:pt x="7138" y="6980"/>
                  </a:lnTo>
                  <a:lnTo>
                    <a:pt x="7138" y="3936"/>
                  </a:lnTo>
                  <a:lnTo>
                    <a:pt x="7085" y="3254"/>
                  </a:lnTo>
                  <a:lnTo>
                    <a:pt x="7033" y="2782"/>
                  </a:lnTo>
                  <a:lnTo>
                    <a:pt x="6928" y="2309"/>
                  </a:lnTo>
                  <a:lnTo>
                    <a:pt x="6823" y="1890"/>
                  </a:lnTo>
                  <a:lnTo>
                    <a:pt x="6613" y="1522"/>
                  </a:lnTo>
                  <a:lnTo>
                    <a:pt x="6403" y="1207"/>
                  </a:lnTo>
                  <a:lnTo>
                    <a:pt x="6193" y="945"/>
                  </a:lnTo>
                  <a:lnTo>
                    <a:pt x="5931" y="683"/>
                  </a:lnTo>
                  <a:lnTo>
                    <a:pt x="5668" y="525"/>
                  </a:lnTo>
                  <a:lnTo>
                    <a:pt x="5406" y="368"/>
                  </a:lnTo>
                  <a:lnTo>
                    <a:pt x="4881" y="158"/>
                  </a:lnTo>
                  <a:lnTo>
                    <a:pt x="4304"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8" name="Google Shape;88;p3"/>
            <p:cNvSpPr/>
            <p:nvPr/>
          </p:nvSpPr>
          <p:spPr>
            <a:xfrm>
              <a:off x="2540441" y="3164358"/>
              <a:ext cx="59290" cy="104999"/>
            </a:xfrm>
            <a:custGeom>
              <a:avLst/>
              <a:gdLst/>
              <a:ahLst/>
              <a:cxnLst/>
              <a:rect l="l" t="t" r="r" b="b"/>
              <a:pathLst>
                <a:path w="7295" h="12911" extrusionOk="0">
                  <a:moveTo>
                    <a:pt x="4619" y="0"/>
                  </a:moveTo>
                  <a:lnTo>
                    <a:pt x="4094" y="53"/>
                  </a:lnTo>
                  <a:lnTo>
                    <a:pt x="3621" y="158"/>
                  </a:lnTo>
                  <a:lnTo>
                    <a:pt x="3202" y="315"/>
                  </a:lnTo>
                  <a:lnTo>
                    <a:pt x="2834" y="525"/>
                  </a:lnTo>
                  <a:lnTo>
                    <a:pt x="2519" y="735"/>
                  </a:lnTo>
                  <a:lnTo>
                    <a:pt x="2309" y="997"/>
                  </a:lnTo>
                  <a:lnTo>
                    <a:pt x="1942" y="1417"/>
                  </a:lnTo>
                  <a:lnTo>
                    <a:pt x="1942"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099"/>
                  </a:lnTo>
                  <a:lnTo>
                    <a:pt x="5038" y="2414"/>
                  </a:lnTo>
                  <a:lnTo>
                    <a:pt x="5143" y="2887"/>
                  </a:lnTo>
                  <a:lnTo>
                    <a:pt x="5196" y="3411"/>
                  </a:lnTo>
                  <a:lnTo>
                    <a:pt x="5196" y="4618"/>
                  </a:lnTo>
                  <a:lnTo>
                    <a:pt x="5196" y="12910"/>
                  </a:lnTo>
                  <a:lnTo>
                    <a:pt x="7295" y="12910"/>
                  </a:lnTo>
                  <a:lnTo>
                    <a:pt x="7295" y="3989"/>
                  </a:lnTo>
                  <a:lnTo>
                    <a:pt x="7295" y="3306"/>
                  </a:lnTo>
                  <a:lnTo>
                    <a:pt x="7243" y="2624"/>
                  </a:lnTo>
                  <a:lnTo>
                    <a:pt x="7138" y="1942"/>
                  </a:lnTo>
                  <a:lnTo>
                    <a:pt x="7033" y="1627"/>
                  </a:lnTo>
                  <a:lnTo>
                    <a:pt x="6928" y="1312"/>
                  </a:lnTo>
                  <a:lnTo>
                    <a:pt x="6823" y="1050"/>
                  </a:lnTo>
                  <a:lnTo>
                    <a:pt x="6613" y="787"/>
                  </a:lnTo>
                  <a:lnTo>
                    <a:pt x="6403" y="578"/>
                  </a:lnTo>
                  <a:lnTo>
                    <a:pt x="6140"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89" name="Google Shape;89;p3"/>
            <p:cNvSpPr/>
            <p:nvPr/>
          </p:nvSpPr>
          <p:spPr>
            <a:xfrm>
              <a:off x="283263" y="2878834"/>
              <a:ext cx="438901" cy="438748"/>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0" name="Google Shape;90;p3"/>
            <p:cNvSpPr/>
            <p:nvPr/>
          </p:nvSpPr>
          <p:spPr>
            <a:xfrm>
              <a:off x="598464" y="2913837"/>
              <a:ext cx="79349" cy="87067"/>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1" name="Google Shape;91;p3"/>
            <p:cNvSpPr/>
            <p:nvPr/>
          </p:nvSpPr>
          <p:spPr>
            <a:xfrm>
              <a:off x="521692" y="3052113"/>
              <a:ext cx="46075" cy="99444"/>
            </a:xfrm>
            <a:custGeom>
              <a:avLst/>
              <a:gdLst/>
              <a:ahLst/>
              <a:cxnLst/>
              <a:rect l="l" t="t" r="r" b="b"/>
              <a:pathLst>
                <a:path w="5669" h="12228"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3"/>
                  </a:lnTo>
                  <a:lnTo>
                    <a:pt x="578" y="11231"/>
                  </a:lnTo>
                  <a:lnTo>
                    <a:pt x="893" y="11546"/>
                  </a:lnTo>
                  <a:lnTo>
                    <a:pt x="1260" y="11808"/>
                  </a:lnTo>
                  <a:lnTo>
                    <a:pt x="1680" y="12018"/>
                  </a:lnTo>
                  <a:lnTo>
                    <a:pt x="2205" y="12175"/>
                  </a:lnTo>
                  <a:lnTo>
                    <a:pt x="2835" y="12228"/>
                  </a:lnTo>
                  <a:lnTo>
                    <a:pt x="3569" y="12175"/>
                  </a:lnTo>
                  <a:lnTo>
                    <a:pt x="4147" y="12018"/>
                  </a:lnTo>
                  <a:lnTo>
                    <a:pt x="4619" y="11808"/>
                  </a:lnTo>
                  <a:lnTo>
                    <a:pt x="4934" y="11546"/>
                  </a:lnTo>
                  <a:lnTo>
                    <a:pt x="5196" y="11231"/>
                  </a:lnTo>
                  <a:lnTo>
                    <a:pt x="5354" y="10916"/>
                  </a:lnTo>
                  <a:lnTo>
                    <a:pt x="5459" y="10601"/>
                  </a:lnTo>
                  <a:lnTo>
                    <a:pt x="5511" y="10339"/>
                  </a:lnTo>
                  <a:lnTo>
                    <a:pt x="5563" y="9971"/>
                  </a:lnTo>
                  <a:lnTo>
                    <a:pt x="5616" y="9551"/>
                  </a:lnTo>
                  <a:lnTo>
                    <a:pt x="5668" y="7872"/>
                  </a:lnTo>
                  <a:lnTo>
                    <a:pt x="4251" y="7872"/>
                  </a:lnTo>
                  <a:lnTo>
                    <a:pt x="4251" y="9289"/>
                  </a:lnTo>
                  <a:lnTo>
                    <a:pt x="4199" y="9866"/>
                  </a:lnTo>
                  <a:lnTo>
                    <a:pt x="4147" y="10129"/>
                  </a:lnTo>
                  <a:lnTo>
                    <a:pt x="4042" y="10286"/>
                  </a:lnTo>
                  <a:lnTo>
                    <a:pt x="3937" y="10496"/>
                  </a:lnTo>
                  <a:lnTo>
                    <a:pt x="3779" y="10654"/>
                  </a:lnTo>
                  <a:lnTo>
                    <a:pt x="3569" y="10811"/>
                  </a:lnTo>
                  <a:lnTo>
                    <a:pt x="3307" y="10916"/>
                  </a:lnTo>
                  <a:lnTo>
                    <a:pt x="2940" y="10968"/>
                  </a:lnTo>
                  <a:lnTo>
                    <a:pt x="2572" y="10916"/>
                  </a:lnTo>
                  <a:lnTo>
                    <a:pt x="2257" y="10811"/>
                  </a:lnTo>
                  <a:lnTo>
                    <a:pt x="1995" y="10706"/>
                  </a:lnTo>
                  <a:lnTo>
                    <a:pt x="1837" y="10496"/>
                  </a:lnTo>
                  <a:lnTo>
                    <a:pt x="1732" y="10339"/>
                  </a:lnTo>
                  <a:lnTo>
                    <a:pt x="1628" y="10129"/>
                  </a:lnTo>
                  <a:lnTo>
                    <a:pt x="1575" y="9866"/>
                  </a:lnTo>
                  <a:lnTo>
                    <a:pt x="1523" y="9184"/>
                  </a:lnTo>
                  <a:lnTo>
                    <a:pt x="1470" y="8187"/>
                  </a:lnTo>
                  <a:lnTo>
                    <a:pt x="1470" y="6298"/>
                  </a:lnTo>
                  <a:lnTo>
                    <a:pt x="1470" y="4461"/>
                  </a:lnTo>
                  <a:lnTo>
                    <a:pt x="1523" y="3516"/>
                  </a:lnTo>
                  <a:lnTo>
                    <a:pt x="1575" y="2729"/>
                  </a:lnTo>
                  <a:lnTo>
                    <a:pt x="1628" y="2309"/>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099"/>
                  </a:lnTo>
                  <a:lnTo>
                    <a:pt x="4199" y="2414"/>
                  </a:lnTo>
                  <a:lnTo>
                    <a:pt x="4199" y="3044"/>
                  </a:lnTo>
                  <a:lnTo>
                    <a:pt x="4199" y="3936"/>
                  </a:lnTo>
                  <a:lnTo>
                    <a:pt x="5563" y="3936"/>
                  </a:lnTo>
                  <a:lnTo>
                    <a:pt x="5563" y="2677"/>
                  </a:lnTo>
                  <a:lnTo>
                    <a:pt x="5563" y="2152"/>
                  </a:lnTo>
                  <a:lnTo>
                    <a:pt x="5459" y="1732"/>
                  </a:lnTo>
                  <a:lnTo>
                    <a:pt x="5301" y="1260"/>
                  </a:lnTo>
                  <a:lnTo>
                    <a:pt x="5091" y="892"/>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2" name="Google Shape;92;p3"/>
            <p:cNvSpPr/>
            <p:nvPr/>
          </p:nvSpPr>
          <p:spPr>
            <a:xfrm>
              <a:off x="577568" y="3053821"/>
              <a:ext cx="46497" cy="96460"/>
            </a:xfrm>
            <a:custGeom>
              <a:avLst/>
              <a:gdLst/>
              <a:ahLst/>
              <a:cxnLst/>
              <a:rect l="l" t="t" r="r" b="b"/>
              <a:pathLst>
                <a:path w="5721" h="11861" extrusionOk="0">
                  <a:moveTo>
                    <a:pt x="2415" y="1365"/>
                  </a:moveTo>
                  <a:lnTo>
                    <a:pt x="3044" y="1417"/>
                  </a:lnTo>
                  <a:lnTo>
                    <a:pt x="3412" y="1470"/>
                  </a:lnTo>
                  <a:lnTo>
                    <a:pt x="3726" y="1627"/>
                  </a:lnTo>
                  <a:lnTo>
                    <a:pt x="3884" y="1784"/>
                  </a:lnTo>
                  <a:lnTo>
                    <a:pt x="4041" y="1942"/>
                  </a:lnTo>
                  <a:lnTo>
                    <a:pt x="4146" y="2152"/>
                  </a:lnTo>
                  <a:lnTo>
                    <a:pt x="4199" y="2414"/>
                  </a:lnTo>
                  <a:lnTo>
                    <a:pt x="4251" y="3044"/>
                  </a:lnTo>
                  <a:lnTo>
                    <a:pt x="4304" y="3936"/>
                  </a:lnTo>
                  <a:lnTo>
                    <a:pt x="4304" y="6560"/>
                  </a:lnTo>
                  <a:lnTo>
                    <a:pt x="4304" y="8029"/>
                  </a:lnTo>
                  <a:lnTo>
                    <a:pt x="4251" y="8817"/>
                  </a:lnTo>
                  <a:lnTo>
                    <a:pt x="4199" y="9394"/>
                  </a:lnTo>
                  <a:lnTo>
                    <a:pt x="4094" y="9761"/>
                  </a:lnTo>
                  <a:lnTo>
                    <a:pt x="3989" y="10024"/>
                  </a:lnTo>
                  <a:lnTo>
                    <a:pt x="3831" y="10234"/>
                  </a:lnTo>
                  <a:lnTo>
                    <a:pt x="3622" y="10391"/>
                  </a:lnTo>
                  <a:lnTo>
                    <a:pt x="3359" y="10444"/>
                  </a:lnTo>
                  <a:lnTo>
                    <a:pt x="3044" y="10496"/>
                  </a:lnTo>
                  <a:lnTo>
                    <a:pt x="2415" y="10548"/>
                  </a:lnTo>
                  <a:lnTo>
                    <a:pt x="1470" y="10548"/>
                  </a:lnTo>
                  <a:lnTo>
                    <a:pt x="1470" y="1365"/>
                  </a:lnTo>
                  <a:close/>
                  <a:moveTo>
                    <a:pt x="0" y="0"/>
                  </a:moveTo>
                  <a:lnTo>
                    <a:pt x="0" y="11860"/>
                  </a:lnTo>
                  <a:lnTo>
                    <a:pt x="3097" y="11860"/>
                  </a:lnTo>
                  <a:lnTo>
                    <a:pt x="3517" y="11808"/>
                  </a:lnTo>
                  <a:lnTo>
                    <a:pt x="3936" y="11703"/>
                  </a:lnTo>
                  <a:lnTo>
                    <a:pt x="4304" y="11598"/>
                  </a:lnTo>
                  <a:lnTo>
                    <a:pt x="4671" y="11388"/>
                  </a:lnTo>
                  <a:lnTo>
                    <a:pt x="4986" y="11126"/>
                  </a:lnTo>
                  <a:lnTo>
                    <a:pt x="5248" y="10758"/>
                  </a:lnTo>
                  <a:lnTo>
                    <a:pt x="5353" y="10496"/>
                  </a:lnTo>
                  <a:lnTo>
                    <a:pt x="5511" y="10234"/>
                  </a:lnTo>
                  <a:lnTo>
                    <a:pt x="5616" y="9604"/>
                  </a:lnTo>
                  <a:lnTo>
                    <a:pt x="5668" y="8869"/>
                  </a:lnTo>
                  <a:lnTo>
                    <a:pt x="5721" y="8082"/>
                  </a:lnTo>
                  <a:lnTo>
                    <a:pt x="5721" y="5091"/>
                  </a:lnTo>
                  <a:lnTo>
                    <a:pt x="5721" y="3306"/>
                  </a:lnTo>
                  <a:lnTo>
                    <a:pt x="5668" y="2152"/>
                  </a:lnTo>
                  <a:lnTo>
                    <a:pt x="5563" y="1784"/>
                  </a:lnTo>
                  <a:lnTo>
                    <a:pt x="5458" y="1417"/>
                  </a:lnTo>
                  <a:lnTo>
                    <a:pt x="5301" y="1155"/>
                  </a:lnTo>
                  <a:lnTo>
                    <a:pt x="5143" y="892"/>
                  </a:lnTo>
                  <a:lnTo>
                    <a:pt x="4881" y="577"/>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3" name="Google Shape;93;p3"/>
            <p:cNvSpPr/>
            <p:nvPr/>
          </p:nvSpPr>
          <p:spPr>
            <a:xfrm>
              <a:off x="631738" y="3052113"/>
              <a:ext cx="46928" cy="99444"/>
            </a:xfrm>
            <a:custGeom>
              <a:avLst/>
              <a:gdLst/>
              <a:ahLst/>
              <a:cxnLst/>
              <a:rect l="l" t="t" r="r" b="b"/>
              <a:pathLst>
                <a:path w="5774" h="12228"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6"/>
                  </a:lnTo>
                  <a:lnTo>
                    <a:pt x="420" y="3884"/>
                  </a:lnTo>
                  <a:lnTo>
                    <a:pt x="525" y="4251"/>
                  </a:lnTo>
                  <a:lnTo>
                    <a:pt x="735" y="4566"/>
                  </a:lnTo>
                  <a:lnTo>
                    <a:pt x="945" y="4933"/>
                  </a:lnTo>
                  <a:lnTo>
                    <a:pt x="1260" y="5301"/>
                  </a:lnTo>
                  <a:lnTo>
                    <a:pt x="1627" y="5720"/>
                  </a:lnTo>
                  <a:lnTo>
                    <a:pt x="3254" y="7400"/>
                  </a:lnTo>
                  <a:lnTo>
                    <a:pt x="3726" y="7872"/>
                  </a:lnTo>
                  <a:lnTo>
                    <a:pt x="4041" y="8344"/>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8"/>
                  </a:lnTo>
                  <a:lnTo>
                    <a:pt x="2414" y="10916"/>
                  </a:lnTo>
                  <a:lnTo>
                    <a:pt x="2100" y="10758"/>
                  </a:lnTo>
                  <a:lnTo>
                    <a:pt x="1837" y="10601"/>
                  </a:lnTo>
                  <a:lnTo>
                    <a:pt x="1680" y="10391"/>
                  </a:lnTo>
                  <a:lnTo>
                    <a:pt x="1522" y="10129"/>
                  </a:lnTo>
                  <a:lnTo>
                    <a:pt x="1470" y="9919"/>
                  </a:lnTo>
                  <a:lnTo>
                    <a:pt x="1417" y="9551"/>
                  </a:lnTo>
                  <a:lnTo>
                    <a:pt x="1417" y="7977"/>
                  </a:lnTo>
                  <a:lnTo>
                    <a:pt x="0" y="7977"/>
                  </a:lnTo>
                  <a:lnTo>
                    <a:pt x="0" y="9289"/>
                  </a:lnTo>
                  <a:lnTo>
                    <a:pt x="53" y="9919"/>
                  </a:lnTo>
                  <a:lnTo>
                    <a:pt x="105" y="10234"/>
                  </a:lnTo>
                  <a:lnTo>
                    <a:pt x="210" y="10549"/>
                  </a:lnTo>
                  <a:lnTo>
                    <a:pt x="315" y="10863"/>
                  </a:lnTo>
                  <a:lnTo>
                    <a:pt x="473" y="11126"/>
                  </a:lnTo>
                  <a:lnTo>
                    <a:pt x="683" y="11388"/>
                  </a:lnTo>
                  <a:lnTo>
                    <a:pt x="945" y="11651"/>
                  </a:lnTo>
                  <a:lnTo>
                    <a:pt x="1155" y="11808"/>
                  </a:lnTo>
                  <a:lnTo>
                    <a:pt x="1575" y="12018"/>
                  </a:lnTo>
                  <a:lnTo>
                    <a:pt x="2152" y="12175"/>
                  </a:lnTo>
                  <a:lnTo>
                    <a:pt x="2519" y="12228"/>
                  </a:lnTo>
                  <a:lnTo>
                    <a:pt x="2887" y="12228"/>
                  </a:lnTo>
                  <a:lnTo>
                    <a:pt x="3307" y="12175"/>
                  </a:lnTo>
                  <a:lnTo>
                    <a:pt x="3726" y="12123"/>
                  </a:lnTo>
                  <a:lnTo>
                    <a:pt x="4199" y="11966"/>
                  </a:lnTo>
                  <a:lnTo>
                    <a:pt x="4671" y="11756"/>
                  </a:lnTo>
                  <a:lnTo>
                    <a:pt x="4881" y="11598"/>
                  </a:lnTo>
                  <a:lnTo>
                    <a:pt x="5091" y="11388"/>
                  </a:lnTo>
                  <a:lnTo>
                    <a:pt x="5301" y="11178"/>
                  </a:lnTo>
                  <a:lnTo>
                    <a:pt x="5458" y="10863"/>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8"/>
                  </a:lnTo>
                  <a:lnTo>
                    <a:pt x="2362" y="4251"/>
                  </a:lnTo>
                  <a:lnTo>
                    <a:pt x="1995" y="3726"/>
                  </a:lnTo>
                  <a:lnTo>
                    <a:pt x="1890" y="3516"/>
                  </a:lnTo>
                  <a:lnTo>
                    <a:pt x="1785" y="3254"/>
                  </a:lnTo>
                  <a:lnTo>
                    <a:pt x="1732" y="2992"/>
                  </a:lnTo>
                  <a:lnTo>
                    <a:pt x="1732" y="2677"/>
                  </a:lnTo>
                  <a:lnTo>
                    <a:pt x="1732" y="2309"/>
                  </a:lnTo>
                  <a:lnTo>
                    <a:pt x="1785" y="2099"/>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4"/>
                  </a:lnTo>
                  <a:lnTo>
                    <a:pt x="4199" y="2204"/>
                  </a:lnTo>
                  <a:lnTo>
                    <a:pt x="4199" y="2624"/>
                  </a:lnTo>
                  <a:lnTo>
                    <a:pt x="4251" y="3674"/>
                  </a:lnTo>
                  <a:lnTo>
                    <a:pt x="5563" y="3674"/>
                  </a:lnTo>
                  <a:lnTo>
                    <a:pt x="5563" y="2624"/>
                  </a:lnTo>
                  <a:lnTo>
                    <a:pt x="5511" y="1890"/>
                  </a:lnTo>
                  <a:lnTo>
                    <a:pt x="5406" y="1417"/>
                  </a:lnTo>
                  <a:lnTo>
                    <a:pt x="5196" y="997"/>
                  </a:lnTo>
                  <a:lnTo>
                    <a:pt x="4986" y="682"/>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4" name="Google Shape;94;p3"/>
            <p:cNvSpPr/>
            <p:nvPr/>
          </p:nvSpPr>
          <p:spPr>
            <a:xfrm>
              <a:off x="520838" y="3171612"/>
              <a:ext cx="46928" cy="99452"/>
            </a:xfrm>
            <a:custGeom>
              <a:avLst/>
              <a:gdLst/>
              <a:ahLst/>
              <a:cxnLst/>
              <a:rect l="l" t="t" r="r" b="b"/>
              <a:pathLst>
                <a:path w="5774" h="12229" extrusionOk="0">
                  <a:moveTo>
                    <a:pt x="3045" y="0"/>
                  </a:moveTo>
                  <a:lnTo>
                    <a:pt x="2572" y="53"/>
                  </a:lnTo>
                  <a:lnTo>
                    <a:pt x="2152" y="105"/>
                  </a:lnTo>
                  <a:lnTo>
                    <a:pt x="1785" y="210"/>
                  </a:lnTo>
                  <a:lnTo>
                    <a:pt x="1470" y="368"/>
                  </a:lnTo>
                  <a:lnTo>
                    <a:pt x="1208" y="525"/>
                  </a:lnTo>
                  <a:lnTo>
                    <a:pt x="998" y="735"/>
                  </a:lnTo>
                  <a:lnTo>
                    <a:pt x="788" y="945"/>
                  </a:lnTo>
                  <a:lnTo>
                    <a:pt x="630" y="1155"/>
                  </a:lnTo>
                  <a:lnTo>
                    <a:pt x="473" y="1627"/>
                  </a:lnTo>
                  <a:lnTo>
                    <a:pt x="368" y="2047"/>
                  </a:lnTo>
                  <a:lnTo>
                    <a:pt x="316" y="2467"/>
                  </a:lnTo>
                  <a:lnTo>
                    <a:pt x="316" y="2782"/>
                  </a:lnTo>
                  <a:lnTo>
                    <a:pt x="316" y="3149"/>
                  </a:lnTo>
                  <a:lnTo>
                    <a:pt x="368" y="3517"/>
                  </a:lnTo>
                  <a:lnTo>
                    <a:pt x="421" y="3884"/>
                  </a:lnTo>
                  <a:lnTo>
                    <a:pt x="578" y="4251"/>
                  </a:lnTo>
                  <a:lnTo>
                    <a:pt x="735" y="4566"/>
                  </a:lnTo>
                  <a:lnTo>
                    <a:pt x="998" y="4933"/>
                  </a:lnTo>
                  <a:lnTo>
                    <a:pt x="1260" y="5301"/>
                  </a:lnTo>
                  <a:lnTo>
                    <a:pt x="1680" y="5721"/>
                  </a:lnTo>
                  <a:lnTo>
                    <a:pt x="3254" y="7400"/>
                  </a:lnTo>
                  <a:lnTo>
                    <a:pt x="3727" y="7872"/>
                  </a:lnTo>
                  <a:lnTo>
                    <a:pt x="4094" y="8345"/>
                  </a:lnTo>
                  <a:lnTo>
                    <a:pt x="4199" y="8607"/>
                  </a:lnTo>
                  <a:lnTo>
                    <a:pt x="4304" y="8869"/>
                  </a:lnTo>
                  <a:lnTo>
                    <a:pt x="4356" y="9132"/>
                  </a:lnTo>
                  <a:lnTo>
                    <a:pt x="4356" y="9499"/>
                  </a:lnTo>
                  <a:lnTo>
                    <a:pt x="4304" y="9919"/>
                  </a:lnTo>
                  <a:lnTo>
                    <a:pt x="4199" y="10234"/>
                  </a:lnTo>
                  <a:lnTo>
                    <a:pt x="4042" y="10496"/>
                  </a:lnTo>
                  <a:lnTo>
                    <a:pt x="3779" y="10706"/>
                  </a:lnTo>
                  <a:lnTo>
                    <a:pt x="3569" y="10811"/>
                  </a:lnTo>
                  <a:lnTo>
                    <a:pt x="3307" y="10916"/>
                  </a:lnTo>
                  <a:lnTo>
                    <a:pt x="2887" y="10969"/>
                  </a:lnTo>
                  <a:lnTo>
                    <a:pt x="2415" y="10916"/>
                  </a:lnTo>
                  <a:lnTo>
                    <a:pt x="2100" y="10759"/>
                  </a:lnTo>
                  <a:lnTo>
                    <a:pt x="1837" y="10601"/>
                  </a:lnTo>
                  <a:lnTo>
                    <a:pt x="1680" y="10391"/>
                  </a:lnTo>
                  <a:lnTo>
                    <a:pt x="1575" y="10129"/>
                  </a:lnTo>
                  <a:lnTo>
                    <a:pt x="1470" y="9919"/>
                  </a:lnTo>
                  <a:lnTo>
                    <a:pt x="1470" y="9552"/>
                  </a:lnTo>
                  <a:lnTo>
                    <a:pt x="1418" y="7977"/>
                  </a:lnTo>
                  <a:lnTo>
                    <a:pt x="1" y="7977"/>
                  </a:lnTo>
                  <a:lnTo>
                    <a:pt x="1" y="9289"/>
                  </a:lnTo>
                  <a:lnTo>
                    <a:pt x="53" y="9919"/>
                  </a:lnTo>
                  <a:lnTo>
                    <a:pt x="106" y="10234"/>
                  </a:lnTo>
                  <a:lnTo>
                    <a:pt x="211" y="10549"/>
                  </a:lnTo>
                  <a:lnTo>
                    <a:pt x="316" y="10864"/>
                  </a:lnTo>
                  <a:lnTo>
                    <a:pt x="473" y="11126"/>
                  </a:lnTo>
                  <a:lnTo>
                    <a:pt x="683" y="11388"/>
                  </a:lnTo>
                  <a:lnTo>
                    <a:pt x="945" y="11651"/>
                  </a:lnTo>
                  <a:lnTo>
                    <a:pt x="1208" y="11808"/>
                  </a:lnTo>
                  <a:lnTo>
                    <a:pt x="1575" y="12018"/>
                  </a:lnTo>
                  <a:lnTo>
                    <a:pt x="2152" y="12176"/>
                  </a:lnTo>
                  <a:lnTo>
                    <a:pt x="2520" y="12228"/>
                  </a:lnTo>
                  <a:lnTo>
                    <a:pt x="2940" y="12228"/>
                  </a:lnTo>
                  <a:lnTo>
                    <a:pt x="3307" y="12176"/>
                  </a:lnTo>
                  <a:lnTo>
                    <a:pt x="3727" y="12123"/>
                  </a:lnTo>
                  <a:lnTo>
                    <a:pt x="4199" y="11966"/>
                  </a:lnTo>
                  <a:lnTo>
                    <a:pt x="4671" y="11756"/>
                  </a:lnTo>
                  <a:lnTo>
                    <a:pt x="4934" y="11598"/>
                  </a:lnTo>
                  <a:lnTo>
                    <a:pt x="5144" y="11388"/>
                  </a:lnTo>
                  <a:lnTo>
                    <a:pt x="5301" y="11178"/>
                  </a:lnTo>
                  <a:lnTo>
                    <a:pt x="5459" y="10864"/>
                  </a:lnTo>
                  <a:lnTo>
                    <a:pt x="5616" y="10601"/>
                  </a:lnTo>
                  <a:lnTo>
                    <a:pt x="5721" y="10234"/>
                  </a:lnTo>
                  <a:lnTo>
                    <a:pt x="5773" y="9814"/>
                  </a:lnTo>
                  <a:lnTo>
                    <a:pt x="5773" y="9394"/>
                  </a:lnTo>
                  <a:lnTo>
                    <a:pt x="5773" y="8922"/>
                  </a:lnTo>
                  <a:lnTo>
                    <a:pt x="5721" y="8502"/>
                  </a:lnTo>
                  <a:lnTo>
                    <a:pt x="5616" y="8082"/>
                  </a:lnTo>
                  <a:lnTo>
                    <a:pt x="5459" y="7767"/>
                  </a:lnTo>
                  <a:lnTo>
                    <a:pt x="5249" y="7400"/>
                  </a:lnTo>
                  <a:lnTo>
                    <a:pt x="5039" y="7085"/>
                  </a:lnTo>
                  <a:lnTo>
                    <a:pt x="4409" y="6350"/>
                  </a:lnTo>
                  <a:lnTo>
                    <a:pt x="2887" y="4829"/>
                  </a:lnTo>
                  <a:lnTo>
                    <a:pt x="2362" y="4251"/>
                  </a:lnTo>
                  <a:lnTo>
                    <a:pt x="1995" y="3726"/>
                  </a:lnTo>
                  <a:lnTo>
                    <a:pt x="1890" y="3517"/>
                  </a:lnTo>
                  <a:lnTo>
                    <a:pt x="1785" y="3254"/>
                  </a:lnTo>
                  <a:lnTo>
                    <a:pt x="1733" y="2992"/>
                  </a:lnTo>
                  <a:lnTo>
                    <a:pt x="1733" y="2677"/>
                  </a:lnTo>
                  <a:lnTo>
                    <a:pt x="1733" y="2310"/>
                  </a:lnTo>
                  <a:lnTo>
                    <a:pt x="1785" y="2100"/>
                  </a:lnTo>
                  <a:lnTo>
                    <a:pt x="1890" y="1837"/>
                  </a:lnTo>
                  <a:lnTo>
                    <a:pt x="2047" y="1627"/>
                  </a:lnTo>
                  <a:lnTo>
                    <a:pt x="2257" y="1417"/>
                  </a:lnTo>
                  <a:lnTo>
                    <a:pt x="2572" y="1312"/>
                  </a:lnTo>
                  <a:lnTo>
                    <a:pt x="2992" y="1260"/>
                  </a:lnTo>
                  <a:lnTo>
                    <a:pt x="3307" y="1312"/>
                  </a:lnTo>
                  <a:lnTo>
                    <a:pt x="3622" y="1365"/>
                  </a:lnTo>
                  <a:lnTo>
                    <a:pt x="3832" y="1522"/>
                  </a:lnTo>
                  <a:lnTo>
                    <a:pt x="3989" y="1680"/>
                  </a:lnTo>
                  <a:lnTo>
                    <a:pt x="4094" y="1837"/>
                  </a:lnTo>
                  <a:lnTo>
                    <a:pt x="4147" y="1995"/>
                  </a:lnTo>
                  <a:lnTo>
                    <a:pt x="4199" y="2205"/>
                  </a:lnTo>
                  <a:lnTo>
                    <a:pt x="4252" y="2624"/>
                  </a:lnTo>
                  <a:lnTo>
                    <a:pt x="4252" y="3674"/>
                  </a:lnTo>
                  <a:lnTo>
                    <a:pt x="5564" y="3674"/>
                  </a:lnTo>
                  <a:lnTo>
                    <a:pt x="5564" y="2624"/>
                  </a:lnTo>
                  <a:lnTo>
                    <a:pt x="5511" y="1890"/>
                  </a:lnTo>
                  <a:lnTo>
                    <a:pt x="5406" y="1417"/>
                  </a:lnTo>
                  <a:lnTo>
                    <a:pt x="5249" y="998"/>
                  </a:lnTo>
                  <a:lnTo>
                    <a:pt x="4986" y="683"/>
                  </a:lnTo>
                  <a:lnTo>
                    <a:pt x="4724" y="473"/>
                  </a:lnTo>
                  <a:lnTo>
                    <a:pt x="4461" y="315"/>
                  </a:lnTo>
                  <a:lnTo>
                    <a:pt x="4147" y="158"/>
                  </a:lnTo>
                  <a:lnTo>
                    <a:pt x="3884" y="105"/>
                  </a:lnTo>
                  <a:lnTo>
                    <a:pt x="3569" y="53"/>
                  </a:lnTo>
                  <a:lnTo>
                    <a:pt x="3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5" name="Google Shape;95;p3"/>
            <p:cNvSpPr/>
            <p:nvPr/>
          </p:nvSpPr>
          <p:spPr>
            <a:xfrm>
              <a:off x="575861" y="3172889"/>
              <a:ext cx="46075" cy="96891"/>
            </a:xfrm>
            <a:custGeom>
              <a:avLst/>
              <a:gdLst/>
              <a:ahLst/>
              <a:cxnLst/>
              <a:rect l="l" t="t" r="r" b="b"/>
              <a:pathLst>
                <a:path w="5669" h="11914" extrusionOk="0">
                  <a:moveTo>
                    <a:pt x="1" y="1"/>
                  </a:moveTo>
                  <a:lnTo>
                    <a:pt x="1" y="11914"/>
                  </a:lnTo>
                  <a:lnTo>
                    <a:pt x="1470" y="11914"/>
                  </a:lnTo>
                  <a:lnTo>
                    <a:pt x="1260" y="1628"/>
                  </a:lnTo>
                  <a:lnTo>
                    <a:pt x="3569" y="11914"/>
                  </a:lnTo>
                  <a:lnTo>
                    <a:pt x="5668" y="11914"/>
                  </a:lnTo>
                  <a:lnTo>
                    <a:pt x="5668"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6" name="Google Shape;96;p3"/>
            <p:cNvSpPr/>
            <p:nvPr/>
          </p:nvSpPr>
          <p:spPr>
            <a:xfrm>
              <a:off x="631307" y="3171612"/>
              <a:ext cx="46075" cy="99452"/>
            </a:xfrm>
            <a:custGeom>
              <a:avLst/>
              <a:gdLst/>
              <a:ahLst/>
              <a:cxnLst/>
              <a:rect l="l" t="t" r="r" b="b"/>
              <a:pathLst>
                <a:path w="5669" h="12229" extrusionOk="0">
                  <a:moveTo>
                    <a:pt x="2992" y="0"/>
                  </a:moveTo>
                  <a:lnTo>
                    <a:pt x="2520" y="53"/>
                  </a:lnTo>
                  <a:lnTo>
                    <a:pt x="2153" y="105"/>
                  </a:lnTo>
                  <a:lnTo>
                    <a:pt x="1838" y="158"/>
                  </a:lnTo>
                  <a:lnTo>
                    <a:pt x="1523" y="263"/>
                  </a:lnTo>
                  <a:lnTo>
                    <a:pt x="1260" y="420"/>
                  </a:lnTo>
                  <a:lnTo>
                    <a:pt x="1050" y="578"/>
                  </a:lnTo>
                  <a:lnTo>
                    <a:pt x="683" y="945"/>
                  </a:lnTo>
                  <a:lnTo>
                    <a:pt x="421"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4" y="9971"/>
                  </a:lnTo>
                  <a:lnTo>
                    <a:pt x="5616" y="9552"/>
                  </a:lnTo>
                  <a:lnTo>
                    <a:pt x="5669" y="7872"/>
                  </a:lnTo>
                  <a:lnTo>
                    <a:pt x="4252" y="7872"/>
                  </a:lnTo>
                  <a:lnTo>
                    <a:pt x="4252"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8" y="10496"/>
                  </a:lnTo>
                  <a:lnTo>
                    <a:pt x="1733"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8" y="1837"/>
                  </a:lnTo>
                  <a:lnTo>
                    <a:pt x="1995" y="1575"/>
                  </a:lnTo>
                  <a:lnTo>
                    <a:pt x="2205" y="1417"/>
                  </a:lnTo>
                  <a:lnTo>
                    <a:pt x="2572" y="1312"/>
                  </a:lnTo>
                  <a:lnTo>
                    <a:pt x="2992" y="1260"/>
                  </a:lnTo>
                  <a:lnTo>
                    <a:pt x="3360" y="1312"/>
                  </a:lnTo>
                  <a:lnTo>
                    <a:pt x="3674" y="1417"/>
                  </a:lnTo>
                  <a:lnTo>
                    <a:pt x="3884" y="1627"/>
                  </a:lnTo>
                  <a:lnTo>
                    <a:pt x="4042" y="1837"/>
                  </a:lnTo>
                  <a:lnTo>
                    <a:pt x="4147" y="2100"/>
                  </a:lnTo>
                  <a:lnTo>
                    <a:pt x="4199" y="2414"/>
                  </a:lnTo>
                  <a:lnTo>
                    <a:pt x="4199" y="3044"/>
                  </a:lnTo>
                  <a:lnTo>
                    <a:pt x="4199" y="3936"/>
                  </a:lnTo>
                  <a:lnTo>
                    <a:pt x="5564" y="3936"/>
                  </a:lnTo>
                  <a:lnTo>
                    <a:pt x="5564" y="2677"/>
                  </a:lnTo>
                  <a:lnTo>
                    <a:pt x="5564" y="2152"/>
                  </a:lnTo>
                  <a:lnTo>
                    <a:pt x="5459" y="1732"/>
                  </a:lnTo>
                  <a:lnTo>
                    <a:pt x="5301" y="1260"/>
                  </a:lnTo>
                  <a:lnTo>
                    <a:pt x="5091" y="893"/>
                  </a:lnTo>
                  <a:lnTo>
                    <a:pt x="4776" y="630"/>
                  </a:lnTo>
                  <a:lnTo>
                    <a:pt x="4462" y="368"/>
                  </a:lnTo>
                  <a:lnTo>
                    <a:pt x="4094" y="210"/>
                  </a:lnTo>
                  <a:lnTo>
                    <a:pt x="3727" y="105"/>
                  </a:lnTo>
                  <a:lnTo>
                    <a:pt x="3360"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97" name="Google Shape;97;p3"/>
            <p:cNvSpPr/>
            <p:nvPr/>
          </p:nvSpPr>
          <p:spPr>
            <a:xfrm>
              <a:off x="277298" y="2872865"/>
              <a:ext cx="450841" cy="450687"/>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00_Branding Slide_Prince Edward Island_EN">
  <p:cSld name="TITLE_1_14_1_1_1_1">
    <p:spTree>
      <p:nvGrpSpPr>
        <p:cNvPr id="1" name="Shape 1170"/>
        <p:cNvGrpSpPr/>
        <p:nvPr/>
      </p:nvGrpSpPr>
      <p:grpSpPr>
        <a:xfrm>
          <a:off x="0" y="0"/>
          <a:ext cx="0" cy="0"/>
          <a:chOff x="0" y="0"/>
          <a:chExt cx="0" cy="0"/>
        </a:xfrm>
      </p:grpSpPr>
      <p:pic>
        <p:nvPicPr>
          <p:cNvPr id="1171" name="Google Shape;1171;p21"/>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1172" name="Google Shape;1172;p21"/>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B28E01">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1"/>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Prince Edward Island, Canada - Photo: Freepik</a:t>
            </a:r>
            <a:endParaRPr sz="1400" b="0" i="0" u="none" strike="noStrike" cap="none">
              <a:solidFill>
                <a:srgbClr val="FFFFFF"/>
              </a:solidFill>
              <a:latin typeface="Source Sans Pro"/>
              <a:ea typeface="Source Sans Pro"/>
              <a:cs typeface="Source Sans Pro"/>
              <a:sym typeface="Source Sans Pro"/>
            </a:endParaRPr>
          </a:p>
        </p:txBody>
      </p:sp>
      <p:sp>
        <p:nvSpPr>
          <p:cNvPr id="1174" name="Google Shape;1174;p21"/>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5" name="Google Shape;1175;p21"/>
          <p:cNvGrpSpPr/>
          <p:nvPr/>
        </p:nvGrpSpPr>
        <p:grpSpPr>
          <a:xfrm>
            <a:off x="429700" y="1242820"/>
            <a:ext cx="4866194" cy="944324"/>
            <a:chOff x="277298" y="2872865"/>
            <a:chExt cx="2322433" cy="450687"/>
          </a:xfrm>
        </p:grpSpPr>
        <p:sp>
          <p:nvSpPr>
            <p:cNvPr id="1176" name="Google Shape;1176;p21"/>
            <p:cNvSpPr/>
            <p:nvPr/>
          </p:nvSpPr>
          <p:spPr>
            <a:xfrm>
              <a:off x="841590" y="2911275"/>
              <a:ext cx="69531" cy="150232"/>
            </a:xfrm>
            <a:custGeom>
              <a:avLst/>
              <a:gdLst/>
              <a:ahLst/>
              <a:cxnLst/>
              <a:rect l="l" t="t" r="r" b="b"/>
              <a:pathLst>
                <a:path w="8555" h="18473" extrusionOk="0">
                  <a:moveTo>
                    <a:pt x="4513" y="0"/>
                  </a:moveTo>
                  <a:lnTo>
                    <a:pt x="3884" y="53"/>
                  </a:lnTo>
                  <a:lnTo>
                    <a:pt x="3306" y="105"/>
                  </a:lnTo>
                  <a:lnTo>
                    <a:pt x="2782" y="263"/>
                  </a:lnTo>
                  <a:lnTo>
                    <a:pt x="2309" y="420"/>
                  </a:lnTo>
                  <a:lnTo>
                    <a:pt x="1942" y="630"/>
                  </a:lnTo>
                  <a:lnTo>
                    <a:pt x="1575" y="892"/>
                  </a:lnTo>
                  <a:lnTo>
                    <a:pt x="1312" y="1155"/>
                  </a:lnTo>
                  <a:lnTo>
                    <a:pt x="1050" y="1417"/>
                  </a:lnTo>
                  <a:lnTo>
                    <a:pt x="840" y="1679"/>
                  </a:lnTo>
                  <a:lnTo>
                    <a:pt x="682" y="1994"/>
                  </a:lnTo>
                  <a:lnTo>
                    <a:pt x="420" y="2519"/>
                  </a:lnTo>
                  <a:lnTo>
                    <a:pt x="315" y="3044"/>
                  </a:lnTo>
                  <a:lnTo>
                    <a:pt x="210" y="3411"/>
                  </a:lnTo>
                  <a:lnTo>
                    <a:pt x="158" y="3989"/>
                  </a:lnTo>
                  <a:lnTo>
                    <a:pt x="53" y="4933"/>
                  </a:lnTo>
                  <a:lnTo>
                    <a:pt x="53" y="6613"/>
                  </a:lnTo>
                  <a:lnTo>
                    <a:pt x="0" y="9446"/>
                  </a:lnTo>
                  <a:lnTo>
                    <a:pt x="53" y="12175"/>
                  </a:lnTo>
                  <a:lnTo>
                    <a:pt x="105" y="13802"/>
                  </a:lnTo>
                  <a:lnTo>
                    <a:pt x="158" y="14694"/>
                  </a:lnTo>
                  <a:lnTo>
                    <a:pt x="210" y="15219"/>
                  </a:lnTo>
                  <a:lnTo>
                    <a:pt x="368" y="15796"/>
                  </a:lnTo>
                  <a:lnTo>
                    <a:pt x="577" y="16426"/>
                  </a:lnTo>
                  <a:lnTo>
                    <a:pt x="892" y="16951"/>
                  </a:lnTo>
                  <a:lnTo>
                    <a:pt x="1102" y="17213"/>
                  </a:lnTo>
                  <a:lnTo>
                    <a:pt x="1365" y="17476"/>
                  </a:lnTo>
                  <a:lnTo>
                    <a:pt x="1627" y="17686"/>
                  </a:lnTo>
                  <a:lnTo>
                    <a:pt x="1889" y="17896"/>
                  </a:lnTo>
                  <a:lnTo>
                    <a:pt x="2204" y="18053"/>
                  </a:lnTo>
                  <a:lnTo>
                    <a:pt x="2572" y="18210"/>
                  </a:lnTo>
                  <a:lnTo>
                    <a:pt x="2939" y="18315"/>
                  </a:lnTo>
                  <a:lnTo>
                    <a:pt x="3411" y="18420"/>
                  </a:lnTo>
                  <a:lnTo>
                    <a:pt x="3831" y="18473"/>
                  </a:lnTo>
                  <a:lnTo>
                    <a:pt x="4933" y="18473"/>
                  </a:lnTo>
                  <a:lnTo>
                    <a:pt x="5458" y="18420"/>
                  </a:lnTo>
                  <a:lnTo>
                    <a:pt x="5878" y="18315"/>
                  </a:lnTo>
                  <a:lnTo>
                    <a:pt x="6298" y="18158"/>
                  </a:lnTo>
                  <a:lnTo>
                    <a:pt x="6665" y="18053"/>
                  </a:lnTo>
                  <a:lnTo>
                    <a:pt x="6980" y="17843"/>
                  </a:lnTo>
                  <a:lnTo>
                    <a:pt x="7242" y="17633"/>
                  </a:lnTo>
                  <a:lnTo>
                    <a:pt x="7505" y="17423"/>
                  </a:lnTo>
                  <a:lnTo>
                    <a:pt x="7662" y="17213"/>
                  </a:lnTo>
                  <a:lnTo>
                    <a:pt x="7872" y="17003"/>
                  </a:lnTo>
                  <a:lnTo>
                    <a:pt x="8082" y="16531"/>
                  </a:lnTo>
                  <a:lnTo>
                    <a:pt x="8292" y="16059"/>
                  </a:lnTo>
                  <a:lnTo>
                    <a:pt x="8397" y="15639"/>
                  </a:lnTo>
                  <a:lnTo>
                    <a:pt x="8449" y="15114"/>
                  </a:lnTo>
                  <a:lnTo>
                    <a:pt x="8502" y="14432"/>
                  </a:lnTo>
                  <a:lnTo>
                    <a:pt x="8554" y="11913"/>
                  </a:lnTo>
                  <a:lnTo>
                    <a:pt x="6455" y="11913"/>
                  </a:lnTo>
                  <a:lnTo>
                    <a:pt x="6455" y="14012"/>
                  </a:lnTo>
                  <a:lnTo>
                    <a:pt x="6455" y="14537"/>
                  </a:lnTo>
                  <a:lnTo>
                    <a:pt x="6350" y="14904"/>
                  </a:lnTo>
                  <a:lnTo>
                    <a:pt x="6245" y="15324"/>
                  </a:lnTo>
                  <a:lnTo>
                    <a:pt x="6140" y="15586"/>
                  </a:lnTo>
                  <a:lnTo>
                    <a:pt x="5983" y="15849"/>
                  </a:lnTo>
                  <a:lnTo>
                    <a:pt x="5773" y="16164"/>
                  </a:lnTo>
                  <a:lnTo>
                    <a:pt x="5406" y="16374"/>
                  </a:lnTo>
                  <a:lnTo>
                    <a:pt x="4986" y="16531"/>
                  </a:lnTo>
                  <a:lnTo>
                    <a:pt x="4776" y="16584"/>
                  </a:lnTo>
                  <a:lnTo>
                    <a:pt x="4146" y="16584"/>
                  </a:lnTo>
                  <a:lnTo>
                    <a:pt x="3884" y="16531"/>
                  </a:lnTo>
                  <a:lnTo>
                    <a:pt x="3411" y="16374"/>
                  </a:lnTo>
                  <a:lnTo>
                    <a:pt x="3044" y="16164"/>
                  </a:lnTo>
                  <a:lnTo>
                    <a:pt x="2782" y="15901"/>
                  </a:lnTo>
                  <a:lnTo>
                    <a:pt x="2624" y="15586"/>
                  </a:lnTo>
                  <a:lnTo>
                    <a:pt x="2519" y="15324"/>
                  </a:lnTo>
                  <a:lnTo>
                    <a:pt x="2362" y="14904"/>
                  </a:lnTo>
                  <a:lnTo>
                    <a:pt x="2309" y="13907"/>
                  </a:lnTo>
                  <a:lnTo>
                    <a:pt x="2257" y="12333"/>
                  </a:lnTo>
                  <a:lnTo>
                    <a:pt x="2257" y="9499"/>
                  </a:lnTo>
                  <a:lnTo>
                    <a:pt x="2257" y="6770"/>
                  </a:lnTo>
                  <a:lnTo>
                    <a:pt x="2309" y="5301"/>
                  </a:lnTo>
                  <a:lnTo>
                    <a:pt x="2362" y="4094"/>
                  </a:lnTo>
                  <a:lnTo>
                    <a:pt x="2467" y="3464"/>
                  </a:lnTo>
                  <a:lnTo>
                    <a:pt x="2572" y="3096"/>
                  </a:lnTo>
                  <a:lnTo>
                    <a:pt x="2782" y="2729"/>
                  </a:lnTo>
                  <a:lnTo>
                    <a:pt x="3044" y="2414"/>
                  </a:lnTo>
                  <a:lnTo>
                    <a:pt x="3201" y="2257"/>
                  </a:lnTo>
                  <a:lnTo>
                    <a:pt x="3411" y="2152"/>
                  </a:lnTo>
                  <a:lnTo>
                    <a:pt x="3621" y="2047"/>
                  </a:lnTo>
                  <a:lnTo>
                    <a:pt x="3884" y="1942"/>
                  </a:lnTo>
                  <a:lnTo>
                    <a:pt x="4199" y="1889"/>
                  </a:lnTo>
                  <a:lnTo>
                    <a:pt x="4828" y="1889"/>
                  </a:lnTo>
                  <a:lnTo>
                    <a:pt x="5143" y="1942"/>
                  </a:lnTo>
                  <a:lnTo>
                    <a:pt x="5353" y="2047"/>
                  </a:lnTo>
                  <a:lnTo>
                    <a:pt x="5563" y="2152"/>
                  </a:lnTo>
                  <a:lnTo>
                    <a:pt x="5773" y="2257"/>
                  </a:lnTo>
                  <a:lnTo>
                    <a:pt x="5930" y="2414"/>
                  </a:lnTo>
                  <a:lnTo>
                    <a:pt x="6140" y="2782"/>
                  </a:lnTo>
                  <a:lnTo>
                    <a:pt x="6245" y="3201"/>
                  </a:lnTo>
                  <a:lnTo>
                    <a:pt x="6350" y="3674"/>
                  </a:lnTo>
                  <a:lnTo>
                    <a:pt x="6350" y="4566"/>
                  </a:lnTo>
                  <a:lnTo>
                    <a:pt x="6350" y="5930"/>
                  </a:lnTo>
                  <a:lnTo>
                    <a:pt x="8449" y="5930"/>
                  </a:lnTo>
                  <a:lnTo>
                    <a:pt x="8449" y="4933"/>
                  </a:lnTo>
                  <a:lnTo>
                    <a:pt x="8449" y="4041"/>
                  </a:lnTo>
                  <a:lnTo>
                    <a:pt x="8397" y="3306"/>
                  </a:lnTo>
                  <a:lnTo>
                    <a:pt x="8292" y="2624"/>
                  </a:lnTo>
                  <a:lnTo>
                    <a:pt x="8187" y="2257"/>
                  </a:lnTo>
                  <a:lnTo>
                    <a:pt x="8030" y="1942"/>
                  </a:lnTo>
                  <a:lnTo>
                    <a:pt x="7872" y="1627"/>
                  </a:lnTo>
                  <a:lnTo>
                    <a:pt x="7715" y="1365"/>
                  </a:lnTo>
                  <a:lnTo>
                    <a:pt x="7505" y="1155"/>
                  </a:lnTo>
                  <a:lnTo>
                    <a:pt x="7295" y="945"/>
                  </a:lnTo>
                  <a:lnTo>
                    <a:pt x="6770" y="577"/>
                  </a:lnTo>
                  <a:lnTo>
                    <a:pt x="6245" y="315"/>
                  </a:lnTo>
                  <a:lnTo>
                    <a:pt x="5668" y="158"/>
                  </a:lnTo>
                  <a:lnTo>
                    <a:pt x="5091" y="53"/>
                  </a:lnTo>
                  <a:lnTo>
                    <a:pt x="4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77" name="Google Shape;1177;p21"/>
            <p:cNvSpPr/>
            <p:nvPr/>
          </p:nvSpPr>
          <p:spPr>
            <a:xfrm>
              <a:off x="923052" y="2954377"/>
              <a:ext cx="64419" cy="107129"/>
            </a:xfrm>
            <a:custGeom>
              <a:avLst/>
              <a:gdLst/>
              <a:ahLst/>
              <a:cxnLst/>
              <a:rect l="l" t="t" r="r" b="b"/>
              <a:pathLst>
                <a:path w="7926" h="13173" extrusionOk="0">
                  <a:moveTo>
                    <a:pt x="5301" y="5668"/>
                  </a:moveTo>
                  <a:lnTo>
                    <a:pt x="5301" y="8817"/>
                  </a:lnTo>
                  <a:lnTo>
                    <a:pt x="5301" y="9552"/>
                  </a:lnTo>
                  <a:lnTo>
                    <a:pt x="5249" y="9919"/>
                  </a:lnTo>
                  <a:lnTo>
                    <a:pt x="5196" y="10234"/>
                  </a:lnTo>
                  <a:lnTo>
                    <a:pt x="5091" y="10549"/>
                  </a:lnTo>
                  <a:lnTo>
                    <a:pt x="4934" y="10811"/>
                  </a:lnTo>
                  <a:lnTo>
                    <a:pt x="4776" y="11074"/>
                  </a:lnTo>
                  <a:lnTo>
                    <a:pt x="4514" y="11284"/>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2"/>
                  </a:lnTo>
                  <a:lnTo>
                    <a:pt x="2047" y="9289"/>
                  </a:lnTo>
                  <a:lnTo>
                    <a:pt x="2152" y="8817"/>
                  </a:lnTo>
                  <a:lnTo>
                    <a:pt x="2310" y="8450"/>
                  </a:lnTo>
                  <a:lnTo>
                    <a:pt x="2520" y="8135"/>
                  </a:lnTo>
                  <a:lnTo>
                    <a:pt x="2730" y="7820"/>
                  </a:lnTo>
                  <a:lnTo>
                    <a:pt x="2992" y="7558"/>
                  </a:lnTo>
                  <a:lnTo>
                    <a:pt x="3622" y="7033"/>
                  </a:lnTo>
                  <a:lnTo>
                    <a:pt x="4619" y="6298"/>
                  </a:lnTo>
                  <a:lnTo>
                    <a:pt x="5301" y="5668"/>
                  </a:lnTo>
                  <a:close/>
                  <a:moveTo>
                    <a:pt x="3307" y="1"/>
                  </a:moveTo>
                  <a:lnTo>
                    <a:pt x="2835" y="105"/>
                  </a:lnTo>
                  <a:lnTo>
                    <a:pt x="2310" y="210"/>
                  </a:lnTo>
                  <a:lnTo>
                    <a:pt x="1785" y="473"/>
                  </a:lnTo>
                  <a:lnTo>
                    <a:pt x="1575" y="578"/>
                  </a:lnTo>
                  <a:lnTo>
                    <a:pt x="1313" y="788"/>
                  </a:lnTo>
                  <a:lnTo>
                    <a:pt x="1103" y="998"/>
                  </a:lnTo>
                  <a:lnTo>
                    <a:pt x="945" y="1260"/>
                  </a:lnTo>
                  <a:lnTo>
                    <a:pt x="735" y="1522"/>
                  </a:lnTo>
                  <a:lnTo>
                    <a:pt x="630" y="1837"/>
                  </a:lnTo>
                  <a:lnTo>
                    <a:pt x="526" y="2415"/>
                  </a:lnTo>
                  <a:lnTo>
                    <a:pt x="421" y="3149"/>
                  </a:lnTo>
                  <a:lnTo>
                    <a:pt x="421" y="4409"/>
                  </a:lnTo>
                  <a:lnTo>
                    <a:pt x="2310" y="4409"/>
                  </a:lnTo>
                  <a:lnTo>
                    <a:pt x="2257" y="3464"/>
                  </a:lnTo>
                  <a:lnTo>
                    <a:pt x="2257" y="2834"/>
                  </a:lnTo>
                  <a:lnTo>
                    <a:pt x="2310" y="2520"/>
                  </a:lnTo>
                  <a:lnTo>
                    <a:pt x="2415" y="2257"/>
                  </a:lnTo>
                  <a:lnTo>
                    <a:pt x="2625" y="1995"/>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2"/>
                  </a:lnTo>
                  <a:lnTo>
                    <a:pt x="4619" y="4461"/>
                  </a:lnTo>
                  <a:lnTo>
                    <a:pt x="4042" y="4934"/>
                  </a:lnTo>
                  <a:lnTo>
                    <a:pt x="2100" y="6246"/>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6"/>
                  </a:lnTo>
                  <a:lnTo>
                    <a:pt x="893" y="12491"/>
                  </a:lnTo>
                  <a:lnTo>
                    <a:pt x="1313" y="12753"/>
                  </a:lnTo>
                  <a:lnTo>
                    <a:pt x="1628" y="12963"/>
                  </a:lnTo>
                  <a:lnTo>
                    <a:pt x="1995" y="13068"/>
                  </a:lnTo>
                  <a:lnTo>
                    <a:pt x="2415" y="13120"/>
                  </a:lnTo>
                  <a:lnTo>
                    <a:pt x="2835" y="13173"/>
                  </a:lnTo>
                  <a:lnTo>
                    <a:pt x="3412" y="13120"/>
                  </a:lnTo>
                  <a:lnTo>
                    <a:pt x="3937" y="12963"/>
                  </a:lnTo>
                  <a:lnTo>
                    <a:pt x="4357" y="12753"/>
                  </a:lnTo>
                  <a:lnTo>
                    <a:pt x="4671" y="12491"/>
                  </a:lnTo>
                  <a:lnTo>
                    <a:pt x="4934" y="12176"/>
                  </a:lnTo>
                  <a:lnTo>
                    <a:pt x="5144" y="11913"/>
                  </a:lnTo>
                  <a:lnTo>
                    <a:pt x="5459" y="11389"/>
                  </a:lnTo>
                  <a:lnTo>
                    <a:pt x="5459" y="12910"/>
                  </a:lnTo>
                  <a:lnTo>
                    <a:pt x="7925" y="12910"/>
                  </a:lnTo>
                  <a:lnTo>
                    <a:pt x="7768" y="12753"/>
                  </a:lnTo>
                  <a:lnTo>
                    <a:pt x="7610" y="12596"/>
                  </a:lnTo>
                  <a:lnTo>
                    <a:pt x="7505" y="12386"/>
                  </a:lnTo>
                  <a:lnTo>
                    <a:pt x="7453" y="12176"/>
                  </a:lnTo>
                  <a:lnTo>
                    <a:pt x="7400" y="11861"/>
                  </a:lnTo>
                  <a:lnTo>
                    <a:pt x="7348" y="11441"/>
                  </a:lnTo>
                  <a:lnTo>
                    <a:pt x="7348" y="10234"/>
                  </a:lnTo>
                  <a:lnTo>
                    <a:pt x="7348" y="4146"/>
                  </a:lnTo>
                  <a:lnTo>
                    <a:pt x="7295" y="3044"/>
                  </a:lnTo>
                  <a:lnTo>
                    <a:pt x="7295" y="2572"/>
                  </a:lnTo>
                  <a:lnTo>
                    <a:pt x="7243" y="2205"/>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78" name="Google Shape;1178;p21"/>
            <p:cNvSpPr/>
            <p:nvPr/>
          </p:nvSpPr>
          <p:spPr>
            <a:xfrm>
              <a:off x="1001109" y="2954377"/>
              <a:ext cx="59298" cy="104999"/>
            </a:xfrm>
            <a:custGeom>
              <a:avLst/>
              <a:gdLst/>
              <a:ahLst/>
              <a:cxnLst/>
              <a:rect l="l" t="t" r="r" b="b"/>
              <a:pathLst>
                <a:path w="7296" h="12911" extrusionOk="0">
                  <a:moveTo>
                    <a:pt x="4619" y="1"/>
                  </a:moveTo>
                  <a:lnTo>
                    <a:pt x="4094" y="53"/>
                  </a:lnTo>
                  <a:lnTo>
                    <a:pt x="3622" y="158"/>
                  </a:lnTo>
                  <a:lnTo>
                    <a:pt x="3202" y="315"/>
                  </a:lnTo>
                  <a:lnTo>
                    <a:pt x="2834" y="525"/>
                  </a:lnTo>
                  <a:lnTo>
                    <a:pt x="2519" y="735"/>
                  </a:lnTo>
                  <a:lnTo>
                    <a:pt x="2257" y="998"/>
                  </a:lnTo>
                  <a:lnTo>
                    <a:pt x="1890" y="1417"/>
                  </a:lnTo>
                  <a:lnTo>
                    <a:pt x="1890"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100"/>
                  </a:lnTo>
                  <a:lnTo>
                    <a:pt x="5038" y="2415"/>
                  </a:lnTo>
                  <a:lnTo>
                    <a:pt x="5143" y="2887"/>
                  </a:lnTo>
                  <a:lnTo>
                    <a:pt x="5196" y="3412"/>
                  </a:lnTo>
                  <a:lnTo>
                    <a:pt x="5196" y="4619"/>
                  </a:lnTo>
                  <a:lnTo>
                    <a:pt x="5196" y="12910"/>
                  </a:lnTo>
                  <a:lnTo>
                    <a:pt x="7295" y="12910"/>
                  </a:lnTo>
                  <a:lnTo>
                    <a:pt x="7295" y="3989"/>
                  </a:lnTo>
                  <a:lnTo>
                    <a:pt x="7243" y="3307"/>
                  </a:lnTo>
                  <a:lnTo>
                    <a:pt x="7243" y="2624"/>
                  </a:lnTo>
                  <a:lnTo>
                    <a:pt x="7138" y="1942"/>
                  </a:lnTo>
                  <a:lnTo>
                    <a:pt x="7033" y="1627"/>
                  </a:lnTo>
                  <a:lnTo>
                    <a:pt x="6928" y="1313"/>
                  </a:lnTo>
                  <a:lnTo>
                    <a:pt x="6823" y="1050"/>
                  </a:lnTo>
                  <a:lnTo>
                    <a:pt x="6613" y="788"/>
                  </a:lnTo>
                  <a:lnTo>
                    <a:pt x="6403" y="578"/>
                  </a:lnTo>
                  <a:lnTo>
                    <a:pt x="6141"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79" name="Google Shape;1179;p21"/>
            <p:cNvSpPr/>
            <p:nvPr/>
          </p:nvSpPr>
          <p:spPr>
            <a:xfrm>
              <a:off x="1073191" y="2954377"/>
              <a:ext cx="64841" cy="107129"/>
            </a:xfrm>
            <a:custGeom>
              <a:avLst/>
              <a:gdLst/>
              <a:ahLst/>
              <a:cxnLst/>
              <a:rect l="l" t="t" r="r" b="b"/>
              <a:pathLst>
                <a:path w="7978" h="13173" extrusionOk="0">
                  <a:moveTo>
                    <a:pt x="5353" y="5668"/>
                  </a:moveTo>
                  <a:lnTo>
                    <a:pt x="5353" y="8817"/>
                  </a:lnTo>
                  <a:lnTo>
                    <a:pt x="5353" y="9552"/>
                  </a:lnTo>
                  <a:lnTo>
                    <a:pt x="5301" y="9919"/>
                  </a:lnTo>
                  <a:lnTo>
                    <a:pt x="5248" y="10234"/>
                  </a:lnTo>
                  <a:lnTo>
                    <a:pt x="5143" y="10549"/>
                  </a:lnTo>
                  <a:lnTo>
                    <a:pt x="4986" y="10811"/>
                  </a:lnTo>
                  <a:lnTo>
                    <a:pt x="4776" y="11074"/>
                  </a:lnTo>
                  <a:lnTo>
                    <a:pt x="4566" y="11284"/>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627" y="578"/>
                  </a:lnTo>
                  <a:lnTo>
                    <a:pt x="1365" y="788"/>
                  </a:lnTo>
                  <a:lnTo>
                    <a:pt x="1155" y="998"/>
                  </a:lnTo>
                  <a:lnTo>
                    <a:pt x="945" y="1260"/>
                  </a:lnTo>
                  <a:lnTo>
                    <a:pt x="788" y="1522"/>
                  </a:lnTo>
                  <a:lnTo>
                    <a:pt x="683" y="1837"/>
                  </a:lnTo>
                  <a:lnTo>
                    <a:pt x="525" y="2415"/>
                  </a:lnTo>
                  <a:lnTo>
                    <a:pt x="473" y="3149"/>
                  </a:lnTo>
                  <a:lnTo>
                    <a:pt x="473" y="4409"/>
                  </a:lnTo>
                  <a:lnTo>
                    <a:pt x="2362" y="4409"/>
                  </a:lnTo>
                  <a:lnTo>
                    <a:pt x="2310" y="3464"/>
                  </a:lnTo>
                  <a:lnTo>
                    <a:pt x="2310" y="2834"/>
                  </a:lnTo>
                  <a:lnTo>
                    <a:pt x="2362" y="2520"/>
                  </a:lnTo>
                  <a:lnTo>
                    <a:pt x="2467" y="2257"/>
                  </a:lnTo>
                  <a:lnTo>
                    <a:pt x="2677" y="1995"/>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6"/>
                  </a:lnTo>
                  <a:lnTo>
                    <a:pt x="945" y="12491"/>
                  </a:lnTo>
                  <a:lnTo>
                    <a:pt x="1365" y="12753"/>
                  </a:lnTo>
                  <a:lnTo>
                    <a:pt x="1680" y="12963"/>
                  </a:lnTo>
                  <a:lnTo>
                    <a:pt x="2047" y="13068"/>
                  </a:lnTo>
                  <a:lnTo>
                    <a:pt x="2467" y="13120"/>
                  </a:lnTo>
                  <a:lnTo>
                    <a:pt x="2887" y="13173"/>
                  </a:lnTo>
                  <a:lnTo>
                    <a:pt x="3464" y="13120"/>
                  </a:lnTo>
                  <a:lnTo>
                    <a:pt x="3989" y="12963"/>
                  </a:lnTo>
                  <a:lnTo>
                    <a:pt x="4409" y="12753"/>
                  </a:lnTo>
                  <a:lnTo>
                    <a:pt x="4724" y="12491"/>
                  </a:lnTo>
                  <a:lnTo>
                    <a:pt x="4986" y="12176"/>
                  </a:lnTo>
                  <a:lnTo>
                    <a:pt x="5196" y="11913"/>
                  </a:lnTo>
                  <a:lnTo>
                    <a:pt x="5511" y="11389"/>
                  </a:lnTo>
                  <a:lnTo>
                    <a:pt x="5511" y="12910"/>
                  </a:lnTo>
                  <a:lnTo>
                    <a:pt x="7977" y="12910"/>
                  </a:lnTo>
                  <a:lnTo>
                    <a:pt x="7820" y="12753"/>
                  </a:lnTo>
                  <a:lnTo>
                    <a:pt x="7662" y="12596"/>
                  </a:lnTo>
                  <a:lnTo>
                    <a:pt x="7557" y="12386"/>
                  </a:lnTo>
                  <a:lnTo>
                    <a:pt x="7453" y="12176"/>
                  </a:lnTo>
                  <a:lnTo>
                    <a:pt x="7400" y="11861"/>
                  </a:lnTo>
                  <a:lnTo>
                    <a:pt x="7400" y="11441"/>
                  </a:lnTo>
                  <a:lnTo>
                    <a:pt x="7348" y="10234"/>
                  </a:lnTo>
                  <a:lnTo>
                    <a:pt x="7348" y="4146"/>
                  </a:lnTo>
                  <a:lnTo>
                    <a:pt x="7348" y="3044"/>
                  </a:lnTo>
                  <a:lnTo>
                    <a:pt x="7348"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80" name="Google Shape;1180;p21"/>
            <p:cNvSpPr/>
            <p:nvPr/>
          </p:nvSpPr>
          <p:spPr>
            <a:xfrm>
              <a:off x="1149964" y="2913837"/>
              <a:ext cx="60574" cy="147670"/>
            </a:xfrm>
            <a:custGeom>
              <a:avLst/>
              <a:gdLst/>
              <a:ahLst/>
              <a:cxnLst/>
              <a:rect l="l" t="t" r="r" b="b"/>
              <a:pathLst>
                <a:path w="7453" h="18158" extrusionOk="0">
                  <a:moveTo>
                    <a:pt x="3674" y="6560"/>
                  </a:moveTo>
                  <a:lnTo>
                    <a:pt x="3989" y="6612"/>
                  </a:lnTo>
                  <a:lnTo>
                    <a:pt x="4304" y="6665"/>
                  </a:lnTo>
                  <a:lnTo>
                    <a:pt x="4514" y="6770"/>
                  </a:lnTo>
                  <a:lnTo>
                    <a:pt x="4724" y="6927"/>
                  </a:lnTo>
                  <a:lnTo>
                    <a:pt x="4934" y="7137"/>
                  </a:lnTo>
                  <a:lnTo>
                    <a:pt x="5091" y="7347"/>
                  </a:lnTo>
                  <a:lnTo>
                    <a:pt x="5196" y="7662"/>
                  </a:lnTo>
                  <a:lnTo>
                    <a:pt x="5301" y="7977"/>
                  </a:lnTo>
                  <a:lnTo>
                    <a:pt x="5406" y="8659"/>
                  </a:lnTo>
                  <a:lnTo>
                    <a:pt x="5459" y="9551"/>
                  </a:lnTo>
                  <a:lnTo>
                    <a:pt x="5459" y="10496"/>
                  </a:lnTo>
                  <a:lnTo>
                    <a:pt x="5459" y="11598"/>
                  </a:lnTo>
                  <a:lnTo>
                    <a:pt x="5406" y="13750"/>
                  </a:lnTo>
                  <a:lnTo>
                    <a:pt x="5354" y="14589"/>
                  </a:lnTo>
                  <a:lnTo>
                    <a:pt x="5196" y="15271"/>
                  </a:lnTo>
                  <a:lnTo>
                    <a:pt x="5091" y="15586"/>
                  </a:lnTo>
                  <a:lnTo>
                    <a:pt x="4986" y="15849"/>
                  </a:lnTo>
                  <a:lnTo>
                    <a:pt x="4829" y="16059"/>
                  </a:lnTo>
                  <a:lnTo>
                    <a:pt x="4671" y="16216"/>
                  </a:lnTo>
                  <a:lnTo>
                    <a:pt x="4461" y="16374"/>
                  </a:lnTo>
                  <a:lnTo>
                    <a:pt x="4252" y="16478"/>
                  </a:lnTo>
                  <a:lnTo>
                    <a:pt x="3989" y="16531"/>
                  </a:lnTo>
                  <a:lnTo>
                    <a:pt x="3412" y="16531"/>
                  </a:lnTo>
                  <a:lnTo>
                    <a:pt x="3202" y="16478"/>
                  </a:lnTo>
                  <a:lnTo>
                    <a:pt x="2992" y="16426"/>
                  </a:lnTo>
                  <a:lnTo>
                    <a:pt x="2782" y="16321"/>
                  </a:lnTo>
                  <a:lnTo>
                    <a:pt x="2520" y="16059"/>
                  </a:lnTo>
                  <a:lnTo>
                    <a:pt x="2310" y="15744"/>
                  </a:lnTo>
                  <a:lnTo>
                    <a:pt x="2205" y="15429"/>
                  </a:lnTo>
                  <a:lnTo>
                    <a:pt x="2100" y="15114"/>
                  </a:lnTo>
                  <a:lnTo>
                    <a:pt x="2047" y="14589"/>
                  </a:lnTo>
                  <a:lnTo>
                    <a:pt x="1995" y="13487"/>
                  </a:lnTo>
                  <a:lnTo>
                    <a:pt x="1995" y="12595"/>
                  </a:lnTo>
                  <a:lnTo>
                    <a:pt x="1995" y="10601"/>
                  </a:lnTo>
                  <a:lnTo>
                    <a:pt x="2047" y="9131"/>
                  </a:lnTo>
                  <a:lnTo>
                    <a:pt x="2100" y="8292"/>
                  </a:lnTo>
                  <a:lnTo>
                    <a:pt x="2205" y="7872"/>
                  </a:lnTo>
                  <a:lnTo>
                    <a:pt x="2310" y="7505"/>
                  </a:lnTo>
                  <a:lnTo>
                    <a:pt x="2520" y="7137"/>
                  </a:lnTo>
                  <a:lnTo>
                    <a:pt x="2625" y="6980"/>
                  </a:lnTo>
                  <a:lnTo>
                    <a:pt x="2782" y="6822"/>
                  </a:lnTo>
                  <a:lnTo>
                    <a:pt x="2992" y="6717"/>
                  </a:lnTo>
                  <a:lnTo>
                    <a:pt x="3202" y="6665"/>
                  </a:lnTo>
                  <a:lnTo>
                    <a:pt x="3412" y="6612"/>
                  </a:lnTo>
                  <a:lnTo>
                    <a:pt x="3674" y="6560"/>
                  </a:lnTo>
                  <a:close/>
                  <a:moveTo>
                    <a:pt x="5406" y="0"/>
                  </a:moveTo>
                  <a:lnTo>
                    <a:pt x="5406" y="6245"/>
                  </a:lnTo>
                  <a:lnTo>
                    <a:pt x="5091" y="5825"/>
                  </a:lnTo>
                  <a:lnTo>
                    <a:pt x="4881" y="5615"/>
                  </a:lnTo>
                  <a:lnTo>
                    <a:pt x="4619" y="5405"/>
                  </a:lnTo>
                  <a:lnTo>
                    <a:pt x="4304" y="5248"/>
                  </a:lnTo>
                  <a:lnTo>
                    <a:pt x="3937" y="5090"/>
                  </a:lnTo>
                  <a:lnTo>
                    <a:pt x="3517" y="5038"/>
                  </a:lnTo>
                  <a:lnTo>
                    <a:pt x="2992" y="4986"/>
                  </a:lnTo>
                  <a:lnTo>
                    <a:pt x="2520" y="5038"/>
                  </a:lnTo>
                  <a:lnTo>
                    <a:pt x="2047" y="5143"/>
                  </a:lnTo>
                  <a:lnTo>
                    <a:pt x="1628" y="5353"/>
                  </a:lnTo>
                  <a:lnTo>
                    <a:pt x="1260" y="5563"/>
                  </a:lnTo>
                  <a:lnTo>
                    <a:pt x="945" y="5878"/>
                  </a:lnTo>
                  <a:lnTo>
                    <a:pt x="683" y="6245"/>
                  </a:lnTo>
                  <a:lnTo>
                    <a:pt x="421" y="6665"/>
                  </a:lnTo>
                  <a:lnTo>
                    <a:pt x="263" y="7085"/>
                  </a:lnTo>
                  <a:lnTo>
                    <a:pt x="158" y="7505"/>
                  </a:lnTo>
                  <a:lnTo>
                    <a:pt x="106" y="8029"/>
                  </a:lnTo>
                  <a:lnTo>
                    <a:pt x="1" y="9289"/>
                  </a:lnTo>
                  <a:lnTo>
                    <a:pt x="1" y="10548"/>
                  </a:lnTo>
                  <a:lnTo>
                    <a:pt x="1" y="11650"/>
                  </a:lnTo>
                  <a:lnTo>
                    <a:pt x="1" y="12962"/>
                  </a:lnTo>
                  <a:lnTo>
                    <a:pt x="1" y="14117"/>
                  </a:lnTo>
                  <a:lnTo>
                    <a:pt x="106" y="15166"/>
                  </a:lnTo>
                  <a:lnTo>
                    <a:pt x="263" y="16006"/>
                  </a:lnTo>
                  <a:lnTo>
                    <a:pt x="368" y="16426"/>
                  </a:lnTo>
                  <a:lnTo>
                    <a:pt x="526" y="16741"/>
                  </a:lnTo>
                  <a:lnTo>
                    <a:pt x="683" y="17056"/>
                  </a:lnTo>
                  <a:lnTo>
                    <a:pt x="893" y="17318"/>
                  </a:lnTo>
                  <a:lnTo>
                    <a:pt x="1155" y="17581"/>
                  </a:lnTo>
                  <a:lnTo>
                    <a:pt x="1418" y="17738"/>
                  </a:lnTo>
                  <a:lnTo>
                    <a:pt x="1733" y="17895"/>
                  </a:lnTo>
                  <a:lnTo>
                    <a:pt x="2100" y="18053"/>
                  </a:lnTo>
                  <a:lnTo>
                    <a:pt x="2520" y="18105"/>
                  </a:lnTo>
                  <a:lnTo>
                    <a:pt x="2887" y="18158"/>
                  </a:lnTo>
                  <a:lnTo>
                    <a:pt x="3517" y="18105"/>
                  </a:lnTo>
                  <a:lnTo>
                    <a:pt x="3989" y="17948"/>
                  </a:lnTo>
                  <a:lnTo>
                    <a:pt x="4409" y="17790"/>
                  </a:lnTo>
                  <a:lnTo>
                    <a:pt x="4776" y="17528"/>
                  </a:lnTo>
                  <a:lnTo>
                    <a:pt x="5039" y="17266"/>
                  </a:lnTo>
                  <a:lnTo>
                    <a:pt x="5249" y="17003"/>
                  </a:lnTo>
                  <a:lnTo>
                    <a:pt x="5564" y="16583"/>
                  </a:lnTo>
                  <a:lnTo>
                    <a:pt x="5564" y="17895"/>
                  </a:lnTo>
                  <a:lnTo>
                    <a:pt x="7453" y="17895"/>
                  </a:lnTo>
                  <a:lnTo>
                    <a:pt x="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81" name="Google Shape;1181;p21"/>
            <p:cNvSpPr/>
            <p:nvPr/>
          </p:nvSpPr>
          <p:spPr>
            <a:xfrm>
              <a:off x="1228874"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82" name="Google Shape;1182;p21"/>
            <p:cNvSpPr/>
            <p:nvPr/>
          </p:nvSpPr>
          <p:spPr>
            <a:xfrm>
              <a:off x="1258303" y="2954377"/>
              <a:ext cx="64841" cy="107129"/>
            </a:xfrm>
            <a:custGeom>
              <a:avLst/>
              <a:gdLst/>
              <a:ahLst/>
              <a:cxnLst/>
              <a:rect l="l" t="t" r="r" b="b"/>
              <a:pathLst>
                <a:path w="7978" h="13173" extrusionOk="0">
                  <a:moveTo>
                    <a:pt x="5353" y="5668"/>
                  </a:moveTo>
                  <a:lnTo>
                    <a:pt x="5353"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2"/>
                  </a:lnTo>
                  <a:lnTo>
                    <a:pt x="2100" y="9289"/>
                  </a:lnTo>
                  <a:lnTo>
                    <a:pt x="2205" y="8817"/>
                  </a:lnTo>
                  <a:lnTo>
                    <a:pt x="2310" y="8450"/>
                  </a:lnTo>
                  <a:lnTo>
                    <a:pt x="2519" y="8135"/>
                  </a:lnTo>
                  <a:lnTo>
                    <a:pt x="2782" y="7820"/>
                  </a:lnTo>
                  <a:lnTo>
                    <a:pt x="3044" y="7558"/>
                  </a:lnTo>
                  <a:lnTo>
                    <a:pt x="3674" y="7033"/>
                  </a:lnTo>
                  <a:lnTo>
                    <a:pt x="4671" y="6298"/>
                  </a:lnTo>
                  <a:lnTo>
                    <a:pt x="5353" y="5668"/>
                  </a:lnTo>
                  <a:close/>
                  <a:moveTo>
                    <a:pt x="3307" y="1"/>
                  </a:moveTo>
                  <a:lnTo>
                    <a:pt x="2834"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41" y="4934"/>
                  </a:lnTo>
                  <a:lnTo>
                    <a:pt x="2152" y="6246"/>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5" y="13120"/>
                  </a:lnTo>
                  <a:lnTo>
                    <a:pt x="2834"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83" name="Google Shape;1183;p21"/>
            <p:cNvSpPr/>
            <p:nvPr/>
          </p:nvSpPr>
          <p:spPr>
            <a:xfrm>
              <a:off x="1336360" y="2954377"/>
              <a:ext cx="59290" cy="104999"/>
            </a:xfrm>
            <a:custGeom>
              <a:avLst/>
              <a:gdLst/>
              <a:ahLst/>
              <a:cxnLst/>
              <a:rect l="l" t="t" r="r" b="b"/>
              <a:pathLst>
                <a:path w="7295" h="12911" extrusionOk="0">
                  <a:moveTo>
                    <a:pt x="4671" y="1"/>
                  </a:moveTo>
                  <a:lnTo>
                    <a:pt x="4094" y="53"/>
                  </a:lnTo>
                  <a:lnTo>
                    <a:pt x="3621" y="158"/>
                  </a:lnTo>
                  <a:lnTo>
                    <a:pt x="3201" y="315"/>
                  </a:lnTo>
                  <a:lnTo>
                    <a:pt x="2834"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3" y="1050"/>
                  </a:lnTo>
                  <a:lnTo>
                    <a:pt x="6665" y="788"/>
                  </a:lnTo>
                  <a:lnTo>
                    <a:pt x="6455" y="578"/>
                  </a:lnTo>
                  <a:lnTo>
                    <a:pt x="6193" y="368"/>
                  </a:lnTo>
                  <a:lnTo>
                    <a:pt x="5878" y="210"/>
                  </a:lnTo>
                  <a:lnTo>
                    <a:pt x="5511"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84" name="Google Shape;1184;p21"/>
            <p:cNvSpPr/>
            <p:nvPr/>
          </p:nvSpPr>
          <p:spPr>
            <a:xfrm>
              <a:off x="1462182" y="2913837"/>
              <a:ext cx="70815" cy="145539"/>
            </a:xfrm>
            <a:custGeom>
              <a:avLst/>
              <a:gdLst/>
              <a:ahLst/>
              <a:cxnLst/>
              <a:rect l="l" t="t" r="r" b="b"/>
              <a:pathLst>
                <a:path w="8713" h="17896" extrusionOk="0">
                  <a:moveTo>
                    <a:pt x="3727" y="2047"/>
                  </a:moveTo>
                  <a:lnTo>
                    <a:pt x="4619" y="2099"/>
                  </a:lnTo>
                  <a:lnTo>
                    <a:pt x="4986" y="2152"/>
                  </a:lnTo>
                  <a:lnTo>
                    <a:pt x="5249" y="2204"/>
                  </a:lnTo>
                  <a:lnTo>
                    <a:pt x="5458" y="2309"/>
                  </a:lnTo>
                  <a:lnTo>
                    <a:pt x="5668" y="2414"/>
                  </a:lnTo>
                  <a:lnTo>
                    <a:pt x="5931" y="2624"/>
                  </a:lnTo>
                  <a:lnTo>
                    <a:pt x="6141" y="2939"/>
                  </a:lnTo>
                  <a:lnTo>
                    <a:pt x="6298" y="3254"/>
                  </a:lnTo>
                  <a:lnTo>
                    <a:pt x="6403" y="3621"/>
                  </a:lnTo>
                  <a:lnTo>
                    <a:pt x="6456" y="4093"/>
                  </a:lnTo>
                  <a:lnTo>
                    <a:pt x="6508" y="4618"/>
                  </a:lnTo>
                  <a:lnTo>
                    <a:pt x="6508" y="5878"/>
                  </a:lnTo>
                  <a:lnTo>
                    <a:pt x="6561" y="9919"/>
                  </a:lnTo>
                  <a:lnTo>
                    <a:pt x="6508" y="12070"/>
                  </a:lnTo>
                  <a:lnTo>
                    <a:pt x="6456" y="13330"/>
                  </a:lnTo>
                  <a:lnTo>
                    <a:pt x="6403" y="14222"/>
                  </a:lnTo>
                  <a:lnTo>
                    <a:pt x="6246" y="14747"/>
                  </a:lnTo>
                  <a:lnTo>
                    <a:pt x="6088" y="15166"/>
                  </a:lnTo>
                  <a:lnTo>
                    <a:pt x="5826" y="15429"/>
                  </a:lnTo>
                  <a:lnTo>
                    <a:pt x="5511" y="15639"/>
                  </a:lnTo>
                  <a:lnTo>
                    <a:pt x="5091" y="15796"/>
                  </a:lnTo>
                  <a:lnTo>
                    <a:pt x="4671" y="15901"/>
                  </a:lnTo>
                  <a:lnTo>
                    <a:pt x="4199" y="15901"/>
                  </a:lnTo>
                  <a:lnTo>
                    <a:pt x="3727" y="15954"/>
                  </a:lnTo>
                  <a:lnTo>
                    <a:pt x="2257" y="15954"/>
                  </a:lnTo>
                  <a:lnTo>
                    <a:pt x="2257" y="2047"/>
                  </a:lnTo>
                  <a:close/>
                  <a:moveTo>
                    <a:pt x="1" y="0"/>
                  </a:moveTo>
                  <a:lnTo>
                    <a:pt x="1" y="17895"/>
                  </a:lnTo>
                  <a:lnTo>
                    <a:pt x="4724" y="17895"/>
                  </a:lnTo>
                  <a:lnTo>
                    <a:pt x="5406" y="17843"/>
                  </a:lnTo>
                  <a:lnTo>
                    <a:pt x="5983" y="17685"/>
                  </a:lnTo>
                  <a:lnTo>
                    <a:pt x="6561" y="17528"/>
                  </a:lnTo>
                  <a:lnTo>
                    <a:pt x="7085" y="17213"/>
                  </a:lnTo>
                  <a:lnTo>
                    <a:pt x="7348" y="17056"/>
                  </a:lnTo>
                  <a:lnTo>
                    <a:pt x="7558" y="16846"/>
                  </a:lnTo>
                  <a:lnTo>
                    <a:pt x="7768" y="16583"/>
                  </a:lnTo>
                  <a:lnTo>
                    <a:pt x="7977" y="16269"/>
                  </a:lnTo>
                  <a:lnTo>
                    <a:pt x="8187" y="15849"/>
                  </a:lnTo>
                  <a:lnTo>
                    <a:pt x="8345" y="15429"/>
                  </a:lnTo>
                  <a:lnTo>
                    <a:pt x="8450" y="15009"/>
                  </a:lnTo>
                  <a:lnTo>
                    <a:pt x="8555" y="14484"/>
                  </a:lnTo>
                  <a:lnTo>
                    <a:pt x="8660" y="13435"/>
                  </a:lnTo>
                  <a:lnTo>
                    <a:pt x="8660" y="12175"/>
                  </a:lnTo>
                  <a:lnTo>
                    <a:pt x="8712" y="9394"/>
                  </a:lnTo>
                  <a:lnTo>
                    <a:pt x="8712" y="7662"/>
                  </a:lnTo>
                  <a:lnTo>
                    <a:pt x="8712" y="4986"/>
                  </a:lnTo>
                  <a:lnTo>
                    <a:pt x="8660" y="3988"/>
                  </a:lnTo>
                  <a:lnTo>
                    <a:pt x="8607" y="3254"/>
                  </a:lnTo>
                  <a:lnTo>
                    <a:pt x="8450" y="2624"/>
                  </a:lnTo>
                  <a:lnTo>
                    <a:pt x="8292" y="2152"/>
                  </a:lnTo>
                  <a:lnTo>
                    <a:pt x="8082" y="1732"/>
                  </a:lnTo>
                  <a:lnTo>
                    <a:pt x="7820" y="1312"/>
                  </a:lnTo>
                  <a:lnTo>
                    <a:pt x="7400" y="892"/>
                  </a:lnTo>
                  <a:lnTo>
                    <a:pt x="6928" y="525"/>
                  </a:lnTo>
                  <a:lnTo>
                    <a:pt x="6403" y="315"/>
                  </a:lnTo>
                  <a:lnTo>
                    <a:pt x="5878" y="157"/>
                  </a:lnTo>
                  <a:lnTo>
                    <a:pt x="5301" y="52"/>
                  </a:lnTo>
                  <a:lnTo>
                    <a:pt x="4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85" name="Google Shape;1185;p21"/>
            <p:cNvSpPr/>
            <p:nvPr/>
          </p:nvSpPr>
          <p:spPr>
            <a:xfrm>
              <a:off x="1551324"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86" name="Google Shape;1186;p21"/>
            <p:cNvSpPr/>
            <p:nvPr/>
          </p:nvSpPr>
          <p:spPr>
            <a:xfrm>
              <a:off x="1583745" y="2954377"/>
              <a:ext cx="61428" cy="139993"/>
            </a:xfrm>
            <a:custGeom>
              <a:avLst/>
              <a:gdLst/>
              <a:ahLst/>
              <a:cxnLst/>
              <a:rect l="l" t="t" r="r" b="b"/>
              <a:pathLst>
                <a:path w="7558" h="17214" extrusionOk="0">
                  <a:moveTo>
                    <a:pt x="3779" y="1417"/>
                  </a:moveTo>
                  <a:lnTo>
                    <a:pt x="4146" y="1470"/>
                  </a:lnTo>
                  <a:lnTo>
                    <a:pt x="4513" y="1575"/>
                  </a:lnTo>
                  <a:lnTo>
                    <a:pt x="4776" y="1785"/>
                  </a:lnTo>
                  <a:lnTo>
                    <a:pt x="5038" y="2047"/>
                  </a:lnTo>
                  <a:lnTo>
                    <a:pt x="5196" y="2310"/>
                  </a:lnTo>
                  <a:lnTo>
                    <a:pt x="5353" y="2677"/>
                  </a:lnTo>
                  <a:lnTo>
                    <a:pt x="5458" y="3097"/>
                  </a:lnTo>
                  <a:lnTo>
                    <a:pt x="5458" y="3517"/>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9"/>
                  </a:lnTo>
                  <a:lnTo>
                    <a:pt x="2519" y="10969"/>
                  </a:lnTo>
                  <a:lnTo>
                    <a:pt x="2362" y="10706"/>
                  </a:lnTo>
                  <a:lnTo>
                    <a:pt x="2257" y="10391"/>
                  </a:lnTo>
                  <a:lnTo>
                    <a:pt x="2204" y="10077"/>
                  </a:lnTo>
                  <a:lnTo>
                    <a:pt x="2152" y="9709"/>
                  </a:lnTo>
                  <a:lnTo>
                    <a:pt x="2099" y="8817"/>
                  </a:lnTo>
                  <a:lnTo>
                    <a:pt x="2099" y="7610"/>
                  </a:lnTo>
                  <a:lnTo>
                    <a:pt x="2099" y="5301"/>
                  </a:lnTo>
                  <a:lnTo>
                    <a:pt x="2099" y="3832"/>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1"/>
                  </a:moveTo>
                  <a:lnTo>
                    <a:pt x="2362" y="53"/>
                  </a:lnTo>
                  <a:lnTo>
                    <a:pt x="2047" y="158"/>
                  </a:lnTo>
                  <a:lnTo>
                    <a:pt x="1732" y="315"/>
                  </a:lnTo>
                  <a:lnTo>
                    <a:pt x="1470" y="420"/>
                  </a:lnTo>
                  <a:lnTo>
                    <a:pt x="1260" y="630"/>
                  </a:lnTo>
                  <a:lnTo>
                    <a:pt x="840" y="998"/>
                  </a:lnTo>
                  <a:lnTo>
                    <a:pt x="577" y="1417"/>
                  </a:lnTo>
                  <a:lnTo>
                    <a:pt x="420" y="1785"/>
                  </a:lnTo>
                  <a:lnTo>
                    <a:pt x="315" y="2100"/>
                  </a:lnTo>
                  <a:lnTo>
                    <a:pt x="263" y="2362"/>
                  </a:lnTo>
                  <a:lnTo>
                    <a:pt x="105" y="2992"/>
                  </a:lnTo>
                  <a:lnTo>
                    <a:pt x="53" y="3832"/>
                  </a:lnTo>
                  <a:lnTo>
                    <a:pt x="53" y="4881"/>
                  </a:lnTo>
                  <a:lnTo>
                    <a:pt x="0" y="6298"/>
                  </a:lnTo>
                  <a:lnTo>
                    <a:pt x="0" y="8292"/>
                  </a:lnTo>
                  <a:lnTo>
                    <a:pt x="53" y="9657"/>
                  </a:lnTo>
                  <a:lnTo>
                    <a:pt x="158" y="10601"/>
                  </a:lnTo>
                  <a:lnTo>
                    <a:pt x="263" y="10969"/>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1"/>
                  </a:lnTo>
                  <a:lnTo>
                    <a:pt x="4933" y="12228"/>
                  </a:lnTo>
                  <a:lnTo>
                    <a:pt x="5248" y="11966"/>
                  </a:lnTo>
                  <a:lnTo>
                    <a:pt x="5511" y="11598"/>
                  </a:lnTo>
                  <a:lnTo>
                    <a:pt x="5511" y="13068"/>
                  </a:lnTo>
                  <a:lnTo>
                    <a:pt x="5458" y="13960"/>
                  </a:lnTo>
                  <a:lnTo>
                    <a:pt x="5406" y="14380"/>
                  </a:lnTo>
                  <a:lnTo>
                    <a:pt x="5301" y="14747"/>
                  </a:lnTo>
                  <a:lnTo>
                    <a:pt x="5091" y="15115"/>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5"/>
                  </a:lnTo>
                  <a:lnTo>
                    <a:pt x="2047" y="14432"/>
                  </a:lnTo>
                  <a:lnTo>
                    <a:pt x="1994" y="13960"/>
                  </a:lnTo>
                  <a:lnTo>
                    <a:pt x="158" y="13960"/>
                  </a:lnTo>
                  <a:lnTo>
                    <a:pt x="158" y="14380"/>
                  </a:lnTo>
                  <a:lnTo>
                    <a:pt x="210" y="14800"/>
                  </a:lnTo>
                  <a:lnTo>
                    <a:pt x="315" y="15219"/>
                  </a:lnTo>
                  <a:lnTo>
                    <a:pt x="473" y="15534"/>
                  </a:lnTo>
                  <a:lnTo>
                    <a:pt x="630" y="15849"/>
                  </a:lnTo>
                  <a:lnTo>
                    <a:pt x="840" y="16112"/>
                  </a:lnTo>
                  <a:lnTo>
                    <a:pt x="1050" y="16322"/>
                  </a:lnTo>
                  <a:lnTo>
                    <a:pt x="1312" y="16531"/>
                  </a:lnTo>
                  <a:lnTo>
                    <a:pt x="1575" y="16689"/>
                  </a:lnTo>
                  <a:lnTo>
                    <a:pt x="1837" y="16846"/>
                  </a:lnTo>
                  <a:lnTo>
                    <a:pt x="2414" y="17056"/>
                  </a:lnTo>
                  <a:lnTo>
                    <a:pt x="3044" y="17161"/>
                  </a:lnTo>
                  <a:lnTo>
                    <a:pt x="3621" y="17214"/>
                  </a:lnTo>
                  <a:lnTo>
                    <a:pt x="4041" y="17161"/>
                  </a:lnTo>
                  <a:lnTo>
                    <a:pt x="4566" y="17109"/>
                  </a:lnTo>
                  <a:lnTo>
                    <a:pt x="5091" y="17004"/>
                  </a:lnTo>
                  <a:lnTo>
                    <a:pt x="5668" y="16846"/>
                  </a:lnTo>
                  <a:lnTo>
                    <a:pt x="6193" y="16584"/>
                  </a:lnTo>
                  <a:lnTo>
                    <a:pt x="6455" y="16374"/>
                  </a:lnTo>
                  <a:lnTo>
                    <a:pt x="6665" y="16217"/>
                  </a:lnTo>
                  <a:lnTo>
                    <a:pt x="6875" y="15954"/>
                  </a:lnTo>
                  <a:lnTo>
                    <a:pt x="7032" y="15692"/>
                  </a:lnTo>
                  <a:lnTo>
                    <a:pt x="7190" y="15429"/>
                  </a:lnTo>
                  <a:lnTo>
                    <a:pt x="7347" y="15115"/>
                  </a:lnTo>
                  <a:lnTo>
                    <a:pt x="7452" y="14590"/>
                  </a:lnTo>
                  <a:lnTo>
                    <a:pt x="7557" y="14012"/>
                  </a:lnTo>
                  <a:lnTo>
                    <a:pt x="7557" y="13278"/>
                  </a:lnTo>
                  <a:lnTo>
                    <a:pt x="7557" y="12281"/>
                  </a:lnTo>
                  <a:lnTo>
                    <a:pt x="7557" y="210"/>
                  </a:lnTo>
                  <a:lnTo>
                    <a:pt x="5668" y="210"/>
                  </a:lnTo>
                  <a:lnTo>
                    <a:pt x="5668" y="1365"/>
                  </a:lnTo>
                  <a:lnTo>
                    <a:pt x="5406" y="945"/>
                  </a:lnTo>
                  <a:lnTo>
                    <a:pt x="5196" y="735"/>
                  </a:lnTo>
                  <a:lnTo>
                    <a:pt x="4933" y="525"/>
                  </a:lnTo>
                  <a:lnTo>
                    <a:pt x="4618" y="315"/>
                  </a:lnTo>
                  <a:lnTo>
                    <a:pt x="4199" y="158"/>
                  </a:lnTo>
                  <a:lnTo>
                    <a:pt x="3726" y="53"/>
                  </a:lnTo>
                  <a:lnTo>
                    <a:pt x="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87" name="Google Shape;1187;p21"/>
            <p:cNvSpPr/>
            <p:nvPr/>
          </p:nvSpPr>
          <p:spPr>
            <a:xfrm>
              <a:off x="1663077"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88" name="Google Shape;1188;p21"/>
            <p:cNvSpPr/>
            <p:nvPr/>
          </p:nvSpPr>
          <p:spPr>
            <a:xfrm>
              <a:off x="1689947" y="2928345"/>
              <a:ext cx="44368" cy="133162"/>
            </a:xfrm>
            <a:custGeom>
              <a:avLst/>
              <a:gdLst/>
              <a:ahLst/>
              <a:cxnLst/>
              <a:rect l="l" t="t" r="r" b="b"/>
              <a:pathLst>
                <a:path w="5459" h="16374" extrusionOk="0">
                  <a:moveTo>
                    <a:pt x="1575" y="0"/>
                  </a:moveTo>
                  <a:lnTo>
                    <a:pt x="1575" y="3411"/>
                  </a:lnTo>
                  <a:lnTo>
                    <a:pt x="1" y="3411"/>
                  </a:lnTo>
                  <a:lnTo>
                    <a:pt x="1" y="4933"/>
                  </a:lnTo>
                  <a:lnTo>
                    <a:pt x="1522" y="4933"/>
                  </a:lnTo>
                  <a:lnTo>
                    <a:pt x="1522" y="11966"/>
                  </a:lnTo>
                  <a:lnTo>
                    <a:pt x="1522" y="13382"/>
                  </a:lnTo>
                  <a:lnTo>
                    <a:pt x="1522" y="14222"/>
                  </a:lnTo>
                  <a:lnTo>
                    <a:pt x="1627" y="14747"/>
                  </a:lnTo>
                  <a:lnTo>
                    <a:pt x="1785" y="15167"/>
                  </a:lnTo>
                  <a:lnTo>
                    <a:pt x="1890" y="15377"/>
                  </a:lnTo>
                  <a:lnTo>
                    <a:pt x="2047" y="15587"/>
                  </a:lnTo>
                  <a:lnTo>
                    <a:pt x="2205" y="15797"/>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90"/>
                  </a:lnTo>
                  <a:lnTo>
                    <a:pt x="4094" y="14537"/>
                  </a:lnTo>
                  <a:lnTo>
                    <a:pt x="3884" y="14327"/>
                  </a:lnTo>
                  <a:lnTo>
                    <a:pt x="3779" y="14170"/>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89" name="Google Shape;1189;p21"/>
            <p:cNvSpPr/>
            <p:nvPr/>
          </p:nvSpPr>
          <p:spPr>
            <a:xfrm>
              <a:off x="1741987" y="2954377"/>
              <a:ext cx="64833" cy="107129"/>
            </a:xfrm>
            <a:custGeom>
              <a:avLst/>
              <a:gdLst/>
              <a:ahLst/>
              <a:cxnLst/>
              <a:rect l="l" t="t" r="r" b="b"/>
              <a:pathLst>
                <a:path w="7977" h="13173" extrusionOk="0">
                  <a:moveTo>
                    <a:pt x="5353" y="5668"/>
                  </a:moveTo>
                  <a:lnTo>
                    <a:pt x="5353" y="8817"/>
                  </a:lnTo>
                  <a:lnTo>
                    <a:pt x="5300" y="9552"/>
                  </a:lnTo>
                  <a:lnTo>
                    <a:pt x="5248" y="9919"/>
                  </a:lnTo>
                  <a:lnTo>
                    <a:pt x="5196" y="10234"/>
                  </a:lnTo>
                  <a:lnTo>
                    <a:pt x="5091" y="10549"/>
                  </a:lnTo>
                  <a:lnTo>
                    <a:pt x="4986" y="10811"/>
                  </a:lnTo>
                  <a:lnTo>
                    <a:pt x="4776" y="11074"/>
                  </a:lnTo>
                  <a:lnTo>
                    <a:pt x="4513" y="11284"/>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2"/>
                  </a:lnTo>
                  <a:lnTo>
                    <a:pt x="2099" y="9289"/>
                  </a:lnTo>
                  <a:lnTo>
                    <a:pt x="2204" y="8817"/>
                  </a:lnTo>
                  <a:lnTo>
                    <a:pt x="2309" y="8450"/>
                  </a:lnTo>
                  <a:lnTo>
                    <a:pt x="2519" y="8135"/>
                  </a:lnTo>
                  <a:lnTo>
                    <a:pt x="2729" y="7820"/>
                  </a:lnTo>
                  <a:lnTo>
                    <a:pt x="3044" y="7558"/>
                  </a:lnTo>
                  <a:lnTo>
                    <a:pt x="3674" y="7033"/>
                  </a:lnTo>
                  <a:lnTo>
                    <a:pt x="4671" y="6298"/>
                  </a:lnTo>
                  <a:lnTo>
                    <a:pt x="5353" y="5668"/>
                  </a:lnTo>
                  <a:close/>
                  <a:moveTo>
                    <a:pt x="3306" y="1"/>
                  </a:moveTo>
                  <a:lnTo>
                    <a:pt x="2834" y="105"/>
                  </a:lnTo>
                  <a:lnTo>
                    <a:pt x="2362" y="210"/>
                  </a:lnTo>
                  <a:lnTo>
                    <a:pt x="1837" y="473"/>
                  </a:lnTo>
                  <a:lnTo>
                    <a:pt x="1574" y="578"/>
                  </a:lnTo>
                  <a:lnTo>
                    <a:pt x="1365" y="788"/>
                  </a:lnTo>
                  <a:lnTo>
                    <a:pt x="1155" y="998"/>
                  </a:lnTo>
                  <a:lnTo>
                    <a:pt x="945" y="1260"/>
                  </a:lnTo>
                  <a:lnTo>
                    <a:pt x="787" y="1522"/>
                  </a:lnTo>
                  <a:lnTo>
                    <a:pt x="630" y="1837"/>
                  </a:lnTo>
                  <a:lnTo>
                    <a:pt x="525" y="2415"/>
                  </a:lnTo>
                  <a:lnTo>
                    <a:pt x="472" y="3149"/>
                  </a:lnTo>
                  <a:lnTo>
                    <a:pt x="472" y="4409"/>
                  </a:lnTo>
                  <a:lnTo>
                    <a:pt x="2309" y="4409"/>
                  </a:lnTo>
                  <a:lnTo>
                    <a:pt x="2257" y="3464"/>
                  </a:lnTo>
                  <a:lnTo>
                    <a:pt x="2309" y="2834"/>
                  </a:lnTo>
                  <a:lnTo>
                    <a:pt x="2362" y="2520"/>
                  </a:lnTo>
                  <a:lnTo>
                    <a:pt x="2467" y="2257"/>
                  </a:lnTo>
                  <a:lnTo>
                    <a:pt x="2624" y="1995"/>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2"/>
                  </a:lnTo>
                  <a:lnTo>
                    <a:pt x="4671" y="4461"/>
                  </a:lnTo>
                  <a:lnTo>
                    <a:pt x="4041" y="4934"/>
                  </a:lnTo>
                  <a:lnTo>
                    <a:pt x="2152" y="6246"/>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6"/>
                  </a:lnTo>
                  <a:lnTo>
                    <a:pt x="945" y="12491"/>
                  </a:lnTo>
                  <a:lnTo>
                    <a:pt x="1312" y="12753"/>
                  </a:lnTo>
                  <a:lnTo>
                    <a:pt x="1679" y="12963"/>
                  </a:lnTo>
                  <a:lnTo>
                    <a:pt x="2047" y="13068"/>
                  </a:lnTo>
                  <a:lnTo>
                    <a:pt x="2414" y="13120"/>
                  </a:lnTo>
                  <a:lnTo>
                    <a:pt x="2834" y="13173"/>
                  </a:lnTo>
                  <a:lnTo>
                    <a:pt x="3464" y="13120"/>
                  </a:lnTo>
                  <a:lnTo>
                    <a:pt x="3936" y="12963"/>
                  </a:lnTo>
                  <a:lnTo>
                    <a:pt x="4356" y="12753"/>
                  </a:lnTo>
                  <a:lnTo>
                    <a:pt x="4671" y="12491"/>
                  </a:lnTo>
                  <a:lnTo>
                    <a:pt x="4986" y="12176"/>
                  </a:lnTo>
                  <a:lnTo>
                    <a:pt x="5196" y="11913"/>
                  </a:lnTo>
                  <a:lnTo>
                    <a:pt x="5458" y="11389"/>
                  </a:lnTo>
                  <a:lnTo>
                    <a:pt x="5458" y="12910"/>
                  </a:lnTo>
                  <a:lnTo>
                    <a:pt x="7977" y="12910"/>
                  </a:lnTo>
                  <a:lnTo>
                    <a:pt x="7767" y="12753"/>
                  </a:lnTo>
                  <a:lnTo>
                    <a:pt x="7610" y="12596"/>
                  </a:lnTo>
                  <a:lnTo>
                    <a:pt x="7505" y="12386"/>
                  </a:lnTo>
                  <a:lnTo>
                    <a:pt x="7452" y="12176"/>
                  </a:lnTo>
                  <a:lnTo>
                    <a:pt x="7400" y="11861"/>
                  </a:lnTo>
                  <a:lnTo>
                    <a:pt x="7347" y="11441"/>
                  </a:lnTo>
                  <a:lnTo>
                    <a:pt x="7347" y="10234"/>
                  </a:lnTo>
                  <a:lnTo>
                    <a:pt x="7347" y="4146"/>
                  </a:lnTo>
                  <a:lnTo>
                    <a:pt x="7347" y="3044"/>
                  </a:lnTo>
                  <a:lnTo>
                    <a:pt x="7295" y="2572"/>
                  </a:lnTo>
                  <a:lnTo>
                    <a:pt x="7242" y="2205"/>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90" name="Google Shape;1190;p21"/>
            <p:cNvSpPr/>
            <p:nvPr/>
          </p:nvSpPr>
          <p:spPr>
            <a:xfrm>
              <a:off x="1819613" y="2913837"/>
              <a:ext cx="17068" cy="145539"/>
            </a:xfrm>
            <a:custGeom>
              <a:avLst/>
              <a:gdLst/>
              <a:ahLst/>
              <a:cxnLst/>
              <a:rect l="l" t="t" r="r" b="b"/>
              <a:pathLst>
                <a:path w="2100" h="17896" extrusionOk="0">
                  <a:moveTo>
                    <a:pt x="0" y="0"/>
                  </a:moveTo>
                  <a:lnTo>
                    <a:pt x="0" y="17895"/>
                  </a:lnTo>
                  <a:lnTo>
                    <a:pt x="2099" y="17895"/>
                  </a:lnTo>
                  <a:lnTo>
                    <a:pt x="2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91" name="Google Shape;1191;p21"/>
            <p:cNvSpPr/>
            <p:nvPr/>
          </p:nvSpPr>
          <p:spPr>
            <a:xfrm>
              <a:off x="1898092" y="2911275"/>
              <a:ext cx="71238" cy="150232"/>
            </a:xfrm>
            <a:custGeom>
              <a:avLst/>
              <a:gdLst/>
              <a:ahLst/>
              <a:cxnLst/>
              <a:rect l="l" t="t" r="r" b="b"/>
              <a:pathLst>
                <a:path w="8765" h="18473" extrusionOk="0">
                  <a:moveTo>
                    <a:pt x="4619" y="0"/>
                  </a:moveTo>
                  <a:lnTo>
                    <a:pt x="3884" y="53"/>
                  </a:lnTo>
                  <a:lnTo>
                    <a:pt x="3254" y="158"/>
                  </a:lnTo>
                  <a:lnTo>
                    <a:pt x="2677" y="315"/>
                  </a:lnTo>
                  <a:lnTo>
                    <a:pt x="2205" y="525"/>
                  </a:lnTo>
                  <a:lnTo>
                    <a:pt x="1785" y="787"/>
                  </a:lnTo>
                  <a:lnTo>
                    <a:pt x="1470" y="1102"/>
                  </a:lnTo>
                  <a:lnTo>
                    <a:pt x="1208" y="1417"/>
                  </a:lnTo>
                  <a:lnTo>
                    <a:pt x="998" y="1732"/>
                  </a:lnTo>
                  <a:lnTo>
                    <a:pt x="788" y="2099"/>
                  </a:lnTo>
                  <a:lnTo>
                    <a:pt x="683" y="2467"/>
                  </a:lnTo>
                  <a:lnTo>
                    <a:pt x="525" y="3149"/>
                  </a:lnTo>
                  <a:lnTo>
                    <a:pt x="473" y="3726"/>
                  </a:lnTo>
                  <a:lnTo>
                    <a:pt x="473" y="4198"/>
                  </a:lnTo>
                  <a:lnTo>
                    <a:pt x="473" y="4776"/>
                  </a:lnTo>
                  <a:lnTo>
                    <a:pt x="525" y="5353"/>
                  </a:lnTo>
                  <a:lnTo>
                    <a:pt x="630" y="5878"/>
                  </a:lnTo>
                  <a:lnTo>
                    <a:pt x="840" y="6403"/>
                  </a:lnTo>
                  <a:lnTo>
                    <a:pt x="1103" y="6927"/>
                  </a:lnTo>
                  <a:lnTo>
                    <a:pt x="1470" y="7452"/>
                  </a:lnTo>
                  <a:lnTo>
                    <a:pt x="1942" y="8029"/>
                  </a:lnTo>
                  <a:lnTo>
                    <a:pt x="2520" y="8659"/>
                  </a:lnTo>
                  <a:lnTo>
                    <a:pt x="4934" y="11178"/>
                  </a:lnTo>
                  <a:lnTo>
                    <a:pt x="5616" y="11913"/>
                  </a:lnTo>
                  <a:lnTo>
                    <a:pt x="5931" y="12228"/>
                  </a:lnTo>
                  <a:lnTo>
                    <a:pt x="6141" y="12595"/>
                  </a:lnTo>
                  <a:lnTo>
                    <a:pt x="6350" y="12962"/>
                  </a:lnTo>
                  <a:lnTo>
                    <a:pt x="6508"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2" y="16426"/>
                  </a:lnTo>
                  <a:lnTo>
                    <a:pt x="3149" y="16321"/>
                  </a:lnTo>
                  <a:lnTo>
                    <a:pt x="2939" y="16164"/>
                  </a:lnTo>
                  <a:lnTo>
                    <a:pt x="2782" y="16006"/>
                  </a:lnTo>
                  <a:lnTo>
                    <a:pt x="2520" y="15691"/>
                  </a:lnTo>
                  <a:lnTo>
                    <a:pt x="2362" y="15324"/>
                  </a:lnTo>
                  <a:lnTo>
                    <a:pt x="2257" y="14957"/>
                  </a:lnTo>
                  <a:lnTo>
                    <a:pt x="2205" y="14432"/>
                  </a:lnTo>
                  <a:lnTo>
                    <a:pt x="2152" y="13802"/>
                  </a:lnTo>
                  <a:lnTo>
                    <a:pt x="2152" y="12018"/>
                  </a:lnTo>
                  <a:lnTo>
                    <a:pt x="0" y="12018"/>
                  </a:lnTo>
                  <a:lnTo>
                    <a:pt x="0" y="14012"/>
                  </a:lnTo>
                  <a:lnTo>
                    <a:pt x="53" y="14537"/>
                  </a:lnTo>
                  <a:lnTo>
                    <a:pt x="53" y="15009"/>
                  </a:lnTo>
                  <a:lnTo>
                    <a:pt x="158" y="15481"/>
                  </a:lnTo>
                  <a:lnTo>
                    <a:pt x="315" y="15954"/>
                  </a:lnTo>
                  <a:lnTo>
                    <a:pt x="473" y="16426"/>
                  </a:lnTo>
                  <a:lnTo>
                    <a:pt x="735" y="16846"/>
                  </a:lnTo>
                  <a:lnTo>
                    <a:pt x="1050" y="17213"/>
                  </a:lnTo>
                  <a:lnTo>
                    <a:pt x="1417" y="17581"/>
                  </a:lnTo>
                  <a:lnTo>
                    <a:pt x="1785" y="17843"/>
                  </a:lnTo>
                  <a:lnTo>
                    <a:pt x="2047" y="18000"/>
                  </a:lnTo>
                  <a:lnTo>
                    <a:pt x="2415" y="18158"/>
                  </a:lnTo>
                  <a:lnTo>
                    <a:pt x="2782" y="18263"/>
                  </a:lnTo>
                  <a:lnTo>
                    <a:pt x="3254" y="18368"/>
                  </a:lnTo>
                  <a:lnTo>
                    <a:pt x="3779" y="18473"/>
                  </a:lnTo>
                  <a:lnTo>
                    <a:pt x="4986" y="18473"/>
                  </a:lnTo>
                  <a:lnTo>
                    <a:pt x="5668" y="18368"/>
                  </a:lnTo>
                  <a:lnTo>
                    <a:pt x="6403" y="18105"/>
                  </a:lnTo>
                  <a:lnTo>
                    <a:pt x="6718" y="17948"/>
                  </a:lnTo>
                  <a:lnTo>
                    <a:pt x="7085" y="17738"/>
                  </a:lnTo>
                  <a:lnTo>
                    <a:pt x="7453" y="17528"/>
                  </a:lnTo>
                  <a:lnTo>
                    <a:pt x="7715" y="17213"/>
                  </a:lnTo>
                  <a:lnTo>
                    <a:pt x="8030" y="16846"/>
                  </a:lnTo>
                  <a:lnTo>
                    <a:pt x="8292" y="16479"/>
                  </a:lnTo>
                  <a:lnTo>
                    <a:pt x="8450" y="16006"/>
                  </a:lnTo>
                  <a:lnTo>
                    <a:pt x="8607" y="15481"/>
                  </a:lnTo>
                  <a:lnTo>
                    <a:pt x="8712" y="14852"/>
                  </a:lnTo>
                  <a:lnTo>
                    <a:pt x="8765" y="14170"/>
                  </a:lnTo>
                  <a:lnTo>
                    <a:pt x="8712" y="13487"/>
                  </a:lnTo>
                  <a:lnTo>
                    <a:pt x="8607" y="12805"/>
                  </a:lnTo>
                  <a:lnTo>
                    <a:pt x="8450" y="12280"/>
                  </a:lnTo>
                  <a:lnTo>
                    <a:pt x="8240" y="11755"/>
                  </a:lnTo>
                  <a:lnTo>
                    <a:pt x="7925" y="11231"/>
                  </a:lnTo>
                  <a:lnTo>
                    <a:pt x="7558" y="10706"/>
                  </a:lnTo>
                  <a:lnTo>
                    <a:pt x="7138" y="10181"/>
                  </a:lnTo>
                  <a:lnTo>
                    <a:pt x="6613" y="9656"/>
                  </a:lnTo>
                  <a:lnTo>
                    <a:pt x="4356" y="7295"/>
                  </a:lnTo>
                  <a:lnTo>
                    <a:pt x="3569" y="6403"/>
                  </a:lnTo>
                  <a:lnTo>
                    <a:pt x="3254" y="6035"/>
                  </a:lnTo>
                  <a:lnTo>
                    <a:pt x="2992" y="5668"/>
                  </a:lnTo>
                  <a:lnTo>
                    <a:pt x="2834" y="5301"/>
                  </a:lnTo>
                  <a:lnTo>
                    <a:pt x="2729" y="4933"/>
                  </a:lnTo>
                  <a:lnTo>
                    <a:pt x="2624" y="4513"/>
                  </a:lnTo>
                  <a:lnTo>
                    <a:pt x="2624" y="4041"/>
                  </a:lnTo>
                  <a:lnTo>
                    <a:pt x="2624" y="3516"/>
                  </a:lnTo>
                  <a:lnTo>
                    <a:pt x="2729" y="3149"/>
                  </a:lnTo>
                  <a:lnTo>
                    <a:pt x="2834" y="2782"/>
                  </a:lnTo>
                  <a:lnTo>
                    <a:pt x="3097" y="2467"/>
                  </a:lnTo>
                  <a:lnTo>
                    <a:pt x="3202" y="2309"/>
                  </a:lnTo>
                  <a:lnTo>
                    <a:pt x="3412" y="2204"/>
                  </a:lnTo>
                  <a:lnTo>
                    <a:pt x="3622" y="2047"/>
                  </a:lnTo>
                  <a:lnTo>
                    <a:pt x="3884" y="1994"/>
                  </a:lnTo>
                  <a:lnTo>
                    <a:pt x="4146" y="1942"/>
                  </a:lnTo>
                  <a:lnTo>
                    <a:pt x="5039" y="1942"/>
                  </a:lnTo>
                  <a:lnTo>
                    <a:pt x="5458" y="2099"/>
                  </a:lnTo>
                  <a:lnTo>
                    <a:pt x="5773" y="2309"/>
                  </a:lnTo>
                  <a:lnTo>
                    <a:pt x="5983" y="2519"/>
                  </a:lnTo>
                  <a:lnTo>
                    <a:pt x="6141" y="2782"/>
                  </a:lnTo>
                  <a:lnTo>
                    <a:pt x="6246" y="2991"/>
                  </a:lnTo>
                  <a:lnTo>
                    <a:pt x="6350" y="3359"/>
                  </a:lnTo>
                  <a:lnTo>
                    <a:pt x="6403" y="3936"/>
                  </a:lnTo>
                  <a:lnTo>
                    <a:pt x="6455" y="5563"/>
                  </a:lnTo>
                  <a:lnTo>
                    <a:pt x="8397" y="5563"/>
                  </a:lnTo>
                  <a:lnTo>
                    <a:pt x="8397" y="3936"/>
                  </a:lnTo>
                  <a:lnTo>
                    <a:pt x="8345" y="2834"/>
                  </a:lnTo>
                  <a:lnTo>
                    <a:pt x="8292" y="2467"/>
                  </a:lnTo>
                  <a:lnTo>
                    <a:pt x="8187" y="2099"/>
                  </a:lnTo>
                  <a:lnTo>
                    <a:pt x="8082" y="1784"/>
                  </a:lnTo>
                  <a:lnTo>
                    <a:pt x="7872" y="1470"/>
                  </a:lnTo>
                  <a:lnTo>
                    <a:pt x="7558" y="1050"/>
                  </a:lnTo>
                  <a:lnTo>
                    <a:pt x="7190"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92" name="Google Shape;1192;p21"/>
            <p:cNvSpPr/>
            <p:nvPr/>
          </p:nvSpPr>
          <p:spPr>
            <a:xfrm>
              <a:off x="1981691"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8" y="2415"/>
                  </a:lnTo>
                  <a:lnTo>
                    <a:pt x="5196" y="2782"/>
                  </a:lnTo>
                  <a:lnTo>
                    <a:pt x="5248" y="3149"/>
                  </a:lnTo>
                  <a:lnTo>
                    <a:pt x="5301" y="3779"/>
                  </a:lnTo>
                  <a:lnTo>
                    <a:pt x="5301" y="5353"/>
                  </a:lnTo>
                  <a:lnTo>
                    <a:pt x="2100" y="5353"/>
                  </a:lnTo>
                  <a:lnTo>
                    <a:pt x="2100" y="3464"/>
                  </a:lnTo>
                  <a:lnTo>
                    <a:pt x="2152" y="2992"/>
                  </a:lnTo>
                  <a:lnTo>
                    <a:pt x="2257" y="2624"/>
                  </a:lnTo>
                  <a:lnTo>
                    <a:pt x="2362" y="2310"/>
                  </a:lnTo>
                  <a:lnTo>
                    <a:pt x="2467" y="2100"/>
                  </a:lnTo>
                  <a:lnTo>
                    <a:pt x="2624" y="1942"/>
                  </a:lnTo>
                  <a:lnTo>
                    <a:pt x="2834" y="1785"/>
                  </a:lnTo>
                  <a:lnTo>
                    <a:pt x="3044" y="1680"/>
                  </a:lnTo>
                  <a:lnTo>
                    <a:pt x="3359" y="1575"/>
                  </a:lnTo>
                  <a:close/>
                  <a:moveTo>
                    <a:pt x="3517" y="1"/>
                  </a:moveTo>
                  <a:lnTo>
                    <a:pt x="2939" y="53"/>
                  </a:lnTo>
                  <a:lnTo>
                    <a:pt x="2414" y="158"/>
                  </a:lnTo>
                  <a:lnTo>
                    <a:pt x="1995" y="263"/>
                  </a:lnTo>
                  <a:lnTo>
                    <a:pt x="1575" y="473"/>
                  </a:lnTo>
                  <a:lnTo>
                    <a:pt x="1260" y="683"/>
                  </a:lnTo>
                  <a:lnTo>
                    <a:pt x="998"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525" y="11546"/>
                  </a:lnTo>
                  <a:lnTo>
                    <a:pt x="683" y="11808"/>
                  </a:lnTo>
                  <a:lnTo>
                    <a:pt x="840" y="12071"/>
                  </a:lnTo>
                  <a:lnTo>
                    <a:pt x="1050" y="12281"/>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1"/>
                  </a:lnTo>
                  <a:lnTo>
                    <a:pt x="6193" y="12281"/>
                  </a:lnTo>
                  <a:lnTo>
                    <a:pt x="6403" y="12071"/>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4"/>
                  </a:lnTo>
                  <a:lnTo>
                    <a:pt x="4566" y="11336"/>
                  </a:lnTo>
                  <a:lnTo>
                    <a:pt x="4409" y="11389"/>
                  </a:lnTo>
                  <a:lnTo>
                    <a:pt x="4199" y="11493"/>
                  </a:lnTo>
                  <a:lnTo>
                    <a:pt x="3726" y="11546"/>
                  </a:lnTo>
                  <a:lnTo>
                    <a:pt x="3464" y="11493"/>
                  </a:lnTo>
                  <a:lnTo>
                    <a:pt x="3202" y="11493"/>
                  </a:lnTo>
                  <a:lnTo>
                    <a:pt x="2834" y="11336"/>
                  </a:lnTo>
                  <a:lnTo>
                    <a:pt x="2572" y="11074"/>
                  </a:lnTo>
                  <a:lnTo>
                    <a:pt x="2362" y="10811"/>
                  </a:lnTo>
                  <a:lnTo>
                    <a:pt x="2257" y="10496"/>
                  </a:lnTo>
                  <a:lnTo>
                    <a:pt x="2152" y="10234"/>
                  </a:lnTo>
                  <a:lnTo>
                    <a:pt x="2100" y="9709"/>
                  </a:lnTo>
                  <a:lnTo>
                    <a:pt x="2047" y="8555"/>
                  </a:lnTo>
                  <a:lnTo>
                    <a:pt x="2100" y="6980"/>
                  </a:lnTo>
                  <a:lnTo>
                    <a:pt x="7190" y="6980"/>
                  </a:lnTo>
                  <a:lnTo>
                    <a:pt x="7190" y="3936"/>
                  </a:lnTo>
                  <a:lnTo>
                    <a:pt x="7138"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93" name="Google Shape;1193;p21"/>
            <p:cNvSpPr/>
            <p:nvPr/>
          </p:nvSpPr>
          <p:spPr>
            <a:xfrm>
              <a:off x="2056757" y="2954377"/>
              <a:ext cx="43515" cy="104999"/>
            </a:xfrm>
            <a:custGeom>
              <a:avLst/>
              <a:gdLst/>
              <a:ahLst/>
              <a:cxnLst/>
              <a:rect l="l" t="t" r="r" b="b"/>
              <a:pathLst>
                <a:path w="5354" h="12911" extrusionOk="0">
                  <a:moveTo>
                    <a:pt x="4986" y="1"/>
                  </a:moveTo>
                  <a:lnTo>
                    <a:pt x="4619" y="53"/>
                  </a:lnTo>
                  <a:lnTo>
                    <a:pt x="4252" y="105"/>
                  </a:lnTo>
                  <a:lnTo>
                    <a:pt x="3989" y="210"/>
                  </a:lnTo>
                  <a:lnTo>
                    <a:pt x="3674" y="368"/>
                  </a:lnTo>
                  <a:lnTo>
                    <a:pt x="3464" y="525"/>
                  </a:lnTo>
                  <a:lnTo>
                    <a:pt x="2992" y="893"/>
                  </a:lnTo>
                  <a:lnTo>
                    <a:pt x="2625" y="1313"/>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2"/>
                  </a:lnTo>
                  <a:lnTo>
                    <a:pt x="2625" y="3149"/>
                  </a:lnTo>
                  <a:lnTo>
                    <a:pt x="2887" y="2834"/>
                  </a:lnTo>
                  <a:lnTo>
                    <a:pt x="3202" y="2572"/>
                  </a:lnTo>
                  <a:lnTo>
                    <a:pt x="3569" y="2362"/>
                  </a:lnTo>
                  <a:lnTo>
                    <a:pt x="3937" y="2257"/>
                  </a:lnTo>
                  <a:lnTo>
                    <a:pt x="4304" y="2205"/>
                  </a:lnTo>
                  <a:lnTo>
                    <a:pt x="4671" y="2152"/>
                  </a:lnTo>
                  <a:lnTo>
                    <a:pt x="5354" y="2152"/>
                  </a:lnTo>
                  <a:lnTo>
                    <a:pt x="53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94" name="Google Shape;1194;p21"/>
            <p:cNvSpPr/>
            <p:nvPr/>
          </p:nvSpPr>
          <p:spPr>
            <a:xfrm>
              <a:off x="2107513" y="2956085"/>
              <a:ext cx="64419" cy="103291"/>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95" name="Google Shape;1195;p21"/>
            <p:cNvSpPr/>
            <p:nvPr/>
          </p:nvSpPr>
          <p:spPr>
            <a:xfrm>
              <a:off x="2181303"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96" name="Google Shape;1196;p21"/>
            <p:cNvSpPr/>
            <p:nvPr/>
          </p:nvSpPr>
          <p:spPr>
            <a:xfrm>
              <a:off x="2214146" y="2954377"/>
              <a:ext cx="58445" cy="107129"/>
            </a:xfrm>
            <a:custGeom>
              <a:avLst/>
              <a:gdLst/>
              <a:ahLst/>
              <a:cxnLst/>
              <a:rect l="l" t="t" r="r" b="b"/>
              <a:pathLst>
                <a:path w="7191" h="13173" extrusionOk="0">
                  <a:moveTo>
                    <a:pt x="3097" y="1"/>
                  </a:moveTo>
                  <a:lnTo>
                    <a:pt x="2520" y="105"/>
                  </a:lnTo>
                  <a:lnTo>
                    <a:pt x="2047" y="263"/>
                  </a:lnTo>
                  <a:lnTo>
                    <a:pt x="1628" y="420"/>
                  </a:lnTo>
                  <a:lnTo>
                    <a:pt x="1260" y="683"/>
                  </a:lnTo>
                  <a:lnTo>
                    <a:pt x="945" y="998"/>
                  </a:lnTo>
                  <a:lnTo>
                    <a:pt x="735" y="1313"/>
                  </a:lnTo>
                  <a:lnTo>
                    <a:pt x="525" y="1732"/>
                  </a:lnTo>
                  <a:lnTo>
                    <a:pt x="368" y="2205"/>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1"/>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1"/>
                  </a:lnTo>
                  <a:lnTo>
                    <a:pt x="6298" y="12176"/>
                  </a:lnTo>
                  <a:lnTo>
                    <a:pt x="6561" y="11861"/>
                  </a:lnTo>
                  <a:lnTo>
                    <a:pt x="6771" y="11546"/>
                  </a:lnTo>
                  <a:lnTo>
                    <a:pt x="6875" y="11179"/>
                  </a:lnTo>
                  <a:lnTo>
                    <a:pt x="7033" y="10759"/>
                  </a:lnTo>
                  <a:lnTo>
                    <a:pt x="7138" y="9972"/>
                  </a:lnTo>
                  <a:lnTo>
                    <a:pt x="7190" y="9079"/>
                  </a:lnTo>
                  <a:lnTo>
                    <a:pt x="7190" y="8187"/>
                  </a:lnTo>
                  <a:lnTo>
                    <a:pt x="5301" y="8187"/>
                  </a:lnTo>
                  <a:lnTo>
                    <a:pt x="5249" y="8974"/>
                  </a:lnTo>
                  <a:lnTo>
                    <a:pt x="5249" y="9604"/>
                  </a:lnTo>
                  <a:lnTo>
                    <a:pt x="5144" y="10181"/>
                  </a:lnTo>
                  <a:lnTo>
                    <a:pt x="5039" y="10654"/>
                  </a:lnTo>
                  <a:lnTo>
                    <a:pt x="4829" y="11074"/>
                  </a:lnTo>
                  <a:lnTo>
                    <a:pt x="4671" y="11179"/>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20"/>
                  </a:lnTo>
                  <a:lnTo>
                    <a:pt x="2362" y="2310"/>
                  </a:lnTo>
                  <a:lnTo>
                    <a:pt x="2467" y="2100"/>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5"/>
                  </a:lnTo>
                  <a:lnTo>
                    <a:pt x="5091" y="2362"/>
                  </a:lnTo>
                  <a:lnTo>
                    <a:pt x="5196" y="2834"/>
                  </a:lnTo>
                  <a:lnTo>
                    <a:pt x="5249" y="3412"/>
                  </a:lnTo>
                  <a:lnTo>
                    <a:pt x="5301" y="4829"/>
                  </a:lnTo>
                  <a:lnTo>
                    <a:pt x="7190" y="4829"/>
                  </a:lnTo>
                  <a:lnTo>
                    <a:pt x="7190" y="3884"/>
                  </a:lnTo>
                  <a:lnTo>
                    <a:pt x="7138" y="2992"/>
                  </a:lnTo>
                  <a:lnTo>
                    <a:pt x="7033" y="2205"/>
                  </a:lnTo>
                  <a:lnTo>
                    <a:pt x="6928" y="1837"/>
                  </a:lnTo>
                  <a:lnTo>
                    <a:pt x="6771" y="1470"/>
                  </a:lnTo>
                  <a:lnTo>
                    <a:pt x="6613" y="1155"/>
                  </a:lnTo>
                  <a:lnTo>
                    <a:pt x="6351" y="840"/>
                  </a:lnTo>
                  <a:lnTo>
                    <a:pt x="6088" y="630"/>
                  </a:lnTo>
                  <a:lnTo>
                    <a:pt x="5721" y="420"/>
                  </a:lnTo>
                  <a:lnTo>
                    <a:pt x="5354"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97" name="Google Shape;1197;p21"/>
            <p:cNvSpPr/>
            <p:nvPr/>
          </p:nvSpPr>
          <p:spPr>
            <a:xfrm>
              <a:off x="2287082"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9" y="2415"/>
                  </a:lnTo>
                  <a:lnTo>
                    <a:pt x="5144" y="2782"/>
                  </a:lnTo>
                  <a:lnTo>
                    <a:pt x="5249" y="3149"/>
                  </a:lnTo>
                  <a:lnTo>
                    <a:pt x="5249" y="3779"/>
                  </a:lnTo>
                  <a:lnTo>
                    <a:pt x="5249" y="5353"/>
                  </a:lnTo>
                  <a:lnTo>
                    <a:pt x="2047" y="5353"/>
                  </a:lnTo>
                  <a:lnTo>
                    <a:pt x="2100" y="3464"/>
                  </a:lnTo>
                  <a:lnTo>
                    <a:pt x="2152" y="2992"/>
                  </a:lnTo>
                  <a:lnTo>
                    <a:pt x="2205" y="2624"/>
                  </a:lnTo>
                  <a:lnTo>
                    <a:pt x="2362" y="2310"/>
                  </a:lnTo>
                  <a:lnTo>
                    <a:pt x="2467" y="2100"/>
                  </a:lnTo>
                  <a:lnTo>
                    <a:pt x="2625" y="1942"/>
                  </a:lnTo>
                  <a:lnTo>
                    <a:pt x="2782" y="1785"/>
                  </a:lnTo>
                  <a:lnTo>
                    <a:pt x="3044" y="1680"/>
                  </a:lnTo>
                  <a:lnTo>
                    <a:pt x="3359" y="1575"/>
                  </a:lnTo>
                  <a:close/>
                  <a:moveTo>
                    <a:pt x="3517" y="1"/>
                  </a:moveTo>
                  <a:lnTo>
                    <a:pt x="2939" y="53"/>
                  </a:lnTo>
                  <a:lnTo>
                    <a:pt x="2415" y="158"/>
                  </a:lnTo>
                  <a:lnTo>
                    <a:pt x="1995" y="263"/>
                  </a:lnTo>
                  <a:lnTo>
                    <a:pt x="1575" y="473"/>
                  </a:lnTo>
                  <a:lnTo>
                    <a:pt x="1260" y="683"/>
                  </a:lnTo>
                  <a:lnTo>
                    <a:pt x="945" y="945"/>
                  </a:lnTo>
                  <a:lnTo>
                    <a:pt x="735" y="1260"/>
                  </a:lnTo>
                  <a:lnTo>
                    <a:pt x="525" y="1627"/>
                  </a:lnTo>
                  <a:lnTo>
                    <a:pt x="368" y="1995"/>
                  </a:lnTo>
                  <a:lnTo>
                    <a:pt x="263" y="2362"/>
                  </a:lnTo>
                  <a:lnTo>
                    <a:pt x="106" y="3254"/>
                  </a:lnTo>
                  <a:lnTo>
                    <a:pt x="53" y="4199"/>
                  </a:lnTo>
                  <a:lnTo>
                    <a:pt x="1" y="5248"/>
                  </a:lnTo>
                  <a:lnTo>
                    <a:pt x="53" y="8240"/>
                  </a:lnTo>
                  <a:lnTo>
                    <a:pt x="106" y="9919"/>
                  </a:lnTo>
                  <a:lnTo>
                    <a:pt x="158" y="10391"/>
                  </a:lnTo>
                  <a:lnTo>
                    <a:pt x="211" y="10706"/>
                  </a:lnTo>
                  <a:lnTo>
                    <a:pt x="368" y="11179"/>
                  </a:lnTo>
                  <a:lnTo>
                    <a:pt x="473" y="11546"/>
                  </a:lnTo>
                  <a:lnTo>
                    <a:pt x="683" y="11808"/>
                  </a:lnTo>
                  <a:lnTo>
                    <a:pt x="840" y="12071"/>
                  </a:lnTo>
                  <a:lnTo>
                    <a:pt x="1050" y="12281"/>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4"/>
                  </a:lnTo>
                  <a:lnTo>
                    <a:pt x="4566" y="11336"/>
                  </a:lnTo>
                  <a:lnTo>
                    <a:pt x="4409" y="11389"/>
                  </a:lnTo>
                  <a:lnTo>
                    <a:pt x="4199" y="11493"/>
                  </a:lnTo>
                  <a:lnTo>
                    <a:pt x="3674" y="11546"/>
                  </a:lnTo>
                  <a:lnTo>
                    <a:pt x="3464" y="11493"/>
                  </a:lnTo>
                  <a:lnTo>
                    <a:pt x="3202" y="11493"/>
                  </a:lnTo>
                  <a:lnTo>
                    <a:pt x="2835"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6" y="1522"/>
                  </a:lnTo>
                  <a:lnTo>
                    <a:pt x="6456" y="1208"/>
                  </a:lnTo>
                  <a:lnTo>
                    <a:pt x="6246" y="945"/>
                  </a:lnTo>
                  <a:lnTo>
                    <a:pt x="5983" y="683"/>
                  </a:lnTo>
                  <a:lnTo>
                    <a:pt x="5721" y="525"/>
                  </a:lnTo>
                  <a:lnTo>
                    <a:pt x="5459"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98" name="Google Shape;1198;p21"/>
            <p:cNvSpPr/>
            <p:nvPr/>
          </p:nvSpPr>
          <p:spPr>
            <a:xfrm>
              <a:off x="838177" y="3121248"/>
              <a:ext cx="71238" cy="150240"/>
            </a:xfrm>
            <a:custGeom>
              <a:avLst/>
              <a:gdLst/>
              <a:ahLst/>
              <a:cxnLst/>
              <a:rect l="l" t="t" r="r" b="b"/>
              <a:pathLst>
                <a:path w="8765" h="18474" extrusionOk="0">
                  <a:moveTo>
                    <a:pt x="4619" y="1"/>
                  </a:moveTo>
                  <a:lnTo>
                    <a:pt x="3884" y="53"/>
                  </a:lnTo>
                  <a:lnTo>
                    <a:pt x="3254" y="158"/>
                  </a:lnTo>
                  <a:lnTo>
                    <a:pt x="2677" y="316"/>
                  </a:lnTo>
                  <a:lnTo>
                    <a:pt x="2204" y="526"/>
                  </a:lnTo>
                  <a:lnTo>
                    <a:pt x="1785" y="788"/>
                  </a:lnTo>
                  <a:lnTo>
                    <a:pt x="1470" y="1103"/>
                  </a:lnTo>
                  <a:lnTo>
                    <a:pt x="1207" y="1418"/>
                  </a:lnTo>
                  <a:lnTo>
                    <a:pt x="945" y="1733"/>
                  </a:lnTo>
                  <a:lnTo>
                    <a:pt x="788" y="2100"/>
                  </a:lnTo>
                  <a:lnTo>
                    <a:pt x="683" y="2467"/>
                  </a:lnTo>
                  <a:lnTo>
                    <a:pt x="525" y="3150"/>
                  </a:lnTo>
                  <a:lnTo>
                    <a:pt x="473" y="3727"/>
                  </a:lnTo>
                  <a:lnTo>
                    <a:pt x="420" y="4199"/>
                  </a:lnTo>
                  <a:lnTo>
                    <a:pt x="473" y="4776"/>
                  </a:lnTo>
                  <a:lnTo>
                    <a:pt x="525" y="5354"/>
                  </a:lnTo>
                  <a:lnTo>
                    <a:pt x="630" y="5879"/>
                  </a:lnTo>
                  <a:lnTo>
                    <a:pt x="840" y="6403"/>
                  </a:lnTo>
                  <a:lnTo>
                    <a:pt x="1102" y="6928"/>
                  </a:lnTo>
                  <a:lnTo>
                    <a:pt x="1470" y="7453"/>
                  </a:lnTo>
                  <a:lnTo>
                    <a:pt x="1942" y="8030"/>
                  </a:lnTo>
                  <a:lnTo>
                    <a:pt x="2519" y="8660"/>
                  </a:lnTo>
                  <a:lnTo>
                    <a:pt x="4933" y="11179"/>
                  </a:lnTo>
                  <a:lnTo>
                    <a:pt x="5616" y="11914"/>
                  </a:lnTo>
                  <a:lnTo>
                    <a:pt x="5930" y="12229"/>
                  </a:lnTo>
                  <a:lnTo>
                    <a:pt x="6140" y="12596"/>
                  </a:lnTo>
                  <a:lnTo>
                    <a:pt x="6350" y="12963"/>
                  </a:lnTo>
                  <a:lnTo>
                    <a:pt x="6455"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1" y="16427"/>
                  </a:lnTo>
                  <a:lnTo>
                    <a:pt x="3149" y="16322"/>
                  </a:lnTo>
                  <a:lnTo>
                    <a:pt x="2939" y="16164"/>
                  </a:lnTo>
                  <a:lnTo>
                    <a:pt x="2782" y="16007"/>
                  </a:lnTo>
                  <a:lnTo>
                    <a:pt x="2519" y="15692"/>
                  </a:lnTo>
                  <a:lnTo>
                    <a:pt x="2362" y="15325"/>
                  </a:lnTo>
                  <a:lnTo>
                    <a:pt x="2257" y="14957"/>
                  </a:lnTo>
                  <a:lnTo>
                    <a:pt x="2152" y="14433"/>
                  </a:lnTo>
                  <a:lnTo>
                    <a:pt x="2152" y="13803"/>
                  </a:lnTo>
                  <a:lnTo>
                    <a:pt x="2152" y="12019"/>
                  </a:lnTo>
                  <a:lnTo>
                    <a:pt x="0" y="12019"/>
                  </a:lnTo>
                  <a:lnTo>
                    <a:pt x="0" y="14013"/>
                  </a:lnTo>
                  <a:lnTo>
                    <a:pt x="0" y="14538"/>
                  </a:lnTo>
                  <a:lnTo>
                    <a:pt x="53" y="15010"/>
                  </a:lnTo>
                  <a:lnTo>
                    <a:pt x="158" y="15482"/>
                  </a:lnTo>
                  <a:lnTo>
                    <a:pt x="263" y="15955"/>
                  </a:lnTo>
                  <a:lnTo>
                    <a:pt x="473" y="16427"/>
                  </a:lnTo>
                  <a:lnTo>
                    <a:pt x="683" y="16847"/>
                  </a:lnTo>
                  <a:lnTo>
                    <a:pt x="997" y="17214"/>
                  </a:lnTo>
                  <a:lnTo>
                    <a:pt x="1417" y="17581"/>
                  </a:lnTo>
                  <a:lnTo>
                    <a:pt x="1785" y="17844"/>
                  </a:lnTo>
                  <a:lnTo>
                    <a:pt x="2047" y="18001"/>
                  </a:lnTo>
                  <a:lnTo>
                    <a:pt x="2414" y="18159"/>
                  </a:lnTo>
                  <a:lnTo>
                    <a:pt x="2782" y="18264"/>
                  </a:lnTo>
                  <a:lnTo>
                    <a:pt x="3254" y="18369"/>
                  </a:lnTo>
                  <a:lnTo>
                    <a:pt x="3779" y="18474"/>
                  </a:lnTo>
                  <a:lnTo>
                    <a:pt x="4986" y="18474"/>
                  </a:lnTo>
                  <a:lnTo>
                    <a:pt x="5668" y="18369"/>
                  </a:lnTo>
                  <a:lnTo>
                    <a:pt x="6350" y="18106"/>
                  </a:lnTo>
                  <a:lnTo>
                    <a:pt x="6718" y="17949"/>
                  </a:lnTo>
                  <a:lnTo>
                    <a:pt x="7085" y="17739"/>
                  </a:lnTo>
                  <a:lnTo>
                    <a:pt x="7400" y="17529"/>
                  </a:lnTo>
                  <a:lnTo>
                    <a:pt x="7715" y="17214"/>
                  </a:lnTo>
                  <a:lnTo>
                    <a:pt x="8030" y="16847"/>
                  </a:lnTo>
                  <a:lnTo>
                    <a:pt x="8240" y="16479"/>
                  </a:lnTo>
                  <a:lnTo>
                    <a:pt x="8450" y="16007"/>
                  </a:lnTo>
                  <a:lnTo>
                    <a:pt x="8607" y="15482"/>
                  </a:lnTo>
                  <a:lnTo>
                    <a:pt x="8712" y="14852"/>
                  </a:lnTo>
                  <a:lnTo>
                    <a:pt x="8764" y="14170"/>
                  </a:lnTo>
                  <a:lnTo>
                    <a:pt x="8712" y="13488"/>
                  </a:lnTo>
                  <a:lnTo>
                    <a:pt x="8607" y="12806"/>
                  </a:lnTo>
                  <a:lnTo>
                    <a:pt x="8450" y="12281"/>
                  </a:lnTo>
                  <a:lnTo>
                    <a:pt x="8240" y="11756"/>
                  </a:lnTo>
                  <a:lnTo>
                    <a:pt x="7925" y="11231"/>
                  </a:lnTo>
                  <a:lnTo>
                    <a:pt x="7557" y="10707"/>
                  </a:lnTo>
                  <a:lnTo>
                    <a:pt x="7138" y="10182"/>
                  </a:lnTo>
                  <a:lnTo>
                    <a:pt x="6613" y="9657"/>
                  </a:lnTo>
                  <a:lnTo>
                    <a:pt x="4356" y="7295"/>
                  </a:lnTo>
                  <a:lnTo>
                    <a:pt x="3569" y="6403"/>
                  </a:lnTo>
                  <a:lnTo>
                    <a:pt x="3254" y="6036"/>
                  </a:lnTo>
                  <a:lnTo>
                    <a:pt x="2992" y="5669"/>
                  </a:lnTo>
                  <a:lnTo>
                    <a:pt x="2834" y="5301"/>
                  </a:lnTo>
                  <a:lnTo>
                    <a:pt x="2677" y="4934"/>
                  </a:lnTo>
                  <a:lnTo>
                    <a:pt x="2624" y="4514"/>
                  </a:lnTo>
                  <a:lnTo>
                    <a:pt x="2624" y="4042"/>
                  </a:lnTo>
                  <a:lnTo>
                    <a:pt x="2624" y="3517"/>
                  </a:lnTo>
                  <a:lnTo>
                    <a:pt x="2677" y="3150"/>
                  </a:lnTo>
                  <a:lnTo>
                    <a:pt x="2834" y="2782"/>
                  </a:lnTo>
                  <a:lnTo>
                    <a:pt x="3044" y="2467"/>
                  </a:lnTo>
                  <a:lnTo>
                    <a:pt x="3202" y="2310"/>
                  </a:lnTo>
                  <a:lnTo>
                    <a:pt x="3411" y="2205"/>
                  </a:lnTo>
                  <a:lnTo>
                    <a:pt x="3621" y="2048"/>
                  </a:lnTo>
                  <a:lnTo>
                    <a:pt x="3884" y="1995"/>
                  </a:lnTo>
                  <a:lnTo>
                    <a:pt x="4146" y="1943"/>
                  </a:lnTo>
                  <a:lnTo>
                    <a:pt x="5038" y="1943"/>
                  </a:lnTo>
                  <a:lnTo>
                    <a:pt x="5406" y="2100"/>
                  </a:lnTo>
                  <a:lnTo>
                    <a:pt x="5773" y="2310"/>
                  </a:lnTo>
                  <a:lnTo>
                    <a:pt x="5983" y="2520"/>
                  </a:lnTo>
                  <a:lnTo>
                    <a:pt x="6140" y="2782"/>
                  </a:lnTo>
                  <a:lnTo>
                    <a:pt x="6245" y="2992"/>
                  </a:lnTo>
                  <a:lnTo>
                    <a:pt x="6350" y="3360"/>
                  </a:lnTo>
                  <a:lnTo>
                    <a:pt x="6403" y="3937"/>
                  </a:lnTo>
                  <a:lnTo>
                    <a:pt x="6455" y="5564"/>
                  </a:lnTo>
                  <a:lnTo>
                    <a:pt x="8397" y="5564"/>
                  </a:lnTo>
                  <a:lnTo>
                    <a:pt x="8397" y="3937"/>
                  </a:lnTo>
                  <a:lnTo>
                    <a:pt x="8345" y="2835"/>
                  </a:lnTo>
                  <a:lnTo>
                    <a:pt x="8292" y="2467"/>
                  </a:lnTo>
                  <a:lnTo>
                    <a:pt x="8187" y="2100"/>
                  </a:lnTo>
                  <a:lnTo>
                    <a:pt x="8030" y="1785"/>
                  </a:lnTo>
                  <a:lnTo>
                    <a:pt x="7872" y="1470"/>
                  </a:lnTo>
                  <a:lnTo>
                    <a:pt x="7557" y="1050"/>
                  </a:lnTo>
                  <a:lnTo>
                    <a:pt x="7138"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199" name="Google Shape;1199;p21"/>
            <p:cNvSpPr/>
            <p:nvPr/>
          </p:nvSpPr>
          <p:spPr>
            <a:xfrm>
              <a:off x="921776" y="3164358"/>
              <a:ext cx="58437" cy="107129"/>
            </a:xfrm>
            <a:custGeom>
              <a:avLst/>
              <a:gdLst/>
              <a:ahLst/>
              <a:cxnLst/>
              <a:rect l="l" t="t" r="r" b="b"/>
              <a:pathLst>
                <a:path w="7190" h="13173" extrusionOk="0">
                  <a:moveTo>
                    <a:pt x="3989" y="1575"/>
                  </a:moveTo>
                  <a:lnTo>
                    <a:pt x="4199" y="1627"/>
                  </a:lnTo>
                  <a:lnTo>
                    <a:pt x="4409" y="1732"/>
                  </a:lnTo>
                  <a:lnTo>
                    <a:pt x="4566" y="1837"/>
                  </a:lnTo>
                  <a:lnTo>
                    <a:pt x="4881" y="2099"/>
                  </a:lnTo>
                  <a:lnTo>
                    <a:pt x="5038" y="2414"/>
                  </a:lnTo>
                  <a:lnTo>
                    <a:pt x="5143" y="2782"/>
                  </a:lnTo>
                  <a:lnTo>
                    <a:pt x="5248" y="3149"/>
                  </a:lnTo>
                  <a:lnTo>
                    <a:pt x="5248" y="3779"/>
                  </a:lnTo>
                  <a:lnTo>
                    <a:pt x="5248" y="5353"/>
                  </a:lnTo>
                  <a:lnTo>
                    <a:pt x="2047" y="5353"/>
                  </a:lnTo>
                  <a:lnTo>
                    <a:pt x="2099" y="3464"/>
                  </a:lnTo>
                  <a:lnTo>
                    <a:pt x="2152" y="2992"/>
                  </a:lnTo>
                  <a:lnTo>
                    <a:pt x="2204" y="2624"/>
                  </a:lnTo>
                  <a:lnTo>
                    <a:pt x="2362" y="2309"/>
                  </a:lnTo>
                  <a:lnTo>
                    <a:pt x="2467" y="2099"/>
                  </a:lnTo>
                  <a:lnTo>
                    <a:pt x="2624" y="1942"/>
                  </a:lnTo>
                  <a:lnTo>
                    <a:pt x="2782" y="1785"/>
                  </a:lnTo>
                  <a:lnTo>
                    <a:pt x="3044" y="1680"/>
                  </a:lnTo>
                  <a:lnTo>
                    <a:pt x="3359" y="1575"/>
                  </a:lnTo>
                  <a:close/>
                  <a:moveTo>
                    <a:pt x="3516" y="0"/>
                  </a:moveTo>
                  <a:lnTo>
                    <a:pt x="2939" y="53"/>
                  </a:lnTo>
                  <a:lnTo>
                    <a:pt x="2414" y="158"/>
                  </a:lnTo>
                  <a:lnTo>
                    <a:pt x="1994" y="263"/>
                  </a:lnTo>
                  <a:lnTo>
                    <a:pt x="1575" y="473"/>
                  </a:lnTo>
                  <a:lnTo>
                    <a:pt x="1260" y="683"/>
                  </a:lnTo>
                  <a:lnTo>
                    <a:pt x="945"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473" y="11546"/>
                  </a:lnTo>
                  <a:lnTo>
                    <a:pt x="683" y="11808"/>
                  </a:lnTo>
                  <a:lnTo>
                    <a:pt x="840" y="12070"/>
                  </a:lnTo>
                  <a:lnTo>
                    <a:pt x="1050" y="12280"/>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3"/>
                  </a:lnTo>
                  <a:lnTo>
                    <a:pt x="4566" y="11336"/>
                  </a:lnTo>
                  <a:lnTo>
                    <a:pt x="4409" y="11388"/>
                  </a:lnTo>
                  <a:lnTo>
                    <a:pt x="4199" y="11493"/>
                  </a:lnTo>
                  <a:lnTo>
                    <a:pt x="3674" y="11546"/>
                  </a:lnTo>
                  <a:lnTo>
                    <a:pt x="3464" y="11493"/>
                  </a:lnTo>
                  <a:lnTo>
                    <a:pt x="3202" y="11493"/>
                  </a:lnTo>
                  <a:lnTo>
                    <a:pt x="2834" y="11336"/>
                  </a:lnTo>
                  <a:lnTo>
                    <a:pt x="2572" y="11073"/>
                  </a:lnTo>
                  <a:lnTo>
                    <a:pt x="2362" y="10811"/>
                  </a:lnTo>
                  <a:lnTo>
                    <a:pt x="2257" y="10496"/>
                  </a:lnTo>
                  <a:lnTo>
                    <a:pt x="2152" y="10234"/>
                  </a:lnTo>
                  <a:lnTo>
                    <a:pt x="2099" y="9709"/>
                  </a:lnTo>
                  <a:lnTo>
                    <a:pt x="2047" y="8554"/>
                  </a:lnTo>
                  <a:lnTo>
                    <a:pt x="2047" y="6980"/>
                  </a:lnTo>
                  <a:lnTo>
                    <a:pt x="7190" y="6980"/>
                  </a:lnTo>
                  <a:lnTo>
                    <a:pt x="7137" y="3936"/>
                  </a:lnTo>
                  <a:lnTo>
                    <a:pt x="7137"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00" name="Google Shape;1200;p21"/>
            <p:cNvSpPr/>
            <p:nvPr/>
          </p:nvSpPr>
          <p:spPr>
            <a:xfrm>
              <a:off x="996419" y="3164358"/>
              <a:ext cx="43937" cy="104999"/>
            </a:xfrm>
            <a:custGeom>
              <a:avLst/>
              <a:gdLst/>
              <a:ahLst/>
              <a:cxnLst/>
              <a:rect l="l" t="t" r="r" b="b"/>
              <a:pathLst>
                <a:path w="5406" h="12911" extrusionOk="0">
                  <a:moveTo>
                    <a:pt x="5038" y="0"/>
                  </a:moveTo>
                  <a:lnTo>
                    <a:pt x="4671" y="53"/>
                  </a:lnTo>
                  <a:lnTo>
                    <a:pt x="4303" y="105"/>
                  </a:lnTo>
                  <a:lnTo>
                    <a:pt x="4041" y="210"/>
                  </a:lnTo>
                  <a:lnTo>
                    <a:pt x="3726" y="368"/>
                  </a:lnTo>
                  <a:lnTo>
                    <a:pt x="3464" y="525"/>
                  </a:lnTo>
                  <a:lnTo>
                    <a:pt x="3044" y="892"/>
                  </a:lnTo>
                  <a:lnTo>
                    <a:pt x="2677" y="1312"/>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1"/>
                  </a:lnTo>
                  <a:lnTo>
                    <a:pt x="2677" y="3149"/>
                  </a:lnTo>
                  <a:lnTo>
                    <a:pt x="2939" y="2834"/>
                  </a:lnTo>
                  <a:lnTo>
                    <a:pt x="3254" y="2572"/>
                  </a:lnTo>
                  <a:lnTo>
                    <a:pt x="3621" y="2362"/>
                  </a:lnTo>
                  <a:lnTo>
                    <a:pt x="3936" y="2257"/>
                  </a:lnTo>
                  <a:lnTo>
                    <a:pt x="4303" y="2204"/>
                  </a:lnTo>
                  <a:lnTo>
                    <a:pt x="4671" y="2152"/>
                  </a:lnTo>
                  <a:lnTo>
                    <a:pt x="5406" y="2152"/>
                  </a:lnTo>
                  <a:lnTo>
                    <a:pt x="5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01" name="Google Shape;1201;p21"/>
            <p:cNvSpPr/>
            <p:nvPr/>
          </p:nvSpPr>
          <p:spPr>
            <a:xfrm>
              <a:off x="1047598" y="3166066"/>
              <a:ext cx="64419" cy="103291"/>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02" name="Google Shape;1202;p21"/>
            <p:cNvSpPr/>
            <p:nvPr/>
          </p:nvSpPr>
          <p:spPr>
            <a:xfrm>
              <a:off x="1121387"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03" name="Google Shape;1203;p21"/>
            <p:cNvSpPr/>
            <p:nvPr/>
          </p:nvSpPr>
          <p:spPr>
            <a:xfrm>
              <a:off x="1154231" y="3164358"/>
              <a:ext cx="58445" cy="107129"/>
            </a:xfrm>
            <a:custGeom>
              <a:avLst/>
              <a:gdLst/>
              <a:ahLst/>
              <a:cxnLst/>
              <a:rect l="l" t="t" r="r" b="b"/>
              <a:pathLst>
                <a:path w="7191" h="13173" extrusionOk="0">
                  <a:moveTo>
                    <a:pt x="3097" y="0"/>
                  </a:moveTo>
                  <a:lnTo>
                    <a:pt x="2520"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0"/>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0"/>
                  </a:lnTo>
                  <a:lnTo>
                    <a:pt x="6298" y="12175"/>
                  </a:lnTo>
                  <a:lnTo>
                    <a:pt x="6560" y="11861"/>
                  </a:lnTo>
                  <a:lnTo>
                    <a:pt x="6718" y="11546"/>
                  </a:lnTo>
                  <a:lnTo>
                    <a:pt x="6875" y="11178"/>
                  </a:lnTo>
                  <a:lnTo>
                    <a:pt x="6980" y="10759"/>
                  </a:lnTo>
                  <a:lnTo>
                    <a:pt x="7138" y="9971"/>
                  </a:lnTo>
                  <a:lnTo>
                    <a:pt x="7190" y="9079"/>
                  </a:lnTo>
                  <a:lnTo>
                    <a:pt x="7190" y="8187"/>
                  </a:lnTo>
                  <a:lnTo>
                    <a:pt x="5248" y="8187"/>
                  </a:lnTo>
                  <a:lnTo>
                    <a:pt x="5248" y="8974"/>
                  </a:lnTo>
                  <a:lnTo>
                    <a:pt x="5248" y="9604"/>
                  </a:lnTo>
                  <a:lnTo>
                    <a:pt x="5143" y="10181"/>
                  </a:lnTo>
                  <a:lnTo>
                    <a:pt x="5039" y="10654"/>
                  </a:lnTo>
                  <a:lnTo>
                    <a:pt x="4829"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4"/>
                  </a:lnTo>
                  <a:lnTo>
                    <a:pt x="5091" y="2362"/>
                  </a:lnTo>
                  <a:lnTo>
                    <a:pt x="5196" y="2834"/>
                  </a:lnTo>
                  <a:lnTo>
                    <a:pt x="5248" y="3411"/>
                  </a:lnTo>
                  <a:lnTo>
                    <a:pt x="5248" y="4828"/>
                  </a:lnTo>
                  <a:lnTo>
                    <a:pt x="7190" y="4828"/>
                  </a:lnTo>
                  <a:lnTo>
                    <a:pt x="7190" y="3884"/>
                  </a:lnTo>
                  <a:lnTo>
                    <a:pt x="7138" y="2992"/>
                  </a:lnTo>
                  <a:lnTo>
                    <a:pt x="7033" y="2204"/>
                  </a:lnTo>
                  <a:lnTo>
                    <a:pt x="6928" y="1837"/>
                  </a:lnTo>
                  <a:lnTo>
                    <a:pt x="6770" y="1470"/>
                  </a:lnTo>
                  <a:lnTo>
                    <a:pt x="6560" y="1155"/>
                  </a:lnTo>
                  <a:lnTo>
                    <a:pt x="6351"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04" name="Google Shape;1204;p21"/>
            <p:cNvSpPr/>
            <p:nvPr/>
          </p:nvSpPr>
          <p:spPr>
            <a:xfrm>
              <a:off x="1227167" y="3164358"/>
              <a:ext cx="58445" cy="107129"/>
            </a:xfrm>
            <a:custGeom>
              <a:avLst/>
              <a:gdLst/>
              <a:ahLst/>
              <a:cxnLst/>
              <a:rect l="l" t="t" r="r" b="b"/>
              <a:pathLst>
                <a:path w="7191" h="13173" extrusionOk="0">
                  <a:moveTo>
                    <a:pt x="3936" y="1575"/>
                  </a:moveTo>
                  <a:lnTo>
                    <a:pt x="4199" y="1627"/>
                  </a:lnTo>
                  <a:lnTo>
                    <a:pt x="4409" y="1732"/>
                  </a:lnTo>
                  <a:lnTo>
                    <a:pt x="4566" y="1837"/>
                  </a:lnTo>
                  <a:lnTo>
                    <a:pt x="4829" y="2099"/>
                  </a:lnTo>
                  <a:lnTo>
                    <a:pt x="5039" y="2414"/>
                  </a:lnTo>
                  <a:lnTo>
                    <a:pt x="5143" y="2782"/>
                  </a:lnTo>
                  <a:lnTo>
                    <a:pt x="5196" y="3149"/>
                  </a:lnTo>
                  <a:lnTo>
                    <a:pt x="5248" y="3779"/>
                  </a:lnTo>
                  <a:lnTo>
                    <a:pt x="5248" y="5353"/>
                  </a:lnTo>
                  <a:lnTo>
                    <a:pt x="2047" y="5353"/>
                  </a:lnTo>
                  <a:lnTo>
                    <a:pt x="2100" y="3464"/>
                  </a:lnTo>
                  <a:lnTo>
                    <a:pt x="2100" y="2992"/>
                  </a:lnTo>
                  <a:lnTo>
                    <a:pt x="2205" y="2624"/>
                  </a:lnTo>
                  <a:lnTo>
                    <a:pt x="2362" y="2309"/>
                  </a:lnTo>
                  <a:lnTo>
                    <a:pt x="2467" y="2099"/>
                  </a:lnTo>
                  <a:lnTo>
                    <a:pt x="2624" y="1942"/>
                  </a:lnTo>
                  <a:lnTo>
                    <a:pt x="2782" y="1785"/>
                  </a:lnTo>
                  <a:lnTo>
                    <a:pt x="3044" y="1680"/>
                  </a:lnTo>
                  <a:lnTo>
                    <a:pt x="3307" y="1575"/>
                  </a:lnTo>
                  <a:close/>
                  <a:moveTo>
                    <a:pt x="3517" y="0"/>
                  </a:moveTo>
                  <a:lnTo>
                    <a:pt x="2939" y="53"/>
                  </a:lnTo>
                  <a:lnTo>
                    <a:pt x="2415" y="158"/>
                  </a:lnTo>
                  <a:lnTo>
                    <a:pt x="1942" y="263"/>
                  </a:lnTo>
                  <a:lnTo>
                    <a:pt x="1575" y="473"/>
                  </a:lnTo>
                  <a:lnTo>
                    <a:pt x="1260" y="683"/>
                  </a:lnTo>
                  <a:lnTo>
                    <a:pt x="945" y="945"/>
                  </a:lnTo>
                  <a:lnTo>
                    <a:pt x="735" y="1260"/>
                  </a:lnTo>
                  <a:lnTo>
                    <a:pt x="525" y="1627"/>
                  </a:lnTo>
                  <a:lnTo>
                    <a:pt x="368" y="1994"/>
                  </a:lnTo>
                  <a:lnTo>
                    <a:pt x="263" y="2362"/>
                  </a:lnTo>
                  <a:lnTo>
                    <a:pt x="105" y="3254"/>
                  </a:lnTo>
                  <a:lnTo>
                    <a:pt x="0" y="4199"/>
                  </a:lnTo>
                  <a:lnTo>
                    <a:pt x="0" y="5248"/>
                  </a:lnTo>
                  <a:lnTo>
                    <a:pt x="0" y="8240"/>
                  </a:lnTo>
                  <a:lnTo>
                    <a:pt x="105" y="9919"/>
                  </a:lnTo>
                  <a:lnTo>
                    <a:pt x="105" y="10391"/>
                  </a:lnTo>
                  <a:lnTo>
                    <a:pt x="210" y="10706"/>
                  </a:lnTo>
                  <a:lnTo>
                    <a:pt x="315" y="11178"/>
                  </a:lnTo>
                  <a:lnTo>
                    <a:pt x="473" y="11546"/>
                  </a:lnTo>
                  <a:lnTo>
                    <a:pt x="630" y="11808"/>
                  </a:lnTo>
                  <a:lnTo>
                    <a:pt x="840" y="12070"/>
                  </a:lnTo>
                  <a:lnTo>
                    <a:pt x="1050" y="12280"/>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3"/>
                  </a:lnTo>
                  <a:lnTo>
                    <a:pt x="4566" y="11336"/>
                  </a:lnTo>
                  <a:lnTo>
                    <a:pt x="4356" y="11388"/>
                  </a:lnTo>
                  <a:lnTo>
                    <a:pt x="4199" y="11493"/>
                  </a:lnTo>
                  <a:lnTo>
                    <a:pt x="3674" y="11546"/>
                  </a:lnTo>
                  <a:lnTo>
                    <a:pt x="3412" y="11493"/>
                  </a:lnTo>
                  <a:lnTo>
                    <a:pt x="3202" y="11493"/>
                  </a:lnTo>
                  <a:lnTo>
                    <a:pt x="2834"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5" y="1522"/>
                  </a:lnTo>
                  <a:lnTo>
                    <a:pt x="6455" y="1207"/>
                  </a:lnTo>
                  <a:lnTo>
                    <a:pt x="6246"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05" name="Google Shape;1205;p21"/>
            <p:cNvSpPr/>
            <p:nvPr/>
          </p:nvSpPr>
          <p:spPr>
            <a:xfrm>
              <a:off x="1349152" y="3164358"/>
              <a:ext cx="59298" cy="104999"/>
            </a:xfrm>
            <a:custGeom>
              <a:avLst/>
              <a:gdLst/>
              <a:ahLst/>
              <a:cxnLst/>
              <a:rect l="l" t="t" r="r" b="b"/>
              <a:pathLst>
                <a:path w="7296" h="12911" extrusionOk="0">
                  <a:moveTo>
                    <a:pt x="4671" y="0"/>
                  </a:moveTo>
                  <a:lnTo>
                    <a:pt x="4094" y="53"/>
                  </a:lnTo>
                  <a:lnTo>
                    <a:pt x="3622" y="158"/>
                  </a:lnTo>
                  <a:lnTo>
                    <a:pt x="3202" y="315"/>
                  </a:lnTo>
                  <a:lnTo>
                    <a:pt x="2834" y="525"/>
                  </a:lnTo>
                  <a:lnTo>
                    <a:pt x="2572" y="735"/>
                  </a:lnTo>
                  <a:lnTo>
                    <a:pt x="2310" y="997"/>
                  </a:lnTo>
                  <a:lnTo>
                    <a:pt x="1942" y="1417"/>
                  </a:lnTo>
                  <a:lnTo>
                    <a:pt x="1942" y="210"/>
                  </a:lnTo>
                  <a:lnTo>
                    <a:pt x="1" y="210"/>
                  </a:lnTo>
                  <a:lnTo>
                    <a:pt x="1" y="12910"/>
                  </a:lnTo>
                  <a:lnTo>
                    <a:pt x="2047" y="12910"/>
                  </a:lnTo>
                  <a:lnTo>
                    <a:pt x="2047" y="4723"/>
                  </a:lnTo>
                  <a:lnTo>
                    <a:pt x="2047" y="3621"/>
                  </a:lnTo>
                  <a:lnTo>
                    <a:pt x="2152" y="3097"/>
                  </a:lnTo>
                  <a:lnTo>
                    <a:pt x="2257" y="2624"/>
                  </a:lnTo>
                  <a:lnTo>
                    <a:pt x="2467" y="2204"/>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099"/>
                  </a:lnTo>
                  <a:lnTo>
                    <a:pt x="5039" y="2414"/>
                  </a:lnTo>
                  <a:lnTo>
                    <a:pt x="5144" y="2887"/>
                  </a:lnTo>
                  <a:lnTo>
                    <a:pt x="5196" y="3411"/>
                  </a:lnTo>
                  <a:lnTo>
                    <a:pt x="5249" y="4618"/>
                  </a:lnTo>
                  <a:lnTo>
                    <a:pt x="5249" y="12910"/>
                  </a:lnTo>
                  <a:lnTo>
                    <a:pt x="7295" y="12910"/>
                  </a:lnTo>
                  <a:lnTo>
                    <a:pt x="7295" y="3989"/>
                  </a:lnTo>
                  <a:lnTo>
                    <a:pt x="7295" y="3306"/>
                  </a:lnTo>
                  <a:lnTo>
                    <a:pt x="7243" y="2624"/>
                  </a:lnTo>
                  <a:lnTo>
                    <a:pt x="7138" y="1942"/>
                  </a:lnTo>
                  <a:lnTo>
                    <a:pt x="7085" y="1627"/>
                  </a:lnTo>
                  <a:lnTo>
                    <a:pt x="6980" y="1312"/>
                  </a:lnTo>
                  <a:lnTo>
                    <a:pt x="6823" y="1050"/>
                  </a:lnTo>
                  <a:lnTo>
                    <a:pt x="6665" y="787"/>
                  </a:lnTo>
                  <a:lnTo>
                    <a:pt x="6456" y="578"/>
                  </a:lnTo>
                  <a:lnTo>
                    <a:pt x="6193" y="368"/>
                  </a:lnTo>
                  <a:lnTo>
                    <a:pt x="5878" y="210"/>
                  </a:lnTo>
                  <a:lnTo>
                    <a:pt x="5511" y="105"/>
                  </a:lnTo>
                  <a:lnTo>
                    <a:pt x="5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06" name="Google Shape;1206;p21"/>
            <p:cNvSpPr/>
            <p:nvPr/>
          </p:nvSpPr>
          <p:spPr>
            <a:xfrm>
              <a:off x="1426778" y="3166066"/>
              <a:ext cx="58867" cy="105422"/>
            </a:xfrm>
            <a:custGeom>
              <a:avLst/>
              <a:gdLst/>
              <a:ahLst/>
              <a:cxnLst/>
              <a:rect l="l" t="t" r="r" b="b"/>
              <a:pathLst>
                <a:path w="7243" h="12963" extrusionOk="0">
                  <a:moveTo>
                    <a:pt x="1" y="0"/>
                  </a:moveTo>
                  <a:lnTo>
                    <a:pt x="1" y="8030"/>
                  </a:lnTo>
                  <a:lnTo>
                    <a:pt x="1" y="9446"/>
                  </a:lnTo>
                  <a:lnTo>
                    <a:pt x="53" y="10496"/>
                  </a:lnTo>
                  <a:lnTo>
                    <a:pt x="158" y="10916"/>
                  </a:lnTo>
                  <a:lnTo>
                    <a:pt x="263" y="11283"/>
                  </a:lnTo>
                  <a:lnTo>
                    <a:pt x="368" y="11651"/>
                  </a:lnTo>
                  <a:lnTo>
                    <a:pt x="578" y="11965"/>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5"/>
                  </a:lnTo>
                  <a:lnTo>
                    <a:pt x="5301" y="11546"/>
                  </a:lnTo>
                  <a:lnTo>
                    <a:pt x="5301" y="12700"/>
                  </a:lnTo>
                  <a:lnTo>
                    <a:pt x="7243" y="12700"/>
                  </a:lnTo>
                  <a:lnTo>
                    <a:pt x="7243" y="0"/>
                  </a:lnTo>
                  <a:lnTo>
                    <a:pt x="5249" y="0"/>
                  </a:lnTo>
                  <a:lnTo>
                    <a:pt x="5249" y="8344"/>
                  </a:lnTo>
                  <a:lnTo>
                    <a:pt x="5249" y="9341"/>
                  </a:lnTo>
                  <a:lnTo>
                    <a:pt x="5196" y="9866"/>
                  </a:lnTo>
                  <a:lnTo>
                    <a:pt x="5039" y="10339"/>
                  </a:lnTo>
                  <a:lnTo>
                    <a:pt x="4829" y="10811"/>
                  </a:lnTo>
                  <a:lnTo>
                    <a:pt x="4671" y="10968"/>
                  </a:lnTo>
                  <a:lnTo>
                    <a:pt x="4514" y="11126"/>
                  </a:lnTo>
                  <a:lnTo>
                    <a:pt x="4304" y="11231"/>
                  </a:lnTo>
                  <a:lnTo>
                    <a:pt x="4094" y="11336"/>
                  </a:lnTo>
                  <a:lnTo>
                    <a:pt x="3832" y="11388"/>
                  </a:lnTo>
                  <a:lnTo>
                    <a:pt x="3517" y="11441"/>
                  </a:lnTo>
                  <a:lnTo>
                    <a:pt x="3255" y="11388"/>
                  </a:lnTo>
                  <a:lnTo>
                    <a:pt x="3045" y="11336"/>
                  </a:lnTo>
                  <a:lnTo>
                    <a:pt x="2835" y="11283"/>
                  </a:lnTo>
                  <a:lnTo>
                    <a:pt x="2677" y="11178"/>
                  </a:lnTo>
                  <a:lnTo>
                    <a:pt x="2415" y="10968"/>
                  </a:lnTo>
                  <a:lnTo>
                    <a:pt x="2257" y="10706"/>
                  </a:lnTo>
                  <a:lnTo>
                    <a:pt x="2152" y="10391"/>
                  </a:lnTo>
                  <a:lnTo>
                    <a:pt x="2048" y="10076"/>
                  </a:lnTo>
                  <a:lnTo>
                    <a:pt x="2048" y="9551"/>
                  </a:lnTo>
                  <a:lnTo>
                    <a:pt x="1995" y="8344"/>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07" name="Google Shape;1207;p21"/>
            <p:cNvSpPr/>
            <p:nvPr/>
          </p:nvSpPr>
          <p:spPr>
            <a:xfrm>
              <a:off x="1503981" y="3164358"/>
              <a:ext cx="102374" cy="104999"/>
            </a:xfrm>
            <a:custGeom>
              <a:avLst/>
              <a:gdLst/>
              <a:ahLst/>
              <a:cxnLst/>
              <a:rect l="l" t="t" r="r" b="b"/>
              <a:pathLst>
                <a:path w="12596" h="12911" extrusionOk="0">
                  <a:moveTo>
                    <a:pt x="4619" y="0"/>
                  </a:moveTo>
                  <a:lnTo>
                    <a:pt x="4094" y="53"/>
                  </a:lnTo>
                  <a:lnTo>
                    <a:pt x="3569" y="158"/>
                  </a:lnTo>
                  <a:lnTo>
                    <a:pt x="3202" y="315"/>
                  </a:lnTo>
                  <a:lnTo>
                    <a:pt x="2834" y="578"/>
                  </a:lnTo>
                  <a:lnTo>
                    <a:pt x="2520" y="787"/>
                  </a:lnTo>
                  <a:lnTo>
                    <a:pt x="2257" y="1050"/>
                  </a:lnTo>
                  <a:lnTo>
                    <a:pt x="1890" y="1470"/>
                  </a:lnTo>
                  <a:lnTo>
                    <a:pt x="1890" y="210"/>
                  </a:lnTo>
                  <a:lnTo>
                    <a:pt x="1" y="210"/>
                  </a:lnTo>
                  <a:lnTo>
                    <a:pt x="1" y="12910"/>
                  </a:lnTo>
                  <a:lnTo>
                    <a:pt x="2047" y="12910"/>
                  </a:lnTo>
                  <a:lnTo>
                    <a:pt x="2047" y="4618"/>
                  </a:lnTo>
                  <a:lnTo>
                    <a:pt x="2047" y="3516"/>
                  </a:lnTo>
                  <a:lnTo>
                    <a:pt x="2100" y="3044"/>
                  </a:lnTo>
                  <a:lnTo>
                    <a:pt x="2257" y="2572"/>
                  </a:lnTo>
                  <a:lnTo>
                    <a:pt x="2415" y="2152"/>
                  </a:lnTo>
                  <a:lnTo>
                    <a:pt x="2572" y="1994"/>
                  </a:lnTo>
                  <a:lnTo>
                    <a:pt x="2730" y="1837"/>
                  </a:lnTo>
                  <a:lnTo>
                    <a:pt x="2939" y="1732"/>
                  </a:lnTo>
                  <a:lnTo>
                    <a:pt x="3149" y="1627"/>
                  </a:lnTo>
                  <a:lnTo>
                    <a:pt x="3412" y="1575"/>
                  </a:lnTo>
                  <a:lnTo>
                    <a:pt x="3989" y="1575"/>
                  </a:lnTo>
                  <a:lnTo>
                    <a:pt x="4199" y="1627"/>
                  </a:lnTo>
                  <a:lnTo>
                    <a:pt x="4409" y="1680"/>
                  </a:lnTo>
                  <a:lnTo>
                    <a:pt x="4619" y="1785"/>
                  </a:lnTo>
                  <a:lnTo>
                    <a:pt x="4776" y="1942"/>
                  </a:lnTo>
                  <a:lnTo>
                    <a:pt x="4881" y="2099"/>
                  </a:lnTo>
                  <a:lnTo>
                    <a:pt x="5091" y="2467"/>
                  </a:lnTo>
                  <a:lnTo>
                    <a:pt x="5196" y="2887"/>
                  </a:lnTo>
                  <a:lnTo>
                    <a:pt x="5249" y="3411"/>
                  </a:lnTo>
                  <a:lnTo>
                    <a:pt x="5249" y="4618"/>
                  </a:lnTo>
                  <a:lnTo>
                    <a:pt x="5249" y="12910"/>
                  </a:lnTo>
                  <a:lnTo>
                    <a:pt x="7295" y="12910"/>
                  </a:lnTo>
                  <a:lnTo>
                    <a:pt x="7295" y="4618"/>
                  </a:lnTo>
                  <a:lnTo>
                    <a:pt x="7348" y="3569"/>
                  </a:lnTo>
                  <a:lnTo>
                    <a:pt x="7400" y="3044"/>
                  </a:lnTo>
                  <a:lnTo>
                    <a:pt x="7505" y="2572"/>
                  </a:lnTo>
                  <a:lnTo>
                    <a:pt x="7715" y="2152"/>
                  </a:lnTo>
                  <a:lnTo>
                    <a:pt x="7872" y="1994"/>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8"/>
                  </a:lnTo>
                  <a:lnTo>
                    <a:pt x="10549" y="12910"/>
                  </a:lnTo>
                  <a:lnTo>
                    <a:pt x="12596" y="12910"/>
                  </a:lnTo>
                  <a:lnTo>
                    <a:pt x="12596" y="4618"/>
                  </a:lnTo>
                  <a:lnTo>
                    <a:pt x="12596" y="3306"/>
                  </a:lnTo>
                  <a:lnTo>
                    <a:pt x="12543" y="2729"/>
                  </a:lnTo>
                  <a:lnTo>
                    <a:pt x="12491" y="2257"/>
                  </a:lnTo>
                  <a:lnTo>
                    <a:pt x="12386" y="1837"/>
                  </a:lnTo>
                  <a:lnTo>
                    <a:pt x="12228" y="1470"/>
                  </a:lnTo>
                  <a:lnTo>
                    <a:pt x="12018" y="1102"/>
                  </a:lnTo>
                  <a:lnTo>
                    <a:pt x="11756" y="787"/>
                  </a:lnTo>
                  <a:lnTo>
                    <a:pt x="11441" y="525"/>
                  </a:lnTo>
                  <a:lnTo>
                    <a:pt x="11126" y="315"/>
                  </a:lnTo>
                  <a:lnTo>
                    <a:pt x="10811" y="210"/>
                  </a:lnTo>
                  <a:lnTo>
                    <a:pt x="10549" y="105"/>
                  </a:lnTo>
                  <a:lnTo>
                    <a:pt x="10077" y="0"/>
                  </a:lnTo>
                  <a:lnTo>
                    <a:pt x="9762" y="0"/>
                  </a:lnTo>
                  <a:lnTo>
                    <a:pt x="9237" y="53"/>
                  </a:lnTo>
                  <a:lnTo>
                    <a:pt x="8765" y="158"/>
                  </a:lnTo>
                  <a:lnTo>
                    <a:pt x="8345" y="315"/>
                  </a:lnTo>
                  <a:lnTo>
                    <a:pt x="8030" y="525"/>
                  </a:lnTo>
                  <a:lnTo>
                    <a:pt x="7715" y="787"/>
                  </a:lnTo>
                  <a:lnTo>
                    <a:pt x="7505" y="1050"/>
                  </a:lnTo>
                  <a:lnTo>
                    <a:pt x="7138" y="1470"/>
                  </a:lnTo>
                  <a:lnTo>
                    <a:pt x="6823" y="1050"/>
                  </a:lnTo>
                  <a:lnTo>
                    <a:pt x="6613" y="787"/>
                  </a:lnTo>
                  <a:lnTo>
                    <a:pt x="6403" y="578"/>
                  </a:lnTo>
                  <a:lnTo>
                    <a:pt x="6036" y="315"/>
                  </a:lnTo>
                  <a:lnTo>
                    <a:pt x="5668" y="158"/>
                  </a:lnTo>
                  <a:lnTo>
                    <a:pt x="519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08" name="Google Shape;1208;p21"/>
            <p:cNvSpPr/>
            <p:nvPr/>
          </p:nvSpPr>
          <p:spPr>
            <a:xfrm>
              <a:off x="1622553" y="3130641"/>
              <a:ext cx="58445" cy="140847"/>
            </a:xfrm>
            <a:custGeom>
              <a:avLst/>
              <a:gdLst/>
              <a:ahLst/>
              <a:cxnLst/>
              <a:rect l="l" t="t" r="r" b="b"/>
              <a:pathLst>
                <a:path w="7191" h="17319" extrusionOk="0">
                  <a:moveTo>
                    <a:pt x="3832" y="0"/>
                  </a:moveTo>
                  <a:lnTo>
                    <a:pt x="2520" y="2782"/>
                  </a:lnTo>
                  <a:lnTo>
                    <a:pt x="4147" y="2782"/>
                  </a:lnTo>
                  <a:lnTo>
                    <a:pt x="6613" y="0"/>
                  </a:lnTo>
                  <a:close/>
                  <a:moveTo>
                    <a:pt x="3989" y="5721"/>
                  </a:moveTo>
                  <a:lnTo>
                    <a:pt x="4199" y="5773"/>
                  </a:lnTo>
                  <a:lnTo>
                    <a:pt x="4409" y="5878"/>
                  </a:lnTo>
                  <a:lnTo>
                    <a:pt x="4567" y="5983"/>
                  </a:lnTo>
                  <a:lnTo>
                    <a:pt x="4881" y="6245"/>
                  </a:lnTo>
                  <a:lnTo>
                    <a:pt x="5039" y="6560"/>
                  </a:lnTo>
                  <a:lnTo>
                    <a:pt x="5196" y="6928"/>
                  </a:lnTo>
                  <a:lnTo>
                    <a:pt x="5249" y="7295"/>
                  </a:lnTo>
                  <a:lnTo>
                    <a:pt x="5301" y="7925"/>
                  </a:lnTo>
                  <a:lnTo>
                    <a:pt x="5301" y="9499"/>
                  </a:lnTo>
                  <a:lnTo>
                    <a:pt x="2100" y="9499"/>
                  </a:lnTo>
                  <a:lnTo>
                    <a:pt x="2100" y="7610"/>
                  </a:lnTo>
                  <a:lnTo>
                    <a:pt x="2152" y="7138"/>
                  </a:lnTo>
                  <a:lnTo>
                    <a:pt x="2205" y="6770"/>
                  </a:lnTo>
                  <a:lnTo>
                    <a:pt x="2362" y="6455"/>
                  </a:lnTo>
                  <a:lnTo>
                    <a:pt x="2467" y="6245"/>
                  </a:lnTo>
                  <a:lnTo>
                    <a:pt x="2625" y="6088"/>
                  </a:lnTo>
                  <a:lnTo>
                    <a:pt x="2835" y="5931"/>
                  </a:lnTo>
                  <a:lnTo>
                    <a:pt x="3045" y="5826"/>
                  </a:lnTo>
                  <a:lnTo>
                    <a:pt x="3360" y="5721"/>
                  </a:lnTo>
                  <a:close/>
                  <a:moveTo>
                    <a:pt x="3517" y="4146"/>
                  </a:moveTo>
                  <a:lnTo>
                    <a:pt x="2940" y="4199"/>
                  </a:lnTo>
                  <a:lnTo>
                    <a:pt x="2415" y="4304"/>
                  </a:lnTo>
                  <a:lnTo>
                    <a:pt x="1995" y="4409"/>
                  </a:lnTo>
                  <a:lnTo>
                    <a:pt x="1575" y="4619"/>
                  </a:lnTo>
                  <a:lnTo>
                    <a:pt x="1260" y="4829"/>
                  </a:lnTo>
                  <a:lnTo>
                    <a:pt x="998" y="5091"/>
                  </a:lnTo>
                  <a:lnTo>
                    <a:pt x="736" y="5406"/>
                  </a:lnTo>
                  <a:lnTo>
                    <a:pt x="526" y="5773"/>
                  </a:lnTo>
                  <a:lnTo>
                    <a:pt x="368" y="6140"/>
                  </a:lnTo>
                  <a:lnTo>
                    <a:pt x="263" y="6508"/>
                  </a:lnTo>
                  <a:lnTo>
                    <a:pt x="106" y="7400"/>
                  </a:lnTo>
                  <a:lnTo>
                    <a:pt x="53" y="8345"/>
                  </a:lnTo>
                  <a:lnTo>
                    <a:pt x="1" y="9394"/>
                  </a:lnTo>
                  <a:lnTo>
                    <a:pt x="53" y="12386"/>
                  </a:lnTo>
                  <a:lnTo>
                    <a:pt x="106" y="14065"/>
                  </a:lnTo>
                  <a:lnTo>
                    <a:pt x="158" y="14537"/>
                  </a:lnTo>
                  <a:lnTo>
                    <a:pt x="211" y="14852"/>
                  </a:lnTo>
                  <a:lnTo>
                    <a:pt x="368" y="15324"/>
                  </a:lnTo>
                  <a:lnTo>
                    <a:pt x="526" y="15692"/>
                  </a:lnTo>
                  <a:lnTo>
                    <a:pt x="683" y="15954"/>
                  </a:lnTo>
                  <a:lnTo>
                    <a:pt x="841" y="16216"/>
                  </a:lnTo>
                  <a:lnTo>
                    <a:pt x="1050" y="16426"/>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6"/>
                  </a:lnTo>
                  <a:lnTo>
                    <a:pt x="6193" y="16426"/>
                  </a:lnTo>
                  <a:lnTo>
                    <a:pt x="6403" y="16216"/>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19"/>
                  </a:lnTo>
                  <a:lnTo>
                    <a:pt x="4567" y="15482"/>
                  </a:lnTo>
                  <a:lnTo>
                    <a:pt x="4409" y="15534"/>
                  </a:lnTo>
                  <a:lnTo>
                    <a:pt x="4199" y="15639"/>
                  </a:lnTo>
                  <a:lnTo>
                    <a:pt x="3727" y="15692"/>
                  </a:lnTo>
                  <a:lnTo>
                    <a:pt x="3464" y="15639"/>
                  </a:lnTo>
                  <a:lnTo>
                    <a:pt x="3202" y="15639"/>
                  </a:lnTo>
                  <a:lnTo>
                    <a:pt x="2835" y="15482"/>
                  </a:lnTo>
                  <a:lnTo>
                    <a:pt x="2572" y="15219"/>
                  </a:lnTo>
                  <a:lnTo>
                    <a:pt x="2362" y="14957"/>
                  </a:lnTo>
                  <a:lnTo>
                    <a:pt x="2257" y="14642"/>
                  </a:lnTo>
                  <a:lnTo>
                    <a:pt x="2152" y="14380"/>
                  </a:lnTo>
                  <a:lnTo>
                    <a:pt x="2100" y="13855"/>
                  </a:lnTo>
                  <a:lnTo>
                    <a:pt x="2048" y="12700"/>
                  </a:lnTo>
                  <a:lnTo>
                    <a:pt x="2100" y="11126"/>
                  </a:lnTo>
                  <a:lnTo>
                    <a:pt x="7191" y="11126"/>
                  </a:lnTo>
                  <a:lnTo>
                    <a:pt x="7191" y="8082"/>
                  </a:lnTo>
                  <a:lnTo>
                    <a:pt x="7138" y="7400"/>
                  </a:lnTo>
                  <a:lnTo>
                    <a:pt x="7086" y="6928"/>
                  </a:lnTo>
                  <a:lnTo>
                    <a:pt x="6981" y="6455"/>
                  </a:lnTo>
                  <a:lnTo>
                    <a:pt x="6823" y="6036"/>
                  </a:lnTo>
                  <a:lnTo>
                    <a:pt x="6666" y="5668"/>
                  </a:lnTo>
                  <a:lnTo>
                    <a:pt x="6456" y="5353"/>
                  </a:lnTo>
                  <a:lnTo>
                    <a:pt x="6246" y="5091"/>
                  </a:lnTo>
                  <a:lnTo>
                    <a:pt x="5983" y="4829"/>
                  </a:lnTo>
                  <a:lnTo>
                    <a:pt x="5721" y="4671"/>
                  </a:lnTo>
                  <a:lnTo>
                    <a:pt x="5459" y="4514"/>
                  </a:lnTo>
                  <a:lnTo>
                    <a:pt x="4881" y="4304"/>
                  </a:lnTo>
                  <a:lnTo>
                    <a:pt x="4357" y="4199"/>
                  </a:lnTo>
                  <a:lnTo>
                    <a:pt x="3884" y="41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09" name="Google Shape;1209;p21"/>
            <p:cNvSpPr/>
            <p:nvPr/>
          </p:nvSpPr>
          <p:spPr>
            <a:xfrm>
              <a:off x="1697627" y="3164358"/>
              <a:ext cx="43515" cy="104999"/>
            </a:xfrm>
            <a:custGeom>
              <a:avLst/>
              <a:gdLst/>
              <a:ahLst/>
              <a:cxnLst/>
              <a:rect l="l" t="t" r="r" b="b"/>
              <a:pathLst>
                <a:path w="5354" h="12911" extrusionOk="0">
                  <a:moveTo>
                    <a:pt x="4986" y="0"/>
                  </a:moveTo>
                  <a:lnTo>
                    <a:pt x="4618" y="53"/>
                  </a:lnTo>
                  <a:lnTo>
                    <a:pt x="4251" y="105"/>
                  </a:lnTo>
                  <a:lnTo>
                    <a:pt x="3989" y="210"/>
                  </a:lnTo>
                  <a:lnTo>
                    <a:pt x="3674" y="368"/>
                  </a:lnTo>
                  <a:lnTo>
                    <a:pt x="3464" y="525"/>
                  </a:lnTo>
                  <a:lnTo>
                    <a:pt x="2992" y="892"/>
                  </a:lnTo>
                  <a:lnTo>
                    <a:pt x="2624" y="1312"/>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1"/>
                  </a:lnTo>
                  <a:lnTo>
                    <a:pt x="2624" y="3149"/>
                  </a:lnTo>
                  <a:lnTo>
                    <a:pt x="2887" y="2834"/>
                  </a:lnTo>
                  <a:lnTo>
                    <a:pt x="3201" y="2572"/>
                  </a:lnTo>
                  <a:lnTo>
                    <a:pt x="3569" y="2362"/>
                  </a:lnTo>
                  <a:lnTo>
                    <a:pt x="3936" y="2257"/>
                  </a:lnTo>
                  <a:lnTo>
                    <a:pt x="4304" y="2204"/>
                  </a:lnTo>
                  <a:lnTo>
                    <a:pt x="4671" y="2152"/>
                  </a:lnTo>
                  <a:lnTo>
                    <a:pt x="5353" y="2152"/>
                  </a:lnTo>
                  <a:lnTo>
                    <a:pt x="5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10" name="Google Shape;1210;p21"/>
            <p:cNvSpPr/>
            <p:nvPr/>
          </p:nvSpPr>
          <p:spPr>
            <a:xfrm>
              <a:off x="1749237" y="3126802"/>
              <a:ext cx="16214" cy="142555"/>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11" name="Google Shape;1211;p21"/>
            <p:cNvSpPr/>
            <p:nvPr/>
          </p:nvSpPr>
          <p:spPr>
            <a:xfrm>
              <a:off x="1782080" y="3164358"/>
              <a:ext cx="60574" cy="137862"/>
            </a:xfrm>
            <a:custGeom>
              <a:avLst/>
              <a:gdLst/>
              <a:ahLst/>
              <a:cxnLst/>
              <a:rect l="l" t="t" r="r" b="b"/>
              <a:pathLst>
                <a:path w="7453" h="16952" extrusionOk="0">
                  <a:moveTo>
                    <a:pt x="3936" y="1627"/>
                  </a:moveTo>
                  <a:lnTo>
                    <a:pt x="4146" y="1680"/>
                  </a:lnTo>
                  <a:lnTo>
                    <a:pt x="4408" y="1785"/>
                  </a:lnTo>
                  <a:lnTo>
                    <a:pt x="4566" y="1837"/>
                  </a:lnTo>
                  <a:lnTo>
                    <a:pt x="4881" y="2099"/>
                  </a:lnTo>
                  <a:lnTo>
                    <a:pt x="5091" y="2414"/>
                  </a:lnTo>
                  <a:lnTo>
                    <a:pt x="5248" y="2729"/>
                  </a:lnTo>
                  <a:lnTo>
                    <a:pt x="5301" y="3044"/>
                  </a:lnTo>
                  <a:lnTo>
                    <a:pt x="5405" y="3569"/>
                  </a:lnTo>
                  <a:lnTo>
                    <a:pt x="5458" y="5038"/>
                  </a:lnTo>
                  <a:lnTo>
                    <a:pt x="5510" y="6508"/>
                  </a:lnTo>
                  <a:lnTo>
                    <a:pt x="5458" y="8659"/>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8"/>
                  </a:lnTo>
                  <a:lnTo>
                    <a:pt x="2729" y="11283"/>
                  </a:lnTo>
                  <a:lnTo>
                    <a:pt x="2572" y="11126"/>
                  </a:lnTo>
                  <a:lnTo>
                    <a:pt x="2467" y="10916"/>
                  </a:lnTo>
                  <a:lnTo>
                    <a:pt x="2362" y="10706"/>
                  </a:lnTo>
                  <a:lnTo>
                    <a:pt x="2257" y="10444"/>
                  </a:lnTo>
                  <a:lnTo>
                    <a:pt x="2152" y="9761"/>
                  </a:lnTo>
                  <a:lnTo>
                    <a:pt x="2099" y="8974"/>
                  </a:lnTo>
                  <a:lnTo>
                    <a:pt x="2099" y="6823"/>
                  </a:lnTo>
                  <a:lnTo>
                    <a:pt x="2099" y="4881"/>
                  </a:lnTo>
                  <a:lnTo>
                    <a:pt x="2152" y="3359"/>
                  </a:lnTo>
                  <a:lnTo>
                    <a:pt x="2204" y="2887"/>
                  </a:lnTo>
                  <a:lnTo>
                    <a:pt x="2257" y="2572"/>
                  </a:lnTo>
                  <a:lnTo>
                    <a:pt x="2414" y="2309"/>
                  </a:lnTo>
                  <a:lnTo>
                    <a:pt x="2572" y="2047"/>
                  </a:lnTo>
                  <a:lnTo>
                    <a:pt x="2834" y="1837"/>
                  </a:lnTo>
                  <a:lnTo>
                    <a:pt x="3201" y="1680"/>
                  </a:lnTo>
                  <a:lnTo>
                    <a:pt x="3621" y="1627"/>
                  </a:lnTo>
                  <a:close/>
                  <a:moveTo>
                    <a:pt x="2991" y="0"/>
                  </a:moveTo>
                  <a:lnTo>
                    <a:pt x="2519" y="53"/>
                  </a:lnTo>
                  <a:lnTo>
                    <a:pt x="2047" y="158"/>
                  </a:lnTo>
                  <a:lnTo>
                    <a:pt x="1627" y="368"/>
                  </a:lnTo>
                  <a:lnTo>
                    <a:pt x="1207" y="630"/>
                  </a:lnTo>
                  <a:lnTo>
                    <a:pt x="892" y="945"/>
                  </a:lnTo>
                  <a:lnTo>
                    <a:pt x="577" y="1365"/>
                  </a:lnTo>
                  <a:lnTo>
                    <a:pt x="315" y="1837"/>
                  </a:lnTo>
                  <a:lnTo>
                    <a:pt x="158" y="2414"/>
                  </a:lnTo>
                  <a:lnTo>
                    <a:pt x="53" y="3306"/>
                  </a:lnTo>
                  <a:lnTo>
                    <a:pt x="0" y="4513"/>
                  </a:lnTo>
                  <a:lnTo>
                    <a:pt x="0" y="6770"/>
                  </a:lnTo>
                  <a:lnTo>
                    <a:pt x="0" y="8817"/>
                  </a:lnTo>
                  <a:lnTo>
                    <a:pt x="53" y="9919"/>
                  </a:lnTo>
                  <a:lnTo>
                    <a:pt x="158" y="10706"/>
                  </a:lnTo>
                  <a:lnTo>
                    <a:pt x="315" y="11231"/>
                  </a:lnTo>
                  <a:lnTo>
                    <a:pt x="472" y="11651"/>
                  </a:lnTo>
                  <a:lnTo>
                    <a:pt x="735" y="12070"/>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333"/>
                  </a:lnTo>
                  <a:lnTo>
                    <a:pt x="5196" y="12070"/>
                  </a:lnTo>
                  <a:lnTo>
                    <a:pt x="5458" y="11651"/>
                  </a:lnTo>
                  <a:lnTo>
                    <a:pt x="5458" y="16951"/>
                  </a:lnTo>
                  <a:lnTo>
                    <a:pt x="7452" y="16951"/>
                  </a:lnTo>
                  <a:lnTo>
                    <a:pt x="7452" y="210"/>
                  </a:lnTo>
                  <a:lnTo>
                    <a:pt x="5510" y="210"/>
                  </a:lnTo>
                  <a:lnTo>
                    <a:pt x="5510" y="1575"/>
                  </a:lnTo>
                  <a:lnTo>
                    <a:pt x="5196" y="1102"/>
                  </a:lnTo>
                  <a:lnTo>
                    <a:pt x="4986" y="840"/>
                  </a:lnTo>
                  <a:lnTo>
                    <a:pt x="4723" y="578"/>
                  </a:lnTo>
                  <a:lnTo>
                    <a:pt x="4356" y="315"/>
                  </a:lnTo>
                  <a:lnTo>
                    <a:pt x="3989" y="158"/>
                  </a:lnTo>
                  <a:lnTo>
                    <a:pt x="3516" y="53"/>
                  </a:lnTo>
                  <a:lnTo>
                    <a:pt x="29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12" name="Google Shape;1212;p21"/>
            <p:cNvSpPr/>
            <p:nvPr/>
          </p:nvSpPr>
          <p:spPr>
            <a:xfrm>
              <a:off x="1860982" y="3166066"/>
              <a:ext cx="59298" cy="105422"/>
            </a:xfrm>
            <a:custGeom>
              <a:avLst/>
              <a:gdLst/>
              <a:ahLst/>
              <a:cxnLst/>
              <a:rect l="l" t="t" r="r" b="b"/>
              <a:pathLst>
                <a:path w="7296" h="12963" extrusionOk="0">
                  <a:moveTo>
                    <a:pt x="1" y="0"/>
                  </a:moveTo>
                  <a:lnTo>
                    <a:pt x="1" y="8030"/>
                  </a:lnTo>
                  <a:lnTo>
                    <a:pt x="1" y="9446"/>
                  </a:lnTo>
                  <a:lnTo>
                    <a:pt x="106" y="10496"/>
                  </a:lnTo>
                  <a:lnTo>
                    <a:pt x="158" y="10916"/>
                  </a:lnTo>
                  <a:lnTo>
                    <a:pt x="263" y="11283"/>
                  </a:lnTo>
                  <a:lnTo>
                    <a:pt x="421" y="11651"/>
                  </a:lnTo>
                  <a:lnTo>
                    <a:pt x="578" y="11965"/>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5"/>
                  </a:lnTo>
                  <a:lnTo>
                    <a:pt x="5354" y="11546"/>
                  </a:lnTo>
                  <a:lnTo>
                    <a:pt x="5354" y="12700"/>
                  </a:lnTo>
                  <a:lnTo>
                    <a:pt x="7295" y="12700"/>
                  </a:lnTo>
                  <a:lnTo>
                    <a:pt x="7295" y="0"/>
                  </a:lnTo>
                  <a:lnTo>
                    <a:pt x="5301" y="0"/>
                  </a:lnTo>
                  <a:lnTo>
                    <a:pt x="5301" y="8344"/>
                  </a:lnTo>
                  <a:lnTo>
                    <a:pt x="5249" y="9341"/>
                  </a:lnTo>
                  <a:lnTo>
                    <a:pt x="5196" y="9866"/>
                  </a:lnTo>
                  <a:lnTo>
                    <a:pt x="5039" y="10339"/>
                  </a:lnTo>
                  <a:lnTo>
                    <a:pt x="4829" y="10811"/>
                  </a:lnTo>
                  <a:lnTo>
                    <a:pt x="4724" y="10968"/>
                  </a:lnTo>
                  <a:lnTo>
                    <a:pt x="4514" y="11126"/>
                  </a:lnTo>
                  <a:lnTo>
                    <a:pt x="4357" y="11231"/>
                  </a:lnTo>
                  <a:lnTo>
                    <a:pt x="4094" y="11336"/>
                  </a:lnTo>
                  <a:lnTo>
                    <a:pt x="3832" y="11388"/>
                  </a:lnTo>
                  <a:lnTo>
                    <a:pt x="3517" y="11441"/>
                  </a:lnTo>
                  <a:lnTo>
                    <a:pt x="3255" y="11388"/>
                  </a:lnTo>
                  <a:lnTo>
                    <a:pt x="3045" y="11336"/>
                  </a:lnTo>
                  <a:lnTo>
                    <a:pt x="2887" y="11283"/>
                  </a:lnTo>
                  <a:lnTo>
                    <a:pt x="2677" y="11178"/>
                  </a:lnTo>
                  <a:lnTo>
                    <a:pt x="2415" y="10968"/>
                  </a:lnTo>
                  <a:lnTo>
                    <a:pt x="2257" y="10706"/>
                  </a:lnTo>
                  <a:lnTo>
                    <a:pt x="2152" y="10391"/>
                  </a:lnTo>
                  <a:lnTo>
                    <a:pt x="2100" y="10076"/>
                  </a:lnTo>
                  <a:lnTo>
                    <a:pt x="2047" y="9551"/>
                  </a:lnTo>
                  <a:lnTo>
                    <a:pt x="2047" y="8344"/>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13" name="Google Shape;1213;p21"/>
            <p:cNvSpPr/>
            <p:nvPr/>
          </p:nvSpPr>
          <p:spPr>
            <a:xfrm>
              <a:off x="1936909" y="3164358"/>
              <a:ext cx="58014" cy="107129"/>
            </a:xfrm>
            <a:custGeom>
              <a:avLst/>
              <a:gdLst/>
              <a:ahLst/>
              <a:cxnLst/>
              <a:rect l="l" t="t" r="r" b="b"/>
              <a:pathLst>
                <a:path w="7138" h="13173" extrusionOk="0">
                  <a:moveTo>
                    <a:pt x="3936" y="1575"/>
                  </a:moveTo>
                  <a:lnTo>
                    <a:pt x="4146" y="1627"/>
                  </a:lnTo>
                  <a:lnTo>
                    <a:pt x="4356" y="1732"/>
                  </a:lnTo>
                  <a:lnTo>
                    <a:pt x="4566" y="1837"/>
                  </a:lnTo>
                  <a:lnTo>
                    <a:pt x="4828" y="2099"/>
                  </a:lnTo>
                  <a:lnTo>
                    <a:pt x="4986" y="2414"/>
                  </a:lnTo>
                  <a:lnTo>
                    <a:pt x="5143" y="2782"/>
                  </a:lnTo>
                  <a:lnTo>
                    <a:pt x="5196" y="3149"/>
                  </a:lnTo>
                  <a:lnTo>
                    <a:pt x="5248" y="3779"/>
                  </a:lnTo>
                  <a:lnTo>
                    <a:pt x="5248" y="5353"/>
                  </a:lnTo>
                  <a:lnTo>
                    <a:pt x="2047" y="5353"/>
                  </a:lnTo>
                  <a:lnTo>
                    <a:pt x="2047" y="3464"/>
                  </a:lnTo>
                  <a:lnTo>
                    <a:pt x="2099" y="2992"/>
                  </a:lnTo>
                  <a:lnTo>
                    <a:pt x="2204" y="2624"/>
                  </a:lnTo>
                  <a:lnTo>
                    <a:pt x="2309" y="2309"/>
                  </a:lnTo>
                  <a:lnTo>
                    <a:pt x="2414" y="2099"/>
                  </a:lnTo>
                  <a:lnTo>
                    <a:pt x="2572" y="1942"/>
                  </a:lnTo>
                  <a:lnTo>
                    <a:pt x="2782" y="1785"/>
                  </a:lnTo>
                  <a:lnTo>
                    <a:pt x="2991" y="1680"/>
                  </a:lnTo>
                  <a:lnTo>
                    <a:pt x="3306" y="1575"/>
                  </a:lnTo>
                  <a:close/>
                  <a:moveTo>
                    <a:pt x="3464" y="0"/>
                  </a:moveTo>
                  <a:lnTo>
                    <a:pt x="2886" y="53"/>
                  </a:lnTo>
                  <a:lnTo>
                    <a:pt x="2414" y="158"/>
                  </a:lnTo>
                  <a:lnTo>
                    <a:pt x="1942" y="263"/>
                  </a:lnTo>
                  <a:lnTo>
                    <a:pt x="1574" y="473"/>
                  </a:lnTo>
                  <a:lnTo>
                    <a:pt x="1207" y="683"/>
                  </a:lnTo>
                  <a:lnTo>
                    <a:pt x="945" y="945"/>
                  </a:lnTo>
                  <a:lnTo>
                    <a:pt x="682" y="1260"/>
                  </a:lnTo>
                  <a:lnTo>
                    <a:pt x="525" y="1627"/>
                  </a:lnTo>
                  <a:lnTo>
                    <a:pt x="367" y="1994"/>
                  </a:lnTo>
                  <a:lnTo>
                    <a:pt x="210" y="2362"/>
                  </a:lnTo>
                  <a:lnTo>
                    <a:pt x="53" y="3254"/>
                  </a:lnTo>
                  <a:lnTo>
                    <a:pt x="0" y="4199"/>
                  </a:lnTo>
                  <a:lnTo>
                    <a:pt x="0" y="5248"/>
                  </a:lnTo>
                  <a:lnTo>
                    <a:pt x="0" y="8240"/>
                  </a:lnTo>
                  <a:lnTo>
                    <a:pt x="53" y="9919"/>
                  </a:lnTo>
                  <a:lnTo>
                    <a:pt x="105" y="10391"/>
                  </a:lnTo>
                  <a:lnTo>
                    <a:pt x="158" y="10706"/>
                  </a:lnTo>
                  <a:lnTo>
                    <a:pt x="315" y="11178"/>
                  </a:lnTo>
                  <a:lnTo>
                    <a:pt x="472" y="11546"/>
                  </a:lnTo>
                  <a:lnTo>
                    <a:pt x="630" y="11808"/>
                  </a:lnTo>
                  <a:lnTo>
                    <a:pt x="840" y="12070"/>
                  </a:lnTo>
                  <a:lnTo>
                    <a:pt x="997" y="12280"/>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0"/>
                  </a:lnTo>
                  <a:lnTo>
                    <a:pt x="6140" y="12280"/>
                  </a:lnTo>
                  <a:lnTo>
                    <a:pt x="6403" y="12070"/>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3"/>
                  </a:lnTo>
                  <a:lnTo>
                    <a:pt x="4513" y="11336"/>
                  </a:lnTo>
                  <a:lnTo>
                    <a:pt x="4356" y="11388"/>
                  </a:lnTo>
                  <a:lnTo>
                    <a:pt x="4146" y="11493"/>
                  </a:lnTo>
                  <a:lnTo>
                    <a:pt x="3674" y="11546"/>
                  </a:lnTo>
                  <a:lnTo>
                    <a:pt x="3411" y="11493"/>
                  </a:lnTo>
                  <a:lnTo>
                    <a:pt x="3201" y="11493"/>
                  </a:lnTo>
                  <a:lnTo>
                    <a:pt x="2782" y="11336"/>
                  </a:lnTo>
                  <a:lnTo>
                    <a:pt x="2519" y="11073"/>
                  </a:lnTo>
                  <a:lnTo>
                    <a:pt x="2309" y="10811"/>
                  </a:lnTo>
                  <a:lnTo>
                    <a:pt x="2204" y="10496"/>
                  </a:lnTo>
                  <a:lnTo>
                    <a:pt x="2152" y="10234"/>
                  </a:lnTo>
                  <a:lnTo>
                    <a:pt x="2047" y="9709"/>
                  </a:lnTo>
                  <a:lnTo>
                    <a:pt x="2047" y="8554"/>
                  </a:lnTo>
                  <a:lnTo>
                    <a:pt x="2047" y="6980"/>
                  </a:lnTo>
                  <a:lnTo>
                    <a:pt x="7137" y="6980"/>
                  </a:lnTo>
                  <a:lnTo>
                    <a:pt x="7137" y="3936"/>
                  </a:lnTo>
                  <a:lnTo>
                    <a:pt x="7085" y="3254"/>
                  </a:lnTo>
                  <a:lnTo>
                    <a:pt x="7032" y="2782"/>
                  </a:lnTo>
                  <a:lnTo>
                    <a:pt x="6927" y="2309"/>
                  </a:lnTo>
                  <a:lnTo>
                    <a:pt x="6822" y="1890"/>
                  </a:lnTo>
                  <a:lnTo>
                    <a:pt x="6613" y="1522"/>
                  </a:lnTo>
                  <a:lnTo>
                    <a:pt x="6403" y="1207"/>
                  </a:lnTo>
                  <a:lnTo>
                    <a:pt x="6193" y="945"/>
                  </a:lnTo>
                  <a:lnTo>
                    <a:pt x="5930" y="683"/>
                  </a:lnTo>
                  <a:lnTo>
                    <a:pt x="5668" y="525"/>
                  </a:lnTo>
                  <a:lnTo>
                    <a:pt x="5405" y="368"/>
                  </a:lnTo>
                  <a:lnTo>
                    <a:pt x="4881" y="158"/>
                  </a:lnTo>
                  <a:lnTo>
                    <a:pt x="4303"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14" name="Google Shape;1214;p21"/>
            <p:cNvSpPr/>
            <p:nvPr/>
          </p:nvSpPr>
          <p:spPr>
            <a:xfrm>
              <a:off x="2057188" y="3164358"/>
              <a:ext cx="58437" cy="107129"/>
            </a:xfrm>
            <a:custGeom>
              <a:avLst/>
              <a:gdLst/>
              <a:ahLst/>
              <a:cxnLst/>
              <a:rect l="l" t="t" r="r" b="b"/>
              <a:pathLst>
                <a:path w="7190" h="13173" extrusionOk="0">
                  <a:moveTo>
                    <a:pt x="3097" y="0"/>
                  </a:moveTo>
                  <a:lnTo>
                    <a:pt x="2519"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0"/>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0"/>
                  </a:lnTo>
                  <a:lnTo>
                    <a:pt x="6298" y="12175"/>
                  </a:lnTo>
                  <a:lnTo>
                    <a:pt x="6560" y="11861"/>
                  </a:lnTo>
                  <a:lnTo>
                    <a:pt x="6718" y="11546"/>
                  </a:lnTo>
                  <a:lnTo>
                    <a:pt x="6875" y="11178"/>
                  </a:lnTo>
                  <a:lnTo>
                    <a:pt x="6980" y="10759"/>
                  </a:lnTo>
                  <a:lnTo>
                    <a:pt x="7137" y="9971"/>
                  </a:lnTo>
                  <a:lnTo>
                    <a:pt x="7190" y="9079"/>
                  </a:lnTo>
                  <a:lnTo>
                    <a:pt x="7190" y="8187"/>
                  </a:lnTo>
                  <a:lnTo>
                    <a:pt x="5248" y="8187"/>
                  </a:lnTo>
                  <a:lnTo>
                    <a:pt x="5248" y="8974"/>
                  </a:lnTo>
                  <a:lnTo>
                    <a:pt x="5248" y="9604"/>
                  </a:lnTo>
                  <a:lnTo>
                    <a:pt x="5143" y="10181"/>
                  </a:lnTo>
                  <a:lnTo>
                    <a:pt x="5038" y="10654"/>
                  </a:lnTo>
                  <a:lnTo>
                    <a:pt x="4828"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4"/>
                  </a:lnTo>
                  <a:lnTo>
                    <a:pt x="5091" y="2362"/>
                  </a:lnTo>
                  <a:lnTo>
                    <a:pt x="5196" y="2834"/>
                  </a:lnTo>
                  <a:lnTo>
                    <a:pt x="5248" y="3411"/>
                  </a:lnTo>
                  <a:lnTo>
                    <a:pt x="5248" y="4828"/>
                  </a:lnTo>
                  <a:lnTo>
                    <a:pt x="7190" y="4828"/>
                  </a:lnTo>
                  <a:lnTo>
                    <a:pt x="7190" y="3884"/>
                  </a:lnTo>
                  <a:lnTo>
                    <a:pt x="7137" y="2992"/>
                  </a:lnTo>
                  <a:lnTo>
                    <a:pt x="7033" y="2204"/>
                  </a:lnTo>
                  <a:lnTo>
                    <a:pt x="6928" y="1837"/>
                  </a:lnTo>
                  <a:lnTo>
                    <a:pt x="6770" y="1470"/>
                  </a:lnTo>
                  <a:lnTo>
                    <a:pt x="6560" y="1155"/>
                  </a:lnTo>
                  <a:lnTo>
                    <a:pt x="6350"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15" name="Google Shape;1215;p21"/>
            <p:cNvSpPr/>
            <p:nvPr/>
          </p:nvSpPr>
          <p:spPr>
            <a:xfrm>
              <a:off x="2126710" y="3164358"/>
              <a:ext cx="64841" cy="107129"/>
            </a:xfrm>
            <a:custGeom>
              <a:avLst/>
              <a:gdLst/>
              <a:ahLst/>
              <a:cxnLst/>
              <a:rect l="l" t="t" r="r" b="b"/>
              <a:pathLst>
                <a:path w="7978" h="13173" extrusionOk="0">
                  <a:moveTo>
                    <a:pt x="5353" y="5668"/>
                  </a:moveTo>
                  <a:lnTo>
                    <a:pt x="5353" y="8817"/>
                  </a:lnTo>
                  <a:lnTo>
                    <a:pt x="5301" y="9551"/>
                  </a:lnTo>
                  <a:lnTo>
                    <a:pt x="5301" y="9919"/>
                  </a:lnTo>
                  <a:lnTo>
                    <a:pt x="5196" y="10234"/>
                  </a:lnTo>
                  <a:lnTo>
                    <a:pt x="5143" y="10549"/>
                  </a:lnTo>
                  <a:lnTo>
                    <a:pt x="4986" y="10811"/>
                  </a:lnTo>
                  <a:lnTo>
                    <a:pt x="4776" y="11073"/>
                  </a:lnTo>
                  <a:lnTo>
                    <a:pt x="4514" y="11283"/>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4" y="13120"/>
                  </a:lnTo>
                  <a:lnTo>
                    <a:pt x="2887"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57" y="12385"/>
                  </a:lnTo>
                  <a:lnTo>
                    <a:pt x="7452" y="12175"/>
                  </a:lnTo>
                  <a:lnTo>
                    <a:pt x="7400" y="11861"/>
                  </a:lnTo>
                  <a:lnTo>
                    <a:pt x="7400" y="11441"/>
                  </a:lnTo>
                  <a:lnTo>
                    <a:pt x="7348" y="10234"/>
                  </a:lnTo>
                  <a:lnTo>
                    <a:pt x="7348" y="4146"/>
                  </a:lnTo>
                  <a:lnTo>
                    <a:pt x="7348" y="3044"/>
                  </a:lnTo>
                  <a:lnTo>
                    <a:pt x="7295"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16" name="Google Shape;1216;p21"/>
            <p:cNvSpPr/>
            <p:nvPr/>
          </p:nvSpPr>
          <p:spPr>
            <a:xfrm>
              <a:off x="2204767" y="3164358"/>
              <a:ext cx="59290" cy="104999"/>
            </a:xfrm>
            <a:custGeom>
              <a:avLst/>
              <a:gdLst/>
              <a:ahLst/>
              <a:cxnLst/>
              <a:rect l="l" t="t" r="r" b="b"/>
              <a:pathLst>
                <a:path w="7295" h="12911" extrusionOk="0">
                  <a:moveTo>
                    <a:pt x="4671" y="0"/>
                  </a:moveTo>
                  <a:lnTo>
                    <a:pt x="4094" y="53"/>
                  </a:lnTo>
                  <a:lnTo>
                    <a:pt x="3621" y="158"/>
                  </a:lnTo>
                  <a:lnTo>
                    <a:pt x="3201" y="315"/>
                  </a:lnTo>
                  <a:lnTo>
                    <a:pt x="2887"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2" y="1050"/>
                  </a:lnTo>
                  <a:lnTo>
                    <a:pt x="6665" y="787"/>
                  </a:lnTo>
                  <a:lnTo>
                    <a:pt x="6455" y="578"/>
                  </a:lnTo>
                  <a:lnTo>
                    <a:pt x="6193" y="368"/>
                  </a:lnTo>
                  <a:lnTo>
                    <a:pt x="5878" y="210"/>
                  </a:lnTo>
                  <a:lnTo>
                    <a:pt x="5510"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17" name="Google Shape;1217;p21"/>
            <p:cNvSpPr/>
            <p:nvPr/>
          </p:nvSpPr>
          <p:spPr>
            <a:xfrm>
              <a:off x="2277272" y="3164358"/>
              <a:ext cx="64841" cy="107129"/>
            </a:xfrm>
            <a:custGeom>
              <a:avLst/>
              <a:gdLst/>
              <a:ahLst/>
              <a:cxnLst/>
              <a:rect l="l" t="t" r="r" b="b"/>
              <a:pathLst>
                <a:path w="7978" h="13173" extrusionOk="0">
                  <a:moveTo>
                    <a:pt x="5354" y="5668"/>
                  </a:moveTo>
                  <a:lnTo>
                    <a:pt x="5354"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1"/>
                  </a:lnTo>
                  <a:lnTo>
                    <a:pt x="2100" y="9289"/>
                  </a:lnTo>
                  <a:lnTo>
                    <a:pt x="2205" y="8817"/>
                  </a:lnTo>
                  <a:lnTo>
                    <a:pt x="2310" y="8449"/>
                  </a:lnTo>
                  <a:lnTo>
                    <a:pt x="2520" y="8135"/>
                  </a:lnTo>
                  <a:lnTo>
                    <a:pt x="2782" y="7820"/>
                  </a:lnTo>
                  <a:lnTo>
                    <a:pt x="3044" y="7557"/>
                  </a:lnTo>
                  <a:lnTo>
                    <a:pt x="3674" y="7032"/>
                  </a:lnTo>
                  <a:lnTo>
                    <a:pt x="4671" y="6298"/>
                  </a:lnTo>
                  <a:lnTo>
                    <a:pt x="5354" y="5668"/>
                  </a:lnTo>
                  <a:close/>
                  <a:moveTo>
                    <a:pt x="3307" y="0"/>
                  </a:moveTo>
                  <a:lnTo>
                    <a:pt x="2835"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5" y="1994"/>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1"/>
                  </a:lnTo>
                  <a:lnTo>
                    <a:pt x="4671" y="4461"/>
                  </a:lnTo>
                  <a:lnTo>
                    <a:pt x="4042" y="4933"/>
                  </a:lnTo>
                  <a:lnTo>
                    <a:pt x="2152" y="6245"/>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5"/>
                  </a:lnTo>
                  <a:lnTo>
                    <a:pt x="945" y="12490"/>
                  </a:lnTo>
                  <a:lnTo>
                    <a:pt x="1313" y="12753"/>
                  </a:lnTo>
                  <a:lnTo>
                    <a:pt x="1680" y="12963"/>
                  </a:lnTo>
                  <a:lnTo>
                    <a:pt x="2047" y="13068"/>
                  </a:lnTo>
                  <a:lnTo>
                    <a:pt x="2415" y="13120"/>
                  </a:lnTo>
                  <a:lnTo>
                    <a:pt x="2835" y="13173"/>
                  </a:lnTo>
                  <a:lnTo>
                    <a:pt x="3464" y="13120"/>
                  </a:lnTo>
                  <a:lnTo>
                    <a:pt x="3937" y="12963"/>
                  </a:lnTo>
                  <a:lnTo>
                    <a:pt x="4356" y="12753"/>
                  </a:lnTo>
                  <a:lnTo>
                    <a:pt x="4724" y="12490"/>
                  </a:lnTo>
                  <a:lnTo>
                    <a:pt x="4986" y="12175"/>
                  </a:lnTo>
                  <a:lnTo>
                    <a:pt x="5196" y="11913"/>
                  </a:lnTo>
                  <a:lnTo>
                    <a:pt x="5458" y="11388"/>
                  </a:lnTo>
                  <a:lnTo>
                    <a:pt x="5458" y="12910"/>
                  </a:lnTo>
                  <a:lnTo>
                    <a:pt x="7977" y="12910"/>
                  </a:lnTo>
                  <a:lnTo>
                    <a:pt x="7768" y="12753"/>
                  </a:lnTo>
                  <a:lnTo>
                    <a:pt x="7663"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18" name="Google Shape;1218;p21"/>
            <p:cNvSpPr/>
            <p:nvPr/>
          </p:nvSpPr>
          <p:spPr>
            <a:xfrm>
              <a:off x="2353622" y="3123810"/>
              <a:ext cx="60997" cy="147678"/>
            </a:xfrm>
            <a:custGeom>
              <a:avLst/>
              <a:gdLst/>
              <a:ahLst/>
              <a:cxnLst/>
              <a:rect l="l" t="t" r="r" b="b"/>
              <a:pathLst>
                <a:path w="7505" h="18159" extrusionOk="0">
                  <a:moveTo>
                    <a:pt x="3726" y="6561"/>
                  </a:moveTo>
                  <a:lnTo>
                    <a:pt x="4041" y="6613"/>
                  </a:lnTo>
                  <a:lnTo>
                    <a:pt x="4304" y="6666"/>
                  </a:lnTo>
                  <a:lnTo>
                    <a:pt x="4566" y="6771"/>
                  </a:lnTo>
                  <a:lnTo>
                    <a:pt x="4776" y="6928"/>
                  </a:lnTo>
                  <a:lnTo>
                    <a:pt x="4933" y="7138"/>
                  </a:lnTo>
                  <a:lnTo>
                    <a:pt x="5091" y="7348"/>
                  </a:lnTo>
                  <a:lnTo>
                    <a:pt x="5196" y="7663"/>
                  </a:lnTo>
                  <a:lnTo>
                    <a:pt x="5301" y="7978"/>
                  </a:lnTo>
                  <a:lnTo>
                    <a:pt x="5458" y="8660"/>
                  </a:lnTo>
                  <a:lnTo>
                    <a:pt x="5511" y="9552"/>
                  </a:lnTo>
                  <a:lnTo>
                    <a:pt x="5511" y="10497"/>
                  </a:lnTo>
                  <a:lnTo>
                    <a:pt x="5511" y="11599"/>
                  </a:lnTo>
                  <a:lnTo>
                    <a:pt x="5458" y="13750"/>
                  </a:lnTo>
                  <a:lnTo>
                    <a:pt x="5353" y="14590"/>
                  </a:lnTo>
                  <a:lnTo>
                    <a:pt x="5248" y="15272"/>
                  </a:lnTo>
                  <a:lnTo>
                    <a:pt x="5143" y="15587"/>
                  </a:lnTo>
                  <a:lnTo>
                    <a:pt x="5038" y="15849"/>
                  </a:lnTo>
                  <a:lnTo>
                    <a:pt x="4881" y="16059"/>
                  </a:lnTo>
                  <a:lnTo>
                    <a:pt x="4724" y="16217"/>
                  </a:lnTo>
                  <a:lnTo>
                    <a:pt x="4514" y="16374"/>
                  </a:lnTo>
                  <a:lnTo>
                    <a:pt x="4304" y="16479"/>
                  </a:lnTo>
                  <a:lnTo>
                    <a:pt x="4041" y="16532"/>
                  </a:lnTo>
                  <a:lnTo>
                    <a:pt x="3464" y="16532"/>
                  </a:lnTo>
                  <a:lnTo>
                    <a:pt x="3202" y="16479"/>
                  </a:lnTo>
                  <a:lnTo>
                    <a:pt x="2992" y="16427"/>
                  </a:lnTo>
                  <a:lnTo>
                    <a:pt x="2834" y="16322"/>
                  </a:lnTo>
                  <a:lnTo>
                    <a:pt x="2572" y="16059"/>
                  </a:lnTo>
                  <a:lnTo>
                    <a:pt x="2362" y="15745"/>
                  </a:lnTo>
                  <a:lnTo>
                    <a:pt x="2257" y="15430"/>
                  </a:lnTo>
                  <a:lnTo>
                    <a:pt x="2152" y="15115"/>
                  </a:lnTo>
                  <a:lnTo>
                    <a:pt x="2100" y="14590"/>
                  </a:lnTo>
                  <a:lnTo>
                    <a:pt x="2047" y="13488"/>
                  </a:lnTo>
                  <a:lnTo>
                    <a:pt x="2047" y="12596"/>
                  </a:lnTo>
                  <a:lnTo>
                    <a:pt x="2047" y="10602"/>
                  </a:lnTo>
                  <a:lnTo>
                    <a:pt x="2100" y="9132"/>
                  </a:lnTo>
                  <a:lnTo>
                    <a:pt x="2152" y="8292"/>
                  </a:lnTo>
                  <a:lnTo>
                    <a:pt x="2205" y="7873"/>
                  </a:lnTo>
                  <a:lnTo>
                    <a:pt x="2362" y="7505"/>
                  </a:lnTo>
                  <a:lnTo>
                    <a:pt x="2572" y="7138"/>
                  </a:lnTo>
                  <a:lnTo>
                    <a:pt x="2677" y="6980"/>
                  </a:lnTo>
                  <a:lnTo>
                    <a:pt x="2834" y="6823"/>
                  </a:lnTo>
                  <a:lnTo>
                    <a:pt x="2992" y="6718"/>
                  </a:lnTo>
                  <a:lnTo>
                    <a:pt x="3202" y="6666"/>
                  </a:lnTo>
                  <a:lnTo>
                    <a:pt x="3464" y="6613"/>
                  </a:lnTo>
                  <a:lnTo>
                    <a:pt x="3726" y="6561"/>
                  </a:lnTo>
                  <a:close/>
                  <a:moveTo>
                    <a:pt x="5458" y="1"/>
                  </a:moveTo>
                  <a:lnTo>
                    <a:pt x="5458" y="6246"/>
                  </a:lnTo>
                  <a:lnTo>
                    <a:pt x="5143" y="5826"/>
                  </a:lnTo>
                  <a:lnTo>
                    <a:pt x="4933" y="5616"/>
                  </a:lnTo>
                  <a:lnTo>
                    <a:pt x="4671" y="5406"/>
                  </a:lnTo>
                  <a:lnTo>
                    <a:pt x="4356" y="5249"/>
                  </a:lnTo>
                  <a:lnTo>
                    <a:pt x="3989" y="5091"/>
                  </a:lnTo>
                  <a:lnTo>
                    <a:pt x="3517" y="5039"/>
                  </a:lnTo>
                  <a:lnTo>
                    <a:pt x="3044" y="4986"/>
                  </a:lnTo>
                  <a:lnTo>
                    <a:pt x="2519" y="5039"/>
                  </a:lnTo>
                  <a:lnTo>
                    <a:pt x="2047" y="5144"/>
                  </a:lnTo>
                  <a:lnTo>
                    <a:pt x="1627" y="5354"/>
                  </a:lnTo>
                  <a:lnTo>
                    <a:pt x="1260" y="5564"/>
                  </a:lnTo>
                  <a:lnTo>
                    <a:pt x="945" y="5878"/>
                  </a:lnTo>
                  <a:lnTo>
                    <a:pt x="683" y="6246"/>
                  </a:lnTo>
                  <a:lnTo>
                    <a:pt x="473" y="6666"/>
                  </a:lnTo>
                  <a:lnTo>
                    <a:pt x="315" y="7085"/>
                  </a:lnTo>
                  <a:lnTo>
                    <a:pt x="210" y="7505"/>
                  </a:lnTo>
                  <a:lnTo>
                    <a:pt x="158" y="8030"/>
                  </a:lnTo>
                  <a:lnTo>
                    <a:pt x="53" y="9290"/>
                  </a:lnTo>
                  <a:lnTo>
                    <a:pt x="0" y="10549"/>
                  </a:lnTo>
                  <a:lnTo>
                    <a:pt x="0" y="11651"/>
                  </a:lnTo>
                  <a:lnTo>
                    <a:pt x="0" y="12963"/>
                  </a:lnTo>
                  <a:lnTo>
                    <a:pt x="53" y="14118"/>
                  </a:lnTo>
                  <a:lnTo>
                    <a:pt x="158" y="15167"/>
                  </a:lnTo>
                  <a:lnTo>
                    <a:pt x="315" y="16007"/>
                  </a:lnTo>
                  <a:lnTo>
                    <a:pt x="420" y="16427"/>
                  </a:lnTo>
                  <a:lnTo>
                    <a:pt x="578" y="16742"/>
                  </a:lnTo>
                  <a:lnTo>
                    <a:pt x="735" y="17056"/>
                  </a:lnTo>
                  <a:lnTo>
                    <a:pt x="945" y="17319"/>
                  </a:lnTo>
                  <a:lnTo>
                    <a:pt x="1207" y="17581"/>
                  </a:lnTo>
                  <a:lnTo>
                    <a:pt x="1470" y="17739"/>
                  </a:lnTo>
                  <a:lnTo>
                    <a:pt x="1785" y="17896"/>
                  </a:lnTo>
                  <a:lnTo>
                    <a:pt x="2152" y="18054"/>
                  </a:lnTo>
                  <a:lnTo>
                    <a:pt x="2519" y="18106"/>
                  </a:lnTo>
                  <a:lnTo>
                    <a:pt x="2939" y="18159"/>
                  </a:lnTo>
                  <a:lnTo>
                    <a:pt x="3517" y="18106"/>
                  </a:lnTo>
                  <a:lnTo>
                    <a:pt x="4041" y="17949"/>
                  </a:lnTo>
                  <a:lnTo>
                    <a:pt x="4461" y="17791"/>
                  </a:lnTo>
                  <a:lnTo>
                    <a:pt x="4829" y="17529"/>
                  </a:lnTo>
                  <a:lnTo>
                    <a:pt x="5091" y="17266"/>
                  </a:lnTo>
                  <a:lnTo>
                    <a:pt x="5301" y="17004"/>
                  </a:lnTo>
                  <a:lnTo>
                    <a:pt x="5616" y="16584"/>
                  </a:lnTo>
                  <a:lnTo>
                    <a:pt x="5616" y="17896"/>
                  </a:lnTo>
                  <a:lnTo>
                    <a:pt x="7505" y="17896"/>
                  </a:lnTo>
                  <a:lnTo>
                    <a:pt x="7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19" name="Google Shape;1219;p21"/>
            <p:cNvSpPr/>
            <p:nvPr/>
          </p:nvSpPr>
          <p:spPr>
            <a:xfrm>
              <a:off x="2432955"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20" name="Google Shape;1220;p21"/>
            <p:cNvSpPr/>
            <p:nvPr/>
          </p:nvSpPr>
          <p:spPr>
            <a:xfrm>
              <a:off x="2465798" y="3164358"/>
              <a:ext cx="58014" cy="107129"/>
            </a:xfrm>
            <a:custGeom>
              <a:avLst/>
              <a:gdLst/>
              <a:ahLst/>
              <a:cxnLst/>
              <a:rect l="l" t="t" r="r" b="b"/>
              <a:pathLst>
                <a:path w="7138" h="13173" extrusionOk="0">
                  <a:moveTo>
                    <a:pt x="3936" y="1575"/>
                  </a:moveTo>
                  <a:lnTo>
                    <a:pt x="4146" y="1627"/>
                  </a:lnTo>
                  <a:lnTo>
                    <a:pt x="4356" y="1732"/>
                  </a:lnTo>
                  <a:lnTo>
                    <a:pt x="4566" y="1837"/>
                  </a:lnTo>
                  <a:lnTo>
                    <a:pt x="4829" y="2099"/>
                  </a:lnTo>
                  <a:lnTo>
                    <a:pt x="4986" y="2414"/>
                  </a:lnTo>
                  <a:lnTo>
                    <a:pt x="5143" y="2782"/>
                  </a:lnTo>
                  <a:lnTo>
                    <a:pt x="5196" y="3149"/>
                  </a:lnTo>
                  <a:lnTo>
                    <a:pt x="5248" y="3779"/>
                  </a:lnTo>
                  <a:lnTo>
                    <a:pt x="5248" y="5353"/>
                  </a:lnTo>
                  <a:lnTo>
                    <a:pt x="2047" y="5353"/>
                  </a:lnTo>
                  <a:lnTo>
                    <a:pt x="2047" y="3464"/>
                  </a:lnTo>
                  <a:lnTo>
                    <a:pt x="2100" y="2992"/>
                  </a:lnTo>
                  <a:lnTo>
                    <a:pt x="2205" y="2624"/>
                  </a:lnTo>
                  <a:lnTo>
                    <a:pt x="2310" y="2309"/>
                  </a:lnTo>
                  <a:lnTo>
                    <a:pt x="2415" y="2099"/>
                  </a:lnTo>
                  <a:lnTo>
                    <a:pt x="2572" y="1942"/>
                  </a:lnTo>
                  <a:lnTo>
                    <a:pt x="2782" y="1785"/>
                  </a:lnTo>
                  <a:lnTo>
                    <a:pt x="2992" y="1680"/>
                  </a:lnTo>
                  <a:lnTo>
                    <a:pt x="3307" y="1575"/>
                  </a:lnTo>
                  <a:close/>
                  <a:moveTo>
                    <a:pt x="3464" y="0"/>
                  </a:moveTo>
                  <a:lnTo>
                    <a:pt x="2887" y="53"/>
                  </a:lnTo>
                  <a:lnTo>
                    <a:pt x="2415" y="158"/>
                  </a:lnTo>
                  <a:lnTo>
                    <a:pt x="1942" y="263"/>
                  </a:lnTo>
                  <a:lnTo>
                    <a:pt x="1575" y="473"/>
                  </a:lnTo>
                  <a:lnTo>
                    <a:pt x="1208" y="683"/>
                  </a:lnTo>
                  <a:lnTo>
                    <a:pt x="945" y="945"/>
                  </a:lnTo>
                  <a:lnTo>
                    <a:pt x="683" y="1260"/>
                  </a:lnTo>
                  <a:lnTo>
                    <a:pt x="525" y="1627"/>
                  </a:lnTo>
                  <a:lnTo>
                    <a:pt x="368" y="1994"/>
                  </a:lnTo>
                  <a:lnTo>
                    <a:pt x="210" y="2362"/>
                  </a:lnTo>
                  <a:lnTo>
                    <a:pt x="53" y="3254"/>
                  </a:lnTo>
                  <a:lnTo>
                    <a:pt x="1" y="4199"/>
                  </a:lnTo>
                  <a:lnTo>
                    <a:pt x="1" y="5248"/>
                  </a:lnTo>
                  <a:lnTo>
                    <a:pt x="1" y="8240"/>
                  </a:lnTo>
                  <a:lnTo>
                    <a:pt x="53" y="9919"/>
                  </a:lnTo>
                  <a:lnTo>
                    <a:pt x="105" y="10391"/>
                  </a:lnTo>
                  <a:lnTo>
                    <a:pt x="158" y="10706"/>
                  </a:lnTo>
                  <a:lnTo>
                    <a:pt x="315" y="11178"/>
                  </a:lnTo>
                  <a:lnTo>
                    <a:pt x="473" y="11546"/>
                  </a:lnTo>
                  <a:lnTo>
                    <a:pt x="630" y="11808"/>
                  </a:lnTo>
                  <a:lnTo>
                    <a:pt x="788" y="12070"/>
                  </a:lnTo>
                  <a:lnTo>
                    <a:pt x="998" y="12280"/>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0"/>
                  </a:lnTo>
                  <a:lnTo>
                    <a:pt x="6141" y="12280"/>
                  </a:lnTo>
                  <a:lnTo>
                    <a:pt x="6403" y="12070"/>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3"/>
                  </a:lnTo>
                  <a:lnTo>
                    <a:pt x="4514" y="11336"/>
                  </a:lnTo>
                  <a:lnTo>
                    <a:pt x="4356" y="11388"/>
                  </a:lnTo>
                  <a:lnTo>
                    <a:pt x="4146" y="11493"/>
                  </a:lnTo>
                  <a:lnTo>
                    <a:pt x="3674" y="11546"/>
                  </a:lnTo>
                  <a:lnTo>
                    <a:pt x="3412" y="11493"/>
                  </a:lnTo>
                  <a:lnTo>
                    <a:pt x="3202" y="11493"/>
                  </a:lnTo>
                  <a:lnTo>
                    <a:pt x="2782" y="11336"/>
                  </a:lnTo>
                  <a:lnTo>
                    <a:pt x="2520" y="11073"/>
                  </a:lnTo>
                  <a:lnTo>
                    <a:pt x="2310" y="10811"/>
                  </a:lnTo>
                  <a:lnTo>
                    <a:pt x="2205" y="10496"/>
                  </a:lnTo>
                  <a:lnTo>
                    <a:pt x="2152" y="10234"/>
                  </a:lnTo>
                  <a:lnTo>
                    <a:pt x="2047" y="9709"/>
                  </a:lnTo>
                  <a:lnTo>
                    <a:pt x="2047" y="8554"/>
                  </a:lnTo>
                  <a:lnTo>
                    <a:pt x="2047" y="6980"/>
                  </a:lnTo>
                  <a:lnTo>
                    <a:pt x="7138" y="6980"/>
                  </a:lnTo>
                  <a:lnTo>
                    <a:pt x="7138" y="3936"/>
                  </a:lnTo>
                  <a:lnTo>
                    <a:pt x="7085" y="3254"/>
                  </a:lnTo>
                  <a:lnTo>
                    <a:pt x="7033" y="2782"/>
                  </a:lnTo>
                  <a:lnTo>
                    <a:pt x="6928" y="2309"/>
                  </a:lnTo>
                  <a:lnTo>
                    <a:pt x="6823" y="1890"/>
                  </a:lnTo>
                  <a:lnTo>
                    <a:pt x="6613" y="1522"/>
                  </a:lnTo>
                  <a:lnTo>
                    <a:pt x="6403" y="1207"/>
                  </a:lnTo>
                  <a:lnTo>
                    <a:pt x="6193" y="945"/>
                  </a:lnTo>
                  <a:lnTo>
                    <a:pt x="5931" y="683"/>
                  </a:lnTo>
                  <a:lnTo>
                    <a:pt x="5668" y="525"/>
                  </a:lnTo>
                  <a:lnTo>
                    <a:pt x="5406" y="368"/>
                  </a:lnTo>
                  <a:lnTo>
                    <a:pt x="4881" y="158"/>
                  </a:lnTo>
                  <a:lnTo>
                    <a:pt x="4304"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21" name="Google Shape;1221;p21"/>
            <p:cNvSpPr/>
            <p:nvPr/>
          </p:nvSpPr>
          <p:spPr>
            <a:xfrm>
              <a:off x="2540441" y="3164358"/>
              <a:ext cx="59290" cy="104999"/>
            </a:xfrm>
            <a:custGeom>
              <a:avLst/>
              <a:gdLst/>
              <a:ahLst/>
              <a:cxnLst/>
              <a:rect l="l" t="t" r="r" b="b"/>
              <a:pathLst>
                <a:path w="7295" h="12911" extrusionOk="0">
                  <a:moveTo>
                    <a:pt x="4619" y="0"/>
                  </a:moveTo>
                  <a:lnTo>
                    <a:pt x="4094" y="53"/>
                  </a:lnTo>
                  <a:lnTo>
                    <a:pt x="3621" y="158"/>
                  </a:lnTo>
                  <a:lnTo>
                    <a:pt x="3202" y="315"/>
                  </a:lnTo>
                  <a:lnTo>
                    <a:pt x="2834" y="525"/>
                  </a:lnTo>
                  <a:lnTo>
                    <a:pt x="2519" y="735"/>
                  </a:lnTo>
                  <a:lnTo>
                    <a:pt x="2309" y="997"/>
                  </a:lnTo>
                  <a:lnTo>
                    <a:pt x="1942" y="1417"/>
                  </a:lnTo>
                  <a:lnTo>
                    <a:pt x="1942"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099"/>
                  </a:lnTo>
                  <a:lnTo>
                    <a:pt x="5038" y="2414"/>
                  </a:lnTo>
                  <a:lnTo>
                    <a:pt x="5143" y="2887"/>
                  </a:lnTo>
                  <a:lnTo>
                    <a:pt x="5196" y="3411"/>
                  </a:lnTo>
                  <a:lnTo>
                    <a:pt x="5196" y="4618"/>
                  </a:lnTo>
                  <a:lnTo>
                    <a:pt x="5196" y="12910"/>
                  </a:lnTo>
                  <a:lnTo>
                    <a:pt x="7295" y="12910"/>
                  </a:lnTo>
                  <a:lnTo>
                    <a:pt x="7295" y="3989"/>
                  </a:lnTo>
                  <a:lnTo>
                    <a:pt x="7295" y="3306"/>
                  </a:lnTo>
                  <a:lnTo>
                    <a:pt x="7243" y="2624"/>
                  </a:lnTo>
                  <a:lnTo>
                    <a:pt x="7138" y="1942"/>
                  </a:lnTo>
                  <a:lnTo>
                    <a:pt x="7033" y="1627"/>
                  </a:lnTo>
                  <a:lnTo>
                    <a:pt x="6928" y="1312"/>
                  </a:lnTo>
                  <a:lnTo>
                    <a:pt x="6823" y="1050"/>
                  </a:lnTo>
                  <a:lnTo>
                    <a:pt x="6613" y="787"/>
                  </a:lnTo>
                  <a:lnTo>
                    <a:pt x="6403" y="578"/>
                  </a:lnTo>
                  <a:lnTo>
                    <a:pt x="6140"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22" name="Google Shape;1222;p21"/>
            <p:cNvSpPr/>
            <p:nvPr/>
          </p:nvSpPr>
          <p:spPr>
            <a:xfrm>
              <a:off x="283263" y="2878834"/>
              <a:ext cx="438901" cy="438748"/>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23" name="Google Shape;1223;p21"/>
            <p:cNvSpPr/>
            <p:nvPr/>
          </p:nvSpPr>
          <p:spPr>
            <a:xfrm>
              <a:off x="598464" y="2913837"/>
              <a:ext cx="79349" cy="87067"/>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24" name="Google Shape;1224;p21"/>
            <p:cNvSpPr/>
            <p:nvPr/>
          </p:nvSpPr>
          <p:spPr>
            <a:xfrm>
              <a:off x="521692" y="3052113"/>
              <a:ext cx="46075" cy="99444"/>
            </a:xfrm>
            <a:custGeom>
              <a:avLst/>
              <a:gdLst/>
              <a:ahLst/>
              <a:cxnLst/>
              <a:rect l="l" t="t" r="r" b="b"/>
              <a:pathLst>
                <a:path w="5669" h="12228"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3"/>
                  </a:lnTo>
                  <a:lnTo>
                    <a:pt x="578" y="11231"/>
                  </a:lnTo>
                  <a:lnTo>
                    <a:pt x="893" y="11546"/>
                  </a:lnTo>
                  <a:lnTo>
                    <a:pt x="1260" y="11808"/>
                  </a:lnTo>
                  <a:lnTo>
                    <a:pt x="1680" y="12018"/>
                  </a:lnTo>
                  <a:lnTo>
                    <a:pt x="2205" y="12175"/>
                  </a:lnTo>
                  <a:lnTo>
                    <a:pt x="2835" y="12228"/>
                  </a:lnTo>
                  <a:lnTo>
                    <a:pt x="3569" y="12175"/>
                  </a:lnTo>
                  <a:lnTo>
                    <a:pt x="4147" y="12018"/>
                  </a:lnTo>
                  <a:lnTo>
                    <a:pt x="4619" y="11808"/>
                  </a:lnTo>
                  <a:lnTo>
                    <a:pt x="4934" y="11546"/>
                  </a:lnTo>
                  <a:lnTo>
                    <a:pt x="5196" y="11231"/>
                  </a:lnTo>
                  <a:lnTo>
                    <a:pt x="5354" y="10916"/>
                  </a:lnTo>
                  <a:lnTo>
                    <a:pt x="5459" y="10601"/>
                  </a:lnTo>
                  <a:lnTo>
                    <a:pt x="5511" y="10339"/>
                  </a:lnTo>
                  <a:lnTo>
                    <a:pt x="5563" y="9971"/>
                  </a:lnTo>
                  <a:lnTo>
                    <a:pt x="5616" y="9551"/>
                  </a:lnTo>
                  <a:lnTo>
                    <a:pt x="5668" y="7872"/>
                  </a:lnTo>
                  <a:lnTo>
                    <a:pt x="4251" y="7872"/>
                  </a:lnTo>
                  <a:lnTo>
                    <a:pt x="4251" y="9289"/>
                  </a:lnTo>
                  <a:lnTo>
                    <a:pt x="4199" y="9866"/>
                  </a:lnTo>
                  <a:lnTo>
                    <a:pt x="4147" y="10129"/>
                  </a:lnTo>
                  <a:lnTo>
                    <a:pt x="4042" y="10286"/>
                  </a:lnTo>
                  <a:lnTo>
                    <a:pt x="3937" y="10496"/>
                  </a:lnTo>
                  <a:lnTo>
                    <a:pt x="3779" y="10654"/>
                  </a:lnTo>
                  <a:lnTo>
                    <a:pt x="3569" y="10811"/>
                  </a:lnTo>
                  <a:lnTo>
                    <a:pt x="3307" y="10916"/>
                  </a:lnTo>
                  <a:lnTo>
                    <a:pt x="2940" y="10968"/>
                  </a:lnTo>
                  <a:lnTo>
                    <a:pt x="2572" y="10916"/>
                  </a:lnTo>
                  <a:lnTo>
                    <a:pt x="2257" y="10811"/>
                  </a:lnTo>
                  <a:lnTo>
                    <a:pt x="1995" y="10706"/>
                  </a:lnTo>
                  <a:lnTo>
                    <a:pt x="1837" y="10496"/>
                  </a:lnTo>
                  <a:lnTo>
                    <a:pt x="1732" y="10339"/>
                  </a:lnTo>
                  <a:lnTo>
                    <a:pt x="1628" y="10129"/>
                  </a:lnTo>
                  <a:lnTo>
                    <a:pt x="1575" y="9866"/>
                  </a:lnTo>
                  <a:lnTo>
                    <a:pt x="1523" y="9184"/>
                  </a:lnTo>
                  <a:lnTo>
                    <a:pt x="1470" y="8187"/>
                  </a:lnTo>
                  <a:lnTo>
                    <a:pt x="1470" y="6298"/>
                  </a:lnTo>
                  <a:lnTo>
                    <a:pt x="1470" y="4461"/>
                  </a:lnTo>
                  <a:lnTo>
                    <a:pt x="1523" y="3516"/>
                  </a:lnTo>
                  <a:lnTo>
                    <a:pt x="1575" y="2729"/>
                  </a:lnTo>
                  <a:lnTo>
                    <a:pt x="1628" y="2309"/>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099"/>
                  </a:lnTo>
                  <a:lnTo>
                    <a:pt x="4199" y="2414"/>
                  </a:lnTo>
                  <a:lnTo>
                    <a:pt x="4199" y="3044"/>
                  </a:lnTo>
                  <a:lnTo>
                    <a:pt x="4199" y="3936"/>
                  </a:lnTo>
                  <a:lnTo>
                    <a:pt x="5563" y="3936"/>
                  </a:lnTo>
                  <a:lnTo>
                    <a:pt x="5563" y="2677"/>
                  </a:lnTo>
                  <a:lnTo>
                    <a:pt x="5563" y="2152"/>
                  </a:lnTo>
                  <a:lnTo>
                    <a:pt x="5459" y="1732"/>
                  </a:lnTo>
                  <a:lnTo>
                    <a:pt x="5301" y="1260"/>
                  </a:lnTo>
                  <a:lnTo>
                    <a:pt x="5091" y="892"/>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25" name="Google Shape;1225;p21"/>
            <p:cNvSpPr/>
            <p:nvPr/>
          </p:nvSpPr>
          <p:spPr>
            <a:xfrm>
              <a:off x="577568" y="3053821"/>
              <a:ext cx="46497" cy="96460"/>
            </a:xfrm>
            <a:custGeom>
              <a:avLst/>
              <a:gdLst/>
              <a:ahLst/>
              <a:cxnLst/>
              <a:rect l="l" t="t" r="r" b="b"/>
              <a:pathLst>
                <a:path w="5721" h="11861" extrusionOk="0">
                  <a:moveTo>
                    <a:pt x="2415" y="1365"/>
                  </a:moveTo>
                  <a:lnTo>
                    <a:pt x="3044" y="1417"/>
                  </a:lnTo>
                  <a:lnTo>
                    <a:pt x="3412" y="1470"/>
                  </a:lnTo>
                  <a:lnTo>
                    <a:pt x="3726" y="1627"/>
                  </a:lnTo>
                  <a:lnTo>
                    <a:pt x="3884" y="1784"/>
                  </a:lnTo>
                  <a:lnTo>
                    <a:pt x="4041" y="1942"/>
                  </a:lnTo>
                  <a:lnTo>
                    <a:pt x="4146" y="2152"/>
                  </a:lnTo>
                  <a:lnTo>
                    <a:pt x="4199" y="2414"/>
                  </a:lnTo>
                  <a:lnTo>
                    <a:pt x="4251" y="3044"/>
                  </a:lnTo>
                  <a:lnTo>
                    <a:pt x="4304" y="3936"/>
                  </a:lnTo>
                  <a:lnTo>
                    <a:pt x="4304" y="6560"/>
                  </a:lnTo>
                  <a:lnTo>
                    <a:pt x="4304" y="8029"/>
                  </a:lnTo>
                  <a:lnTo>
                    <a:pt x="4251" y="8817"/>
                  </a:lnTo>
                  <a:lnTo>
                    <a:pt x="4199" y="9394"/>
                  </a:lnTo>
                  <a:lnTo>
                    <a:pt x="4094" y="9761"/>
                  </a:lnTo>
                  <a:lnTo>
                    <a:pt x="3989" y="10024"/>
                  </a:lnTo>
                  <a:lnTo>
                    <a:pt x="3831" y="10234"/>
                  </a:lnTo>
                  <a:lnTo>
                    <a:pt x="3622" y="10391"/>
                  </a:lnTo>
                  <a:lnTo>
                    <a:pt x="3359" y="10444"/>
                  </a:lnTo>
                  <a:lnTo>
                    <a:pt x="3044" y="10496"/>
                  </a:lnTo>
                  <a:lnTo>
                    <a:pt x="2415" y="10548"/>
                  </a:lnTo>
                  <a:lnTo>
                    <a:pt x="1470" y="10548"/>
                  </a:lnTo>
                  <a:lnTo>
                    <a:pt x="1470" y="1365"/>
                  </a:lnTo>
                  <a:close/>
                  <a:moveTo>
                    <a:pt x="0" y="0"/>
                  </a:moveTo>
                  <a:lnTo>
                    <a:pt x="0" y="11860"/>
                  </a:lnTo>
                  <a:lnTo>
                    <a:pt x="3097" y="11860"/>
                  </a:lnTo>
                  <a:lnTo>
                    <a:pt x="3517" y="11808"/>
                  </a:lnTo>
                  <a:lnTo>
                    <a:pt x="3936" y="11703"/>
                  </a:lnTo>
                  <a:lnTo>
                    <a:pt x="4304" y="11598"/>
                  </a:lnTo>
                  <a:lnTo>
                    <a:pt x="4671" y="11388"/>
                  </a:lnTo>
                  <a:lnTo>
                    <a:pt x="4986" y="11126"/>
                  </a:lnTo>
                  <a:lnTo>
                    <a:pt x="5248" y="10758"/>
                  </a:lnTo>
                  <a:lnTo>
                    <a:pt x="5353" y="10496"/>
                  </a:lnTo>
                  <a:lnTo>
                    <a:pt x="5511" y="10234"/>
                  </a:lnTo>
                  <a:lnTo>
                    <a:pt x="5616" y="9604"/>
                  </a:lnTo>
                  <a:lnTo>
                    <a:pt x="5668" y="8869"/>
                  </a:lnTo>
                  <a:lnTo>
                    <a:pt x="5721" y="8082"/>
                  </a:lnTo>
                  <a:lnTo>
                    <a:pt x="5721" y="5091"/>
                  </a:lnTo>
                  <a:lnTo>
                    <a:pt x="5721" y="3306"/>
                  </a:lnTo>
                  <a:lnTo>
                    <a:pt x="5668" y="2152"/>
                  </a:lnTo>
                  <a:lnTo>
                    <a:pt x="5563" y="1784"/>
                  </a:lnTo>
                  <a:lnTo>
                    <a:pt x="5458" y="1417"/>
                  </a:lnTo>
                  <a:lnTo>
                    <a:pt x="5301" y="1155"/>
                  </a:lnTo>
                  <a:lnTo>
                    <a:pt x="5143" y="892"/>
                  </a:lnTo>
                  <a:lnTo>
                    <a:pt x="4881" y="577"/>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26" name="Google Shape;1226;p21"/>
            <p:cNvSpPr/>
            <p:nvPr/>
          </p:nvSpPr>
          <p:spPr>
            <a:xfrm>
              <a:off x="631738" y="3052113"/>
              <a:ext cx="46928" cy="99444"/>
            </a:xfrm>
            <a:custGeom>
              <a:avLst/>
              <a:gdLst/>
              <a:ahLst/>
              <a:cxnLst/>
              <a:rect l="l" t="t" r="r" b="b"/>
              <a:pathLst>
                <a:path w="5774" h="12228"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6"/>
                  </a:lnTo>
                  <a:lnTo>
                    <a:pt x="420" y="3884"/>
                  </a:lnTo>
                  <a:lnTo>
                    <a:pt x="525" y="4251"/>
                  </a:lnTo>
                  <a:lnTo>
                    <a:pt x="735" y="4566"/>
                  </a:lnTo>
                  <a:lnTo>
                    <a:pt x="945" y="4933"/>
                  </a:lnTo>
                  <a:lnTo>
                    <a:pt x="1260" y="5301"/>
                  </a:lnTo>
                  <a:lnTo>
                    <a:pt x="1627" y="5720"/>
                  </a:lnTo>
                  <a:lnTo>
                    <a:pt x="3254" y="7400"/>
                  </a:lnTo>
                  <a:lnTo>
                    <a:pt x="3726" y="7872"/>
                  </a:lnTo>
                  <a:lnTo>
                    <a:pt x="4041" y="8344"/>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8"/>
                  </a:lnTo>
                  <a:lnTo>
                    <a:pt x="2414" y="10916"/>
                  </a:lnTo>
                  <a:lnTo>
                    <a:pt x="2100" y="10758"/>
                  </a:lnTo>
                  <a:lnTo>
                    <a:pt x="1837" y="10601"/>
                  </a:lnTo>
                  <a:lnTo>
                    <a:pt x="1680" y="10391"/>
                  </a:lnTo>
                  <a:lnTo>
                    <a:pt x="1522" y="10129"/>
                  </a:lnTo>
                  <a:lnTo>
                    <a:pt x="1470" y="9919"/>
                  </a:lnTo>
                  <a:lnTo>
                    <a:pt x="1417" y="9551"/>
                  </a:lnTo>
                  <a:lnTo>
                    <a:pt x="1417" y="7977"/>
                  </a:lnTo>
                  <a:lnTo>
                    <a:pt x="0" y="7977"/>
                  </a:lnTo>
                  <a:lnTo>
                    <a:pt x="0" y="9289"/>
                  </a:lnTo>
                  <a:lnTo>
                    <a:pt x="53" y="9919"/>
                  </a:lnTo>
                  <a:lnTo>
                    <a:pt x="105" y="10234"/>
                  </a:lnTo>
                  <a:lnTo>
                    <a:pt x="210" y="10549"/>
                  </a:lnTo>
                  <a:lnTo>
                    <a:pt x="315" y="10863"/>
                  </a:lnTo>
                  <a:lnTo>
                    <a:pt x="473" y="11126"/>
                  </a:lnTo>
                  <a:lnTo>
                    <a:pt x="683" y="11388"/>
                  </a:lnTo>
                  <a:lnTo>
                    <a:pt x="945" y="11651"/>
                  </a:lnTo>
                  <a:lnTo>
                    <a:pt x="1155" y="11808"/>
                  </a:lnTo>
                  <a:lnTo>
                    <a:pt x="1575" y="12018"/>
                  </a:lnTo>
                  <a:lnTo>
                    <a:pt x="2152" y="12175"/>
                  </a:lnTo>
                  <a:lnTo>
                    <a:pt x="2519" y="12228"/>
                  </a:lnTo>
                  <a:lnTo>
                    <a:pt x="2887" y="12228"/>
                  </a:lnTo>
                  <a:lnTo>
                    <a:pt x="3307" y="12175"/>
                  </a:lnTo>
                  <a:lnTo>
                    <a:pt x="3726" y="12123"/>
                  </a:lnTo>
                  <a:lnTo>
                    <a:pt x="4199" y="11966"/>
                  </a:lnTo>
                  <a:lnTo>
                    <a:pt x="4671" y="11756"/>
                  </a:lnTo>
                  <a:lnTo>
                    <a:pt x="4881" y="11598"/>
                  </a:lnTo>
                  <a:lnTo>
                    <a:pt x="5091" y="11388"/>
                  </a:lnTo>
                  <a:lnTo>
                    <a:pt x="5301" y="11178"/>
                  </a:lnTo>
                  <a:lnTo>
                    <a:pt x="5458" y="10863"/>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8"/>
                  </a:lnTo>
                  <a:lnTo>
                    <a:pt x="2362" y="4251"/>
                  </a:lnTo>
                  <a:lnTo>
                    <a:pt x="1995" y="3726"/>
                  </a:lnTo>
                  <a:lnTo>
                    <a:pt x="1890" y="3516"/>
                  </a:lnTo>
                  <a:lnTo>
                    <a:pt x="1785" y="3254"/>
                  </a:lnTo>
                  <a:lnTo>
                    <a:pt x="1732" y="2992"/>
                  </a:lnTo>
                  <a:lnTo>
                    <a:pt x="1732" y="2677"/>
                  </a:lnTo>
                  <a:lnTo>
                    <a:pt x="1732" y="2309"/>
                  </a:lnTo>
                  <a:lnTo>
                    <a:pt x="1785" y="2099"/>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4"/>
                  </a:lnTo>
                  <a:lnTo>
                    <a:pt x="4199" y="2204"/>
                  </a:lnTo>
                  <a:lnTo>
                    <a:pt x="4199" y="2624"/>
                  </a:lnTo>
                  <a:lnTo>
                    <a:pt x="4251" y="3674"/>
                  </a:lnTo>
                  <a:lnTo>
                    <a:pt x="5563" y="3674"/>
                  </a:lnTo>
                  <a:lnTo>
                    <a:pt x="5563" y="2624"/>
                  </a:lnTo>
                  <a:lnTo>
                    <a:pt x="5511" y="1890"/>
                  </a:lnTo>
                  <a:lnTo>
                    <a:pt x="5406" y="1417"/>
                  </a:lnTo>
                  <a:lnTo>
                    <a:pt x="5196" y="997"/>
                  </a:lnTo>
                  <a:lnTo>
                    <a:pt x="4986" y="682"/>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27" name="Google Shape;1227;p21"/>
            <p:cNvSpPr/>
            <p:nvPr/>
          </p:nvSpPr>
          <p:spPr>
            <a:xfrm>
              <a:off x="520838" y="3171612"/>
              <a:ext cx="46928" cy="99452"/>
            </a:xfrm>
            <a:custGeom>
              <a:avLst/>
              <a:gdLst/>
              <a:ahLst/>
              <a:cxnLst/>
              <a:rect l="l" t="t" r="r" b="b"/>
              <a:pathLst>
                <a:path w="5774" h="12229" extrusionOk="0">
                  <a:moveTo>
                    <a:pt x="3045" y="0"/>
                  </a:moveTo>
                  <a:lnTo>
                    <a:pt x="2572" y="53"/>
                  </a:lnTo>
                  <a:lnTo>
                    <a:pt x="2152" y="105"/>
                  </a:lnTo>
                  <a:lnTo>
                    <a:pt x="1785" y="210"/>
                  </a:lnTo>
                  <a:lnTo>
                    <a:pt x="1470" y="368"/>
                  </a:lnTo>
                  <a:lnTo>
                    <a:pt x="1208" y="525"/>
                  </a:lnTo>
                  <a:lnTo>
                    <a:pt x="998" y="735"/>
                  </a:lnTo>
                  <a:lnTo>
                    <a:pt x="788" y="945"/>
                  </a:lnTo>
                  <a:lnTo>
                    <a:pt x="630" y="1155"/>
                  </a:lnTo>
                  <a:lnTo>
                    <a:pt x="473" y="1627"/>
                  </a:lnTo>
                  <a:lnTo>
                    <a:pt x="368" y="2047"/>
                  </a:lnTo>
                  <a:lnTo>
                    <a:pt x="316" y="2467"/>
                  </a:lnTo>
                  <a:lnTo>
                    <a:pt x="316" y="2782"/>
                  </a:lnTo>
                  <a:lnTo>
                    <a:pt x="316" y="3149"/>
                  </a:lnTo>
                  <a:lnTo>
                    <a:pt x="368" y="3517"/>
                  </a:lnTo>
                  <a:lnTo>
                    <a:pt x="421" y="3884"/>
                  </a:lnTo>
                  <a:lnTo>
                    <a:pt x="578" y="4251"/>
                  </a:lnTo>
                  <a:lnTo>
                    <a:pt x="735" y="4566"/>
                  </a:lnTo>
                  <a:lnTo>
                    <a:pt x="998" y="4933"/>
                  </a:lnTo>
                  <a:lnTo>
                    <a:pt x="1260" y="5301"/>
                  </a:lnTo>
                  <a:lnTo>
                    <a:pt x="1680" y="5721"/>
                  </a:lnTo>
                  <a:lnTo>
                    <a:pt x="3254" y="7400"/>
                  </a:lnTo>
                  <a:lnTo>
                    <a:pt x="3727" y="7872"/>
                  </a:lnTo>
                  <a:lnTo>
                    <a:pt x="4094" y="8345"/>
                  </a:lnTo>
                  <a:lnTo>
                    <a:pt x="4199" y="8607"/>
                  </a:lnTo>
                  <a:lnTo>
                    <a:pt x="4304" y="8869"/>
                  </a:lnTo>
                  <a:lnTo>
                    <a:pt x="4356" y="9132"/>
                  </a:lnTo>
                  <a:lnTo>
                    <a:pt x="4356" y="9499"/>
                  </a:lnTo>
                  <a:lnTo>
                    <a:pt x="4304" y="9919"/>
                  </a:lnTo>
                  <a:lnTo>
                    <a:pt x="4199" y="10234"/>
                  </a:lnTo>
                  <a:lnTo>
                    <a:pt x="4042" y="10496"/>
                  </a:lnTo>
                  <a:lnTo>
                    <a:pt x="3779" y="10706"/>
                  </a:lnTo>
                  <a:lnTo>
                    <a:pt x="3569" y="10811"/>
                  </a:lnTo>
                  <a:lnTo>
                    <a:pt x="3307" y="10916"/>
                  </a:lnTo>
                  <a:lnTo>
                    <a:pt x="2887" y="10969"/>
                  </a:lnTo>
                  <a:lnTo>
                    <a:pt x="2415" y="10916"/>
                  </a:lnTo>
                  <a:lnTo>
                    <a:pt x="2100" y="10759"/>
                  </a:lnTo>
                  <a:lnTo>
                    <a:pt x="1837" y="10601"/>
                  </a:lnTo>
                  <a:lnTo>
                    <a:pt x="1680" y="10391"/>
                  </a:lnTo>
                  <a:lnTo>
                    <a:pt x="1575" y="10129"/>
                  </a:lnTo>
                  <a:lnTo>
                    <a:pt x="1470" y="9919"/>
                  </a:lnTo>
                  <a:lnTo>
                    <a:pt x="1470" y="9552"/>
                  </a:lnTo>
                  <a:lnTo>
                    <a:pt x="1418" y="7977"/>
                  </a:lnTo>
                  <a:lnTo>
                    <a:pt x="1" y="7977"/>
                  </a:lnTo>
                  <a:lnTo>
                    <a:pt x="1" y="9289"/>
                  </a:lnTo>
                  <a:lnTo>
                    <a:pt x="53" y="9919"/>
                  </a:lnTo>
                  <a:lnTo>
                    <a:pt x="106" y="10234"/>
                  </a:lnTo>
                  <a:lnTo>
                    <a:pt x="211" y="10549"/>
                  </a:lnTo>
                  <a:lnTo>
                    <a:pt x="316" y="10864"/>
                  </a:lnTo>
                  <a:lnTo>
                    <a:pt x="473" y="11126"/>
                  </a:lnTo>
                  <a:lnTo>
                    <a:pt x="683" y="11388"/>
                  </a:lnTo>
                  <a:lnTo>
                    <a:pt x="945" y="11651"/>
                  </a:lnTo>
                  <a:lnTo>
                    <a:pt x="1208" y="11808"/>
                  </a:lnTo>
                  <a:lnTo>
                    <a:pt x="1575" y="12018"/>
                  </a:lnTo>
                  <a:lnTo>
                    <a:pt x="2152" y="12176"/>
                  </a:lnTo>
                  <a:lnTo>
                    <a:pt x="2520" y="12228"/>
                  </a:lnTo>
                  <a:lnTo>
                    <a:pt x="2940" y="12228"/>
                  </a:lnTo>
                  <a:lnTo>
                    <a:pt x="3307" y="12176"/>
                  </a:lnTo>
                  <a:lnTo>
                    <a:pt x="3727" y="12123"/>
                  </a:lnTo>
                  <a:lnTo>
                    <a:pt x="4199" y="11966"/>
                  </a:lnTo>
                  <a:lnTo>
                    <a:pt x="4671" y="11756"/>
                  </a:lnTo>
                  <a:lnTo>
                    <a:pt x="4934" y="11598"/>
                  </a:lnTo>
                  <a:lnTo>
                    <a:pt x="5144" y="11388"/>
                  </a:lnTo>
                  <a:lnTo>
                    <a:pt x="5301" y="11178"/>
                  </a:lnTo>
                  <a:lnTo>
                    <a:pt x="5459" y="10864"/>
                  </a:lnTo>
                  <a:lnTo>
                    <a:pt x="5616" y="10601"/>
                  </a:lnTo>
                  <a:lnTo>
                    <a:pt x="5721" y="10234"/>
                  </a:lnTo>
                  <a:lnTo>
                    <a:pt x="5773" y="9814"/>
                  </a:lnTo>
                  <a:lnTo>
                    <a:pt x="5773" y="9394"/>
                  </a:lnTo>
                  <a:lnTo>
                    <a:pt x="5773" y="8922"/>
                  </a:lnTo>
                  <a:lnTo>
                    <a:pt x="5721" y="8502"/>
                  </a:lnTo>
                  <a:lnTo>
                    <a:pt x="5616" y="8082"/>
                  </a:lnTo>
                  <a:lnTo>
                    <a:pt x="5459" y="7767"/>
                  </a:lnTo>
                  <a:lnTo>
                    <a:pt x="5249" y="7400"/>
                  </a:lnTo>
                  <a:lnTo>
                    <a:pt x="5039" y="7085"/>
                  </a:lnTo>
                  <a:lnTo>
                    <a:pt x="4409" y="6350"/>
                  </a:lnTo>
                  <a:lnTo>
                    <a:pt x="2887" y="4829"/>
                  </a:lnTo>
                  <a:lnTo>
                    <a:pt x="2362" y="4251"/>
                  </a:lnTo>
                  <a:lnTo>
                    <a:pt x="1995" y="3726"/>
                  </a:lnTo>
                  <a:lnTo>
                    <a:pt x="1890" y="3517"/>
                  </a:lnTo>
                  <a:lnTo>
                    <a:pt x="1785" y="3254"/>
                  </a:lnTo>
                  <a:lnTo>
                    <a:pt x="1733" y="2992"/>
                  </a:lnTo>
                  <a:lnTo>
                    <a:pt x="1733" y="2677"/>
                  </a:lnTo>
                  <a:lnTo>
                    <a:pt x="1733" y="2310"/>
                  </a:lnTo>
                  <a:lnTo>
                    <a:pt x="1785" y="2100"/>
                  </a:lnTo>
                  <a:lnTo>
                    <a:pt x="1890" y="1837"/>
                  </a:lnTo>
                  <a:lnTo>
                    <a:pt x="2047" y="1627"/>
                  </a:lnTo>
                  <a:lnTo>
                    <a:pt x="2257" y="1417"/>
                  </a:lnTo>
                  <a:lnTo>
                    <a:pt x="2572" y="1312"/>
                  </a:lnTo>
                  <a:lnTo>
                    <a:pt x="2992" y="1260"/>
                  </a:lnTo>
                  <a:lnTo>
                    <a:pt x="3307" y="1312"/>
                  </a:lnTo>
                  <a:lnTo>
                    <a:pt x="3622" y="1365"/>
                  </a:lnTo>
                  <a:lnTo>
                    <a:pt x="3832" y="1522"/>
                  </a:lnTo>
                  <a:lnTo>
                    <a:pt x="3989" y="1680"/>
                  </a:lnTo>
                  <a:lnTo>
                    <a:pt x="4094" y="1837"/>
                  </a:lnTo>
                  <a:lnTo>
                    <a:pt x="4147" y="1995"/>
                  </a:lnTo>
                  <a:lnTo>
                    <a:pt x="4199" y="2205"/>
                  </a:lnTo>
                  <a:lnTo>
                    <a:pt x="4252" y="2624"/>
                  </a:lnTo>
                  <a:lnTo>
                    <a:pt x="4252" y="3674"/>
                  </a:lnTo>
                  <a:lnTo>
                    <a:pt x="5564" y="3674"/>
                  </a:lnTo>
                  <a:lnTo>
                    <a:pt x="5564" y="2624"/>
                  </a:lnTo>
                  <a:lnTo>
                    <a:pt x="5511" y="1890"/>
                  </a:lnTo>
                  <a:lnTo>
                    <a:pt x="5406" y="1417"/>
                  </a:lnTo>
                  <a:lnTo>
                    <a:pt x="5249" y="998"/>
                  </a:lnTo>
                  <a:lnTo>
                    <a:pt x="4986" y="683"/>
                  </a:lnTo>
                  <a:lnTo>
                    <a:pt x="4724" y="473"/>
                  </a:lnTo>
                  <a:lnTo>
                    <a:pt x="4461" y="315"/>
                  </a:lnTo>
                  <a:lnTo>
                    <a:pt x="4147" y="158"/>
                  </a:lnTo>
                  <a:lnTo>
                    <a:pt x="3884" y="105"/>
                  </a:lnTo>
                  <a:lnTo>
                    <a:pt x="3569" y="53"/>
                  </a:lnTo>
                  <a:lnTo>
                    <a:pt x="3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28" name="Google Shape;1228;p21"/>
            <p:cNvSpPr/>
            <p:nvPr/>
          </p:nvSpPr>
          <p:spPr>
            <a:xfrm>
              <a:off x="575861" y="3172889"/>
              <a:ext cx="46075" cy="96891"/>
            </a:xfrm>
            <a:custGeom>
              <a:avLst/>
              <a:gdLst/>
              <a:ahLst/>
              <a:cxnLst/>
              <a:rect l="l" t="t" r="r" b="b"/>
              <a:pathLst>
                <a:path w="5669" h="11914" extrusionOk="0">
                  <a:moveTo>
                    <a:pt x="1" y="1"/>
                  </a:moveTo>
                  <a:lnTo>
                    <a:pt x="1" y="11914"/>
                  </a:lnTo>
                  <a:lnTo>
                    <a:pt x="1470" y="11914"/>
                  </a:lnTo>
                  <a:lnTo>
                    <a:pt x="1260" y="1628"/>
                  </a:lnTo>
                  <a:lnTo>
                    <a:pt x="3569" y="11914"/>
                  </a:lnTo>
                  <a:lnTo>
                    <a:pt x="5668" y="11914"/>
                  </a:lnTo>
                  <a:lnTo>
                    <a:pt x="5668"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29" name="Google Shape;1229;p21"/>
            <p:cNvSpPr/>
            <p:nvPr/>
          </p:nvSpPr>
          <p:spPr>
            <a:xfrm>
              <a:off x="631307" y="3171612"/>
              <a:ext cx="46075" cy="99452"/>
            </a:xfrm>
            <a:custGeom>
              <a:avLst/>
              <a:gdLst/>
              <a:ahLst/>
              <a:cxnLst/>
              <a:rect l="l" t="t" r="r" b="b"/>
              <a:pathLst>
                <a:path w="5669" h="12229" extrusionOk="0">
                  <a:moveTo>
                    <a:pt x="2992" y="0"/>
                  </a:moveTo>
                  <a:lnTo>
                    <a:pt x="2520" y="53"/>
                  </a:lnTo>
                  <a:lnTo>
                    <a:pt x="2153" y="105"/>
                  </a:lnTo>
                  <a:lnTo>
                    <a:pt x="1838" y="158"/>
                  </a:lnTo>
                  <a:lnTo>
                    <a:pt x="1523" y="263"/>
                  </a:lnTo>
                  <a:lnTo>
                    <a:pt x="1260" y="420"/>
                  </a:lnTo>
                  <a:lnTo>
                    <a:pt x="1050" y="578"/>
                  </a:lnTo>
                  <a:lnTo>
                    <a:pt x="683" y="945"/>
                  </a:lnTo>
                  <a:lnTo>
                    <a:pt x="421"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4" y="9971"/>
                  </a:lnTo>
                  <a:lnTo>
                    <a:pt x="5616" y="9552"/>
                  </a:lnTo>
                  <a:lnTo>
                    <a:pt x="5669" y="7872"/>
                  </a:lnTo>
                  <a:lnTo>
                    <a:pt x="4252" y="7872"/>
                  </a:lnTo>
                  <a:lnTo>
                    <a:pt x="4252"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8" y="10496"/>
                  </a:lnTo>
                  <a:lnTo>
                    <a:pt x="1733"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8" y="1837"/>
                  </a:lnTo>
                  <a:lnTo>
                    <a:pt x="1995" y="1575"/>
                  </a:lnTo>
                  <a:lnTo>
                    <a:pt x="2205" y="1417"/>
                  </a:lnTo>
                  <a:lnTo>
                    <a:pt x="2572" y="1312"/>
                  </a:lnTo>
                  <a:lnTo>
                    <a:pt x="2992" y="1260"/>
                  </a:lnTo>
                  <a:lnTo>
                    <a:pt x="3360" y="1312"/>
                  </a:lnTo>
                  <a:lnTo>
                    <a:pt x="3674" y="1417"/>
                  </a:lnTo>
                  <a:lnTo>
                    <a:pt x="3884" y="1627"/>
                  </a:lnTo>
                  <a:lnTo>
                    <a:pt x="4042" y="1837"/>
                  </a:lnTo>
                  <a:lnTo>
                    <a:pt x="4147" y="2100"/>
                  </a:lnTo>
                  <a:lnTo>
                    <a:pt x="4199" y="2414"/>
                  </a:lnTo>
                  <a:lnTo>
                    <a:pt x="4199" y="3044"/>
                  </a:lnTo>
                  <a:lnTo>
                    <a:pt x="4199" y="3936"/>
                  </a:lnTo>
                  <a:lnTo>
                    <a:pt x="5564" y="3936"/>
                  </a:lnTo>
                  <a:lnTo>
                    <a:pt x="5564" y="2677"/>
                  </a:lnTo>
                  <a:lnTo>
                    <a:pt x="5564" y="2152"/>
                  </a:lnTo>
                  <a:lnTo>
                    <a:pt x="5459" y="1732"/>
                  </a:lnTo>
                  <a:lnTo>
                    <a:pt x="5301" y="1260"/>
                  </a:lnTo>
                  <a:lnTo>
                    <a:pt x="5091" y="893"/>
                  </a:lnTo>
                  <a:lnTo>
                    <a:pt x="4776" y="630"/>
                  </a:lnTo>
                  <a:lnTo>
                    <a:pt x="4462" y="368"/>
                  </a:lnTo>
                  <a:lnTo>
                    <a:pt x="4094" y="210"/>
                  </a:lnTo>
                  <a:lnTo>
                    <a:pt x="3727" y="105"/>
                  </a:lnTo>
                  <a:lnTo>
                    <a:pt x="3360"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30" name="Google Shape;1230;p21"/>
            <p:cNvSpPr/>
            <p:nvPr/>
          </p:nvSpPr>
          <p:spPr>
            <a:xfrm>
              <a:off x="277298" y="2872865"/>
              <a:ext cx="450841" cy="450687"/>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pic>
        <p:nvPicPr>
          <p:cNvPr id="1231" name="Google Shape;1231;p21"/>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1232" name="Google Shape;1232;p21"/>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00_Branding Slide_Prince Edward Island_FR">
  <p:cSld name="TITLE_1_13">
    <p:spTree>
      <p:nvGrpSpPr>
        <p:cNvPr id="1" name="Shape 1233"/>
        <p:cNvGrpSpPr/>
        <p:nvPr/>
      </p:nvGrpSpPr>
      <p:grpSpPr>
        <a:xfrm>
          <a:off x="0" y="0"/>
          <a:ext cx="0" cy="0"/>
          <a:chOff x="0" y="0"/>
          <a:chExt cx="0" cy="0"/>
        </a:xfrm>
      </p:grpSpPr>
      <p:pic>
        <p:nvPicPr>
          <p:cNvPr id="1234" name="Google Shape;1234;p22"/>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1235" name="Google Shape;1235;p22"/>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B28E01">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2"/>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endParaRPr sz="900">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en" sz="900">
                <a:solidFill>
                  <a:srgbClr val="FFFFFF"/>
                </a:solidFill>
              </a:rPr>
              <a:t>Île-du-Prince-Édouard, Canada - Photo : Freepik</a:t>
            </a:r>
            <a:endParaRPr sz="900">
              <a:solidFill>
                <a:srgbClr val="FFFFFF"/>
              </a:solidFill>
            </a:endParaRPr>
          </a:p>
          <a:p>
            <a:pPr marL="0" marR="0" lvl="0" indent="0" algn="l" rtl="0">
              <a:lnSpc>
                <a:spcPct val="115000"/>
              </a:lnSpc>
              <a:spcBef>
                <a:spcPts val="0"/>
              </a:spcBef>
              <a:spcAft>
                <a:spcPts val="0"/>
              </a:spcAft>
              <a:buClr>
                <a:srgbClr val="000000"/>
              </a:buClr>
              <a:buSzPts val="900"/>
              <a:buFont typeface="Arial"/>
              <a:buNone/>
            </a:pPr>
            <a:endParaRPr sz="900">
              <a:solidFill>
                <a:srgbClr val="FFFFFF"/>
              </a:solidFill>
            </a:endParaRPr>
          </a:p>
        </p:txBody>
      </p:sp>
      <p:sp>
        <p:nvSpPr>
          <p:cNvPr id="1237" name="Google Shape;1237;p22"/>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8" name="Google Shape;1238;p22"/>
          <p:cNvGrpSpPr/>
          <p:nvPr/>
        </p:nvGrpSpPr>
        <p:grpSpPr>
          <a:xfrm>
            <a:off x="429700" y="1254487"/>
            <a:ext cx="4858710" cy="923133"/>
            <a:chOff x="277295" y="3594869"/>
            <a:chExt cx="2318861" cy="440573"/>
          </a:xfrm>
        </p:grpSpPr>
        <p:sp>
          <p:nvSpPr>
            <p:cNvPr id="1239" name="Google Shape;1239;p22"/>
            <p:cNvSpPr/>
            <p:nvPr/>
          </p:nvSpPr>
          <p:spPr>
            <a:xfrm>
              <a:off x="837311" y="3632417"/>
              <a:ext cx="71128" cy="146860"/>
            </a:xfrm>
            <a:custGeom>
              <a:avLst/>
              <a:gdLst/>
              <a:ahLst/>
              <a:cxnLst/>
              <a:rect l="l" t="t" r="r" b="b"/>
              <a:pathLst>
                <a:path w="8765" h="18473" extrusionOk="0">
                  <a:moveTo>
                    <a:pt x="4619" y="0"/>
                  </a:moveTo>
                  <a:lnTo>
                    <a:pt x="3884" y="53"/>
                  </a:lnTo>
                  <a:lnTo>
                    <a:pt x="3254" y="158"/>
                  </a:lnTo>
                  <a:lnTo>
                    <a:pt x="2677" y="315"/>
                  </a:lnTo>
                  <a:lnTo>
                    <a:pt x="2204" y="525"/>
                  </a:lnTo>
                  <a:lnTo>
                    <a:pt x="1785" y="787"/>
                  </a:lnTo>
                  <a:lnTo>
                    <a:pt x="1470" y="1102"/>
                  </a:lnTo>
                  <a:lnTo>
                    <a:pt x="1207" y="1417"/>
                  </a:lnTo>
                  <a:lnTo>
                    <a:pt x="945" y="1732"/>
                  </a:lnTo>
                  <a:lnTo>
                    <a:pt x="788" y="2099"/>
                  </a:lnTo>
                  <a:lnTo>
                    <a:pt x="683" y="2467"/>
                  </a:lnTo>
                  <a:lnTo>
                    <a:pt x="525" y="3149"/>
                  </a:lnTo>
                  <a:lnTo>
                    <a:pt x="473" y="3726"/>
                  </a:lnTo>
                  <a:lnTo>
                    <a:pt x="420" y="4198"/>
                  </a:lnTo>
                  <a:lnTo>
                    <a:pt x="473" y="4776"/>
                  </a:lnTo>
                  <a:lnTo>
                    <a:pt x="525" y="5353"/>
                  </a:lnTo>
                  <a:lnTo>
                    <a:pt x="630" y="5878"/>
                  </a:lnTo>
                  <a:lnTo>
                    <a:pt x="840" y="6403"/>
                  </a:lnTo>
                  <a:lnTo>
                    <a:pt x="1102" y="6927"/>
                  </a:lnTo>
                  <a:lnTo>
                    <a:pt x="1470" y="7452"/>
                  </a:lnTo>
                  <a:lnTo>
                    <a:pt x="1942" y="8029"/>
                  </a:lnTo>
                  <a:lnTo>
                    <a:pt x="2519" y="8659"/>
                  </a:lnTo>
                  <a:lnTo>
                    <a:pt x="4933" y="11178"/>
                  </a:lnTo>
                  <a:lnTo>
                    <a:pt x="5616" y="11913"/>
                  </a:lnTo>
                  <a:lnTo>
                    <a:pt x="5930" y="12228"/>
                  </a:lnTo>
                  <a:lnTo>
                    <a:pt x="6140" y="12595"/>
                  </a:lnTo>
                  <a:lnTo>
                    <a:pt x="6350" y="12962"/>
                  </a:lnTo>
                  <a:lnTo>
                    <a:pt x="6455"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1" y="16426"/>
                  </a:lnTo>
                  <a:lnTo>
                    <a:pt x="3149" y="16321"/>
                  </a:lnTo>
                  <a:lnTo>
                    <a:pt x="2939" y="16164"/>
                  </a:lnTo>
                  <a:lnTo>
                    <a:pt x="2782" y="16006"/>
                  </a:lnTo>
                  <a:lnTo>
                    <a:pt x="2519" y="15691"/>
                  </a:lnTo>
                  <a:lnTo>
                    <a:pt x="2362" y="15324"/>
                  </a:lnTo>
                  <a:lnTo>
                    <a:pt x="2257" y="14957"/>
                  </a:lnTo>
                  <a:lnTo>
                    <a:pt x="2152" y="14432"/>
                  </a:lnTo>
                  <a:lnTo>
                    <a:pt x="2152" y="13802"/>
                  </a:lnTo>
                  <a:lnTo>
                    <a:pt x="2152" y="12018"/>
                  </a:lnTo>
                  <a:lnTo>
                    <a:pt x="0" y="12018"/>
                  </a:lnTo>
                  <a:lnTo>
                    <a:pt x="0" y="14012"/>
                  </a:lnTo>
                  <a:lnTo>
                    <a:pt x="0" y="14537"/>
                  </a:lnTo>
                  <a:lnTo>
                    <a:pt x="53" y="15009"/>
                  </a:lnTo>
                  <a:lnTo>
                    <a:pt x="158" y="15481"/>
                  </a:lnTo>
                  <a:lnTo>
                    <a:pt x="263" y="15954"/>
                  </a:lnTo>
                  <a:lnTo>
                    <a:pt x="473" y="16426"/>
                  </a:lnTo>
                  <a:lnTo>
                    <a:pt x="683" y="16846"/>
                  </a:lnTo>
                  <a:lnTo>
                    <a:pt x="997" y="17213"/>
                  </a:lnTo>
                  <a:lnTo>
                    <a:pt x="1417" y="17581"/>
                  </a:lnTo>
                  <a:lnTo>
                    <a:pt x="1785" y="17843"/>
                  </a:lnTo>
                  <a:lnTo>
                    <a:pt x="2047" y="18000"/>
                  </a:lnTo>
                  <a:lnTo>
                    <a:pt x="2414" y="18158"/>
                  </a:lnTo>
                  <a:lnTo>
                    <a:pt x="2782" y="18263"/>
                  </a:lnTo>
                  <a:lnTo>
                    <a:pt x="3254" y="18368"/>
                  </a:lnTo>
                  <a:lnTo>
                    <a:pt x="3779" y="18473"/>
                  </a:lnTo>
                  <a:lnTo>
                    <a:pt x="4986" y="18473"/>
                  </a:lnTo>
                  <a:lnTo>
                    <a:pt x="5668" y="18368"/>
                  </a:lnTo>
                  <a:lnTo>
                    <a:pt x="6350" y="18105"/>
                  </a:lnTo>
                  <a:lnTo>
                    <a:pt x="6718" y="17948"/>
                  </a:lnTo>
                  <a:lnTo>
                    <a:pt x="7085" y="17738"/>
                  </a:lnTo>
                  <a:lnTo>
                    <a:pt x="7400" y="17528"/>
                  </a:lnTo>
                  <a:lnTo>
                    <a:pt x="7715" y="17213"/>
                  </a:lnTo>
                  <a:lnTo>
                    <a:pt x="8030" y="16846"/>
                  </a:lnTo>
                  <a:lnTo>
                    <a:pt x="8240" y="16479"/>
                  </a:lnTo>
                  <a:lnTo>
                    <a:pt x="8450" y="16006"/>
                  </a:lnTo>
                  <a:lnTo>
                    <a:pt x="8607" y="15481"/>
                  </a:lnTo>
                  <a:lnTo>
                    <a:pt x="8712" y="14852"/>
                  </a:lnTo>
                  <a:lnTo>
                    <a:pt x="8764" y="14170"/>
                  </a:lnTo>
                  <a:lnTo>
                    <a:pt x="8712" y="13487"/>
                  </a:lnTo>
                  <a:lnTo>
                    <a:pt x="8607" y="12805"/>
                  </a:lnTo>
                  <a:lnTo>
                    <a:pt x="8450" y="12280"/>
                  </a:lnTo>
                  <a:lnTo>
                    <a:pt x="8240" y="11755"/>
                  </a:lnTo>
                  <a:lnTo>
                    <a:pt x="7925" y="11231"/>
                  </a:lnTo>
                  <a:lnTo>
                    <a:pt x="7557" y="10706"/>
                  </a:lnTo>
                  <a:lnTo>
                    <a:pt x="7138" y="10181"/>
                  </a:lnTo>
                  <a:lnTo>
                    <a:pt x="6613" y="9656"/>
                  </a:lnTo>
                  <a:lnTo>
                    <a:pt x="4356" y="7295"/>
                  </a:lnTo>
                  <a:lnTo>
                    <a:pt x="3569" y="6403"/>
                  </a:lnTo>
                  <a:lnTo>
                    <a:pt x="3254" y="6035"/>
                  </a:lnTo>
                  <a:lnTo>
                    <a:pt x="2992" y="5668"/>
                  </a:lnTo>
                  <a:lnTo>
                    <a:pt x="2834" y="5301"/>
                  </a:lnTo>
                  <a:lnTo>
                    <a:pt x="2677" y="4933"/>
                  </a:lnTo>
                  <a:lnTo>
                    <a:pt x="2624" y="4513"/>
                  </a:lnTo>
                  <a:lnTo>
                    <a:pt x="2624" y="4041"/>
                  </a:lnTo>
                  <a:lnTo>
                    <a:pt x="2624" y="3516"/>
                  </a:lnTo>
                  <a:lnTo>
                    <a:pt x="2677" y="3149"/>
                  </a:lnTo>
                  <a:lnTo>
                    <a:pt x="2834" y="2782"/>
                  </a:lnTo>
                  <a:lnTo>
                    <a:pt x="3044" y="2467"/>
                  </a:lnTo>
                  <a:lnTo>
                    <a:pt x="3202" y="2309"/>
                  </a:lnTo>
                  <a:lnTo>
                    <a:pt x="3411" y="2204"/>
                  </a:lnTo>
                  <a:lnTo>
                    <a:pt x="3621" y="2047"/>
                  </a:lnTo>
                  <a:lnTo>
                    <a:pt x="3884" y="1994"/>
                  </a:lnTo>
                  <a:lnTo>
                    <a:pt x="4146" y="1942"/>
                  </a:lnTo>
                  <a:lnTo>
                    <a:pt x="5038" y="1942"/>
                  </a:lnTo>
                  <a:lnTo>
                    <a:pt x="5406" y="2099"/>
                  </a:lnTo>
                  <a:lnTo>
                    <a:pt x="5773" y="2309"/>
                  </a:lnTo>
                  <a:lnTo>
                    <a:pt x="5983" y="2519"/>
                  </a:lnTo>
                  <a:lnTo>
                    <a:pt x="6140" y="2782"/>
                  </a:lnTo>
                  <a:lnTo>
                    <a:pt x="6245" y="2991"/>
                  </a:lnTo>
                  <a:lnTo>
                    <a:pt x="6350" y="3359"/>
                  </a:lnTo>
                  <a:lnTo>
                    <a:pt x="6403" y="3936"/>
                  </a:lnTo>
                  <a:lnTo>
                    <a:pt x="6455" y="5563"/>
                  </a:lnTo>
                  <a:lnTo>
                    <a:pt x="8397" y="5563"/>
                  </a:lnTo>
                  <a:lnTo>
                    <a:pt x="8397" y="3936"/>
                  </a:lnTo>
                  <a:lnTo>
                    <a:pt x="8345" y="2834"/>
                  </a:lnTo>
                  <a:lnTo>
                    <a:pt x="8292" y="2467"/>
                  </a:lnTo>
                  <a:lnTo>
                    <a:pt x="8187" y="2099"/>
                  </a:lnTo>
                  <a:lnTo>
                    <a:pt x="8030" y="1784"/>
                  </a:lnTo>
                  <a:lnTo>
                    <a:pt x="7872" y="1470"/>
                  </a:lnTo>
                  <a:lnTo>
                    <a:pt x="7557" y="1050"/>
                  </a:lnTo>
                  <a:lnTo>
                    <a:pt x="7138"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2"/>
            <p:cNvSpPr/>
            <p:nvPr/>
          </p:nvSpPr>
          <p:spPr>
            <a:xfrm>
              <a:off x="920782" y="3674552"/>
              <a:ext cx="58347" cy="104725"/>
            </a:xfrm>
            <a:custGeom>
              <a:avLst/>
              <a:gdLst/>
              <a:ahLst/>
              <a:cxnLst/>
              <a:rect l="l" t="t" r="r" b="b"/>
              <a:pathLst>
                <a:path w="7190" h="13173" extrusionOk="0">
                  <a:moveTo>
                    <a:pt x="3989" y="1575"/>
                  </a:moveTo>
                  <a:lnTo>
                    <a:pt x="4199" y="1627"/>
                  </a:lnTo>
                  <a:lnTo>
                    <a:pt x="4409" y="1732"/>
                  </a:lnTo>
                  <a:lnTo>
                    <a:pt x="4566" y="1837"/>
                  </a:lnTo>
                  <a:lnTo>
                    <a:pt x="4881" y="2100"/>
                  </a:lnTo>
                  <a:lnTo>
                    <a:pt x="5038" y="2415"/>
                  </a:lnTo>
                  <a:lnTo>
                    <a:pt x="5143" y="2782"/>
                  </a:lnTo>
                  <a:lnTo>
                    <a:pt x="5248" y="3149"/>
                  </a:lnTo>
                  <a:lnTo>
                    <a:pt x="5248" y="3779"/>
                  </a:lnTo>
                  <a:lnTo>
                    <a:pt x="5248" y="5353"/>
                  </a:lnTo>
                  <a:lnTo>
                    <a:pt x="2047" y="5353"/>
                  </a:lnTo>
                  <a:lnTo>
                    <a:pt x="2099" y="3464"/>
                  </a:lnTo>
                  <a:lnTo>
                    <a:pt x="2152" y="2992"/>
                  </a:lnTo>
                  <a:lnTo>
                    <a:pt x="2204" y="2624"/>
                  </a:lnTo>
                  <a:lnTo>
                    <a:pt x="2362" y="2310"/>
                  </a:lnTo>
                  <a:lnTo>
                    <a:pt x="2467" y="2100"/>
                  </a:lnTo>
                  <a:lnTo>
                    <a:pt x="2624" y="1942"/>
                  </a:lnTo>
                  <a:lnTo>
                    <a:pt x="2782" y="1785"/>
                  </a:lnTo>
                  <a:lnTo>
                    <a:pt x="3044" y="1680"/>
                  </a:lnTo>
                  <a:lnTo>
                    <a:pt x="3359" y="1575"/>
                  </a:lnTo>
                  <a:close/>
                  <a:moveTo>
                    <a:pt x="3516" y="1"/>
                  </a:moveTo>
                  <a:lnTo>
                    <a:pt x="2939" y="53"/>
                  </a:lnTo>
                  <a:lnTo>
                    <a:pt x="2414" y="158"/>
                  </a:lnTo>
                  <a:lnTo>
                    <a:pt x="1994" y="263"/>
                  </a:lnTo>
                  <a:lnTo>
                    <a:pt x="1575" y="473"/>
                  </a:lnTo>
                  <a:lnTo>
                    <a:pt x="1260" y="683"/>
                  </a:lnTo>
                  <a:lnTo>
                    <a:pt x="945"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473" y="11546"/>
                  </a:lnTo>
                  <a:lnTo>
                    <a:pt x="683" y="11808"/>
                  </a:lnTo>
                  <a:lnTo>
                    <a:pt x="840" y="12071"/>
                  </a:lnTo>
                  <a:lnTo>
                    <a:pt x="1050" y="12281"/>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4"/>
                  </a:lnTo>
                  <a:lnTo>
                    <a:pt x="4566" y="11336"/>
                  </a:lnTo>
                  <a:lnTo>
                    <a:pt x="4409" y="11389"/>
                  </a:lnTo>
                  <a:lnTo>
                    <a:pt x="4199" y="11493"/>
                  </a:lnTo>
                  <a:lnTo>
                    <a:pt x="3674" y="11546"/>
                  </a:lnTo>
                  <a:lnTo>
                    <a:pt x="3464" y="11493"/>
                  </a:lnTo>
                  <a:lnTo>
                    <a:pt x="3202" y="11493"/>
                  </a:lnTo>
                  <a:lnTo>
                    <a:pt x="2834" y="11336"/>
                  </a:lnTo>
                  <a:lnTo>
                    <a:pt x="2572" y="11074"/>
                  </a:lnTo>
                  <a:lnTo>
                    <a:pt x="2362" y="10811"/>
                  </a:lnTo>
                  <a:lnTo>
                    <a:pt x="2257" y="10496"/>
                  </a:lnTo>
                  <a:lnTo>
                    <a:pt x="2152" y="10234"/>
                  </a:lnTo>
                  <a:lnTo>
                    <a:pt x="2099" y="9709"/>
                  </a:lnTo>
                  <a:lnTo>
                    <a:pt x="2047" y="8555"/>
                  </a:lnTo>
                  <a:lnTo>
                    <a:pt x="2047" y="6980"/>
                  </a:lnTo>
                  <a:lnTo>
                    <a:pt x="7190" y="6980"/>
                  </a:lnTo>
                  <a:lnTo>
                    <a:pt x="7137" y="3936"/>
                  </a:lnTo>
                  <a:lnTo>
                    <a:pt x="7137"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2"/>
            <p:cNvSpPr/>
            <p:nvPr/>
          </p:nvSpPr>
          <p:spPr>
            <a:xfrm>
              <a:off x="995310" y="3674552"/>
              <a:ext cx="43870" cy="102642"/>
            </a:xfrm>
            <a:custGeom>
              <a:avLst/>
              <a:gdLst/>
              <a:ahLst/>
              <a:cxnLst/>
              <a:rect l="l" t="t" r="r" b="b"/>
              <a:pathLst>
                <a:path w="5406" h="12911" extrusionOk="0">
                  <a:moveTo>
                    <a:pt x="5038" y="1"/>
                  </a:moveTo>
                  <a:lnTo>
                    <a:pt x="4671" y="53"/>
                  </a:lnTo>
                  <a:lnTo>
                    <a:pt x="4303" y="105"/>
                  </a:lnTo>
                  <a:lnTo>
                    <a:pt x="4041" y="210"/>
                  </a:lnTo>
                  <a:lnTo>
                    <a:pt x="3726" y="368"/>
                  </a:lnTo>
                  <a:lnTo>
                    <a:pt x="3464" y="525"/>
                  </a:lnTo>
                  <a:lnTo>
                    <a:pt x="3044" y="893"/>
                  </a:lnTo>
                  <a:lnTo>
                    <a:pt x="2677" y="1313"/>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2"/>
                  </a:lnTo>
                  <a:lnTo>
                    <a:pt x="2677" y="3149"/>
                  </a:lnTo>
                  <a:lnTo>
                    <a:pt x="2939" y="2834"/>
                  </a:lnTo>
                  <a:lnTo>
                    <a:pt x="3254" y="2572"/>
                  </a:lnTo>
                  <a:lnTo>
                    <a:pt x="3621" y="2362"/>
                  </a:lnTo>
                  <a:lnTo>
                    <a:pt x="3936" y="2257"/>
                  </a:lnTo>
                  <a:lnTo>
                    <a:pt x="4303" y="2205"/>
                  </a:lnTo>
                  <a:lnTo>
                    <a:pt x="4671" y="2152"/>
                  </a:lnTo>
                  <a:lnTo>
                    <a:pt x="5406" y="2152"/>
                  </a:lnTo>
                  <a:lnTo>
                    <a:pt x="5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2"/>
            <p:cNvSpPr/>
            <p:nvPr/>
          </p:nvSpPr>
          <p:spPr>
            <a:xfrm>
              <a:off x="1046410" y="3676222"/>
              <a:ext cx="64319" cy="100973"/>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2"/>
            <p:cNvSpPr/>
            <p:nvPr/>
          </p:nvSpPr>
          <p:spPr>
            <a:xfrm>
              <a:off x="112008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2"/>
            <p:cNvSpPr/>
            <p:nvPr/>
          </p:nvSpPr>
          <p:spPr>
            <a:xfrm>
              <a:off x="1152879" y="3674552"/>
              <a:ext cx="58355" cy="104725"/>
            </a:xfrm>
            <a:custGeom>
              <a:avLst/>
              <a:gdLst/>
              <a:ahLst/>
              <a:cxnLst/>
              <a:rect l="l" t="t" r="r" b="b"/>
              <a:pathLst>
                <a:path w="7191" h="13173" extrusionOk="0">
                  <a:moveTo>
                    <a:pt x="3097" y="1"/>
                  </a:moveTo>
                  <a:lnTo>
                    <a:pt x="2520"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1"/>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1"/>
                  </a:lnTo>
                  <a:lnTo>
                    <a:pt x="6298" y="12176"/>
                  </a:lnTo>
                  <a:lnTo>
                    <a:pt x="6560" y="11861"/>
                  </a:lnTo>
                  <a:lnTo>
                    <a:pt x="6718" y="11546"/>
                  </a:lnTo>
                  <a:lnTo>
                    <a:pt x="6875" y="11179"/>
                  </a:lnTo>
                  <a:lnTo>
                    <a:pt x="6980" y="10759"/>
                  </a:lnTo>
                  <a:lnTo>
                    <a:pt x="7138" y="9972"/>
                  </a:lnTo>
                  <a:lnTo>
                    <a:pt x="7190" y="9079"/>
                  </a:lnTo>
                  <a:lnTo>
                    <a:pt x="7190" y="8187"/>
                  </a:lnTo>
                  <a:lnTo>
                    <a:pt x="5248" y="8187"/>
                  </a:lnTo>
                  <a:lnTo>
                    <a:pt x="5248" y="8974"/>
                  </a:lnTo>
                  <a:lnTo>
                    <a:pt x="5248" y="9604"/>
                  </a:lnTo>
                  <a:lnTo>
                    <a:pt x="5143" y="10181"/>
                  </a:lnTo>
                  <a:lnTo>
                    <a:pt x="5039" y="10654"/>
                  </a:lnTo>
                  <a:lnTo>
                    <a:pt x="4829"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5"/>
                  </a:lnTo>
                  <a:lnTo>
                    <a:pt x="5091" y="2362"/>
                  </a:lnTo>
                  <a:lnTo>
                    <a:pt x="5196" y="2834"/>
                  </a:lnTo>
                  <a:lnTo>
                    <a:pt x="5248" y="3412"/>
                  </a:lnTo>
                  <a:lnTo>
                    <a:pt x="5248" y="4829"/>
                  </a:lnTo>
                  <a:lnTo>
                    <a:pt x="7190" y="4829"/>
                  </a:lnTo>
                  <a:lnTo>
                    <a:pt x="7190" y="3884"/>
                  </a:lnTo>
                  <a:lnTo>
                    <a:pt x="7138" y="2992"/>
                  </a:lnTo>
                  <a:lnTo>
                    <a:pt x="7033" y="2205"/>
                  </a:lnTo>
                  <a:lnTo>
                    <a:pt x="6928" y="1837"/>
                  </a:lnTo>
                  <a:lnTo>
                    <a:pt x="6770" y="1470"/>
                  </a:lnTo>
                  <a:lnTo>
                    <a:pt x="6560" y="1155"/>
                  </a:lnTo>
                  <a:lnTo>
                    <a:pt x="6351"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2"/>
            <p:cNvSpPr/>
            <p:nvPr/>
          </p:nvSpPr>
          <p:spPr>
            <a:xfrm>
              <a:off x="1225703" y="3674552"/>
              <a:ext cx="58355" cy="104725"/>
            </a:xfrm>
            <a:custGeom>
              <a:avLst/>
              <a:gdLst/>
              <a:ahLst/>
              <a:cxnLst/>
              <a:rect l="l" t="t" r="r" b="b"/>
              <a:pathLst>
                <a:path w="7191" h="13173" extrusionOk="0">
                  <a:moveTo>
                    <a:pt x="3936" y="1575"/>
                  </a:moveTo>
                  <a:lnTo>
                    <a:pt x="4199" y="1627"/>
                  </a:lnTo>
                  <a:lnTo>
                    <a:pt x="4409" y="1732"/>
                  </a:lnTo>
                  <a:lnTo>
                    <a:pt x="4566" y="1837"/>
                  </a:lnTo>
                  <a:lnTo>
                    <a:pt x="4829" y="2100"/>
                  </a:lnTo>
                  <a:lnTo>
                    <a:pt x="5039" y="2415"/>
                  </a:lnTo>
                  <a:lnTo>
                    <a:pt x="5143" y="2782"/>
                  </a:lnTo>
                  <a:lnTo>
                    <a:pt x="5196" y="3149"/>
                  </a:lnTo>
                  <a:lnTo>
                    <a:pt x="5248" y="3779"/>
                  </a:lnTo>
                  <a:lnTo>
                    <a:pt x="5248" y="5353"/>
                  </a:lnTo>
                  <a:lnTo>
                    <a:pt x="2047" y="5353"/>
                  </a:lnTo>
                  <a:lnTo>
                    <a:pt x="2100" y="3464"/>
                  </a:lnTo>
                  <a:lnTo>
                    <a:pt x="2100" y="2992"/>
                  </a:lnTo>
                  <a:lnTo>
                    <a:pt x="2205" y="2624"/>
                  </a:lnTo>
                  <a:lnTo>
                    <a:pt x="2362" y="2310"/>
                  </a:lnTo>
                  <a:lnTo>
                    <a:pt x="2467" y="2100"/>
                  </a:lnTo>
                  <a:lnTo>
                    <a:pt x="2624" y="1942"/>
                  </a:lnTo>
                  <a:lnTo>
                    <a:pt x="2782" y="1785"/>
                  </a:lnTo>
                  <a:lnTo>
                    <a:pt x="3044" y="1680"/>
                  </a:lnTo>
                  <a:lnTo>
                    <a:pt x="3307" y="1575"/>
                  </a:lnTo>
                  <a:close/>
                  <a:moveTo>
                    <a:pt x="3517" y="1"/>
                  </a:moveTo>
                  <a:lnTo>
                    <a:pt x="2939" y="53"/>
                  </a:lnTo>
                  <a:lnTo>
                    <a:pt x="2415" y="158"/>
                  </a:lnTo>
                  <a:lnTo>
                    <a:pt x="1942" y="263"/>
                  </a:lnTo>
                  <a:lnTo>
                    <a:pt x="1575" y="473"/>
                  </a:lnTo>
                  <a:lnTo>
                    <a:pt x="1260" y="683"/>
                  </a:lnTo>
                  <a:lnTo>
                    <a:pt x="945" y="945"/>
                  </a:lnTo>
                  <a:lnTo>
                    <a:pt x="735" y="1260"/>
                  </a:lnTo>
                  <a:lnTo>
                    <a:pt x="525" y="1627"/>
                  </a:lnTo>
                  <a:lnTo>
                    <a:pt x="368" y="1995"/>
                  </a:lnTo>
                  <a:lnTo>
                    <a:pt x="263" y="2362"/>
                  </a:lnTo>
                  <a:lnTo>
                    <a:pt x="105" y="3254"/>
                  </a:lnTo>
                  <a:lnTo>
                    <a:pt x="0" y="4199"/>
                  </a:lnTo>
                  <a:lnTo>
                    <a:pt x="0" y="5248"/>
                  </a:lnTo>
                  <a:lnTo>
                    <a:pt x="0" y="8240"/>
                  </a:lnTo>
                  <a:lnTo>
                    <a:pt x="105" y="9919"/>
                  </a:lnTo>
                  <a:lnTo>
                    <a:pt x="105" y="10391"/>
                  </a:lnTo>
                  <a:lnTo>
                    <a:pt x="210" y="10706"/>
                  </a:lnTo>
                  <a:lnTo>
                    <a:pt x="315" y="11179"/>
                  </a:lnTo>
                  <a:lnTo>
                    <a:pt x="473" y="11546"/>
                  </a:lnTo>
                  <a:lnTo>
                    <a:pt x="630" y="11808"/>
                  </a:lnTo>
                  <a:lnTo>
                    <a:pt x="840" y="12071"/>
                  </a:lnTo>
                  <a:lnTo>
                    <a:pt x="1050" y="12281"/>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4"/>
                  </a:lnTo>
                  <a:lnTo>
                    <a:pt x="4566" y="11336"/>
                  </a:lnTo>
                  <a:lnTo>
                    <a:pt x="4356" y="11389"/>
                  </a:lnTo>
                  <a:lnTo>
                    <a:pt x="4199" y="11493"/>
                  </a:lnTo>
                  <a:lnTo>
                    <a:pt x="3674" y="11546"/>
                  </a:lnTo>
                  <a:lnTo>
                    <a:pt x="3412" y="11493"/>
                  </a:lnTo>
                  <a:lnTo>
                    <a:pt x="3202" y="11493"/>
                  </a:lnTo>
                  <a:lnTo>
                    <a:pt x="2834"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5" y="1522"/>
                  </a:lnTo>
                  <a:lnTo>
                    <a:pt x="6455" y="1208"/>
                  </a:lnTo>
                  <a:lnTo>
                    <a:pt x="6246"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2"/>
            <p:cNvSpPr/>
            <p:nvPr/>
          </p:nvSpPr>
          <p:spPr>
            <a:xfrm>
              <a:off x="1347501" y="3674552"/>
              <a:ext cx="59207" cy="102642"/>
            </a:xfrm>
            <a:custGeom>
              <a:avLst/>
              <a:gdLst/>
              <a:ahLst/>
              <a:cxnLst/>
              <a:rect l="l" t="t" r="r" b="b"/>
              <a:pathLst>
                <a:path w="7296" h="12911" extrusionOk="0">
                  <a:moveTo>
                    <a:pt x="4671" y="1"/>
                  </a:moveTo>
                  <a:lnTo>
                    <a:pt x="4094" y="53"/>
                  </a:lnTo>
                  <a:lnTo>
                    <a:pt x="3622" y="158"/>
                  </a:lnTo>
                  <a:lnTo>
                    <a:pt x="3202" y="315"/>
                  </a:lnTo>
                  <a:lnTo>
                    <a:pt x="2834" y="525"/>
                  </a:lnTo>
                  <a:lnTo>
                    <a:pt x="2572" y="735"/>
                  </a:lnTo>
                  <a:lnTo>
                    <a:pt x="2310" y="998"/>
                  </a:lnTo>
                  <a:lnTo>
                    <a:pt x="1942" y="1417"/>
                  </a:lnTo>
                  <a:lnTo>
                    <a:pt x="1942" y="210"/>
                  </a:lnTo>
                  <a:lnTo>
                    <a:pt x="1" y="210"/>
                  </a:lnTo>
                  <a:lnTo>
                    <a:pt x="1" y="12910"/>
                  </a:lnTo>
                  <a:lnTo>
                    <a:pt x="2047" y="12910"/>
                  </a:lnTo>
                  <a:lnTo>
                    <a:pt x="2047" y="4724"/>
                  </a:lnTo>
                  <a:lnTo>
                    <a:pt x="2047" y="3622"/>
                  </a:lnTo>
                  <a:lnTo>
                    <a:pt x="2152" y="3097"/>
                  </a:lnTo>
                  <a:lnTo>
                    <a:pt x="2257" y="2624"/>
                  </a:lnTo>
                  <a:lnTo>
                    <a:pt x="2467" y="2205"/>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100"/>
                  </a:lnTo>
                  <a:lnTo>
                    <a:pt x="5039" y="2415"/>
                  </a:lnTo>
                  <a:lnTo>
                    <a:pt x="5144" y="2887"/>
                  </a:lnTo>
                  <a:lnTo>
                    <a:pt x="5196" y="3412"/>
                  </a:lnTo>
                  <a:lnTo>
                    <a:pt x="5249" y="4619"/>
                  </a:lnTo>
                  <a:lnTo>
                    <a:pt x="5249" y="12910"/>
                  </a:lnTo>
                  <a:lnTo>
                    <a:pt x="7295" y="12910"/>
                  </a:lnTo>
                  <a:lnTo>
                    <a:pt x="7295" y="3989"/>
                  </a:lnTo>
                  <a:lnTo>
                    <a:pt x="7295" y="3307"/>
                  </a:lnTo>
                  <a:lnTo>
                    <a:pt x="7243" y="2624"/>
                  </a:lnTo>
                  <a:lnTo>
                    <a:pt x="7138" y="1942"/>
                  </a:lnTo>
                  <a:lnTo>
                    <a:pt x="7085" y="1627"/>
                  </a:lnTo>
                  <a:lnTo>
                    <a:pt x="6980" y="1313"/>
                  </a:lnTo>
                  <a:lnTo>
                    <a:pt x="6823" y="1050"/>
                  </a:lnTo>
                  <a:lnTo>
                    <a:pt x="6665" y="788"/>
                  </a:lnTo>
                  <a:lnTo>
                    <a:pt x="6456" y="578"/>
                  </a:lnTo>
                  <a:lnTo>
                    <a:pt x="6193" y="368"/>
                  </a:lnTo>
                  <a:lnTo>
                    <a:pt x="5878" y="210"/>
                  </a:lnTo>
                  <a:lnTo>
                    <a:pt x="5511" y="105"/>
                  </a:lnTo>
                  <a:lnTo>
                    <a:pt x="5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2"/>
            <p:cNvSpPr/>
            <p:nvPr/>
          </p:nvSpPr>
          <p:spPr>
            <a:xfrm>
              <a:off x="1425007" y="3676222"/>
              <a:ext cx="58777" cy="103056"/>
            </a:xfrm>
            <a:custGeom>
              <a:avLst/>
              <a:gdLst/>
              <a:ahLst/>
              <a:cxnLst/>
              <a:rect l="l" t="t" r="r" b="b"/>
              <a:pathLst>
                <a:path w="7243" h="12963" extrusionOk="0">
                  <a:moveTo>
                    <a:pt x="1" y="0"/>
                  </a:moveTo>
                  <a:lnTo>
                    <a:pt x="1" y="8030"/>
                  </a:lnTo>
                  <a:lnTo>
                    <a:pt x="1" y="9447"/>
                  </a:lnTo>
                  <a:lnTo>
                    <a:pt x="53" y="10496"/>
                  </a:lnTo>
                  <a:lnTo>
                    <a:pt x="158" y="10916"/>
                  </a:lnTo>
                  <a:lnTo>
                    <a:pt x="263" y="11283"/>
                  </a:lnTo>
                  <a:lnTo>
                    <a:pt x="368" y="11651"/>
                  </a:lnTo>
                  <a:lnTo>
                    <a:pt x="578" y="11966"/>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6"/>
                  </a:lnTo>
                  <a:lnTo>
                    <a:pt x="5301" y="11546"/>
                  </a:lnTo>
                  <a:lnTo>
                    <a:pt x="5301" y="12700"/>
                  </a:lnTo>
                  <a:lnTo>
                    <a:pt x="7243" y="12700"/>
                  </a:lnTo>
                  <a:lnTo>
                    <a:pt x="7243" y="0"/>
                  </a:lnTo>
                  <a:lnTo>
                    <a:pt x="5249" y="0"/>
                  </a:lnTo>
                  <a:lnTo>
                    <a:pt x="5249" y="8345"/>
                  </a:lnTo>
                  <a:lnTo>
                    <a:pt x="5249" y="9342"/>
                  </a:lnTo>
                  <a:lnTo>
                    <a:pt x="5196" y="9867"/>
                  </a:lnTo>
                  <a:lnTo>
                    <a:pt x="5039" y="10339"/>
                  </a:lnTo>
                  <a:lnTo>
                    <a:pt x="4829" y="10811"/>
                  </a:lnTo>
                  <a:lnTo>
                    <a:pt x="4671" y="10969"/>
                  </a:lnTo>
                  <a:lnTo>
                    <a:pt x="4514" y="11126"/>
                  </a:lnTo>
                  <a:lnTo>
                    <a:pt x="4304" y="11231"/>
                  </a:lnTo>
                  <a:lnTo>
                    <a:pt x="4094" y="11336"/>
                  </a:lnTo>
                  <a:lnTo>
                    <a:pt x="3832" y="11388"/>
                  </a:lnTo>
                  <a:lnTo>
                    <a:pt x="3517" y="11441"/>
                  </a:lnTo>
                  <a:lnTo>
                    <a:pt x="3255" y="11388"/>
                  </a:lnTo>
                  <a:lnTo>
                    <a:pt x="3045" y="11336"/>
                  </a:lnTo>
                  <a:lnTo>
                    <a:pt x="2835" y="11283"/>
                  </a:lnTo>
                  <a:lnTo>
                    <a:pt x="2677" y="11179"/>
                  </a:lnTo>
                  <a:lnTo>
                    <a:pt x="2415" y="10969"/>
                  </a:lnTo>
                  <a:lnTo>
                    <a:pt x="2257" y="10706"/>
                  </a:lnTo>
                  <a:lnTo>
                    <a:pt x="2152" y="10391"/>
                  </a:lnTo>
                  <a:lnTo>
                    <a:pt x="2048" y="10076"/>
                  </a:lnTo>
                  <a:lnTo>
                    <a:pt x="2048" y="9552"/>
                  </a:lnTo>
                  <a:lnTo>
                    <a:pt x="1995" y="8345"/>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2"/>
            <p:cNvSpPr/>
            <p:nvPr/>
          </p:nvSpPr>
          <p:spPr>
            <a:xfrm>
              <a:off x="1502092" y="3674552"/>
              <a:ext cx="102217" cy="102642"/>
            </a:xfrm>
            <a:custGeom>
              <a:avLst/>
              <a:gdLst/>
              <a:ahLst/>
              <a:cxnLst/>
              <a:rect l="l" t="t" r="r" b="b"/>
              <a:pathLst>
                <a:path w="12596" h="12911" extrusionOk="0">
                  <a:moveTo>
                    <a:pt x="4619" y="1"/>
                  </a:moveTo>
                  <a:lnTo>
                    <a:pt x="4094" y="53"/>
                  </a:lnTo>
                  <a:lnTo>
                    <a:pt x="3569" y="158"/>
                  </a:lnTo>
                  <a:lnTo>
                    <a:pt x="3202" y="315"/>
                  </a:lnTo>
                  <a:lnTo>
                    <a:pt x="2834" y="578"/>
                  </a:lnTo>
                  <a:lnTo>
                    <a:pt x="2520" y="788"/>
                  </a:lnTo>
                  <a:lnTo>
                    <a:pt x="2257" y="1050"/>
                  </a:lnTo>
                  <a:lnTo>
                    <a:pt x="1890" y="1470"/>
                  </a:lnTo>
                  <a:lnTo>
                    <a:pt x="1890" y="210"/>
                  </a:lnTo>
                  <a:lnTo>
                    <a:pt x="1" y="210"/>
                  </a:lnTo>
                  <a:lnTo>
                    <a:pt x="1" y="12910"/>
                  </a:lnTo>
                  <a:lnTo>
                    <a:pt x="2047" y="12910"/>
                  </a:lnTo>
                  <a:lnTo>
                    <a:pt x="2047" y="4619"/>
                  </a:lnTo>
                  <a:lnTo>
                    <a:pt x="2047" y="3517"/>
                  </a:lnTo>
                  <a:lnTo>
                    <a:pt x="2100" y="3044"/>
                  </a:lnTo>
                  <a:lnTo>
                    <a:pt x="2257" y="2572"/>
                  </a:lnTo>
                  <a:lnTo>
                    <a:pt x="2415" y="2152"/>
                  </a:lnTo>
                  <a:lnTo>
                    <a:pt x="2572" y="1995"/>
                  </a:lnTo>
                  <a:lnTo>
                    <a:pt x="2730" y="1837"/>
                  </a:lnTo>
                  <a:lnTo>
                    <a:pt x="2939" y="1732"/>
                  </a:lnTo>
                  <a:lnTo>
                    <a:pt x="3149" y="1627"/>
                  </a:lnTo>
                  <a:lnTo>
                    <a:pt x="3412" y="1575"/>
                  </a:lnTo>
                  <a:lnTo>
                    <a:pt x="3989" y="1575"/>
                  </a:lnTo>
                  <a:lnTo>
                    <a:pt x="4199" y="1627"/>
                  </a:lnTo>
                  <a:lnTo>
                    <a:pt x="4409" y="1680"/>
                  </a:lnTo>
                  <a:lnTo>
                    <a:pt x="4619" y="1785"/>
                  </a:lnTo>
                  <a:lnTo>
                    <a:pt x="4776" y="1942"/>
                  </a:lnTo>
                  <a:lnTo>
                    <a:pt x="4881" y="2100"/>
                  </a:lnTo>
                  <a:lnTo>
                    <a:pt x="5091" y="2467"/>
                  </a:lnTo>
                  <a:lnTo>
                    <a:pt x="5196" y="2887"/>
                  </a:lnTo>
                  <a:lnTo>
                    <a:pt x="5249" y="3412"/>
                  </a:lnTo>
                  <a:lnTo>
                    <a:pt x="5249" y="4619"/>
                  </a:lnTo>
                  <a:lnTo>
                    <a:pt x="5249" y="12910"/>
                  </a:lnTo>
                  <a:lnTo>
                    <a:pt x="7295" y="12910"/>
                  </a:lnTo>
                  <a:lnTo>
                    <a:pt x="7295" y="4619"/>
                  </a:lnTo>
                  <a:lnTo>
                    <a:pt x="7348" y="3569"/>
                  </a:lnTo>
                  <a:lnTo>
                    <a:pt x="7400" y="3044"/>
                  </a:lnTo>
                  <a:lnTo>
                    <a:pt x="7505" y="2572"/>
                  </a:lnTo>
                  <a:lnTo>
                    <a:pt x="7715" y="2152"/>
                  </a:lnTo>
                  <a:lnTo>
                    <a:pt x="7872" y="1995"/>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9"/>
                  </a:lnTo>
                  <a:lnTo>
                    <a:pt x="10549" y="12910"/>
                  </a:lnTo>
                  <a:lnTo>
                    <a:pt x="12596" y="12910"/>
                  </a:lnTo>
                  <a:lnTo>
                    <a:pt x="12596" y="4619"/>
                  </a:lnTo>
                  <a:lnTo>
                    <a:pt x="12596" y="3307"/>
                  </a:lnTo>
                  <a:lnTo>
                    <a:pt x="12543" y="2729"/>
                  </a:lnTo>
                  <a:lnTo>
                    <a:pt x="12491" y="2257"/>
                  </a:lnTo>
                  <a:lnTo>
                    <a:pt x="12386" y="1837"/>
                  </a:lnTo>
                  <a:lnTo>
                    <a:pt x="12228" y="1470"/>
                  </a:lnTo>
                  <a:lnTo>
                    <a:pt x="12018" y="1103"/>
                  </a:lnTo>
                  <a:lnTo>
                    <a:pt x="11756" y="788"/>
                  </a:lnTo>
                  <a:lnTo>
                    <a:pt x="11441" y="525"/>
                  </a:lnTo>
                  <a:lnTo>
                    <a:pt x="11126" y="315"/>
                  </a:lnTo>
                  <a:lnTo>
                    <a:pt x="10811" y="210"/>
                  </a:lnTo>
                  <a:lnTo>
                    <a:pt x="10549" y="105"/>
                  </a:lnTo>
                  <a:lnTo>
                    <a:pt x="10077" y="1"/>
                  </a:lnTo>
                  <a:lnTo>
                    <a:pt x="9762" y="1"/>
                  </a:lnTo>
                  <a:lnTo>
                    <a:pt x="9237" y="53"/>
                  </a:lnTo>
                  <a:lnTo>
                    <a:pt x="8765" y="158"/>
                  </a:lnTo>
                  <a:lnTo>
                    <a:pt x="8345" y="315"/>
                  </a:lnTo>
                  <a:lnTo>
                    <a:pt x="8030" y="525"/>
                  </a:lnTo>
                  <a:lnTo>
                    <a:pt x="7715" y="788"/>
                  </a:lnTo>
                  <a:lnTo>
                    <a:pt x="7505" y="1050"/>
                  </a:lnTo>
                  <a:lnTo>
                    <a:pt x="7138" y="1470"/>
                  </a:lnTo>
                  <a:lnTo>
                    <a:pt x="6823" y="1050"/>
                  </a:lnTo>
                  <a:lnTo>
                    <a:pt x="6613" y="788"/>
                  </a:lnTo>
                  <a:lnTo>
                    <a:pt x="6403" y="578"/>
                  </a:lnTo>
                  <a:lnTo>
                    <a:pt x="6036" y="315"/>
                  </a:lnTo>
                  <a:lnTo>
                    <a:pt x="5668" y="158"/>
                  </a:lnTo>
                  <a:lnTo>
                    <a:pt x="519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2"/>
            <p:cNvSpPr/>
            <p:nvPr/>
          </p:nvSpPr>
          <p:spPr>
            <a:xfrm>
              <a:off x="1620482" y="3641591"/>
              <a:ext cx="58355" cy="137686"/>
            </a:xfrm>
            <a:custGeom>
              <a:avLst/>
              <a:gdLst/>
              <a:ahLst/>
              <a:cxnLst/>
              <a:rect l="l" t="t" r="r" b="b"/>
              <a:pathLst>
                <a:path w="7191" h="17319" extrusionOk="0">
                  <a:moveTo>
                    <a:pt x="3832" y="1"/>
                  </a:moveTo>
                  <a:lnTo>
                    <a:pt x="2520" y="2782"/>
                  </a:lnTo>
                  <a:lnTo>
                    <a:pt x="4147" y="2782"/>
                  </a:lnTo>
                  <a:lnTo>
                    <a:pt x="6613" y="1"/>
                  </a:lnTo>
                  <a:close/>
                  <a:moveTo>
                    <a:pt x="3989" y="5721"/>
                  </a:moveTo>
                  <a:lnTo>
                    <a:pt x="4199" y="5773"/>
                  </a:lnTo>
                  <a:lnTo>
                    <a:pt x="4409" y="5878"/>
                  </a:lnTo>
                  <a:lnTo>
                    <a:pt x="4567" y="5983"/>
                  </a:lnTo>
                  <a:lnTo>
                    <a:pt x="4881" y="6246"/>
                  </a:lnTo>
                  <a:lnTo>
                    <a:pt x="5039" y="6561"/>
                  </a:lnTo>
                  <a:lnTo>
                    <a:pt x="5196" y="6928"/>
                  </a:lnTo>
                  <a:lnTo>
                    <a:pt x="5249" y="7295"/>
                  </a:lnTo>
                  <a:lnTo>
                    <a:pt x="5301" y="7925"/>
                  </a:lnTo>
                  <a:lnTo>
                    <a:pt x="5301" y="9499"/>
                  </a:lnTo>
                  <a:lnTo>
                    <a:pt x="2100" y="9499"/>
                  </a:lnTo>
                  <a:lnTo>
                    <a:pt x="2100" y="7610"/>
                  </a:lnTo>
                  <a:lnTo>
                    <a:pt x="2152" y="7138"/>
                  </a:lnTo>
                  <a:lnTo>
                    <a:pt x="2205" y="6770"/>
                  </a:lnTo>
                  <a:lnTo>
                    <a:pt x="2362" y="6456"/>
                  </a:lnTo>
                  <a:lnTo>
                    <a:pt x="2467" y="6246"/>
                  </a:lnTo>
                  <a:lnTo>
                    <a:pt x="2625" y="6088"/>
                  </a:lnTo>
                  <a:lnTo>
                    <a:pt x="2835" y="5931"/>
                  </a:lnTo>
                  <a:lnTo>
                    <a:pt x="3045" y="5826"/>
                  </a:lnTo>
                  <a:lnTo>
                    <a:pt x="3360" y="5721"/>
                  </a:lnTo>
                  <a:close/>
                  <a:moveTo>
                    <a:pt x="3517" y="4147"/>
                  </a:moveTo>
                  <a:lnTo>
                    <a:pt x="2940" y="4199"/>
                  </a:lnTo>
                  <a:lnTo>
                    <a:pt x="2415" y="4304"/>
                  </a:lnTo>
                  <a:lnTo>
                    <a:pt x="1995" y="4409"/>
                  </a:lnTo>
                  <a:lnTo>
                    <a:pt x="1575" y="4619"/>
                  </a:lnTo>
                  <a:lnTo>
                    <a:pt x="1260" y="4829"/>
                  </a:lnTo>
                  <a:lnTo>
                    <a:pt x="998" y="5091"/>
                  </a:lnTo>
                  <a:lnTo>
                    <a:pt x="736" y="5406"/>
                  </a:lnTo>
                  <a:lnTo>
                    <a:pt x="526" y="5773"/>
                  </a:lnTo>
                  <a:lnTo>
                    <a:pt x="368" y="6141"/>
                  </a:lnTo>
                  <a:lnTo>
                    <a:pt x="263" y="6508"/>
                  </a:lnTo>
                  <a:lnTo>
                    <a:pt x="106" y="7400"/>
                  </a:lnTo>
                  <a:lnTo>
                    <a:pt x="53" y="8345"/>
                  </a:lnTo>
                  <a:lnTo>
                    <a:pt x="1" y="9394"/>
                  </a:lnTo>
                  <a:lnTo>
                    <a:pt x="53" y="12386"/>
                  </a:lnTo>
                  <a:lnTo>
                    <a:pt x="106" y="14065"/>
                  </a:lnTo>
                  <a:lnTo>
                    <a:pt x="158" y="14537"/>
                  </a:lnTo>
                  <a:lnTo>
                    <a:pt x="211" y="14852"/>
                  </a:lnTo>
                  <a:lnTo>
                    <a:pt x="368" y="15325"/>
                  </a:lnTo>
                  <a:lnTo>
                    <a:pt x="526" y="15692"/>
                  </a:lnTo>
                  <a:lnTo>
                    <a:pt x="683" y="15954"/>
                  </a:lnTo>
                  <a:lnTo>
                    <a:pt x="841" y="16217"/>
                  </a:lnTo>
                  <a:lnTo>
                    <a:pt x="1050" y="16427"/>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7"/>
                  </a:lnTo>
                  <a:lnTo>
                    <a:pt x="6193" y="16427"/>
                  </a:lnTo>
                  <a:lnTo>
                    <a:pt x="6403" y="16217"/>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20"/>
                  </a:lnTo>
                  <a:lnTo>
                    <a:pt x="4567" y="15482"/>
                  </a:lnTo>
                  <a:lnTo>
                    <a:pt x="4409" y="15535"/>
                  </a:lnTo>
                  <a:lnTo>
                    <a:pt x="4199" y="15639"/>
                  </a:lnTo>
                  <a:lnTo>
                    <a:pt x="3727" y="15692"/>
                  </a:lnTo>
                  <a:lnTo>
                    <a:pt x="3464" y="15639"/>
                  </a:lnTo>
                  <a:lnTo>
                    <a:pt x="3202" y="15639"/>
                  </a:lnTo>
                  <a:lnTo>
                    <a:pt x="2835" y="15482"/>
                  </a:lnTo>
                  <a:lnTo>
                    <a:pt x="2572" y="15220"/>
                  </a:lnTo>
                  <a:lnTo>
                    <a:pt x="2362" y="14957"/>
                  </a:lnTo>
                  <a:lnTo>
                    <a:pt x="2257" y="14642"/>
                  </a:lnTo>
                  <a:lnTo>
                    <a:pt x="2152" y="14380"/>
                  </a:lnTo>
                  <a:lnTo>
                    <a:pt x="2100" y="13855"/>
                  </a:lnTo>
                  <a:lnTo>
                    <a:pt x="2048" y="12701"/>
                  </a:lnTo>
                  <a:lnTo>
                    <a:pt x="2100" y="11126"/>
                  </a:lnTo>
                  <a:lnTo>
                    <a:pt x="7191" y="11126"/>
                  </a:lnTo>
                  <a:lnTo>
                    <a:pt x="7191" y="8082"/>
                  </a:lnTo>
                  <a:lnTo>
                    <a:pt x="7138" y="7400"/>
                  </a:lnTo>
                  <a:lnTo>
                    <a:pt x="7086" y="6928"/>
                  </a:lnTo>
                  <a:lnTo>
                    <a:pt x="6981" y="6456"/>
                  </a:lnTo>
                  <a:lnTo>
                    <a:pt x="6823" y="6036"/>
                  </a:lnTo>
                  <a:lnTo>
                    <a:pt x="6666" y="5668"/>
                  </a:lnTo>
                  <a:lnTo>
                    <a:pt x="6456" y="5354"/>
                  </a:lnTo>
                  <a:lnTo>
                    <a:pt x="6246" y="5091"/>
                  </a:lnTo>
                  <a:lnTo>
                    <a:pt x="5983" y="4829"/>
                  </a:lnTo>
                  <a:lnTo>
                    <a:pt x="5721" y="4671"/>
                  </a:lnTo>
                  <a:lnTo>
                    <a:pt x="5459" y="4514"/>
                  </a:lnTo>
                  <a:lnTo>
                    <a:pt x="4881" y="4304"/>
                  </a:lnTo>
                  <a:lnTo>
                    <a:pt x="4357" y="4199"/>
                  </a:lnTo>
                  <a:lnTo>
                    <a:pt x="3884" y="41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2"/>
            <p:cNvSpPr/>
            <p:nvPr/>
          </p:nvSpPr>
          <p:spPr>
            <a:xfrm>
              <a:off x="1695440" y="3674552"/>
              <a:ext cx="43448" cy="102642"/>
            </a:xfrm>
            <a:custGeom>
              <a:avLst/>
              <a:gdLst/>
              <a:ahLst/>
              <a:cxnLst/>
              <a:rect l="l" t="t" r="r" b="b"/>
              <a:pathLst>
                <a:path w="5354" h="12911" extrusionOk="0">
                  <a:moveTo>
                    <a:pt x="4986" y="1"/>
                  </a:moveTo>
                  <a:lnTo>
                    <a:pt x="4618" y="53"/>
                  </a:lnTo>
                  <a:lnTo>
                    <a:pt x="4251" y="105"/>
                  </a:lnTo>
                  <a:lnTo>
                    <a:pt x="3989" y="210"/>
                  </a:lnTo>
                  <a:lnTo>
                    <a:pt x="3674" y="368"/>
                  </a:lnTo>
                  <a:lnTo>
                    <a:pt x="3464" y="525"/>
                  </a:lnTo>
                  <a:lnTo>
                    <a:pt x="2992" y="893"/>
                  </a:lnTo>
                  <a:lnTo>
                    <a:pt x="2624" y="1313"/>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2"/>
                  </a:lnTo>
                  <a:lnTo>
                    <a:pt x="2624" y="3149"/>
                  </a:lnTo>
                  <a:lnTo>
                    <a:pt x="2887" y="2834"/>
                  </a:lnTo>
                  <a:lnTo>
                    <a:pt x="3201" y="2572"/>
                  </a:lnTo>
                  <a:lnTo>
                    <a:pt x="3569" y="2362"/>
                  </a:lnTo>
                  <a:lnTo>
                    <a:pt x="3936" y="2257"/>
                  </a:lnTo>
                  <a:lnTo>
                    <a:pt x="4304" y="2205"/>
                  </a:lnTo>
                  <a:lnTo>
                    <a:pt x="4671" y="2152"/>
                  </a:lnTo>
                  <a:lnTo>
                    <a:pt x="5353" y="2152"/>
                  </a:lnTo>
                  <a:lnTo>
                    <a:pt x="5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2"/>
            <p:cNvSpPr/>
            <p:nvPr/>
          </p:nvSpPr>
          <p:spPr>
            <a:xfrm>
              <a:off x="1746970" y="3637839"/>
              <a:ext cx="16189" cy="139356"/>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2"/>
            <p:cNvSpPr/>
            <p:nvPr/>
          </p:nvSpPr>
          <p:spPr>
            <a:xfrm>
              <a:off x="1779763" y="3674552"/>
              <a:ext cx="60481" cy="134768"/>
            </a:xfrm>
            <a:custGeom>
              <a:avLst/>
              <a:gdLst/>
              <a:ahLst/>
              <a:cxnLst/>
              <a:rect l="l" t="t" r="r" b="b"/>
              <a:pathLst>
                <a:path w="7453" h="16952" extrusionOk="0">
                  <a:moveTo>
                    <a:pt x="3936" y="1627"/>
                  </a:moveTo>
                  <a:lnTo>
                    <a:pt x="4146" y="1680"/>
                  </a:lnTo>
                  <a:lnTo>
                    <a:pt x="4408" y="1785"/>
                  </a:lnTo>
                  <a:lnTo>
                    <a:pt x="4566" y="1837"/>
                  </a:lnTo>
                  <a:lnTo>
                    <a:pt x="4881" y="2100"/>
                  </a:lnTo>
                  <a:lnTo>
                    <a:pt x="5091" y="2415"/>
                  </a:lnTo>
                  <a:lnTo>
                    <a:pt x="5248" y="2729"/>
                  </a:lnTo>
                  <a:lnTo>
                    <a:pt x="5301" y="3044"/>
                  </a:lnTo>
                  <a:lnTo>
                    <a:pt x="5405" y="3569"/>
                  </a:lnTo>
                  <a:lnTo>
                    <a:pt x="5458" y="5039"/>
                  </a:lnTo>
                  <a:lnTo>
                    <a:pt x="5510" y="6508"/>
                  </a:lnTo>
                  <a:lnTo>
                    <a:pt x="5458" y="8660"/>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9"/>
                  </a:lnTo>
                  <a:lnTo>
                    <a:pt x="2729" y="11284"/>
                  </a:lnTo>
                  <a:lnTo>
                    <a:pt x="2572" y="11126"/>
                  </a:lnTo>
                  <a:lnTo>
                    <a:pt x="2467" y="10916"/>
                  </a:lnTo>
                  <a:lnTo>
                    <a:pt x="2362" y="10706"/>
                  </a:lnTo>
                  <a:lnTo>
                    <a:pt x="2257" y="10444"/>
                  </a:lnTo>
                  <a:lnTo>
                    <a:pt x="2152" y="9762"/>
                  </a:lnTo>
                  <a:lnTo>
                    <a:pt x="2099" y="8974"/>
                  </a:lnTo>
                  <a:lnTo>
                    <a:pt x="2099" y="6823"/>
                  </a:lnTo>
                  <a:lnTo>
                    <a:pt x="2099" y="4881"/>
                  </a:lnTo>
                  <a:lnTo>
                    <a:pt x="2152" y="3359"/>
                  </a:lnTo>
                  <a:lnTo>
                    <a:pt x="2204" y="2887"/>
                  </a:lnTo>
                  <a:lnTo>
                    <a:pt x="2257" y="2572"/>
                  </a:lnTo>
                  <a:lnTo>
                    <a:pt x="2414" y="2310"/>
                  </a:lnTo>
                  <a:lnTo>
                    <a:pt x="2572" y="2047"/>
                  </a:lnTo>
                  <a:lnTo>
                    <a:pt x="2834" y="1837"/>
                  </a:lnTo>
                  <a:lnTo>
                    <a:pt x="3201" y="1680"/>
                  </a:lnTo>
                  <a:lnTo>
                    <a:pt x="3621" y="1627"/>
                  </a:lnTo>
                  <a:close/>
                  <a:moveTo>
                    <a:pt x="2991" y="1"/>
                  </a:moveTo>
                  <a:lnTo>
                    <a:pt x="2519" y="53"/>
                  </a:lnTo>
                  <a:lnTo>
                    <a:pt x="2047" y="158"/>
                  </a:lnTo>
                  <a:lnTo>
                    <a:pt x="1627" y="368"/>
                  </a:lnTo>
                  <a:lnTo>
                    <a:pt x="1207" y="630"/>
                  </a:lnTo>
                  <a:lnTo>
                    <a:pt x="892" y="945"/>
                  </a:lnTo>
                  <a:lnTo>
                    <a:pt x="577" y="1365"/>
                  </a:lnTo>
                  <a:lnTo>
                    <a:pt x="315" y="1837"/>
                  </a:lnTo>
                  <a:lnTo>
                    <a:pt x="158" y="2415"/>
                  </a:lnTo>
                  <a:lnTo>
                    <a:pt x="53" y="3307"/>
                  </a:lnTo>
                  <a:lnTo>
                    <a:pt x="0" y="4514"/>
                  </a:lnTo>
                  <a:lnTo>
                    <a:pt x="0" y="6770"/>
                  </a:lnTo>
                  <a:lnTo>
                    <a:pt x="0" y="8817"/>
                  </a:lnTo>
                  <a:lnTo>
                    <a:pt x="53" y="9919"/>
                  </a:lnTo>
                  <a:lnTo>
                    <a:pt x="158" y="10706"/>
                  </a:lnTo>
                  <a:lnTo>
                    <a:pt x="315" y="11231"/>
                  </a:lnTo>
                  <a:lnTo>
                    <a:pt x="472" y="11651"/>
                  </a:lnTo>
                  <a:lnTo>
                    <a:pt x="735" y="12071"/>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281"/>
                  </a:lnTo>
                  <a:lnTo>
                    <a:pt x="5196" y="12071"/>
                  </a:lnTo>
                  <a:lnTo>
                    <a:pt x="5458" y="11651"/>
                  </a:lnTo>
                  <a:lnTo>
                    <a:pt x="5458" y="16951"/>
                  </a:lnTo>
                  <a:lnTo>
                    <a:pt x="7452" y="16951"/>
                  </a:lnTo>
                  <a:lnTo>
                    <a:pt x="7452" y="210"/>
                  </a:lnTo>
                  <a:lnTo>
                    <a:pt x="5510" y="210"/>
                  </a:lnTo>
                  <a:lnTo>
                    <a:pt x="5510" y="1575"/>
                  </a:lnTo>
                  <a:lnTo>
                    <a:pt x="5196" y="1103"/>
                  </a:lnTo>
                  <a:lnTo>
                    <a:pt x="4986" y="840"/>
                  </a:lnTo>
                  <a:lnTo>
                    <a:pt x="4723" y="578"/>
                  </a:lnTo>
                  <a:lnTo>
                    <a:pt x="4356" y="315"/>
                  </a:lnTo>
                  <a:lnTo>
                    <a:pt x="3989" y="158"/>
                  </a:lnTo>
                  <a:lnTo>
                    <a:pt x="3516" y="53"/>
                  </a:lnTo>
                  <a:lnTo>
                    <a:pt x="29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2"/>
            <p:cNvSpPr/>
            <p:nvPr/>
          </p:nvSpPr>
          <p:spPr>
            <a:xfrm>
              <a:off x="1858543" y="3676222"/>
              <a:ext cx="59207" cy="103056"/>
            </a:xfrm>
            <a:custGeom>
              <a:avLst/>
              <a:gdLst/>
              <a:ahLst/>
              <a:cxnLst/>
              <a:rect l="l" t="t" r="r" b="b"/>
              <a:pathLst>
                <a:path w="7296" h="12963" extrusionOk="0">
                  <a:moveTo>
                    <a:pt x="1" y="0"/>
                  </a:moveTo>
                  <a:lnTo>
                    <a:pt x="1" y="8030"/>
                  </a:lnTo>
                  <a:lnTo>
                    <a:pt x="1" y="9447"/>
                  </a:lnTo>
                  <a:lnTo>
                    <a:pt x="106" y="10496"/>
                  </a:lnTo>
                  <a:lnTo>
                    <a:pt x="158" y="10916"/>
                  </a:lnTo>
                  <a:lnTo>
                    <a:pt x="263" y="11283"/>
                  </a:lnTo>
                  <a:lnTo>
                    <a:pt x="421" y="11651"/>
                  </a:lnTo>
                  <a:lnTo>
                    <a:pt x="578" y="11966"/>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6"/>
                  </a:lnTo>
                  <a:lnTo>
                    <a:pt x="5354" y="11546"/>
                  </a:lnTo>
                  <a:lnTo>
                    <a:pt x="5354" y="12700"/>
                  </a:lnTo>
                  <a:lnTo>
                    <a:pt x="7295" y="12700"/>
                  </a:lnTo>
                  <a:lnTo>
                    <a:pt x="7295" y="0"/>
                  </a:lnTo>
                  <a:lnTo>
                    <a:pt x="5301" y="0"/>
                  </a:lnTo>
                  <a:lnTo>
                    <a:pt x="5301" y="8345"/>
                  </a:lnTo>
                  <a:lnTo>
                    <a:pt x="5249" y="9342"/>
                  </a:lnTo>
                  <a:lnTo>
                    <a:pt x="5196" y="9867"/>
                  </a:lnTo>
                  <a:lnTo>
                    <a:pt x="5039" y="10339"/>
                  </a:lnTo>
                  <a:lnTo>
                    <a:pt x="4829" y="10811"/>
                  </a:lnTo>
                  <a:lnTo>
                    <a:pt x="4724" y="10969"/>
                  </a:lnTo>
                  <a:lnTo>
                    <a:pt x="4514" y="11126"/>
                  </a:lnTo>
                  <a:lnTo>
                    <a:pt x="4357" y="11231"/>
                  </a:lnTo>
                  <a:lnTo>
                    <a:pt x="4094" y="11336"/>
                  </a:lnTo>
                  <a:lnTo>
                    <a:pt x="3832" y="11388"/>
                  </a:lnTo>
                  <a:lnTo>
                    <a:pt x="3517" y="11441"/>
                  </a:lnTo>
                  <a:lnTo>
                    <a:pt x="3255" y="11388"/>
                  </a:lnTo>
                  <a:lnTo>
                    <a:pt x="3045" y="11336"/>
                  </a:lnTo>
                  <a:lnTo>
                    <a:pt x="2887" y="11283"/>
                  </a:lnTo>
                  <a:lnTo>
                    <a:pt x="2677" y="11179"/>
                  </a:lnTo>
                  <a:lnTo>
                    <a:pt x="2415" y="10969"/>
                  </a:lnTo>
                  <a:lnTo>
                    <a:pt x="2257" y="10706"/>
                  </a:lnTo>
                  <a:lnTo>
                    <a:pt x="2152" y="10391"/>
                  </a:lnTo>
                  <a:lnTo>
                    <a:pt x="2100" y="10076"/>
                  </a:lnTo>
                  <a:lnTo>
                    <a:pt x="2047" y="9552"/>
                  </a:lnTo>
                  <a:lnTo>
                    <a:pt x="2047" y="8345"/>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2"/>
            <p:cNvSpPr/>
            <p:nvPr/>
          </p:nvSpPr>
          <p:spPr>
            <a:xfrm>
              <a:off x="1934354" y="3674552"/>
              <a:ext cx="57925" cy="104725"/>
            </a:xfrm>
            <a:custGeom>
              <a:avLst/>
              <a:gdLst/>
              <a:ahLst/>
              <a:cxnLst/>
              <a:rect l="l" t="t" r="r" b="b"/>
              <a:pathLst>
                <a:path w="7138" h="13173" extrusionOk="0">
                  <a:moveTo>
                    <a:pt x="3936" y="1575"/>
                  </a:moveTo>
                  <a:lnTo>
                    <a:pt x="4146" y="1627"/>
                  </a:lnTo>
                  <a:lnTo>
                    <a:pt x="4356" y="1732"/>
                  </a:lnTo>
                  <a:lnTo>
                    <a:pt x="4566" y="1837"/>
                  </a:lnTo>
                  <a:lnTo>
                    <a:pt x="4828" y="2100"/>
                  </a:lnTo>
                  <a:lnTo>
                    <a:pt x="4986" y="2415"/>
                  </a:lnTo>
                  <a:lnTo>
                    <a:pt x="5143" y="2782"/>
                  </a:lnTo>
                  <a:lnTo>
                    <a:pt x="5196" y="3149"/>
                  </a:lnTo>
                  <a:lnTo>
                    <a:pt x="5248" y="3779"/>
                  </a:lnTo>
                  <a:lnTo>
                    <a:pt x="5248" y="5353"/>
                  </a:lnTo>
                  <a:lnTo>
                    <a:pt x="2047" y="5353"/>
                  </a:lnTo>
                  <a:lnTo>
                    <a:pt x="2047" y="3464"/>
                  </a:lnTo>
                  <a:lnTo>
                    <a:pt x="2099" y="2992"/>
                  </a:lnTo>
                  <a:lnTo>
                    <a:pt x="2204" y="2624"/>
                  </a:lnTo>
                  <a:lnTo>
                    <a:pt x="2309" y="2310"/>
                  </a:lnTo>
                  <a:lnTo>
                    <a:pt x="2414" y="2100"/>
                  </a:lnTo>
                  <a:lnTo>
                    <a:pt x="2572" y="1942"/>
                  </a:lnTo>
                  <a:lnTo>
                    <a:pt x="2782" y="1785"/>
                  </a:lnTo>
                  <a:lnTo>
                    <a:pt x="2991" y="1680"/>
                  </a:lnTo>
                  <a:lnTo>
                    <a:pt x="3306" y="1575"/>
                  </a:lnTo>
                  <a:close/>
                  <a:moveTo>
                    <a:pt x="3464" y="1"/>
                  </a:moveTo>
                  <a:lnTo>
                    <a:pt x="2886" y="53"/>
                  </a:lnTo>
                  <a:lnTo>
                    <a:pt x="2414" y="158"/>
                  </a:lnTo>
                  <a:lnTo>
                    <a:pt x="1942" y="263"/>
                  </a:lnTo>
                  <a:lnTo>
                    <a:pt x="1574" y="473"/>
                  </a:lnTo>
                  <a:lnTo>
                    <a:pt x="1207" y="683"/>
                  </a:lnTo>
                  <a:lnTo>
                    <a:pt x="945" y="945"/>
                  </a:lnTo>
                  <a:lnTo>
                    <a:pt x="682" y="1260"/>
                  </a:lnTo>
                  <a:lnTo>
                    <a:pt x="525" y="1627"/>
                  </a:lnTo>
                  <a:lnTo>
                    <a:pt x="367" y="1995"/>
                  </a:lnTo>
                  <a:lnTo>
                    <a:pt x="210" y="2362"/>
                  </a:lnTo>
                  <a:lnTo>
                    <a:pt x="53" y="3254"/>
                  </a:lnTo>
                  <a:lnTo>
                    <a:pt x="0" y="4199"/>
                  </a:lnTo>
                  <a:lnTo>
                    <a:pt x="0" y="5248"/>
                  </a:lnTo>
                  <a:lnTo>
                    <a:pt x="0" y="8240"/>
                  </a:lnTo>
                  <a:lnTo>
                    <a:pt x="53" y="9919"/>
                  </a:lnTo>
                  <a:lnTo>
                    <a:pt x="105" y="10391"/>
                  </a:lnTo>
                  <a:lnTo>
                    <a:pt x="158" y="10706"/>
                  </a:lnTo>
                  <a:lnTo>
                    <a:pt x="315" y="11179"/>
                  </a:lnTo>
                  <a:lnTo>
                    <a:pt x="472" y="11546"/>
                  </a:lnTo>
                  <a:lnTo>
                    <a:pt x="630" y="11808"/>
                  </a:lnTo>
                  <a:lnTo>
                    <a:pt x="840" y="12071"/>
                  </a:lnTo>
                  <a:lnTo>
                    <a:pt x="997" y="12281"/>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1"/>
                  </a:lnTo>
                  <a:lnTo>
                    <a:pt x="6140" y="12281"/>
                  </a:lnTo>
                  <a:lnTo>
                    <a:pt x="6403" y="12071"/>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4"/>
                  </a:lnTo>
                  <a:lnTo>
                    <a:pt x="4513" y="11336"/>
                  </a:lnTo>
                  <a:lnTo>
                    <a:pt x="4356" y="11389"/>
                  </a:lnTo>
                  <a:lnTo>
                    <a:pt x="4146" y="11493"/>
                  </a:lnTo>
                  <a:lnTo>
                    <a:pt x="3674" y="11546"/>
                  </a:lnTo>
                  <a:lnTo>
                    <a:pt x="3411" y="11493"/>
                  </a:lnTo>
                  <a:lnTo>
                    <a:pt x="3201" y="11493"/>
                  </a:lnTo>
                  <a:lnTo>
                    <a:pt x="2782" y="11336"/>
                  </a:lnTo>
                  <a:lnTo>
                    <a:pt x="2519" y="11074"/>
                  </a:lnTo>
                  <a:lnTo>
                    <a:pt x="2309" y="10811"/>
                  </a:lnTo>
                  <a:lnTo>
                    <a:pt x="2204" y="10496"/>
                  </a:lnTo>
                  <a:lnTo>
                    <a:pt x="2152" y="10234"/>
                  </a:lnTo>
                  <a:lnTo>
                    <a:pt x="2047" y="9709"/>
                  </a:lnTo>
                  <a:lnTo>
                    <a:pt x="2047" y="8555"/>
                  </a:lnTo>
                  <a:lnTo>
                    <a:pt x="2047" y="6980"/>
                  </a:lnTo>
                  <a:lnTo>
                    <a:pt x="7137" y="6980"/>
                  </a:lnTo>
                  <a:lnTo>
                    <a:pt x="7137" y="3936"/>
                  </a:lnTo>
                  <a:lnTo>
                    <a:pt x="7085" y="3254"/>
                  </a:lnTo>
                  <a:lnTo>
                    <a:pt x="7032" y="2782"/>
                  </a:lnTo>
                  <a:lnTo>
                    <a:pt x="6927" y="2310"/>
                  </a:lnTo>
                  <a:lnTo>
                    <a:pt x="6822" y="1890"/>
                  </a:lnTo>
                  <a:lnTo>
                    <a:pt x="6613" y="1522"/>
                  </a:lnTo>
                  <a:lnTo>
                    <a:pt x="6403" y="1208"/>
                  </a:lnTo>
                  <a:lnTo>
                    <a:pt x="6193" y="945"/>
                  </a:lnTo>
                  <a:lnTo>
                    <a:pt x="5930" y="683"/>
                  </a:lnTo>
                  <a:lnTo>
                    <a:pt x="5668" y="525"/>
                  </a:lnTo>
                  <a:lnTo>
                    <a:pt x="5405" y="368"/>
                  </a:lnTo>
                  <a:lnTo>
                    <a:pt x="4881" y="158"/>
                  </a:lnTo>
                  <a:lnTo>
                    <a:pt x="4303"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2"/>
            <p:cNvSpPr/>
            <p:nvPr/>
          </p:nvSpPr>
          <p:spPr>
            <a:xfrm>
              <a:off x="2054447" y="3674552"/>
              <a:ext cx="58347" cy="104725"/>
            </a:xfrm>
            <a:custGeom>
              <a:avLst/>
              <a:gdLst/>
              <a:ahLst/>
              <a:cxnLst/>
              <a:rect l="l" t="t" r="r" b="b"/>
              <a:pathLst>
                <a:path w="7190" h="13173" extrusionOk="0">
                  <a:moveTo>
                    <a:pt x="3097" y="1"/>
                  </a:moveTo>
                  <a:lnTo>
                    <a:pt x="2519"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1"/>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1"/>
                  </a:lnTo>
                  <a:lnTo>
                    <a:pt x="6298" y="12176"/>
                  </a:lnTo>
                  <a:lnTo>
                    <a:pt x="6560" y="11861"/>
                  </a:lnTo>
                  <a:lnTo>
                    <a:pt x="6718" y="11546"/>
                  </a:lnTo>
                  <a:lnTo>
                    <a:pt x="6875" y="11179"/>
                  </a:lnTo>
                  <a:lnTo>
                    <a:pt x="6980" y="10759"/>
                  </a:lnTo>
                  <a:lnTo>
                    <a:pt x="7137" y="9972"/>
                  </a:lnTo>
                  <a:lnTo>
                    <a:pt x="7190" y="9079"/>
                  </a:lnTo>
                  <a:lnTo>
                    <a:pt x="7190" y="8187"/>
                  </a:lnTo>
                  <a:lnTo>
                    <a:pt x="5248" y="8187"/>
                  </a:lnTo>
                  <a:lnTo>
                    <a:pt x="5248" y="8974"/>
                  </a:lnTo>
                  <a:lnTo>
                    <a:pt x="5248" y="9604"/>
                  </a:lnTo>
                  <a:lnTo>
                    <a:pt x="5143" y="10181"/>
                  </a:lnTo>
                  <a:lnTo>
                    <a:pt x="5038" y="10654"/>
                  </a:lnTo>
                  <a:lnTo>
                    <a:pt x="4828"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5"/>
                  </a:lnTo>
                  <a:lnTo>
                    <a:pt x="5091" y="2362"/>
                  </a:lnTo>
                  <a:lnTo>
                    <a:pt x="5196" y="2834"/>
                  </a:lnTo>
                  <a:lnTo>
                    <a:pt x="5248" y="3412"/>
                  </a:lnTo>
                  <a:lnTo>
                    <a:pt x="5248" y="4829"/>
                  </a:lnTo>
                  <a:lnTo>
                    <a:pt x="7190" y="4829"/>
                  </a:lnTo>
                  <a:lnTo>
                    <a:pt x="7190" y="3884"/>
                  </a:lnTo>
                  <a:lnTo>
                    <a:pt x="7137" y="2992"/>
                  </a:lnTo>
                  <a:lnTo>
                    <a:pt x="7033" y="2205"/>
                  </a:lnTo>
                  <a:lnTo>
                    <a:pt x="6928" y="1837"/>
                  </a:lnTo>
                  <a:lnTo>
                    <a:pt x="6770" y="1470"/>
                  </a:lnTo>
                  <a:lnTo>
                    <a:pt x="6560" y="1155"/>
                  </a:lnTo>
                  <a:lnTo>
                    <a:pt x="6350"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2"/>
            <p:cNvSpPr/>
            <p:nvPr/>
          </p:nvSpPr>
          <p:spPr>
            <a:xfrm>
              <a:off x="2123863" y="3674552"/>
              <a:ext cx="64741" cy="104725"/>
            </a:xfrm>
            <a:custGeom>
              <a:avLst/>
              <a:gdLst/>
              <a:ahLst/>
              <a:cxnLst/>
              <a:rect l="l" t="t" r="r" b="b"/>
              <a:pathLst>
                <a:path w="7978" h="13173" extrusionOk="0">
                  <a:moveTo>
                    <a:pt x="5353" y="5668"/>
                  </a:moveTo>
                  <a:lnTo>
                    <a:pt x="5353" y="8817"/>
                  </a:lnTo>
                  <a:lnTo>
                    <a:pt x="5301" y="9552"/>
                  </a:lnTo>
                  <a:lnTo>
                    <a:pt x="5301" y="9919"/>
                  </a:lnTo>
                  <a:lnTo>
                    <a:pt x="5196" y="10234"/>
                  </a:lnTo>
                  <a:lnTo>
                    <a:pt x="5143" y="10549"/>
                  </a:lnTo>
                  <a:lnTo>
                    <a:pt x="4986" y="10811"/>
                  </a:lnTo>
                  <a:lnTo>
                    <a:pt x="4776" y="11074"/>
                  </a:lnTo>
                  <a:lnTo>
                    <a:pt x="4514" y="11284"/>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4" y="13120"/>
                  </a:lnTo>
                  <a:lnTo>
                    <a:pt x="2887"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57" y="12386"/>
                  </a:lnTo>
                  <a:lnTo>
                    <a:pt x="7452" y="12176"/>
                  </a:lnTo>
                  <a:lnTo>
                    <a:pt x="7400" y="11861"/>
                  </a:lnTo>
                  <a:lnTo>
                    <a:pt x="7400" y="11441"/>
                  </a:lnTo>
                  <a:lnTo>
                    <a:pt x="7348" y="10234"/>
                  </a:lnTo>
                  <a:lnTo>
                    <a:pt x="7348" y="4146"/>
                  </a:lnTo>
                  <a:lnTo>
                    <a:pt x="7348" y="3044"/>
                  </a:lnTo>
                  <a:lnTo>
                    <a:pt x="7295"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2"/>
            <p:cNvSpPr/>
            <p:nvPr/>
          </p:nvSpPr>
          <p:spPr>
            <a:xfrm>
              <a:off x="2201800" y="3674552"/>
              <a:ext cx="59199" cy="102642"/>
            </a:xfrm>
            <a:custGeom>
              <a:avLst/>
              <a:gdLst/>
              <a:ahLst/>
              <a:cxnLst/>
              <a:rect l="l" t="t" r="r" b="b"/>
              <a:pathLst>
                <a:path w="7295" h="12911" extrusionOk="0">
                  <a:moveTo>
                    <a:pt x="4671" y="1"/>
                  </a:moveTo>
                  <a:lnTo>
                    <a:pt x="4094" y="53"/>
                  </a:lnTo>
                  <a:lnTo>
                    <a:pt x="3621" y="158"/>
                  </a:lnTo>
                  <a:lnTo>
                    <a:pt x="3201" y="315"/>
                  </a:lnTo>
                  <a:lnTo>
                    <a:pt x="2887"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2" y="1050"/>
                  </a:lnTo>
                  <a:lnTo>
                    <a:pt x="6665" y="788"/>
                  </a:lnTo>
                  <a:lnTo>
                    <a:pt x="6455" y="578"/>
                  </a:lnTo>
                  <a:lnTo>
                    <a:pt x="6193" y="368"/>
                  </a:lnTo>
                  <a:lnTo>
                    <a:pt x="5878" y="210"/>
                  </a:lnTo>
                  <a:lnTo>
                    <a:pt x="5510"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2"/>
            <p:cNvSpPr/>
            <p:nvPr/>
          </p:nvSpPr>
          <p:spPr>
            <a:xfrm>
              <a:off x="2274193" y="3674552"/>
              <a:ext cx="64741" cy="104725"/>
            </a:xfrm>
            <a:custGeom>
              <a:avLst/>
              <a:gdLst/>
              <a:ahLst/>
              <a:cxnLst/>
              <a:rect l="l" t="t" r="r" b="b"/>
              <a:pathLst>
                <a:path w="7978" h="13173" extrusionOk="0">
                  <a:moveTo>
                    <a:pt x="5354" y="5668"/>
                  </a:moveTo>
                  <a:lnTo>
                    <a:pt x="5354"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2"/>
                  </a:lnTo>
                  <a:lnTo>
                    <a:pt x="2100" y="9289"/>
                  </a:lnTo>
                  <a:lnTo>
                    <a:pt x="2205" y="8817"/>
                  </a:lnTo>
                  <a:lnTo>
                    <a:pt x="2310" y="8450"/>
                  </a:lnTo>
                  <a:lnTo>
                    <a:pt x="2520" y="8135"/>
                  </a:lnTo>
                  <a:lnTo>
                    <a:pt x="2782" y="7820"/>
                  </a:lnTo>
                  <a:lnTo>
                    <a:pt x="3044" y="7558"/>
                  </a:lnTo>
                  <a:lnTo>
                    <a:pt x="3674" y="7033"/>
                  </a:lnTo>
                  <a:lnTo>
                    <a:pt x="4671" y="6298"/>
                  </a:lnTo>
                  <a:lnTo>
                    <a:pt x="5354" y="5668"/>
                  </a:lnTo>
                  <a:close/>
                  <a:moveTo>
                    <a:pt x="3307" y="1"/>
                  </a:moveTo>
                  <a:lnTo>
                    <a:pt x="2835"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5" y="1995"/>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2"/>
                  </a:lnTo>
                  <a:lnTo>
                    <a:pt x="4671" y="4461"/>
                  </a:lnTo>
                  <a:lnTo>
                    <a:pt x="4042" y="4934"/>
                  </a:lnTo>
                  <a:lnTo>
                    <a:pt x="2152" y="6246"/>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6"/>
                  </a:lnTo>
                  <a:lnTo>
                    <a:pt x="945" y="12491"/>
                  </a:lnTo>
                  <a:lnTo>
                    <a:pt x="1313" y="12753"/>
                  </a:lnTo>
                  <a:lnTo>
                    <a:pt x="1680" y="12963"/>
                  </a:lnTo>
                  <a:lnTo>
                    <a:pt x="2047" y="13068"/>
                  </a:lnTo>
                  <a:lnTo>
                    <a:pt x="2415" y="13120"/>
                  </a:lnTo>
                  <a:lnTo>
                    <a:pt x="2835" y="13173"/>
                  </a:lnTo>
                  <a:lnTo>
                    <a:pt x="3464" y="13120"/>
                  </a:lnTo>
                  <a:lnTo>
                    <a:pt x="3937" y="12963"/>
                  </a:lnTo>
                  <a:lnTo>
                    <a:pt x="4356" y="12753"/>
                  </a:lnTo>
                  <a:lnTo>
                    <a:pt x="4724" y="12491"/>
                  </a:lnTo>
                  <a:lnTo>
                    <a:pt x="4986" y="12176"/>
                  </a:lnTo>
                  <a:lnTo>
                    <a:pt x="5196" y="11913"/>
                  </a:lnTo>
                  <a:lnTo>
                    <a:pt x="5458" y="11389"/>
                  </a:lnTo>
                  <a:lnTo>
                    <a:pt x="5458" y="12910"/>
                  </a:lnTo>
                  <a:lnTo>
                    <a:pt x="7977" y="12910"/>
                  </a:lnTo>
                  <a:lnTo>
                    <a:pt x="7768" y="12753"/>
                  </a:lnTo>
                  <a:lnTo>
                    <a:pt x="7663"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2"/>
            <p:cNvSpPr/>
            <p:nvPr/>
          </p:nvSpPr>
          <p:spPr>
            <a:xfrm>
              <a:off x="2350426" y="3634921"/>
              <a:ext cx="60903" cy="144356"/>
            </a:xfrm>
            <a:custGeom>
              <a:avLst/>
              <a:gdLst/>
              <a:ahLst/>
              <a:cxnLst/>
              <a:rect l="l" t="t" r="r" b="b"/>
              <a:pathLst>
                <a:path w="7505" h="18158" extrusionOk="0">
                  <a:moveTo>
                    <a:pt x="3726" y="6560"/>
                  </a:moveTo>
                  <a:lnTo>
                    <a:pt x="4041" y="6612"/>
                  </a:lnTo>
                  <a:lnTo>
                    <a:pt x="4304" y="6665"/>
                  </a:lnTo>
                  <a:lnTo>
                    <a:pt x="4566" y="6770"/>
                  </a:lnTo>
                  <a:lnTo>
                    <a:pt x="4776" y="6927"/>
                  </a:lnTo>
                  <a:lnTo>
                    <a:pt x="4933" y="7137"/>
                  </a:lnTo>
                  <a:lnTo>
                    <a:pt x="5091" y="7347"/>
                  </a:lnTo>
                  <a:lnTo>
                    <a:pt x="5196" y="7662"/>
                  </a:lnTo>
                  <a:lnTo>
                    <a:pt x="5301" y="7977"/>
                  </a:lnTo>
                  <a:lnTo>
                    <a:pt x="5458" y="8659"/>
                  </a:lnTo>
                  <a:lnTo>
                    <a:pt x="5511" y="9551"/>
                  </a:lnTo>
                  <a:lnTo>
                    <a:pt x="5511" y="10496"/>
                  </a:lnTo>
                  <a:lnTo>
                    <a:pt x="5511" y="11598"/>
                  </a:lnTo>
                  <a:lnTo>
                    <a:pt x="5458" y="13750"/>
                  </a:lnTo>
                  <a:lnTo>
                    <a:pt x="5353" y="14589"/>
                  </a:lnTo>
                  <a:lnTo>
                    <a:pt x="5248" y="15271"/>
                  </a:lnTo>
                  <a:lnTo>
                    <a:pt x="5143" y="15586"/>
                  </a:lnTo>
                  <a:lnTo>
                    <a:pt x="5038" y="15849"/>
                  </a:lnTo>
                  <a:lnTo>
                    <a:pt x="4881" y="16059"/>
                  </a:lnTo>
                  <a:lnTo>
                    <a:pt x="4724" y="16216"/>
                  </a:lnTo>
                  <a:lnTo>
                    <a:pt x="4514" y="16374"/>
                  </a:lnTo>
                  <a:lnTo>
                    <a:pt x="4304" y="16478"/>
                  </a:lnTo>
                  <a:lnTo>
                    <a:pt x="4041" y="16531"/>
                  </a:lnTo>
                  <a:lnTo>
                    <a:pt x="3464" y="16531"/>
                  </a:lnTo>
                  <a:lnTo>
                    <a:pt x="3202" y="16478"/>
                  </a:lnTo>
                  <a:lnTo>
                    <a:pt x="2992" y="16426"/>
                  </a:lnTo>
                  <a:lnTo>
                    <a:pt x="2834" y="16321"/>
                  </a:lnTo>
                  <a:lnTo>
                    <a:pt x="2572" y="16059"/>
                  </a:lnTo>
                  <a:lnTo>
                    <a:pt x="2362" y="15744"/>
                  </a:lnTo>
                  <a:lnTo>
                    <a:pt x="2257" y="15429"/>
                  </a:lnTo>
                  <a:lnTo>
                    <a:pt x="2152" y="15114"/>
                  </a:lnTo>
                  <a:lnTo>
                    <a:pt x="2100" y="14589"/>
                  </a:lnTo>
                  <a:lnTo>
                    <a:pt x="2047" y="13487"/>
                  </a:lnTo>
                  <a:lnTo>
                    <a:pt x="2047" y="12595"/>
                  </a:lnTo>
                  <a:lnTo>
                    <a:pt x="2047" y="10601"/>
                  </a:lnTo>
                  <a:lnTo>
                    <a:pt x="2100" y="9131"/>
                  </a:lnTo>
                  <a:lnTo>
                    <a:pt x="2152" y="8292"/>
                  </a:lnTo>
                  <a:lnTo>
                    <a:pt x="2205" y="7872"/>
                  </a:lnTo>
                  <a:lnTo>
                    <a:pt x="2362" y="7505"/>
                  </a:lnTo>
                  <a:lnTo>
                    <a:pt x="2572" y="7137"/>
                  </a:lnTo>
                  <a:lnTo>
                    <a:pt x="2677" y="6980"/>
                  </a:lnTo>
                  <a:lnTo>
                    <a:pt x="2834" y="6822"/>
                  </a:lnTo>
                  <a:lnTo>
                    <a:pt x="2992" y="6717"/>
                  </a:lnTo>
                  <a:lnTo>
                    <a:pt x="3202" y="6665"/>
                  </a:lnTo>
                  <a:lnTo>
                    <a:pt x="3464" y="6612"/>
                  </a:lnTo>
                  <a:lnTo>
                    <a:pt x="3726" y="6560"/>
                  </a:lnTo>
                  <a:close/>
                  <a:moveTo>
                    <a:pt x="5458" y="0"/>
                  </a:moveTo>
                  <a:lnTo>
                    <a:pt x="5458" y="6245"/>
                  </a:lnTo>
                  <a:lnTo>
                    <a:pt x="5143" y="5825"/>
                  </a:lnTo>
                  <a:lnTo>
                    <a:pt x="4933" y="5615"/>
                  </a:lnTo>
                  <a:lnTo>
                    <a:pt x="4671" y="5405"/>
                  </a:lnTo>
                  <a:lnTo>
                    <a:pt x="4356" y="5248"/>
                  </a:lnTo>
                  <a:lnTo>
                    <a:pt x="3989" y="5090"/>
                  </a:lnTo>
                  <a:lnTo>
                    <a:pt x="3517" y="5038"/>
                  </a:lnTo>
                  <a:lnTo>
                    <a:pt x="3044" y="4986"/>
                  </a:lnTo>
                  <a:lnTo>
                    <a:pt x="2519" y="5038"/>
                  </a:lnTo>
                  <a:lnTo>
                    <a:pt x="2047" y="5143"/>
                  </a:lnTo>
                  <a:lnTo>
                    <a:pt x="1627" y="5353"/>
                  </a:lnTo>
                  <a:lnTo>
                    <a:pt x="1260" y="5563"/>
                  </a:lnTo>
                  <a:lnTo>
                    <a:pt x="945" y="5878"/>
                  </a:lnTo>
                  <a:lnTo>
                    <a:pt x="683" y="6245"/>
                  </a:lnTo>
                  <a:lnTo>
                    <a:pt x="473" y="6665"/>
                  </a:lnTo>
                  <a:lnTo>
                    <a:pt x="315" y="7085"/>
                  </a:lnTo>
                  <a:lnTo>
                    <a:pt x="210" y="7505"/>
                  </a:lnTo>
                  <a:lnTo>
                    <a:pt x="158" y="8029"/>
                  </a:lnTo>
                  <a:lnTo>
                    <a:pt x="53" y="9289"/>
                  </a:lnTo>
                  <a:lnTo>
                    <a:pt x="0" y="10548"/>
                  </a:lnTo>
                  <a:lnTo>
                    <a:pt x="0" y="11650"/>
                  </a:lnTo>
                  <a:lnTo>
                    <a:pt x="0" y="12962"/>
                  </a:lnTo>
                  <a:lnTo>
                    <a:pt x="53" y="14117"/>
                  </a:lnTo>
                  <a:lnTo>
                    <a:pt x="158" y="15166"/>
                  </a:lnTo>
                  <a:lnTo>
                    <a:pt x="315" y="16006"/>
                  </a:lnTo>
                  <a:lnTo>
                    <a:pt x="420" y="16426"/>
                  </a:lnTo>
                  <a:lnTo>
                    <a:pt x="578" y="16741"/>
                  </a:lnTo>
                  <a:lnTo>
                    <a:pt x="735" y="17056"/>
                  </a:lnTo>
                  <a:lnTo>
                    <a:pt x="945" y="17318"/>
                  </a:lnTo>
                  <a:lnTo>
                    <a:pt x="1207" y="17581"/>
                  </a:lnTo>
                  <a:lnTo>
                    <a:pt x="1470" y="17738"/>
                  </a:lnTo>
                  <a:lnTo>
                    <a:pt x="1785" y="17895"/>
                  </a:lnTo>
                  <a:lnTo>
                    <a:pt x="2152" y="18053"/>
                  </a:lnTo>
                  <a:lnTo>
                    <a:pt x="2519" y="18105"/>
                  </a:lnTo>
                  <a:lnTo>
                    <a:pt x="2939" y="18158"/>
                  </a:lnTo>
                  <a:lnTo>
                    <a:pt x="3517" y="18105"/>
                  </a:lnTo>
                  <a:lnTo>
                    <a:pt x="4041" y="17948"/>
                  </a:lnTo>
                  <a:lnTo>
                    <a:pt x="4461" y="17790"/>
                  </a:lnTo>
                  <a:lnTo>
                    <a:pt x="4829" y="17528"/>
                  </a:lnTo>
                  <a:lnTo>
                    <a:pt x="5091" y="17266"/>
                  </a:lnTo>
                  <a:lnTo>
                    <a:pt x="5301" y="17003"/>
                  </a:lnTo>
                  <a:lnTo>
                    <a:pt x="5616" y="16583"/>
                  </a:lnTo>
                  <a:lnTo>
                    <a:pt x="5616" y="17895"/>
                  </a:lnTo>
                  <a:lnTo>
                    <a:pt x="7505" y="17895"/>
                  </a:lnTo>
                  <a:lnTo>
                    <a:pt x="7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2"/>
            <p:cNvSpPr/>
            <p:nvPr/>
          </p:nvSpPr>
          <p:spPr>
            <a:xfrm>
              <a:off x="242963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2"/>
            <p:cNvSpPr/>
            <p:nvPr/>
          </p:nvSpPr>
          <p:spPr>
            <a:xfrm>
              <a:off x="2462429" y="3674552"/>
              <a:ext cx="57925" cy="104725"/>
            </a:xfrm>
            <a:custGeom>
              <a:avLst/>
              <a:gdLst/>
              <a:ahLst/>
              <a:cxnLst/>
              <a:rect l="l" t="t" r="r" b="b"/>
              <a:pathLst>
                <a:path w="7138" h="13173" extrusionOk="0">
                  <a:moveTo>
                    <a:pt x="3936" y="1575"/>
                  </a:moveTo>
                  <a:lnTo>
                    <a:pt x="4146" y="1627"/>
                  </a:lnTo>
                  <a:lnTo>
                    <a:pt x="4356" y="1732"/>
                  </a:lnTo>
                  <a:lnTo>
                    <a:pt x="4566" y="1837"/>
                  </a:lnTo>
                  <a:lnTo>
                    <a:pt x="4829" y="2100"/>
                  </a:lnTo>
                  <a:lnTo>
                    <a:pt x="4986" y="2415"/>
                  </a:lnTo>
                  <a:lnTo>
                    <a:pt x="5143" y="2782"/>
                  </a:lnTo>
                  <a:lnTo>
                    <a:pt x="5196" y="3149"/>
                  </a:lnTo>
                  <a:lnTo>
                    <a:pt x="5248" y="3779"/>
                  </a:lnTo>
                  <a:lnTo>
                    <a:pt x="5248" y="5353"/>
                  </a:lnTo>
                  <a:lnTo>
                    <a:pt x="2047" y="5353"/>
                  </a:lnTo>
                  <a:lnTo>
                    <a:pt x="2047" y="3464"/>
                  </a:lnTo>
                  <a:lnTo>
                    <a:pt x="2100" y="2992"/>
                  </a:lnTo>
                  <a:lnTo>
                    <a:pt x="2205" y="2624"/>
                  </a:lnTo>
                  <a:lnTo>
                    <a:pt x="2310" y="2310"/>
                  </a:lnTo>
                  <a:lnTo>
                    <a:pt x="2415" y="2100"/>
                  </a:lnTo>
                  <a:lnTo>
                    <a:pt x="2572" y="1942"/>
                  </a:lnTo>
                  <a:lnTo>
                    <a:pt x="2782" y="1785"/>
                  </a:lnTo>
                  <a:lnTo>
                    <a:pt x="2992" y="1680"/>
                  </a:lnTo>
                  <a:lnTo>
                    <a:pt x="3307" y="1575"/>
                  </a:lnTo>
                  <a:close/>
                  <a:moveTo>
                    <a:pt x="3464" y="1"/>
                  </a:moveTo>
                  <a:lnTo>
                    <a:pt x="2887" y="53"/>
                  </a:lnTo>
                  <a:lnTo>
                    <a:pt x="2415" y="158"/>
                  </a:lnTo>
                  <a:lnTo>
                    <a:pt x="1942" y="263"/>
                  </a:lnTo>
                  <a:lnTo>
                    <a:pt x="1575" y="473"/>
                  </a:lnTo>
                  <a:lnTo>
                    <a:pt x="1208" y="683"/>
                  </a:lnTo>
                  <a:lnTo>
                    <a:pt x="945" y="945"/>
                  </a:lnTo>
                  <a:lnTo>
                    <a:pt x="683" y="1260"/>
                  </a:lnTo>
                  <a:lnTo>
                    <a:pt x="525" y="1627"/>
                  </a:lnTo>
                  <a:lnTo>
                    <a:pt x="368" y="1995"/>
                  </a:lnTo>
                  <a:lnTo>
                    <a:pt x="210" y="2362"/>
                  </a:lnTo>
                  <a:lnTo>
                    <a:pt x="53" y="3254"/>
                  </a:lnTo>
                  <a:lnTo>
                    <a:pt x="1" y="4199"/>
                  </a:lnTo>
                  <a:lnTo>
                    <a:pt x="1" y="5248"/>
                  </a:lnTo>
                  <a:lnTo>
                    <a:pt x="1" y="8240"/>
                  </a:lnTo>
                  <a:lnTo>
                    <a:pt x="53" y="9919"/>
                  </a:lnTo>
                  <a:lnTo>
                    <a:pt x="105" y="10391"/>
                  </a:lnTo>
                  <a:lnTo>
                    <a:pt x="158" y="10706"/>
                  </a:lnTo>
                  <a:lnTo>
                    <a:pt x="315" y="11179"/>
                  </a:lnTo>
                  <a:lnTo>
                    <a:pt x="473" y="11546"/>
                  </a:lnTo>
                  <a:lnTo>
                    <a:pt x="630" y="11808"/>
                  </a:lnTo>
                  <a:lnTo>
                    <a:pt x="788" y="12071"/>
                  </a:lnTo>
                  <a:lnTo>
                    <a:pt x="998" y="12281"/>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1"/>
                  </a:lnTo>
                  <a:lnTo>
                    <a:pt x="6141" y="12281"/>
                  </a:lnTo>
                  <a:lnTo>
                    <a:pt x="6403" y="12071"/>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4"/>
                  </a:lnTo>
                  <a:lnTo>
                    <a:pt x="4514" y="11336"/>
                  </a:lnTo>
                  <a:lnTo>
                    <a:pt x="4356" y="11389"/>
                  </a:lnTo>
                  <a:lnTo>
                    <a:pt x="4146" y="11493"/>
                  </a:lnTo>
                  <a:lnTo>
                    <a:pt x="3674" y="11546"/>
                  </a:lnTo>
                  <a:lnTo>
                    <a:pt x="3412" y="11493"/>
                  </a:lnTo>
                  <a:lnTo>
                    <a:pt x="3202" y="11493"/>
                  </a:lnTo>
                  <a:lnTo>
                    <a:pt x="2782" y="11336"/>
                  </a:lnTo>
                  <a:lnTo>
                    <a:pt x="2520" y="11074"/>
                  </a:lnTo>
                  <a:lnTo>
                    <a:pt x="2310" y="10811"/>
                  </a:lnTo>
                  <a:lnTo>
                    <a:pt x="2205" y="10496"/>
                  </a:lnTo>
                  <a:lnTo>
                    <a:pt x="2152" y="10234"/>
                  </a:lnTo>
                  <a:lnTo>
                    <a:pt x="2047" y="9709"/>
                  </a:lnTo>
                  <a:lnTo>
                    <a:pt x="2047" y="8555"/>
                  </a:lnTo>
                  <a:lnTo>
                    <a:pt x="2047" y="6980"/>
                  </a:lnTo>
                  <a:lnTo>
                    <a:pt x="7138" y="6980"/>
                  </a:lnTo>
                  <a:lnTo>
                    <a:pt x="7138" y="3936"/>
                  </a:lnTo>
                  <a:lnTo>
                    <a:pt x="7085" y="3254"/>
                  </a:lnTo>
                  <a:lnTo>
                    <a:pt x="7033" y="2782"/>
                  </a:lnTo>
                  <a:lnTo>
                    <a:pt x="6928" y="2310"/>
                  </a:lnTo>
                  <a:lnTo>
                    <a:pt x="6823" y="1890"/>
                  </a:lnTo>
                  <a:lnTo>
                    <a:pt x="6613" y="1522"/>
                  </a:lnTo>
                  <a:lnTo>
                    <a:pt x="6403" y="1208"/>
                  </a:lnTo>
                  <a:lnTo>
                    <a:pt x="6193" y="945"/>
                  </a:lnTo>
                  <a:lnTo>
                    <a:pt x="5931" y="683"/>
                  </a:lnTo>
                  <a:lnTo>
                    <a:pt x="5668" y="525"/>
                  </a:lnTo>
                  <a:lnTo>
                    <a:pt x="5406" y="368"/>
                  </a:lnTo>
                  <a:lnTo>
                    <a:pt x="4881" y="158"/>
                  </a:lnTo>
                  <a:lnTo>
                    <a:pt x="4304"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2"/>
            <p:cNvSpPr/>
            <p:nvPr/>
          </p:nvSpPr>
          <p:spPr>
            <a:xfrm>
              <a:off x="2536957" y="3674552"/>
              <a:ext cx="59199" cy="102642"/>
            </a:xfrm>
            <a:custGeom>
              <a:avLst/>
              <a:gdLst/>
              <a:ahLst/>
              <a:cxnLst/>
              <a:rect l="l" t="t" r="r" b="b"/>
              <a:pathLst>
                <a:path w="7295" h="12911" extrusionOk="0">
                  <a:moveTo>
                    <a:pt x="4619" y="1"/>
                  </a:moveTo>
                  <a:lnTo>
                    <a:pt x="4094" y="53"/>
                  </a:lnTo>
                  <a:lnTo>
                    <a:pt x="3621" y="158"/>
                  </a:lnTo>
                  <a:lnTo>
                    <a:pt x="3202" y="315"/>
                  </a:lnTo>
                  <a:lnTo>
                    <a:pt x="2834" y="525"/>
                  </a:lnTo>
                  <a:lnTo>
                    <a:pt x="2519" y="735"/>
                  </a:lnTo>
                  <a:lnTo>
                    <a:pt x="2309" y="998"/>
                  </a:lnTo>
                  <a:lnTo>
                    <a:pt x="1942" y="1417"/>
                  </a:lnTo>
                  <a:lnTo>
                    <a:pt x="1942"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100"/>
                  </a:lnTo>
                  <a:lnTo>
                    <a:pt x="5038" y="2415"/>
                  </a:lnTo>
                  <a:lnTo>
                    <a:pt x="5143" y="2887"/>
                  </a:lnTo>
                  <a:lnTo>
                    <a:pt x="5196" y="3412"/>
                  </a:lnTo>
                  <a:lnTo>
                    <a:pt x="5196" y="4619"/>
                  </a:lnTo>
                  <a:lnTo>
                    <a:pt x="5196" y="12910"/>
                  </a:lnTo>
                  <a:lnTo>
                    <a:pt x="7295" y="12910"/>
                  </a:lnTo>
                  <a:lnTo>
                    <a:pt x="7295" y="3989"/>
                  </a:lnTo>
                  <a:lnTo>
                    <a:pt x="7295" y="3307"/>
                  </a:lnTo>
                  <a:lnTo>
                    <a:pt x="7243" y="2624"/>
                  </a:lnTo>
                  <a:lnTo>
                    <a:pt x="7138" y="1942"/>
                  </a:lnTo>
                  <a:lnTo>
                    <a:pt x="7033" y="1627"/>
                  </a:lnTo>
                  <a:lnTo>
                    <a:pt x="6928" y="1313"/>
                  </a:lnTo>
                  <a:lnTo>
                    <a:pt x="6823" y="1050"/>
                  </a:lnTo>
                  <a:lnTo>
                    <a:pt x="6613" y="788"/>
                  </a:lnTo>
                  <a:lnTo>
                    <a:pt x="6403" y="578"/>
                  </a:lnTo>
                  <a:lnTo>
                    <a:pt x="6140"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2"/>
            <p:cNvSpPr/>
            <p:nvPr/>
          </p:nvSpPr>
          <p:spPr>
            <a:xfrm>
              <a:off x="840719" y="3837678"/>
              <a:ext cx="69424" cy="146868"/>
            </a:xfrm>
            <a:custGeom>
              <a:avLst/>
              <a:gdLst/>
              <a:ahLst/>
              <a:cxnLst/>
              <a:rect l="l" t="t" r="r" b="b"/>
              <a:pathLst>
                <a:path w="8555" h="18474" extrusionOk="0">
                  <a:moveTo>
                    <a:pt x="4513" y="1"/>
                  </a:moveTo>
                  <a:lnTo>
                    <a:pt x="3884" y="53"/>
                  </a:lnTo>
                  <a:lnTo>
                    <a:pt x="3306" y="106"/>
                  </a:lnTo>
                  <a:lnTo>
                    <a:pt x="2782" y="263"/>
                  </a:lnTo>
                  <a:lnTo>
                    <a:pt x="2309" y="421"/>
                  </a:lnTo>
                  <a:lnTo>
                    <a:pt x="1942" y="631"/>
                  </a:lnTo>
                  <a:lnTo>
                    <a:pt x="1575" y="893"/>
                  </a:lnTo>
                  <a:lnTo>
                    <a:pt x="1312" y="1155"/>
                  </a:lnTo>
                  <a:lnTo>
                    <a:pt x="1050" y="1418"/>
                  </a:lnTo>
                  <a:lnTo>
                    <a:pt x="840" y="1680"/>
                  </a:lnTo>
                  <a:lnTo>
                    <a:pt x="682" y="1995"/>
                  </a:lnTo>
                  <a:lnTo>
                    <a:pt x="420" y="2520"/>
                  </a:lnTo>
                  <a:lnTo>
                    <a:pt x="315" y="3045"/>
                  </a:lnTo>
                  <a:lnTo>
                    <a:pt x="210" y="3412"/>
                  </a:lnTo>
                  <a:lnTo>
                    <a:pt x="158" y="3989"/>
                  </a:lnTo>
                  <a:lnTo>
                    <a:pt x="53" y="4934"/>
                  </a:lnTo>
                  <a:lnTo>
                    <a:pt x="53" y="6613"/>
                  </a:lnTo>
                  <a:lnTo>
                    <a:pt x="0" y="9447"/>
                  </a:lnTo>
                  <a:lnTo>
                    <a:pt x="53" y="12176"/>
                  </a:lnTo>
                  <a:lnTo>
                    <a:pt x="105" y="13803"/>
                  </a:lnTo>
                  <a:lnTo>
                    <a:pt x="158" y="14695"/>
                  </a:lnTo>
                  <a:lnTo>
                    <a:pt x="210" y="15220"/>
                  </a:lnTo>
                  <a:lnTo>
                    <a:pt x="368" y="15797"/>
                  </a:lnTo>
                  <a:lnTo>
                    <a:pt x="577" y="16427"/>
                  </a:lnTo>
                  <a:lnTo>
                    <a:pt x="892" y="16952"/>
                  </a:lnTo>
                  <a:lnTo>
                    <a:pt x="1102" y="17214"/>
                  </a:lnTo>
                  <a:lnTo>
                    <a:pt x="1365" y="17476"/>
                  </a:lnTo>
                  <a:lnTo>
                    <a:pt x="1627" y="17686"/>
                  </a:lnTo>
                  <a:lnTo>
                    <a:pt x="1889" y="17896"/>
                  </a:lnTo>
                  <a:lnTo>
                    <a:pt x="2204" y="18054"/>
                  </a:lnTo>
                  <a:lnTo>
                    <a:pt x="2572" y="18211"/>
                  </a:lnTo>
                  <a:lnTo>
                    <a:pt x="2939" y="18316"/>
                  </a:lnTo>
                  <a:lnTo>
                    <a:pt x="3411" y="18421"/>
                  </a:lnTo>
                  <a:lnTo>
                    <a:pt x="3831" y="18474"/>
                  </a:lnTo>
                  <a:lnTo>
                    <a:pt x="4933" y="18474"/>
                  </a:lnTo>
                  <a:lnTo>
                    <a:pt x="5458" y="18421"/>
                  </a:lnTo>
                  <a:lnTo>
                    <a:pt x="5878" y="18316"/>
                  </a:lnTo>
                  <a:lnTo>
                    <a:pt x="6298" y="18159"/>
                  </a:lnTo>
                  <a:lnTo>
                    <a:pt x="6665" y="18054"/>
                  </a:lnTo>
                  <a:lnTo>
                    <a:pt x="6980" y="17844"/>
                  </a:lnTo>
                  <a:lnTo>
                    <a:pt x="7242" y="17634"/>
                  </a:lnTo>
                  <a:lnTo>
                    <a:pt x="7505" y="17424"/>
                  </a:lnTo>
                  <a:lnTo>
                    <a:pt x="7662" y="17214"/>
                  </a:lnTo>
                  <a:lnTo>
                    <a:pt x="7872" y="17004"/>
                  </a:lnTo>
                  <a:lnTo>
                    <a:pt x="8082" y="16532"/>
                  </a:lnTo>
                  <a:lnTo>
                    <a:pt x="8292" y="16060"/>
                  </a:lnTo>
                  <a:lnTo>
                    <a:pt x="8397" y="15640"/>
                  </a:lnTo>
                  <a:lnTo>
                    <a:pt x="8449" y="15115"/>
                  </a:lnTo>
                  <a:lnTo>
                    <a:pt x="8502" y="14433"/>
                  </a:lnTo>
                  <a:lnTo>
                    <a:pt x="8554" y="11914"/>
                  </a:lnTo>
                  <a:lnTo>
                    <a:pt x="6455" y="11914"/>
                  </a:lnTo>
                  <a:lnTo>
                    <a:pt x="6455" y="14013"/>
                  </a:lnTo>
                  <a:lnTo>
                    <a:pt x="6455" y="14538"/>
                  </a:lnTo>
                  <a:lnTo>
                    <a:pt x="6350" y="14905"/>
                  </a:lnTo>
                  <a:lnTo>
                    <a:pt x="6245" y="15325"/>
                  </a:lnTo>
                  <a:lnTo>
                    <a:pt x="6140" y="15587"/>
                  </a:lnTo>
                  <a:lnTo>
                    <a:pt x="5983" y="15850"/>
                  </a:lnTo>
                  <a:lnTo>
                    <a:pt x="5773" y="16164"/>
                  </a:lnTo>
                  <a:lnTo>
                    <a:pt x="5406" y="16374"/>
                  </a:lnTo>
                  <a:lnTo>
                    <a:pt x="4986" y="16532"/>
                  </a:lnTo>
                  <a:lnTo>
                    <a:pt x="4776" y="16584"/>
                  </a:lnTo>
                  <a:lnTo>
                    <a:pt x="4146" y="16584"/>
                  </a:lnTo>
                  <a:lnTo>
                    <a:pt x="3884" y="16532"/>
                  </a:lnTo>
                  <a:lnTo>
                    <a:pt x="3411" y="16374"/>
                  </a:lnTo>
                  <a:lnTo>
                    <a:pt x="3044" y="16164"/>
                  </a:lnTo>
                  <a:lnTo>
                    <a:pt x="2782" y="15902"/>
                  </a:lnTo>
                  <a:lnTo>
                    <a:pt x="2624" y="15587"/>
                  </a:lnTo>
                  <a:lnTo>
                    <a:pt x="2519" y="15325"/>
                  </a:lnTo>
                  <a:lnTo>
                    <a:pt x="2362" y="14905"/>
                  </a:lnTo>
                  <a:lnTo>
                    <a:pt x="2309" y="13908"/>
                  </a:lnTo>
                  <a:lnTo>
                    <a:pt x="2257" y="12333"/>
                  </a:lnTo>
                  <a:lnTo>
                    <a:pt x="2257" y="9500"/>
                  </a:lnTo>
                  <a:lnTo>
                    <a:pt x="2257" y="6771"/>
                  </a:lnTo>
                  <a:lnTo>
                    <a:pt x="2309" y="5301"/>
                  </a:lnTo>
                  <a:lnTo>
                    <a:pt x="2362" y="4094"/>
                  </a:lnTo>
                  <a:lnTo>
                    <a:pt x="2467" y="3465"/>
                  </a:lnTo>
                  <a:lnTo>
                    <a:pt x="2572" y="3097"/>
                  </a:lnTo>
                  <a:lnTo>
                    <a:pt x="2782" y="2730"/>
                  </a:lnTo>
                  <a:lnTo>
                    <a:pt x="3044" y="2415"/>
                  </a:lnTo>
                  <a:lnTo>
                    <a:pt x="3201" y="2257"/>
                  </a:lnTo>
                  <a:lnTo>
                    <a:pt x="3411" y="2153"/>
                  </a:lnTo>
                  <a:lnTo>
                    <a:pt x="3621" y="2048"/>
                  </a:lnTo>
                  <a:lnTo>
                    <a:pt x="3884" y="1943"/>
                  </a:lnTo>
                  <a:lnTo>
                    <a:pt x="4199" y="1890"/>
                  </a:lnTo>
                  <a:lnTo>
                    <a:pt x="4828" y="1890"/>
                  </a:lnTo>
                  <a:lnTo>
                    <a:pt x="5143" y="1943"/>
                  </a:lnTo>
                  <a:lnTo>
                    <a:pt x="5353" y="2048"/>
                  </a:lnTo>
                  <a:lnTo>
                    <a:pt x="5563" y="2153"/>
                  </a:lnTo>
                  <a:lnTo>
                    <a:pt x="5773" y="2257"/>
                  </a:lnTo>
                  <a:lnTo>
                    <a:pt x="5930" y="2415"/>
                  </a:lnTo>
                  <a:lnTo>
                    <a:pt x="6140" y="2782"/>
                  </a:lnTo>
                  <a:lnTo>
                    <a:pt x="6245" y="3202"/>
                  </a:lnTo>
                  <a:lnTo>
                    <a:pt x="6350" y="3674"/>
                  </a:lnTo>
                  <a:lnTo>
                    <a:pt x="6350" y="4567"/>
                  </a:lnTo>
                  <a:lnTo>
                    <a:pt x="6350" y="5931"/>
                  </a:lnTo>
                  <a:lnTo>
                    <a:pt x="8449" y="5931"/>
                  </a:lnTo>
                  <a:lnTo>
                    <a:pt x="8449" y="4934"/>
                  </a:lnTo>
                  <a:lnTo>
                    <a:pt x="8449" y="4042"/>
                  </a:lnTo>
                  <a:lnTo>
                    <a:pt x="8397" y="3307"/>
                  </a:lnTo>
                  <a:lnTo>
                    <a:pt x="8292" y="2625"/>
                  </a:lnTo>
                  <a:lnTo>
                    <a:pt x="8187" y="2257"/>
                  </a:lnTo>
                  <a:lnTo>
                    <a:pt x="8030" y="1943"/>
                  </a:lnTo>
                  <a:lnTo>
                    <a:pt x="7872" y="1628"/>
                  </a:lnTo>
                  <a:lnTo>
                    <a:pt x="7715" y="1365"/>
                  </a:lnTo>
                  <a:lnTo>
                    <a:pt x="7505" y="1155"/>
                  </a:lnTo>
                  <a:lnTo>
                    <a:pt x="7295" y="946"/>
                  </a:lnTo>
                  <a:lnTo>
                    <a:pt x="6770" y="578"/>
                  </a:lnTo>
                  <a:lnTo>
                    <a:pt x="6245" y="316"/>
                  </a:lnTo>
                  <a:lnTo>
                    <a:pt x="5668" y="158"/>
                  </a:lnTo>
                  <a:lnTo>
                    <a:pt x="5091" y="53"/>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2"/>
            <p:cNvSpPr/>
            <p:nvPr/>
          </p:nvSpPr>
          <p:spPr>
            <a:xfrm>
              <a:off x="922056" y="3879821"/>
              <a:ext cx="64319" cy="104725"/>
            </a:xfrm>
            <a:custGeom>
              <a:avLst/>
              <a:gdLst/>
              <a:ahLst/>
              <a:cxnLst/>
              <a:rect l="l" t="t" r="r" b="b"/>
              <a:pathLst>
                <a:path w="7926" h="13173" extrusionOk="0">
                  <a:moveTo>
                    <a:pt x="5301" y="5668"/>
                  </a:moveTo>
                  <a:lnTo>
                    <a:pt x="5301" y="8817"/>
                  </a:lnTo>
                  <a:lnTo>
                    <a:pt x="5301" y="9551"/>
                  </a:lnTo>
                  <a:lnTo>
                    <a:pt x="5249" y="9919"/>
                  </a:lnTo>
                  <a:lnTo>
                    <a:pt x="5196" y="10234"/>
                  </a:lnTo>
                  <a:lnTo>
                    <a:pt x="5091" y="10549"/>
                  </a:lnTo>
                  <a:lnTo>
                    <a:pt x="4934" y="10811"/>
                  </a:lnTo>
                  <a:lnTo>
                    <a:pt x="4776" y="11073"/>
                  </a:lnTo>
                  <a:lnTo>
                    <a:pt x="4514" y="11283"/>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1"/>
                  </a:lnTo>
                  <a:lnTo>
                    <a:pt x="2047" y="9289"/>
                  </a:lnTo>
                  <a:lnTo>
                    <a:pt x="2152" y="8817"/>
                  </a:lnTo>
                  <a:lnTo>
                    <a:pt x="2310" y="8449"/>
                  </a:lnTo>
                  <a:lnTo>
                    <a:pt x="2520" y="8135"/>
                  </a:lnTo>
                  <a:lnTo>
                    <a:pt x="2730" y="7820"/>
                  </a:lnTo>
                  <a:lnTo>
                    <a:pt x="2992" y="7557"/>
                  </a:lnTo>
                  <a:lnTo>
                    <a:pt x="3622" y="7032"/>
                  </a:lnTo>
                  <a:lnTo>
                    <a:pt x="4619" y="6298"/>
                  </a:lnTo>
                  <a:lnTo>
                    <a:pt x="5301" y="5668"/>
                  </a:lnTo>
                  <a:close/>
                  <a:moveTo>
                    <a:pt x="3307" y="0"/>
                  </a:moveTo>
                  <a:lnTo>
                    <a:pt x="2835" y="105"/>
                  </a:lnTo>
                  <a:lnTo>
                    <a:pt x="2310" y="210"/>
                  </a:lnTo>
                  <a:lnTo>
                    <a:pt x="1785" y="473"/>
                  </a:lnTo>
                  <a:lnTo>
                    <a:pt x="1575" y="578"/>
                  </a:lnTo>
                  <a:lnTo>
                    <a:pt x="1313" y="787"/>
                  </a:lnTo>
                  <a:lnTo>
                    <a:pt x="1103" y="997"/>
                  </a:lnTo>
                  <a:lnTo>
                    <a:pt x="945" y="1260"/>
                  </a:lnTo>
                  <a:lnTo>
                    <a:pt x="735" y="1522"/>
                  </a:lnTo>
                  <a:lnTo>
                    <a:pt x="630" y="1837"/>
                  </a:lnTo>
                  <a:lnTo>
                    <a:pt x="526" y="2414"/>
                  </a:lnTo>
                  <a:lnTo>
                    <a:pt x="421" y="3149"/>
                  </a:lnTo>
                  <a:lnTo>
                    <a:pt x="421" y="4409"/>
                  </a:lnTo>
                  <a:lnTo>
                    <a:pt x="2310" y="4409"/>
                  </a:lnTo>
                  <a:lnTo>
                    <a:pt x="2257" y="3464"/>
                  </a:lnTo>
                  <a:lnTo>
                    <a:pt x="2257" y="2834"/>
                  </a:lnTo>
                  <a:lnTo>
                    <a:pt x="2310" y="2519"/>
                  </a:lnTo>
                  <a:lnTo>
                    <a:pt x="2415" y="2257"/>
                  </a:lnTo>
                  <a:lnTo>
                    <a:pt x="2625" y="1994"/>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1"/>
                  </a:lnTo>
                  <a:lnTo>
                    <a:pt x="4619" y="4461"/>
                  </a:lnTo>
                  <a:lnTo>
                    <a:pt x="4042" y="4933"/>
                  </a:lnTo>
                  <a:lnTo>
                    <a:pt x="2100" y="6245"/>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5"/>
                  </a:lnTo>
                  <a:lnTo>
                    <a:pt x="893" y="12490"/>
                  </a:lnTo>
                  <a:lnTo>
                    <a:pt x="1313" y="12753"/>
                  </a:lnTo>
                  <a:lnTo>
                    <a:pt x="1628" y="12963"/>
                  </a:lnTo>
                  <a:lnTo>
                    <a:pt x="1995" y="13068"/>
                  </a:lnTo>
                  <a:lnTo>
                    <a:pt x="2415" y="13120"/>
                  </a:lnTo>
                  <a:lnTo>
                    <a:pt x="2835" y="13173"/>
                  </a:lnTo>
                  <a:lnTo>
                    <a:pt x="3412" y="13120"/>
                  </a:lnTo>
                  <a:lnTo>
                    <a:pt x="3937" y="12963"/>
                  </a:lnTo>
                  <a:lnTo>
                    <a:pt x="4357" y="12753"/>
                  </a:lnTo>
                  <a:lnTo>
                    <a:pt x="4671" y="12490"/>
                  </a:lnTo>
                  <a:lnTo>
                    <a:pt x="4934" y="12175"/>
                  </a:lnTo>
                  <a:lnTo>
                    <a:pt x="5144" y="11913"/>
                  </a:lnTo>
                  <a:lnTo>
                    <a:pt x="5459" y="11388"/>
                  </a:lnTo>
                  <a:lnTo>
                    <a:pt x="5459" y="12910"/>
                  </a:lnTo>
                  <a:lnTo>
                    <a:pt x="7925" y="12910"/>
                  </a:lnTo>
                  <a:lnTo>
                    <a:pt x="7768" y="12753"/>
                  </a:lnTo>
                  <a:lnTo>
                    <a:pt x="7610" y="12595"/>
                  </a:lnTo>
                  <a:lnTo>
                    <a:pt x="7505" y="12385"/>
                  </a:lnTo>
                  <a:lnTo>
                    <a:pt x="7453" y="12175"/>
                  </a:lnTo>
                  <a:lnTo>
                    <a:pt x="7400" y="11861"/>
                  </a:lnTo>
                  <a:lnTo>
                    <a:pt x="7348" y="11441"/>
                  </a:lnTo>
                  <a:lnTo>
                    <a:pt x="7348" y="10234"/>
                  </a:lnTo>
                  <a:lnTo>
                    <a:pt x="7348" y="4146"/>
                  </a:lnTo>
                  <a:lnTo>
                    <a:pt x="7295" y="3044"/>
                  </a:lnTo>
                  <a:lnTo>
                    <a:pt x="7295" y="2572"/>
                  </a:lnTo>
                  <a:lnTo>
                    <a:pt x="7243" y="2204"/>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2"/>
            <p:cNvSpPr/>
            <p:nvPr/>
          </p:nvSpPr>
          <p:spPr>
            <a:xfrm>
              <a:off x="999992" y="3879821"/>
              <a:ext cx="59207" cy="102642"/>
            </a:xfrm>
            <a:custGeom>
              <a:avLst/>
              <a:gdLst/>
              <a:ahLst/>
              <a:cxnLst/>
              <a:rect l="l" t="t" r="r" b="b"/>
              <a:pathLst>
                <a:path w="7296" h="12911" extrusionOk="0">
                  <a:moveTo>
                    <a:pt x="4619" y="0"/>
                  </a:moveTo>
                  <a:lnTo>
                    <a:pt x="4094" y="53"/>
                  </a:lnTo>
                  <a:lnTo>
                    <a:pt x="3622" y="158"/>
                  </a:lnTo>
                  <a:lnTo>
                    <a:pt x="3202" y="315"/>
                  </a:lnTo>
                  <a:lnTo>
                    <a:pt x="2834" y="525"/>
                  </a:lnTo>
                  <a:lnTo>
                    <a:pt x="2519" y="735"/>
                  </a:lnTo>
                  <a:lnTo>
                    <a:pt x="2257" y="997"/>
                  </a:lnTo>
                  <a:lnTo>
                    <a:pt x="1890" y="1417"/>
                  </a:lnTo>
                  <a:lnTo>
                    <a:pt x="1890"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099"/>
                  </a:lnTo>
                  <a:lnTo>
                    <a:pt x="5038" y="2414"/>
                  </a:lnTo>
                  <a:lnTo>
                    <a:pt x="5143" y="2887"/>
                  </a:lnTo>
                  <a:lnTo>
                    <a:pt x="5196" y="3411"/>
                  </a:lnTo>
                  <a:lnTo>
                    <a:pt x="5196" y="4618"/>
                  </a:lnTo>
                  <a:lnTo>
                    <a:pt x="5196" y="12910"/>
                  </a:lnTo>
                  <a:lnTo>
                    <a:pt x="7295" y="12910"/>
                  </a:lnTo>
                  <a:lnTo>
                    <a:pt x="7295" y="3989"/>
                  </a:lnTo>
                  <a:lnTo>
                    <a:pt x="7243" y="3306"/>
                  </a:lnTo>
                  <a:lnTo>
                    <a:pt x="7243" y="2624"/>
                  </a:lnTo>
                  <a:lnTo>
                    <a:pt x="7138" y="1942"/>
                  </a:lnTo>
                  <a:lnTo>
                    <a:pt x="7033" y="1627"/>
                  </a:lnTo>
                  <a:lnTo>
                    <a:pt x="6928" y="1312"/>
                  </a:lnTo>
                  <a:lnTo>
                    <a:pt x="6823" y="1050"/>
                  </a:lnTo>
                  <a:lnTo>
                    <a:pt x="6613" y="787"/>
                  </a:lnTo>
                  <a:lnTo>
                    <a:pt x="6403" y="578"/>
                  </a:lnTo>
                  <a:lnTo>
                    <a:pt x="6141"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2"/>
            <p:cNvSpPr/>
            <p:nvPr/>
          </p:nvSpPr>
          <p:spPr>
            <a:xfrm>
              <a:off x="1071964" y="3879821"/>
              <a:ext cx="64741" cy="104725"/>
            </a:xfrm>
            <a:custGeom>
              <a:avLst/>
              <a:gdLst/>
              <a:ahLst/>
              <a:cxnLst/>
              <a:rect l="l" t="t" r="r" b="b"/>
              <a:pathLst>
                <a:path w="7978" h="13173" extrusionOk="0">
                  <a:moveTo>
                    <a:pt x="5353" y="5668"/>
                  </a:moveTo>
                  <a:lnTo>
                    <a:pt x="5353" y="8817"/>
                  </a:lnTo>
                  <a:lnTo>
                    <a:pt x="5353" y="9551"/>
                  </a:lnTo>
                  <a:lnTo>
                    <a:pt x="5301" y="9919"/>
                  </a:lnTo>
                  <a:lnTo>
                    <a:pt x="5248" y="10234"/>
                  </a:lnTo>
                  <a:lnTo>
                    <a:pt x="5143" y="10549"/>
                  </a:lnTo>
                  <a:lnTo>
                    <a:pt x="4986" y="10811"/>
                  </a:lnTo>
                  <a:lnTo>
                    <a:pt x="4776" y="11073"/>
                  </a:lnTo>
                  <a:lnTo>
                    <a:pt x="4566" y="11283"/>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627" y="578"/>
                  </a:lnTo>
                  <a:lnTo>
                    <a:pt x="1365" y="787"/>
                  </a:lnTo>
                  <a:lnTo>
                    <a:pt x="1155" y="997"/>
                  </a:lnTo>
                  <a:lnTo>
                    <a:pt x="945" y="1260"/>
                  </a:lnTo>
                  <a:lnTo>
                    <a:pt x="788" y="1522"/>
                  </a:lnTo>
                  <a:lnTo>
                    <a:pt x="683" y="1837"/>
                  </a:lnTo>
                  <a:lnTo>
                    <a:pt x="525" y="2414"/>
                  </a:lnTo>
                  <a:lnTo>
                    <a:pt x="473" y="3149"/>
                  </a:lnTo>
                  <a:lnTo>
                    <a:pt x="473" y="4409"/>
                  </a:lnTo>
                  <a:lnTo>
                    <a:pt x="2362" y="4409"/>
                  </a:lnTo>
                  <a:lnTo>
                    <a:pt x="2310" y="3464"/>
                  </a:lnTo>
                  <a:lnTo>
                    <a:pt x="2310" y="2834"/>
                  </a:lnTo>
                  <a:lnTo>
                    <a:pt x="2362" y="2519"/>
                  </a:lnTo>
                  <a:lnTo>
                    <a:pt x="2467" y="2257"/>
                  </a:lnTo>
                  <a:lnTo>
                    <a:pt x="2677" y="1994"/>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5"/>
                  </a:lnTo>
                  <a:lnTo>
                    <a:pt x="945" y="12490"/>
                  </a:lnTo>
                  <a:lnTo>
                    <a:pt x="1365" y="12753"/>
                  </a:lnTo>
                  <a:lnTo>
                    <a:pt x="1680" y="12963"/>
                  </a:lnTo>
                  <a:lnTo>
                    <a:pt x="2047" y="13068"/>
                  </a:lnTo>
                  <a:lnTo>
                    <a:pt x="2467" y="13120"/>
                  </a:lnTo>
                  <a:lnTo>
                    <a:pt x="2887" y="13173"/>
                  </a:lnTo>
                  <a:lnTo>
                    <a:pt x="3464" y="13120"/>
                  </a:lnTo>
                  <a:lnTo>
                    <a:pt x="3989" y="12963"/>
                  </a:lnTo>
                  <a:lnTo>
                    <a:pt x="4409" y="12753"/>
                  </a:lnTo>
                  <a:lnTo>
                    <a:pt x="4724" y="12490"/>
                  </a:lnTo>
                  <a:lnTo>
                    <a:pt x="4986" y="12175"/>
                  </a:lnTo>
                  <a:lnTo>
                    <a:pt x="5196" y="11913"/>
                  </a:lnTo>
                  <a:lnTo>
                    <a:pt x="5511" y="11388"/>
                  </a:lnTo>
                  <a:lnTo>
                    <a:pt x="5511" y="12910"/>
                  </a:lnTo>
                  <a:lnTo>
                    <a:pt x="7977" y="12910"/>
                  </a:lnTo>
                  <a:lnTo>
                    <a:pt x="7820" y="12753"/>
                  </a:lnTo>
                  <a:lnTo>
                    <a:pt x="7662" y="12595"/>
                  </a:lnTo>
                  <a:lnTo>
                    <a:pt x="7557" y="12385"/>
                  </a:lnTo>
                  <a:lnTo>
                    <a:pt x="7453" y="12175"/>
                  </a:lnTo>
                  <a:lnTo>
                    <a:pt x="7400" y="11861"/>
                  </a:lnTo>
                  <a:lnTo>
                    <a:pt x="7400" y="11441"/>
                  </a:lnTo>
                  <a:lnTo>
                    <a:pt x="7348" y="10234"/>
                  </a:lnTo>
                  <a:lnTo>
                    <a:pt x="7348" y="4146"/>
                  </a:lnTo>
                  <a:lnTo>
                    <a:pt x="7348" y="3044"/>
                  </a:lnTo>
                  <a:lnTo>
                    <a:pt x="7348"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2"/>
            <p:cNvSpPr/>
            <p:nvPr/>
          </p:nvSpPr>
          <p:spPr>
            <a:xfrm>
              <a:off x="1148619" y="3840182"/>
              <a:ext cx="60481" cy="144364"/>
            </a:xfrm>
            <a:custGeom>
              <a:avLst/>
              <a:gdLst/>
              <a:ahLst/>
              <a:cxnLst/>
              <a:rect l="l" t="t" r="r" b="b"/>
              <a:pathLst>
                <a:path w="7453" h="18159" extrusionOk="0">
                  <a:moveTo>
                    <a:pt x="3674" y="6561"/>
                  </a:moveTo>
                  <a:lnTo>
                    <a:pt x="3989" y="6613"/>
                  </a:lnTo>
                  <a:lnTo>
                    <a:pt x="4304" y="6666"/>
                  </a:lnTo>
                  <a:lnTo>
                    <a:pt x="4514" y="6771"/>
                  </a:lnTo>
                  <a:lnTo>
                    <a:pt x="4724" y="6928"/>
                  </a:lnTo>
                  <a:lnTo>
                    <a:pt x="4934" y="7138"/>
                  </a:lnTo>
                  <a:lnTo>
                    <a:pt x="5091" y="7348"/>
                  </a:lnTo>
                  <a:lnTo>
                    <a:pt x="5196" y="7663"/>
                  </a:lnTo>
                  <a:lnTo>
                    <a:pt x="5301" y="7978"/>
                  </a:lnTo>
                  <a:lnTo>
                    <a:pt x="5406" y="8660"/>
                  </a:lnTo>
                  <a:lnTo>
                    <a:pt x="5459" y="9552"/>
                  </a:lnTo>
                  <a:lnTo>
                    <a:pt x="5459" y="10497"/>
                  </a:lnTo>
                  <a:lnTo>
                    <a:pt x="5459" y="11599"/>
                  </a:lnTo>
                  <a:lnTo>
                    <a:pt x="5406" y="13750"/>
                  </a:lnTo>
                  <a:lnTo>
                    <a:pt x="5354" y="14590"/>
                  </a:lnTo>
                  <a:lnTo>
                    <a:pt x="5196" y="15272"/>
                  </a:lnTo>
                  <a:lnTo>
                    <a:pt x="5091" y="15587"/>
                  </a:lnTo>
                  <a:lnTo>
                    <a:pt x="4986" y="15849"/>
                  </a:lnTo>
                  <a:lnTo>
                    <a:pt x="4829" y="16059"/>
                  </a:lnTo>
                  <a:lnTo>
                    <a:pt x="4671" y="16217"/>
                  </a:lnTo>
                  <a:lnTo>
                    <a:pt x="4461" y="16374"/>
                  </a:lnTo>
                  <a:lnTo>
                    <a:pt x="4252" y="16479"/>
                  </a:lnTo>
                  <a:lnTo>
                    <a:pt x="3989" y="16532"/>
                  </a:lnTo>
                  <a:lnTo>
                    <a:pt x="3412" y="16532"/>
                  </a:lnTo>
                  <a:lnTo>
                    <a:pt x="3202" y="16479"/>
                  </a:lnTo>
                  <a:lnTo>
                    <a:pt x="2992" y="16427"/>
                  </a:lnTo>
                  <a:lnTo>
                    <a:pt x="2782" y="16322"/>
                  </a:lnTo>
                  <a:lnTo>
                    <a:pt x="2520" y="16059"/>
                  </a:lnTo>
                  <a:lnTo>
                    <a:pt x="2310" y="15745"/>
                  </a:lnTo>
                  <a:lnTo>
                    <a:pt x="2205" y="15430"/>
                  </a:lnTo>
                  <a:lnTo>
                    <a:pt x="2100" y="15115"/>
                  </a:lnTo>
                  <a:lnTo>
                    <a:pt x="2047" y="14590"/>
                  </a:lnTo>
                  <a:lnTo>
                    <a:pt x="1995" y="13488"/>
                  </a:lnTo>
                  <a:lnTo>
                    <a:pt x="1995" y="12596"/>
                  </a:lnTo>
                  <a:lnTo>
                    <a:pt x="1995" y="10602"/>
                  </a:lnTo>
                  <a:lnTo>
                    <a:pt x="2047" y="9132"/>
                  </a:lnTo>
                  <a:lnTo>
                    <a:pt x="2100" y="8292"/>
                  </a:lnTo>
                  <a:lnTo>
                    <a:pt x="2205" y="7873"/>
                  </a:lnTo>
                  <a:lnTo>
                    <a:pt x="2310" y="7505"/>
                  </a:lnTo>
                  <a:lnTo>
                    <a:pt x="2520" y="7138"/>
                  </a:lnTo>
                  <a:lnTo>
                    <a:pt x="2625" y="6980"/>
                  </a:lnTo>
                  <a:lnTo>
                    <a:pt x="2782" y="6823"/>
                  </a:lnTo>
                  <a:lnTo>
                    <a:pt x="2992" y="6718"/>
                  </a:lnTo>
                  <a:lnTo>
                    <a:pt x="3202" y="6666"/>
                  </a:lnTo>
                  <a:lnTo>
                    <a:pt x="3412" y="6613"/>
                  </a:lnTo>
                  <a:lnTo>
                    <a:pt x="3674" y="6561"/>
                  </a:lnTo>
                  <a:close/>
                  <a:moveTo>
                    <a:pt x="5406" y="1"/>
                  </a:moveTo>
                  <a:lnTo>
                    <a:pt x="5406" y="6246"/>
                  </a:lnTo>
                  <a:lnTo>
                    <a:pt x="5091" y="5826"/>
                  </a:lnTo>
                  <a:lnTo>
                    <a:pt x="4881" y="5616"/>
                  </a:lnTo>
                  <a:lnTo>
                    <a:pt x="4619" y="5406"/>
                  </a:lnTo>
                  <a:lnTo>
                    <a:pt x="4304" y="5249"/>
                  </a:lnTo>
                  <a:lnTo>
                    <a:pt x="3937" y="5091"/>
                  </a:lnTo>
                  <a:lnTo>
                    <a:pt x="3517" y="5039"/>
                  </a:lnTo>
                  <a:lnTo>
                    <a:pt x="2992" y="4986"/>
                  </a:lnTo>
                  <a:lnTo>
                    <a:pt x="2520" y="5039"/>
                  </a:lnTo>
                  <a:lnTo>
                    <a:pt x="2047" y="5144"/>
                  </a:lnTo>
                  <a:lnTo>
                    <a:pt x="1628" y="5354"/>
                  </a:lnTo>
                  <a:lnTo>
                    <a:pt x="1260" y="5564"/>
                  </a:lnTo>
                  <a:lnTo>
                    <a:pt x="945" y="5878"/>
                  </a:lnTo>
                  <a:lnTo>
                    <a:pt x="683" y="6246"/>
                  </a:lnTo>
                  <a:lnTo>
                    <a:pt x="421" y="6666"/>
                  </a:lnTo>
                  <a:lnTo>
                    <a:pt x="263" y="7085"/>
                  </a:lnTo>
                  <a:lnTo>
                    <a:pt x="158" y="7505"/>
                  </a:lnTo>
                  <a:lnTo>
                    <a:pt x="106" y="8030"/>
                  </a:lnTo>
                  <a:lnTo>
                    <a:pt x="1" y="9290"/>
                  </a:lnTo>
                  <a:lnTo>
                    <a:pt x="1" y="10549"/>
                  </a:lnTo>
                  <a:lnTo>
                    <a:pt x="1" y="11651"/>
                  </a:lnTo>
                  <a:lnTo>
                    <a:pt x="1" y="12963"/>
                  </a:lnTo>
                  <a:lnTo>
                    <a:pt x="1" y="14118"/>
                  </a:lnTo>
                  <a:lnTo>
                    <a:pt x="106" y="15167"/>
                  </a:lnTo>
                  <a:lnTo>
                    <a:pt x="263" y="16007"/>
                  </a:lnTo>
                  <a:lnTo>
                    <a:pt x="368" y="16427"/>
                  </a:lnTo>
                  <a:lnTo>
                    <a:pt x="526" y="16742"/>
                  </a:lnTo>
                  <a:lnTo>
                    <a:pt x="683" y="17056"/>
                  </a:lnTo>
                  <a:lnTo>
                    <a:pt x="893" y="17319"/>
                  </a:lnTo>
                  <a:lnTo>
                    <a:pt x="1155" y="17581"/>
                  </a:lnTo>
                  <a:lnTo>
                    <a:pt x="1418" y="17739"/>
                  </a:lnTo>
                  <a:lnTo>
                    <a:pt x="1733" y="17896"/>
                  </a:lnTo>
                  <a:lnTo>
                    <a:pt x="2100" y="18054"/>
                  </a:lnTo>
                  <a:lnTo>
                    <a:pt x="2520" y="18106"/>
                  </a:lnTo>
                  <a:lnTo>
                    <a:pt x="2887" y="18159"/>
                  </a:lnTo>
                  <a:lnTo>
                    <a:pt x="3517" y="18106"/>
                  </a:lnTo>
                  <a:lnTo>
                    <a:pt x="3989" y="17949"/>
                  </a:lnTo>
                  <a:lnTo>
                    <a:pt x="4409" y="17791"/>
                  </a:lnTo>
                  <a:lnTo>
                    <a:pt x="4776" y="17529"/>
                  </a:lnTo>
                  <a:lnTo>
                    <a:pt x="5039" y="17266"/>
                  </a:lnTo>
                  <a:lnTo>
                    <a:pt x="5249" y="17004"/>
                  </a:lnTo>
                  <a:lnTo>
                    <a:pt x="5564" y="16584"/>
                  </a:lnTo>
                  <a:lnTo>
                    <a:pt x="5564" y="17896"/>
                  </a:lnTo>
                  <a:lnTo>
                    <a:pt x="7453" y="17896"/>
                  </a:lnTo>
                  <a:lnTo>
                    <a:pt x="7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2"/>
            <p:cNvSpPr/>
            <p:nvPr/>
          </p:nvSpPr>
          <p:spPr>
            <a:xfrm>
              <a:off x="1227407"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2"/>
            <p:cNvSpPr/>
            <p:nvPr/>
          </p:nvSpPr>
          <p:spPr>
            <a:xfrm>
              <a:off x="1256792" y="3879821"/>
              <a:ext cx="64741" cy="104725"/>
            </a:xfrm>
            <a:custGeom>
              <a:avLst/>
              <a:gdLst/>
              <a:ahLst/>
              <a:cxnLst/>
              <a:rect l="l" t="t" r="r" b="b"/>
              <a:pathLst>
                <a:path w="7978" h="13173" extrusionOk="0">
                  <a:moveTo>
                    <a:pt x="5353" y="5668"/>
                  </a:moveTo>
                  <a:lnTo>
                    <a:pt x="5353"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1"/>
                  </a:lnTo>
                  <a:lnTo>
                    <a:pt x="2100" y="9289"/>
                  </a:lnTo>
                  <a:lnTo>
                    <a:pt x="2205" y="8817"/>
                  </a:lnTo>
                  <a:lnTo>
                    <a:pt x="2310" y="8449"/>
                  </a:lnTo>
                  <a:lnTo>
                    <a:pt x="2519" y="8135"/>
                  </a:lnTo>
                  <a:lnTo>
                    <a:pt x="2782" y="7820"/>
                  </a:lnTo>
                  <a:lnTo>
                    <a:pt x="3044" y="7557"/>
                  </a:lnTo>
                  <a:lnTo>
                    <a:pt x="3674" y="7032"/>
                  </a:lnTo>
                  <a:lnTo>
                    <a:pt x="4671" y="6298"/>
                  </a:lnTo>
                  <a:lnTo>
                    <a:pt x="5353" y="5668"/>
                  </a:lnTo>
                  <a:close/>
                  <a:moveTo>
                    <a:pt x="3307" y="0"/>
                  </a:moveTo>
                  <a:lnTo>
                    <a:pt x="2834"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41" y="4933"/>
                  </a:lnTo>
                  <a:lnTo>
                    <a:pt x="2152" y="6245"/>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5" y="13120"/>
                  </a:lnTo>
                  <a:lnTo>
                    <a:pt x="2834"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2"/>
            <p:cNvSpPr/>
            <p:nvPr/>
          </p:nvSpPr>
          <p:spPr>
            <a:xfrm>
              <a:off x="1334728" y="3879821"/>
              <a:ext cx="59199" cy="102642"/>
            </a:xfrm>
            <a:custGeom>
              <a:avLst/>
              <a:gdLst/>
              <a:ahLst/>
              <a:cxnLst/>
              <a:rect l="l" t="t" r="r" b="b"/>
              <a:pathLst>
                <a:path w="7295" h="12911" extrusionOk="0">
                  <a:moveTo>
                    <a:pt x="4671" y="0"/>
                  </a:moveTo>
                  <a:lnTo>
                    <a:pt x="4094" y="53"/>
                  </a:lnTo>
                  <a:lnTo>
                    <a:pt x="3621" y="158"/>
                  </a:lnTo>
                  <a:lnTo>
                    <a:pt x="3201" y="315"/>
                  </a:lnTo>
                  <a:lnTo>
                    <a:pt x="2834"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3" y="1050"/>
                  </a:lnTo>
                  <a:lnTo>
                    <a:pt x="6665" y="787"/>
                  </a:lnTo>
                  <a:lnTo>
                    <a:pt x="6455" y="578"/>
                  </a:lnTo>
                  <a:lnTo>
                    <a:pt x="6193" y="368"/>
                  </a:lnTo>
                  <a:lnTo>
                    <a:pt x="5878" y="210"/>
                  </a:lnTo>
                  <a:lnTo>
                    <a:pt x="5511"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2"/>
            <p:cNvSpPr/>
            <p:nvPr/>
          </p:nvSpPr>
          <p:spPr>
            <a:xfrm>
              <a:off x="1460356" y="3840182"/>
              <a:ext cx="70706" cy="142281"/>
            </a:xfrm>
            <a:custGeom>
              <a:avLst/>
              <a:gdLst/>
              <a:ahLst/>
              <a:cxnLst/>
              <a:rect l="l" t="t" r="r" b="b"/>
              <a:pathLst>
                <a:path w="8713" h="17897" extrusionOk="0">
                  <a:moveTo>
                    <a:pt x="3727" y="2047"/>
                  </a:moveTo>
                  <a:lnTo>
                    <a:pt x="4619" y="2100"/>
                  </a:lnTo>
                  <a:lnTo>
                    <a:pt x="4986" y="2152"/>
                  </a:lnTo>
                  <a:lnTo>
                    <a:pt x="5249" y="2205"/>
                  </a:lnTo>
                  <a:lnTo>
                    <a:pt x="5458" y="2310"/>
                  </a:lnTo>
                  <a:lnTo>
                    <a:pt x="5668" y="2415"/>
                  </a:lnTo>
                  <a:lnTo>
                    <a:pt x="5931" y="2625"/>
                  </a:lnTo>
                  <a:lnTo>
                    <a:pt x="6141" y="2940"/>
                  </a:lnTo>
                  <a:lnTo>
                    <a:pt x="6298" y="3254"/>
                  </a:lnTo>
                  <a:lnTo>
                    <a:pt x="6403" y="3622"/>
                  </a:lnTo>
                  <a:lnTo>
                    <a:pt x="6456" y="4094"/>
                  </a:lnTo>
                  <a:lnTo>
                    <a:pt x="6508" y="4619"/>
                  </a:lnTo>
                  <a:lnTo>
                    <a:pt x="6508" y="5878"/>
                  </a:lnTo>
                  <a:lnTo>
                    <a:pt x="6561" y="9919"/>
                  </a:lnTo>
                  <a:lnTo>
                    <a:pt x="6508" y="12071"/>
                  </a:lnTo>
                  <a:lnTo>
                    <a:pt x="6456" y="13330"/>
                  </a:lnTo>
                  <a:lnTo>
                    <a:pt x="6403" y="14223"/>
                  </a:lnTo>
                  <a:lnTo>
                    <a:pt x="6246" y="14747"/>
                  </a:lnTo>
                  <a:lnTo>
                    <a:pt x="6088" y="15167"/>
                  </a:lnTo>
                  <a:lnTo>
                    <a:pt x="5826" y="15430"/>
                  </a:lnTo>
                  <a:lnTo>
                    <a:pt x="5511" y="15640"/>
                  </a:lnTo>
                  <a:lnTo>
                    <a:pt x="5091" y="15797"/>
                  </a:lnTo>
                  <a:lnTo>
                    <a:pt x="4671" y="15902"/>
                  </a:lnTo>
                  <a:lnTo>
                    <a:pt x="4199" y="15902"/>
                  </a:lnTo>
                  <a:lnTo>
                    <a:pt x="3727" y="15954"/>
                  </a:lnTo>
                  <a:lnTo>
                    <a:pt x="2257" y="15954"/>
                  </a:lnTo>
                  <a:lnTo>
                    <a:pt x="2257" y="2047"/>
                  </a:lnTo>
                  <a:close/>
                  <a:moveTo>
                    <a:pt x="1" y="1"/>
                  </a:moveTo>
                  <a:lnTo>
                    <a:pt x="1" y="17896"/>
                  </a:lnTo>
                  <a:lnTo>
                    <a:pt x="4724" y="17896"/>
                  </a:lnTo>
                  <a:lnTo>
                    <a:pt x="5406" y="17844"/>
                  </a:lnTo>
                  <a:lnTo>
                    <a:pt x="5983" y="17686"/>
                  </a:lnTo>
                  <a:lnTo>
                    <a:pt x="6561" y="17529"/>
                  </a:lnTo>
                  <a:lnTo>
                    <a:pt x="7085" y="17214"/>
                  </a:lnTo>
                  <a:lnTo>
                    <a:pt x="7348" y="17056"/>
                  </a:lnTo>
                  <a:lnTo>
                    <a:pt x="7558" y="16847"/>
                  </a:lnTo>
                  <a:lnTo>
                    <a:pt x="7768" y="16584"/>
                  </a:lnTo>
                  <a:lnTo>
                    <a:pt x="7977" y="16269"/>
                  </a:lnTo>
                  <a:lnTo>
                    <a:pt x="8187" y="15849"/>
                  </a:lnTo>
                  <a:lnTo>
                    <a:pt x="8345" y="15430"/>
                  </a:lnTo>
                  <a:lnTo>
                    <a:pt x="8450" y="15010"/>
                  </a:lnTo>
                  <a:lnTo>
                    <a:pt x="8555" y="14485"/>
                  </a:lnTo>
                  <a:lnTo>
                    <a:pt x="8660" y="13435"/>
                  </a:lnTo>
                  <a:lnTo>
                    <a:pt x="8660" y="12176"/>
                  </a:lnTo>
                  <a:lnTo>
                    <a:pt x="8712" y="9395"/>
                  </a:lnTo>
                  <a:lnTo>
                    <a:pt x="8712" y="7663"/>
                  </a:lnTo>
                  <a:lnTo>
                    <a:pt x="8712" y="4986"/>
                  </a:lnTo>
                  <a:lnTo>
                    <a:pt x="8660" y="3989"/>
                  </a:lnTo>
                  <a:lnTo>
                    <a:pt x="8607" y="3254"/>
                  </a:lnTo>
                  <a:lnTo>
                    <a:pt x="8450" y="2625"/>
                  </a:lnTo>
                  <a:lnTo>
                    <a:pt x="8292" y="2152"/>
                  </a:lnTo>
                  <a:lnTo>
                    <a:pt x="8082" y="1733"/>
                  </a:lnTo>
                  <a:lnTo>
                    <a:pt x="7820" y="1313"/>
                  </a:lnTo>
                  <a:lnTo>
                    <a:pt x="7400" y="893"/>
                  </a:lnTo>
                  <a:lnTo>
                    <a:pt x="6928" y="526"/>
                  </a:lnTo>
                  <a:lnTo>
                    <a:pt x="6403" y="316"/>
                  </a:lnTo>
                  <a:lnTo>
                    <a:pt x="5878" y="158"/>
                  </a:lnTo>
                  <a:lnTo>
                    <a:pt x="5301" y="53"/>
                  </a:lnTo>
                  <a:lnTo>
                    <a:pt x="4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2"/>
            <p:cNvSpPr/>
            <p:nvPr/>
          </p:nvSpPr>
          <p:spPr>
            <a:xfrm>
              <a:off x="154936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2"/>
            <p:cNvSpPr/>
            <p:nvPr/>
          </p:nvSpPr>
          <p:spPr>
            <a:xfrm>
              <a:off x="1581732" y="3879821"/>
              <a:ext cx="61333" cy="136851"/>
            </a:xfrm>
            <a:custGeom>
              <a:avLst/>
              <a:gdLst/>
              <a:ahLst/>
              <a:cxnLst/>
              <a:rect l="l" t="t" r="r" b="b"/>
              <a:pathLst>
                <a:path w="7558" h="17214" extrusionOk="0">
                  <a:moveTo>
                    <a:pt x="3779" y="1417"/>
                  </a:moveTo>
                  <a:lnTo>
                    <a:pt x="4146" y="1470"/>
                  </a:lnTo>
                  <a:lnTo>
                    <a:pt x="4513" y="1575"/>
                  </a:lnTo>
                  <a:lnTo>
                    <a:pt x="4776" y="1785"/>
                  </a:lnTo>
                  <a:lnTo>
                    <a:pt x="5038" y="2047"/>
                  </a:lnTo>
                  <a:lnTo>
                    <a:pt x="5196" y="2309"/>
                  </a:lnTo>
                  <a:lnTo>
                    <a:pt x="5353" y="2677"/>
                  </a:lnTo>
                  <a:lnTo>
                    <a:pt x="5458" y="3097"/>
                  </a:lnTo>
                  <a:lnTo>
                    <a:pt x="5458" y="3516"/>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8"/>
                  </a:lnTo>
                  <a:lnTo>
                    <a:pt x="2519" y="10968"/>
                  </a:lnTo>
                  <a:lnTo>
                    <a:pt x="2362" y="10706"/>
                  </a:lnTo>
                  <a:lnTo>
                    <a:pt x="2257" y="10391"/>
                  </a:lnTo>
                  <a:lnTo>
                    <a:pt x="2204" y="10076"/>
                  </a:lnTo>
                  <a:lnTo>
                    <a:pt x="2152" y="9709"/>
                  </a:lnTo>
                  <a:lnTo>
                    <a:pt x="2099" y="8817"/>
                  </a:lnTo>
                  <a:lnTo>
                    <a:pt x="2099" y="7610"/>
                  </a:lnTo>
                  <a:lnTo>
                    <a:pt x="2099" y="5301"/>
                  </a:lnTo>
                  <a:lnTo>
                    <a:pt x="2099" y="3831"/>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0"/>
                  </a:moveTo>
                  <a:lnTo>
                    <a:pt x="2362" y="53"/>
                  </a:lnTo>
                  <a:lnTo>
                    <a:pt x="2047" y="158"/>
                  </a:lnTo>
                  <a:lnTo>
                    <a:pt x="1732" y="315"/>
                  </a:lnTo>
                  <a:lnTo>
                    <a:pt x="1470" y="420"/>
                  </a:lnTo>
                  <a:lnTo>
                    <a:pt x="1260" y="630"/>
                  </a:lnTo>
                  <a:lnTo>
                    <a:pt x="840" y="997"/>
                  </a:lnTo>
                  <a:lnTo>
                    <a:pt x="577" y="1417"/>
                  </a:lnTo>
                  <a:lnTo>
                    <a:pt x="420" y="1785"/>
                  </a:lnTo>
                  <a:lnTo>
                    <a:pt x="315" y="2099"/>
                  </a:lnTo>
                  <a:lnTo>
                    <a:pt x="263" y="2362"/>
                  </a:lnTo>
                  <a:lnTo>
                    <a:pt x="105" y="2992"/>
                  </a:lnTo>
                  <a:lnTo>
                    <a:pt x="53" y="3831"/>
                  </a:lnTo>
                  <a:lnTo>
                    <a:pt x="53" y="4881"/>
                  </a:lnTo>
                  <a:lnTo>
                    <a:pt x="0" y="6298"/>
                  </a:lnTo>
                  <a:lnTo>
                    <a:pt x="0" y="8292"/>
                  </a:lnTo>
                  <a:lnTo>
                    <a:pt x="53" y="9656"/>
                  </a:lnTo>
                  <a:lnTo>
                    <a:pt x="158" y="10601"/>
                  </a:lnTo>
                  <a:lnTo>
                    <a:pt x="263" y="10968"/>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0"/>
                  </a:lnTo>
                  <a:lnTo>
                    <a:pt x="4933" y="12228"/>
                  </a:lnTo>
                  <a:lnTo>
                    <a:pt x="5248" y="11966"/>
                  </a:lnTo>
                  <a:lnTo>
                    <a:pt x="5511" y="11598"/>
                  </a:lnTo>
                  <a:lnTo>
                    <a:pt x="5511" y="13068"/>
                  </a:lnTo>
                  <a:lnTo>
                    <a:pt x="5458" y="13960"/>
                  </a:lnTo>
                  <a:lnTo>
                    <a:pt x="5406" y="14380"/>
                  </a:lnTo>
                  <a:lnTo>
                    <a:pt x="5301" y="14747"/>
                  </a:lnTo>
                  <a:lnTo>
                    <a:pt x="5091" y="15114"/>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4"/>
                  </a:lnTo>
                  <a:lnTo>
                    <a:pt x="2047" y="14432"/>
                  </a:lnTo>
                  <a:lnTo>
                    <a:pt x="1994" y="13960"/>
                  </a:lnTo>
                  <a:lnTo>
                    <a:pt x="158" y="13960"/>
                  </a:lnTo>
                  <a:lnTo>
                    <a:pt x="158" y="14380"/>
                  </a:lnTo>
                  <a:lnTo>
                    <a:pt x="210" y="14799"/>
                  </a:lnTo>
                  <a:lnTo>
                    <a:pt x="315" y="15219"/>
                  </a:lnTo>
                  <a:lnTo>
                    <a:pt x="473" y="15534"/>
                  </a:lnTo>
                  <a:lnTo>
                    <a:pt x="630" y="15849"/>
                  </a:lnTo>
                  <a:lnTo>
                    <a:pt x="840" y="16111"/>
                  </a:lnTo>
                  <a:lnTo>
                    <a:pt x="1050" y="16321"/>
                  </a:lnTo>
                  <a:lnTo>
                    <a:pt x="1312" y="16531"/>
                  </a:lnTo>
                  <a:lnTo>
                    <a:pt x="1575" y="16689"/>
                  </a:lnTo>
                  <a:lnTo>
                    <a:pt x="1837" y="16846"/>
                  </a:lnTo>
                  <a:lnTo>
                    <a:pt x="2414" y="17056"/>
                  </a:lnTo>
                  <a:lnTo>
                    <a:pt x="3044" y="17161"/>
                  </a:lnTo>
                  <a:lnTo>
                    <a:pt x="3621" y="17213"/>
                  </a:lnTo>
                  <a:lnTo>
                    <a:pt x="4041" y="17161"/>
                  </a:lnTo>
                  <a:lnTo>
                    <a:pt x="4566" y="17108"/>
                  </a:lnTo>
                  <a:lnTo>
                    <a:pt x="5091" y="17004"/>
                  </a:lnTo>
                  <a:lnTo>
                    <a:pt x="5668" y="16846"/>
                  </a:lnTo>
                  <a:lnTo>
                    <a:pt x="6193" y="16584"/>
                  </a:lnTo>
                  <a:lnTo>
                    <a:pt x="6455" y="16374"/>
                  </a:lnTo>
                  <a:lnTo>
                    <a:pt x="6665" y="16216"/>
                  </a:lnTo>
                  <a:lnTo>
                    <a:pt x="6875" y="15954"/>
                  </a:lnTo>
                  <a:lnTo>
                    <a:pt x="7032" y="15692"/>
                  </a:lnTo>
                  <a:lnTo>
                    <a:pt x="7190" y="15429"/>
                  </a:lnTo>
                  <a:lnTo>
                    <a:pt x="7347" y="15114"/>
                  </a:lnTo>
                  <a:lnTo>
                    <a:pt x="7452" y="14589"/>
                  </a:lnTo>
                  <a:lnTo>
                    <a:pt x="7557" y="14012"/>
                  </a:lnTo>
                  <a:lnTo>
                    <a:pt x="7557" y="13278"/>
                  </a:lnTo>
                  <a:lnTo>
                    <a:pt x="7557" y="12280"/>
                  </a:lnTo>
                  <a:lnTo>
                    <a:pt x="7557" y="210"/>
                  </a:lnTo>
                  <a:lnTo>
                    <a:pt x="5668" y="210"/>
                  </a:lnTo>
                  <a:lnTo>
                    <a:pt x="5668" y="1365"/>
                  </a:lnTo>
                  <a:lnTo>
                    <a:pt x="5406" y="945"/>
                  </a:lnTo>
                  <a:lnTo>
                    <a:pt x="5196" y="735"/>
                  </a:lnTo>
                  <a:lnTo>
                    <a:pt x="4933" y="525"/>
                  </a:lnTo>
                  <a:lnTo>
                    <a:pt x="4618" y="315"/>
                  </a:lnTo>
                  <a:lnTo>
                    <a:pt x="4199" y="158"/>
                  </a:lnTo>
                  <a:lnTo>
                    <a:pt x="3726" y="53"/>
                  </a:ln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2"/>
            <p:cNvSpPr/>
            <p:nvPr/>
          </p:nvSpPr>
          <p:spPr>
            <a:xfrm>
              <a:off x="1660943"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2"/>
            <p:cNvSpPr/>
            <p:nvPr/>
          </p:nvSpPr>
          <p:spPr>
            <a:xfrm>
              <a:off x="1687771" y="3854373"/>
              <a:ext cx="44300" cy="130173"/>
            </a:xfrm>
            <a:custGeom>
              <a:avLst/>
              <a:gdLst/>
              <a:ahLst/>
              <a:cxnLst/>
              <a:rect l="l" t="t" r="r" b="b"/>
              <a:pathLst>
                <a:path w="5459" h="16374" extrusionOk="0">
                  <a:moveTo>
                    <a:pt x="1575" y="0"/>
                  </a:moveTo>
                  <a:lnTo>
                    <a:pt x="1575" y="3411"/>
                  </a:lnTo>
                  <a:lnTo>
                    <a:pt x="1" y="3411"/>
                  </a:lnTo>
                  <a:lnTo>
                    <a:pt x="1" y="4933"/>
                  </a:lnTo>
                  <a:lnTo>
                    <a:pt x="1522" y="4933"/>
                  </a:lnTo>
                  <a:lnTo>
                    <a:pt x="1522" y="11965"/>
                  </a:lnTo>
                  <a:lnTo>
                    <a:pt x="1522" y="13382"/>
                  </a:lnTo>
                  <a:lnTo>
                    <a:pt x="1522" y="14222"/>
                  </a:lnTo>
                  <a:lnTo>
                    <a:pt x="1627" y="14747"/>
                  </a:lnTo>
                  <a:lnTo>
                    <a:pt x="1785" y="15167"/>
                  </a:lnTo>
                  <a:lnTo>
                    <a:pt x="1890" y="15376"/>
                  </a:lnTo>
                  <a:lnTo>
                    <a:pt x="2047" y="15586"/>
                  </a:lnTo>
                  <a:lnTo>
                    <a:pt x="2205" y="15796"/>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89"/>
                  </a:lnTo>
                  <a:lnTo>
                    <a:pt x="4094" y="14537"/>
                  </a:lnTo>
                  <a:lnTo>
                    <a:pt x="3884" y="14327"/>
                  </a:lnTo>
                  <a:lnTo>
                    <a:pt x="3779" y="14169"/>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2"/>
            <p:cNvSpPr/>
            <p:nvPr/>
          </p:nvSpPr>
          <p:spPr>
            <a:xfrm>
              <a:off x="1739731" y="3879821"/>
              <a:ext cx="64733" cy="104725"/>
            </a:xfrm>
            <a:custGeom>
              <a:avLst/>
              <a:gdLst/>
              <a:ahLst/>
              <a:cxnLst/>
              <a:rect l="l" t="t" r="r" b="b"/>
              <a:pathLst>
                <a:path w="7977" h="13173" extrusionOk="0">
                  <a:moveTo>
                    <a:pt x="5353" y="5668"/>
                  </a:moveTo>
                  <a:lnTo>
                    <a:pt x="5353" y="8817"/>
                  </a:lnTo>
                  <a:lnTo>
                    <a:pt x="5300" y="9551"/>
                  </a:lnTo>
                  <a:lnTo>
                    <a:pt x="5248" y="9919"/>
                  </a:lnTo>
                  <a:lnTo>
                    <a:pt x="5196" y="10234"/>
                  </a:lnTo>
                  <a:lnTo>
                    <a:pt x="5091" y="10549"/>
                  </a:lnTo>
                  <a:lnTo>
                    <a:pt x="4986" y="10811"/>
                  </a:lnTo>
                  <a:lnTo>
                    <a:pt x="4776" y="11073"/>
                  </a:lnTo>
                  <a:lnTo>
                    <a:pt x="4513" y="11283"/>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1"/>
                  </a:lnTo>
                  <a:lnTo>
                    <a:pt x="2099" y="9289"/>
                  </a:lnTo>
                  <a:lnTo>
                    <a:pt x="2204" y="8817"/>
                  </a:lnTo>
                  <a:lnTo>
                    <a:pt x="2309" y="8449"/>
                  </a:lnTo>
                  <a:lnTo>
                    <a:pt x="2519" y="8135"/>
                  </a:lnTo>
                  <a:lnTo>
                    <a:pt x="2729" y="7820"/>
                  </a:lnTo>
                  <a:lnTo>
                    <a:pt x="3044" y="7557"/>
                  </a:lnTo>
                  <a:lnTo>
                    <a:pt x="3674" y="7032"/>
                  </a:lnTo>
                  <a:lnTo>
                    <a:pt x="4671" y="6298"/>
                  </a:lnTo>
                  <a:lnTo>
                    <a:pt x="5353" y="5668"/>
                  </a:lnTo>
                  <a:close/>
                  <a:moveTo>
                    <a:pt x="3306" y="0"/>
                  </a:moveTo>
                  <a:lnTo>
                    <a:pt x="2834" y="105"/>
                  </a:lnTo>
                  <a:lnTo>
                    <a:pt x="2362" y="210"/>
                  </a:lnTo>
                  <a:lnTo>
                    <a:pt x="1837" y="473"/>
                  </a:lnTo>
                  <a:lnTo>
                    <a:pt x="1574" y="578"/>
                  </a:lnTo>
                  <a:lnTo>
                    <a:pt x="1365" y="787"/>
                  </a:lnTo>
                  <a:lnTo>
                    <a:pt x="1155" y="997"/>
                  </a:lnTo>
                  <a:lnTo>
                    <a:pt x="945" y="1260"/>
                  </a:lnTo>
                  <a:lnTo>
                    <a:pt x="787" y="1522"/>
                  </a:lnTo>
                  <a:lnTo>
                    <a:pt x="630" y="1837"/>
                  </a:lnTo>
                  <a:lnTo>
                    <a:pt x="525" y="2414"/>
                  </a:lnTo>
                  <a:lnTo>
                    <a:pt x="472" y="3149"/>
                  </a:lnTo>
                  <a:lnTo>
                    <a:pt x="472" y="4409"/>
                  </a:lnTo>
                  <a:lnTo>
                    <a:pt x="2309" y="4409"/>
                  </a:lnTo>
                  <a:lnTo>
                    <a:pt x="2257" y="3464"/>
                  </a:lnTo>
                  <a:lnTo>
                    <a:pt x="2309" y="2834"/>
                  </a:lnTo>
                  <a:lnTo>
                    <a:pt x="2362" y="2519"/>
                  </a:lnTo>
                  <a:lnTo>
                    <a:pt x="2467" y="2257"/>
                  </a:lnTo>
                  <a:lnTo>
                    <a:pt x="2624" y="1994"/>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1"/>
                  </a:lnTo>
                  <a:lnTo>
                    <a:pt x="4671" y="4461"/>
                  </a:lnTo>
                  <a:lnTo>
                    <a:pt x="4041" y="4933"/>
                  </a:lnTo>
                  <a:lnTo>
                    <a:pt x="2152" y="6245"/>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5"/>
                  </a:lnTo>
                  <a:lnTo>
                    <a:pt x="945" y="12490"/>
                  </a:lnTo>
                  <a:lnTo>
                    <a:pt x="1312" y="12753"/>
                  </a:lnTo>
                  <a:lnTo>
                    <a:pt x="1679" y="12963"/>
                  </a:lnTo>
                  <a:lnTo>
                    <a:pt x="2047" y="13068"/>
                  </a:lnTo>
                  <a:lnTo>
                    <a:pt x="2414" y="13120"/>
                  </a:lnTo>
                  <a:lnTo>
                    <a:pt x="2834" y="13173"/>
                  </a:lnTo>
                  <a:lnTo>
                    <a:pt x="3464" y="13120"/>
                  </a:lnTo>
                  <a:lnTo>
                    <a:pt x="3936" y="12963"/>
                  </a:lnTo>
                  <a:lnTo>
                    <a:pt x="4356" y="12753"/>
                  </a:lnTo>
                  <a:lnTo>
                    <a:pt x="4671" y="12490"/>
                  </a:lnTo>
                  <a:lnTo>
                    <a:pt x="4986" y="12175"/>
                  </a:lnTo>
                  <a:lnTo>
                    <a:pt x="5196" y="11913"/>
                  </a:lnTo>
                  <a:lnTo>
                    <a:pt x="5458" y="11388"/>
                  </a:lnTo>
                  <a:lnTo>
                    <a:pt x="5458" y="12910"/>
                  </a:lnTo>
                  <a:lnTo>
                    <a:pt x="7977" y="12910"/>
                  </a:lnTo>
                  <a:lnTo>
                    <a:pt x="7767" y="12753"/>
                  </a:lnTo>
                  <a:lnTo>
                    <a:pt x="7610" y="12595"/>
                  </a:lnTo>
                  <a:lnTo>
                    <a:pt x="7505" y="12385"/>
                  </a:lnTo>
                  <a:lnTo>
                    <a:pt x="7452" y="12175"/>
                  </a:lnTo>
                  <a:lnTo>
                    <a:pt x="7400" y="11861"/>
                  </a:lnTo>
                  <a:lnTo>
                    <a:pt x="7347" y="11441"/>
                  </a:lnTo>
                  <a:lnTo>
                    <a:pt x="7347" y="10234"/>
                  </a:lnTo>
                  <a:lnTo>
                    <a:pt x="7347" y="4146"/>
                  </a:lnTo>
                  <a:lnTo>
                    <a:pt x="7347" y="3044"/>
                  </a:lnTo>
                  <a:lnTo>
                    <a:pt x="7295" y="2572"/>
                  </a:lnTo>
                  <a:lnTo>
                    <a:pt x="7242" y="2204"/>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2"/>
            <p:cNvSpPr/>
            <p:nvPr/>
          </p:nvSpPr>
          <p:spPr>
            <a:xfrm>
              <a:off x="1817238" y="3840182"/>
              <a:ext cx="17042" cy="142281"/>
            </a:xfrm>
            <a:custGeom>
              <a:avLst/>
              <a:gdLst/>
              <a:ahLst/>
              <a:cxnLst/>
              <a:rect l="l" t="t" r="r" b="b"/>
              <a:pathLst>
                <a:path w="2100" h="17897" extrusionOk="0">
                  <a:moveTo>
                    <a:pt x="0" y="1"/>
                  </a:moveTo>
                  <a:lnTo>
                    <a:pt x="0" y="17896"/>
                  </a:lnTo>
                  <a:lnTo>
                    <a:pt x="2099" y="17896"/>
                  </a:lnTo>
                  <a:lnTo>
                    <a:pt x="2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2"/>
            <p:cNvSpPr/>
            <p:nvPr/>
          </p:nvSpPr>
          <p:spPr>
            <a:xfrm>
              <a:off x="1895596" y="3837678"/>
              <a:ext cx="71128" cy="146868"/>
            </a:xfrm>
            <a:custGeom>
              <a:avLst/>
              <a:gdLst/>
              <a:ahLst/>
              <a:cxnLst/>
              <a:rect l="l" t="t" r="r" b="b"/>
              <a:pathLst>
                <a:path w="8765" h="18474" extrusionOk="0">
                  <a:moveTo>
                    <a:pt x="4619" y="1"/>
                  </a:moveTo>
                  <a:lnTo>
                    <a:pt x="3884" y="53"/>
                  </a:lnTo>
                  <a:lnTo>
                    <a:pt x="3254" y="158"/>
                  </a:lnTo>
                  <a:lnTo>
                    <a:pt x="2677" y="316"/>
                  </a:lnTo>
                  <a:lnTo>
                    <a:pt x="2205" y="526"/>
                  </a:lnTo>
                  <a:lnTo>
                    <a:pt x="1785" y="788"/>
                  </a:lnTo>
                  <a:lnTo>
                    <a:pt x="1470" y="1103"/>
                  </a:lnTo>
                  <a:lnTo>
                    <a:pt x="1208" y="1418"/>
                  </a:lnTo>
                  <a:lnTo>
                    <a:pt x="998" y="1733"/>
                  </a:lnTo>
                  <a:lnTo>
                    <a:pt x="788" y="2100"/>
                  </a:lnTo>
                  <a:lnTo>
                    <a:pt x="683" y="2467"/>
                  </a:lnTo>
                  <a:lnTo>
                    <a:pt x="525" y="3150"/>
                  </a:lnTo>
                  <a:lnTo>
                    <a:pt x="473" y="3727"/>
                  </a:lnTo>
                  <a:lnTo>
                    <a:pt x="473" y="4199"/>
                  </a:lnTo>
                  <a:lnTo>
                    <a:pt x="473" y="4776"/>
                  </a:lnTo>
                  <a:lnTo>
                    <a:pt x="525" y="5354"/>
                  </a:lnTo>
                  <a:lnTo>
                    <a:pt x="630" y="5879"/>
                  </a:lnTo>
                  <a:lnTo>
                    <a:pt x="840" y="6403"/>
                  </a:lnTo>
                  <a:lnTo>
                    <a:pt x="1103" y="6928"/>
                  </a:lnTo>
                  <a:lnTo>
                    <a:pt x="1470" y="7453"/>
                  </a:lnTo>
                  <a:lnTo>
                    <a:pt x="1942" y="8030"/>
                  </a:lnTo>
                  <a:lnTo>
                    <a:pt x="2520" y="8660"/>
                  </a:lnTo>
                  <a:lnTo>
                    <a:pt x="4934" y="11179"/>
                  </a:lnTo>
                  <a:lnTo>
                    <a:pt x="5616" y="11914"/>
                  </a:lnTo>
                  <a:lnTo>
                    <a:pt x="5931" y="12229"/>
                  </a:lnTo>
                  <a:lnTo>
                    <a:pt x="6141" y="12596"/>
                  </a:lnTo>
                  <a:lnTo>
                    <a:pt x="6350" y="12963"/>
                  </a:lnTo>
                  <a:lnTo>
                    <a:pt x="6508"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2" y="16427"/>
                  </a:lnTo>
                  <a:lnTo>
                    <a:pt x="3149" y="16322"/>
                  </a:lnTo>
                  <a:lnTo>
                    <a:pt x="2939" y="16164"/>
                  </a:lnTo>
                  <a:lnTo>
                    <a:pt x="2782" y="16007"/>
                  </a:lnTo>
                  <a:lnTo>
                    <a:pt x="2520" y="15692"/>
                  </a:lnTo>
                  <a:lnTo>
                    <a:pt x="2362" y="15325"/>
                  </a:lnTo>
                  <a:lnTo>
                    <a:pt x="2257" y="14957"/>
                  </a:lnTo>
                  <a:lnTo>
                    <a:pt x="2205" y="14433"/>
                  </a:lnTo>
                  <a:lnTo>
                    <a:pt x="2152" y="13803"/>
                  </a:lnTo>
                  <a:lnTo>
                    <a:pt x="2152" y="12019"/>
                  </a:lnTo>
                  <a:lnTo>
                    <a:pt x="0" y="12019"/>
                  </a:lnTo>
                  <a:lnTo>
                    <a:pt x="0" y="14013"/>
                  </a:lnTo>
                  <a:lnTo>
                    <a:pt x="53" y="14538"/>
                  </a:lnTo>
                  <a:lnTo>
                    <a:pt x="53" y="15010"/>
                  </a:lnTo>
                  <a:lnTo>
                    <a:pt x="158" y="15482"/>
                  </a:lnTo>
                  <a:lnTo>
                    <a:pt x="315" y="15955"/>
                  </a:lnTo>
                  <a:lnTo>
                    <a:pt x="473" y="16427"/>
                  </a:lnTo>
                  <a:lnTo>
                    <a:pt x="735" y="16847"/>
                  </a:lnTo>
                  <a:lnTo>
                    <a:pt x="1050" y="17214"/>
                  </a:lnTo>
                  <a:lnTo>
                    <a:pt x="1417" y="17581"/>
                  </a:lnTo>
                  <a:lnTo>
                    <a:pt x="1785" y="17844"/>
                  </a:lnTo>
                  <a:lnTo>
                    <a:pt x="2047" y="18001"/>
                  </a:lnTo>
                  <a:lnTo>
                    <a:pt x="2415" y="18159"/>
                  </a:lnTo>
                  <a:lnTo>
                    <a:pt x="2782" y="18264"/>
                  </a:lnTo>
                  <a:lnTo>
                    <a:pt x="3254" y="18369"/>
                  </a:lnTo>
                  <a:lnTo>
                    <a:pt x="3779" y="18474"/>
                  </a:lnTo>
                  <a:lnTo>
                    <a:pt x="4986" y="18474"/>
                  </a:lnTo>
                  <a:lnTo>
                    <a:pt x="5668" y="18369"/>
                  </a:lnTo>
                  <a:lnTo>
                    <a:pt x="6403" y="18106"/>
                  </a:lnTo>
                  <a:lnTo>
                    <a:pt x="6718" y="17949"/>
                  </a:lnTo>
                  <a:lnTo>
                    <a:pt x="7085" y="17739"/>
                  </a:lnTo>
                  <a:lnTo>
                    <a:pt x="7453" y="17529"/>
                  </a:lnTo>
                  <a:lnTo>
                    <a:pt x="7715" y="17214"/>
                  </a:lnTo>
                  <a:lnTo>
                    <a:pt x="8030" y="16847"/>
                  </a:lnTo>
                  <a:lnTo>
                    <a:pt x="8292" y="16479"/>
                  </a:lnTo>
                  <a:lnTo>
                    <a:pt x="8450" y="16007"/>
                  </a:lnTo>
                  <a:lnTo>
                    <a:pt x="8607" y="15482"/>
                  </a:lnTo>
                  <a:lnTo>
                    <a:pt x="8712" y="14852"/>
                  </a:lnTo>
                  <a:lnTo>
                    <a:pt x="8765" y="14170"/>
                  </a:lnTo>
                  <a:lnTo>
                    <a:pt x="8712" y="13488"/>
                  </a:lnTo>
                  <a:lnTo>
                    <a:pt x="8607" y="12806"/>
                  </a:lnTo>
                  <a:lnTo>
                    <a:pt x="8450" y="12281"/>
                  </a:lnTo>
                  <a:lnTo>
                    <a:pt x="8240" y="11756"/>
                  </a:lnTo>
                  <a:lnTo>
                    <a:pt x="7925" y="11231"/>
                  </a:lnTo>
                  <a:lnTo>
                    <a:pt x="7558" y="10707"/>
                  </a:lnTo>
                  <a:lnTo>
                    <a:pt x="7138" y="10182"/>
                  </a:lnTo>
                  <a:lnTo>
                    <a:pt x="6613" y="9657"/>
                  </a:lnTo>
                  <a:lnTo>
                    <a:pt x="4356" y="7295"/>
                  </a:lnTo>
                  <a:lnTo>
                    <a:pt x="3569" y="6403"/>
                  </a:lnTo>
                  <a:lnTo>
                    <a:pt x="3254" y="6036"/>
                  </a:lnTo>
                  <a:lnTo>
                    <a:pt x="2992" y="5669"/>
                  </a:lnTo>
                  <a:lnTo>
                    <a:pt x="2834" y="5301"/>
                  </a:lnTo>
                  <a:lnTo>
                    <a:pt x="2729" y="4934"/>
                  </a:lnTo>
                  <a:lnTo>
                    <a:pt x="2624" y="4514"/>
                  </a:lnTo>
                  <a:lnTo>
                    <a:pt x="2624" y="4042"/>
                  </a:lnTo>
                  <a:lnTo>
                    <a:pt x="2624" y="3517"/>
                  </a:lnTo>
                  <a:lnTo>
                    <a:pt x="2729" y="3150"/>
                  </a:lnTo>
                  <a:lnTo>
                    <a:pt x="2834" y="2782"/>
                  </a:lnTo>
                  <a:lnTo>
                    <a:pt x="3097" y="2467"/>
                  </a:lnTo>
                  <a:lnTo>
                    <a:pt x="3202" y="2310"/>
                  </a:lnTo>
                  <a:lnTo>
                    <a:pt x="3412" y="2205"/>
                  </a:lnTo>
                  <a:lnTo>
                    <a:pt x="3622" y="2048"/>
                  </a:lnTo>
                  <a:lnTo>
                    <a:pt x="3884" y="1995"/>
                  </a:lnTo>
                  <a:lnTo>
                    <a:pt x="4146" y="1943"/>
                  </a:lnTo>
                  <a:lnTo>
                    <a:pt x="5039" y="1943"/>
                  </a:lnTo>
                  <a:lnTo>
                    <a:pt x="5458" y="2100"/>
                  </a:lnTo>
                  <a:lnTo>
                    <a:pt x="5773" y="2310"/>
                  </a:lnTo>
                  <a:lnTo>
                    <a:pt x="5983" y="2520"/>
                  </a:lnTo>
                  <a:lnTo>
                    <a:pt x="6141" y="2782"/>
                  </a:lnTo>
                  <a:lnTo>
                    <a:pt x="6246" y="2992"/>
                  </a:lnTo>
                  <a:lnTo>
                    <a:pt x="6350" y="3360"/>
                  </a:lnTo>
                  <a:lnTo>
                    <a:pt x="6403" y="3937"/>
                  </a:lnTo>
                  <a:lnTo>
                    <a:pt x="6455" y="5564"/>
                  </a:lnTo>
                  <a:lnTo>
                    <a:pt x="8397" y="5564"/>
                  </a:lnTo>
                  <a:lnTo>
                    <a:pt x="8397" y="3937"/>
                  </a:lnTo>
                  <a:lnTo>
                    <a:pt x="8345" y="2835"/>
                  </a:lnTo>
                  <a:lnTo>
                    <a:pt x="8292" y="2467"/>
                  </a:lnTo>
                  <a:lnTo>
                    <a:pt x="8187" y="2100"/>
                  </a:lnTo>
                  <a:lnTo>
                    <a:pt x="8082" y="1785"/>
                  </a:lnTo>
                  <a:lnTo>
                    <a:pt x="7872" y="1470"/>
                  </a:lnTo>
                  <a:lnTo>
                    <a:pt x="7558" y="1050"/>
                  </a:lnTo>
                  <a:lnTo>
                    <a:pt x="7190"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2"/>
            <p:cNvSpPr/>
            <p:nvPr/>
          </p:nvSpPr>
          <p:spPr>
            <a:xfrm>
              <a:off x="1979067"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8" y="2414"/>
                  </a:lnTo>
                  <a:lnTo>
                    <a:pt x="5196" y="2782"/>
                  </a:lnTo>
                  <a:lnTo>
                    <a:pt x="5248" y="3149"/>
                  </a:lnTo>
                  <a:lnTo>
                    <a:pt x="5301" y="3779"/>
                  </a:lnTo>
                  <a:lnTo>
                    <a:pt x="5301" y="5353"/>
                  </a:lnTo>
                  <a:lnTo>
                    <a:pt x="2100" y="5353"/>
                  </a:lnTo>
                  <a:lnTo>
                    <a:pt x="2100" y="3464"/>
                  </a:lnTo>
                  <a:lnTo>
                    <a:pt x="2152" y="2992"/>
                  </a:lnTo>
                  <a:lnTo>
                    <a:pt x="2257" y="2624"/>
                  </a:lnTo>
                  <a:lnTo>
                    <a:pt x="2362" y="2309"/>
                  </a:lnTo>
                  <a:lnTo>
                    <a:pt x="2467" y="2099"/>
                  </a:lnTo>
                  <a:lnTo>
                    <a:pt x="2624" y="1942"/>
                  </a:lnTo>
                  <a:lnTo>
                    <a:pt x="2834" y="1785"/>
                  </a:lnTo>
                  <a:lnTo>
                    <a:pt x="3044" y="1680"/>
                  </a:lnTo>
                  <a:lnTo>
                    <a:pt x="3359" y="1575"/>
                  </a:lnTo>
                  <a:close/>
                  <a:moveTo>
                    <a:pt x="3517" y="0"/>
                  </a:moveTo>
                  <a:lnTo>
                    <a:pt x="2939" y="53"/>
                  </a:lnTo>
                  <a:lnTo>
                    <a:pt x="2414" y="158"/>
                  </a:lnTo>
                  <a:lnTo>
                    <a:pt x="1995" y="263"/>
                  </a:lnTo>
                  <a:lnTo>
                    <a:pt x="1575" y="473"/>
                  </a:lnTo>
                  <a:lnTo>
                    <a:pt x="1260" y="683"/>
                  </a:lnTo>
                  <a:lnTo>
                    <a:pt x="998"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525" y="11546"/>
                  </a:lnTo>
                  <a:lnTo>
                    <a:pt x="683" y="11808"/>
                  </a:lnTo>
                  <a:lnTo>
                    <a:pt x="840" y="12070"/>
                  </a:lnTo>
                  <a:lnTo>
                    <a:pt x="1050" y="12280"/>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0"/>
                  </a:lnTo>
                  <a:lnTo>
                    <a:pt x="6193" y="12280"/>
                  </a:lnTo>
                  <a:lnTo>
                    <a:pt x="6403" y="12070"/>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3"/>
                  </a:lnTo>
                  <a:lnTo>
                    <a:pt x="4566" y="11336"/>
                  </a:lnTo>
                  <a:lnTo>
                    <a:pt x="4409" y="11388"/>
                  </a:lnTo>
                  <a:lnTo>
                    <a:pt x="4199" y="11493"/>
                  </a:lnTo>
                  <a:lnTo>
                    <a:pt x="3726" y="11546"/>
                  </a:lnTo>
                  <a:lnTo>
                    <a:pt x="3464" y="11493"/>
                  </a:lnTo>
                  <a:lnTo>
                    <a:pt x="3202" y="11493"/>
                  </a:lnTo>
                  <a:lnTo>
                    <a:pt x="2834" y="11336"/>
                  </a:lnTo>
                  <a:lnTo>
                    <a:pt x="2572" y="11073"/>
                  </a:lnTo>
                  <a:lnTo>
                    <a:pt x="2362" y="10811"/>
                  </a:lnTo>
                  <a:lnTo>
                    <a:pt x="2257" y="10496"/>
                  </a:lnTo>
                  <a:lnTo>
                    <a:pt x="2152" y="10234"/>
                  </a:lnTo>
                  <a:lnTo>
                    <a:pt x="2100" y="9709"/>
                  </a:lnTo>
                  <a:lnTo>
                    <a:pt x="2047" y="8554"/>
                  </a:lnTo>
                  <a:lnTo>
                    <a:pt x="2100" y="6980"/>
                  </a:lnTo>
                  <a:lnTo>
                    <a:pt x="7190" y="6980"/>
                  </a:lnTo>
                  <a:lnTo>
                    <a:pt x="7190" y="3936"/>
                  </a:lnTo>
                  <a:lnTo>
                    <a:pt x="7138"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2"/>
            <p:cNvSpPr/>
            <p:nvPr/>
          </p:nvSpPr>
          <p:spPr>
            <a:xfrm>
              <a:off x="2054017" y="3879821"/>
              <a:ext cx="43448" cy="102642"/>
            </a:xfrm>
            <a:custGeom>
              <a:avLst/>
              <a:gdLst/>
              <a:ahLst/>
              <a:cxnLst/>
              <a:rect l="l" t="t" r="r" b="b"/>
              <a:pathLst>
                <a:path w="5354" h="12911" extrusionOk="0">
                  <a:moveTo>
                    <a:pt x="4986" y="0"/>
                  </a:moveTo>
                  <a:lnTo>
                    <a:pt x="4619" y="53"/>
                  </a:lnTo>
                  <a:lnTo>
                    <a:pt x="4252" y="105"/>
                  </a:lnTo>
                  <a:lnTo>
                    <a:pt x="3989" y="210"/>
                  </a:lnTo>
                  <a:lnTo>
                    <a:pt x="3674" y="368"/>
                  </a:lnTo>
                  <a:lnTo>
                    <a:pt x="3464" y="525"/>
                  </a:lnTo>
                  <a:lnTo>
                    <a:pt x="2992" y="892"/>
                  </a:lnTo>
                  <a:lnTo>
                    <a:pt x="2625" y="1312"/>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1"/>
                  </a:lnTo>
                  <a:lnTo>
                    <a:pt x="2625" y="3149"/>
                  </a:lnTo>
                  <a:lnTo>
                    <a:pt x="2887" y="2834"/>
                  </a:lnTo>
                  <a:lnTo>
                    <a:pt x="3202" y="2572"/>
                  </a:lnTo>
                  <a:lnTo>
                    <a:pt x="3569" y="2362"/>
                  </a:lnTo>
                  <a:lnTo>
                    <a:pt x="3937" y="2257"/>
                  </a:lnTo>
                  <a:lnTo>
                    <a:pt x="4304" y="2204"/>
                  </a:lnTo>
                  <a:lnTo>
                    <a:pt x="4671" y="2152"/>
                  </a:lnTo>
                  <a:lnTo>
                    <a:pt x="5354" y="2152"/>
                  </a:lnTo>
                  <a:lnTo>
                    <a:pt x="5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2"/>
            <p:cNvSpPr/>
            <p:nvPr/>
          </p:nvSpPr>
          <p:spPr>
            <a:xfrm>
              <a:off x="2104695" y="3881491"/>
              <a:ext cx="64319" cy="100973"/>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2"/>
            <p:cNvSpPr/>
            <p:nvPr/>
          </p:nvSpPr>
          <p:spPr>
            <a:xfrm>
              <a:off x="217837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2"/>
            <p:cNvSpPr/>
            <p:nvPr/>
          </p:nvSpPr>
          <p:spPr>
            <a:xfrm>
              <a:off x="2211164" y="3879821"/>
              <a:ext cx="58355" cy="104725"/>
            </a:xfrm>
            <a:custGeom>
              <a:avLst/>
              <a:gdLst/>
              <a:ahLst/>
              <a:cxnLst/>
              <a:rect l="l" t="t" r="r" b="b"/>
              <a:pathLst>
                <a:path w="7191" h="13173" extrusionOk="0">
                  <a:moveTo>
                    <a:pt x="3097" y="0"/>
                  </a:moveTo>
                  <a:lnTo>
                    <a:pt x="2520" y="105"/>
                  </a:lnTo>
                  <a:lnTo>
                    <a:pt x="2047" y="263"/>
                  </a:lnTo>
                  <a:lnTo>
                    <a:pt x="1628" y="420"/>
                  </a:lnTo>
                  <a:lnTo>
                    <a:pt x="1260" y="683"/>
                  </a:lnTo>
                  <a:lnTo>
                    <a:pt x="945" y="997"/>
                  </a:lnTo>
                  <a:lnTo>
                    <a:pt x="735" y="1312"/>
                  </a:lnTo>
                  <a:lnTo>
                    <a:pt x="525" y="1732"/>
                  </a:lnTo>
                  <a:lnTo>
                    <a:pt x="368" y="2204"/>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0"/>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0"/>
                  </a:lnTo>
                  <a:lnTo>
                    <a:pt x="6298" y="12175"/>
                  </a:lnTo>
                  <a:lnTo>
                    <a:pt x="6561" y="11861"/>
                  </a:lnTo>
                  <a:lnTo>
                    <a:pt x="6771" y="11546"/>
                  </a:lnTo>
                  <a:lnTo>
                    <a:pt x="6875" y="11178"/>
                  </a:lnTo>
                  <a:lnTo>
                    <a:pt x="7033" y="10759"/>
                  </a:lnTo>
                  <a:lnTo>
                    <a:pt x="7138" y="9971"/>
                  </a:lnTo>
                  <a:lnTo>
                    <a:pt x="7190" y="9079"/>
                  </a:lnTo>
                  <a:lnTo>
                    <a:pt x="7190" y="8187"/>
                  </a:lnTo>
                  <a:lnTo>
                    <a:pt x="5301" y="8187"/>
                  </a:lnTo>
                  <a:lnTo>
                    <a:pt x="5249" y="8974"/>
                  </a:lnTo>
                  <a:lnTo>
                    <a:pt x="5249" y="9604"/>
                  </a:lnTo>
                  <a:lnTo>
                    <a:pt x="5144" y="10181"/>
                  </a:lnTo>
                  <a:lnTo>
                    <a:pt x="5039" y="10654"/>
                  </a:lnTo>
                  <a:lnTo>
                    <a:pt x="4829" y="11073"/>
                  </a:lnTo>
                  <a:lnTo>
                    <a:pt x="4671" y="11178"/>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19"/>
                  </a:lnTo>
                  <a:lnTo>
                    <a:pt x="2362" y="2309"/>
                  </a:lnTo>
                  <a:lnTo>
                    <a:pt x="2467" y="2099"/>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4"/>
                  </a:lnTo>
                  <a:lnTo>
                    <a:pt x="5091" y="2362"/>
                  </a:lnTo>
                  <a:lnTo>
                    <a:pt x="5196" y="2834"/>
                  </a:lnTo>
                  <a:lnTo>
                    <a:pt x="5249" y="3411"/>
                  </a:lnTo>
                  <a:lnTo>
                    <a:pt x="5301" y="4828"/>
                  </a:lnTo>
                  <a:lnTo>
                    <a:pt x="7190" y="4828"/>
                  </a:lnTo>
                  <a:lnTo>
                    <a:pt x="7190" y="3884"/>
                  </a:lnTo>
                  <a:lnTo>
                    <a:pt x="7138" y="2992"/>
                  </a:lnTo>
                  <a:lnTo>
                    <a:pt x="7033" y="2204"/>
                  </a:lnTo>
                  <a:lnTo>
                    <a:pt x="6928" y="1837"/>
                  </a:lnTo>
                  <a:lnTo>
                    <a:pt x="6771" y="1470"/>
                  </a:lnTo>
                  <a:lnTo>
                    <a:pt x="6613" y="1155"/>
                  </a:lnTo>
                  <a:lnTo>
                    <a:pt x="6351" y="840"/>
                  </a:lnTo>
                  <a:lnTo>
                    <a:pt x="6088" y="630"/>
                  </a:lnTo>
                  <a:lnTo>
                    <a:pt x="5721" y="420"/>
                  </a:lnTo>
                  <a:lnTo>
                    <a:pt x="5354"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2"/>
            <p:cNvSpPr/>
            <p:nvPr/>
          </p:nvSpPr>
          <p:spPr>
            <a:xfrm>
              <a:off x="2283988"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9" y="2414"/>
                  </a:lnTo>
                  <a:lnTo>
                    <a:pt x="5144" y="2782"/>
                  </a:lnTo>
                  <a:lnTo>
                    <a:pt x="5249" y="3149"/>
                  </a:lnTo>
                  <a:lnTo>
                    <a:pt x="5249" y="3779"/>
                  </a:lnTo>
                  <a:lnTo>
                    <a:pt x="5249" y="5353"/>
                  </a:lnTo>
                  <a:lnTo>
                    <a:pt x="2047" y="5353"/>
                  </a:lnTo>
                  <a:lnTo>
                    <a:pt x="2100" y="3464"/>
                  </a:lnTo>
                  <a:lnTo>
                    <a:pt x="2152" y="2992"/>
                  </a:lnTo>
                  <a:lnTo>
                    <a:pt x="2205" y="2624"/>
                  </a:lnTo>
                  <a:lnTo>
                    <a:pt x="2362" y="2309"/>
                  </a:lnTo>
                  <a:lnTo>
                    <a:pt x="2467" y="2099"/>
                  </a:lnTo>
                  <a:lnTo>
                    <a:pt x="2625" y="1942"/>
                  </a:lnTo>
                  <a:lnTo>
                    <a:pt x="2782" y="1785"/>
                  </a:lnTo>
                  <a:lnTo>
                    <a:pt x="3044" y="1680"/>
                  </a:lnTo>
                  <a:lnTo>
                    <a:pt x="3359" y="1575"/>
                  </a:lnTo>
                  <a:close/>
                  <a:moveTo>
                    <a:pt x="3517" y="0"/>
                  </a:moveTo>
                  <a:lnTo>
                    <a:pt x="2939" y="53"/>
                  </a:lnTo>
                  <a:lnTo>
                    <a:pt x="2415" y="158"/>
                  </a:lnTo>
                  <a:lnTo>
                    <a:pt x="1995" y="263"/>
                  </a:lnTo>
                  <a:lnTo>
                    <a:pt x="1575" y="473"/>
                  </a:lnTo>
                  <a:lnTo>
                    <a:pt x="1260" y="683"/>
                  </a:lnTo>
                  <a:lnTo>
                    <a:pt x="945" y="945"/>
                  </a:lnTo>
                  <a:lnTo>
                    <a:pt x="735" y="1260"/>
                  </a:lnTo>
                  <a:lnTo>
                    <a:pt x="525" y="1627"/>
                  </a:lnTo>
                  <a:lnTo>
                    <a:pt x="368" y="1994"/>
                  </a:lnTo>
                  <a:lnTo>
                    <a:pt x="263" y="2362"/>
                  </a:lnTo>
                  <a:lnTo>
                    <a:pt x="106" y="3254"/>
                  </a:lnTo>
                  <a:lnTo>
                    <a:pt x="53" y="4199"/>
                  </a:lnTo>
                  <a:lnTo>
                    <a:pt x="1" y="5248"/>
                  </a:lnTo>
                  <a:lnTo>
                    <a:pt x="53" y="8240"/>
                  </a:lnTo>
                  <a:lnTo>
                    <a:pt x="106" y="9919"/>
                  </a:lnTo>
                  <a:lnTo>
                    <a:pt x="158" y="10391"/>
                  </a:lnTo>
                  <a:lnTo>
                    <a:pt x="211" y="10706"/>
                  </a:lnTo>
                  <a:lnTo>
                    <a:pt x="368" y="11178"/>
                  </a:lnTo>
                  <a:lnTo>
                    <a:pt x="473" y="11546"/>
                  </a:lnTo>
                  <a:lnTo>
                    <a:pt x="683" y="11808"/>
                  </a:lnTo>
                  <a:lnTo>
                    <a:pt x="840" y="12070"/>
                  </a:lnTo>
                  <a:lnTo>
                    <a:pt x="1050" y="12280"/>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3"/>
                  </a:lnTo>
                  <a:lnTo>
                    <a:pt x="4566" y="11336"/>
                  </a:lnTo>
                  <a:lnTo>
                    <a:pt x="4409" y="11388"/>
                  </a:lnTo>
                  <a:lnTo>
                    <a:pt x="4199" y="11493"/>
                  </a:lnTo>
                  <a:lnTo>
                    <a:pt x="3674" y="11546"/>
                  </a:lnTo>
                  <a:lnTo>
                    <a:pt x="3464" y="11493"/>
                  </a:lnTo>
                  <a:lnTo>
                    <a:pt x="3202" y="11493"/>
                  </a:lnTo>
                  <a:lnTo>
                    <a:pt x="2835"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6" y="1522"/>
                  </a:lnTo>
                  <a:lnTo>
                    <a:pt x="6456" y="1207"/>
                  </a:lnTo>
                  <a:lnTo>
                    <a:pt x="6246" y="945"/>
                  </a:lnTo>
                  <a:lnTo>
                    <a:pt x="5983" y="683"/>
                  </a:lnTo>
                  <a:lnTo>
                    <a:pt x="5721" y="525"/>
                  </a:lnTo>
                  <a:lnTo>
                    <a:pt x="5459"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2"/>
            <p:cNvSpPr/>
            <p:nvPr/>
          </p:nvSpPr>
          <p:spPr>
            <a:xfrm>
              <a:off x="283251" y="3600704"/>
              <a:ext cx="438226" cy="428903"/>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2"/>
            <p:cNvSpPr/>
            <p:nvPr/>
          </p:nvSpPr>
          <p:spPr>
            <a:xfrm>
              <a:off x="597967" y="3634921"/>
              <a:ext cx="79227" cy="85113"/>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2"/>
            <p:cNvSpPr/>
            <p:nvPr/>
          </p:nvSpPr>
          <p:spPr>
            <a:xfrm>
              <a:off x="277295" y="3594869"/>
              <a:ext cx="450147" cy="440573"/>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2"/>
            <p:cNvSpPr/>
            <p:nvPr/>
          </p:nvSpPr>
          <p:spPr>
            <a:xfrm>
              <a:off x="521313" y="3886912"/>
              <a:ext cx="46004" cy="97221"/>
            </a:xfrm>
            <a:custGeom>
              <a:avLst/>
              <a:gdLst/>
              <a:ahLst/>
              <a:cxnLst/>
              <a:rect l="l" t="t" r="r" b="b"/>
              <a:pathLst>
                <a:path w="5669" h="12229"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3" y="9971"/>
                  </a:lnTo>
                  <a:lnTo>
                    <a:pt x="5616" y="9552"/>
                  </a:lnTo>
                  <a:lnTo>
                    <a:pt x="5668" y="7872"/>
                  </a:lnTo>
                  <a:lnTo>
                    <a:pt x="4251" y="7872"/>
                  </a:lnTo>
                  <a:lnTo>
                    <a:pt x="4251"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7" y="10496"/>
                  </a:lnTo>
                  <a:lnTo>
                    <a:pt x="1732"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100"/>
                  </a:lnTo>
                  <a:lnTo>
                    <a:pt x="4199" y="2414"/>
                  </a:lnTo>
                  <a:lnTo>
                    <a:pt x="4199" y="3044"/>
                  </a:lnTo>
                  <a:lnTo>
                    <a:pt x="4199" y="3936"/>
                  </a:lnTo>
                  <a:lnTo>
                    <a:pt x="5563" y="3936"/>
                  </a:lnTo>
                  <a:lnTo>
                    <a:pt x="5563" y="2677"/>
                  </a:lnTo>
                  <a:lnTo>
                    <a:pt x="5563" y="2152"/>
                  </a:lnTo>
                  <a:lnTo>
                    <a:pt x="5459" y="1732"/>
                  </a:lnTo>
                  <a:lnTo>
                    <a:pt x="5301" y="1260"/>
                  </a:lnTo>
                  <a:lnTo>
                    <a:pt x="5091" y="893"/>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2"/>
            <p:cNvSpPr/>
            <p:nvPr/>
          </p:nvSpPr>
          <p:spPr>
            <a:xfrm>
              <a:off x="577104" y="3888582"/>
              <a:ext cx="46426" cy="94295"/>
            </a:xfrm>
            <a:custGeom>
              <a:avLst/>
              <a:gdLst/>
              <a:ahLst/>
              <a:cxnLst/>
              <a:rect l="l" t="t" r="r" b="b"/>
              <a:pathLst>
                <a:path w="5721" h="11861" extrusionOk="0">
                  <a:moveTo>
                    <a:pt x="2415" y="1365"/>
                  </a:moveTo>
                  <a:lnTo>
                    <a:pt x="3044" y="1417"/>
                  </a:lnTo>
                  <a:lnTo>
                    <a:pt x="3412" y="1470"/>
                  </a:lnTo>
                  <a:lnTo>
                    <a:pt x="3726" y="1627"/>
                  </a:lnTo>
                  <a:lnTo>
                    <a:pt x="3884" y="1785"/>
                  </a:lnTo>
                  <a:lnTo>
                    <a:pt x="4041" y="1942"/>
                  </a:lnTo>
                  <a:lnTo>
                    <a:pt x="4146" y="2152"/>
                  </a:lnTo>
                  <a:lnTo>
                    <a:pt x="4199" y="2414"/>
                  </a:lnTo>
                  <a:lnTo>
                    <a:pt x="4251" y="3044"/>
                  </a:lnTo>
                  <a:lnTo>
                    <a:pt x="4304" y="3936"/>
                  </a:lnTo>
                  <a:lnTo>
                    <a:pt x="4304" y="6560"/>
                  </a:lnTo>
                  <a:lnTo>
                    <a:pt x="4304" y="8030"/>
                  </a:lnTo>
                  <a:lnTo>
                    <a:pt x="4251" y="8817"/>
                  </a:lnTo>
                  <a:lnTo>
                    <a:pt x="4199" y="9394"/>
                  </a:lnTo>
                  <a:lnTo>
                    <a:pt x="4094" y="9761"/>
                  </a:lnTo>
                  <a:lnTo>
                    <a:pt x="3989" y="10024"/>
                  </a:lnTo>
                  <a:lnTo>
                    <a:pt x="3831" y="10234"/>
                  </a:lnTo>
                  <a:lnTo>
                    <a:pt x="3622" y="10391"/>
                  </a:lnTo>
                  <a:lnTo>
                    <a:pt x="3359" y="10444"/>
                  </a:lnTo>
                  <a:lnTo>
                    <a:pt x="3044" y="10496"/>
                  </a:lnTo>
                  <a:lnTo>
                    <a:pt x="2415" y="10549"/>
                  </a:lnTo>
                  <a:lnTo>
                    <a:pt x="1470" y="10549"/>
                  </a:lnTo>
                  <a:lnTo>
                    <a:pt x="1470" y="1365"/>
                  </a:lnTo>
                  <a:close/>
                  <a:moveTo>
                    <a:pt x="0" y="0"/>
                  </a:moveTo>
                  <a:lnTo>
                    <a:pt x="0" y="11861"/>
                  </a:lnTo>
                  <a:lnTo>
                    <a:pt x="3097" y="11861"/>
                  </a:lnTo>
                  <a:lnTo>
                    <a:pt x="3517" y="11808"/>
                  </a:lnTo>
                  <a:lnTo>
                    <a:pt x="3936" y="11703"/>
                  </a:lnTo>
                  <a:lnTo>
                    <a:pt x="4304" y="11598"/>
                  </a:lnTo>
                  <a:lnTo>
                    <a:pt x="4671" y="11388"/>
                  </a:lnTo>
                  <a:lnTo>
                    <a:pt x="4986" y="11126"/>
                  </a:lnTo>
                  <a:lnTo>
                    <a:pt x="5248" y="10759"/>
                  </a:lnTo>
                  <a:lnTo>
                    <a:pt x="5353" y="10496"/>
                  </a:lnTo>
                  <a:lnTo>
                    <a:pt x="5511" y="10234"/>
                  </a:lnTo>
                  <a:lnTo>
                    <a:pt x="5616" y="9604"/>
                  </a:lnTo>
                  <a:lnTo>
                    <a:pt x="5668" y="8869"/>
                  </a:lnTo>
                  <a:lnTo>
                    <a:pt x="5721" y="8082"/>
                  </a:lnTo>
                  <a:lnTo>
                    <a:pt x="5721" y="5091"/>
                  </a:lnTo>
                  <a:lnTo>
                    <a:pt x="5721" y="3307"/>
                  </a:lnTo>
                  <a:lnTo>
                    <a:pt x="5668" y="2152"/>
                  </a:lnTo>
                  <a:lnTo>
                    <a:pt x="5563" y="1785"/>
                  </a:lnTo>
                  <a:lnTo>
                    <a:pt x="5458" y="1417"/>
                  </a:lnTo>
                  <a:lnTo>
                    <a:pt x="5301" y="1155"/>
                  </a:lnTo>
                  <a:lnTo>
                    <a:pt x="5143" y="892"/>
                  </a:lnTo>
                  <a:lnTo>
                    <a:pt x="4881" y="578"/>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2"/>
            <p:cNvSpPr/>
            <p:nvPr/>
          </p:nvSpPr>
          <p:spPr>
            <a:xfrm>
              <a:off x="631190" y="3886912"/>
              <a:ext cx="46856" cy="97221"/>
            </a:xfrm>
            <a:custGeom>
              <a:avLst/>
              <a:gdLst/>
              <a:ahLst/>
              <a:cxnLst/>
              <a:rect l="l" t="t" r="r" b="b"/>
              <a:pathLst>
                <a:path w="5774" h="12229"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7"/>
                  </a:lnTo>
                  <a:lnTo>
                    <a:pt x="420" y="3884"/>
                  </a:lnTo>
                  <a:lnTo>
                    <a:pt x="525" y="4251"/>
                  </a:lnTo>
                  <a:lnTo>
                    <a:pt x="735" y="4566"/>
                  </a:lnTo>
                  <a:lnTo>
                    <a:pt x="945" y="4933"/>
                  </a:lnTo>
                  <a:lnTo>
                    <a:pt x="1260" y="5301"/>
                  </a:lnTo>
                  <a:lnTo>
                    <a:pt x="1627" y="5721"/>
                  </a:lnTo>
                  <a:lnTo>
                    <a:pt x="3254" y="7400"/>
                  </a:lnTo>
                  <a:lnTo>
                    <a:pt x="3726" y="7872"/>
                  </a:lnTo>
                  <a:lnTo>
                    <a:pt x="4041" y="8345"/>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9"/>
                  </a:lnTo>
                  <a:lnTo>
                    <a:pt x="2414" y="10916"/>
                  </a:lnTo>
                  <a:lnTo>
                    <a:pt x="2100" y="10759"/>
                  </a:lnTo>
                  <a:lnTo>
                    <a:pt x="1837" y="10601"/>
                  </a:lnTo>
                  <a:lnTo>
                    <a:pt x="1680" y="10391"/>
                  </a:lnTo>
                  <a:lnTo>
                    <a:pt x="1522" y="10129"/>
                  </a:lnTo>
                  <a:lnTo>
                    <a:pt x="1470" y="9919"/>
                  </a:lnTo>
                  <a:lnTo>
                    <a:pt x="1417" y="9552"/>
                  </a:lnTo>
                  <a:lnTo>
                    <a:pt x="1417" y="7977"/>
                  </a:lnTo>
                  <a:lnTo>
                    <a:pt x="0" y="7977"/>
                  </a:lnTo>
                  <a:lnTo>
                    <a:pt x="0" y="9289"/>
                  </a:lnTo>
                  <a:lnTo>
                    <a:pt x="53" y="9919"/>
                  </a:lnTo>
                  <a:lnTo>
                    <a:pt x="105" y="10234"/>
                  </a:lnTo>
                  <a:lnTo>
                    <a:pt x="210" y="10549"/>
                  </a:lnTo>
                  <a:lnTo>
                    <a:pt x="315" y="10864"/>
                  </a:lnTo>
                  <a:lnTo>
                    <a:pt x="473" y="11126"/>
                  </a:lnTo>
                  <a:lnTo>
                    <a:pt x="683" y="11388"/>
                  </a:lnTo>
                  <a:lnTo>
                    <a:pt x="945" y="11651"/>
                  </a:lnTo>
                  <a:lnTo>
                    <a:pt x="1155" y="11808"/>
                  </a:lnTo>
                  <a:lnTo>
                    <a:pt x="1575" y="12018"/>
                  </a:lnTo>
                  <a:lnTo>
                    <a:pt x="2152" y="12176"/>
                  </a:lnTo>
                  <a:lnTo>
                    <a:pt x="2519" y="12228"/>
                  </a:lnTo>
                  <a:lnTo>
                    <a:pt x="2887" y="12228"/>
                  </a:lnTo>
                  <a:lnTo>
                    <a:pt x="3307" y="12176"/>
                  </a:lnTo>
                  <a:lnTo>
                    <a:pt x="3726" y="12123"/>
                  </a:lnTo>
                  <a:lnTo>
                    <a:pt x="4199" y="11966"/>
                  </a:lnTo>
                  <a:lnTo>
                    <a:pt x="4671" y="11756"/>
                  </a:lnTo>
                  <a:lnTo>
                    <a:pt x="4881" y="11598"/>
                  </a:lnTo>
                  <a:lnTo>
                    <a:pt x="5091" y="11388"/>
                  </a:lnTo>
                  <a:lnTo>
                    <a:pt x="5301" y="11178"/>
                  </a:lnTo>
                  <a:lnTo>
                    <a:pt x="5458" y="10864"/>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9"/>
                  </a:lnTo>
                  <a:lnTo>
                    <a:pt x="2362" y="4251"/>
                  </a:lnTo>
                  <a:lnTo>
                    <a:pt x="1995" y="3726"/>
                  </a:lnTo>
                  <a:lnTo>
                    <a:pt x="1890" y="3517"/>
                  </a:lnTo>
                  <a:lnTo>
                    <a:pt x="1785" y="3254"/>
                  </a:lnTo>
                  <a:lnTo>
                    <a:pt x="1732" y="2992"/>
                  </a:lnTo>
                  <a:lnTo>
                    <a:pt x="1732" y="2677"/>
                  </a:lnTo>
                  <a:lnTo>
                    <a:pt x="1732" y="2310"/>
                  </a:lnTo>
                  <a:lnTo>
                    <a:pt x="1785" y="2100"/>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5"/>
                  </a:lnTo>
                  <a:lnTo>
                    <a:pt x="4199" y="2205"/>
                  </a:lnTo>
                  <a:lnTo>
                    <a:pt x="4199" y="2624"/>
                  </a:lnTo>
                  <a:lnTo>
                    <a:pt x="4251" y="3674"/>
                  </a:lnTo>
                  <a:lnTo>
                    <a:pt x="5563" y="3674"/>
                  </a:lnTo>
                  <a:lnTo>
                    <a:pt x="5563" y="2624"/>
                  </a:lnTo>
                  <a:lnTo>
                    <a:pt x="5511" y="1890"/>
                  </a:lnTo>
                  <a:lnTo>
                    <a:pt x="5406" y="1417"/>
                  </a:lnTo>
                  <a:lnTo>
                    <a:pt x="5196" y="998"/>
                  </a:lnTo>
                  <a:lnTo>
                    <a:pt x="4986" y="683"/>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2"/>
            <p:cNvSpPr/>
            <p:nvPr/>
          </p:nvSpPr>
          <p:spPr>
            <a:xfrm>
              <a:off x="522165" y="3770095"/>
              <a:ext cx="46856" cy="97213"/>
            </a:xfrm>
            <a:custGeom>
              <a:avLst/>
              <a:gdLst/>
              <a:ahLst/>
              <a:cxnLst/>
              <a:rect l="l" t="t" r="r" b="b"/>
              <a:pathLst>
                <a:path w="5774" h="12228" extrusionOk="0">
                  <a:moveTo>
                    <a:pt x="3044" y="0"/>
                  </a:moveTo>
                  <a:lnTo>
                    <a:pt x="2572" y="53"/>
                  </a:lnTo>
                  <a:lnTo>
                    <a:pt x="2152" y="105"/>
                  </a:lnTo>
                  <a:lnTo>
                    <a:pt x="1785" y="210"/>
                  </a:lnTo>
                  <a:lnTo>
                    <a:pt x="1470" y="368"/>
                  </a:lnTo>
                  <a:lnTo>
                    <a:pt x="1155" y="525"/>
                  </a:lnTo>
                  <a:lnTo>
                    <a:pt x="945" y="735"/>
                  </a:lnTo>
                  <a:lnTo>
                    <a:pt x="788" y="945"/>
                  </a:lnTo>
                  <a:lnTo>
                    <a:pt x="630" y="1155"/>
                  </a:lnTo>
                  <a:lnTo>
                    <a:pt x="420" y="1627"/>
                  </a:lnTo>
                  <a:lnTo>
                    <a:pt x="315" y="2047"/>
                  </a:lnTo>
                  <a:lnTo>
                    <a:pt x="315" y="2467"/>
                  </a:lnTo>
                  <a:lnTo>
                    <a:pt x="263" y="2782"/>
                  </a:lnTo>
                  <a:lnTo>
                    <a:pt x="315" y="3149"/>
                  </a:lnTo>
                  <a:lnTo>
                    <a:pt x="315" y="3516"/>
                  </a:lnTo>
                  <a:lnTo>
                    <a:pt x="420" y="3884"/>
                  </a:lnTo>
                  <a:lnTo>
                    <a:pt x="525" y="4251"/>
                  </a:lnTo>
                  <a:lnTo>
                    <a:pt x="735" y="4566"/>
                  </a:lnTo>
                  <a:lnTo>
                    <a:pt x="945" y="4933"/>
                  </a:lnTo>
                  <a:lnTo>
                    <a:pt x="1260" y="5301"/>
                  </a:lnTo>
                  <a:lnTo>
                    <a:pt x="1627" y="5720"/>
                  </a:lnTo>
                  <a:lnTo>
                    <a:pt x="3254" y="7400"/>
                  </a:lnTo>
                  <a:lnTo>
                    <a:pt x="3727" y="7872"/>
                  </a:lnTo>
                  <a:lnTo>
                    <a:pt x="4042" y="8344"/>
                  </a:lnTo>
                  <a:lnTo>
                    <a:pt x="4199" y="8607"/>
                  </a:lnTo>
                  <a:lnTo>
                    <a:pt x="4251" y="8869"/>
                  </a:lnTo>
                  <a:lnTo>
                    <a:pt x="4356" y="9132"/>
                  </a:lnTo>
                  <a:lnTo>
                    <a:pt x="4356" y="9499"/>
                  </a:lnTo>
                  <a:lnTo>
                    <a:pt x="4304" y="9919"/>
                  </a:lnTo>
                  <a:lnTo>
                    <a:pt x="4199" y="10234"/>
                  </a:lnTo>
                  <a:lnTo>
                    <a:pt x="3989" y="10496"/>
                  </a:lnTo>
                  <a:lnTo>
                    <a:pt x="3779" y="10706"/>
                  </a:lnTo>
                  <a:lnTo>
                    <a:pt x="3517" y="10811"/>
                  </a:lnTo>
                  <a:lnTo>
                    <a:pt x="3307" y="10916"/>
                  </a:lnTo>
                  <a:lnTo>
                    <a:pt x="2835" y="10968"/>
                  </a:lnTo>
                  <a:lnTo>
                    <a:pt x="2415" y="10916"/>
                  </a:lnTo>
                  <a:lnTo>
                    <a:pt x="2100" y="10758"/>
                  </a:lnTo>
                  <a:lnTo>
                    <a:pt x="1837" y="10601"/>
                  </a:lnTo>
                  <a:lnTo>
                    <a:pt x="1680" y="10391"/>
                  </a:lnTo>
                  <a:lnTo>
                    <a:pt x="1523" y="10129"/>
                  </a:lnTo>
                  <a:lnTo>
                    <a:pt x="1470" y="9919"/>
                  </a:lnTo>
                  <a:lnTo>
                    <a:pt x="1418" y="9551"/>
                  </a:lnTo>
                  <a:lnTo>
                    <a:pt x="1418" y="7977"/>
                  </a:lnTo>
                  <a:lnTo>
                    <a:pt x="1" y="7977"/>
                  </a:lnTo>
                  <a:lnTo>
                    <a:pt x="1" y="9289"/>
                  </a:lnTo>
                  <a:lnTo>
                    <a:pt x="53" y="9919"/>
                  </a:lnTo>
                  <a:lnTo>
                    <a:pt x="106" y="10234"/>
                  </a:lnTo>
                  <a:lnTo>
                    <a:pt x="158" y="10549"/>
                  </a:lnTo>
                  <a:lnTo>
                    <a:pt x="315" y="10863"/>
                  </a:lnTo>
                  <a:lnTo>
                    <a:pt x="473" y="11126"/>
                  </a:lnTo>
                  <a:lnTo>
                    <a:pt x="683" y="11388"/>
                  </a:lnTo>
                  <a:lnTo>
                    <a:pt x="945" y="11651"/>
                  </a:lnTo>
                  <a:lnTo>
                    <a:pt x="1155" y="11808"/>
                  </a:lnTo>
                  <a:lnTo>
                    <a:pt x="1575" y="12018"/>
                  </a:lnTo>
                  <a:lnTo>
                    <a:pt x="2152" y="12175"/>
                  </a:lnTo>
                  <a:lnTo>
                    <a:pt x="2520" y="12228"/>
                  </a:lnTo>
                  <a:lnTo>
                    <a:pt x="2887" y="12228"/>
                  </a:lnTo>
                  <a:lnTo>
                    <a:pt x="3307" y="12175"/>
                  </a:lnTo>
                  <a:lnTo>
                    <a:pt x="3727" y="12123"/>
                  </a:lnTo>
                  <a:lnTo>
                    <a:pt x="4199" y="11966"/>
                  </a:lnTo>
                  <a:lnTo>
                    <a:pt x="4671" y="11756"/>
                  </a:lnTo>
                  <a:lnTo>
                    <a:pt x="4881" y="11598"/>
                  </a:lnTo>
                  <a:lnTo>
                    <a:pt x="5091" y="11388"/>
                  </a:lnTo>
                  <a:lnTo>
                    <a:pt x="5301" y="11178"/>
                  </a:lnTo>
                  <a:lnTo>
                    <a:pt x="5458" y="10863"/>
                  </a:lnTo>
                  <a:lnTo>
                    <a:pt x="5563" y="10601"/>
                  </a:lnTo>
                  <a:lnTo>
                    <a:pt x="5668" y="10234"/>
                  </a:lnTo>
                  <a:lnTo>
                    <a:pt x="5773" y="9814"/>
                  </a:lnTo>
                  <a:lnTo>
                    <a:pt x="5773" y="9394"/>
                  </a:lnTo>
                  <a:lnTo>
                    <a:pt x="5773" y="8922"/>
                  </a:lnTo>
                  <a:lnTo>
                    <a:pt x="5668" y="8502"/>
                  </a:lnTo>
                  <a:lnTo>
                    <a:pt x="5563" y="8082"/>
                  </a:lnTo>
                  <a:lnTo>
                    <a:pt x="5458" y="7767"/>
                  </a:lnTo>
                  <a:lnTo>
                    <a:pt x="5249" y="7400"/>
                  </a:lnTo>
                  <a:lnTo>
                    <a:pt x="4986" y="7085"/>
                  </a:lnTo>
                  <a:lnTo>
                    <a:pt x="4356" y="6350"/>
                  </a:lnTo>
                  <a:lnTo>
                    <a:pt x="2887" y="4828"/>
                  </a:lnTo>
                  <a:lnTo>
                    <a:pt x="2362" y="4251"/>
                  </a:lnTo>
                  <a:lnTo>
                    <a:pt x="1995" y="3726"/>
                  </a:lnTo>
                  <a:lnTo>
                    <a:pt x="1837" y="3516"/>
                  </a:lnTo>
                  <a:lnTo>
                    <a:pt x="1785" y="3254"/>
                  </a:lnTo>
                  <a:lnTo>
                    <a:pt x="1732" y="2992"/>
                  </a:lnTo>
                  <a:lnTo>
                    <a:pt x="1732" y="2677"/>
                  </a:lnTo>
                  <a:lnTo>
                    <a:pt x="1732" y="2309"/>
                  </a:lnTo>
                  <a:lnTo>
                    <a:pt x="1785" y="2099"/>
                  </a:lnTo>
                  <a:lnTo>
                    <a:pt x="1890" y="1837"/>
                  </a:lnTo>
                  <a:lnTo>
                    <a:pt x="1995" y="1627"/>
                  </a:lnTo>
                  <a:lnTo>
                    <a:pt x="2257" y="1417"/>
                  </a:lnTo>
                  <a:lnTo>
                    <a:pt x="2520" y="1312"/>
                  </a:lnTo>
                  <a:lnTo>
                    <a:pt x="2939" y="1260"/>
                  </a:lnTo>
                  <a:lnTo>
                    <a:pt x="3307" y="1312"/>
                  </a:lnTo>
                  <a:lnTo>
                    <a:pt x="3569" y="1365"/>
                  </a:lnTo>
                  <a:lnTo>
                    <a:pt x="3779" y="1522"/>
                  </a:lnTo>
                  <a:lnTo>
                    <a:pt x="3937" y="1680"/>
                  </a:lnTo>
                  <a:lnTo>
                    <a:pt x="4042" y="1837"/>
                  </a:lnTo>
                  <a:lnTo>
                    <a:pt x="4146" y="1994"/>
                  </a:lnTo>
                  <a:lnTo>
                    <a:pt x="4199" y="2204"/>
                  </a:lnTo>
                  <a:lnTo>
                    <a:pt x="4199" y="2624"/>
                  </a:lnTo>
                  <a:lnTo>
                    <a:pt x="4251" y="3674"/>
                  </a:lnTo>
                  <a:lnTo>
                    <a:pt x="5563" y="3674"/>
                  </a:lnTo>
                  <a:lnTo>
                    <a:pt x="5511" y="2624"/>
                  </a:lnTo>
                  <a:lnTo>
                    <a:pt x="5511" y="1890"/>
                  </a:lnTo>
                  <a:lnTo>
                    <a:pt x="5406" y="1417"/>
                  </a:lnTo>
                  <a:lnTo>
                    <a:pt x="5196" y="997"/>
                  </a:lnTo>
                  <a:lnTo>
                    <a:pt x="4986" y="682"/>
                  </a:lnTo>
                  <a:lnTo>
                    <a:pt x="4724" y="473"/>
                  </a:lnTo>
                  <a:lnTo>
                    <a:pt x="4461" y="315"/>
                  </a:lnTo>
                  <a:lnTo>
                    <a:pt x="4146" y="158"/>
                  </a:lnTo>
                  <a:lnTo>
                    <a:pt x="3832"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2"/>
            <p:cNvSpPr/>
            <p:nvPr/>
          </p:nvSpPr>
          <p:spPr>
            <a:xfrm>
              <a:off x="577104" y="3771343"/>
              <a:ext cx="45574" cy="94716"/>
            </a:xfrm>
            <a:custGeom>
              <a:avLst/>
              <a:gdLst/>
              <a:ahLst/>
              <a:cxnLst/>
              <a:rect l="l" t="t" r="r" b="b"/>
              <a:pathLst>
                <a:path w="5616" h="11914" extrusionOk="0">
                  <a:moveTo>
                    <a:pt x="0" y="1"/>
                  </a:moveTo>
                  <a:lnTo>
                    <a:pt x="0" y="11913"/>
                  </a:lnTo>
                  <a:lnTo>
                    <a:pt x="1417" y="11913"/>
                  </a:lnTo>
                  <a:lnTo>
                    <a:pt x="1207" y="1628"/>
                  </a:lnTo>
                  <a:lnTo>
                    <a:pt x="3569" y="11913"/>
                  </a:lnTo>
                  <a:lnTo>
                    <a:pt x="5616" y="11913"/>
                  </a:lnTo>
                  <a:lnTo>
                    <a:pt x="5616"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2"/>
            <p:cNvSpPr/>
            <p:nvPr/>
          </p:nvSpPr>
          <p:spPr>
            <a:xfrm>
              <a:off x="632464" y="3770095"/>
              <a:ext cx="45582" cy="97213"/>
            </a:xfrm>
            <a:custGeom>
              <a:avLst/>
              <a:gdLst/>
              <a:ahLst/>
              <a:cxnLst/>
              <a:rect l="l" t="t" r="r" b="b"/>
              <a:pathLst>
                <a:path w="5617" h="12228" extrusionOk="0">
                  <a:moveTo>
                    <a:pt x="2940" y="0"/>
                  </a:moveTo>
                  <a:lnTo>
                    <a:pt x="2520" y="53"/>
                  </a:lnTo>
                  <a:lnTo>
                    <a:pt x="2152" y="105"/>
                  </a:lnTo>
                  <a:lnTo>
                    <a:pt x="1785" y="158"/>
                  </a:lnTo>
                  <a:lnTo>
                    <a:pt x="1523" y="263"/>
                  </a:lnTo>
                  <a:lnTo>
                    <a:pt x="1260" y="420"/>
                  </a:lnTo>
                  <a:lnTo>
                    <a:pt x="998" y="578"/>
                  </a:lnTo>
                  <a:lnTo>
                    <a:pt x="683" y="945"/>
                  </a:lnTo>
                  <a:lnTo>
                    <a:pt x="421" y="1312"/>
                  </a:lnTo>
                  <a:lnTo>
                    <a:pt x="263" y="1680"/>
                  </a:lnTo>
                  <a:lnTo>
                    <a:pt x="106" y="2257"/>
                  </a:lnTo>
                  <a:lnTo>
                    <a:pt x="53" y="2677"/>
                  </a:lnTo>
                  <a:lnTo>
                    <a:pt x="1" y="3254"/>
                  </a:lnTo>
                  <a:lnTo>
                    <a:pt x="1" y="6245"/>
                  </a:lnTo>
                  <a:lnTo>
                    <a:pt x="1" y="9132"/>
                  </a:lnTo>
                  <a:lnTo>
                    <a:pt x="53" y="9709"/>
                  </a:lnTo>
                  <a:lnTo>
                    <a:pt x="106" y="10076"/>
                  </a:lnTo>
                  <a:lnTo>
                    <a:pt x="211" y="10444"/>
                  </a:lnTo>
                  <a:lnTo>
                    <a:pt x="368" y="10863"/>
                  </a:lnTo>
                  <a:lnTo>
                    <a:pt x="578" y="11231"/>
                  </a:lnTo>
                  <a:lnTo>
                    <a:pt x="840" y="11546"/>
                  </a:lnTo>
                  <a:lnTo>
                    <a:pt x="1208" y="11808"/>
                  </a:lnTo>
                  <a:lnTo>
                    <a:pt x="1680" y="12018"/>
                  </a:lnTo>
                  <a:lnTo>
                    <a:pt x="2205" y="12175"/>
                  </a:lnTo>
                  <a:lnTo>
                    <a:pt x="2835" y="12228"/>
                  </a:lnTo>
                  <a:lnTo>
                    <a:pt x="3569" y="12175"/>
                  </a:lnTo>
                  <a:lnTo>
                    <a:pt x="4147" y="12018"/>
                  </a:lnTo>
                  <a:lnTo>
                    <a:pt x="4566" y="11808"/>
                  </a:lnTo>
                  <a:lnTo>
                    <a:pt x="4934" y="11546"/>
                  </a:lnTo>
                  <a:lnTo>
                    <a:pt x="5144" y="11231"/>
                  </a:lnTo>
                  <a:lnTo>
                    <a:pt x="5354" y="10916"/>
                  </a:lnTo>
                  <a:lnTo>
                    <a:pt x="5459" y="10601"/>
                  </a:lnTo>
                  <a:lnTo>
                    <a:pt x="5511" y="10339"/>
                  </a:lnTo>
                  <a:lnTo>
                    <a:pt x="5564" y="9971"/>
                  </a:lnTo>
                  <a:lnTo>
                    <a:pt x="5616" y="9551"/>
                  </a:lnTo>
                  <a:lnTo>
                    <a:pt x="5616" y="7872"/>
                  </a:lnTo>
                  <a:lnTo>
                    <a:pt x="4252" y="7872"/>
                  </a:lnTo>
                  <a:lnTo>
                    <a:pt x="4252" y="9289"/>
                  </a:lnTo>
                  <a:lnTo>
                    <a:pt x="4199" y="9866"/>
                  </a:lnTo>
                  <a:lnTo>
                    <a:pt x="4094" y="10129"/>
                  </a:lnTo>
                  <a:lnTo>
                    <a:pt x="4042" y="10286"/>
                  </a:lnTo>
                  <a:lnTo>
                    <a:pt x="3937" y="10496"/>
                  </a:lnTo>
                  <a:lnTo>
                    <a:pt x="3779" y="10654"/>
                  </a:lnTo>
                  <a:lnTo>
                    <a:pt x="3569" y="10811"/>
                  </a:lnTo>
                  <a:lnTo>
                    <a:pt x="3254" y="10916"/>
                  </a:lnTo>
                  <a:lnTo>
                    <a:pt x="2940" y="10968"/>
                  </a:lnTo>
                  <a:lnTo>
                    <a:pt x="2520" y="10916"/>
                  </a:lnTo>
                  <a:lnTo>
                    <a:pt x="2205" y="10811"/>
                  </a:lnTo>
                  <a:lnTo>
                    <a:pt x="1995" y="10706"/>
                  </a:lnTo>
                  <a:lnTo>
                    <a:pt x="1838" y="10496"/>
                  </a:lnTo>
                  <a:lnTo>
                    <a:pt x="1680" y="10339"/>
                  </a:lnTo>
                  <a:lnTo>
                    <a:pt x="1628" y="10129"/>
                  </a:lnTo>
                  <a:lnTo>
                    <a:pt x="1523" y="9866"/>
                  </a:lnTo>
                  <a:lnTo>
                    <a:pt x="1523" y="9184"/>
                  </a:lnTo>
                  <a:lnTo>
                    <a:pt x="1470" y="8187"/>
                  </a:lnTo>
                  <a:lnTo>
                    <a:pt x="1470" y="6298"/>
                  </a:lnTo>
                  <a:lnTo>
                    <a:pt x="1470" y="4461"/>
                  </a:lnTo>
                  <a:lnTo>
                    <a:pt x="1470" y="3516"/>
                  </a:lnTo>
                  <a:lnTo>
                    <a:pt x="1523" y="2729"/>
                  </a:lnTo>
                  <a:lnTo>
                    <a:pt x="1628" y="2309"/>
                  </a:lnTo>
                  <a:lnTo>
                    <a:pt x="1680" y="2047"/>
                  </a:lnTo>
                  <a:lnTo>
                    <a:pt x="1785" y="1837"/>
                  </a:lnTo>
                  <a:lnTo>
                    <a:pt x="1995" y="1575"/>
                  </a:lnTo>
                  <a:lnTo>
                    <a:pt x="2205" y="1417"/>
                  </a:lnTo>
                  <a:lnTo>
                    <a:pt x="2520" y="1312"/>
                  </a:lnTo>
                  <a:lnTo>
                    <a:pt x="2940" y="1260"/>
                  </a:lnTo>
                  <a:lnTo>
                    <a:pt x="3359" y="1312"/>
                  </a:lnTo>
                  <a:lnTo>
                    <a:pt x="3674" y="1417"/>
                  </a:lnTo>
                  <a:lnTo>
                    <a:pt x="3884" y="1627"/>
                  </a:lnTo>
                  <a:lnTo>
                    <a:pt x="4042" y="1837"/>
                  </a:lnTo>
                  <a:lnTo>
                    <a:pt x="4094" y="2099"/>
                  </a:lnTo>
                  <a:lnTo>
                    <a:pt x="4147" y="2414"/>
                  </a:lnTo>
                  <a:lnTo>
                    <a:pt x="4199" y="3044"/>
                  </a:lnTo>
                  <a:lnTo>
                    <a:pt x="4199" y="3936"/>
                  </a:lnTo>
                  <a:lnTo>
                    <a:pt x="5564" y="3936"/>
                  </a:lnTo>
                  <a:lnTo>
                    <a:pt x="5564" y="2677"/>
                  </a:lnTo>
                  <a:lnTo>
                    <a:pt x="5511" y="2152"/>
                  </a:lnTo>
                  <a:lnTo>
                    <a:pt x="5459" y="1732"/>
                  </a:lnTo>
                  <a:lnTo>
                    <a:pt x="5301" y="1260"/>
                  </a:lnTo>
                  <a:lnTo>
                    <a:pt x="5039" y="892"/>
                  </a:lnTo>
                  <a:lnTo>
                    <a:pt x="4776" y="630"/>
                  </a:lnTo>
                  <a:lnTo>
                    <a:pt x="4462" y="368"/>
                  </a:lnTo>
                  <a:lnTo>
                    <a:pt x="4094" y="210"/>
                  </a:lnTo>
                  <a:lnTo>
                    <a:pt x="3727" y="105"/>
                  </a:lnTo>
                  <a:lnTo>
                    <a:pt x="3307" y="53"/>
                  </a:lnTo>
                  <a:lnTo>
                    <a:pt x="2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4" name="Google Shape;1294;p22"/>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1295" name="Google Shape;1295;p22"/>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00_Branding Slide_Quebec_EN">
  <p:cSld name="TITLE_1_12">
    <p:spTree>
      <p:nvGrpSpPr>
        <p:cNvPr id="1" name="Shape 1296"/>
        <p:cNvGrpSpPr/>
        <p:nvPr/>
      </p:nvGrpSpPr>
      <p:grpSpPr>
        <a:xfrm>
          <a:off x="0" y="0"/>
          <a:ext cx="0" cy="0"/>
          <a:chOff x="0" y="0"/>
          <a:chExt cx="0" cy="0"/>
        </a:xfrm>
      </p:grpSpPr>
      <p:pic>
        <p:nvPicPr>
          <p:cNvPr id="1297" name="Google Shape;1297;p23"/>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1298" name="Google Shape;1298;p23"/>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7D002B">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3"/>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Percé, Quebec, Canada - Photo: UNESCO</a:t>
            </a:r>
            <a:endParaRPr sz="1400" b="0" i="0" u="none" strike="noStrike" cap="none">
              <a:solidFill>
                <a:srgbClr val="FFFFFF"/>
              </a:solidFill>
              <a:latin typeface="Source Sans Pro"/>
              <a:ea typeface="Source Sans Pro"/>
              <a:cs typeface="Source Sans Pro"/>
              <a:sym typeface="Source Sans Pro"/>
            </a:endParaRPr>
          </a:p>
        </p:txBody>
      </p:sp>
      <p:sp>
        <p:nvSpPr>
          <p:cNvPr id="1300" name="Google Shape;1300;p23"/>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1" name="Google Shape;1301;p23"/>
          <p:cNvGrpSpPr/>
          <p:nvPr/>
        </p:nvGrpSpPr>
        <p:grpSpPr>
          <a:xfrm>
            <a:off x="429700" y="1242820"/>
            <a:ext cx="4866194" cy="944324"/>
            <a:chOff x="277298" y="2872865"/>
            <a:chExt cx="2322433" cy="450687"/>
          </a:xfrm>
        </p:grpSpPr>
        <p:sp>
          <p:nvSpPr>
            <p:cNvPr id="1302" name="Google Shape;1302;p23"/>
            <p:cNvSpPr/>
            <p:nvPr/>
          </p:nvSpPr>
          <p:spPr>
            <a:xfrm>
              <a:off x="841590" y="2911275"/>
              <a:ext cx="69531" cy="150232"/>
            </a:xfrm>
            <a:custGeom>
              <a:avLst/>
              <a:gdLst/>
              <a:ahLst/>
              <a:cxnLst/>
              <a:rect l="l" t="t" r="r" b="b"/>
              <a:pathLst>
                <a:path w="8555" h="18473" extrusionOk="0">
                  <a:moveTo>
                    <a:pt x="4513" y="0"/>
                  </a:moveTo>
                  <a:lnTo>
                    <a:pt x="3884" y="53"/>
                  </a:lnTo>
                  <a:lnTo>
                    <a:pt x="3306" y="105"/>
                  </a:lnTo>
                  <a:lnTo>
                    <a:pt x="2782" y="263"/>
                  </a:lnTo>
                  <a:lnTo>
                    <a:pt x="2309" y="420"/>
                  </a:lnTo>
                  <a:lnTo>
                    <a:pt x="1942" y="630"/>
                  </a:lnTo>
                  <a:lnTo>
                    <a:pt x="1575" y="892"/>
                  </a:lnTo>
                  <a:lnTo>
                    <a:pt x="1312" y="1155"/>
                  </a:lnTo>
                  <a:lnTo>
                    <a:pt x="1050" y="1417"/>
                  </a:lnTo>
                  <a:lnTo>
                    <a:pt x="840" y="1679"/>
                  </a:lnTo>
                  <a:lnTo>
                    <a:pt x="682" y="1994"/>
                  </a:lnTo>
                  <a:lnTo>
                    <a:pt x="420" y="2519"/>
                  </a:lnTo>
                  <a:lnTo>
                    <a:pt x="315" y="3044"/>
                  </a:lnTo>
                  <a:lnTo>
                    <a:pt x="210" y="3411"/>
                  </a:lnTo>
                  <a:lnTo>
                    <a:pt x="158" y="3989"/>
                  </a:lnTo>
                  <a:lnTo>
                    <a:pt x="53" y="4933"/>
                  </a:lnTo>
                  <a:lnTo>
                    <a:pt x="53" y="6613"/>
                  </a:lnTo>
                  <a:lnTo>
                    <a:pt x="0" y="9446"/>
                  </a:lnTo>
                  <a:lnTo>
                    <a:pt x="53" y="12175"/>
                  </a:lnTo>
                  <a:lnTo>
                    <a:pt x="105" y="13802"/>
                  </a:lnTo>
                  <a:lnTo>
                    <a:pt x="158" y="14694"/>
                  </a:lnTo>
                  <a:lnTo>
                    <a:pt x="210" y="15219"/>
                  </a:lnTo>
                  <a:lnTo>
                    <a:pt x="368" y="15796"/>
                  </a:lnTo>
                  <a:lnTo>
                    <a:pt x="577" y="16426"/>
                  </a:lnTo>
                  <a:lnTo>
                    <a:pt x="892" y="16951"/>
                  </a:lnTo>
                  <a:lnTo>
                    <a:pt x="1102" y="17213"/>
                  </a:lnTo>
                  <a:lnTo>
                    <a:pt x="1365" y="17476"/>
                  </a:lnTo>
                  <a:lnTo>
                    <a:pt x="1627" y="17686"/>
                  </a:lnTo>
                  <a:lnTo>
                    <a:pt x="1889" y="17896"/>
                  </a:lnTo>
                  <a:lnTo>
                    <a:pt x="2204" y="18053"/>
                  </a:lnTo>
                  <a:lnTo>
                    <a:pt x="2572" y="18210"/>
                  </a:lnTo>
                  <a:lnTo>
                    <a:pt x="2939" y="18315"/>
                  </a:lnTo>
                  <a:lnTo>
                    <a:pt x="3411" y="18420"/>
                  </a:lnTo>
                  <a:lnTo>
                    <a:pt x="3831" y="18473"/>
                  </a:lnTo>
                  <a:lnTo>
                    <a:pt x="4933" y="18473"/>
                  </a:lnTo>
                  <a:lnTo>
                    <a:pt x="5458" y="18420"/>
                  </a:lnTo>
                  <a:lnTo>
                    <a:pt x="5878" y="18315"/>
                  </a:lnTo>
                  <a:lnTo>
                    <a:pt x="6298" y="18158"/>
                  </a:lnTo>
                  <a:lnTo>
                    <a:pt x="6665" y="18053"/>
                  </a:lnTo>
                  <a:lnTo>
                    <a:pt x="6980" y="17843"/>
                  </a:lnTo>
                  <a:lnTo>
                    <a:pt x="7242" y="17633"/>
                  </a:lnTo>
                  <a:lnTo>
                    <a:pt x="7505" y="17423"/>
                  </a:lnTo>
                  <a:lnTo>
                    <a:pt x="7662" y="17213"/>
                  </a:lnTo>
                  <a:lnTo>
                    <a:pt x="7872" y="17003"/>
                  </a:lnTo>
                  <a:lnTo>
                    <a:pt x="8082" y="16531"/>
                  </a:lnTo>
                  <a:lnTo>
                    <a:pt x="8292" y="16059"/>
                  </a:lnTo>
                  <a:lnTo>
                    <a:pt x="8397" y="15639"/>
                  </a:lnTo>
                  <a:lnTo>
                    <a:pt x="8449" y="15114"/>
                  </a:lnTo>
                  <a:lnTo>
                    <a:pt x="8502" y="14432"/>
                  </a:lnTo>
                  <a:lnTo>
                    <a:pt x="8554" y="11913"/>
                  </a:lnTo>
                  <a:lnTo>
                    <a:pt x="6455" y="11913"/>
                  </a:lnTo>
                  <a:lnTo>
                    <a:pt x="6455" y="14012"/>
                  </a:lnTo>
                  <a:lnTo>
                    <a:pt x="6455" y="14537"/>
                  </a:lnTo>
                  <a:lnTo>
                    <a:pt x="6350" y="14904"/>
                  </a:lnTo>
                  <a:lnTo>
                    <a:pt x="6245" y="15324"/>
                  </a:lnTo>
                  <a:lnTo>
                    <a:pt x="6140" y="15586"/>
                  </a:lnTo>
                  <a:lnTo>
                    <a:pt x="5983" y="15849"/>
                  </a:lnTo>
                  <a:lnTo>
                    <a:pt x="5773" y="16164"/>
                  </a:lnTo>
                  <a:lnTo>
                    <a:pt x="5406" y="16374"/>
                  </a:lnTo>
                  <a:lnTo>
                    <a:pt x="4986" y="16531"/>
                  </a:lnTo>
                  <a:lnTo>
                    <a:pt x="4776" y="16584"/>
                  </a:lnTo>
                  <a:lnTo>
                    <a:pt x="4146" y="16584"/>
                  </a:lnTo>
                  <a:lnTo>
                    <a:pt x="3884" y="16531"/>
                  </a:lnTo>
                  <a:lnTo>
                    <a:pt x="3411" y="16374"/>
                  </a:lnTo>
                  <a:lnTo>
                    <a:pt x="3044" y="16164"/>
                  </a:lnTo>
                  <a:lnTo>
                    <a:pt x="2782" y="15901"/>
                  </a:lnTo>
                  <a:lnTo>
                    <a:pt x="2624" y="15586"/>
                  </a:lnTo>
                  <a:lnTo>
                    <a:pt x="2519" y="15324"/>
                  </a:lnTo>
                  <a:lnTo>
                    <a:pt x="2362" y="14904"/>
                  </a:lnTo>
                  <a:lnTo>
                    <a:pt x="2309" y="13907"/>
                  </a:lnTo>
                  <a:lnTo>
                    <a:pt x="2257" y="12333"/>
                  </a:lnTo>
                  <a:lnTo>
                    <a:pt x="2257" y="9499"/>
                  </a:lnTo>
                  <a:lnTo>
                    <a:pt x="2257" y="6770"/>
                  </a:lnTo>
                  <a:lnTo>
                    <a:pt x="2309" y="5301"/>
                  </a:lnTo>
                  <a:lnTo>
                    <a:pt x="2362" y="4094"/>
                  </a:lnTo>
                  <a:lnTo>
                    <a:pt x="2467" y="3464"/>
                  </a:lnTo>
                  <a:lnTo>
                    <a:pt x="2572" y="3096"/>
                  </a:lnTo>
                  <a:lnTo>
                    <a:pt x="2782" y="2729"/>
                  </a:lnTo>
                  <a:lnTo>
                    <a:pt x="3044" y="2414"/>
                  </a:lnTo>
                  <a:lnTo>
                    <a:pt x="3201" y="2257"/>
                  </a:lnTo>
                  <a:lnTo>
                    <a:pt x="3411" y="2152"/>
                  </a:lnTo>
                  <a:lnTo>
                    <a:pt x="3621" y="2047"/>
                  </a:lnTo>
                  <a:lnTo>
                    <a:pt x="3884" y="1942"/>
                  </a:lnTo>
                  <a:lnTo>
                    <a:pt x="4199" y="1889"/>
                  </a:lnTo>
                  <a:lnTo>
                    <a:pt x="4828" y="1889"/>
                  </a:lnTo>
                  <a:lnTo>
                    <a:pt x="5143" y="1942"/>
                  </a:lnTo>
                  <a:lnTo>
                    <a:pt x="5353" y="2047"/>
                  </a:lnTo>
                  <a:lnTo>
                    <a:pt x="5563" y="2152"/>
                  </a:lnTo>
                  <a:lnTo>
                    <a:pt x="5773" y="2257"/>
                  </a:lnTo>
                  <a:lnTo>
                    <a:pt x="5930" y="2414"/>
                  </a:lnTo>
                  <a:lnTo>
                    <a:pt x="6140" y="2782"/>
                  </a:lnTo>
                  <a:lnTo>
                    <a:pt x="6245" y="3201"/>
                  </a:lnTo>
                  <a:lnTo>
                    <a:pt x="6350" y="3674"/>
                  </a:lnTo>
                  <a:lnTo>
                    <a:pt x="6350" y="4566"/>
                  </a:lnTo>
                  <a:lnTo>
                    <a:pt x="6350" y="5930"/>
                  </a:lnTo>
                  <a:lnTo>
                    <a:pt x="8449" y="5930"/>
                  </a:lnTo>
                  <a:lnTo>
                    <a:pt x="8449" y="4933"/>
                  </a:lnTo>
                  <a:lnTo>
                    <a:pt x="8449" y="4041"/>
                  </a:lnTo>
                  <a:lnTo>
                    <a:pt x="8397" y="3306"/>
                  </a:lnTo>
                  <a:lnTo>
                    <a:pt x="8292" y="2624"/>
                  </a:lnTo>
                  <a:lnTo>
                    <a:pt x="8187" y="2257"/>
                  </a:lnTo>
                  <a:lnTo>
                    <a:pt x="8030" y="1942"/>
                  </a:lnTo>
                  <a:lnTo>
                    <a:pt x="7872" y="1627"/>
                  </a:lnTo>
                  <a:lnTo>
                    <a:pt x="7715" y="1365"/>
                  </a:lnTo>
                  <a:lnTo>
                    <a:pt x="7505" y="1155"/>
                  </a:lnTo>
                  <a:lnTo>
                    <a:pt x="7295" y="945"/>
                  </a:lnTo>
                  <a:lnTo>
                    <a:pt x="6770" y="577"/>
                  </a:lnTo>
                  <a:lnTo>
                    <a:pt x="6245" y="315"/>
                  </a:lnTo>
                  <a:lnTo>
                    <a:pt x="5668" y="158"/>
                  </a:lnTo>
                  <a:lnTo>
                    <a:pt x="5091" y="53"/>
                  </a:lnTo>
                  <a:lnTo>
                    <a:pt x="4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03" name="Google Shape;1303;p23"/>
            <p:cNvSpPr/>
            <p:nvPr/>
          </p:nvSpPr>
          <p:spPr>
            <a:xfrm>
              <a:off x="923052" y="2954377"/>
              <a:ext cx="64419" cy="107129"/>
            </a:xfrm>
            <a:custGeom>
              <a:avLst/>
              <a:gdLst/>
              <a:ahLst/>
              <a:cxnLst/>
              <a:rect l="l" t="t" r="r" b="b"/>
              <a:pathLst>
                <a:path w="7926" h="13173" extrusionOk="0">
                  <a:moveTo>
                    <a:pt x="5301" y="5668"/>
                  </a:moveTo>
                  <a:lnTo>
                    <a:pt x="5301" y="8817"/>
                  </a:lnTo>
                  <a:lnTo>
                    <a:pt x="5301" y="9552"/>
                  </a:lnTo>
                  <a:lnTo>
                    <a:pt x="5249" y="9919"/>
                  </a:lnTo>
                  <a:lnTo>
                    <a:pt x="5196" y="10234"/>
                  </a:lnTo>
                  <a:lnTo>
                    <a:pt x="5091" y="10549"/>
                  </a:lnTo>
                  <a:lnTo>
                    <a:pt x="4934" y="10811"/>
                  </a:lnTo>
                  <a:lnTo>
                    <a:pt x="4776" y="11074"/>
                  </a:lnTo>
                  <a:lnTo>
                    <a:pt x="4514" y="11284"/>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2"/>
                  </a:lnTo>
                  <a:lnTo>
                    <a:pt x="2047" y="9289"/>
                  </a:lnTo>
                  <a:lnTo>
                    <a:pt x="2152" y="8817"/>
                  </a:lnTo>
                  <a:lnTo>
                    <a:pt x="2310" y="8450"/>
                  </a:lnTo>
                  <a:lnTo>
                    <a:pt x="2520" y="8135"/>
                  </a:lnTo>
                  <a:lnTo>
                    <a:pt x="2730" y="7820"/>
                  </a:lnTo>
                  <a:lnTo>
                    <a:pt x="2992" y="7558"/>
                  </a:lnTo>
                  <a:lnTo>
                    <a:pt x="3622" y="7033"/>
                  </a:lnTo>
                  <a:lnTo>
                    <a:pt x="4619" y="6298"/>
                  </a:lnTo>
                  <a:lnTo>
                    <a:pt x="5301" y="5668"/>
                  </a:lnTo>
                  <a:close/>
                  <a:moveTo>
                    <a:pt x="3307" y="1"/>
                  </a:moveTo>
                  <a:lnTo>
                    <a:pt x="2835" y="105"/>
                  </a:lnTo>
                  <a:lnTo>
                    <a:pt x="2310" y="210"/>
                  </a:lnTo>
                  <a:lnTo>
                    <a:pt x="1785" y="473"/>
                  </a:lnTo>
                  <a:lnTo>
                    <a:pt x="1575" y="578"/>
                  </a:lnTo>
                  <a:lnTo>
                    <a:pt x="1313" y="788"/>
                  </a:lnTo>
                  <a:lnTo>
                    <a:pt x="1103" y="998"/>
                  </a:lnTo>
                  <a:lnTo>
                    <a:pt x="945" y="1260"/>
                  </a:lnTo>
                  <a:lnTo>
                    <a:pt x="735" y="1522"/>
                  </a:lnTo>
                  <a:lnTo>
                    <a:pt x="630" y="1837"/>
                  </a:lnTo>
                  <a:lnTo>
                    <a:pt x="526" y="2415"/>
                  </a:lnTo>
                  <a:lnTo>
                    <a:pt x="421" y="3149"/>
                  </a:lnTo>
                  <a:lnTo>
                    <a:pt x="421" y="4409"/>
                  </a:lnTo>
                  <a:lnTo>
                    <a:pt x="2310" y="4409"/>
                  </a:lnTo>
                  <a:lnTo>
                    <a:pt x="2257" y="3464"/>
                  </a:lnTo>
                  <a:lnTo>
                    <a:pt x="2257" y="2834"/>
                  </a:lnTo>
                  <a:lnTo>
                    <a:pt x="2310" y="2520"/>
                  </a:lnTo>
                  <a:lnTo>
                    <a:pt x="2415" y="2257"/>
                  </a:lnTo>
                  <a:lnTo>
                    <a:pt x="2625" y="1995"/>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2"/>
                  </a:lnTo>
                  <a:lnTo>
                    <a:pt x="4619" y="4461"/>
                  </a:lnTo>
                  <a:lnTo>
                    <a:pt x="4042" y="4934"/>
                  </a:lnTo>
                  <a:lnTo>
                    <a:pt x="2100" y="6246"/>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6"/>
                  </a:lnTo>
                  <a:lnTo>
                    <a:pt x="893" y="12491"/>
                  </a:lnTo>
                  <a:lnTo>
                    <a:pt x="1313" y="12753"/>
                  </a:lnTo>
                  <a:lnTo>
                    <a:pt x="1628" y="12963"/>
                  </a:lnTo>
                  <a:lnTo>
                    <a:pt x="1995" y="13068"/>
                  </a:lnTo>
                  <a:lnTo>
                    <a:pt x="2415" y="13120"/>
                  </a:lnTo>
                  <a:lnTo>
                    <a:pt x="2835" y="13173"/>
                  </a:lnTo>
                  <a:lnTo>
                    <a:pt x="3412" y="13120"/>
                  </a:lnTo>
                  <a:lnTo>
                    <a:pt x="3937" y="12963"/>
                  </a:lnTo>
                  <a:lnTo>
                    <a:pt x="4357" y="12753"/>
                  </a:lnTo>
                  <a:lnTo>
                    <a:pt x="4671" y="12491"/>
                  </a:lnTo>
                  <a:lnTo>
                    <a:pt x="4934" y="12176"/>
                  </a:lnTo>
                  <a:lnTo>
                    <a:pt x="5144" y="11913"/>
                  </a:lnTo>
                  <a:lnTo>
                    <a:pt x="5459" y="11389"/>
                  </a:lnTo>
                  <a:lnTo>
                    <a:pt x="5459" y="12910"/>
                  </a:lnTo>
                  <a:lnTo>
                    <a:pt x="7925" y="12910"/>
                  </a:lnTo>
                  <a:lnTo>
                    <a:pt x="7768" y="12753"/>
                  </a:lnTo>
                  <a:lnTo>
                    <a:pt x="7610" y="12596"/>
                  </a:lnTo>
                  <a:lnTo>
                    <a:pt x="7505" y="12386"/>
                  </a:lnTo>
                  <a:lnTo>
                    <a:pt x="7453" y="12176"/>
                  </a:lnTo>
                  <a:lnTo>
                    <a:pt x="7400" y="11861"/>
                  </a:lnTo>
                  <a:lnTo>
                    <a:pt x="7348" y="11441"/>
                  </a:lnTo>
                  <a:lnTo>
                    <a:pt x="7348" y="10234"/>
                  </a:lnTo>
                  <a:lnTo>
                    <a:pt x="7348" y="4146"/>
                  </a:lnTo>
                  <a:lnTo>
                    <a:pt x="7295" y="3044"/>
                  </a:lnTo>
                  <a:lnTo>
                    <a:pt x="7295" y="2572"/>
                  </a:lnTo>
                  <a:lnTo>
                    <a:pt x="7243" y="2205"/>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04" name="Google Shape;1304;p23"/>
            <p:cNvSpPr/>
            <p:nvPr/>
          </p:nvSpPr>
          <p:spPr>
            <a:xfrm>
              <a:off x="1001109" y="2954377"/>
              <a:ext cx="59298" cy="104999"/>
            </a:xfrm>
            <a:custGeom>
              <a:avLst/>
              <a:gdLst/>
              <a:ahLst/>
              <a:cxnLst/>
              <a:rect l="l" t="t" r="r" b="b"/>
              <a:pathLst>
                <a:path w="7296" h="12911" extrusionOk="0">
                  <a:moveTo>
                    <a:pt x="4619" y="1"/>
                  </a:moveTo>
                  <a:lnTo>
                    <a:pt x="4094" y="53"/>
                  </a:lnTo>
                  <a:lnTo>
                    <a:pt x="3622" y="158"/>
                  </a:lnTo>
                  <a:lnTo>
                    <a:pt x="3202" y="315"/>
                  </a:lnTo>
                  <a:lnTo>
                    <a:pt x="2834" y="525"/>
                  </a:lnTo>
                  <a:lnTo>
                    <a:pt x="2519" y="735"/>
                  </a:lnTo>
                  <a:lnTo>
                    <a:pt x="2257" y="998"/>
                  </a:lnTo>
                  <a:lnTo>
                    <a:pt x="1890" y="1417"/>
                  </a:lnTo>
                  <a:lnTo>
                    <a:pt x="1890"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100"/>
                  </a:lnTo>
                  <a:lnTo>
                    <a:pt x="5038" y="2415"/>
                  </a:lnTo>
                  <a:lnTo>
                    <a:pt x="5143" y="2887"/>
                  </a:lnTo>
                  <a:lnTo>
                    <a:pt x="5196" y="3412"/>
                  </a:lnTo>
                  <a:lnTo>
                    <a:pt x="5196" y="4619"/>
                  </a:lnTo>
                  <a:lnTo>
                    <a:pt x="5196" y="12910"/>
                  </a:lnTo>
                  <a:lnTo>
                    <a:pt x="7295" y="12910"/>
                  </a:lnTo>
                  <a:lnTo>
                    <a:pt x="7295" y="3989"/>
                  </a:lnTo>
                  <a:lnTo>
                    <a:pt x="7243" y="3307"/>
                  </a:lnTo>
                  <a:lnTo>
                    <a:pt x="7243" y="2624"/>
                  </a:lnTo>
                  <a:lnTo>
                    <a:pt x="7138" y="1942"/>
                  </a:lnTo>
                  <a:lnTo>
                    <a:pt x="7033" y="1627"/>
                  </a:lnTo>
                  <a:lnTo>
                    <a:pt x="6928" y="1313"/>
                  </a:lnTo>
                  <a:lnTo>
                    <a:pt x="6823" y="1050"/>
                  </a:lnTo>
                  <a:lnTo>
                    <a:pt x="6613" y="788"/>
                  </a:lnTo>
                  <a:lnTo>
                    <a:pt x="6403" y="578"/>
                  </a:lnTo>
                  <a:lnTo>
                    <a:pt x="6141"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05" name="Google Shape;1305;p23"/>
            <p:cNvSpPr/>
            <p:nvPr/>
          </p:nvSpPr>
          <p:spPr>
            <a:xfrm>
              <a:off x="1073191" y="2954377"/>
              <a:ext cx="64841" cy="107129"/>
            </a:xfrm>
            <a:custGeom>
              <a:avLst/>
              <a:gdLst/>
              <a:ahLst/>
              <a:cxnLst/>
              <a:rect l="l" t="t" r="r" b="b"/>
              <a:pathLst>
                <a:path w="7978" h="13173" extrusionOk="0">
                  <a:moveTo>
                    <a:pt x="5353" y="5668"/>
                  </a:moveTo>
                  <a:lnTo>
                    <a:pt x="5353" y="8817"/>
                  </a:lnTo>
                  <a:lnTo>
                    <a:pt x="5353" y="9552"/>
                  </a:lnTo>
                  <a:lnTo>
                    <a:pt x="5301" y="9919"/>
                  </a:lnTo>
                  <a:lnTo>
                    <a:pt x="5248" y="10234"/>
                  </a:lnTo>
                  <a:lnTo>
                    <a:pt x="5143" y="10549"/>
                  </a:lnTo>
                  <a:lnTo>
                    <a:pt x="4986" y="10811"/>
                  </a:lnTo>
                  <a:lnTo>
                    <a:pt x="4776" y="11074"/>
                  </a:lnTo>
                  <a:lnTo>
                    <a:pt x="4566" y="11284"/>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627" y="578"/>
                  </a:lnTo>
                  <a:lnTo>
                    <a:pt x="1365" y="788"/>
                  </a:lnTo>
                  <a:lnTo>
                    <a:pt x="1155" y="998"/>
                  </a:lnTo>
                  <a:lnTo>
                    <a:pt x="945" y="1260"/>
                  </a:lnTo>
                  <a:lnTo>
                    <a:pt x="788" y="1522"/>
                  </a:lnTo>
                  <a:lnTo>
                    <a:pt x="683" y="1837"/>
                  </a:lnTo>
                  <a:lnTo>
                    <a:pt x="525" y="2415"/>
                  </a:lnTo>
                  <a:lnTo>
                    <a:pt x="473" y="3149"/>
                  </a:lnTo>
                  <a:lnTo>
                    <a:pt x="473" y="4409"/>
                  </a:lnTo>
                  <a:lnTo>
                    <a:pt x="2362" y="4409"/>
                  </a:lnTo>
                  <a:lnTo>
                    <a:pt x="2310" y="3464"/>
                  </a:lnTo>
                  <a:lnTo>
                    <a:pt x="2310" y="2834"/>
                  </a:lnTo>
                  <a:lnTo>
                    <a:pt x="2362" y="2520"/>
                  </a:lnTo>
                  <a:lnTo>
                    <a:pt x="2467" y="2257"/>
                  </a:lnTo>
                  <a:lnTo>
                    <a:pt x="2677" y="1995"/>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6"/>
                  </a:lnTo>
                  <a:lnTo>
                    <a:pt x="945" y="12491"/>
                  </a:lnTo>
                  <a:lnTo>
                    <a:pt x="1365" y="12753"/>
                  </a:lnTo>
                  <a:lnTo>
                    <a:pt x="1680" y="12963"/>
                  </a:lnTo>
                  <a:lnTo>
                    <a:pt x="2047" y="13068"/>
                  </a:lnTo>
                  <a:lnTo>
                    <a:pt x="2467" y="13120"/>
                  </a:lnTo>
                  <a:lnTo>
                    <a:pt x="2887" y="13173"/>
                  </a:lnTo>
                  <a:lnTo>
                    <a:pt x="3464" y="13120"/>
                  </a:lnTo>
                  <a:lnTo>
                    <a:pt x="3989" y="12963"/>
                  </a:lnTo>
                  <a:lnTo>
                    <a:pt x="4409" y="12753"/>
                  </a:lnTo>
                  <a:lnTo>
                    <a:pt x="4724" y="12491"/>
                  </a:lnTo>
                  <a:lnTo>
                    <a:pt x="4986" y="12176"/>
                  </a:lnTo>
                  <a:lnTo>
                    <a:pt x="5196" y="11913"/>
                  </a:lnTo>
                  <a:lnTo>
                    <a:pt x="5511" y="11389"/>
                  </a:lnTo>
                  <a:lnTo>
                    <a:pt x="5511" y="12910"/>
                  </a:lnTo>
                  <a:lnTo>
                    <a:pt x="7977" y="12910"/>
                  </a:lnTo>
                  <a:lnTo>
                    <a:pt x="7820" y="12753"/>
                  </a:lnTo>
                  <a:lnTo>
                    <a:pt x="7662" y="12596"/>
                  </a:lnTo>
                  <a:lnTo>
                    <a:pt x="7557" y="12386"/>
                  </a:lnTo>
                  <a:lnTo>
                    <a:pt x="7453" y="12176"/>
                  </a:lnTo>
                  <a:lnTo>
                    <a:pt x="7400" y="11861"/>
                  </a:lnTo>
                  <a:lnTo>
                    <a:pt x="7400" y="11441"/>
                  </a:lnTo>
                  <a:lnTo>
                    <a:pt x="7348" y="10234"/>
                  </a:lnTo>
                  <a:lnTo>
                    <a:pt x="7348" y="4146"/>
                  </a:lnTo>
                  <a:lnTo>
                    <a:pt x="7348" y="3044"/>
                  </a:lnTo>
                  <a:lnTo>
                    <a:pt x="7348"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06" name="Google Shape;1306;p23"/>
            <p:cNvSpPr/>
            <p:nvPr/>
          </p:nvSpPr>
          <p:spPr>
            <a:xfrm>
              <a:off x="1149964" y="2913837"/>
              <a:ext cx="60574" cy="147670"/>
            </a:xfrm>
            <a:custGeom>
              <a:avLst/>
              <a:gdLst/>
              <a:ahLst/>
              <a:cxnLst/>
              <a:rect l="l" t="t" r="r" b="b"/>
              <a:pathLst>
                <a:path w="7453" h="18158" extrusionOk="0">
                  <a:moveTo>
                    <a:pt x="3674" y="6560"/>
                  </a:moveTo>
                  <a:lnTo>
                    <a:pt x="3989" y="6612"/>
                  </a:lnTo>
                  <a:lnTo>
                    <a:pt x="4304" y="6665"/>
                  </a:lnTo>
                  <a:lnTo>
                    <a:pt x="4514" y="6770"/>
                  </a:lnTo>
                  <a:lnTo>
                    <a:pt x="4724" y="6927"/>
                  </a:lnTo>
                  <a:lnTo>
                    <a:pt x="4934" y="7137"/>
                  </a:lnTo>
                  <a:lnTo>
                    <a:pt x="5091" y="7347"/>
                  </a:lnTo>
                  <a:lnTo>
                    <a:pt x="5196" y="7662"/>
                  </a:lnTo>
                  <a:lnTo>
                    <a:pt x="5301" y="7977"/>
                  </a:lnTo>
                  <a:lnTo>
                    <a:pt x="5406" y="8659"/>
                  </a:lnTo>
                  <a:lnTo>
                    <a:pt x="5459" y="9551"/>
                  </a:lnTo>
                  <a:lnTo>
                    <a:pt x="5459" y="10496"/>
                  </a:lnTo>
                  <a:lnTo>
                    <a:pt x="5459" y="11598"/>
                  </a:lnTo>
                  <a:lnTo>
                    <a:pt x="5406" y="13750"/>
                  </a:lnTo>
                  <a:lnTo>
                    <a:pt x="5354" y="14589"/>
                  </a:lnTo>
                  <a:lnTo>
                    <a:pt x="5196" y="15271"/>
                  </a:lnTo>
                  <a:lnTo>
                    <a:pt x="5091" y="15586"/>
                  </a:lnTo>
                  <a:lnTo>
                    <a:pt x="4986" y="15849"/>
                  </a:lnTo>
                  <a:lnTo>
                    <a:pt x="4829" y="16059"/>
                  </a:lnTo>
                  <a:lnTo>
                    <a:pt x="4671" y="16216"/>
                  </a:lnTo>
                  <a:lnTo>
                    <a:pt x="4461" y="16374"/>
                  </a:lnTo>
                  <a:lnTo>
                    <a:pt x="4252" y="16478"/>
                  </a:lnTo>
                  <a:lnTo>
                    <a:pt x="3989" y="16531"/>
                  </a:lnTo>
                  <a:lnTo>
                    <a:pt x="3412" y="16531"/>
                  </a:lnTo>
                  <a:lnTo>
                    <a:pt x="3202" y="16478"/>
                  </a:lnTo>
                  <a:lnTo>
                    <a:pt x="2992" y="16426"/>
                  </a:lnTo>
                  <a:lnTo>
                    <a:pt x="2782" y="16321"/>
                  </a:lnTo>
                  <a:lnTo>
                    <a:pt x="2520" y="16059"/>
                  </a:lnTo>
                  <a:lnTo>
                    <a:pt x="2310" y="15744"/>
                  </a:lnTo>
                  <a:lnTo>
                    <a:pt x="2205" y="15429"/>
                  </a:lnTo>
                  <a:lnTo>
                    <a:pt x="2100" y="15114"/>
                  </a:lnTo>
                  <a:lnTo>
                    <a:pt x="2047" y="14589"/>
                  </a:lnTo>
                  <a:lnTo>
                    <a:pt x="1995" y="13487"/>
                  </a:lnTo>
                  <a:lnTo>
                    <a:pt x="1995" y="12595"/>
                  </a:lnTo>
                  <a:lnTo>
                    <a:pt x="1995" y="10601"/>
                  </a:lnTo>
                  <a:lnTo>
                    <a:pt x="2047" y="9131"/>
                  </a:lnTo>
                  <a:lnTo>
                    <a:pt x="2100" y="8292"/>
                  </a:lnTo>
                  <a:lnTo>
                    <a:pt x="2205" y="7872"/>
                  </a:lnTo>
                  <a:lnTo>
                    <a:pt x="2310" y="7505"/>
                  </a:lnTo>
                  <a:lnTo>
                    <a:pt x="2520" y="7137"/>
                  </a:lnTo>
                  <a:lnTo>
                    <a:pt x="2625" y="6980"/>
                  </a:lnTo>
                  <a:lnTo>
                    <a:pt x="2782" y="6822"/>
                  </a:lnTo>
                  <a:lnTo>
                    <a:pt x="2992" y="6717"/>
                  </a:lnTo>
                  <a:lnTo>
                    <a:pt x="3202" y="6665"/>
                  </a:lnTo>
                  <a:lnTo>
                    <a:pt x="3412" y="6612"/>
                  </a:lnTo>
                  <a:lnTo>
                    <a:pt x="3674" y="6560"/>
                  </a:lnTo>
                  <a:close/>
                  <a:moveTo>
                    <a:pt x="5406" y="0"/>
                  </a:moveTo>
                  <a:lnTo>
                    <a:pt x="5406" y="6245"/>
                  </a:lnTo>
                  <a:lnTo>
                    <a:pt x="5091" y="5825"/>
                  </a:lnTo>
                  <a:lnTo>
                    <a:pt x="4881" y="5615"/>
                  </a:lnTo>
                  <a:lnTo>
                    <a:pt x="4619" y="5405"/>
                  </a:lnTo>
                  <a:lnTo>
                    <a:pt x="4304" y="5248"/>
                  </a:lnTo>
                  <a:lnTo>
                    <a:pt x="3937" y="5090"/>
                  </a:lnTo>
                  <a:lnTo>
                    <a:pt x="3517" y="5038"/>
                  </a:lnTo>
                  <a:lnTo>
                    <a:pt x="2992" y="4986"/>
                  </a:lnTo>
                  <a:lnTo>
                    <a:pt x="2520" y="5038"/>
                  </a:lnTo>
                  <a:lnTo>
                    <a:pt x="2047" y="5143"/>
                  </a:lnTo>
                  <a:lnTo>
                    <a:pt x="1628" y="5353"/>
                  </a:lnTo>
                  <a:lnTo>
                    <a:pt x="1260" y="5563"/>
                  </a:lnTo>
                  <a:lnTo>
                    <a:pt x="945" y="5878"/>
                  </a:lnTo>
                  <a:lnTo>
                    <a:pt x="683" y="6245"/>
                  </a:lnTo>
                  <a:lnTo>
                    <a:pt x="421" y="6665"/>
                  </a:lnTo>
                  <a:lnTo>
                    <a:pt x="263" y="7085"/>
                  </a:lnTo>
                  <a:lnTo>
                    <a:pt x="158" y="7505"/>
                  </a:lnTo>
                  <a:lnTo>
                    <a:pt x="106" y="8029"/>
                  </a:lnTo>
                  <a:lnTo>
                    <a:pt x="1" y="9289"/>
                  </a:lnTo>
                  <a:lnTo>
                    <a:pt x="1" y="10548"/>
                  </a:lnTo>
                  <a:lnTo>
                    <a:pt x="1" y="11650"/>
                  </a:lnTo>
                  <a:lnTo>
                    <a:pt x="1" y="12962"/>
                  </a:lnTo>
                  <a:lnTo>
                    <a:pt x="1" y="14117"/>
                  </a:lnTo>
                  <a:lnTo>
                    <a:pt x="106" y="15166"/>
                  </a:lnTo>
                  <a:lnTo>
                    <a:pt x="263" y="16006"/>
                  </a:lnTo>
                  <a:lnTo>
                    <a:pt x="368" y="16426"/>
                  </a:lnTo>
                  <a:lnTo>
                    <a:pt x="526" y="16741"/>
                  </a:lnTo>
                  <a:lnTo>
                    <a:pt x="683" y="17056"/>
                  </a:lnTo>
                  <a:lnTo>
                    <a:pt x="893" y="17318"/>
                  </a:lnTo>
                  <a:lnTo>
                    <a:pt x="1155" y="17581"/>
                  </a:lnTo>
                  <a:lnTo>
                    <a:pt x="1418" y="17738"/>
                  </a:lnTo>
                  <a:lnTo>
                    <a:pt x="1733" y="17895"/>
                  </a:lnTo>
                  <a:lnTo>
                    <a:pt x="2100" y="18053"/>
                  </a:lnTo>
                  <a:lnTo>
                    <a:pt x="2520" y="18105"/>
                  </a:lnTo>
                  <a:lnTo>
                    <a:pt x="2887" y="18158"/>
                  </a:lnTo>
                  <a:lnTo>
                    <a:pt x="3517" y="18105"/>
                  </a:lnTo>
                  <a:lnTo>
                    <a:pt x="3989" y="17948"/>
                  </a:lnTo>
                  <a:lnTo>
                    <a:pt x="4409" y="17790"/>
                  </a:lnTo>
                  <a:lnTo>
                    <a:pt x="4776" y="17528"/>
                  </a:lnTo>
                  <a:lnTo>
                    <a:pt x="5039" y="17266"/>
                  </a:lnTo>
                  <a:lnTo>
                    <a:pt x="5249" y="17003"/>
                  </a:lnTo>
                  <a:lnTo>
                    <a:pt x="5564" y="16583"/>
                  </a:lnTo>
                  <a:lnTo>
                    <a:pt x="5564" y="17895"/>
                  </a:lnTo>
                  <a:lnTo>
                    <a:pt x="7453" y="17895"/>
                  </a:lnTo>
                  <a:lnTo>
                    <a:pt x="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07" name="Google Shape;1307;p23"/>
            <p:cNvSpPr/>
            <p:nvPr/>
          </p:nvSpPr>
          <p:spPr>
            <a:xfrm>
              <a:off x="1228874"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08" name="Google Shape;1308;p23"/>
            <p:cNvSpPr/>
            <p:nvPr/>
          </p:nvSpPr>
          <p:spPr>
            <a:xfrm>
              <a:off x="1258303" y="2954377"/>
              <a:ext cx="64841" cy="107129"/>
            </a:xfrm>
            <a:custGeom>
              <a:avLst/>
              <a:gdLst/>
              <a:ahLst/>
              <a:cxnLst/>
              <a:rect l="l" t="t" r="r" b="b"/>
              <a:pathLst>
                <a:path w="7978" h="13173" extrusionOk="0">
                  <a:moveTo>
                    <a:pt x="5353" y="5668"/>
                  </a:moveTo>
                  <a:lnTo>
                    <a:pt x="5353"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2"/>
                  </a:lnTo>
                  <a:lnTo>
                    <a:pt x="2100" y="9289"/>
                  </a:lnTo>
                  <a:lnTo>
                    <a:pt x="2205" y="8817"/>
                  </a:lnTo>
                  <a:lnTo>
                    <a:pt x="2310" y="8450"/>
                  </a:lnTo>
                  <a:lnTo>
                    <a:pt x="2519" y="8135"/>
                  </a:lnTo>
                  <a:lnTo>
                    <a:pt x="2782" y="7820"/>
                  </a:lnTo>
                  <a:lnTo>
                    <a:pt x="3044" y="7558"/>
                  </a:lnTo>
                  <a:lnTo>
                    <a:pt x="3674" y="7033"/>
                  </a:lnTo>
                  <a:lnTo>
                    <a:pt x="4671" y="6298"/>
                  </a:lnTo>
                  <a:lnTo>
                    <a:pt x="5353" y="5668"/>
                  </a:lnTo>
                  <a:close/>
                  <a:moveTo>
                    <a:pt x="3307" y="1"/>
                  </a:moveTo>
                  <a:lnTo>
                    <a:pt x="2834"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41" y="4934"/>
                  </a:lnTo>
                  <a:lnTo>
                    <a:pt x="2152" y="6246"/>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5" y="13120"/>
                  </a:lnTo>
                  <a:lnTo>
                    <a:pt x="2834"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09" name="Google Shape;1309;p23"/>
            <p:cNvSpPr/>
            <p:nvPr/>
          </p:nvSpPr>
          <p:spPr>
            <a:xfrm>
              <a:off x="1336360" y="2954377"/>
              <a:ext cx="59290" cy="104999"/>
            </a:xfrm>
            <a:custGeom>
              <a:avLst/>
              <a:gdLst/>
              <a:ahLst/>
              <a:cxnLst/>
              <a:rect l="l" t="t" r="r" b="b"/>
              <a:pathLst>
                <a:path w="7295" h="12911" extrusionOk="0">
                  <a:moveTo>
                    <a:pt x="4671" y="1"/>
                  </a:moveTo>
                  <a:lnTo>
                    <a:pt x="4094" y="53"/>
                  </a:lnTo>
                  <a:lnTo>
                    <a:pt x="3621" y="158"/>
                  </a:lnTo>
                  <a:lnTo>
                    <a:pt x="3201" y="315"/>
                  </a:lnTo>
                  <a:lnTo>
                    <a:pt x="2834"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3" y="1050"/>
                  </a:lnTo>
                  <a:lnTo>
                    <a:pt x="6665" y="788"/>
                  </a:lnTo>
                  <a:lnTo>
                    <a:pt x="6455" y="578"/>
                  </a:lnTo>
                  <a:lnTo>
                    <a:pt x="6193" y="368"/>
                  </a:lnTo>
                  <a:lnTo>
                    <a:pt x="5878" y="210"/>
                  </a:lnTo>
                  <a:lnTo>
                    <a:pt x="5511"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10" name="Google Shape;1310;p23"/>
            <p:cNvSpPr/>
            <p:nvPr/>
          </p:nvSpPr>
          <p:spPr>
            <a:xfrm>
              <a:off x="1462182" y="2913837"/>
              <a:ext cx="70815" cy="145539"/>
            </a:xfrm>
            <a:custGeom>
              <a:avLst/>
              <a:gdLst/>
              <a:ahLst/>
              <a:cxnLst/>
              <a:rect l="l" t="t" r="r" b="b"/>
              <a:pathLst>
                <a:path w="8713" h="17896" extrusionOk="0">
                  <a:moveTo>
                    <a:pt x="3727" y="2047"/>
                  </a:moveTo>
                  <a:lnTo>
                    <a:pt x="4619" y="2099"/>
                  </a:lnTo>
                  <a:lnTo>
                    <a:pt x="4986" y="2152"/>
                  </a:lnTo>
                  <a:lnTo>
                    <a:pt x="5249" y="2204"/>
                  </a:lnTo>
                  <a:lnTo>
                    <a:pt x="5458" y="2309"/>
                  </a:lnTo>
                  <a:lnTo>
                    <a:pt x="5668" y="2414"/>
                  </a:lnTo>
                  <a:lnTo>
                    <a:pt x="5931" y="2624"/>
                  </a:lnTo>
                  <a:lnTo>
                    <a:pt x="6141" y="2939"/>
                  </a:lnTo>
                  <a:lnTo>
                    <a:pt x="6298" y="3254"/>
                  </a:lnTo>
                  <a:lnTo>
                    <a:pt x="6403" y="3621"/>
                  </a:lnTo>
                  <a:lnTo>
                    <a:pt x="6456" y="4093"/>
                  </a:lnTo>
                  <a:lnTo>
                    <a:pt x="6508" y="4618"/>
                  </a:lnTo>
                  <a:lnTo>
                    <a:pt x="6508" y="5878"/>
                  </a:lnTo>
                  <a:lnTo>
                    <a:pt x="6561" y="9919"/>
                  </a:lnTo>
                  <a:lnTo>
                    <a:pt x="6508" y="12070"/>
                  </a:lnTo>
                  <a:lnTo>
                    <a:pt x="6456" y="13330"/>
                  </a:lnTo>
                  <a:lnTo>
                    <a:pt x="6403" y="14222"/>
                  </a:lnTo>
                  <a:lnTo>
                    <a:pt x="6246" y="14747"/>
                  </a:lnTo>
                  <a:lnTo>
                    <a:pt x="6088" y="15166"/>
                  </a:lnTo>
                  <a:lnTo>
                    <a:pt x="5826" y="15429"/>
                  </a:lnTo>
                  <a:lnTo>
                    <a:pt x="5511" y="15639"/>
                  </a:lnTo>
                  <a:lnTo>
                    <a:pt x="5091" y="15796"/>
                  </a:lnTo>
                  <a:lnTo>
                    <a:pt x="4671" y="15901"/>
                  </a:lnTo>
                  <a:lnTo>
                    <a:pt x="4199" y="15901"/>
                  </a:lnTo>
                  <a:lnTo>
                    <a:pt x="3727" y="15954"/>
                  </a:lnTo>
                  <a:lnTo>
                    <a:pt x="2257" y="15954"/>
                  </a:lnTo>
                  <a:lnTo>
                    <a:pt x="2257" y="2047"/>
                  </a:lnTo>
                  <a:close/>
                  <a:moveTo>
                    <a:pt x="1" y="0"/>
                  </a:moveTo>
                  <a:lnTo>
                    <a:pt x="1" y="17895"/>
                  </a:lnTo>
                  <a:lnTo>
                    <a:pt x="4724" y="17895"/>
                  </a:lnTo>
                  <a:lnTo>
                    <a:pt x="5406" y="17843"/>
                  </a:lnTo>
                  <a:lnTo>
                    <a:pt x="5983" y="17685"/>
                  </a:lnTo>
                  <a:lnTo>
                    <a:pt x="6561" y="17528"/>
                  </a:lnTo>
                  <a:lnTo>
                    <a:pt x="7085" y="17213"/>
                  </a:lnTo>
                  <a:lnTo>
                    <a:pt x="7348" y="17056"/>
                  </a:lnTo>
                  <a:lnTo>
                    <a:pt x="7558" y="16846"/>
                  </a:lnTo>
                  <a:lnTo>
                    <a:pt x="7768" y="16583"/>
                  </a:lnTo>
                  <a:lnTo>
                    <a:pt x="7977" y="16269"/>
                  </a:lnTo>
                  <a:lnTo>
                    <a:pt x="8187" y="15849"/>
                  </a:lnTo>
                  <a:lnTo>
                    <a:pt x="8345" y="15429"/>
                  </a:lnTo>
                  <a:lnTo>
                    <a:pt x="8450" y="15009"/>
                  </a:lnTo>
                  <a:lnTo>
                    <a:pt x="8555" y="14484"/>
                  </a:lnTo>
                  <a:lnTo>
                    <a:pt x="8660" y="13435"/>
                  </a:lnTo>
                  <a:lnTo>
                    <a:pt x="8660" y="12175"/>
                  </a:lnTo>
                  <a:lnTo>
                    <a:pt x="8712" y="9394"/>
                  </a:lnTo>
                  <a:lnTo>
                    <a:pt x="8712" y="7662"/>
                  </a:lnTo>
                  <a:lnTo>
                    <a:pt x="8712" y="4986"/>
                  </a:lnTo>
                  <a:lnTo>
                    <a:pt x="8660" y="3988"/>
                  </a:lnTo>
                  <a:lnTo>
                    <a:pt x="8607" y="3254"/>
                  </a:lnTo>
                  <a:lnTo>
                    <a:pt x="8450" y="2624"/>
                  </a:lnTo>
                  <a:lnTo>
                    <a:pt x="8292" y="2152"/>
                  </a:lnTo>
                  <a:lnTo>
                    <a:pt x="8082" y="1732"/>
                  </a:lnTo>
                  <a:lnTo>
                    <a:pt x="7820" y="1312"/>
                  </a:lnTo>
                  <a:lnTo>
                    <a:pt x="7400" y="892"/>
                  </a:lnTo>
                  <a:lnTo>
                    <a:pt x="6928" y="525"/>
                  </a:lnTo>
                  <a:lnTo>
                    <a:pt x="6403" y="315"/>
                  </a:lnTo>
                  <a:lnTo>
                    <a:pt x="5878" y="157"/>
                  </a:lnTo>
                  <a:lnTo>
                    <a:pt x="5301" y="52"/>
                  </a:lnTo>
                  <a:lnTo>
                    <a:pt x="4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11" name="Google Shape;1311;p23"/>
            <p:cNvSpPr/>
            <p:nvPr/>
          </p:nvSpPr>
          <p:spPr>
            <a:xfrm>
              <a:off x="1551324"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12" name="Google Shape;1312;p23"/>
            <p:cNvSpPr/>
            <p:nvPr/>
          </p:nvSpPr>
          <p:spPr>
            <a:xfrm>
              <a:off x="1583745" y="2954377"/>
              <a:ext cx="61428" cy="139993"/>
            </a:xfrm>
            <a:custGeom>
              <a:avLst/>
              <a:gdLst/>
              <a:ahLst/>
              <a:cxnLst/>
              <a:rect l="l" t="t" r="r" b="b"/>
              <a:pathLst>
                <a:path w="7558" h="17214" extrusionOk="0">
                  <a:moveTo>
                    <a:pt x="3779" y="1417"/>
                  </a:moveTo>
                  <a:lnTo>
                    <a:pt x="4146" y="1470"/>
                  </a:lnTo>
                  <a:lnTo>
                    <a:pt x="4513" y="1575"/>
                  </a:lnTo>
                  <a:lnTo>
                    <a:pt x="4776" y="1785"/>
                  </a:lnTo>
                  <a:lnTo>
                    <a:pt x="5038" y="2047"/>
                  </a:lnTo>
                  <a:lnTo>
                    <a:pt x="5196" y="2310"/>
                  </a:lnTo>
                  <a:lnTo>
                    <a:pt x="5353" y="2677"/>
                  </a:lnTo>
                  <a:lnTo>
                    <a:pt x="5458" y="3097"/>
                  </a:lnTo>
                  <a:lnTo>
                    <a:pt x="5458" y="3517"/>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9"/>
                  </a:lnTo>
                  <a:lnTo>
                    <a:pt x="2519" y="10969"/>
                  </a:lnTo>
                  <a:lnTo>
                    <a:pt x="2362" y="10706"/>
                  </a:lnTo>
                  <a:lnTo>
                    <a:pt x="2257" y="10391"/>
                  </a:lnTo>
                  <a:lnTo>
                    <a:pt x="2204" y="10077"/>
                  </a:lnTo>
                  <a:lnTo>
                    <a:pt x="2152" y="9709"/>
                  </a:lnTo>
                  <a:lnTo>
                    <a:pt x="2099" y="8817"/>
                  </a:lnTo>
                  <a:lnTo>
                    <a:pt x="2099" y="7610"/>
                  </a:lnTo>
                  <a:lnTo>
                    <a:pt x="2099" y="5301"/>
                  </a:lnTo>
                  <a:lnTo>
                    <a:pt x="2099" y="3832"/>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1"/>
                  </a:moveTo>
                  <a:lnTo>
                    <a:pt x="2362" y="53"/>
                  </a:lnTo>
                  <a:lnTo>
                    <a:pt x="2047" y="158"/>
                  </a:lnTo>
                  <a:lnTo>
                    <a:pt x="1732" y="315"/>
                  </a:lnTo>
                  <a:lnTo>
                    <a:pt x="1470" y="420"/>
                  </a:lnTo>
                  <a:lnTo>
                    <a:pt x="1260" y="630"/>
                  </a:lnTo>
                  <a:lnTo>
                    <a:pt x="840" y="998"/>
                  </a:lnTo>
                  <a:lnTo>
                    <a:pt x="577" y="1417"/>
                  </a:lnTo>
                  <a:lnTo>
                    <a:pt x="420" y="1785"/>
                  </a:lnTo>
                  <a:lnTo>
                    <a:pt x="315" y="2100"/>
                  </a:lnTo>
                  <a:lnTo>
                    <a:pt x="263" y="2362"/>
                  </a:lnTo>
                  <a:lnTo>
                    <a:pt x="105" y="2992"/>
                  </a:lnTo>
                  <a:lnTo>
                    <a:pt x="53" y="3832"/>
                  </a:lnTo>
                  <a:lnTo>
                    <a:pt x="53" y="4881"/>
                  </a:lnTo>
                  <a:lnTo>
                    <a:pt x="0" y="6298"/>
                  </a:lnTo>
                  <a:lnTo>
                    <a:pt x="0" y="8292"/>
                  </a:lnTo>
                  <a:lnTo>
                    <a:pt x="53" y="9657"/>
                  </a:lnTo>
                  <a:lnTo>
                    <a:pt x="158" y="10601"/>
                  </a:lnTo>
                  <a:lnTo>
                    <a:pt x="263" y="10969"/>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1"/>
                  </a:lnTo>
                  <a:lnTo>
                    <a:pt x="4933" y="12228"/>
                  </a:lnTo>
                  <a:lnTo>
                    <a:pt x="5248" y="11966"/>
                  </a:lnTo>
                  <a:lnTo>
                    <a:pt x="5511" y="11598"/>
                  </a:lnTo>
                  <a:lnTo>
                    <a:pt x="5511" y="13068"/>
                  </a:lnTo>
                  <a:lnTo>
                    <a:pt x="5458" y="13960"/>
                  </a:lnTo>
                  <a:lnTo>
                    <a:pt x="5406" y="14380"/>
                  </a:lnTo>
                  <a:lnTo>
                    <a:pt x="5301" y="14747"/>
                  </a:lnTo>
                  <a:lnTo>
                    <a:pt x="5091" y="15115"/>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5"/>
                  </a:lnTo>
                  <a:lnTo>
                    <a:pt x="2047" y="14432"/>
                  </a:lnTo>
                  <a:lnTo>
                    <a:pt x="1994" y="13960"/>
                  </a:lnTo>
                  <a:lnTo>
                    <a:pt x="158" y="13960"/>
                  </a:lnTo>
                  <a:lnTo>
                    <a:pt x="158" y="14380"/>
                  </a:lnTo>
                  <a:lnTo>
                    <a:pt x="210" y="14800"/>
                  </a:lnTo>
                  <a:lnTo>
                    <a:pt x="315" y="15219"/>
                  </a:lnTo>
                  <a:lnTo>
                    <a:pt x="473" y="15534"/>
                  </a:lnTo>
                  <a:lnTo>
                    <a:pt x="630" y="15849"/>
                  </a:lnTo>
                  <a:lnTo>
                    <a:pt x="840" y="16112"/>
                  </a:lnTo>
                  <a:lnTo>
                    <a:pt x="1050" y="16322"/>
                  </a:lnTo>
                  <a:lnTo>
                    <a:pt x="1312" y="16531"/>
                  </a:lnTo>
                  <a:lnTo>
                    <a:pt x="1575" y="16689"/>
                  </a:lnTo>
                  <a:lnTo>
                    <a:pt x="1837" y="16846"/>
                  </a:lnTo>
                  <a:lnTo>
                    <a:pt x="2414" y="17056"/>
                  </a:lnTo>
                  <a:lnTo>
                    <a:pt x="3044" y="17161"/>
                  </a:lnTo>
                  <a:lnTo>
                    <a:pt x="3621" y="17214"/>
                  </a:lnTo>
                  <a:lnTo>
                    <a:pt x="4041" y="17161"/>
                  </a:lnTo>
                  <a:lnTo>
                    <a:pt x="4566" y="17109"/>
                  </a:lnTo>
                  <a:lnTo>
                    <a:pt x="5091" y="17004"/>
                  </a:lnTo>
                  <a:lnTo>
                    <a:pt x="5668" y="16846"/>
                  </a:lnTo>
                  <a:lnTo>
                    <a:pt x="6193" y="16584"/>
                  </a:lnTo>
                  <a:lnTo>
                    <a:pt x="6455" y="16374"/>
                  </a:lnTo>
                  <a:lnTo>
                    <a:pt x="6665" y="16217"/>
                  </a:lnTo>
                  <a:lnTo>
                    <a:pt x="6875" y="15954"/>
                  </a:lnTo>
                  <a:lnTo>
                    <a:pt x="7032" y="15692"/>
                  </a:lnTo>
                  <a:lnTo>
                    <a:pt x="7190" y="15429"/>
                  </a:lnTo>
                  <a:lnTo>
                    <a:pt x="7347" y="15115"/>
                  </a:lnTo>
                  <a:lnTo>
                    <a:pt x="7452" y="14590"/>
                  </a:lnTo>
                  <a:lnTo>
                    <a:pt x="7557" y="14012"/>
                  </a:lnTo>
                  <a:lnTo>
                    <a:pt x="7557" y="13278"/>
                  </a:lnTo>
                  <a:lnTo>
                    <a:pt x="7557" y="12281"/>
                  </a:lnTo>
                  <a:lnTo>
                    <a:pt x="7557" y="210"/>
                  </a:lnTo>
                  <a:lnTo>
                    <a:pt x="5668" y="210"/>
                  </a:lnTo>
                  <a:lnTo>
                    <a:pt x="5668" y="1365"/>
                  </a:lnTo>
                  <a:lnTo>
                    <a:pt x="5406" y="945"/>
                  </a:lnTo>
                  <a:lnTo>
                    <a:pt x="5196" y="735"/>
                  </a:lnTo>
                  <a:lnTo>
                    <a:pt x="4933" y="525"/>
                  </a:lnTo>
                  <a:lnTo>
                    <a:pt x="4618" y="315"/>
                  </a:lnTo>
                  <a:lnTo>
                    <a:pt x="4199" y="158"/>
                  </a:lnTo>
                  <a:lnTo>
                    <a:pt x="3726" y="53"/>
                  </a:lnTo>
                  <a:lnTo>
                    <a:pt x="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13" name="Google Shape;1313;p23"/>
            <p:cNvSpPr/>
            <p:nvPr/>
          </p:nvSpPr>
          <p:spPr>
            <a:xfrm>
              <a:off x="1663077"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14" name="Google Shape;1314;p23"/>
            <p:cNvSpPr/>
            <p:nvPr/>
          </p:nvSpPr>
          <p:spPr>
            <a:xfrm>
              <a:off x="1689947" y="2928345"/>
              <a:ext cx="44368" cy="133162"/>
            </a:xfrm>
            <a:custGeom>
              <a:avLst/>
              <a:gdLst/>
              <a:ahLst/>
              <a:cxnLst/>
              <a:rect l="l" t="t" r="r" b="b"/>
              <a:pathLst>
                <a:path w="5459" h="16374" extrusionOk="0">
                  <a:moveTo>
                    <a:pt x="1575" y="0"/>
                  </a:moveTo>
                  <a:lnTo>
                    <a:pt x="1575" y="3411"/>
                  </a:lnTo>
                  <a:lnTo>
                    <a:pt x="1" y="3411"/>
                  </a:lnTo>
                  <a:lnTo>
                    <a:pt x="1" y="4933"/>
                  </a:lnTo>
                  <a:lnTo>
                    <a:pt x="1522" y="4933"/>
                  </a:lnTo>
                  <a:lnTo>
                    <a:pt x="1522" y="11966"/>
                  </a:lnTo>
                  <a:lnTo>
                    <a:pt x="1522" y="13382"/>
                  </a:lnTo>
                  <a:lnTo>
                    <a:pt x="1522" y="14222"/>
                  </a:lnTo>
                  <a:lnTo>
                    <a:pt x="1627" y="14747"/>
                  </a:lnTo>
                  <a:lnTo>
                    <a:pt x="1785" y="15167"/>
                  </a:lnTo>
                  <a:lnTo>
                    <a:pt x="1890" y="15377"/>
                  </a:lnTo>
                  <a:lnTo>
                    <a:pt x="2047" y="15587"/>
                  </a:lnTo>
                  <a:lnTo>
                    <a:pt x="2205" y="15797"/>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90"/>
                  </a:lnTo>
                  <a:lnTo>
                    <a:pt x="4094" y="14537"/>
                  </a:lnTo>
                  <a:lnTo>
                    <a:pt x="3884" y="14327"/>
                  </a:lnTo>
                  <a:lnTo>
                    <a:pt x="3779" y="14170"/>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15" name="Google Shape;1315;p23"/>
            <p:cNvSpPr/>
            <p:nvPr/>
          </p:nvSpPr>
          <p:spPr>
            <a:xfrm>
              <a:off x="1741987" y="2954377"/>
              <a:ext cx="64833" cy="107129"/>
            </a:xfrm>
            <a:custGeom>
              <a:avLst/>
              <a:gdLst/>
              <a:ahLst/>
              <a:cxnLst/>
              <a:rect l="l" t="t" r="r" b="b"/>
              <a:pathLst>
                <a:path w="7977" h="13173" extrusionOk="0">
                  <a:moveTo>
                    <a:pt x="5353" y="5668"/>
                  </a:moveTo>
                  <a:lnTo>
                    <a:pt x="5353" y="8817"/>
                  </a:lnTo>
                  <a:lnTo>
                    <a:pt x="5300" y="9552"/>
                  </a:lnTo>
                  <a:lnTo>
                    <a:pt x="5248" y="9919"/>
                  </a:lnTo>
                  <a:lnTo>
                    <a:pt x="5196" y="10234"/>
                  </a:lnTo>
                  <a:lnTo>
                    <a:pt x="5091" y="10549"/>
                  </a:lnTo>
                  <a:lnTo>
                    <a:pt x="4986" y="10811"/>
                  </a:lnTo>
                  <a:lnTo>
                    <a:pt x="4776" y="11074"/>
                  </a:lnTo>
                  <a:lnTo>
                    <a:pt x="4513" y="11284"/>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2"/>
                  </a:lnTo>
                  <a:lnTo>
                    <a:pt x="2099" y="9289"/>
                  </a:lnTo>
                  <a:lnTo>
                    <a:pt x="2204" y="8817"/>
                  </a:lnTo>
                  <a:lnTo>
                    <a:pt x="2309" y="8450"/>
                  </a:lnTo>
                  <a:lnTo>
                    <a:pt x="2519" y="8135"/>
                  </a:lnTo>
                  <a:lnTo>
                    <a:pt x="2729" y="7820"/>
                  </a:lnTo>
                  <a:lnTo>
                    <a:pt x="3044" y="7558"/>
                  </a:lnTo>
                  <a:lnTo>
                    <a:pt x="3674" y="7033"/>
                  </a:lnTo>
                  <a:lnTo>
                    <a:pt x="4671" y="6298"/>
                  </a:lnTo>
                  <a:lnTo>
                    <a:pt x="5353" y="5668"/>
                  </a:lnTo>
                  <a:close/>
                  <a:moveTo>
                    <a:pt x="3306" y="1"/>
                  </a:moveTo>
                  <a:lnTo>
                    <a:pt x="2834" y="105"/>
                  </a:lnTo>
                  <a:lnTo>
                    <a:pt x="2362" y="210"/>
                  </a:lnTo>
                  <a:lnTo>
                    <a:pt x="1837" y="473"/>
                  </a:lnTo>
                  <a:lnTo>
                    <a:pt x="1574" y="578"/>
                  </a:lnTo>
                  <a:lnTo>
                    <a:pt x="1365" y="788"/>
                  </a:lnTo>
                  <a:lnTo>
                    <a:pt x="1155" y="998"/>
                  </a:lnTo>
                  <a:lnTo>
                    <a:pt x="945" y="1260"/>
                  </a:lnTo>
                  <a:lnTo>
                    <a:pt x="787" y="1522"/>
                  </a:lnTo>
                  <a:lnTo>
                    <a:pt x="630" y="1837"/>
                  </a:lnTo>
                  <a:lnTo>
                    <a:pt x="525" y="2415"/>
                  </a:lnTo>
                  <a:lnTo>
                    <a:pt x="472" y="3149"/>
                  </a:lnTo>
                  <a:lnTo>
                    <a:pt x="472" y="4409"/>
                  </a:lnTo>
                  <a:lnTo>
                    <a:pt x="2309" y="4409"/>
                  </a:lnTo>
                  <a:lnTo>
                    <a:pt x="2257" y="3464"/>
                  </a:lnTo>
                  <a:lnTo>
                    <a:pt x="2309" y="2834"/>
                  </a:lnTo>
                  <a:lnTo>
                    <a:pt x="2362" y="2520"/>
                  </a:lnTo>
                  <a:lnTo>
                    <a:pt x="2467" y="2257"/>
                  </a:lnTo>
                  <a:lnTo>
                    <a:pt x="2624" y="1995"/>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2"/>
                  </a:lnTo>
                  <a:lnTo>
                    <a:pt x="4671" y="4461"/>
                  </a:lnTo>
                  <a:lnTo>
                    <a:pt x="4041" y="4934"/>
                  </a:lnTo>
                  <a:lnTo>
                    <a:pt x="2152" y="6246"/>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6"/>
                  </a:lnTo>
                  <a:lnTo>
                    <a:pt x="945" y="12491"/>
                  </a:lnTo>
                  <a:lnTo>
                    <a:pt x="1312" y="12753"/>
                  </a:lnTo>
                  <a:lnTo>
                    <a:pt x="1679" y="12963"/>
                  </a:lnTo>
                  <a:lnTo>
                    <a:pt x="2047" y="13068"/>
                  </a:lnTo>
                  <a:lnTo>
                    <a:pt x="2414" y="13120"/>
                  </a:lnTo>
                  <a:lnTo>
                    <a:pt x="2834" y="13173"/>
                  </a:lnTo>
                  <a:lnTo>
                    <a:pt x="3464" y="13120"/>
                  </a:lnTo>
                  <a:lnTo>
                    <a:pt x="3936" y="12963"/>
                  </a:lnTo>
                  <a:lnTo>
                    <a:pt x="4356" y="12753"/>
                  </a:lnTo>
                  <a:lnTo>
                    <a:pt x="4671" y="12491"/>
                  </a:lnTo>
                  <a:lnTo>
                    <a:pt x="4986" y="12176"/>
                  </a:lnTo>
                  <a:lnTo>
                    <a:pt x="5196" y="11913"/>
                  </a:lnTo>
                  <a:lnTo>
                    <a:pt x="5458" y="11389"/>
                  </a:lnTo>
                  <a:lnTo>
                    <a:pt x="5458" y="12910"/>
                  </a:lnTo>
                  <a:lnTo>
                    <a:pt x="7977" y="12910"/>
                  </a:lnTo>
                  <a:lnTo>
                    <a:pt x="7767" y="12753"/>
                  </a:lnTo>
                  <a:lnTo>
                    <a:pt x="7610" y="12596"/>
                  </a:lnTo>
                  <a:lnTo>
                    <a:pt x="7505" y="12386"/>
                  </a:lnTo>
                  <a:lnTo>
                    <a:pt x="7452" y="12176"/>
                  </a:lnTo>
                  <a:lnTo>
                    <a:pt x="7400" y="11861"/>
                  </a:lnTo>
                  <a:lnTo>
                    <a:pt x="7347" y="11441"/>
                  </a:lnTo>
                  <a:lnTo>
                    <a:pt x="7347" y="10234"/>
                  </a:lnTo>
                  <a:lnTo>
                    <a:pt x="7347" y="4146"/>
                  </a:lnTo>
                  <a:lnTo>
                    <a:pt x="7347" y="3044"/>
                  </a:lnTo>
                  <a:lnTo>
                    <a:pt x="7295" y="2572"/>
                  </a:lnTo>
                  <a:lnTo>
                    <a:pt x="7242" y="2205"/>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16" name="Google Shape;1316;p23"/>
            <p:cNvSpPr/>
            <p:nvPr/>
          </p:nvSpPr>
          <p:spPr>
            <a:xfrm>
              <a:off x="1819613" y="2913837"/>
              <a:ext cx="17068" cy="145539"/>
            </a:xfrm>
            <a:custGeom>
              <a:avLst/>
              <a:gdLst/>
              <a:ahLst/>
              <a:cxnLst/>
              <a:rect l="l" t="t" r="r" b="b"/>
              <a:pathLst>
                <a:path w="2100" h="17896" extrusionOk="0">
                  <a:moveTo>
                    <a:pt x="0" y="0"/>
                  </a:moveTo>
                  <a:lnTo>
                    <a:pt x="0" y="17895"/>
                  </a:lnTo>
                  <a:lnTo>
                    <a:pt x="2099" y="17895"/>
                  </a:lnTo>
                  <a:lnTo>
                    <a:pt x="2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17" name="Google Shape;1317;p23"/>
            <p:cNvSpPr/>
            <p:nvPr/>
          </p:nvSpPr>
          <p:spPr>
            <a:xfrm>
              <a:off x="1898092" y="2911275"/>
              <a:ext cx="71238" cy="150232"/>
            </a:xfrm>
            <a:custGeom>
              <a:avLst/>
              <a:gdLst/>
              <a:ahLst/>
              <a:cxnLst/>
              <a:rect l="l" t="t" r="r" b="b"/>
              <a:pathLst>
                <a:path w="8765" h="18473" extrusionOk="0">
                  <a:moveTo>
                    <a:pt x="4619" y="0"/>
                  </a:moveTo>
                  <a:lnTo>
                    <a:pt x="3884" y="53"/>
                  </a:lnTo>
                  <a:lnTo>
                    <a:pt x="3254" y="158"/>
                  </a:lnTo>
                  <a:lnTo>
                    <a:pt x="2677" y="315"/>
                  </a:lnTo>
                  <a:lnTo>
                    <a:pt x="2205" y="525"/>
                  </a:lnTo>
                  <a:lnTo>
                    <a:pt x="1785" y="787"/>
                  </a:lnTo>
                  <a:lnTo>
                    <a:pt x="1470" y="1102"/>
                  </a:lnTo>
                  <a:lnTo>
                    <a:pt x="1208" y="1417"/>
                  </a:lnTo>
                  <a:lnTo>
                    <a:pt x="998" y="1732"/>
                  </a:lnTo>
                  <a:lnTo>
                    <a:pt x="788" y="2099"/>
                  </a:lnTo>
                  <a:lnTo>
                    <a:pt x="683" y="2467"/>
                  </a:lnTo>
                  <a:lnTo>
                    <a:pt x="525" y="3149"/>
                  </a:lnTo>
                  <a:lnTo>
                    <a:pt x="473" y="3726"/>
                  </a:lnTo>
                  <a:lnTo>
                    <a:pt x="473" y="4198"/>
                  </a:lnTo>
                  <a:lnTo>
                    <a:pt x="473" y="4776"/>
                  </a:lnTo>
                  <a:lnTo>
                    <a:pt x="525" y="5353"/>
                  </a:lnTo>
                  <a:lnTo>
                    <a:pt x="630" y="5878"/>
                  </a:lnTo>
                  <a:lnTo>
                    <a:pt x="840" y="6403"/>
                  </a:lnTo>
                  <a:lnTo>
                    <a:pt x="1103" y="6927"/>
                  </a:lnTo>
                  <a:lnTo>
                    <a:pt x="1470" y="7452"/>
                  </a:lnTo>
                  <a:lnTo>
                    <a:pt x="1942" y="8029"/>
                  </a:lnTo>
                  <a:lnTo>
                    <a:pt x="2520" y="8659"/>
                  </a:lnTo>
                  <a:lnTo>
                    <a:pt x="4934" y="11178"/>
                  </a:lnTo>
                  <a:lnTo>
                    <a:pt x="5616" y="11913"/>
                  </a:lnTo>
                  <a:lnTo>
                    <a:pt x="5931" y="12228"/>
                  </a:lnTo>
                  <a:lnTo>
                    <a:pt x="6141" y="12595"/>
                  </a:lnTo>
                  <a:lnTo>
                    <a:pt x="6350" y="12962"/>
                  </a:lnTo>
                  <a:lnTo>
                    <a:pt x="6508"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2" y="16426"/>
                  </a:lnTo>
                  <a:lnTo>
                    <a:pt x="3149" y="16321"/>
                  </a:lnTo>
                  <a:lnTo>
                    <a:pt x="2939" y="16164"/>
                  </a:lnTo>
                  <a:lnTo>
                    <a:pt x="2782" y="16006"/>
                  </a:lnTo>
                  <a:lnTo>
                    <a:pt x="2520" y="15691"/>
                  </a:lnTo>
                  <a:lnTo>
                    <a:pt x="2362" y="15324"/>
                  </a:lnTo>
                  <a:lnTo>
                    <a:pt x="2257" y="14957"/>
                  </a:lnTo>
                  <a:lnTo>
                    <a:pt x="2205" y="14432"/>
                  </a:lnTo>
                  <a:lnTo>
                    <a:pt x="2152" y="13802"/>
                  </a:lnTo>
                  <a:lnTo>
                    <a:pt x="2152" y="12018"/>
                  </a:lnTo>
                  <a:lnTo>
                    <a:pt x="0" y="12018"/>
                  </a:lnTo>
                  <a:lnTo>
                    <a:pt x="0" y="14012"/>
                  </a:lnTo>
                  <a:lnTo>
                    <a:pt x="53" y="14537"/>
                  </a:lnTo>
                  <a:lnTo>
                    <a:pt x="53" y="15009"/>
                  </a:lnTo>
                  <a:lnTo>
                    <a:pt x="158" y="15481"/>
                  </a:lnTo>
                  <a:lnTo>
                    <a:pt x="315" y="15954"/>
                  </a:lnTo>
                  <a:lnTo>
                    <a:pt x="473" y="16426"/>
                  </a:lnTo>
                  <a:lnTo>
                    <a:pt x="735" y="16846"/>
                  </a:lnTo>
                  <a:lnTo>
                    <a:pt x="1050" y="17213"/>
                  </a:lnTo>
                  <a:lnTo>
                    <a:pt x="1417" y="17581"/>
                  </a:lnTo>
                  <a:lnTo>
                    <a:pt x="1785" y="17843"/>
                  </a:lnTo>
                  <a:lnTo>
                    <a:pt x="2047" y="18000"/>
                  </a:lnTo>
                  <a:lnTo>
                    <a:pt x="2415" y="18158"/>
                  </a:lnTo>
                  <a:lnTo>
                    <a:pt x="2782" y="18263"/>
                  </a:lnTo>
                  <a:lnTo>
                    <a:pt x="3254" y="18368"/>
                  </a:lnTo>
                  <a:lnTo>
                    <a:pt x="3779" y="18473"/>
                  </a:lnTo>
                  <a:lnTo>
                    <a:pt x="4986" y="18473"/>
                  </a:lnTo>
                  <a:lnTo>
                    <a:pt x="5668" y="18368"/>
                  </a:lnTo>
                  <a:lnTo>
                    <a:pt x="6403" y="18105"/>
                  </a:lnTo>
                  <a:lnTo>
                    <a:pt x="6718" y="17948"/>
                  </a:lnTo>
                  <a:lnTo>
                    <a:pt x="7085" y="17738"/>
                  </a:lnTo>
                  <a:lnTo>
                    <a:pt x="7453" y="17528"/>
                  </a:lnTo>
                  <a:lnTo>
                    <a:pt x="7715" y="17213"/>
                  </a:lnTo>
                  <a:lnTo>
                    <a:pt x="8030" y="16846"/>
                  </a:lnTo>
                  <a:lnTo>
                    <a:pt x="8292" y="16479"/>
                  </a:lnTo>
                  <a:lnTo>
                    <a:pt x="8450" y="16006"/>
                  </a:lnTo>
                  <a:lnTo>
                    <a:pt x="8607" y="15481"/>
                  </a:lnTo>
                  <a:lnTo>
                    <a:pt x="8712" y="14852"/>
                  </a:lnTo>
                  <a:lnTo>
                    <a:pt x="8765" y="14170"/>
                  </a:lnTo>
                  <a:lnTo>
                    <a:pt x="8712" y="13487"/>
                  </a:lnTo>
                  <a:lnTo>
                    <a:pt x="8607" y="12805"/>
                  </a:lnTo>
                  <a:lnTo>
                    <a:pt x="8450" y="12280"/>
                  </a:lnTo>
                  <a:lnTo>
                    <a:pt x="8240" y="11755"/>
                  </a:lnTo>
                  <a:lnTo>
                    <a:pt x="7925" y="11231"/>
                  </a:lnTo>
                  <a:lnTo>
                    <a:pt x="7558" y="10706"/>
                  </a:lnTo>
                  <a:lnTo>
                    <a:pt x="7138" y="10181"/>
                  </a:lnTo>
                  <a:lnTo>
                    <a:pt x="6613" y="9656"/>
                  </a:lnTo>
                  <a:lnTo>
                    <a:pt x="4356" y="7295"/>
                  </a:lnTo>
                  <a:lnTo>
                    <a:pt x="3569" y="6403"/>
                  </a:lnTo>
                  <a:lnTo>
                    <a:pt x="3254" y="6035"/>
                  </a:lnTo>
                  <a:lnTo>
                    <a:pt x="2992" y="5668"/>
                  </a:lnTo>
                  <a:lnTo>
                    <a:pt x="2834" y="5301"/>
                  </a:lnTo>
                  <a:lnTo>
                    <a:pt x="2729" y="4933"/>
                  </a:lnTo>
                  <a:lnTo>
                    <a:pt x="2624" y="4513"/>
                  </a:lnTo>
                  <a:lnTo>
                    <a:pt x="2624" y="4041"/>
                  </a:lnTo>
                  <a:lnTo>
                    <a:pt x="2624" y="3516"/>
                  </a:lnTo>
                  <a:lnTo>
                    <a:pt x="2729" y="3149"/>
                  </a:lnTo>
                  <a:lnTo>
                    <a:pt x="2834" y="2782"/>
                  </a:lnTo>
                  <a:lnTo>
                    <a:pt x="3097" y="2467"/>
                  </a:lnTo>
                  <a:lnTo>
                    <a:pt x="3202" y="2309"/>
                  </a:lnTo>
                  <a:lnTo>
                    <a:pt x="3412" y="2204"/>
                  </a:lnTo>
                  <a:lnTo>
                    <a:pt x="3622" y="2047"/>
                  </a:lnTo>
                  <a:lnTo>
                    <a:pt x="3884" y="1994"/>
                  </a:lnTo>
                  <a:lnTo>
                    <a:pt x="4146" y="1942"/>
                  </a:lnTo>
                  <a:lnTo>
                    <a:pt x="5039" y="1942"/>
                  </a:lnTo>
                  <a:lnTo>
                    <a:pt x="5458" y="2099"/>
                  </a:lnTo>
                  <a:lnTo>
                    <a:pt x="5773" y="2309"/>
                  </a:lnTo>
                  <a:lnTo>
                    <a:pt x="5983" y="2519"/>
                  </a:lnTo>
                  <a:lnTo>
                    <a:pt x="6141" y="2782"/>
                  </a:lnTo>
                  <a:lnTo>
                    <a:pt x="6246" y="2991"/>
                  </a:lnTo>
                  <a:lnTo>
                    <a:pt x="6350" y="3359"/>
                  </a:lnTo>
                  <a:lnTo>
                    <a:pt x="6403" y="3936"/>
                  </a:lnTo>
                  <a:lnTo>
                    <a:pt x="6455" y="5563"/>
                  </a:lnTo>
                  <a:lnTo>
                    <a:pt x="8397" y="5563"/>
                  </a:lnTo>
                  <a:lnTo>
                    <a:pt x="8397" y="3936"/>
                  </a:lnTo>
                  <a:lnTo>
                    <a:pt x="8345" y="2834"/>
                  </a:lnTo>
                  <a:lnTo>
                    <a:pt x="8292" y="2467"/>
                  </a:lnTo>
                  <a:lnTo>
                    <a:pt x="8187" y="2099"/>
                  </a:lnTo>
                  <a:lnTo>
                    <a:pt x="8082" y="1784"/>
                  </a:lnTo>
                  <a:lnTo>
                    <a:pt x="7872" y="1470"/>
                  </a:lnTo>
                  <a:lnTo>
                    <a:pt x="7558" y="1050"/>
                  </a:lnTo>
                  <a:lnTo>
                    <a:pt x="7190"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18" name="Google Shape;1318;p23"/>
            <p:cNvSpPr/>
            <p:nvPr/>
          </p:nvSpPr>
          <p:spPr>
            <a:xfrm>
              <a:off x="1981691"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8" y="2415"/>
                  </a:lnTo>
                  <a:lnTo>
                    <a:pt x="5196" y="2782"/>
                  </a:lnTo>
                  <a:lnTo>
                    <a:pt x="5248" y="3149"/>
                  </a:lnTo>
                  <a:lnTo>
                    <a:pt x="5301" y="3779"/>
                  </a:lnTo>
                  <a:lnTo>
                    <a:pt x="5301" y="5353"/>
                  </a:lnTo>
                  <a:lnTo>
                    <a:pt x="2100" y="5353"/>
                  </a:lnTo>
                  <a:lnTo>
                    <a:pt x="2100" y="3464"/>
                  </a:lnTo>
                  <a:lnTo>
                    <a:pt x="2152" y="2992"/>
                  </a:lnTo>
                  <a:lnTo>
                    <a:pt x="2257" y="2624"/>
                  </a:lnTo>
                  <a:lnTo>
                    <a:pt x="2362" y="2310"/>
                  </a:lnTo>
                  <a:lnTo>
                    <a:pt x="2467" y="2100"/>
                  </a:lnTo>
                  <a:lnTo>
                    <a:pt x="2624" y="1942"/>
                  </a:lnTo>
                  <a:lnTo>
                    <a:pt x="2834" y="1785"/>
                  </a:lnTo>
                  <a:lnTo>
                    <a:pt x="3044" y="1680"/>
                  </a:lnTo>
                  <a:lnTo>
                    <a:pt x="3359" y="1575"/>
                  </a:lnTo>
                  <a:close/>
                  <a:moveTo>
                    <a:pt x="3517" y="1"/>
                  </a:moveTo>
                  <a:lnTo>
                    <a:pt x="2939" y="53"/>
                  </a:lnTo>
                  <a:lnTo>
                    <a:pt x="2414" y="158"/>
                  </a:lnTo>
                  <a:lnTo>
                    <a:pt x="1995" y="263"/>
                  </a:lnTo>
                  <a:lnTo>
                    <a:pt x="1575" y="473"/>
                  </a:lnTo>
                  <a:lnTo>
                    <a:pt x="1260" y="683"/>
                  </a:lnTo>
                  <a:lnTo>
                    <a:pt x="998"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525" y="11546"/>
                  </a:lnTo>
                  <a:lnTo>
                    <a:pt x="683" y="11808"/>
                  </a:lnTo>
                  <a:lnTo>
                    <a:pt x="840" y="12071"/>
                  </a:lnTo>
                  <a:lnTo>
                    <a:pt x="1050" y="12281"/>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1"/>
                  </a:lnTo>
                  <a:lnTo>
                    <a:pt x="6193" y="12281"/>
                  </a:lnTo>
                  <a:lnTo>
                    <a:pt x="6403" y="12071"/>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4"/>
                  </a:lnTo>
                  <a:lnTo>
                    <a:pt x="4566" y="11336"/>
                  </a:lnTo>
                  <a:lnTo>
                    <a:pt x="4409" y="11389"/>
                  </a:lnTo>
                  <a:lnTo>
                    <a:pt x="4199" y="11493"/>
                  </a:lnTo>
                  <a:lnTo>
                    <a:pt x="3726" y="11546"/>
                  </a:lnTo>
                  <a:lnTo>
                    <a:pt x="3464" y="11493"/>
                  </a:lnTo>
                  <a:lnTo>
                    <a:pt x="3202" y="11493"/>
                  </a:lnTo>
                  <a:lnTo>
                    <a:pt x="2834" y="11336"/>
                  </a:lnTo>
                  <a:lnTo>
                    <a:pt x="2572" y="11074"/>
                  </a:lnTo>
                  <a:lnTo>
                    <a:pt x="2362" y="10811"/>
                  </a:lnTo>
                  <a:lnTo>
                    <a:pt x="2257" y="10496"/>
                  </a:lnTo>
                  <a:lnTo>
                    <a:pt x="2152" y="10234"/>
                  </a:lnTo>
                  <a:lnTo>
                    <a:pt x="2100" y="9709"/>
                  </a:lnTo>
                  <a:lnTo>
                    <a:pt x="2047" y="8555"/>
                  </a:lnTo>
                  <a:lnTo>
                    <a:pt x="2100" y="6980"/>
                  </a:lnTo>
                  <a:lnTo>
                    <a:pt x="7190" y="6980"/>
                  </a:lnTo>
                  <a:lnTo>
                    <a:pt x="7190" y="3936"/>
                  </a:lnTo>
                  <a:lnTo>
                    <a:pt x="7138"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19" name="Google Shape;1319;p23"/>
            <p:cNvSpPr/>
            <p:nvPr/>
          </p:nvSpPr>
          <p:spPr>
            <a:xfrm>
              <a:off x="2056757" y="2954377"/>
              <a:ext cx="43515" cy="104999"/>
            </a:xfrm>
            <a:custGeom>
              <a:avLst/>
              <a:gdLst/>
              <a:ahLst/>
              <a:cxnLst/>
              <a:rect l="l" t="t" r="r" b="b"/>
              <a:pathLst>
                <a:path w="5354" h="12911" extrusionOk="0">
                  <a:moveTo>
                    <a:pt x="4986" y="1"/>
                  </a:moveTo>
                  <a:lnTo>
                    <a:pt x="4619" y="53"/>
                  </a:lnTo>
                  <a:lnTo>
                    <a:pt x="4252" y="105"/>
                  </a:lnTo>
                  <a:lnTo>
                    <a:pt x="3989" y="210"/>
                  </a:lnTo>
                  <a:lnTo>
                    <a:pt x="3674" y="368"/>
                  </a:lnTo>
                  <a:lnTo>
                    <a:pt x="3464" y="525"/>
                  </a:lnTo>
                  <a:lnTo>
                    <a:pt x="2992" y="893"/>
                  </a:lnTo>
                  <a:lnTo>
                    <a:pt x="2625" y="1313"/>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2"/>
                  </a:lnTo>
                  <a:lnTo>
                    <a:pt x="2625" y="3149"/>
                  </a:lnTo>
                  <a:lnTo>
                    <a:pt x="2887" y="2834"/>
                  </a:lnTo>
                  <a:lnTo>
                    <a:pt x="3202" y="2572"/>
                  </a:lnTo>
                  <a:lnTo>
                    <a:pt x="3569" y="2362"/>
                  </a:lnTo>
                  <a:lnTo>
                    <a:pt x="3937" y="2257"/>
                  </a:lnTo>
                  <a:lnTo>
                    <a:pt x="4304" y="2205"/>
                  </a:lnTo>
                  <a:lnTo>
                    <a:pt x="4671" y="2152"/>
                  </a:lnTo>
                  <a:lnTo>
                    <a:pt x="5354" y="2152"/>
                  </a:lnTo>
                  <a:lnTo>
                    <a:pt x="53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20" name="Google Shape;1320;p23"/>
            <p:cNvSpPr/>
            <p:nvPr/>
          </p:nvSpPr>
          <p:spPr>
            <a:xfrm>
              <a:off x="2107513" y="2956085"/>
              <a:ext cx="64419" cy="103291"/>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21" name="Google Shape;1321;p23"/>
            <p:cNvSpPr/>
            <p:nvPr/>
          </p:nvSpPr>
          <p:spPr>
            <a:xfrm>
              <a:off x="2181303"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22" name="Google Shape;1322;p23"/>
            <p:cNvSpPr/>
            <p:nvPr/>
          </p:nvSpPr>
          <p:spPr>
            <a:xfrm>
              <a:off x="2214146" y="2954377"/>
              <a:ext cx="58445" cy="107129"/>
            </a:xfrm>
            <a:custGeom>
              <a:avLst/>
              <a:gdLst/>
              <a:ahLst/>
              <a:cxnLst/>
              <a:rect l="l" t="t" r="r" b="b"/>
              <a:pathLst>
                <a:path w="7191" h="13173" extrusionOk="0">
                  <a:moveTo>
                    <a:pt x="3097" y="1"/>
                  </a:moveTo>
                  <a:lnTo>
                    <a:pt x="2520" y="105"/>
                  </a:lnTo>
                  <a:lnTo>
                    <a:pt x="2047" y="263"/>
                  </a:lnTo>
                  <a:lnTo>
                    <a:pt x="1628" y="420"/>
                  </a:lnTo>
                  <a:lnTo>
                    <a:pt x="1260" y="683"/>
                  </a:lnTo>
                  <a:lnTo>
                    <a:pt x="945" y="998"/>
                  </a:lnTo>
                  <a:lnTo>
                    <a:pt x="735" y="1313"/>
                  </a:lnTo>
                  <a:lnTo>
                    <a:pt x="525" y="1732"/>
                  </a:lnTo>
                  <a:lnTo>
                    <a:pt x="368" y="2205"/>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1"/>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1"/>
                  </a:lnTo>
                  <a:lnTo>
                    <a:pt x="6298" y="12176"/>
                  </a:lnTo>
                  <a:lnTo>
                    <a:pt x="6561" y="11861"/>
                  </a:lnTo>
                  <a:lnTo>
                    <a:pt x="6771" y="11546"/>
                  </a:lnTo>
                  <a:lnTo>
                    <a:pt x="6875" y="11179"/>
                  </a:lnTo>
                  <a:lnTo>
                    <a:pt x="7033" y="10759"/>
                  </a:lnTo>
                  <a:lnTo>
                    <a:pt x="7138" y="9972"/>
                  </a:lnTo>
                  <a:lnTo>
                    <a:pt x="7190" y="9079"/>
                  </a:lnTo>
                  <a:lnTo>
                    <a:pt x="7190" y="8187"/>
                  </a:lnTo>
                  <a:lnTo>
                    <a:pt x="5301" y="8187"/>
                  </a:lnTo>
                  <a:lnTo>
                    <a:pt x="5249" y="8974"/>
                  </a:lnTo>
                  <a:lnTo>
                    <a:pt x="5249" y="9604"/>
                  </a:lnTo>
                  <a:lnTo>
                    <a:pt x="5144" y="10181"/>
                  </a:lnTo>
                  <a:lnTo>
                    <a:pt x="5039" y="10654"/>
                  </a:lnTo>
                  <a:lnTo>
                    <a:pt x="4829" y="11074"/>
                  </a:lnTo>
                  <a:lnTo>
                    <a:pt x="4671" y="11179"/>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20"/>
                  </a:lnTo>
                  <a:lnTo>
                    <a:pt x="2362" y="2310"/>
                  </a:lnTo>
                  <a:lnTo>
                    <a:pt x="2467" y="2100"/>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5"/>
                  </a:lnTo>
                  <a:lnTo>
                    <a:pt x="5091" y="2362"/>
                  </a:lnTo>
                  <a:lnTo>
                    <a:pt x="5196" y="2834"/>
                  </a:lnTo>
                  <a:lnTo>
                    <a:pt x="5249" y="3412"/>
                  </a:lnTo>
                  <a:lnTo>
                    <a:pt x="5301" y="4829"/>
                  </a:lnTo>
                  <a:lnTo>
                    <a:pt x="7190" y="4829"/>
                  </a:lnTo>
                  <a:lnTo>
                    <a:pt x="7190" y="3884"/>
                  </a:lnTo>
                  <a:lnTo>
                    <a:pt x="7138" y="2992"/>
                  </a:lnTo>
                  <a:lnTo>
                    <a:pt x="7033" y="2205"/>
                  </a:lnTo>
                  <a:lnTo>
                    <a:pt x="6928" y="1837"/>
                  </a:lnTo>
                  <a:lnTo>
                    <a:pt x="6771" y="1470"/>
                  </a:lnTo>
                  <a:lnTo>
                    <a:pt x="6613" y="1155"/>
                  </a:lnTo>
                  <a:lnTo>
                    <a:pt x="6351" y="840"/>
                  </a:lnTo>
                  <a:lnTo>
                    <a:pt x="6088" y="630"/>
                  </a:lnTo>
                  <a:lnTo>
                    <a:pt x="5721" y="420"/>
                  </a:lnTo>
                  <a:lnTo>
                    <a:pt x="5354"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23" name="Google Shape;1323;p23"/>
            <p:cNvSpPr/>
            <p:nvPr/>
          </p:nvSpPr>
          <p:spPr>
            <a:xfrm>
              <a:off x="2287082"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9" y="2415"/>
                  </a:lnTo>
                  <a:lnTo>
                    <a:pt x="5144" y="2782"/>
                  </a:lnTo>
                  <a:lnTo>
                    <a:pt x="5249" y="3149"/>
                  </a:lnTo>
                  <a:lnTo>
                    <a:pt x="5249" y="3779"/>
                  </a:lnTo>
                  <a:lnTo>
                    <a:pt x="5249" y="5353"/>
                  </a:lnTo>
                  <a:lnTo>
                    <a:pt x="2047" y="5353"/>
                  </a:lnTo>
                  <a:lnTo>
                    <a:pt x="2100" y="3464"/>
                  </a:lnTo>
                  <a:lnTo>
                    <a:pt x="2152" y="2992"/>
                  </a:lnTo>
                  <a:lnTo>
                    <a:pt x="2205" y="2624"/>
                  </a:lnTo>
                  <a:lnTo>
                    <a:pt x="2362" y="2310"/>
                  </a:lnTo>
                  <a:lnTo>
                    <a:pt x="2467" y="2100"/>
                  </a:lnTo>
                  <a:lnTo>
                    <a:pt x="2625" y="1942"/>
                  </a:lnTo>
                  <a:lnTo>
                    <a:pt x="2782" y="1785"/>
                  </a:lnTo>
                  <a:lnTo>
                    <a:pt x="3044" y="1680"/>
                  </a:lnTo>
                  <a:lnTo>
                    <a:pt x="3359" y="1575"/>
                  </a:lnTo>
                  <a:close/>
                  <a:moveTo>
                    <a:pt x="3517" y="1"/>
                  </a:moveTo>
                  <a:lnTo>
                    <a:pt x="2939" y="53"/>
                  </a:lnTo>
                  <a:lnTo>
                    <a:pt x="2415" y="158"/>
                  </a:lnTo>
                  <a:lnTo>
                    <a:pt x="1995" y="263"/>
                  </a:lnTo>
                  <a:lnTo>
                    <a:pt x="1575" y="473"/>
                  </a:lnTo>
                  <a:lnTo>
                    <a:pt x="1260" y="683"/>
                  </a:lnTo>
                  <a:lnTo>
                    <a:pt x="945" y="945"/>
                  </a:lnTo>
                  <a:lnTo>
                    <a:pt x="735" y="1260"/>
                  </a:lnTo>
                  <a:lnTo>
                    <a:pt x="525" y="1627"/>
                  </a:lnTo>
                  <a:lnTo>
                    <a:pt x="368" y="1995"/>
                  </a:lnTo>
                  <a:lnTo>
                    <a:pt x="263" y="2362"/>
                  </a:lnTo>
                  <a:lnTo>
                    <a:pt x="106" y="3254"/>
                  </a:lnTo>
                  <a:lnTo>
                    <a:pt x="53" y="4199"/>
                  </a:lnTo>
                  <a:lnTo>
                    <a:pt x="1" y="5248"/>
                  </a:lnTo>
                  <a:lnTo>
                    <a:pt x="53" y="8240"/>
                  </a:lnTo>
                  <a:lnTo>
                    <a:pt x="106" y="9919"/>
                  </a:lnTo>
                  <a:lnTo>
                    <a:pt x="158" y="10391"/>
                  </a:lnTo>
                  <a:lnTo>
                    <a:pt x="211" y="10706"/>
                  </a:lnTo>
                  <a:lnTo>
                    <a:pt x="368" y="11179"/>
                  </a:lnTo>
                  <a:lnTo>
                    <a:pt x="473" y="11546"/>
                  </a:lnTo>
                  <a:lnTo>
                    <a:pt x="683" y="11808"/>
                  </a:lnTo>
                  <a:lnTo>
                    <a:pt x="840" y="12071"/>
                  </a:lnTo>
                  <a:lnTo>
                    <a:pt x="1050" y="12281"/>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4"/>
                  </a:lnTo>
                  <a:lnTo>
                    <a:pt x="4566" y="11336"/>
                  </a:lnTo>
                  <a:lnTo>
                    <a:pt x="4409" y="11389"/>
                  </a:lnTo>
                  <a:lnTo>
                    <a:pt x="4199" y="11493"/>
                  </a:lnTo>
                  <a:lnTo>
                    <a:pt x="3674" y="11546"/>
                  </a:lnTo>
                  <a:lnTo>
                    <a:pt x="3464" y="11493"/>
                  </a:lnTo>
                  <a:lnTo>
                    <a:pt x="3202" y="11493"/>
                  </a:lnTo>
                  <a:lnTo>
                    <a:pt x="2835"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6" y="1522"/>
                  </a:lnTo>
                  <a:lnTo>
                    <a:pt x="6456" y="1208"/>
                  </a:lnTo>
                  <a:lnTo>
                    <a:pt x="6246" y="945"/>
                  </a:lnTo>
                  <a:lnTo>
                    <a:pt x="5983" y="683"/>
                  </a:lnTo>
                  <a:lnTo>
                    <a:pt x="5721" y="525"/>
                  </a:lnTo>
                  <a:lnTo>
                    <a:pt x="5459"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24" name="Google Shape;1324;p23"/>
            <p:cNvSpPr/>
            <p:nvPr/>
          </p:nvSpPr>
          <p:spPr>
            <a:xfrm>
              <a:off x="838177" y="3121248"/>
              <a:ext cx="71238" cy="150240"/>
            </a:xfrm>
            <a:custGeom>
              <a:avLst/>
              <a:gdLst/>
              <a:ahLst/>
              <a:cxnLst/>
              <a:rect l="l" t="t" r="r" b="b"/>
              <a:pathLst>
                <a:path w="8765" h="18474" extrusionOk="0">
                  <a:moveTo>
                    <a:pt x="4619" y="1"/>
                  </a:moveTo>
                  <a:lnTo>
                    <a:pt x="3884" y="53"/>
                  </a:lnTo>
                  <a:lnTo>
                    <a:pt x="3254" y="158"/>
                  </a:lnTo>
                  <a:lnTo>
                    <a:pt x="2677" y="316"/>
                  </a:lnTo>
                  <a:lnTo>
                    <a:pt x="2204" y="526"/>
                  </a:lnTo>
                  <a:lnTo>
                    <a:pt x="1785" y="788"/>
                  </a:lnTo>
                  <a:lnTo>
                    <a:pt x="1470" y="1103"/>
                  </a:lnTo>
                  <a:lnTo>
                    <a:pt x="1207" y="1418"/>
                  </a:lnTo>
                  <a:lnTo>
                    <a:pt x="945" y="1733"/>
                  </a:lnTo>
                  <a:lnTo>
                    <a:pt x="788" y="2100"/>
                  </a:lnTo>
                  <a:lnTo>
                    <a:pt x="683" y="2467"/>
                  </a:lnTo>
                  <a:lnTo>
                    <a:pt x="525" y="3150"/>
                  </a:lnTo>
                  <a:lnTo>
                    <a:pt x="473" y="3727"/>
                  </a:lnTo>
                  <a:lnTo>
                    <a:pt x="420" y="4199"/>
                  </a:lnTo>
                  <a:lnTo>
                    <a:pt x="473" y="4776"/>
                  </a:lnTo>
                  <a:lnTo>
                    <a:pt x="525" y="5354"/>
                  </a:lnTo>
                  <a:lnTo>
                    <a:pt x="630" y="5879"/>
                  </a:lnTo>
                  <a:lnTo>
                    <a:pt x="840" y="6403"/>
                  </a:lnTo>
                  <a:lnTo>
                    <a:pt x="1102" y="6928"/>
                  </a:lnTo>
                  <a:lnTo>
                    <a:pt x="1470" y="7453"/>
                  </a:lnTo>
                  <a:lnTo>
                    <a:pt x="1942" y="8030"/>
                  </a:lnTo>
                  <a:lnTo>
                    <a:pt x="2519" y="8660"/>
                  </a:lnTo>
                  <a:lnTo>
                    <a:pt x="4933" y="11179"/>
                  </a:lnTo>
                  <a:lnTo>
                    <a:pt x="5616" y="11914"/>
                  </a:lnTo>
                  <a:lnTo>
                    <a:pt x="5930" y="12229"/>
                  </a:lnTo>
                  <a:lnTo>
                    <a:pt x="6140" y="12596"/>
                  </a:lnTo>
                  <a:lnTo>
                    <a:pt x="6350" y="12963"/>
                  </a:lnTo>
                  <a:lnTo>
                    <a:pt x="6455"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1" y="16427"/>
                  </a:lnTo>
                  <a:lnTo>
                    <a:pt x="3149" y="16322"/>
                  </a:lnTo>
                  <a:lnTo>
                    <a:pt x="2939" y="16164"/>
                  </a:lnTo>
                  <a:lnTo>
                    <a:pt x="2782" y="16007"/>
                  </a:lnTo>
                  <a:lnTo>
                    <a:pt x="2519" y="15692"/>
                  </a:lnTo>
                  <a:lnTo>
                    <a:pt x="2362" y="15325"/>
                  </a:lnTo>
                  <a:lnTo>
                    <a:pt x="2257" y="14957"/>
                  </a:lnTo>
                  <a:lnTo>
                    <a:pt x="2152" y="14433"/>
                  </a:lnTo>
                  <a:lnTo>
                    <a:pt x="2152" y="13803"/>
                  </a:lnTo>
                  <a:lnTo>
                    <a:pt x="2152" y="12019"/>
                  </a:lnTo>
                  <a:lnTo>
                    <a:pt x="0" y="12019"/>
                  </a:lnTo>
                  <a:lnTo>
                    <a:pt x="0" y="14013"/>
                  </a:lnTo>
                  <a:lnTo>
                    <a:pt x="0" y="14538"/>
                  </a:lnTo>
                  <a:lnTo>
                    <a:pt x="53" y="15010"/>
                  </a:lnTo>
                  <a:lnTo>
                    <a:pt x="158" y="15482"/>
                  </a:lnTo>
                  <a:lnTo>
                    <a:pt x="263" y="15955"/>
                  </a:lnTo>
                  <a:lnTo>
                    <a:pt x="473" y="16427"/>
                  </a:lnTo>
                  <a:lnTo>
                    <a:pt x="683" y="16847"/>
                  </a:lnTo>
                  <a:lnTo>
                    <a:pt x="997" y="17214"/>
                  </a:lnTo>
                  <a:lnTo>
                    <a:pt x="1417" y="17581"/>
                  </a:lnTo>
                  <a:lnTo>
                    <a:pt x="1785" y="17844"/>
                  </a:lnTo>
                  <a:lnTo>
                    <a:pt x="2047" y="18001"/>
                  </a:lnTo>
                  <a:lnTo>
                    <a:pt x="2414" y="18159"/>
                  </a:lnTo>
                  <a:lnTo>
                    <a:pt x="2782" y="18264"/>
                  </a:lnTo>
                  <a:lnTo>
                    <a:pt x="3254" y="18369"/>
                  </a:lnTo>
                  <a:lnTo>
                    <a:pt x="3779" y="18474"/>
                  </a:lnTo>
                  <a:lnTo>
                    <a:pt x="4986" y="18474"/>
                  </a:lnTo>
                  <a:lnTo>
                    <a:pt x="5668" y="18369"/>
                  </a:lnTo>
                  <a:lnTo>
                    <a:pt x="6350" y="18106"/>
                  </a:lnTo>
                  <a:lnTo>
                    <a:pt x="6718" y="17949"/>
                  </a:lnTo>
                  <a:lnTo>
                    <a:pt x="7085" y="17739"/>
                  </a:lnTo>
                  <a:lnTo>
                    <a:pt x="7400" y="17529"/>
                  </a:lnTo>
                  <a:lnTo>
                    <a:pt x="7715" y="17214"/>
                  </a:lnTo>
                  <a:lnTo>
                    <a:pt x="8030" y="16847"/>
                  </a:lnTo>
                  <a:lnTo>
                    <a:pt x="8240" y="16479"/>
                  </a:lnTo>
                  <a:lnTo>
                    <a:pt x="8450" y="16007"/>
                  </a:lnTo>
                  <a:lnTo>
                    <a:pt x="8607" y="15482"/>
                  </a:lnTo>
                  <a:lnTo>
                    <a:pt x="8712" y="14852"/>
                  </a:lnTo>
                  <a:lnTo>
                    <a:pt x="8764" y="14170"/>
                  </a:lnTo>
                  <a:lnTo>
                    <a:pt x="8712" y="13488"/>
                  </a:lnTo>
                  <a:lnTo>
                    <a:pt x="8607" y="12806"/>
                  </a:lnTo>
                  <a:lnTo>
                    <a:pt x="8450" y="12281"/>
                  </a:lnTo>
                  <a:lnTo>
                    <a:pt x="8240" y="11756"/>
                  </a:lnTo>
                  <a:lnTo>
                    <a:pt x="7925" y="11231"/>
                  </a:lnTo>
                  <a:lnTo>
                    <a:pt x="7557" y="10707"/>
                  </a:lnTo>
                  <a:lnTo>
                    <a:pt x="7138" y="10182"/>
                  </a:lnTo>
                  <a:lnTo>
                    <a:pt x="6613" y="9657"/>
                  </a:lnTo>
                  <a:lnTo>
                    <a:pt x="4356" y="7295"/>
                  </a:lnTo>
                  <a:lnTo>
                    <a:pt x="3569" y="6403"/>
                  </a:lnTo>
                  <a:lnTo>
                    <a:pt x="3254" y="6036"/>
                  </a:lnTo>
                  <a:lnTo>
                    <a:pt x="2992" y="5669"/>
                  </a:lnTo>
                  <a:lnTo>
                    <a:pt x="2834" y="5301"/>
                  </a:lnTo>
                  <a:lnTo>
                    <a:pt x="2677" y="4934"/>
                  </a:lnTo>
                  <a:lnTo>
                    <a:pt x="2624" y="4514"/>
                  </a:lnTo>
                  <a:lnTo>
                    <a:pt x="2624" y="4042"/>
                  </a:lnTo>
                  <a:lnTo>
                    <a:pt x="2624" y="3517"/>
                  </a:lnTo>
                  <a:lnTo>
                    <a:pt x="2677" y="3150"/>
                  </a:lnTo>
                  <a:lnTo>
                    <a:pt x="2834" y="2782"/>
                  </a:lnTo>
                  <a:lnTo>
                    <a:pt x="3044" y="2467"/>
                  </a:lnTo>
                  <a:lnTo>
                    <a:pt x="3202" y="2310"/>
                  </a:lnTo>
                  <a:lnTo>
                    <a:pt x="3411" y="2205"/>
                  </a:lnTo>
                  <a:lnTo>
                    <a:pt x="3621" y="2048"/>
                  </a:lnTo>
                  <a:lnTo>
                    <a:pt x="3884" y="1995"/>
                  </a:lnTo>
                  <a:lnTo>
                    <a:pt x="4146" y="1943"/>
                  </a:lnTo>
                  <a:lnTo>
                    <a:pt x="5038" y="1943"/>
                  </a:lnTo>
                  <a:lnTo>
                    <a:pt x="5406" y="2100"/>
                  </a:lnTo>
                  <a:lnTo>
                    <a:pt x="5773" y="2310"/>
                  </a:lnTo>
                  <a:lnTo>
                    <a:pt x="5983" y="2520"/>
                  </a:lnTo>
                  <a:lnTo>
                    <a:pt x="6140" y="2782"/>
                  </a:lnTo>
                  <a:lnTo>
                    <a:pt x="6245" y="2992"/>
                  </a:lnTo>
                  <a:lnTo>
                    <a:pt x="6350" y="3360"/>
                  </a:lnTo>
                  <a:lnTo>
                    <a:pt x="6403" y="3937"/>
                  </a:lnTo>
                  <a:lnTo>
                    <a:pt x="6455" y="5564"/>
                  </a:lnTo>
                  <a:lnTo>
                    <a:pt x="8397" y="5564"/>
                  </a:lnTo>
                  <a:lnTo>
                    <a:pt x="8397" y="3937"/>
                  </a:lnTo>
                  <a:lnTo>
                    <a:pt x="8345" y="2835"/>
                  </a:lnTo>
                  <a:lnTo>
                    <a:pt x="8292" y="2467"/>
                  </a:lnTo>
                  <a:lnTo>
                    <a:pt x="8187" y="2100"/>
                  </a:lnTo>
                  <a:lnTo>
                    <a:pt x="8030" y="1785"/>
                  </a:lnTo>
                  <a:lnTo>
                    <a:pt x="7872" y="1470"/>
                  </a:lnTo>
                  <a:lnTo>
                    <a:pt x="7557" y="1050"/>
                  </a:lnTo>
                  <a:lnTo>
                    <a:pt x="7138"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25" name="Google Shape;1325;p23"/>
            <p:cNvSpPr/>
            <p:nvPr/>
          </p:nvSpPr>
          <p:spPr>
            <a:xfrm>
              <a:off x="921776" y="3164358"/>
              <a:ext cx="58437" cy="107129"/>
            </a:xfrm>
            <a:custGeom>
              <a:avLst/>
              <a:gdLst/>
              <a:ahLst/>
              <a:cxnLst/>
              <a:rect l="l" t="t" r="r" b="b"/>
              <a:pathLst>
                <a:path w="7190" h="13173" extrusionOk="0">
                  <a:moveTo>
                    <a:pt x="3989" y="1575"/>
                  </a:moveTo>
                  <a:lnTo>
                    <a:pt x="4199" y="1627"/>
                  </a:lnTo>
                  <a:lnTo>
                    <a:pt x="4409" y="1732"/>
                  </a:lnTo>
                  <a:lnTo>
                    <a:pt x="4566" y="1837"/>
                  </a:lnTo>
                  <a:lnTo>
                    <a:pt x="4881" y="2099"/>
                  </a:lnTo>
                  <a:lnTo>
                    <a:pt x="5038" y="2414"/>
                  </a:lnTo>
                  <a:lnTo>
                    <a:pt x="5143" y="2782"/>
                  </a:lnTo>
                  <a:lnTo>
                    <a:pt x="5248" y="3149"/>
                  </a:lnTo>
                  <a:lnTo>
                    <a:pt x="5248" y="3779"/>
                  </a:lnTo>
                  <a:lnTo>
                    <a:pt x="5248" y="5353"/>
                  </a:lnTo>
                  <a:lnTo>
                    <a:pt x="2047" y="5353"/>
                  </a:lnTo>
                  <a:lnTo>
                    <a:pt x="2099" y="3464"/>
                  </a:lnTo>
                  <a:lnTo>
                    <a:pt x="2152" y="2992"/>
                  </a:lnTo>
                  <a:lnTo>
                    <a:pt x="2204" y="2624"/>
                  </a:lnTo>
                  <a:lnTo>
                    <a:pt x="2362" y="2309"/>
                  </a:lnTo>
                  <a:lnTo>
                    <a:pt x="2467" y="2099"/>
                  </a:lnTo>
                  <a:lnTo>
                    <a:pt x="2624" y="1942"/>
                  </a:lnTo>
                  <a:lnTo>
                    <a:pt x="2782" y="1785"/>
                  </a:lnTo>
                  <a:lnTo>
                    <a:pt x="3044" y="1680"/>
                  </a:lnTo>
                  <a:lnTo>
                    <a:pt x="3359" y="1575"/>
                  </a:lnTo>
                  <a:close/>
                  <a:moveTo>
                    <a:pt x="3516" y="0"/>
                  </a:moveTo>
                  <a:lnTo>
                    <a:pt x="2939" y="53"/>
                  </a:lnTo>
                  <a:lnTo>
                    <a:pt x="2414" y="158"/>
                  </a:lnTo>
                  <a:lnTo>
                    <a:pt x="1994" y="263"/>
                  </a:lnTo>
                  <a:lnTo>
                    <a:pt x="1575" y="473"/>
                  </a:lnTo>
                  <a:lnTo>
                    <a:pt x="1260" y="683"/>
                  </a:lnTo>
                  <a:lnTo>
                    <a:pt x="945"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473" y="11546"/>
                  </a:lnTo>
                  <a:lnTo>
                    <a:pt x="683" y="11808"/>
                  </a:lnTo>
                  <a:lnTo>
                    <a:pt x="840" y="12070"/>
                  </a:lnTo>
                  <a:lnTo>
                    <a:pt x="1050" y="12280"/>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3"/>
                  </a:lnTo>
                  <a:lnTo>
                    <a:pt x="4566" y="11336"/>
                  </a:lnTo>
                  <a:lnTo>
                    <a:pt x="4409" y="11388"/>
                  </a:lnTo>
                  <a:lnTo>
                    <a:pt x="4199" y="11493"/>
                  </a:lnTo>
                  <a:lnTo>
                    <a:pt x="3674" y="11546"/>
                  </a:lnTo>
                  <a:lnTo>
                    <a:pt x="3464" y="11493"/>
                  </a:lnTo>
                  <a:lnTo>
                    <a:pt x="3202" y="11493"/>
                  </a:lnTo>
                  <a:lnTo>
                    <a:pt x="2834" y="11336"/>
                  </a:lnTo>
                  <a:lnTo>
                    <a:pt x="2572" y="11073"/>
                  </a:lnTo>
                  <a:lnTo>
                    <a:pt x="2362" y="10811"/>
                  </a:lnTo>
                  <a:lnTo>
                    <a:pt x="2257" y="10496"/>
                  </a:lnTo>
                  <a:lnTo>
                    <a:pt x="2152" y="10234"/>
                  </a:lnTo>
                  <a:lnTo>
                    <a:pt x="2099" y="9709"/>
                  </a:lnTo>
                  <a:lnTo>
                    <a:pt x="2047" y="8554"/>
                  </a:lnTo>
                  <a:lnTo>
                    <a:pt x="2047" y="6980"/>
                  </a:lnTo>
                  <a:lnTo>
                    <a:pt x="7190" y="6980"/>
                  </a:lnTo>
                  <a:lnTo>
                    <a:pt x="7137" y="3936"/>
                  </a:lnTo>
                  <a:lnTo>
                    <a:pt x="7137"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26" name="Google Shape;1326;p23"/>
            <p:cNvSpPr/>
            <p:nvPr/>
          </p:nvSpPr>
          <p:spPr>
            <a:xfrm>
              <a:off x="996419" y="3164358"/>
              <a:ext cx="43937" cy="104999"/>
            </a:xfrm>
            <a:custGeom>
              <a:avLst/>
              <a:gdLst/>
              <a:ahLst/>
              <a:cxnLst/>
              <a:rect l="l" t="t" r="r" b="b"/>
              <a:pathLst>
                <a:path w="5406" h="12911" extrusionOk="0">
                  <a:moveTo>
                    <a:pt x="5038" y="0"/>
                  </a:moveTo>
                  <a:lnTo>
                    <a:pt x="4671" y="53"/>
                  </a:lnTo>
                  <a:lnTo>
                    <a:pt x="4303" y="105"/>
                  </a:lnTo>
                  <a:lnTo>
                    <a:pt x="4041" y="210"/>
                  </a:lnTo>
                  <a:lnTo>
                    <a:pt x="3726" y="368"/>
                  </a:lnTo>
                  <a:lnTo>
                    <a:pt x="3464" y="525"/>
                  </a:lnTo>
                  <a:lnTo>
                    <a:pt x="3044" y="892"/>
                  </a:lnTo>
                  <a:lnTo>
                    <a:pt x="2677" y="1312"/>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1"/>
                  </a:lnTo>
                  <a:lnTo>
                    <a:pt x="2677" y="3149"/>
                  </a:lnTo>
                  <a:lnTo>
                    <a:pt x="2939" y="2834"/>
                  </a:lnTo>
                  <a:lnTo>
                    <a:pt x="3254" y="2572"/>
                  </a:lnTo>
                  <a:lnTo>
                    <a:pt x="3621" y="2362"/>
                  </a:lnTo>
                  <a:lnTo>
                    <a:pt x="3936" y="2257"/>
                  </a:lnTo>
                  <a:lnTo>
                    <a:pt x="4303" y="2204"/>
                  </a:lnTo>
                  <a:lnTo>
                    <a:pt x="4671" y="2152"/>
                  </a:lnTo>
                  <a:lnTo>
                    <a:pt x="5406" y="2152"/>
                  </a:lnTo>
                  <a:lnTo>
                    <a:pt x="5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27" name="Google Shape;1327;p23"/>
            <p:cNvSpPr/>
            <p:nvPr/>
          </p:nvSpPr>
          <p:spPr>
            <a:xfrm>
              <a:off x="1047598" y="3166066"/>
              <a:ext cx="64419" cy="103291"/>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28" name="Google Shape;1328;p23"/>
            <p:cNvSpPr/>
            <p:nvPr/>
          </p:nvSpPr>
          <p:spPr>
            <a:xfrm>
              <a:off x="1121387"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29" name="Google Shape;1329;p23"/>
            <p:cNvSpPr/>
            <p:nvPr/>
          </p:nvSpPr>
          <p:spPr>
            <a:xfrm>
              <a:off x="1154231" y="3164358"/>
              <a:ext cx="58445" cy="107129"/>
            </a:xfrm>
            <a:custGeom>
              <a:avLst/>
              <a:gdLst/>
              <a:ahLst/>
              <a:cxnLst/>
              <a:rect l="l" t="t" r="r" b="b"/>
              <a:pathLst>
                <a:path w="7191" h="13173" extrusionOk="0">
                  <a:moveTo>
                    <a:pt x="3097" y="0"/>
                  </a:moveTo>
                  <a:lnTo>
                    <a:pt x="2520"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0"/>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0"/>
                  </a:lnTo>
                  <a:lnTo>
                    <a:pt x="6298" y="12175"/>
                  </a:lnTo>
                  <a:lnTo>
                    <a:pt x="6560" y="11861"/>
                  </a:lnTo>
                  <a:lnTo>
                    <a:pt x="6718" y="11546"/>
                  </a:lnTo>
                  <a:lnTo>
                    <a:pt x="6875" y="11178"/>
                  </a:lnTo>
                  <a:lnTo>
                    <a:pt x="6980" y="10759"/>
                  </a:lnTo>
                  <a:lnTo>
                    <a:pt x="7138" y="9971"/>
                  </a:lnTo>
                  <a:lnTo>
                    <a:pt x="7190" y="9079"/>
                  </a:lnTo>
                  <a:lnTo>
                    <a:pt x="7190" y="8187"/>
                  </a:lnTo>
                  <a:lnTo>
                    <a:pt x="5248" y="8187"/>
                  </a:lnTo>
                  <a:lnTo>
                    <a:pt x="5248" y="8974"/>
                  </a:lnTo>
                  <a:lnTo>
                    <a:pt x="5248" y="9604"/>
                  </a:lnTo>
                  <a:lnTo>
                    <a:pt x="5143" y="10181"/>
                  </a:lnTo>
                  <a:lnTo>
                    <a:pt x="5039" y="10654"/>
                  </a:lnTo>
                  <a:lnTo>
                    <a:pt x="4829"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4"/>
                  </a:lnTo>
                  <a:lnTo>
                    <a:pt x="5091" y="2362"/>
                  </a:lnTo>
                  <a:lnTo>
                    <a:pt x="5196" y="2834"/>
                  </a:lnTo>
                  <a:lnTo>
                    <a:pt x="5248" y="3411"/>
                  </a:lnTo>
                  <a:lnTo>
                    <a:pt x="5248" y="4828"/>
                  </a:lnTo>
                  <a:lnTo>
                    <a:pt x="7190" y="4828"/>
                  </a:lnTo>
                  <a:lnTo>
                    <a:pt x="7190" y="3884"/>
                  </a:lnTo>
                  <a:lnTo>
                    <a:pt x="7138" y="2992"/>
                  </a:lnTo>
                  <a:lnTo>
                    <a:pt x="7033" y="2204"/>
                  </a:lnTo>
                  <a:lnTo>
                    <a:pt x="6928" y="1837"/>
                  </a:lnTo>
                  <a:lnTo>
                    <a:pt x="6770" y="1470"/>
                  </a:lnTo>
                  <a:lnTo>
                    <a:pt x="6560" y="1155"/>
                  </a:lnTo>
                  <a:lnTo>
                    <a:pt x="6351"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30" name="Google Shape;1330;p23"/>
            <p:cNvSpPr/>
            <p:nvPr/>
          </p:nvSpPr>
          <p:spPr>
            <a:xfrm>
              <a:off x="1227167" y="3164358"/>
              <a:ext cx="58445" cy="107129"/>
            </a:xfrm>
            <a:custGeom>
              <a:avLst/>
              <a:gdLst/>
              <a:ahLst/>
              <a:cxnLst/>
              <a:rect l="l" t="t" r="r" b="b"/>
              <a:pathLst>
                <a:path w="7191" h="13173" extrusionOk="0">
                  <a:moveTo>
                    <a:pt x="3936" y="1575"/>
                  </a:moveTo>
                  <a:lnTo>
                    <a:pt x="4199" y="1627"/>
                  </a:lnTo>
                  <a:lnTo>
                    <a:pt x="4409" y="1732"/>
                  </a:lnTo>
                  <a:lnTo>
                    <a:pt x="4566" y="1837"/>
                  </a:lnTo>
                  <a:lnTo>
                    <a:pt x="4829" y="2099"/>
                  </a:lnTo>
                  <a:lnTo>
                    <a:pt x="5039" y="2414"/>
                  </a:lnTo>
                  <a:lnTo>
                    <a:pt x="5143" y="2782"/>
                  </a:lnTo>
                  <a:lnTo>
                    <a:pt x="5196" y="3149"/>
                  </a:lnTo>
                  <a:lnTo>
                    <a:pt x="5248" y="3779"/>
                  </a:lnTo>
                  <a:lnTo>
                    <a:pt x="5248" y="5353"/>
                  </a:lnTo>
                  <a:lnTo>
                    <a:pt x="2047" y="5353"/>
                  </a:lnTo>
                  <a:lnTo>
                    <a:pt x="2100" y="3464"/>
                  </a:lnTo>
                  <a:lnTo>
                    <a:pt x="2100" y="2992"/>
                  </a:lnTo>
                  <a:lnTo>
                    <a:pt x="2205" y="2624"/>
                  </a:lnTo>
                  <a:lnTo>
                    <a:pt x="2362" y="2309"/>
                  </a:lnTo>
                  <a:lnTo>
                    <a:pt x="2467" y="2099"/>
                  </a:lnTo>
                  <a:lnTo>
                    <a:pt x="2624" y="1942"/>
                  </a:lnTo>
                  <a:lnTo>
                    <a:pt x="2782" y="1785"/>
                  </a:lnTo>
                  <a:lnTo>
                    <a:pt x="3044" y="1680"/>
                  </a:lnTo>
                  <a:lnTo>
                    <a:pt x="3307" y="1575"/>
                  </a:lnTo>
                  <a:close/>
                  <a:moveTo>
                    <a:pt x="3517" y="0"/>
                  </a:moveTo>
                  <a:lnTo>
                    <a:pt x="2939" y="53"/>
                  </a:lnTo>
                  <a:lnTo>
                    <a:pt x="2415" y="158"/>
                  </a:lnTo>
                  <a:lnTo>
                    <a:pt x="1942" y="263"/>
                  </a:lnTo>
                  <a:lnTo>
                    <a:pt x="1575" y="473"/>
                  </a:lnTo>
                  <a:lnTo>
                    <a:pt x="1260" y="683"/>
                  </a:lnTo>
                  <a:lnTo>
                    <a:pt x="945" y="945"/>
                  </a:lnTo>
                  <a:lnTo>
                    <a:pt x="735" y="1260"/>
                  </a:lnTo>
                  <a:lnTo>
                    <a:pt x="525" y="1627"/>
                  </a:lnTo>
                  <a:lnTo>
                    <a:pt x="368" y="1994"/>
                  </a:lnTo>
                  <a:lnTo>
                    <a:pt x="263" y="2362"/>
                  </a:lnTo>
                  <a:lnTo>
                    <a:pt x="105" y="3254"/>
                  </a:lnTo>
                  <a:lnTo>
                    <a:pt x="0" y="4199"/>
                  </a:lnTo>
                  <a:lnTo>
                    <a:pt x="0" y="5248"/>
                  </a:lnTo>
                  <a:lnTo>
                    <a:pt x="0" y="8240"/>
                  </a:lnTo>
                  <a:lnTo>
                    <a:pt x="105" y="9919"/>
                  </a:lnTo>
                  <a:lnTo>
                    <a:pt x="105" y="10391"/>
                  </a:lnTo>
                  <a:lnTo>
                    <a:pt x="210" y="10706"/>
                  </a:lnTo>
                  <a:lnTo>
                    <a:pt x="315" y="11178"/>
                  </a:lnTo>
                  <a:lnTo>
                    <a:pt x="473" y="11546"/>
                  </a:lnTo>
                  <a:lnTo>
                    <a:pt x="630" y="11808"/>
                  </a:lnTo>
                  <a:lnTo>
                    <a:pt x="840" y="12070"/>
                  </a:lnTo>
                  <a:lnTo>
                    <a:pt x="1050" y="12280"/>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3"/>
                  </a:lnTo>
                  <a:lnTo>
                    <a:pt x="4566" y="11336"/>
                  </a:lnTo>
                  <a:lnTo>
                    <a:pt x="4356" y="11388"/>
                  </a:lnTo>
                  <a:lnTo>
                    <a:pt x="4199" y="11493"/>
                  </a:lnTo>
                  <a:lnTo>
                    <a:pt x="3674" y="11546"/>
                  </a:lnTo>
                  <a:lnTo>
                    <a:pt x="3412" y="11493"/>
                  </a:lnTo>
                  <a:lnTo>
                    <a:pt x="3202" y="11493"/>
                  </a:lnTo>
                  <a:lnTo>
                    <a:pt x="2834"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5" y="1522"/>
                  </a:lnTo>
                  <a:lnTo>
                    <a:pt x="6455" y="1207"/>
                  </a:lnTo>
                  <a:lnTo>
                    <a:pt x="6246"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31" name="Google Shape;1331;p23"/>
            <p:cNvSpPr/>
            <p:nvPr/>
          </p:nvSpPr>
          <p:spPr>
            <a:xfrm>
              <a:off x="1349152" y="3164358"/>
              <a:ext cx="59298" cy="104999"/>
            </a:xfrm>
            <a:custGeom>
              <a:avLst/>
              <a:gdLst/>
              <a:ahLst/>
              <a:cxnLst/>
              <a:rect l="l" t="t" r="r" b="b"/>
              <a:pathLst>
                <a:path w="7296" h="12911" extrusionOk="0">
                  <a:moveTo>
                    <a:pt x="4671" y="0"/>
                  </a:moveTo>
                  <a:lnTo>
                    <a:pt x="4094" y="53"/>
                  </a:lnTo>
                  <a:lnTo>
                    <a:pt x="3622" y="158"/>
                  </a:lnTo>
                  <a:lnTo>
                    <a:pt x="3202" y="315"/>
                  </a:lnTo>
                  <a:lnTo>
                    <a:pt x="2834" y="525"/>
                  </a:lnTo>
                  <a:lnTo>
                    <a:pt x="2572" y="735"/>
                  </a:lnTo>
                  <a:lnTo>
                    <a:pt x="2310" y="997"/>
                  </a:lnTo>
                  <a:lnTo>
                    <a:pt x="1942" y="1417"/>
                  </a:lnTo>
                  <a:lnTo>
                    <a:pt x="1942" y="210"/>
                  </a:lnTo>
                  <a:lnTo>
                    <a:pt x="1" y="210"/>
                  </a:lnTo>
                  <a:lnTo>
                    <a:pt x="1" y="12910"/>
                  </a:lnTo>
                  <a:lnTo>
                    <a:pt x="2047" y="12910"/>
                  </a:lnTo>
                  <a:lnTo>
                    <a:pt x="2047" y="4723"/>
                  </a:lnTo>
                  <a:lnTo>
                    <a:pt x="2047" y="3621"/>
                  </a:lnTo>
                  <a:lnTo>
                    <a:pt x="2152" y="3097"/>
                  </a:lnTo>
                  <a:lnTo>
                    <a:pt x="2257" y="2624"/>
                  </a:lnTo>
                  <a:lnTo>
                    <a:pt x="2467" y="2204"/>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099"/>
                  </a:lnTo>
                  <a:lnTo>
                    <a:pt x="5039" y="2414"/>
                  </a:lnTo>
                  <a:lnTo>
                    <a:pt x="5144" y="2887"/>
                  </a:lnTo>
                  <a:lnTo>
                    <a:pt x="5196" y="3411"/>
                  </a:lnTo>
                  <a:lnTo>
                    <a:pt x="5249" y="4618"/>
                  </a:lnTo>
                  <a:lnTo>
                    <a:pt x="5249" y="12910"/>
                  </a:lnTo>
                  <a:lnTo>
                    <a:pt x="7295" y="12910"/>
                  </a:lnTo>
                  <a:lnTo>
                    <a:pt x="7295" y="3989"/>
                  </a:lnTo>
                  <a:lnTo>
                    <a:pt x="7295" y="3306"/>
                  </a:lnTo>
                  <a:lnTo>
                    <a:pt x="7243" y="2624"/>
                  </a:lnTo>
                  <a:lnTo>
                    <a:pt x="7138" y="1942"/>
                  </a:lnTo>
                  <a:lnTo>
                    <a:pt x="7085" y="1627"/>
                  </a:lnTo>
                  <a:lnTo>
                    <a:pt x="6980" y="1312"/>
                  </a:lnTo>
                  <a:lnTo>
                    <a:pt x="6823" y="1050"/>
                  </a:lnTo>
                  <a:lnTo>
                    <a:pt x="6665" y="787"/>
                  </a:lnTo>
                  <a:lnTo>
                    <a:pt x="6456" y="578"/>
                  </a:lnTo>
                  <a:lnTo>
                    <a:pt x="6193" y="368"/>
                  </a:lnTo>
                  <a:lnTo>
                    <a:pt x="5878" y="210"/>
                  </a:lnTo>
                  <a:lnTo>
                    <a:pt x="5511" y="105"/>
                  </a:lnTo>
                  <a:lnTo>
                    <a:pt x="5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32" name="Google Shape;1332;p23"/>
            <p:cNvSpPr/>
            <p:nvPr/>
          </p:nvSpPr>
          <p:spPr>
            <a:xfrm>
              <a:off x="1426778" y="3166066"/>
              <a:ext cx="58867" cy="105422"/>
            </a:xfrm>
            <a:custGeom>
              <a:avLst/>
              <a:gdLst/>
              <a:ahLst/>
              <a:cxnLst/>
              <a:rect l="l" t="t" r="r" b="b"/>
              <a:pathLst>
                <a:path w="7243" h="12963" extrusionOk="0">
                  <a:moveTo>
                    <a:pt x="1" y="0"/>
                  </a:moveTo>
                  <a:lnTo>
                    <a:pt x="1" y="8030"/>
                  </a:lnTo>
                  <a:lnTo>
                    <a:pt x="1" y="9446"/>
                  </a:lnTo>
                  <a:lnTo>
                    <a:pt x="53" y="10496"/>
                  </a:lnTo>
                  <a:lnTo>
                    <a:pt x="158" y="10916"/>
                  </a:lnTo>
                  <a:lnTo>
                    <a:pt x="263" y="11283"/>
                  </a:lnTo>
                  <a:lnTo>
                    <a:pt x="368" y="11651"/>
                  </a:lnTo>
                  <a:lnTo>
                    <a:pt x="578" y="11965"/>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5"/>
                  </a:lnTo>
                  <a:lnTo>
                    <a:pt x="5301" y="11546"/>
                  </a:lnTo>
                  <a:lnTo>
                    <a:pt x="5301" y="12700"/>
                  </a:lnTo>
                  <a:lnTo>
                    <a:pt x="7243" y="12700"/>
                  </a:lnTo>
                  <a:lnTo>
                    <a:pt x="7243" y="0"/>
                  </a:lnTo>
                  <a:lnTo>
                    <a:pt x="5249" y="0"/>
                  </a:lnTo>
                  <a:lnTo>
                    <a:pt x="5249" y="8344"/>
                  </a:lnTo>
                  <a:lnTo>
                    <a:pt x="5249" y="9341"/>
                  </a:lnTo>
                  <a:lnTo>
                    <a:pt x="5196" y="9866"/>
                  </a:lnTo>
                  <a:lnTo>
                    <a:pt x="5039" y="10339"/>
                  </a:lnTo>
                  <a:lnTo>
                    <a:pt x="4829" y="10811"/>
                  </a:lnTo>
                  <a:lnTo>
                    <a:pt x="4671" y="10968"/>
                  </a:lnTo>
                  <a:lnTo>
                    <a:pt x="4514" y="11126"/>
                  </a:lnTo>
                  <a:lnTo>
                    <a:pt x="4304" y="11231"/>
                  </a:lnTo>
                  <a:lnTo>
                    <a:pt x="4094" y="11336"/>
                  </a:lnTo>
                  <a:lnTo>
                    <a:pt x="3832" y="11388"/>
                  </a:lnTo>
                  <a:lnTo>
                    <a:pt x="3517" y="11441"/>
                  </a:lnTo>
                  <a:lnTo>
                    <a:pt x="3255" y="11388"/>
                  </a:lnTo>
                  <a:lnTo>
                    <a:pt x="3045" y="11336"/>
                  </a:lnTo>
                  <a:lnTo>
                    <a:pt x="2835" y="11283"/>
                  </a:lnTo>
                  <a:lnTo>
                    <a:pt x="2677" y="11178"/>
                  </a:lnTo>
                  <a:lnTo>
                    <a:pt x="2415" y="10968"/>
                  </a:lnTo>
                  <a:lnTo>
                    <a:pt x="2257" y="10706"/>
                  </a:lnTo>
                  <a:lnTo>
                    <a:pt x="2152" y="10391"/>
                  </a:lnTo>
                  <a:lnTo>
                    <a:pt x="2048" y="10076"/>
                  </a:lnTo>
                  <a:lnTo>
                    <a:pt x="2048" y="9551"/>
                  </a:lnTo>
                  <a:lnTo>
                    <a:pt x="1995" y="8344"/>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33" name="Google Shape;1333;p23"/>
            <p:cNvSpPr/>
            <p:nvPr/>
          </p:nvSpPr>
          <p:spPr>
            <a:xfrm>
              <a:off x="1503981" y="3164358"/>
              <a:ext cx="102374" cy="104999"/>
            </a:xfrm>
            <a:custGeom>
              <a:avLst/>
              <a:gdLst/>
              <a:ahLst/>
              <a:cxnLst/>
              <a:rect l="l" t="t" r="r" b="b"/>
              <a:pathLst>
                <a:path w="12596" h="12911" extrusionOk="0">
                  <a:moveTo>
                    <a:pt x="4619" y="0"/>
                  </a:moveTo>
                  <a:lnTo>
                    <a:pt x="4094" y="53"/>
                  </a:lnTo>
                  <a:lnTo>
                    <a:pt x="3569" y="158"/>
                  </a:lnTo>
                  <a:lnTo>
                    <a:pt x="3202" y="315"/>
                  </a:lnTo>
                  <a:lnTo>
                    <a:pt x="2834" y="578"/>
                  </a:lnTo>
                  <a:lnTo>
                    <a:pt x="2520" y="787"/>
                  </a:lnTo>
                  <a:lnTo>
                    <a:pt x="2257" y="1050"/>
                  </a:lnTo>
                  <a:lnTo>
                    <a:pt x="1890" y="1470"/>
                  </a:lnTo>
                  <a:lnTo>
                    <a:pt x="1890" y="210"/>
                  </a:lnTo>
                  <a:lnTo>
                    <a:pt x="1" y="210"/>
                  </a:lnTo>
                  <a:lnTo>
                    <a:pt x="1" y="12910"/>
                  </a:lnTo>
                  <a:lnTo>
                    <a:pt x="2047" y="12910"/>
                  </a:lnTo>
                  <a:lnTo>
                    <a:pt x="2047" y="4618"/>
                  </a:lnTo>
                  <a:lnTo>
                    <a:pt x="2047" y="3516"/>
                  </a:lnTo>
                  <a:lnTo>
                    <a:pt x="2100" y="3044"/>
                  </a:lnTo>
                  <a:lnTo>
                    <a:pt x="2257" y="2572"/>
                  </a:lnTo>
                  <a:lnTo>
                    <a:pt x="2415" y="2152"/>
                  </a:lnTo>
                  <a:lnTo>
                    <a:pt x="2572" y="1994"/>
                  </a:lnTo>
                  <a:lnTo>
                    <a:pt x="2730" y="1837"/>
                  </a:lnTo>
                  <a:lnTo>
                    <a:pt x="2939" y="1732"/>
                  </a:lnTo>
                  <a:lnTo>
                    <a:pt x="3149" y="1627"/>
                  </a:lnTo>
                  <a:lnTo>
                    <a:pt x="3412" y="1575"/>
                  </a:lnTo>
                  <a:lnTo>
                    <a:pt x="3989" y="1575"/>
                  </a:lnTo>
                  <a:lnTo>
                    <a:pt x="4199" y="1627"/>
                  </a:lnTo>
                  <a:lnTo>
                    <a:pt x="4409" y="1680"/>
                  </a:lnTo>
                  <a:lnTo>
                    <a:pt x="4619" y="1785"/>
                  </a:lnTo>
                  <a:lnTo>
                    <a:pt x="4776" y="1942"/>
                  </a:lnTo>
                  <a:lnTo>
                    <a:pt x="4881" y="2099"/>
                  </a:lnTo>
                  <a:lnTo>
                    <a:pt x="5091" y="2467"/>
                  </a:lnTo>
                  <a:lnTo>
                    <a:pt x="5196" y="2887"/>
                  </a:lnTo>
                  <a:lnTo>
                    <a:pt x="5249" y="3411"/>
                  </a:lnTo>
                  <a:lnTo>
                    <a:pt x="5249" y="4618"/>
                  </a:lnTo>
                  <a:lnTo>
                    <a:pt x="5249" y="12910"/>
                  </a:lnTo>
                  <a:lnTo>
                    <a:pt x="7295" y="12910"/>
                  </a:lnTo>
                  <a:lnTo>
                    <a:pt x="7295" y="4618"/>
                  </a:lnTo>
                  <a:lnTo>
                    <a:pt x="7348" y="3569"/>
                  </a:lnTo>
                  <a:lnTo>
                    <a:pt x="7400" y="3044"/>
                  </a:lnTo>
                  <a:lnTo>
                    <a:pt x="7505" y="2572"/>
                  </a:lnTo>
                  <a:lnTo>
                    <a:pt x="7715" y="2152"/>
                  </a:lnTo>
                  <a:lnTo>
                    <a:pt x="7872" y="1994"/>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8"/>
                  </a:lnTo>
                  <a:lnTo>
                    <a:pt x="10549" y="12910"/>
                  </a:lnTo>
                  <a:lnTo>
                    <a:pt x="12596" y="12910"/>
                  </a:lnTo>
                  <a:lnTo>
                    <a:pt x="12596" y="4618"/>
                  </a:lnTo>
                  <a:lnTo>
                    <a:pt x="12596" y="3306"/>
                  </a:lnTo>
                  <a:lnTo>
                    <a:pt x="12543" y="2729"/>
                  </a:lnTo>
                  <a:lnTo>
                    <a:pt x="12491" y="2257"/>
                  </a:lnTo>
                  <a:lnTo>
                    <a:pt x="12386" y="1837"/>
                  </a:lnTo>
                  <a:lnTo>
                    <a:pt x="12228" y="1470"/>
                  </a:lnTo>
                  <a:lnTo>
                    <a:pt x="12018" y="1102"/>
                  </a:lnTo>
                  <a:lnTo>
                    <a:pt x="11756" y="787"/>
                  </a:lnTo>
                  <a:lnTo>
                    <a:pt x="11441" y="525"/>
                  </a:lnTo>
                  <a:lnTo>
                    <a:pt x="11126" y="315"/>
                  </a:lnTo>
                  <a:lnTo>
                    <a:pt x="10811" y="210"/>
                  </a:lnTo>
                  <a:lnTo>
                    <a:pt x="10549" y="105"/>
                  </a:lnTo>
                  <a:lnTo>
                    <a:pt x="10077" y="0"/>
                  </a:lnTo>
                  <a:lnTo>
                    <a:pt x="9762" y="0"/>
                  </a:lnTo>
                  <a:lnTo>
                    <a:pt x="9237" y="53"/>
                  </a:lnTo>
                  <a:lnTo>
                    <a:pt x="8765" y="158"/>
                  </a:lnTo>
                  <a:lnTo>
                    <a:pt x="8345" y="315"/>
                  </a:lnTo>
                  <a:lnTo>
                    <a:pt x="8030" y="525"/>
                  </a:lnTo>
                  <a:lnTo>
                    <a:pt x="7715" y="787"/>
                  </a:lnTo>
                  <a:lnTo>
                    <a:pt x="7505" y="1050"/>
                  </a:lnTo>
                  <a:lnTo>
                    <a:pt x="7138" y="1470"/>
                  </a:lnTo>
                  <a:lnTo>
                    <a:pt x="6823" y="1050"/>
                  </a:lnTo>
                  <a:lnTo>
                    <a:pt x="6613" y="787"/>
                  </a:lnTo>
                  <a:lnTo>
                    <a:pt x="6403" y="578"/>
                  </a:lnTo>
                  <a:lnTo>
                    <a:pt x="6036" y="315"/>
                  </a:lnTo>
                  <a:lnTo>
                    <a:pt x="5668" y="158"/>
                  </a:lnTo>
                  <a:lnTo>
                    <a:pt x="519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34" name="Google Shape;1334;p23"/>
            <p:cNvSpPr/>
            <p:nvPr/>
          </p:nvSpPr>
          <p:spPr>
            <a:xfrm>
              <a:off x="1622553" y="3130641"/>
              <a:ext cx="58445" cy="140847"/>
            </a:xfrm>
            <a:custGeom>
              <a:avLst/>
              <a:gdLst/>
              <a:ahLst/>
              <a:cxnLst/>
              <a:rect l="l" t="t" r="r" b="b"/>
              <a:pathLst>
                <a:path w="7191" h="17319" extrusionOk="0">
                  <a:moveTo>
                    <a:pt x="3832" y="0"/>
                  </a:moveTo>
                  <a:lnTo>
                    <a:pt x="2520" y="2782"/>
                  </a:lnTo>
                  <a:lnTo>
                    <a:pt x="4147" y="2782"/>
                  </a:lnTo>
                  <a:lnTo>
                    <a:pt x="6613" y="0"/>
                  </a:lnTo>
                  <a:close/>
                  <a:moveTo>
                    <a:pt x="3989" y="5721"/>
                  </a:moveTo>
                  <a:lnTo>
                    <a:pt x="4199" y="5773"/>
                  </a:lnTo>
                  <a:lnTo>
                    <a:pt x="4409" y="5878"/>
                  </a:lnTo>
                  <a:lnTo>
                    <a:pt x="4567" y="5983"/>
                  </a:lnTo>
                  <a:lnTo>
                    <a:pt x="4881" y="6245"/>
                  </a:lnTo>
                  <a:lnTo>
                    <a:pt x="5039" y="6560"/>
                  </a:lnTo>
                  <a:lnTo>
                    <a:pt x="5196" y="6928"/>
                  </a:lnTo>
                  <a:lnTo>
                    <a:pt x="5249" y="7295"/>
                  </a:lnTo>
                  <a:lnTo>
                    <a:pt x="5301" y="7925"/>
                  </a:lnTo>
                  <a:lnTo>
                    <a:pt x="5301" y="9499"/>
                  </a:lnTo>
                  <a:lnTo>
                    <a:pt x="2100" y="9499"/>
                  </a:lnTo>
                  <a:lnTo>
                    <a:pt x="2100" y="7610"/>
                  </a:lnTo>
                  <a:lnTo>
                    <a:pt x="2152" y="7138"/>
                  </a:lnTo>
                  <a:lnTo>
                    <a:pt x="2205" y="6770"/>
                  </a:lnTo>
                  <a:lnTo>
                    <a:pt x="2362" y="6455"/>
                  </a:lnTo>
                  <a:lnTo>
                    <a:pt x="2467" y="6245"/>
                  </a:lnTo>
                  <a:lnTo>
                    <a:pt x="2625" y="6088"/>
                  </a:lnTo>
                  <a:lnTo>
                    <a:pt x="2835" y="5931"/>
                  </a:lnTo>
                  <a:lnTo>
                    <a:pt x="3045" y="5826"/>
                  </a:lnTo>
                  <a:lnTo>
                    <a:pt x="3360" y="5721"/>
                  </a:lnTo>
                  <a:close/>
                  <a:moveTo>
                    <a:pt x="3517" y="4146"/>
                  </a:moveTo>
                  <a:lnTo>
                    <a:pt x="2940" y="4199"/>
                  </a:lnTo>
                  <a:lnTo>
                    <a:pt x="2415" y="4304"/>
                  </a:lnTo>
                  <a:lnTo>
                    <a:pt x="1995" y="4409"/>
                  </a:lnTo>
                  <a:lnTo>
                    <a:pt x="1575" y="4619"/>
                  </a:lnTo>
                  <a:lnTo>
                    <a:pt x="1260" y="4829"/>
                  </a:lnTo>
                  <a:lnTo>
                    <a:pt x="998" y="5091"/>
                  </a:lnTo>
                  <a:lnTo>
                    <a:pt x="736" y="5406"/>
                  </a:lnTo>
                  <a:lnTo>
                    <a:pt x="526" y="5773"/>
                  </a:lnTo>
                  <a:lnTo>
                    <a:pt x="368" y="6140"/>
                  </a:lnTo>
                  <a:lnTo>
                    <a:pt x="263" y="6508"/>
                  </a:lnTo>
                  <a:lnTo>
                    <a:pt x="106" y="7400"/>
                  </a:lnTo>
                  <a:lnTo>
                    <a:pt x="53" y="8345"/>
                  </a:lnTo>
                  <a:lnTo>
                    <a:pt x="1" y="9394"/>
                  </a:lnTo>
                  <a:lnTo>
                    <a:pt x="53" y="12386"/>
                  </a:lnTo>
                  <a:lnTo>
                    <a:pt x="106" y="14065"/>
                  </a:lnTo>
                  <a:lnTo>
                    <a:pt x="158" y="14537"/>
                  </a:lnTo>
                  <a:lnTo>
                    <a:pt x="211" y="14852"/>
                  </a:lnTo>
                  <a:lnTo>
                    <a:pt x="368" y="15324"/>
                  </a:lnTo>
                  <a:lnTo>
                    <a:pt x="526" y="15692"/>
                  </a:lnTo>
                  <a:lnTo>
                    <a:pt x="683" y="15954"/>
                  </a:lnTo>
                  <a:lnTo>
                    <a:pt x="841" y="16216"/>
                  </a:lnTo>
                  <a:lnTo>
                    <a:pt x="1050" y="16426"/>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6"/>
                  </a:lnTo>
                  <a:lnTo>
                    <a:pt x="6193" y="16426"/>
                  </a:lnTo>
                  <a:lnTo>
                    <a:pt x="6403" y="16216"/>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19"/>
                  </a:lnTo>
                  <a:lnTo>
                    <a:pt x="4567" y="15482"/>
                  </a:lnTo>
                  <a:lnTo>
                    <a:pt x="4409" y="15534"/>
                  </a:lnTo>
                  <a:lnTo>
                    <a:pt x="4199" y="15639"/>
                  </a:lnTo>
                  <a:lnTo>
                    <a:pt x="3727" y="15692"/>
                  </a:lnTo>
                  <a:lnTo>
                    <a:pt x="3464" y="15639"/>
                  </a:lnTo>
                  <a:lnTo>
                    <a:pt x="3202" y="15639"/>
                  </a:lnTo>
                  <a:lnTo>
                    <a:pt x="2835" y="15482"/>
                  </a:lnTo>
                  <a:lnTo>
                    <a:pt x="2572" y="15219"/>
                  </a:lnTo>
                  <a:lnTo>
                    <a:pt x="2362" y="14957"/>
                  </a:lnTo>
                  <a:lnTo>
                    <a:pt x="2257" y="14642"/>
                  </a:lnTo>
                  <a:lnTo>
                    <a:pt x="2152" y="14380"/>
                  </a:lnTo>
                  <a:lnTo>
                    <a:pt x="2100" y="13855"/>
                  </a:lnTo>
                  <a:lnTo>
                    <a:pt x="2048" y="12700"/>
                  </a:lnTo>
                  <a:lnTo>
                    <a:pt x="2100" y="11126"/>
                  </a:lnTo>
                  <a:lnTo>
                    <a:pt x="7191" y="11126"/>
                  </a:lnTo>
                  <a:lnTo>
                    <a:pt x="7191" y="8082"/>
                  </a:lnTo>
                  <a:lnTo>
                    <a:pt x="7138" y="7400"/>
                  </a:lnTo>
                  <a:lnTo>
                    <a:pt x="7086" y="6928"/>
                  </a:lnTo>
                  <a:lnTo>
                    <a:pt x="6981" y="6455"/>
                  </a:lnTo>
                  <a:lnTo>
                    <a:pt x="6823" y="6036"/>
                  </a:lnTo>
                  <a:lnTo>
                    <a:pt x="6666" y="5668"/>
                  </a:lnTo>
                  <a:lnTo>
                    <a:pt x="6456" y="5353"/>
                  </a:lnTo>
                  <a:lnTo>
                    <a:pt x="6246" y="5091"/>
                  </a:lnTo>
                  <a:lnTo>
                    <a:pt x="5983" y="4829"/>
                  </a:lnTo>
                  <a:lnTo>
                    <a:pt x="5721" y="4671"/>
                  </a:lnTo>
                  <a:lnTo>
                    <a:pt x="5459" y="4514"/>
                  </a:lnTo>
                  <a:lnTo>
                    <a:pt x="4881" y="4304"/>
                  </a:lnTo>
                  <a:lnTo>
                    <a:pt x="4357" y="4199"/>
                  </a:lnTo>
                  <a:lnTo>
                    <a:pt x="3884" y="41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35" name="Google Shape;1335;p23"/>
            <p:cNvSpPr/>
            <p:nvPr/>
          </p:nvSpPr>
          <p:spPr>
            <a:xfrm>
              <a:off x="1697627" y="3164358"/>
              <a:ext cx="43515" cy="104999"/>
            </a:xfrm>
            <a:custGeom>
              <a:avLst/>
              <a:gdLst/>
              <a:ahLst/>
              <a:cxnLst/>
              <a:rect l="l" t="t" r="r" b="b"/>
              <a:pathLst>
                <a:path w="5354" h="12911" extrusionOk="0">
                  <a:moveTo>
                    <a:pt x="4986" y="0"/>
                  </a:moveTo>
                  <a:lnTo>
                    <a:pt x="4618" y="53"/>
                  </a:lnTo>
                  <a:lnTo>
                    <a:pt x="4251" y="105"/>
                  </a:lnTo>
                  <a:lnTo>
                    <a:pt x="3989" y="210"/>
                  </a:lnTo>
                  <a:lnTo>
                    <a:pt x="3674" y="368"/>
                  </a:lnTo>
                  <a:lnTo>
                    <a:pt x="3464" y="525"/>
                  </a:lnTo>
                  <a:lnTo>
                    <a:pt x="2992" y="892"/>
                  </a:lnTo>
                  <a:lnTo>
                    <a:pt x="2624" y="1312"/>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1"/>
                  </a:lnTo>
                  <a:lnTo>
                    <a:pt x="2624" y="3149"/>
                  </a:lnTo>
                  <a:lnTo>
                    <a:pt x="2887" y="2834"/>
                  </a:lnTo>
                  <a:lnTo>
                    <a:pt x="3201" y="2572"/>
                  </a:lnTo>
                  <a:lnTo>
                    <a:pt x="3569" y="2362"/>
                  </a:lnTo>
                  <a:lnTo>
                    <a:pt x="3936" y="2257"/>
                  </a:lnTo>
                  <a:lnTo>
                    <a:pt x="4304" y="2204"/>
                  </a:lnTo>
                  <a:lnTo>
                    <a:pt x="4671" y="2152"/>
                  </a:lnTo>
                  <a:lnTo>
                    <a:pt x="5353" y="2152"/>
                  </a:lnTo>
                  <a:lnTo>
                    <a:pt x="5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36" name="Google Shape;1336;p23"/>
            <p:cNvSpPr/>
            <p:nvPr/>
          </p:nvSpPr>
          <p:spPr>
            <a:xfrm>
              <a:off x="1749237" y="3126802"/>
              <a:ext cx="16214" cy="142555"/>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37" name="Google Shape;1337;p23"/>
            <p:cNvSpPr/>
            <p:nvPr/>
          </p:nvSpPr>
          <p:spPr>
            <a:xfrm>
              <a:off x="1782080" y="3164358"/>
              <a:ext cx="60574" cy="137862"/>
            </a:xfrm>
            <a:custGeom>
              <a:avLst/>
              <a:gdLst/>
              <a:ahLst/>
              <a:cxnLst/>
              <a:rect l="l" t="t" r="r" b="b"/>
              <a:pathLst>
                <a:path w="7453" h="16952" extrusionOk="0">
                  <a:moveTo>
                    <a:pt x="3936" y="1627"/>
                  </a:moveTo>
                  <a:lnTo>
                    <a:pt x="4146" y="1680"/>
                  </a:lnTo>
                  <a:lnTo>
                    <a:pt x="4408" y="1785"/>
                  </a:lnTo>
                  <a:lnTo>
                    <a:pt x="4566" y="1837"/>
                  </a:lnTo>
                  <a:lnTo>
                    <a:pt x="4881" y="2099"/>
                  </a:lnTo>
                  <a:lnTo>
                    <a:pt x="5091" y="2414"/>
                  </a:lnTo>
                  <a:lnTo>
                    <a:pt x="5248" y="2729"/>
                  </a:lnTo>
                  <a:lnTo>
                    <a:pt x="5301" y="3044"/>
                  </a:lnTo>
                  <a:lnTo>
                    <a:pt x="5405" y="3569"/>
                  </a:lnTo>
                  <a:lnTo>
                    <a:pt x="5458" y="5038"/>
                  </a:lnTo>
                  <a:lnTo>
                    <a:pt x="5510" y="6508"/>
                  </a:lnTo>
                  <a:lnTo>
                    <a:pt x="5458" y="8659"/>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8"/>
                  </a:lnTo>
                  <a:lnTo>
                    <a:pt x="2729" y="11283"/>
                  </a:lnTo>
                  <a:lnTo>
                    <a:pt x="2572" y="11126"/>
                  </a:lnTo>
                  <a:lnTo>
                    <a:pt x="2467" y="10916"/>
                  </a:lnTo>
                  <a:lnTo>
                    <a:pt x="2362" y="10706"/>
                  </a:lnTo>
                  <a:lnTo>
                    <a:pt x="2257" y="10444"/>
                  </a:lnTo>
                  <a:lnTo>
                    <a:pt x="2152" y="9761"/>
                  </a:lnTo>
                  <a:lnTo>
                    <a:pt x="2099" y="8974"/>
                  </a:lnTo>
                  <a:lnTo>
                    <a:pt x="2099" y="6823"/>
                  </a:lnTo>
                  <a:lnTo>
                    <a:pt x="2099" y="4881"/>
                  </a:lnTo>
                  <a:lnTo>
                    <a:pt x="2152" y="3359"/>
                  </a:lnTo>
                  <a:lnTo>
                    <a:pt x="2204" y="2887"/>
                  </a:lnTo>
                  <a:lnTo>
                    <a:pt x="2257" y="2572"/>
                  </a:lnTo>
                  <a:lnTo>
                    <a:pt x="2414" y="2309"/>
                  </a:lnTo>
                  <a:lnTo>
                    <a:pt x="2572" y="2047"/>
                  </a:lnTo>
                  <a:lnTo>
                    <a:pt x="2834" y="1837"/>
                  </a:lnTo>
                  <a:lnTo>
                    <a:pt x="3201" y="1680"/>
                  </a:lnTo>
                  <a:lnTo>
                    <a:pt x="3621" y="1627"/>
                  </a:lnTo>
                  <a:close/>
                  <a:moveTo>
                    <a:pt x="2991" y="0"/>
                  </a:moveTo>
                  <a:lnTo>
                    <a:pt x="2519" y="53"/>
                  </a:lnTo>
                  <a:lnTo>
                    <a:pt x="2047" y="158"/>
                  </a:lnTo>
                  <a:lnTo>
                    <a:pt x="1627" y="368"/>
                  </a:lnTo>
                  <a:lnTo>
                    <a:pt x="1207" y="630"/>
                  </a:lnTo>
                  <a:lnTo>
                    <a:pt x="892" y="945"/>
                  </a:lnTo>
                  <a:lnTo>
                    <a:pt x="577" y="1365"/>
                  </a:lnTo>
                  <a:lnTo>
                    <a:pt x="315" y="1837"/>
                  </a:lnTo>
                  <a:lnTo>
                    <a:pt x="158" y="2414"/>
                  </a:lnTo>
                  <a:lnTo>
                    <a:pt x="53" y="3306"/>
                  </a:lnTo>
                  <a:lnTo>
                    <a:pt x="0" y="4513"/>
                  </a:lnTo>
                  <a:lnTo>
                    <a:pt x="0" y="6770"/>
                  </a:lnTo>
                  <a:lnTo>
                    <a:pt x="0" y="8817"/>
                  </a:lnTo>
                  <a:lnTo>
                    <a:pt x="53" y="9919"/>
                  </a:lnTo>
                  <a:lnTo>
                    <a:pt x="158" y="10706"/>
                  </a:lnTo>
                  <a:lnTo>
                    <a:pt x="315" y="11231"/>
                  </a:lnTo>
                  <a:lnTo>
                    <a:pt x="472" y="11651"/>
                  </a:lnTo>
                  <a:lnTo>
                    <a:pt x="735" y="12070"/>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333"/>
                  </a:lnTo>
                  <a:lnTo>
                    <a:pt x="5196" y="12070"/>
                  </a:lnTo>
                  <a:lnTo>
                    <a:pt x="5458" y="11651"/>
                  </a:lnTo>
                  <a:lnTo>
                    <a:pt x="5458" y="16951"/>
                  </a:lnTo>
                  <a:lnTo>
                    <a:pt x="7452" y="16951"/>
                  </a:lnTo>
                  <a:lnTo>
                    <a:pt x="7452" y="210"/>
                  </a:lnTo>
                  <a:lnTo>
                    <a:pt x="5510" y="210"/>
                  </a:lnTo>
                  <a:lnTo>
                    <a:pt x="5510" y="1575"/>
                  </a:lnTo>
                  <a:lnTo>
                    <a:pt x="5196" y="1102"/>
                  </a:lnTo>
                  <a:lnTo>
                    <a:pt x="4986" y="840"/>
                  </a:lnTo>
                  <a:lnTo>
                    <a:pt x="4723" y="578"/>
                  </a:lnTo>
                  <a:lnTo>
                    <a:pt x="4356" y="315"/>
                  </a:lnTo>
                  <a:lnTo>
                    <a:pt x="3989" y="158"/>
                  </a:lnTo>
                  <a:lnTo>
                    <a:pt x="3516" y="53"/>
                  </a:lnTo>
                  <a:lnTo>
                    <a:pt x="29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38" name="Google Shape;1338;p23"/>
            <p:cNvSpPr/>
            <p:nvPr/>
          </p:nvSpPr>
          <p:spPr>
            <a:xfrm>
              <a:off x="1860982" y="3166066"/>
              <a:ext cx="59298" cy="105422"/>
            </a:xfrm>
            <a:custGeom>
              <a:avLst/>
              <a:gdLst/>
              <a:ahLst/>
              <a:cxnLst/>
              <a:rect l="l" t="t" r="r" b="b"/>
              <a:pathLst>
                <a:path w="7296" h="12963" extrusionOk="0">
                  <a:moveTo>
                    <a:pt x="1" y="0"/>
                  </a:moveTo>
                  <a:lnTo>
                    <a:pt x="1" y="8030"/>
                  </a:lnTo>
                  <a:lnTo>
                    <a:pt x="1" y="9446"/>
                  </a:lnTo>
                  <a:lnTo>
                    <a:pt x="106" y="10496"/>
                  </a:lnTo>
                  <a:lnTo>
                    <a:pt x="158" y="10916"/>
                  </a:lnTo>
                  <a:lnTo>
                    <a:pt x="263" y="11283"/>
                  </a:lnTo>
                  <a:lnTo>
                    <a:pt x="421" y="11651"/>
                  </a:lnTo>
                  <a:lnTo>
                    <a:pt x="578" y="11965"/>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5"/>
                  </a:lnTo>
                  <a:lnTo>
                    <a:pt x="5354" y="11546"/>
                  </a:lnTo>
                  <a:lnTo>
                    <a:pt x="5354" y="12700"/>
                  </a:lnTo>
                  <a:lnTo>
                    <a:pt x="7295" y="12700"/>
                  </a:lnTo>
                  <a:lnTo>
                    <a:pt x="7295" y="0"/>
                  </a:lnTo>
                  <a:lnTo>
                    <a:pt x="5301" y="0"/>
                  </a:lnTo>
                  <a:lnTo>
                    <a:pt x="5301" y="8344"/>
                  </a:lnTo>
                  <a:lnTo>
                    <a:pt x="5249" y="9341"/>
                  </a:lnTo>
                  <a:lnTo>
                    <a:pt x="5196" y="9866"/>
                  </a:lnTo>
                  <a:lnTo>
                    <a:pt x="5039" y="10339"/>
                  </a:lnTo>
                  <a:lnTo>
                    <a:pt x="4829" y="10811"/>
                  </a:lnTo>
                  <a:lnTo>
                    <a:pt x="4724" y="10968"/>
                  </a:lnTo>
                  <a:lnTo>
                    <a:pt x="4514" y="11126"/>
                  </a:lnTo>
                  <a:lnTo>
                    <a:pt x="4357" y="11231"/>
                  </a:lnTo>
                  <a:lnTo>
                    <a:pt x="4094" y="11336"/>
                  </a:lnTo>
                  <a:lnTo>
                    <a:pt x="3832" y="11388"/>
                  </a:lnTo>
                  <a:lnTo>
                    <a:pt x="3517" y="11441"/>
                  </a:lnTo>
                  <a:lnTo>
                    <a:pt x="3255" y="11388"/>
                  </a:lnTo>
                  <a:lnTo>
                    <a:pt x="3045" y="11336"/>
                  </a:lnTo>
                  <a:lnTo>
                    <a:pt x="2887" y="11283"/>
                  </a:lnTo>
                  <a:lnTo>
                    <a:pt x="2677" y="11178"/>
                  </a:lnTo>
                  <a:lnTo>
                    <a:pt x="2415" y="10968"/>
                  </a:lnTo>
                  <a:lnTo>
                    <a:pt x="2257" y="10706"/>
                  </a:lnTo>
                  <a:lnTo>
                    <a:pt x="2152" y="10391"/>
                  </a:lnTo>
                  <a:lnTo>
                    <a:pt x="2100" y="10076"/>
                  </a:lnTo>
                  <a:lnTo>
                    <a:pt x="2047" y="9551"/>
                  </a:lnTo>
                  <a:lnTo>
                    <a:pt x="2047" y="8344"/>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39" name="Google Shape;1339;p23"/>
            <p:cNvSpPr/>
            <p:nvPr/>
          </p:nvSpPr>
          <p:spPr>
            <a:xfrm>
              <a:off x="1936909" y="3164358"/>
              <a:ext cx="58014" cy="107129"/>
            </a:xfrm>
            <a:custGeom>
              <a:avLst/>
              <a:gdLst/>
              <a:ahLst/>
              <a:cxnLst/>
              <a:rect l="l" t="t" r="r" b="b"/>
              <a:pathLst>
                <a:path w="7138" h="13173" extrusionOk="0">
                  <a:moveTo>
                    <a:pt x="3936" y="1575"/>
                  </a:moveTo>
                  <a:lnTo>
                    <a:pt x="4146" y="1627"/>
                  </a:lnTo>
                  <a:lnTo>
                    <a:pt x="4356" y="1732"/>
                  </a:lnTo>
                  <a:lnTo>
                    <a:pt x="4566" y="1837"/>
                  </a:lnTo>
                  <a:lnTo>
                    <a:pt x="4828" y="2099"/>
                  </a:lnTo>
                  <a:lnTo>
                    <a:pt x="4986" y="2414"/>
                  </a:lnTo>
                  <a:lnTo>
                    <a:pt x="5143" y="2782"/>
                  </a:lnTo>
                  <a:lnTo>
                    <a:pt x="5196" y="3149"/>
                  </a:lnTo>
                  <a:lnTo>
                    <a:pt x="5248" y="3779"/>
                  </a:lnTo>
                  <a:lnTo>
                    <a:pt x="5248" y="5353"/>
                  </a:lnTo>
                  <a:lnTo>
                    <a:pt x="2047" y="5353"/>
                  </a:lnTo>
                  <a:lnTo>
                    <a:pt x="2047" y="3464"/>
                  </a:lnTo>
                  <a:lnTo>
                    <a:pt x="2099" y="2992"/>
                  </a:lnTo>
                  <a:lnTo>
                    <a:pt x="2204" y="2624"/>
                  </a:lnTo>
                  <a:lnTo>
                    <a:pt x="2309" y="2309"/>
                  </a:lnTo>
                  <a:lnTo>
                    <a:pt x="2414" y="2099"/>
                  </a:lnTo>
                  <a:lnTo>
                    <a:pt x="2572" y="1942"/>
                  </a:lnTo>
                  <a:lnTo>
                    <a:pt x="2782" y="1785"/>
                  </a:lnTo>
                  <a:lnTo>
                    <a:pt x="2991" y="1680"/>
                  </a:lnTo>
                  <a:lnTo>
                    <a:pt x="3306" y="1575"/>
                  </a:lnTo>
                  <a:close/>
                  <a:moveTo>
                    <a:pt x="3464" y="0"/>
                  </a:moveTo>
                  <a:lnTo>
                    <a:pt x="2886" y="53"/>
                  </a:lnTo>
                  <a:lnTo>
                    <a:pt x="2414" y="158"/>
                  </a:lnTo>
                  <a:lnTo>
                    <a:pt x="1942" y="263"/>
                  </a:lnTo>
                  <a:lnTo>
                    <a:pt x="1574" y="473"/>
                  </a:lnTo>
                  <a:lnTo>
                    <a:pt x="1207" y="683"/>
                  </a:lnTo>
                  <a:lnTo>
                    <a:pt x="945" y="945"/>
                  </a:lnTo>
                  <a:lnTo>
                    <a:pt x="682" y="1260"/>
                  </a:lnTo>
                  <a:lnTo>
                    <a:pt x="525" y="1627"/>
                  </a:lnTo>
                  <a:lnTo>
                    <a:pt x="367" y="1994"/>
                  </a:lnTo>
                  <a:lnTo>
                    <a:pt x="210" y="2362"/>
                  </a:lnTo>
                  <a:lnTo>
                    <a:pt x="53" y="3254"/>
                  </a:lnTo>
                  <a:lnTo>
                    <a:pt x="0" y="4199"/>
                  </a:lnTo>
                  <a:lnTo>
                    <a:pt x="0" y="5248"/>
                  </a:lnTo>
                  <a:lnTo>
                    <a:pt x="0" y="8240"/>
                  </a:lnTo>
                  <a:lnTo>
                    <a:pt x="53" y="9919"/>
                  </a:lnTo>
                  <a:lnTo>
                    <a:pt x="105" y="10391"/>
                  </a:lnTo>
                  <a:lnTo>
                    <a:pt x="158" y="10706"/>
                  </a:lnTo>
                  <a:lnTo>
                    <a:pt x="315" y="11178"/>
                  </a:lnTo>
                  <a:lnTo>
                    <a:pt x="472" y="11546"/>
                  </a:lnTo>
                  <a:lnTo>
                    <a:pt x="630" y="11808"/>
                  </a:lnTo>
                  <a:lnTo>
                    <a:pt x="840" y="12070"/>
                  </a:lnTo>
                  <a:lnTo>
                    <a:pt x="997" y="12280"/>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0"/>
                  </a:lnTo>
                  <a:lnTo>
                    <a:pt x="6140" y="12280"/>
                  </a:lnTo>
                  <a:lnTo>
                    <a:pt x="6403" y="12070"/>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3"/>
                  </a:lnTo>
                  <a:lnTo>
                    <a:pt x="4513" y="11336"/>
                  </a:lnTo>
                  <a:lnTo>
                    <a:pt x="4356" y="11388"/>
                  </a:lnTo>
                  <a:lnTo>
                    <a:pt x="4146" y="11493"/>
                  </a:lnTo>
                  <a:lnTo>
                    <a:pt x="3674" y="11546"/>
                  </a:lnTo>
                  <a:lnTo>
                    <a:pt x="3411" y="11493"/>
                  </a:lnTo>
                  <a:lnTo>
                    <a:pt x="3201" y="11493"/>
                  </a:lnTo>
                  <a:lnTo>
                    <a:pt x="2782" y="11336"/>
                  </a:lnTo>
                  <a:lnTo>
                    <a:pt x="2519" y="11073"/>
                  </a:lnTo>
                  <a:lnTo>
                    <a:pt x="2309" y="10811"/>
                  </a:lnTo>
                  <a:lnTo>
                    <a:pt x="2204" y="10496"/>
                  </a:lnTo>
                  <a:lnTo>
                    <a:pt x="2152" y="10234"/>
                  </a:lnTo>
                  <a:lnTo>
                    <a:pt x="2047" y="9709"/>
                  </a:lnTo>
                  <a:lnTo>
                    <a:pt x="2047" y="8554"/>
                  </a:lnTo>
                  <a:lnTo>
                    <a:pt x="2047" y="6980"/>
                  </a:lnTo>
                  <a:lnTo>
                    <a:pt x="7137" y="6980"/>
                  </a:lnTo>
                  <a:lnTo>
                    <a:pt x="7137" y="3936"/>
                  </a:lnTo>
                  <a:lnTo>
                    <a:pt x="7085" y="3254"/>
                  </a:lnTo>
                  <a:lnTo>
                    <a:pt x="7032" y="2782"/>
                  </a:lnTo>
                  <a:lnTo>
                    <a:pt x="6927" y="2309"/>
                  </a:lnTo>
                  <a:lnTo>
                    <a:pt x="6822" y="1890"/>
                  </a:lnTo>
                  <a:lnTo>
                    <a:pt x="6613" y="1522"/>
                  </a:lnTo>
                  <a:lnTo>
                    <a:pt x="6403" y="1207"/>
                  </a:lnTo>
                  <a:lnTo>
                    <a:pt x="6193" y="945"/>
                  </a:lnTo>
                  <a:lnTo>
                    <a:pt x="5930" y="683"/>
                  </a:lnTo>
                  <a:lnTo>
                    <a:pt x="5668" y="525"/>
                  </a:lnTo>
                  <a:lnTo>
                    <a:pt x="5405" y="368"/>
                  </a:lnTo>
                  <a:lnTo>
                    <a:pt x="4881" y="158"/>
                  </a:lnTo>
                  <a:lnTo>
                    <a:pt x="4303"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40" name="Google Shape;1340;p23"/>
            <p:cNvSpPr/>
            <p:nvPr/>
          </p:nvSpPr>
          <p:spPr>
            <a:xfrm>
              <a:off x="2057188" y="3164358"/>
              <a:ext cx="58437" cy="107129"/>
            </a:xfrm>
            <a:custGeom>
              <a:avLst/>
              <a:gdLst/>
              <a:ahLst/>
              <a:cxnLst/>
              <a:rect l="l" t="t" r="r" b="b"/>
              <a:pathLst>
                <a:path w="7190" h="13173" extrusionOk="0">
                  <a:moveTo>
                    <a:pt x="3097" y="0"/>
                  </a:moveTo>
                  <a:lnTo>
                    <a:pt x="2519"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0"/>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0"/>
                  </a:lnTo>
                  <a:lnTo>
                    <a:pt x="6298" y="12175"/>
                  </a:lnTo>
                  <a:lnTo>
                    <a:pt x="6560" y="11861"/>
                  </a:lnTo>
                  <a:lnTo>
                    <a:pt x="6718" y="11546"/>
                  </a:lnTo>
                  <a:lnTo>
                    <a:pt x="6875" y="11178"/>
                  </a:lnTo>
                  <a:lnTo>
                    <a:pt x="6980" y="10759"/>
                  </a:lnTo>
                  <a:lnTo>
                    <a:pt x="7137" y="9971"/>
                  </a:lnTo>
                  <a:lnTo>
                    <a:pt x="7190" y="9079"/>
                  </a:lnTo>
                  <a:lnTo>
                    <a:pt x="7190" y="8187"/>
                  </a:lnTo>
                  <a:lnTo>
                    <a:pt x="5248" y="8187"/>
                  </a:lnTo>
                  <a:lnTo>
                    <a:pt x="5248" y="8974"/>
                  </a:lnTo>
                  <a:lnTo>
                    <a:pt x="5248" y="9604"/>
                  </a:lnTo>
                  <a:lnTo>
                    <a:pt x="5143" y="10181"/>
                  </a:lnTo>
                  <a:lnTo>
                    <a:pt x="5038" y="10654"/>
                  </a:lnTo>
                  <a:lnTo>
                    <a:pt x="4828"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4"/>
                  </a:lnTo>
                  <a:lnTo>
                    <a:pt x="5091" y="2362"/>
                  </a:lnTo>
                  <a:lnTo>
                    <a:pt x="5196" y="2834"/>
                  </a:lnTo>
                  <a:lnTo>
                    <a:pt x="5248" y="3411"/>
                  </a:lnTo>
                  <a:lnTo>
                    <a:pt x="5248" y="4828"/>
                  </a:lnTo>
                  <a:lnTo>
                    <a:pt x="7190" y="4828"/>
                  </a:lnTo>
                  <a:lnTo>
                    <a:pt x="7190" y="3884"/>
                  </a:lnTo>
                  <a:lnTo>
                    <a:pt x="7137" y="2992"/>
                  </a:lnTo>
                  <a:lnTo>
                    <a:pt x="7033" y="2204"/>
                  </a:lnTo>
                  <a:lnTo>
                    <a:pt x="6928" y="1837"/>
                  </a:lnTo>
                  <a:lnTo>
                    <a:pt x="6770" y="1470"/>
                  </a:lnTo>
                  <a:lnTo>
                    <a:pt x="6560" y="1155"/>
                  </a:lnTo>
                  <a:lnTo>
                    <a:pt x="6350"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41" name="Google Shape;1341;p23"/>
            <p:cNvSpPr/>
            <p:nvPr/>
          </p:nvSpPr>
          <p:spPr>
            <a:xfrm>
              <a:off x="2126710" y="3164358"/>
              <a:ext cx="64841" cy="107129"/>
            </a:xfrm>
            <a:custGeom>
              <a:avLst/>
              <a:gdLst/>
              <a:ahLst/>
              <a:cxnLst/>
              <a:rect l="l" t="t" r="r" b="b"/>
              <a:pathLst>
                <a:path w="7978" h="13173" extrusionOk="0">
                  <a:moveTo>
                    <a:pt x="5353" y="5668"/>
                  </a:moveTo>
                  <a:lnTo>
                    <a:pt x="5353" y="8817"/>
                  </a:lnTo>
                  <a:lnTo>
                    <a:pt x="5301" y="9551"/>
                  </a:lnTo>
                  <a:lnTo>
                    <a:pt x="5301" y="9919"/>
                  </a:lnTo>
                  <a:lnTo>
                    <a:pt x="5196" y="10234"/>
                  </a:lnTo>
                  <a:lnTo>
                    <a:pt x="5143" y="10549"/>
                  </a:lnTo>
                  <a:lnTo>
                    <a:pt x="4986" y="10811"/>
                  </a:lnTo>
                  <a:lnTo>
                    <a:pt x="4776" y="11073"/>
                  </a:lnTo>
                  <a:lnTo>
                    <a:pt x="4514" y="11283"/>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4" y="13120"/>
                  </a:lnTo>
                  <a:lnTo>
                    <a:pt x="2887"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57" y="12385"/>
                  </a:lnTo>
                  <a:lnTo>
                    <a:pt x="7452" y="12175"/>
                  </a:lnTo>
                  <a:lnTo>
                    <a:pt x="7400" y="11861"/>
                  </a:lnTo>
                  <a:lnTo>
                    <a:pt x="7400" y="11441"/>
                  </a:lnTo>
                  <a:lnTo>
                    <a:pt x="7348" y="10234"/>
                  </a:lnTo>
                  <a:lnTo>
                    <a:pt x="7348" y="4146"/>
                  </a:lnTo>
                  <a:lnTo>
                    <a:pt x="7348" y="3044"/>
                  </a:lnTo>
                  <a:lnTo>
                    <a:pt x="7295"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42" name="Google Shape;1342;p23"/>
            <p:cNvSpPr/>
            <p:nvPr/>
          </p:nvSpPr>
          <p:spPr>
            <a:xfrm>
              <a:off x="2204767" y="3164358"/>
              <a:ext cx="59290" cy="104999"/>
            </a:xfrm>
            <a:custGeom>
              <a:avLst/>
              <a:gdLst/>
              <a:ahLst/>
              <a:cxnLst/>
              <a:rect l="l" t="t" r="r" b="b"/>
              <a:pathLst>
                <a:path w="7295" h="12911" extrusionOk="0">
                  <a:moveTo>
                    <a:pt x="4671" y="0"/>
                  </a:moveTo>
                  <a:lnTo>
                    <a:pt x="4094" y="53"/>
                  </a:lnTo>
                  <a:lnTo>
                    <a:pt x="3621" y="158"/>
                  </a:lnTo>
                  <a:lnTo>
                    <a:pt x="3201" y="315"/>
                  </a:lnTo>
                  <a:lnTo>
                    <a:pt x="2887"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2" y="1050"/>
                  </a:lnTo>
                  <a:lnTo>
                    <a:pt x="6665" y="787"/>
                  </a:lnTo>
                  <a:lnTo>
                    <a:pt x="6455" y="578"/>
                  </a:lnTo>
                  <a:lnTo>
                    <a:pt x="6193" y="368"/>
                  </a:lnTo>
                  <a:lnTo>
                    <a:pt x="5878" y="210"/>
                  </a:lnTo>
                  <a:lnTo>
                    <a:pt x="5510"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43" name="Google Shape;1343;p23"/>
            <p:cNvSpPr/>
            <p:nvPr/>
          </p:nvSpPr>
          <p:spPr>
            <a:xfrm>
              <a:off x="2277272" y="3164358"/>
              <a:ext cx="64841" cy="107129"/>
            </a:xfrm>
            <a:custGeom>
              <a:avLst/>
              <a:gdLst/>
              <a:ahLst/>
              <a:cxnLst/>
              <a:rect l="l" t="t" r="r" b="b"/>
              <a:pathLst>
                <a:path w="7978" h="13173" extrusionOk="0">
                  <a:moveTo>
                    <a:pt x="5354" y="5668"/>
                  </a:moveTo>
                  <a:lnTo>
                    <a:pt x="5354"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1"/>
                  </a:lnTo>
                  <a:lnTo>
                    <a:pt x="2100" y="9289"/>
                  </a:lnTo>
                  <a:lnTo>
                    <a:pt x="2205" y="8817"/>
                  </a:lnTo>
                  <a:lnTo>
                    <a:pt x="2310" y="8449"/>
                  </a:lnTo>
                  <a:lnTo>
                    <a:pt x="2520" y="8135"/>
                  </a:lnTo>
                  <a:lnTo>
                    <a:pt x="2782" y="7820"/>
                  </a:lnTo>
                  <a:lnTo>
                    <a:pt x="3044" y="7557"/>
                  </a:lnTo>
                  <a:lnTo>
                    <a:pt x="3674" y="7032"/>
                  </a:lnTo>
                  <a:lnTo>
                    <a:pt x="4671" y="6298"/>
                  </a:lnTo>
                  <a:lnTo>
                    <a:pt x="5354" y="5668"/>
                  </a:lnTo>
                  <a:close/>
                  <a:moveTo>
                    <a:pt x="3307" y="0"/>
                  </a:moveTo>
                  <a:lnTo>
                    <a:pt x="2835"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5" y="1994"/>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1"/>
                  </a:lnTo>
                  <a:lnTo>
                    <a:pt x="4671" y="4461"/>
                  </a:lnTo>
                  <a:lnTo>
                    <a:pt x="4042" y="4933"/>
                  </a:lnTo>
                  <a:lnTo>
                    <a:pt x="2152" y="6245"/>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5"/>
                  </a:lnTo>
                  <a:lnTo>
                    <a:pt x="945" y="12490"/>
                  </a:lnTo>
                  <a:lnTo>
                    <a:pt x="1313" y="12753"/>
                  </a:lnTo>
                  <a:lnTo>
                    <a:pt x="1680" y="12963"/>
                  </a:lnTo>
                  <a:lnTo>
                    <a:pt x="2047" y="13068"/>
                  </a:lnTo>
                  <a:lnTo>
                    <a:pt x="2415" y="13120"/>
                  </a:lnTo>
                  <a:lnTo>
                    <a:pt x="2835" y="13173"/>
                  </a:lnTo>
                  <a:lnTo>
                    <a:pt x="3464" y="13120"/>
                  </a:lnTo>
                  <a:lnTo>
                    <a:pt x="3937" y="12963"/>
                  </a:lnTo>
                  <a:lnTo>
                    <a:pt x="4356" y="12753"/>
                  </a:lnTo>
                  <a:lnTo>
                    <a:pt x="4724" y="12490"/>
                  </a:lnTo>
                  <a:lnTo>
                    <a:pt x="4986" y="12175"/>
                  </a:lnTo>
                  <a:lnTo>
                    <a:pt x="5196" y="11913"/>
                  </a:lnTo>
                  <a:lnTo>
                    <a:pt x="5458" y="11388"/>
                  </a:lnTo>
                  <a:lnTo>
                    <a:pt x="5458" y="12910"/>
                  </a:lnTo>
                  <a:lnTo>
                    <a:pt x="7977" y="12910"/>
                  </a:lnTo>
                  <a:lnTo>
                    <a:pt x="7768" y="12753"/>
                  </a:lnTo>
                  <a:lnTo>
                    <a:pt x="7663"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44" name="Google Shape;1344;p23"/>
            <p:cNvSpPr/>
            <p:nvPr/>
          </p:nvSpPr>
          <p:spPr>
            <a:xfrm>
              <a:off x="2353622" y="3123810"/>
              <a:ext cx="60997" cy="147678"/>
            </a:xfrm>
            <a:custGeom>
              <a:avLst/>
              <a:gdLst/>
              <a:ahLst/>
              <a:cxnLst/>
              <a:rect l="l" t="t" r="r" b="b"/>
              <a:pathLst>
                <a:path w="7505" h="18159" extrusionOk="0">
                  <a:moveTo>
                    <a:pt x="3726" y="6561"/>
                  </a:moveTo>
                  <a:lnTo>
                    <a:pt x="4041" y="6613"/>
                  </a:lnTo>
                  <a:lnTo>
                    <a:pt x="4304" y="6666"/>
                  </a:lnTo>
                  <a:lnTo>
                    <a:pt x="4566" y="6771"/>
                  </a:lnTo>
                  <a:lnTo>
                    <a:pt x="4776" y="6928"/>
                  </a:lnTo>
                  <a:lnTo>
                    <a:pt x="4933" y="7138"/>
                  </a:lnTo>
                  <a:lnTo>
                    <a:pt x="5091" y="7348"/>
                  </a:lnTo>
                  <a:lnTo>
                    <a:pt x="5196" y="7663"/>
                  </a:lnTo>
                  <a:lnTo>
                    <a:pt x="5301" y="7978"/>
                  </a:lnTo>
                  <a:lnTo>
                    <a:pt x="5458" y="8660"/>
                  </a:lnTo>
                  <a:lnTo>
                    <a:pt x="5511" y="9552"/>
                  </a:lnTo>
                  <a:lnTo>
                    <a:pt x="5511" y="10497"/>
                  </a:lnTo>
                  <a:lnTo>
                    <a:pt x="5511" y="11599"/>
                  </a:lnTo>
                  <a:lnTo>
                    <a:pt x="5458" y="13750"/>
                  </a:lnTo>
                  <a:lnTo>
                    <a:pt x="5353" y="14590"/>
                  </a:lnTo>
                  <a:lnTo>
                    <a:pt x="5248" y="15272"/>
                  </a:lnTo>
                  <a:lnTo>
                    <a:pt x="5143" y="15587"/>
                  </a:lnTo>
                  <a:lnTo>
                    <a:pt x="5038" y="15849"/>
                  </a:lnTo>
                  <a:lnTo>
                    <a:pt x="4881" y="16059"/>
                  </a:lnTo>
                  <a:lnTo>
                    <a:pt x="4724" y="16217"/>
                  </a:lnTo>
                  <a:lnTo>
                    <a:pt x="4514" y="16374"/>
                  </a:lnTo>
                  <a:lnTo>
                    <a:pt x="4304" y="16479"/>
                  </a:lnTo>
                  <a:lnTo>
                    <a:pt x="4041" y="16532"/>
                  </a:lnTo>
                  <a:lnTo>
                    <a:pt x="3464" y="16532"/>
                  </a:lnTo>
                  <a:lnTo>
                    <a:pt x="3202" y="16479"/>
                  </a:lnTo>
                  <a:lnTo>
                    <a:pt x="2992" y="16427"/>
                  </a:lnTo>
                  <a:lnTo>
                    <a:pt x="2834" y="16322"/>
                  </a:lnTo>
                  <a:lnTo>
                    <a:pt x="2572" y="16059"/>
                  </a:lnTo>
                  <a:lnTo>
                    <a:pt x="2362" y="15745"/>
                  </a:lnTo>
                  <a:lnTo>
                    <a:pt x="2257" y="15430"/>
                  </a:lnTo>
                  <a:lnTo>
                    <a:pt x="2152" y="15115"/>
                  </a:lnTo>
                  <a:lnTo>
                    <a:pt x="2100" y="14590"/>
                  </a:lnTo>
                  <a:lnTo>
                    <a:pt x="2047" y="13488"/>
                  </a:lnTo>
                  <a:lnTo>
                    <a:pt x="2047" y="12596"/>
                  </a:lnTo>
                  <a:lnTo>
                    <a:pt x="2047" y="10602"/>
                  </a:lnTo>
                  <a:lnTo>
                    <a:pt x="2100" y="9132"/>
                  </a:lnTo>
                  <a:lnTo>
                    <a:pt x="2152" y="8292"/>
                  </a:lnTo>
                  <a:lnTo>
                    <a:pt x="2205" y="7873"/>
                  </a:lnTo>
                  <a:lnTo>
                    <a:pt x="2362" y="7505"/>
                  </a:lnTo>
                  <a:lnTo>
                    <a:pt x="2572" y="7138"/>
                  </a:lnTo>
                  <a:lnTo>
                    <a:pt x="2677" y="6980"/>
                  </a:lnTo>
                  <a:lnTo>
                    <a:pt x="2834" y="6823"/>
                  </a:lnTo>
                  <a:lnTo>
                    <a:pt x="2992" y="6718"/>
                  </a:lnTo>
                  <a:lnTo>
                    <a:pt x="3202" y="6666"/>
                  </a:lnTo>
                  <a:lnTo>
                    <a:pt x="3464" y="6613"/>
                  </a:lnTo>
                  <a:lnTo>
                    <a:pt x="3726" y="6561"/>
                  </a:lnTo>
                  <a:close/>
                  <a:moveTo>
                    <a:pt x="5458" y="1"/>
                  </a:moveTo>
                  <a:lnTo>
                    <a:pt x="5458" y="6246"/>
                  </a:lnTo>
                  <a:lnTo>
                    <a:pt x="5143" y="5826"/>
                  </a:lnTo>
                  <a:lnTo>
                    <a:pt x="4933" y="5616"/>
                  </a:lnTo>
                  <a:lnTo>
                    <a:pt x="4671" y="5406"/>
                  </a:lnTo>
                  <a:lnTo>
                    <a:pt x="4356" y="5249"/>
                  </a:lnTo>
                  <a:lnTo>
                    <a:pt x="3989" y="5091"/>
                  </a:lnTo>
                  <a:lnTo>
                    <a:pt x="3517" y="5039"/>
                  </a:lnTo>
                  <a:lnTo>
                    <a:pt x="3044" y="4986"/>
                  </a:lnTo>
                  <a:lnTo>
                    <a:pt x="2519" y="5039"/>
                  </a:lnTo>
                  <a:lnTo>
                    <a:pt x="2047" y="5144"/>
                  </a:lnTo>
                  <a:lnTo>
                    <a:pt x="1627" y="5354"/>
                  </a:lnTo>
                  <a:lnTo>
                    <a:pt x="1260" y="5564"/>
                  </a:lnTo>
                  <a:lnTo>
                    <a:pt x="945" y="5878"/>
                  </a:lnTo>
                  <a:lnTo>
                    <a:pt x="683" y="6246"/>
                  </a:lnTo>
                  <a:lnTo>
                    <a:pt x="473" y="6666"/>
                  </a:lnTo>
                  <a:lnTo>
                    <a:pt x="315" y="7085"/>
                  </a:lnTo>
                  <a:lnTo>
                    <a:pt x="210" y="7505"/>
                  </a:lnTo>
                  <a:lnTo>
                    <a:pt x="158" y="8030"/>
                  </a:lnTo>
                  <a:lnTo>
                    <a:pt x="53" y="9290"/>
                  </a:lnTo>
                  <a:lnTo>
                    <a:pt x="0" y="10549"/>
                  </a:lnTo>
                  <a:lnTo>
                    <a:pt x="0" y="11651"/>
                  </a:lnTo>
                  <a:lnTo>
                    <a:pt x="0" y="12963"/>
                  </a:lnTo>
                  <a:lnTo>
                    <a:pt x="53" y="14118"/>
                  </a:lnTo>
                  <a:lnTo>
                    <a:pt x="158" y="15167"/>
                  </a:lnTo>
                  <a:lnTo>
                    <a:pt x="315" y="16007"/>
                  </a:lnTo>
                  <a:lnTo>
                    <a:pt x="420" y="16427"/>
                  </a:lnTo>
                  <a:lnTo>
                    <a:pt x="578" y="16742"/>
                  </a:lnTo>
                  <a:lnTo>
                    <a:pt x="735" y="17056"/>
                  </a:lnTo>
                  <a:lnTo>
                    <a:pt x="945" y="17319"/>
                  </a:lnTo>
                  <a:lnTo>
                    <a:pt x="1207" y="17581"/>
                  </a:lnTo>
                  <a:lnTo>
                    <a:pt x="1470" y="17739"/>
                  </a:lnTo>
                  <a:lnTo>
                    <a:pt x="1785" y="17896"/>
                  </a:lnTo>
                  <a:lnTo>
                    <a:pt x="2152" y="18054"/>
                  </a:lnTo>
                  <a:lnTo>
                    <a:pt x="2519" y="18106"/>
                  </a:lnTo>
                  <a:lnTo>
                    <a:pt x="2939" y="18159"/>
                  </a:lnTo>
                  <a:lnTo>
                    <a:pt x="3517" y="18106"/>
                  </a:lnTo>
                  <a:lnTo>
                    <a:pt x="4041" y="17949"/>
                  </a:lnTo>
                  <a:lnTo>
                    <a:pt x="4461" y="17791"/>
                  </a:lnTo>
                  <a:lnTo>
                    <a:pt x="4829" y="17529"/>
                  </a:lnTo>
                  <a:lnTo>
                    <a:pt x="5091" y="17266"/>
                  </a:lnTo>
                  <a:lnTo>
                    <a:pt x="5301" y="17004"/>
                  </a:lnTo>
                  <a:lnTo>
                    <a:pt x="5616" y="16584"/>
                  </a:lnTo>
                  <a:lnTo>
                    <a:pt x="5616" y="17896"/>
                  </a:lnTo>
                  <a:lnTo>
                    <a:pt x="7505" y="17896"/>
                  </a:lnTo>
                  <a:lnTo>
                    <a:pt x="7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45" name="Google Shape;1345;p23"/>
            <p:cNvSpPr/>
            <p:nvPr/>
          </p:nvSpPr>
          <p:spPr>
            <a:xfrm>
              <a:off x="2432955"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46" name="Google Shape;1346;p23"/>
            <p:cNvSpPr/>
            <p:nvPr/>
          </p:nvSpPr>
          <p:spPr>
            <a:xfrm>
              <a:off x="2465798" y="3164358"/>
              <a:ext cx="58014" cy="107129"/>
            </a:xfrm>
            <a:custGeom>
              <a:avLst/>
              <a:gdLst/>
              <a:ahLst/>
              <a:cxnLst/>
              <a:rect l="l" t="t" r="r" b="b"/>
              <a:pathLst>
                <a:path w="7138" h="13173" extrusionOk="0">
                  <a:moveTo>
                    <a:pt x="3936" y="1575"/>
                  </a:moveTo>
                  <a:lnTo>
                    <a:pt x="4146" y="1627"/>
                  </a:lnTo>
                  <a:lnTo>
                    <a:pt x="4356" y="1732"/>
                  </a:lnTo>
                  <a:lnTo>
                    <a:pt x="4566" y="1837"/>
                  </a:lnTo>
                  <a:lnTo>
                    <a:pt x="4829" y="2099"/>
                  </a:lnTo>
                  <a:lnTo>
                    <a:pt x="4986" y="2414"/>
                  </a:lnTo>
                  <a:lnTo>
                    <a:pt x="5143" y="2782"/>
                  </a:lnTo>
                  <a:lnTo>
                    <a:pt x="5196" y="3149"/>
                  </a:lnTo>
                  <a:lnTo>
                    <a:pt x="5248" y="3779"/>
                  </a:lnTo>
                  <a:lnTo>
                    <a:pt x="5248" y="5353"/>
                  </a:lnTo>
                  <a:lnTo>
                    <a:pt x="2047" y="5353"/>
                  </a:lnTo>
                  <a:lnTo>
                    <a:pt x="2047" y="3464"/>
                  </a:lnTo>
                  <a:lnTo>
                    <a:pt x="2100" y="2992"/>
                  </a:lnTo>
                  <a:lnTo>
                    <a:pt x="2205" y="2624"/>
                  </a:lnTo>
                  <a:lnTo>
                    <a:pt x="2310" y="2309"/>
                  </a:lnTo>
                  <a:lnTo>
                    <a:pt x="2415" y="2099"/>
                  </a:lnTo>
                  <a:lnTo>
                    <a:pt x="2572" y="1942"/>
                  </a:lnTo>
                  <a:lnTo>
                    <a:pt x="2782" y="1785"/>
                  </a:lnTo>
                  <a:lnTo>
                    <a:pt x="2992" y="1680"/>
                  </a:lnTo>
                  <a:lnTo>
                    <a:pt x="3307" y="1575"/>
                  </a:lnTo>
                  <a:close/>
                  <a:moveTo>
                    <a:pt x="3464" y="0"/>
                  </a:moveTo>
                  <a:lnTo>
                    <a:pt x="2887" y="53"/>
                  </a:lnTo>
                  <a:lnTo>
                    <a:pt x="2415" y="158"/>
                  </a:lnTo>
                  <a:lnTo>
                    <a:pt x="1942" y="263"/>
                  </a:lnTo>
                  <a:lnTo>
                    <a:pt x="1575" y="473"/>
                  </a:lnTo>
                  <a:lnTo>
                    <a:pt x="1208" y="683"/>
                  </a:lnTo>
                  <a:lnTo>
                    <a:pt x="945" y="945"/>
                  </a:lnTo>
                  <a:lnTo>
                    <a:pt x="683" y="1260"/>
                  </a:lnTo>
                  <a:lnTo>
                    <a:pt x="525" y="1627"/>
                  </a:lnTo>
                  <a:lnTo>
                    <a:pt x="368" y="1994"/>
                  </a:lnTo>
                  <a:lnTo>
                    <a:pt x="210" y="2362"/>
                  </a:lnTo>
                  <a:lnTo>
                    <a:pt x="53" y="3254"/>
                  </a:lnTo>
                  <a:lnTo>
                    <a:pt x="1" y="4199"/>
                  </a:lnTo>
                  <a:lnTo>
                    <a:pt x="1" y="5248"/>
                  </a:lnTo>
                  <a:lnTo>
                    <a:pt x="1" y="8240"/>
                  </a:lnTo>
                  <a:lnTo>
                    <a:pt x="53" y="9919"/>
                  </a:lnTo>
                  <a:lnTo>
                    <a:pt x="105" y="10391"/>
                  </a:lnTo>
                  <a:lnTo>
                    <a:pt x="158" y="10706"/>
                  </a:lnTo>
                  <a:lnTo>
                    <a:pt x="315" y="11178"/>
                  </a:lnTo>
                  <a:lnTo>
                    <a:pt x="473" y="11546"/>
                  </a:lnTo>
                  <a:lnTo>
                    <a:pt x="630" y="11808"/>
                  </a:lnTo>
                  <a:lnTo>
                    <a:pt x="788" y="12070"/>
                  </a:lnTo>
                  <a:lnTo>
                    <a:pt x="998" y="12280"/>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0"/>
                  </a:lnTo>
                  <a:lnTo>
                    <a:pt x="6141" y="12280"/>
                  </a:lnTo>
                  <a:lnTo>
                    <a:pt x="6403" y="12070"/>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3"/>
                  </a:lnTo>
                  <a:lnTo>
                    <a:pt x="4514" y="11336"/>
                  </a:lnTo>
                  <a:lnTo>
                    <a:pt x="4356" y="11388"/>
                  </a:lnTo>
                  <a:lnTo>
                    <a:pt x="4146" y="11493"/>
                  </a:lnTo>
                  <a:lnTo>
                    <a:pt x="3674" y="11546"/>
                  </a:lnTo>
                  <a:lnTo>
                    <a:pt x="3412" y="11493"/>
                  </a:lnTo>
                  <a:lnTo>
                    <a:pt x="3202" y="11493"/>
                  </a:lnTo>
                  <a:lnTo>
                    <a:pt x="2782" y="11336"/>
                  </a:lnTo>
                  <a:lnTo>
                    <a:pt x="2520" y="11073"/>
                  </a:lnTo>
                  <a:lnTo>
                    <a:pt x="2310" y="10811"/>
                  </a:lnTo>
                  <a:lnTo>
                    <a:pt x="2205" y="10496"/>
                  </a:lnTo>
                  <a:lnTo>
                    <a:pt x="2152" y="10234"/>
                  </a:lnTo>
                  <a:lnTo>
                    <a:pt x="2047" y="9709"/>
                  </a:lnTo>
                  <a:lnTo>
                    <a:pt x="2047" y="8554"/>
                  </a:lnTo>
                  <a:lnTo>
                    <a:pt x="2047" y="6980"/>
                  </a:lnTo>
                  <a:lnTo>
                    <a:pt x="7138" y="6980"/>
                  </a:lnTo>
                  <a:lnTo>
                    <a:pt x="7138" y="3936"/>
                  </a:lnTo>
                  <a:lnTo>
                    <a:pt x="7085" y="3254"/>
                  </a:lnTo>
                  <a:lnTo>
                    <a:pt x="7033" y="2782"/>
                  </a:lnTo>
                  <a:lnTo>
                    <a:pt x="6928" y="2309"/>
                  </a:lnTo>
                  <a:lnTo>
                    <a:pt x="6823" y="1890"/>
                  </a:lnTo>
                  <a:lnTo>
                    <a:pt x="6613" y="1522"/>
                  </a:lnTo>
                  <a:lnTo>
                    <a:pt x="6403" y="1207"/>
                  </a:lnTo>
                  <a:lnTo>
                    <a:pt x="6193" y="945"/>
                  </a:lnTo>
                  <a:lnTo>
                    <a:pt x="5931" y="683"/>
                  </a:lnTo>
                  <a:lnTo>
                    <a:pt x="5668" y="525"/>
                  </a:lnTo>
                  <a:lnTo>
                    <a:pt x="5406" y="368"/>
                  </a:lnTo>
                  <a:lnTo>
                    <a:pt x="4881" y="158"/>
                  </a:lnTo>
                  <a:lnTo>
                    <a:pt x="4304"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47" name="Google Shape;1347;p23"/>
            <p:cNvSpPr/>
            <p:nvPr/>
          </p:nvSpPr>
          <p:spPr>
            <a:xfrm>
              <a:off x="2540441" y="3164358"/>
              <a:ext cx="59290" cy="104999"/>
            </a:xfrm>
            <a:custGeom>
              <a:avLst/>
              <a:gdLst/>
              <a:ahLst/>
              <a:cxnLst/>
              <a:rect l="l" t="t" r="r" b="b"/>
              <a:pathLst>
                <a:path w="7295" h="12911" extrusionOk="0">
                  <a:moveTo>
                    <a:pt x="4619" y="0"/>
                  </a:moveTo>
                  <a:lnTo>
                    <a:pt x="4094" y="53"/>
                  </a:lnTo>
                  <a:lnTo>
                    <a:pt x="3621" y="158"/>
                  </a:lnTo>
                  <a:lnTo>
                    <a:pt x="3202" y="315"/>
                  </a:lnTo>
                  <a:lnTo>
                    <a:pt x="2834" y="525"/>
                  </a:lnTo>
                  <a:lnTo>
                    <a:pt x="2519" y="735"/>
                  </a:lnTo>
                  <a:lnTo>
                    <a:pt x="2309" y="997"/>
                  </a:lnTo>
                  <a:lnTo>
                    <a:pt x="1942" y="1417"/>
                  </a:lnTo>
                  <a:lnTo>
                    <a:pt x="1942"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099"/>
                  </a:lnTo>
                  <a:lnTo>
                    <a:pt x="5038" y="2414"/>
                  </a:lnTo>
                  <a:lnTo>
                    <a:pt x="5143" y="2887"/>
                  </a:lnTo>
                  <a:lnTo>
                    <a:pt x="5196" y="3411"/>
                  </a:lnTo>
                  <a:lnTo>
                    <a:pt x="5196" y="4618"/>
                  </a:lnTo>
                  <a:lnTo>
                    <a:pt x="5196" y="12910"/>
                  </a:lnTo>
                  <a:lnTo>
                    <a:pt x="7295" y="12910"/>
                  </a:lnTo>
                  <a:lnTo>
                    <a:pt x="7295" y="3989"/>
                  </a:lnTo>
                  <a:lnTo>
                    <a:pt x="7295" y="3306"/>
                  </a:lnTo>
                  <a:lnTo>
                    <a:pt x="7243" y="2624"/>
                  </a:lnTo>
                  <a:lnTo>
                    <a:pt x="7138" y="1942"/>
                  </a:lnTo>
                  <a:lnTo>
                    <a:pt x="7033" y="1627"/>
                  </a:lnTo>
                  <a:lnTo>
                    <a:pt x="6928" y="1312"/>
                  </a:lnTo>
                  <a:lnTo>
                    <a:pt x="6823" y="1050"/>
                  </a:lnTo>
                  <a:lnTo>
                    <a:pt x="6613" y="787"/>
                  </a:lnTo>
                  <a:lnTo>
                    <a:pt x="6403" y="578"/>
                  </a:lnTo>
                  <a:lnTo>
                    <a:pt x="6140"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48" name="Google Shape;1348;p23"/>
            <p:cNvSpPr/>
            <p:nvPr/>
          </p:nvSpPr>
          <p:spPr>
            <a:xfrm>
              <a:off x="283263" y="2878834"/>
              <a:ext cx="438901" cy="438748"/>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49" name="Google Shape;1349;p23"/>
            <p:cNvSpPr/>
            <p:nvPr/>
          </p:nvSpPr>
          <p:spPr>
            <a:xfrm>
              <a:off x="598464" y="2913837"/>
              <a:ext cx="79349" cy="87067"/>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50" name="Google Shape;1350;p23"/>
            <p:cNvSpPr/>
            <p:nvPr/>
          </p:nvSpPr>
          <p:spPr>
            <a:xfrm>
              <a:off x="521692" y="3052113"/>
              <a:ext cx="46075" cy="99444"/>
            </a:xfrm>
            <a:custGeom>
              <a:avLst/>
              <a:gdLst/>
              <a:ahLst/>
              <a:cxnLst/>
              <a:rect l="l" t="t" r="r" b="b"/>
              <a:pathLst>
                <a:path w="5669" h="12228"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3"/>
                  </a:lnTo>
                  <a:lnTo>
                    <a:pt x="578" y="11231"/>
                  </a:lnTo>
                  <a:lnTo>
                    <a:pt x="893" y="11546"/>
                  </a:lnTo>
                  <a:lnTo>
                    <a:pt x="1260" y="11808"/>
                  </a:lnTo>
                  <a:lnTo>
                    <a:pt x="1680" y="12018"/>
                  </a:lnTo>
                  <a:lnTo>
                    <a:pt x="2205" y="12175"/>
                  </a:lnTo>
                  <a:lnTo>
                    <a:pt x="2835" y="12228"/>
                  </a:lnTo>
                  <a:lnTo>
                    <a:pt x="3569" y="12175"/>
                  </a:lnTo>
                  <a:lnTo>
                    <a:pt x="4147" y="12018"/>
                  </a:lnTo>
                  <a:lnTo>
                    <a:pt x="4619" y="11808"/>
                  </a:lnTo>
                  <a:lnTo>
                    <a:pt x="4934" y="11546"/>
                  </a:lnTo>
                  <a:lnTo>
                    <a:pt x="5196" y="11231"/>
                  </a:lnTo>
                  <a:lnTo>
                    <a:pt x="5354" y="10916"/>
                  </a:lnTo>
                  <a:lnTo>
                    <a:pt x="5459" y="10601"/>
                  </a:lnTo>
                  <a:lnTo>
                    <a:pt x="5511" y="10339"/>
                  </a:lnTo>
                  <a:lnTo>
                    <a:pt x="5563" y="9971"/>
                  </a:lnTo>
                  <a:lnTo>
                    <a:pt x="5616" y="9551"/>
                  </a:lnTo>
                  <a:lnTo>
                    <a:pt x="5668" y="7872"/>
                  </a:lnTo>
                  <a:lnTo>
                    <a:pt x="4251" y="7872"/>
                  </a:lnTo>
                  <a:lnTo>
                    <a:pt x="4251" y="9289"/>
                  </a:lnTo>
                  <a:lnTo>
                    <a:pt x="4199" y="9866"/>
                  </a:lnTo>
                  <a:lnTo>
                    <a:pt x="4147" y="10129"/>
                  </a:lnTo>
                  <a:lnTo>
                    <a:pt x="4042" y="10286"/>
                  </a:lnTo>
                  <a:lnTo>
                    <a:pt x="3937" y="10496"/>
                  </a:lnTo>
                  <a:lnTo>
                    <a:pt x="3779" y="10654"/>
                  </a:lnTo>
                  <a:lnTo>
                    <a:pt x="3569" y="10811"/>
                  </a:lnTo>
                  <a:lnTo>
                    <a:pt x="3307" y="10916"/>
                  </a:lnTo>
                  <a:lnTo>
                    <a:pt x="2940" y="10968"/>
                  </a:lnTo>
                  <a:lnTo>
                    <a:pt x="2572" y="10916"/>
                  </a:lnTo>
                  <a:lnTo>
                    <a:pt x="2257" y="10811"/>
                  </a:lnTo>
                  <a:lnTo>
                    <a:pt x="1995" y="10706"/>
                  </a:lnTo>
                  <a:lnTo>
                    <a:pt x="1837" y="10496"/>
                  </a:lnTo>
                  <a:lnTo>
                    <a:pt x="1732" y="10339"/>
                  </a:lnTo>
                  <a:lnTo>
                    <a:pt x="1628" y="10129"/>
                  </a:lnTo>
                  <a:lnTo>
                    <a:pt x="1575" y="9866"/>
                  </a:lnTo>
                  <a:lnTo>
                    <a:pt x="1523" y="9184"/>
                  </a:lnTo>
                  <a:lnTo>
                    <a:pt x="1470" y="8187"/>
                  </a:lnTo>
                  <a:lnTo>
                    <a:pt x="1470" y="6298"/>
                  </a:lnTo>
                  <a:lnTo>
                    <a:pt x="1470" y="4461"/>
                  </a:lnTo>
                  <a:lnTo>
                    <a:pt x="1523" y="3516"/>
                  </a:lnTo>
                  <a:lnTo>
                    <a:pt x="1575" y="2729"/>
                  </a:lnTo>
                  <a:lnTo>
                    <a:pt x="1628" y="2309"/>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099"/>
                  </a:lnTo>
                  <a:lnTo>
                    <a:pt x="4199" y="2414"/>
                  </a:lnTo>
                  <a:lnTo>
                    <a:pt x="4199" y="3044"/>
                  </a:lnTo>
                  <a:lnTo>
                    <a:pt x="4199" y="3936"/>
                  </a:lnTo>
                  <a:lnTo>
                    <a:pt x="5563" y="3936"/>
                  </a:lnTo>
                  <a:lnTo>
                    <a:pt x="5563" y="2677"/>
                  </a:lnTo>
                  <a:lnTo>
                    <a:pt x="5563" y="2152"/>
                  </a:lnTo>
                  <a:lnTo>
                    <a:pt x="5459" y="1732"/>
                  </a:lnTo>
                  <a:lnTo>
                    <a:pt x="5301" y="1260"/>
                  </a:lnTo>
                  <a:lnTo>
                    <a:pt x="5091" y="892"/>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51" name="Google Shape;1351;p23"/>
            <p:cNvSpPr/>
            <p:nvPr/>
          </p:nvSpPr>
          <p:spPr>
            <a:xfrm>
              <a:off x="577568" y="3053821"/>
              <a:ext cx="46497" cy="96460"/>
            </a:xfrm>
            <a:custGeom>
              <a:avLst/>
              <a:gdLst/>
              <a:ahLst/>
              <a:cxnLst/>
              <a:rect l="l" t="t" r="r" b="b"/>
              <a:pathLst>
                <a:path w="5721" h="11861" extrusionOk="0">
                  <a:moveTo>
                    <a:pt x="2415" y="1365"/>
                  </a:moveTo>
                  <a:lnTo>
                    <a:pt x="3044" y="1417"/>
                  </a:lnTo>
                  <a:lnTo>
                    <a:pt x="3412" y="1470"/>
                  </a:lnTo>
                  <a:lnTo>
                    <a:pt x="3726" y="1627"/>
                  </a:lnTo>
                  <a:lnTo>
                    <a:pt x="3884" y="1784"/>
                  </a:lnTo>
                  <a:lnTo>
                    <a:pt x="4041" y="1942"/>
                  </a:lnTo>
                  <a:lnTo>
                    <a:pt x="4146" y="2152"/>
                  </a:lnTo>
                  <a:lnTo>
                    <a:pt x="4199" y="2414"/>
                  </a:lnTo>
                  <a:lnTo>
                    <a:pt x="4251" y="3044"/>
                  </a:lnTo>
                  <a:lnTo>
                    <a:pt x="4304" y="3936"/>
                  </a:lnTo>
                  <a:lnTo>
                    <a:pt x="4304" y="6560"/>
                  </a:lnTo>
                  <a:lnTo>
                    <a:pt x="4304" y="8029"/>
                  </a:lnTo>
                  <a:lnTo>
                    <a:pt x="4251" y="8817"/>
                  </a:lnTo>
                  <a:lnTo>
                    <a:pt x="4199" y="9394"/>
                  </a:lnTo>
                  <a:lnTo>
                    <a:pt x="4094" y="9761"/>
                  </a:lnTo>
                  <a:lnTo>
                    <a:pt x="3989" y="10024"/>
                  </a:lnTo>
                  <a:lnTo>
                    <a:pt x="3831" y="10234"/>
                  </a:lnTo>
                  <a:lnTo>
                    <a:pt x="3622" y="10391"/>
                  </a:lnTo>
                  <a:lnTo>
                    <a:pt x="3359" y="10444"/>
                  </a:lnTo>
                  <a:lnTo>
                    <a:pt x="3044" y="10496"/>
                  </a:lnTo>
                  <a:lnTo>
                    <a:pt x="2415" y="10548"/>
                  </a:lnTo>
                  <a:lnTo>
                    <a:pt x="1470" y="10548"/>
                  </a:lnTo>
                  <a:lnTo>
                    <a:pt x="1470" y="1365"/>
                  </a:lnTo>
                  <a:close/>
                  <a:moveTo>
                    <a:pt x="0" y="0"/>
                  </a:moveTo>
                  <a:lnTo>
                    <a:pt x="0" y="11860"/>
                  </a:lnTo>
                  <a:lnTo>
                    <a:pt x="3097" y="11860"/>
                  </a:lnTo>
                  <a:lnTo>
                    <a:pt x="3517" y="11808"/>
                  </a:lnTo>
                  <a:lnTo>
                    <a:pt x="3936" y="11703"/>
                  </a:lnTo>
                  <a:lnTo>
                    <a:pt x="4304" y="11598"/>
                  </a:lnTo>
                  <a:lnTo>
                    <a:pt x="4671" y="11388"/>
                  </a:lnTo>
                  <a:lnTo>
                    <a:pt x="4986" y="11126"/>
                  </a:lnTo>
                  <a:lnTo>
                    <a:pt x="5248" y="10758"/>
                  </a:lnTo>
                  <a:lnTo>
                    <a:pt x="5353" y="10496"/>
                  </a:lnTo>
                  <a:lnTo>
                    <a:pt x="5511" y="10234"/>
                  </a:lnTo>
                  <a:lnTo>
                    <a:pt x="5616" y="9604"/>
                  </a:lnTo>
                  <a:lnTo>
                    <a:pt x="5668" y="8869"/>
                  </a:lnTo>
                  <a:lnTo>
                    <a:pt x="5721" y="8082"/>
                  </a:lnTo>
                  <a:lnTo>
                    <a:pt x="5721" y="5091"/>
                  </a:lnTo>
                  <a:lnTo>
                    <a:pt x="5721" y="3306"/>
                  </a:lnTo>
                  <a:lnTo>
                    <a:pt x="5668" y="2152"/>
                  </a:lnTo>
                  <a:lnTo>
                    <a:pt x="5563" y="1784"/>
                  </a:lnTo>
                  <a:lnTo>
                    <a:pt x="5458" y="1417"/>
                  </a:lnTo>
                  <a:lnTo>
                    <a:pt x="5301" y="1155"/>
                  </a:lnTo>
                  <a:lnTo>
                    <a:pt x="5143" y="892"/>
                  </a:lnTo>
                  <a:lnTo>
                    <a:pt x="4881" y="577"/>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52" name="Google Shape;1352;p23"/>
            <p:cNvSpPr/>
            <p:nvPr/>
          </p:nvSpPr>
          <p:spPr>
            <a:xfrm>
              <a:off x="631738" y="3052113"/>
              <a:ext cx="46928" cy="99444"/>
            </a:xfrm>
            <a:custGeom>
              <a:avLst/>
              <a:gdLst/>
              <a:ahLst/>
              <a:cxnLst/>
              <a:rect l="l" t="t" r="r" b="b"/>
              <a:pathLst>
                <a:path w="5774" h="12228"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6"/>
                  </a:lnTo>
                  <a:lnTo>
                    <a:pt x="420" y="3884"/>
                  </a:lnTo>
                  <a:lnTo>
                    <a:pt x="525" y="4251"/>
                  </a:lnTo>
                  <a:lnTo>
                    <a:pt x="735" y="4566"/>
                  </a:lnTo>
                  <a:lnTo>
                    <a:pt x="945" y="4933"/>
                  </a:lnTo>
                  <a:lnTo>
                    <a:pt x="1260" y="5301"/>
                  </a:lnTo>
                  <a:lnTo>
                    <a:pt x="1627" y="5720"/>
                  </a:lnTo>
                  <a:lnTo>
                    <a:pt x="3254" y="7400"/>
                  </a:lnTo>
                  <a:lnTo>
                    <a:pt x="3726" y="7872"/>
                  </a:lnTo>
                  <a:lnTo>
                    <a:pt x="4041" y="8344"/>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8"/>
                  </a:lnTo>
                  <a:lnTo>
                    <a:pt x="2414" y="10916"/>
                  </a:lnTo>
                  <a:lnTo>
                    <a:pt x="2100" y="10758"/>
                  </a:lnTo>
                  <a:lnTo>
                    <a:pt x="1837" y="10601"/>
                  </a:lnTo>
                  <a:lnTo>
                    <a:pt x="1680" y="10391"/>
                  </a:lnTo>
                  <a:lnTo>
                    <a:pt x="1522" y="10129"/>
                  </a:lnTo>
                  <a:lnTo>
                    <a:pt x="1470" y="9919"/>
                  </a:lnTo>
                  <a:lnTo>
                    <a:pt x="1417" y="9551"/>
                  </a:lnTo>
                  <a:lnTo>
                    <a:pt x="1417" y="7977"/>
                  </a:lnTo>
                  <a:lnTo>
                    <a:pt x="0" y="7977"/>
                  </a:lnTo>
                  <a:lnTo>
                    <a:pt x="0" y="9289"/>
                  </a:lnTo>
                  <a:lnTo>
                    <a:pt x="53" y="9919"/>
                  </a:lnTo>
                  <a:lnTo>
                    <a:pt x="105" y="10234"/>
                  </a:lnTo>
                  <a:lnTo>
                    <a:pt x="210" y="10549"/>
                  </a:lnTo>
                  <a:lnTo>
                    <a:pt x="315" y="10863"/>
                  </a:lnTo>
                  <a:lnTo>
                    <a:pt x="473" y="11126"/>
                  </a:lnTo>
                  <a:lnTo>
                    <a:pt x="683" y="11388"/>
                  </a:lnTo>
                  <a:lnTo>
                    <a:pt x="945" y="11651"/>
                  </a:lnTo>
                  <a:lnTo>
                    <a:pt x="1155" y="11808"/>
                  </a:lnTo>
                  <a:lnTo>
                    <a:pt x="1575" y="12018"/>
                  </a:lnTo>
                  <a:lnTo>
                    <a:pt x="2152" y="12175"/>
                  </a:lnTo>
                  <a:lnTo>
                    <a:pt x="2519" y="12228"/>
                  </a:lnTo>
                  <a:lnTo>
                    <a:pt x="2887" y="12228"/>
                  </a:lnTo>
                  <a:lnTo>
                    <a:pt x="3307" y="12175"/>
                  </a:lnTo>
                  <a:lnTo>
                    <a:pt x="3726" y="12123"/>
                  </a:lnTo>
                  <a:lnTo>
                    <a:pt x="4199" y="11966"/>
                  </a:lnTo>
                  <a:lnTo>
                    <a:pt x="4671" y="11756"/>
                  </a:lnTo>
                  <a:lnTo>
                    <a:pt x="4881" y="11598"/>
                  </a:lnTo>
                  <a:lnTo>
                    <a:pt x="5091" y="11388"/>
                  </a:lnTo>
                  <a:lnTo>
                    <a:pt x="5301" y="11178"/>
                  </a:lnTo>
                  <a:lnTo>
                    <a:pt x="5458" y="10863"/>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8"/>
                  </a:lnTo>
                  <a:lnTo>
                    <a:pt x="2362" y="4251"/>
                  </a:lnTo>
                  <a:lnTo>
                    <a:pt x="1995" y="3726"/>
                  </a:lnTo>
                  <a:lnTo>
                    <a:pt x="1890" y="3516"/>
                  </a:lnTo>
                  <a:lnTo>
                    <a:pt x="1785" y="3254"/>
                  </a:lnTo>
                  <a:lnTo>
                    <a:pt x="1732" y="2992"/>
                  </a:lnTo>
                  <a:lnTo>
                    <a:pt x="1732" y="2677"/>
                  </a:lnTo>
                  <a:lnTo>
                    <a:pt x="1732" y="2309"/>
                  </a:lnTo>
                  <a:lnTo>
                    <a:pt x="1785" y="2099"/>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4"/>
                  </a:lnTo>
                  <a:lnTo>
                    <a:pt x="4199" y="2204"/>
                  </a:lnTo>
                  <a:lnTo>
                    <a:pt x="4199" y="2624"/>
                  </a:lnTo>
                  <a:lnTo>
                    <a:pt x="4251" y="3674"/>
                  </a:lnTo>
                  <a:lnTo>
                    <a:pt x="5563" y="3674"/>
                  </a:lnTo>
                  <a:lnTo>
                    <a:pt x="5563" y="2624"/>
                  </a:lnTo>
                  <a:lnTo>
                    <a:pt x="5511" y="1890"/>
                  </a:lnTo>
                  <a:lnTo>
                    <a:pt x="5406" y="1417"/>
                  </a:lnTo>
                  <a:lnTo>
                    <a:pt x="5196" y="997"/>
                  </a:lnTo>
                  <a:lnTo>
                    <a:pt x="4986" y="682"/>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53" name="Google Shape;1353;p23"/>
            <p:cNvSpPr/>
            <p:nvPr/>
          </p:nvSpPr>
          <p:spPr>
            <a:xfrm>
              <a:off x="520838" y="3171612"/>
              <a:ext cx="46928" cy="99452"/>
            </a:xfrm>
            <a:custGeom>
              <a:avLst/>
              <a:gdLst/>
              <a:ahLst/>
              <a:cxnLst/>
              <a:rect l="l" t="t" r="r" b="b"/>
              <a:pathLst>
                <a:path w="5774" h="12229" extrusionOk="0">
                  <a:moveTo>
                    <a:pt x="3045" y="0"/>
                  </a:moveTo>
                  <a:lnTo>
                    <a:pt x="2572" y="53"/>
                  </a:lnTo>
                  <a:lnTo>
                    <a:pt x="2152" y="105"/>
                  </a:lnTo>
                  <a:lnTo>
                    <a:pt x="1785" y="210"/>
                  </a:lnTo>
                  <a:lnTo>
                    <a:pt x="1470" y="368"/>
                  </a:lnTo>
                  <a:lnTo>
                    <a:pt x="1208" y="525"/>
                  </a:lnTo>
                  <a:lnTo>
                    <a:pt x="998" y="735"/>
                  </a:lnTo>
                  <a:lnTo>
                    <a:pt x="788" y="945"/>
                  </a:lnTo>
                  <a:lnTo>
                    <a:pt x="630" y="1155"/>
                  </a:lnTo>
                  <a:lnTo>
                    <a:pt x="473" y="1627"/>
                  </a:lnTo>
                  <a:lnTo>
                    <a:pt x="368" y="2047"/>
                  </a:lnTo>
                  <a:lnTo>
                    <a:pt x="316" y="2467"/>
                  </a:lnTo>
                  <a:lnTo>
                    <a:pt x="316" y="2782"/>
                  </a:lnTo>
                  <a:lnTo>
                    <a:pt x="316" y="3149"/>
                  </a:lnTo>
                  <a:lnTo>
                    <a:pt x="368" y="3517"/>
                  </a:lnTo>
                  <a:lnTo>
                    <a:pt x="421" y="3884"/>
                  </a:lnTo>
                  <a:lnTo>
                    <a:pt x="578" y="4251"/>
                  </a:lnTo>
                  <a:lnTo>
                    <a:pt x="735" y="4566"/>
                  </a:lnTo>
                  <a:lnTo>
                    <a:pt x="998" y="4933"/>
                  </a:lnTo>
                  <a:lnTo>
                    <a:pt x="1260" y="5301"/>
                  </a:lnTo>
                  <a:lnTo>
                    <a:pt x="1680" y="5721"/>
                  </a:lnTo>
                  <a:lnTo>
                    <a:pt x="3254" y="7400"/>
                  </a:lnTo>
                  <a:lnTo>
                    <a:pt x="3727" y="7872"/>
                  </a:lnTo>
                  <a:lnTo>
                    <a:pt x="4094" y="8345"/>
                  </a:lnTo>
                  <a:lnTo>
                    <a:pt x="4199" y="8607"/>
                  </a:lnTo>
                  <a:lnTo>
                    <a:pt x="4304" y="8869"/>
                  </a:lnTo>
                  <a:lnTo>
                    <a:pt x="4356" y="9132"/>
                  </a:lnTo>
                  <a:lnTo>
                    <a:pt x="4356" y="9499"/>
                  </a:lnTo>
                  <a:lnTo>
                    <a:pt x="4304" y="9919"/>
                  </a:lnTo>
                  <a:lnTo>
                    <a:pt x="4199" y="10234"/>
                  </a:lnTo>
                  <a:lnTo>
                    <a:pt x="4042" y="10496"/>
                  </a:lnTo>
                  <a:lnTo>
                    <a:pt x="3779" y="10706"/>
                  </a:lnTo>
                  <a:lnTo>
                    <a:pt x="3569" y="10811"/>
                  </a:lnTo>
                  <a:lnTo>
                    <a:pt x="3307" y="10916"/>
                  </a:lnTo>
                  <a:lnTo>
                    <a:pt x="2887" y="10969"/>
                  </a:lnTo>
                  <a:lnTo>
                    <a:pt x="2415" y="10916"/>
                  </a:lnTo>
                  <a:lnTo>
                    <a:pt x="2100" y="10759"/>
                  </a:lnTo>
                  <a:lnTo>
                    <a:pt x="1837" y="10601"/>
                  </a:lnTo>
                  <a:lnTo>
                    <a:pt x="1680" y="10391"/>
                  </a:lnTo>
                  <a:lnTo>
                    <a:pt x="1575" y="10129"/>
                  </a:lnTo>
                  <a:lnTo>
                    <a:pt x="1470" y="9919"/>
                  </a:lnTo>
                  <a:lnTo>
                    <a:pt x="1470" y="9552"/>
                  </a:lnTo>
                  <a:lnTo>
                    <a:pt x="1418" y="7977"/>
                  </a:lnTo>
                  <a:lnTo>
                    <a:pt x="1" y="7977"/>
                  </a:lnTo>
                  <a:lnTo>
                    <a:pt x="1" y="9289"/>
                  </a:lnTo>
                  <a:lnTo>
                    <a:pt x="53" y="9919"/>
                  </a:lnTo>
                  <a:lnTo>
                    <a:pt x="106" y="10234"/>
                  </a:lnTo>
                  <a:lnTo>
                    <a:pt x="211" y="10549"/>
                  </a:lnTo>
                  <a:lnTo>
                    <a:pt x="316" y="10864"/>
                  </a:lnTo>
                  <a:lnTo>
                    <a:pt x="473" y="11126"/>
                  </a:lnTo>
                  <a:lnTo>
                    <a:pt x="683" y="11388"/>
                  </a:lnTo>
                  <a:lnTo>
                    <a:pt x="945" y="11651"/>
                  </a:lnTo>
                  <a:lnTo>
                    <a:pt x="1208" y="11808"/>
                  </a:lnTo>
                  <a:lnTo>
                    <a:pt x="1575" y="12018"/>
                  </a:lnTo>
                  <a:lnTo>
                    <a:pt x="2152" y="12176"/>
                  </a:lnTo>
                  <a:lnTo>
                    <a:pt x="2520" y="12228"/>
                  </a:lnTo>
                  <a:lnTo>
                    <a:pt x="2940" y="12228"/>
                  </a:lnTo>
                  <a:lnTo>
                    <a:pt x="3307" y="12176"/>
                  </a:lnTo>
                  <a:lnTo>
                    <a:pt x="3727" y="12123"/>
                  </a:lnTo>
                  <a:lnTo>
                    <a:pt x="4199" y="11966"/>
                  </a:lnTo>
                  <a:lnTo>
                    <a:pt x="4671" y="11756"/>
                  </a:lnTo>
                  <a:lnTo>
                    <a:pt x="4934" y="11598"/>
                  </a:lnTo>
                  <a:lnTo>
                    <a:pt x="5144" y="11388"/>
                  </a:lnTo>
                  <a:lnTo>
                    <a:pt x="5301" y="11178"/>
                  </a:lnTo>
                  <a:lnTo>
                    <a:pt x="5459" y="10864"/>
                  </a:lnTo>
                  <a:lnTo>
                    <a:pt x="5616" y="10601"/>
                  </a:lnTo>
                  <a:lnTo>
                    <a:pt x="5721" y="10234"/>
                  </a:lnTo>
                  <a:lnTo>
                    <a:pt x="5773" y="9814"/>
                  </a:lnTo>
                  <a:lnTo>
                    <a:pt x="5773" y="9394"/>
                  </a:lnTo>
                  <a:lnTo>
                    <a:pt x="5773" y="8922"/>
                  </a:lnTo>
                  <a:lnTo>
                    <a:pt x="5721" y="8502"/>
                  </a:lnTo>
                  <a:lnTo>
                    <a:pt x="5616" y="8082"/>
                  </a:lnTo>
                  <a:lnTo>
                    <a:pt x="5459" y="7767"/>
                  </a:lnTo>
                  <a:lnTo>
                    <a:pt x="5249" y="7400"/>
                  </a:lnTo>
                  <a:lnTo>
                    <a:pt x="5039" y="7085"/>
                  </a:lnTo>
                  <a:lnTo>
                    <a:pt x="4409" y="6350"/>
                  </a:lnTo>
                  <a:lnTo>
                    <a:pt x="2887" y="4829"/>
                  </a:lnTo>
                  <a:lnTo>
                    <a:pt x="2362" y="4251"/>
                  </a:lnTo>
                  <a:lnTo>
                    <a:pt x="1995" y="3726"/>
                  </a:lnTo>
                  <a:lnTo>
                    <a:pt x="1890" y="3517"/>
                  </a:lnTo>
                  <a:lnTo>
                    <a:pt x="1785" y="3254"/>
                  </a:lnTo>
                  <a:lnTo>
                    <a:pt x="1733" y="2992"/>
                  </a:lnTo>
                  <a:lnTo>
                    <a:pt x="1733" y="2677"/>
                  </a:lnTo>
                  <a:lnTo>
                    <a:pt x="1733" y="2310"/>
                  </a:lnTo>
                  <a:lnTo>
                    <a:pt x="1785" y="2100"/>
                  </a:lnTo>
                  <a:lnTo>
                    <a:pt x="1890" y="1837"/>
                  </a:lnTo>
                  <a:lnTo>
                    <a:pt x="2047" y="1627"/>
                  </a:lnTo>
                  <a:lnTo>
                    <a:pt x="2257" y="1417"/>
                  </a:lnTo>
                  <a:lnTo>
                    <a:pt x="2572" y="1312"/>
                  </a:lnTo>
                  <a:lnTo>
                    <a:pt x="2992" y="1260"/>
                  </a:lnTo>
                  <a:lnTo>
                    <a:pt x="3307" y="1312"/>
                  </a:lnTo>
                  <a:lnTo>
                    <a:pt x="3622" y="1365"/>
                  </a:lnTo>
                  <a:lnTo>
                    <a:pt x="3832" y="1522"/>
                  </a:lnTo>
                  <a:lnTo>
                    <a:pt x="3989" y="1680"/>
                  </a:lnTo>
                  <a:lnTo>
                    <a:pt x="4094" y="1837"/>
                  </a:lnTo>
                  <a:lnTo>
                    <a:pt x="4147" y="1995"/>
                  </a:lnTo>
                  <a:lnTo>
                    <a:pt x="4199" y="2205"/>
                  </a:lnTo>
                  <a:lnTo>
                    <a:pt x="4252" y="2624"/>
                  </a:lnTo>
                  <a:lnTo>
                    <a:pt x="4252" y="3674"/>
                  </a:lnTo>
                  <a:lnTo>
                    <a:pt x="5564" y="3674"/>
                  </a:lnTo>
                  <a:lnTo>
                    <a:pt x="5564" y="2624"/>
                  </a:lnTo>
                  <a:lnTo>
                    <a:pt x="5511" y="1890"/>
                  </a:lnTo>
                  <a:lnTo>
                    <a:pt x="5406" y="1417"/>
                  </a:lnTo>
                  <a:lnTo>
                    <a:pt x="5249" y="998"/>
                  </a:lnTo>
                  <a:lnTo>
                    <a:pt x="4986" y="683"/>
                  </a:lnTo>
                  <a:lnTo>
                    <a:pt x="4724" y="473"/>
                  </a:lnTo>
                  <a:lnTo>
                    <a:pt x="4461" y="315"/>
                  </a:lnTo>
                  <a:lnTo>
                    <a:pt x="4147" y="158"/>
                  </a:lnTo>
                  <a:lnTo>
                    <a:pt x="3884" y="105"/>
                  </a:lnTo>
                  <a:lnTo>
                    <a:pt x="3569" y="53"/>
                  </a:lnTo>
                  <a:lnTo>
                    <a:pt x="3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54" name="Google Shape;1354;p23"/>
            <p:cNvSpPr/>
            <p:nvPr/>
          </p:nvSpPr>
          <p:spPr>
            <a:xfrm>
              <a:off x="575861" y="3172889"/>
              <a:ext cx="46075" cy="96891"/>
            </a:xfrm>
            <a:custGeom>
              <a:avLst/>
              <a:gdLst/>
              <a:ahLst/>
              <a:cxnLst/>
              <a:rect l="l" t="t" r="r" b="b"/>
              <a:pathLst>
                <a:path w="5669" h="11914" extrusionOk="0">
                  <a:moveTo>
                    <a:pt x="1" y="1"/>
                  </a:moveTo>
                  <a:lnTo>
                    <a:pt x="1" y="11914"/>
                  </a:lnTo>
                  <a:lnTo>
                    <a:pt x="1470" y="11914"/>
                  </a:lnTo>
                  <a:lnTo>
                    <a:pt x="1260" y="1628"/>
                  </a:lnTo>
                  <a:lnTo>
                    <a:pt x="3569" y="11914"/>
                  </a:lnTo>
                  <a:lnTo>
                    <a:pt x="5668" y="11914"/>
                  </a:lnTo>
                  <a:lnTo>
                    <a:pt x="5668"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55" name="Google Shape;1355;p23"/>
            <p:cNvSpPr/>
            <p:nvPr/>
          </p:nvSpPr>
          <p:spPr>
            <a:xfrm>
              <a:off x="631307" y="3171612"/>
              <a:ext cx="46075" cy="99452"/>
            </a:xfrm>
            <a:custGeom>
              <a:avLst/>
              <a:gdLst/>
              <a:ahLst/>
              <a:cxnLst/>
              <a:rect l="l" t="t" r="r" b="b"/>
              <a:pathLst>
                <a:path w="5669" h="12229" extrusionOk="0">
                  <a:moveTo>
                    <a:pt x="2992" y="0"/>
                  </a:moveTo>
                  <a:lnTo>
                    <a:pt x="2520" y="53"/>
                  </a:lnTo>
                  <a:lnTo>
                    <a:pt x="2153" y="105"/>
                  </a:lnTo>
                  <a:lnTo>
                    <a:pt x="1838" y="158"/>
                  </a:lnTo>
                  <a:lnTo>
                    <a:pt x="1523" y="263"/>
                  </a:lnTo>
                  <a:lnTo>
                    <a:pt x="1260" y="420"/>
                  </a:lnTo>
                  <a:lnTo>
                    <a:pt x="1050" y="578"/>
                  </a:lnTo>
                  <a:lnTo>
                    <a:pt x="683" y="945"/>
                  </a:lnTo>
                  <a:lnTo>
                    <a:pt x="421"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4" y="9971"/>
                  </a:lnTo>
                  <a:lnTo>
                    <a:pt x="5616" y="9552"/>
                  </a:lnTo>
                  <a:lnTo>
                    <a:pt x="5669" y="7872"/>
                  </a:lnTo>
                  <a:lnTo>
                    <a:pt x="4252" y="7872"/>
                  </a:lnTo>
                  <a:lnTo>
                    <a:pt x="4252"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8" y="10496"/>
                  </a:lnTo>
                  <a:lnTo>
                    <a:pt x="1733"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8" y="1837"/>
                  </a:lnTo>
                  <a:lnTo>
                    <a:pt x="1995" y="1575"/>
                  </a:lnTo>
                  <a:lnTo>
                    <a:pt x="2205" y="1417"/>
                  </a:lnTo>
                  <a:lnTo>
                    <a:pt x="2572" y="1312"/>
                  </a:lnTo>
                  <a:lnTo>
                    <a:pt x="2992" y="1260"/>
                  </a:lnTo>
                  <a:lnTo>
                    <a:pt x="3360" y="1312"/>
                  </a:lnTo>
                  <a:lnTo>
                    <a:pt x="3674" y="1417"/>
                  </a:lnTo>
                  <a:lnTo>
                    <a:pt x="3884" y="1627"/>
                  </a:lnTo>
                  <a:lnTo>
                    <a:pt x="4042" y="1837"/>
                  </a:lnTo>
                  <a:lnTo>
                    <a:pt x="4147" y="2100"/>
                  </a:lnTo>
                  <a:lnTo>
                    <a:pt x="4199" y="2414"/>
                  </a:lnTo>
                  <a:lnTo>
                    <a:pt x="4199" y="3044"/>
                  </a:lnTo>
                  <a:lnTo>
                    <a:pt x="4199" y="3936"/>
                  </a:lnTo>
                  <a:lnTo>
                    <a:pt x="5564" y="3936"/>
                  </a:lnTo>
                  <a:lnTo>
                    <a:pt x="5564" y="2677"/>
                  </a:lnTo>
                  <a:lnTo>
                    <a:pt x="5564" y="2152"/>
                  </a:lnTo>
                  <a:lnTo>
                    <a:pt x="5459" y="1732"/>
                  </a:lnTo>
                  <a:lnTo>
                    <a:pt x="5301" y="1260"/>
                  </a:lnTo>
                  <a:lnTo>
                    <a:pt x="5091" y="893"/>
                  </a:lnTo>
                  <a:lnTo>
                    <a:pt x="4776" y="630"/>
                  </a:lnTo>
                  <a:lnTo>
                    <a:pt x="4462" y="368"/>
                  </a:lnTo>
                  <a:lnTo>
                    <a:pt x="4094" y="210"/>
                  </a:lnTo>
                  <a:lnTo>
                    <a:pt x="3727" y="105"/>
                  </a:lnTo>
                  <a:lnTo>
                    <a:pt x="3360"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56" name="Google Shape;1356;p23"/>
            <p:cNvSpPr/>
            <p:nvPr/>
          </p:nvSpPr>
          <p:spPr>
            <a:xfrm>
              <a:off x="277298" y="2872865"/>
              <a:ext cx="450841" cy="450687"/>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pic>
        <p:nvPicPr>
          <p:cNvPr id="1357" name="Google Shape;1357;p23"/>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1358" name="Google Shape;1358;p23"/>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00_Branding Slide_Quebec_FR">
  <p:cSld name="TITLE_1_11">
    <p:spTree>
      <p:nvGrpSpPr>
        <p:cNvPr id="1" name="Shape 1359"/>
        <p:cNvGrpSpPr/>
        <p:nvPr/>
      </p:nvGrpSpPr>
      <p:grpSpPr>
        <a:xfrm>
          <a:off x="0" y="0"/>
          <a:ext cx="0" cy="0"/>
          <a:chOff x="0" y="0"/>
          <a:chExt cx="0" cy="0"/>
        </a:xfrm>
      </p:grpSpPr>
      <p:pic>
        <p:nvPicPr>
          <p:cNvPr id="1360" name="Google Shape;1360;p24"/>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1361" name="Google Shape;1361;p24"/>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7D002B">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4"/>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Percé, Quebec, Canada - Photo: UNESCO</a:t>
            </a:r>
            <a:endParaRPr sz="1400" b="0" i="0" u="none" strike="noStrike" cap="none">
              <a:solidFill>
                <a:srgbClr val="FFFFFF"/>
              </a:solidFill>
              <a:latin typeface="Source Sans Pro"/>
              <a:ea typeface="Source Sans Pro"/>
              <a:cs typeface="Source Sans Pro"/>
              <a:sym typeface="Source Sans Pro"/>
            </a:endParaRPr>
          </a:p>
        </p:txBody>
      </p:sp>
      <p:sp>
        <p:nvSpPr>
          <p:cNvPr id="1363" name="Google Shape;1363;p24"/>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4"/>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5" name="Google Shape;1365;p24"/>
          <p:cNvGrpSpPr/>
          <p:nvPr/>
        </p:nvGrpSpPr>
        <p:grpSpPr>
          <a:xfrm>
            <a:off x="429700" y="1254487"/>
            <a:ext cx="4858710" cy="923133"/>
            <a:chOff x="277295" y="3594869"/>
            <a:chExt cx="2318861" cy="440573"/>
          </a:xfrm>
        </p:grpSpPr>
        <p:sp>
          <p:nvSpPr>
            <p:cNvPr id="1366" name="Google Shape;1366;p24"/>
            <p:cNvSpPr/>
            <p:nvPr/>
          </p:nvSpPr>
          <p:spPr>
            <a:xfrm>
              <a:off x="837311" y="3632417"/>
              <a:ext cx="71128" cy="146860"/>
            </a:xfrm>
            <a:custGeom>
              <a:avLst/>
              <a:gdLst/>
              <a:ahLst/>
              <a:cxnLst/>
              <a:rect l="l" t="t" r="r" b="b"/>
              <a:pathLst>
                <a:path w="8765" h="18473" extrusionOk="0">
                  <a:moveTo>
                    <a:pt x="4619" y="0"/>
                  </a:moveTo>
                  <a:lnTo>
                    <a:pt x="3884" y="53"/>
                  </a:lnTo>
                  <a:lnTo>
                    <a:pt x="3254" y="158"/>
                  </a:lnTo>
                  <a:lnTo>
                    <a:pt x="2677" y="315"/>
                  </a:lnTo>
                  <a:lnTo>
                    <a:pt x="2204" y="525"/>
                  </a:lnTo>
                  <a:lnTo>
                    <a:pt x="1785" y="787"/>
                  </a:lnTo>
                  <a:lnTo>
                    <a:pt x="1470" y="1102"/>
                  </a:lnTo>
                  <a:lnTo>
                    <a:pt x="1207" y="1417"/>
                  </a:lnTo>
                  <a:lnTo>
                    <a:pt x="945" y="1732"/>
                  </a:lnTo>
                  <a:lnTo>
                    <a:pt x="788" y="2099"/>
                  </a:lnTo>
                  <a:lnTo>
                    <a:pt x="683" y="2467"/>
                  </a:lnTo>
                  <a:lnTo>
                    <a:pt x="525" y="3149"/>
                  </a:lnTo>
                  <a:lnTo>
                    <a:pt x="473" y="3726"/>
                  </a:lnTo>
                  <a:lnTo>
                    <a:pt x="420" y="4198"/>
                  </a:lnTo>
                  <a:lnTo>
                    <a:pt x="473" y="4776"/>
                  </a:lnTo>
                  <a:lnTo>
                    <a:pt x="525" y="5353"/>
                  </a:lnTo>
                  <a:lnTo>
                    <a:pt x="630" y="5878"/>
                  </a:lnTo>
                  <a:lnTo>
                    <a:pt x="840" y="6403"/>
                  </a:lnTo>
                  <a:lnTo>
                    <a:pt x="1102" y="6927"/>
                  </a:lnTo>
                  <a:lnTo>
                    <a:pt x="1470" y="7452"/>
                  </a:lnTo>
                  <a:lnTo>
                    <a:pt x="1942" y="8029"/>
                  </a:lnTo>
                  <a:lnTo>
                    <a:pt x="2519" y="8659"/>
                  </a:lnTo>
                  <a:lnTo>
                    <a:pt x="4933" y="11178"/>
                  </a:lnTo>
                  <a:lnTo>
                    <a:pt x="5616" y="11913"/>
                  </a:lnTo>
                  <a:lnTo>
                    <a:pt x="5930" y="12228"/>
                  </a:lnTo>
                  <a:lnTo>
                    <a:pt x="6140" y="12595"/>
                  </a:lnTo>
                  <a:lnTo>
                    <a:pt x="6350" y="12962"/>
                  </a:lnTo>
                  <a:lnTo>
                    <a:pt x="6455"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1" y="16426"/>
                  </a:lnTo>
                  <a:lnTo>
                    <a:pt x="3149" y="16321"/>
                  </a:lnTo>
                  <a:lnTo>
                    <a:pt x="2939" y="16164"/>
                  </a:lnTo>
                  <a:lnTo>
                    <a:pt x="2782" y="16006"/>
                  </a:lnTo>
                  <a:lnTo>
                    <a:pt x="2519" y="15691"/>
                  </a:lnTo>
                  <a:lnTo>
                    <a:pt x="2362" y="15324"/>
                  </a:lnTo>
                  <a:lnTo>
                    <a:pt x="2257" y="14957"/>
                  </a:lnTo>
                  <a:lnTo>
                    <a:pt x="2152" y="14432"/>
                  </a:lnTo>
                  <a:lnTo>
                    <a:pt x="2152" y="13802"/>
                  </a:lnTo>
                  <a:lnTo>
                    <a:pt x="2152" y="12018"/>
                  </a:lnTo>
                  <a:lnTo>
                    <a:pt x="0" y="12018"/>
                  </a:lnTo>
                  <a:lnTo>
                    <a:pt x="0" y="14012"/>
                  </a:lnTo>
                  <a:lnTo>
                    <a:pt x="0" y="14537"/>
                  </a:lnTo>
                  <a:lnTo>
                    <a:pt x="53" y="15009"/>
                  </a:lnTo>
                  <a:lnTo>
                    <a:pt x="158" y="15481"/>
                  </a:lnTo>
                  <a:lnTo>
                    <a:pt x="263" y="15954"/>
                  </a:lnTo>
                  <a:lnTo>
                    <a:pt x="473" y="16426"/>
                  </a:lnTo>
                  <a:lnTo>
                    <a:pt x="683" y="16846"/>
                  </a:lnTo>
                  <a:lnTo>
                    <a:pt x="997" y="17213"/>
                  </a:lnTo>
                  <a:lnTo>
                    <a:pt x="1417" y="17581"/>
                  </a:lnTo>
                  <a:lnTo>
                    <a:pt x="1785" y="17843"/>
                  </a:lnTo>
                  <a:lnTo>
                    <a:pt x="2047" y="18000"/>
                  </a:lnTo>
                  <a:lnTo>
                    <a:pt x="2414" y="18158"/>
                  </a:lnTo>
                  <a:lnTo>
                    <a:pt x="2782" y="18263"/>
                  </a:lnTo>
                  <a:lnTo>
                    <a:pt x="3254" y="18368"/>
                  </a:lnTo>
                  <a:lnTo>
                    <a:pt x="3779" y="18473"/>
                  </a:lnTo>
                  <a:lnTo>
                    <a:pt x="4986" y="18473"/>
                  </a:lnTo>
                  <a:lnTo>
                    <a:pt x="5668" y="18368"/>
                  </a:lnTo>
                  <a:lnTo>
                    <a:pt x="6350" y="18105"/>
                  </a:lnTo>
                  <a:lnTo>
                    <a:pt x="6718" y="17948"/>
                  </a:lnTo>
                  <a:lnTo>
                    <a:pt x="7085" y="17738"/>
                  </a:lnTo>
                  <a:lnTo>
                    <a:pt x="7400" y="17528"/>
                  </a:lnTo>
                  <a:lnTo>
                    <a:pt x="7715" y="17213"/>
                  </a:lnTo>
                  <a:lnTo>
                    <a:pt x="8030" y="16846"/>
                  </a:lnTo>
                  <a:lnTo>
                    <a:pt x="8240" y="16479"/>
                  </a:lnTo>
                  <a:lnTo>
                    <a:pt x="8450" y="16006"/>
                  </a:lnTo>
                  <a:lnTo>
                    <a:pt x="8607" y="15481"/>
                  </a:lnTo>
                  <a:lnTo>
                    <a:pt x="8712" y="14852"/>
                  </a:lnTo>
                  <a:lnTo>
                    <a:pt x="8764" y="14170"/>
                  </a:lnTo>
                  <a:lnTo>
                    <a:pt x="8712" y="13487"/>
                  </a:lnTo>
                  <a:lnTo>
                    <a:pt x="8607" y="12805"/>
                  </a:lnTo>
                  <a:lnTo>
                    <a:pt x="8450" y="12280"/>
                  </a:lnTo>
                  <a:lnTo>
                    <a:pt x="8240" y="11755"/>
                  </a:lnTo>
                  <a:lnTo>
                    <a:pt x="7925" y="11231"/>
                  </a:lnTo>
                  <a:lnTo>
                    <a:pt x="7557" y="10706"/>
                  </a:lnTo>
                  <a:lnTo>
                    <a:pt x="7138" y="10181"/>
                  </a:lnTo>
                  <a:lnTo>
                    <a:pt x="6613" y="9656"/>
                  </a:lnTo>
                  <a:lnTo>
                    <a:pt x="4356" y="7295"/>
                  </a:lnTo>
                  <a:lnTo>
                    <a:pt x="3569" y="6403"/>
                  </a:lnTo>
                  <a:lnTo>
                    <a:pt x="3254" y="6035"/>
                  </a:lnTo>
                  <a:lnTo>
                    <a:pt x="2992" y="5668"/>
                  </a:lnTo>
                  <a:lnTo>
                    <a:pt x="2834" y="5301"/>
                  </a:lnTo>
                  <a:lnTo>
                    <a:pt x="2677" y="4933"/>
                  </a:lnTo>
                  <a:lnTo>
                    <a:pt x="2624" y="4513"/>
                  </a:lnTo>
                  <a:lnTo>
                    <a:pt x="2624" y="4041"/>
                  </a:lnTo>
                  <a:lnTo>
                    <a:pt x="2624" y="3516"/>
                  </a:lnTo>
                  <a:lnTo>
                    <a:pt x="2677" y="3149"/>
                  </a:lnTo>
                  <a:lnTo>
                    <a:pt x="2834" y="2782"/>
                  </a:lnTo>
                  <a:lnTo>
                    <a:pt x="3044" y="2467"/>
                  </a:lnTo>
                  <a:lnTo>
                    <a:pt x="3202" y="2309"/>
                  </a:lnTo>
                  <a:lnTo>
                    <a:pt x="3411" y="2204"/>
                  </a:lnTo>
                  <a:lnTo>
                    <a:pt x="3621" y="2047"/>
                  </a:lnTo>
                  <a:lnTo>
                    <a:pt x="3884" y="1994"/>
                  </a:lnTo>
                  <a:lnTo>
                    <a:pt x="4146" y="1942"/>
                  </a:lnTo>
                  <a:lnTo>
                    <a:pt x="5038" y="1942"/>
                  </a:lnTo>
                  <a:lnTo>
                    <a:pt x="5406" y="2099"/>
                  </a:lnTo>
                  <a:lnTo>
                    <a:pt x="5773" y="2309"/>
                  </a:lnTo>
                  <a:lnTo>
                    <a:pt x="5983" y="2519"/>
                  </a:lnTo>
                  <a:lnTo>
                    <a:pt x="6140" y="2782"/>
                  </a:lnTo>
                  <a:lnTo>
                    <a:pt x="6245" y="2991"/>
                  </a:lnTo>
                  <a:lnTo>
                    <a:pt x="6350" y="3359"/>
                  </a:lnTo>
                  <a:lnTo>
                    <a:pt x="6403" y="3936"/>
                  </a:lnTo>
                  <a:lnTo>
                    <a:pt x="6455" y="5563"/>
                  </a:lnTo>
                  <a:lnTo>
                    <a:pt x="8397" y="5563"/>
                  </a:lnTo>
                  <a:lnTo>
                    <a:pt x="8397" y="3936"/>
                  </a:lnTo>
                  <a:lnTo>
                    <a:pt x="8345" y="2834"/>
                  </a:lnTo>
                  <a:lnTo>
                    <a:pt x="8292" y="2467"/>
                  </a:lnTo>
                  <a:lnTo>
                    <a:pt x="8187" y="2099"/>
                  </a:lnTo>
                  <a:lnTo>
                    <a:pt x="8030" y="1784"/>
                  </a:lnTo>
                  <a:lnTo>
                    <a:pt x="7872" y="1470"/>
                  </a:lnTo>
                  <a:lnTo>
                    <a:pt x="7557" y="1050"/>
                  </a:lnTo>
                  <a:lnTo>
                    <a:pt x="7138"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4"/>
            <p:cNvSpPr/>
            <p:nvPr/>
          </p:nvSpPr>
          <p:spPr>
            <a:xfrm>
              <a:off x="920782" y="3674552"/>
              <a:ext cx="58347" cy="104725"/>
            </a:xfrm>
            <a:custGeom>
              <a:avLst/>
              <a:gdLst/>
              <a:ahLst/>
              <a:cxnLst/>
              <a:rect l="l" t="t" r="r" b="b"/>
              <a:pathLst>
                <a:path w="7190" h="13173" extrusionOk="0">
                  <a:moveTo>
                    <a:pt x="3989" y="1575"/>
                  </a:moveTo>
                  <a:lnTo>
                    <a:pt x="4199" y="1627"/>
                  </a:lnTo>
                  <a:lnTo>
                    <a:pt x="4409" y="1732"/>
                  </a:lnTo>
                  <a:lnTo>
                    <a:pt x="4566" y="1837"/>
                  </a:lnTo>
                  <a:lnTo>
                    <a:pt x="4881" y="2100"/>
                  </a:lnTo>
                  <a:lnTo>
                    <a:pt x="5038" y="2415"/>
                  </a:lnTo>
                  <a:lnTo>
                    <a:pt x="5143" y="2782"/>
                  </a:lnTo>
                  <a:lnTo>
                    <a:pt x="5248" y="3149"/>
                  </a:lnTo>
                  <a:lnTo>
                    <a:pt x="5248" y="3779"/>
                  </a:lnTo>
                  <a:lnTo>
                    <a:pt x="5248" y="5353"/>
                  </a:lnTo>
                  <a:lnTo>
                    <a:pt x="2047" y="5353"/>
                  </a:lnTo>
                  <a:lnTo>
                    <a:pt x="2099" y="3464"/>
                  </a:lnTo>
                  <a:lnTo>
                    <a:pt x="2152" y="2992"/>
                  </a:lnTo>
                  <a:lnTo>
                    <a:pt x="2204" y="2624"/>
                  </a:lnTo>
                  <a:lnTo>
                    <a:pt x="2362" y="2310"/>
                  </a:lnTo>
                  <a:lnTo>
                    <a:pt x="2467" y="2100"/>
                  </a:lnTo>
                  <a:lnTo>
                    <a:pt x="2624" y="1942"/>
                  </a:lnTo>
                  <a:lnTo>
                    <a:pt x="2782" y="1785"/>
                  </a:lnTo>
                  <a:lnTo>
                    <a:pt x="3044" y="1680"/>
                  </a:lnTo>
                  <a:lnTo>
                    <a:pt x="3359" y="1575"/>
                  </a:lnTo>
                  <a:close/>
                  <a:moveTo>
                    <a:pt x="3516" y="1"/>
                  </a:moveTo>
                  <a:lnTo>
                    <a:pt x="2939" y="53"/>
                  </a:lnTo>
                  <a:lnTo>
                    <a:pt x="2414" y="158"/>
                  </a:lnTo>
                  <a:lnTo>
                    <a:pt x="1994" y="263"/>
                  </a:lnTo>
                  <a:lnTo>
                    <a:pt x="1575" y="473"/>
                  </a:lnTo>
                  <a:lnTo>
                    <a:pt x="1260" y="683"/>
                  </a:lnTo>
                  <a:lnTo>
                    <a:pt x="945"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473" y="11546"/>
                  </a:lnTo>
                  <a:lnTo>
                    <a:pt x="683" y="11808"/>
                  </a:lnTo>
                  <a:lnTo>
                    <a:pt x="840" y="12071"/>
                  </a:lnTo>
                  <a:lnTo>
                    <a:pt x="1050" y="12281"/>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4"/>
                  </a:lnTo>
                  <a:lnTo>
                    <a:pt x="4566" y="11336"/>
                  </a:lnTo>
                  <a:lnTo>
                    <a:pt x="4409" y="11389"/>
                  </a:lnTo>
                  <a:lnTo>
                    <a:pt x="4199" y="11493"/>
                  </a:lnTo>
                  <a:lnTo>
                    <a:pt x="3674" y="11546"/>
                  </a:lnTo>
                  <a:lnTo>
                    <a:pt x="3464" y="11493"/>
                  </a:lnTo>
                  <a:lnTo>
                    <a:pt x="3202" y="11493"/>
                  </a:lnTo>
                  <a:lnTo>
                    <a:pt x="2834" y="11336"/>
                  </a:lnTo>
                  <a:lnTo>
                    <a:pt x="2572" y="11074"/>
                  </a:lnTo>
                  <a:lnTo>
                    <a:pt x="2362" y="10811"/>
                  </a:lnTo>
                  <a:lnTo>
                    <a:pt x="2257" y="10496"/>
                  </a:lnTo>
                  <a:lnTo>
                    <a:pt x="2152" y="10234"/>
                  </a:lnTo>
                  <a:lnTo>
                    <a:pt x="2099" y="9709"/>
                  </a:lnTo>
                  <a:lnTo>
                    <a:pt x="2047" y="8555"/>
                  </a:lnTo>
                  <a:lnTo>
                    <a:pt x="2047" y="6980"/>
                  </a:lnTo>
                  <a:lnTo>
                    <a:pt x="7190" y="6980"/>
                  </a:lnTo>
                  <a:lnTo>
                    <a:pt x="7137" y="3936"/>
                  </a:lnTo>
                  <a:lnTo>
                    <a:pt x="7137"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4"/>
            <p:cNvSpPr/>
            <p:nvPr/>
          </p:nvSpPr>
          <p:spPr>
            <a:xfrm>
              <a:off x="995310" y="3674552"/>
              <a:ext cx="43870" cy="102642"/>
            </a:xfrm>
            <a:custGeom>
              <a:avLst/>
              <a:gdLst/>
              <a:ahLst/>
              <a:cxnLst/>
              <a:rect l="l" t="t" r="r" b="b"/>
              <a:pathLst>
                <a:path w="5406" h="12911" extrusionOk="0">
                  <a:moveTo>
                    <a:pt x="5038" y="1"/>
                  </a:moveTo>
                  <a:lnTo>
                    <a:pt x="4671" y="53"/>
                  </a:lnTo>
                  <a:lnTo>
                    <a:pt x="4303" y="105"/>
                  </a:lnTo>
                  <a:lnTo>
                    <a:pt x="4041" y="210"/>
                  </a:lnTo>
                  <a:lnTo>
                    <a:pt x="3726" y="368"/>
                  </a:lnTo>
                  <a:lnTo>
                    <a:pt x="3464" y="525"/>
                  </a:lnTo>
                  <a:lnTo>
                    <a:pt x="3044" y="893"/>
                  </a:lnTo>
                  <a:lnTo>
                    <a:pt x="2677" y="1313"/>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2"/>
                  </a:lnTo>
                  <a:lnTo>
                    <a:pt x="2677" y="3149"/>
                  </a:lnTo>
                  <a:lnTo>
                    <a:pt x="2939" y="2834"/>
                  </a:lnTo>
                  <a:lnTo>
                    <a:pt x="3254" y="2572"/>
                  </a:lnTo>
                  <a:lnTo>
                    <a:pt x="3621" y="2362"/>
                  </a:lnTo>
                  <a:lnTo>
                    <a:pt x="3936" y="2257"/>
                  </a:lnTo>
                  <a:lnTo>
                    <a:pt x="4303" y="2205"/>
                  </a:lnTo>
                  <a:lnTo>
                    <a:pt x="4671" y="2152"/>
                  </a:lnTo>
                  <a:lnTo>
                    <a:pt x="5406" y="2152"/>
                  </a:lnTo>
                  <a:lnTo>
                    <a:pt x="5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4"/>
            <p:cNvSpPr/>
            <p:nvPr/>
          </p:nvSpPr>
          <p:spPr>
            <a:xfrm>
              <a:off x="1046410" y="3676222"/>
              <a:ext cx="64319" cy="100973"/>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4"/>
            <p:cNvSpPr/>
            <p:nvPr/>
          </p:nvSpPr>
          <p:spPr>
            <a:xfrm>
              <a:off x="112008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4"/>
            <p:cNvSpPr/>
            <p:nvPr/>
          </p:nvSpPr>
          <p:spPr>
            <a:xfrm>
              <a:off x="1152879" y="3674552"/>
              <a:ext cx="58355" cy="104725"/>
            </a:xfrm>
            <a:custGeom>
              <a:avLst/>
              <a:gdLst/>
              <a:ahLst/>
              <a:cxnLst/>
              <a:rect l="l" t="t" r="r" b="b"/>
              <a:pathLst>
                <a:path w="7191" h="13173" extrusionOk="0">
                  <a:moveTo>
                    <a:pt x="3097" y="1"/>
                  </a:moveTo>
                  <a:lnTo>
                    <a:pt x="2520"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1"/>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1"/>
                  </a:lnTo>
                  <a:lnTo>
                    <a:pt x="6298" y="12176"/>
                  </a:lnTo>
                  <a:lnTo>
                    <a:pt x="6560" y="11861"/>
                  </a:lnTo>
                  <a:lnTo>
                    <a:pt x="6718" y="11546"/>
                  </a:lnTo>
                  <a:lnTo>
                    <a:pt x="6875" y="11179"/>
                  </a:lnTo>
                  <a:lnTo>
                    <a:pt x="6980" y="10759"/>
                  </a:lnTo>
                  <a:lnTo>
                    <a:pt x="7138" y="9972"/>
                  </a:lnTo>
                  <a:lnTo>
                    <a:pt x="7190" y="9079"/>
                  </a:lnTo>
                  <a:lnTo>
                    <a:pt x="7190" y="8187"/>
                  </a:lnTo>
                  <a:lnTo>
                    <a:pt x="5248" y="8187"/>
                  </a:lnTo>
                  <a:lnTo>
                    <a:pt x="5248" y="8974"/>
                  </a:lnTo>
                  <a:lnTo>
                    <a:pt x="5248" y="9604"/>
                  </a:lnTo>
                  <a:lnTo>
                    <a:pt x="5143" y="10181"/>
                  </a:lnTo>
                  <a:lnTo>
                    <a:pt x="5039" y="10654"/>
                  </a:lnTo>
                  <a:lnTo>
                    <a:pt x="4829"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5"/>
                  </a:lnTo>
                  <a:lnTo>
                    <a:pt x="5091" y="2362"/>
                  </a:lnTo>
                  <a:lnTo>
                    <a:pt x="5196" y="2834"/>
                  </a:lnTo>
                  <a:lnTo>
                    <a:pt x="5248" y="3412"/>
                  </a:lnTo>
                  <a:lnTo>
                    <a:pt x="5248" y="4829"/>
                  </a:lnTo>
                  <a:lnTo>
                    <a:pt x="7190" y="4829"/>
                  </a:lnTo>
                  <a:lnTo>
                    <a:pt x="7190" y="3884"/>
                  </a:lnTo>
                  <a:lnTo>
                    <a:pt x="7138" y="2992"/>
                  </a:lnTo>
                  <a:lnTo>
                    <a:pt x="7033" y="2205"/>
                  </a:lnTo>
                  <a:lnTo>
                    <a:pt x="6928" y="1837"/>
                  </a:lnTo>
                  <a:lnTo>
                    <a:pt x="6770" y="1470"/>
                  </a:lnTo>
                  <a:lnTo>
                    <a:pt x="6560" y="1155"/>
                  </a:lnTo>
                  <a:lnTo>
                    <a:pt x="6351"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4"/>
            <p:cNvSpPr/>
            <p:nvPr/>
          </p:nvSpPr>
          <p:spPr>
            <a:xfrm>
              <a:off x="1225703" y="3674552"/>
              <a:ext cx="58355" cy="104725"/>
            </a:xfrm>
            <a:custGeom>
              <a:avLst/>
              <a:gdLst/>
              <a:ahLst/>
              <a:cxnLst/>
              <a:rect l="l" t="t" r="r" b="b"/>
              <a:pathLst>
                <a:path w="7191" h="13173" extrusionOk="0">
                  <a:moveTo>
                    <a:pt x="3936" y="1575"/>
                  </a:moveTo>
                  <a:lnTo>
                    <a:pt x="4199" y="1627"/>
                  </a:lnTo>
                  <a:lnTo>
                    <a:pt x="4409" y="1732"/>
                  </a:lnTo>
                  <a:lnTo>
                    <a:pt x="4566" y="1837"/>
                  </a:lnTo>
                  <a:lnTo>
                    <a:pt x="4829" y="2100"/>
                  </a:lnTo>
                  <a:lnTo>
                    <a:pt x="5039" y="2415"/>
                  </a:lnTo>
                  <a:lnTo>
                    <a:pt x="5143" y="2782"/>
                  </a:lnTo>
                  <a:lnTo>
                    <a:pt x="5196" y="3149"/>
                  </a:lnTo>
                  <a:lnTo>
                    <a:pt x="5248" y="3779"/>
                  </a:lnTo>
                  <a:lnTo>
                    <a:pt x="5248" y="5353"/>
                  </a:lnTo>
                  <a:lnTo>
                    <a:pt x="2047" y="5353"/>
                  </a:lnTo>
                  <a:lnTo>
                    <a:pt x="2100" y="3464"/>
                  </a:lnTo>
                  <a:lnTo>
                    <a:pt x="2100" y="2992"/>
                  </a:lnTo>
                  <a:lnTo>
                    <a:pt x="2205" y="2624"/>
                  </a:lnTo>
                  <a:lnTo>
                    <a:pt x="2362" y="2310"/>
                  </a:lnTo>
                  <a:lnTo>
                    <a:pt x="2467" y="2100"/>
                  </a:lnTo>
                  <a:lnTo>
                    <a:pt x="2624" y="1942"/>
                  </a:lnTo>
                  <a:lnTo>
                    <a:pt x="2782" y="1785"/>
                  </a:lnTo>
                  <a:lnTo>
                    <a:pt x="3044" y="1680"/>
                  </a:lnTo>
                  <a:lnTo>
                    <a:pt x="3307" y="1575"/>
                  </a:lnTo>
                  <a:close/>
                  <a:moveTo>
                    <a:pt x="3517" y="1"/>
                  </a:moveTo>
                  <a:lnTo>
                    <a:pt x="2939" y="53"/>
                  </a:lnTo>
                  <a:lnTo>
                    <a:pt x="2415" y="158"/>
                  </a:lnTo>
                  <a:lnTo>
                    <a:pt x="1942" y="263"/>
                  </a:lnTo>
                  <a:lnTo>
                    <a:pt x="1575" y="473"/>
                  </a:lnTo>
                  <a:lnTo>
                    <a:pt x="1260" y="683"/>
                  </a:lnTo>
                  <a:lnTo>
                    <a:pt x="945" y="945"/>
                  </a:lnTo>
                  <a:lnTo>
                    <a:pt x="735" y="1260"/>
                  </a:lnTo>
                  <a:lnTo>
                    <a:pt x="525" y="1627"/>
                  </a:lnTo>
                  <a:lnTo>
                    <a:pt x="368" y="1995"/>
                  </a:lnTo>
                  <a:lnTo>
                    <a:pt x="263" y="2362"/>
                  </a:lnTo>
                  <a:lnTo>
                    <a:pt x="105" y="3254"/>
                  </a:lnTo>
                  <a:lnTo>
                    <a:pt x="0" y="4199"/>
                  </a:lnTo>
                  <a:lnTo>
                    <a:pt x="0" y="5248"/>
                  </a:lnTo>
                  <a:lnTo>
                    <a:pt x="0" y="8240"/>
                  </a:lnTo>
                  <a:lnTo>
                    <a:pt x="105" y="9919"/>
                  </a:lnTo>
                  <a:lnTo>
                    <a:pt x="105" y="10391"/>
                  </a:lnTo>
                  <a:lnTo>
                    <a:pt x="210" y="10706"/>
                  </a:lnTo>
                  <a:lnTo>
                    <a:pt x="315" y="11179"/>
                  </a:lnTo>
                  <a:lnTo>
                    <a:pt x="473" y="11546"/>
                  </a:lnTo>
                  <a:lnTo>
                    <a:pt x="630" y="11808"/>
                  </a:lnTo>
                  <a:lnTo>
                    <a:pt x="840" y="12071"/>
                  </a:lnTo>
                  <a:lnTo>
                    <a:pt x="1050" y="12281"/>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4"/>
                  </a:lnTo>
                  <a:lnTo>
                    <a:pt x="4566" y="11336"/>
                  </a:lnTo>
                  <a:lnTo>
                    <a:pt x="4356" y="11389"/>
                  </a:lnTo>
                  <a:lnTo>
                    <a:pt x="4199" y="11493"/>
                  </a:lnTo>
                  <a:lnTo>
                    <a:pt x="3674" y="11546"/>
                  </a:lnTo>
                  <a:lnTo>
                    <a:pt x="3412" y="11493"/>
                  </a:lnTo>
                  <a:lnTo>
                    <a:pt x="3202" y="11493"/>
                  </a:lnTo>
                  <a:lnTo>
                    <a:pt x="2834"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5" y="1522"/>
                  </a:lnTo>
                  <a:lnTo>
                    <a:pt x="6455" y="1208"/>
                  </a:lnTo>
                  <a:lnTo>
                    <a:pt x="6246"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4"/>
            <p:cNvSpPr/>
            <p:nvPr/>
          </p:nvSpPr>
          <p:spPr>
            <a:xfrm>
              <a:off x="1347501" y="3674552"/>
              <a:ext cx="59207" cy="102642"/>
            </a:xfrm>
            <a:custGeom>
              <a:avLst/>
              <a:gdLst/>
              <a:ahLst/>
              <a:cxnLst/>
              <a:rect l="l" t="t" r="r" b="b"/>
              <a:pathLst>
                <a:path w="7296" h="12911" extrusionOk="0">
                  <a:moveTo>
                    <a:pt x="4671" y="1"/>
                  </a:moveTo>
                  <a:lnTo>
                    <a:pt x="4094" y="53"/>
                  </a:lnTo>
                  <a:lnTo>
                    <a:pt x="3622" y="158"/>
                  </a:lnTo>
                  <a:lnTo>
                    <a:pt x="3202" y="315"/>
                  </a:lnTo>
                  <a:lnTo>
                    <a:pt x="2834" y="525"/>
                  </a:lnTo>
                  <a:lnTo>
                    <a:pt x="2572" y="735"/>
                  </a:lnTo>
                  <a:lnTo>
                    <a:pt x="2310" y="998"/>
                  </a:lnTo>
                  <a:lnTo>
                    <a:pt x="1942" y="1417"/>
                  </a:lnTo>
                  <a:lnTo>
                    <a:pt x="1942" y="210"/>
                  </a:lnTo>
                  <a:lnTo>
                    <a:pt x="1" y="210"/>
                  </a:lnTo>
                  <a:lnTo>
                    <a:pt x="1" y="12910"/>
                  </a:lnTo>
                  <a:lnTo>
                    <a:pt x="2047" y="12910"/>
                  </a:lnTo>
                  <a:lnTo>
                    <a:pt x="2047" y="4724"/>
                  </a:lnTo>
                  <a:lnTo>
                    <a:pt x="2047" y="3622"/>
                  </a:lnTo>
                  <a:lnTo>
                    <a:pt x="2152" y="3097"/>
                  </a:lnTo>
                  <a:lnTo>
                    <a:pt x="2257" y="2624"/>
                  </a:lnTo>
                  <a:lnTo>
                    <a:pt x="2467" y="2205"/>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100"/>
                  </a:lnTo>
                  <a:lnTo>
                    <a:pt x="5039" y="2415"/>
                  </a:lnTo>
                  <a:lnTo>
                    <a:pt x="5144" y="2887"/>
                  </a:lnTo>
                  <a:lnTo>
                    <a:pt x="5196" y="3412"/>
                  </a:lnTo>
                  <a:lnTo>
                    <a:pt x="5249" y="4619"/>
                  </a:lnTo>
                  <a:lnTo>
                    <a:pt x="5249" y="12910"/>
                  </a:lnTo>
                  <a:lnTo>
                    <a:pt x="7295" y="12910"/>
                  </a:lnTo>
                  <a:lnTo>
                    <a:pt x="7295" y="3989"/>
                  </a:lnTo>
                  <a:lnTo>
                    <a:pt x="7295" y="3307"/>
                  </a:lnTo>
                  <a:lnTo>
                    <a:pt x="7243" y="2624"/>
                  </a:lnTo>
                  <a:lnTo>
                    <a:pt x="7138" y="1942"/>
                  </a:lnTo>
                  <a:lnTo>
                    <a:pt x="7085" y="1627"/>
                  </a:lnTo>
                  <a:lnTo>
                    <a:pt x="6980" y="1313"/>
                  </a:lnTo>
                  <a:lnTo>
                    <a:pt x="6823" y="1050"/>
                  </a:lnTo>
                  <a:lnTo>
                    <a:pt x="6665" y="788"/>
                  </a:lnTo>
                  <a:lnTo>
                    <a:pt x="6456" y="578"/>
                  </a:lnTo>
                  <a:lnTo>
                    <a:pt x="6193" y="368"/>
                  </a:lnTo>
                  <a:lnTo>
                    <a:pt x="5878" y="210"/>
                  </a:lnTo>
                  <a:lnTo>
                    <a:pt x="5511" y="105"/>
                  </a:lnTo>
                  <a:lnTo>
                    <a:pt x="5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4"/>
            <p:cNvSpPr/>
            <p:nvPr/>
          </p:nvSpPr>
          <p:spPr>
            <a:xfrm>
              <a:off x="1425007" y="3676222"/>
              <a:ext cx="58777" cy="103056"/>
            </a:xfrm>
            <a:custGeom>
              <a:avLst/>
              <a:gdLst/>
              <a:ahLst/>
              <a:cxnLst/>
              <a:rect l="l" t="t" r="r" b="b"/>
              <a:pathLst>
                <a:path w="7243" h="12963" extrusionOk="0">
                  <a:moveTo>
                    <a:pt x="1" y="0"/>
                  </a:moveTo>
                  <a:lnTo>
                    <a:pt x="1" y="8030"/>
                  </a:lnTo>
                  <a:lnTo>
                    <a:pt x="1" y="9447"/>
                  </a:lnTo>
                  <a:lnTo>
                    <a:pt x="53" y="10496"/>
                  </a:lnTo>
                  <a:lnTo>
                    <a:pt x="158" y="10916"/>
                  </a:lnTo>
                  <a:lnTo>
                    <a:pt x="263" y="11283"/>
                  </a:lnTo>
                  <a:lnTo>
                    <a:pt x="368" y="11651"/>
                  </a:lnTo>
                  <a:lnTo>
                    <a:pt x="578" y="11966"/>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6"/>
                  </a:lnTo>
                  <a:lnTo>
                    <a:pt x="5301" y="11546"/>
                  </a:lnTo>
                  <a:lnTo>
                    <a:pt x="5301" y="12700"/>
                  </a:lnTo>
                  <a:lnTo>
                    <a:pt x="7243" y="12700"/>
                  </a:lnTo>
                  <a:lnTo>
                    <a:pt x="7243" y="0"/>
                  </a:lnTo>
                  <a:lnTo>
                    <a:pt x="5249" y="0"/>
                  </a:lnTo>
                  <a:lnTo>
                    <a:pt x="5249" y="8345"/>
                  </a:lnTo>
                  <a:lnTo>
                    <a:pt x="5249" y="9342"/>
                  </a:lnTo>
                  <a:lnTo>
                    <a:pt x="5196" y="9867"/>
                  </a:lnTo>
                  <a:lnTo>
                    <a:pt x="5039" y="10339"/>
                  </a:lnTo>
                  <a:lnTo>
                    <a:pt x="4829" y="10811"/>
                  </a:lnTo>
                  <a:lnTo>
                    <a:pt x="4671" y="10969"/>
                  </a:lnTo>
                  <a:lnTo>
                    <a:pt x="4514" y="11126"/>
                  </a:lnTo>
                  <a:lnTo>
                    <a:pt x="4304" y="11231"/>
                  </a:lnTo>
                  <a:lnTo>
                    <a:pt x="4094" y="11336"/>
                  </a:lnTo>
                  <a:lnTo>
                    <a:pt x="3832" y="11388"/>
                  </a:lnTo>
                  <a:lnTo>
                    <a:pt x="3517" y="11441"/>
                  </a:lnTo>
                  <a:lnTo>
                    <a:pt x="3255" y="11388"/>
                  </a:lnTo>
                  <a:lnTo>
                    <a:pt x="3045" y="11336"/>
                  </a:lnTo>
                  <a:lnTo>
                    <a:pt x="2835" y="11283"/>
                  </a:lnTo>
                  <a:lnTo>
                    <a:pt x="2677" y="11179"/>
                  </a:lnTo>
                  <a:lnTo>
                    <a:pt x="2415" y="10969"/>
                  </a:lnTo>
                  <a:lnTo>
                    <a:pt x="2257" y="10706"/>
                  </a:lnTo>
                  <a:lnTo>
                    <a:pt x="2152" y="10391"/>
                  </a:lnTo>
                  <a:lnTo>
                    <a:pt x="2048" y="10076"/>
                  </a:lnTo>
                  <a:lnTo>
                    <a:pt x="2048" y="9552"/>
                  </a:lnTo>
                  <a:lnTo>
                    <a:pt x="1995" y="8345"/>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4"/>
            <p:cNvSpPr/>
            <p:nvPr/>
          </p:nvSpPr>
          <p:spPr>
            <a:xfrm>
              <a:off x="1502092" y="3674552"/>
              <a:ext cx="102217" cy="102642"/>
            </a:xfrm>
            <a:custGeom>
              <a:avLst/>
              <a:gdLst/>
              <a:ahLst/>
              <a:cxnLst/>
              <a:rect l="l" t="t" r="r" b="b"/>
              <a:pathLst>
                <a:path w="12596" h="12911" extrusionOk="0">
                  <a:moveTo>
                    <a:pt x="4619" y="1"/>
                  </a:moveTo>
                  <a:lnTo>
                    <a:pt x="4094" y="53"/>
                  </a:lnTo>
                  <a:lnTo>
                    <a:pt x="3569" y="158"/>
                  </a:lnTo>
                  <a:lnTo>
                    <a:pt x="3202" y="315"/>
                  </a:lnTo>
                  <a:lnTo>
                    <a:pt x="2834" y="578"/>
                  </a:lnTo>
                  <a:lnTo>
                    <a:pt x="2520" y="788"/>
                  </a:lnTo>
                  <a:lnTo>
                    <a:pt x="2257" y="1050"/>
                  </a:lnTo>
                  <a:lnTo>
                    <a:pt x="1890" y="1470"/>
                  </a:lnTo>
                  <a:lnTo>
                    <a:pt x="1890" y="210"/>
                  </a:lnTo>
                  <a:lnTo>
                    <a:pt x="1" y="210"/>
                  </a:lnTo>
                  <a:lnTo>
                    <a:pt x="1" y="12910"/>
                  </a:lnTo>
                  <a:lnTo>
                    <a:pt x="2047" y="12910"/>
                  </a:lnTo>
                  <a:lnTo>
                    <a:pt x="2047" y="4619"/>
                  </a:lnTo>
                  <a:lnTo>
                    <a:pt x="2047" y="3517"/>
                  </a:lnTo>
                  <a:lnTo>
                    <a:pt x="2100" y="3044"/>
                  </a:lnTo>
                  <a:lnTo>
                    <a:pt x="2257" y="2572"/>
                  </a:lnTo>
                  <a:lnTo>
                    <a:pt x="2415" y="2152"/>
                  </a:lnTo>
                  <a:lnTo>
                    <a:pt x="2572" y="1995"/>
                  </a:lnTo>
                  <a:lnTo>
                    <a:pt x="2730" y="1837"/>
                  </a:lnTo>
                  <a:lnTo>
                    <a:pt x="2939" y="1732"/>
                  </a:lnTo>
                  <a:lnTo>
                    <a:pt x="3149" y="1627"/>
                  </a:lnTo>
                  <a:lnTo>
                    <a:pt x="3412" y="1575"/>
                  </a:lnTo>
                  <a:lnTo>
                    <a:pt x="3989" y="1575"/>
                  </a:lnTo>
                  <a:lnTo>
                    <a:pt x="4199" y="1627"/>
                  </a:lnTo>
                  <a:lnTo>
                    <a:pt x="4409" y="1680"/>
                  </a:lnTo>
                  <a:lnTo>
                    <a:pt x="4619" y="1785"/>
                  </a:lnTo>
                  <a:lnTo>
                    <a:pt x="4776" y="1942"/>
                  </a:lnTo>
                  <a:lnTo>
                    <a:pt x="4881" y="2100"/>
                  </a:lnTo>
                  <a:lnTo>
                    <a:pt x="5091" y="2467"/>
                  </a:lnTo>
                  <a:lnTo>
                    <a:pt x="5196" y="2887"/>
                  </a:lnTo>
                  <a:lnTo>
                    <a:pt x="5249" y="3412"/>
                  </a:lnTo>
                  <a:lnTo>
                    <a:pt x="5249" y="4619"/>
                  </a:lnTo>
                  <a:lnTo>
                    <a:pt x="5249" y="12910"/>
                  </a:lnTo>
                  <a:lnTo>
                    <a:pt x="7295" y="12910"/>
                  </a:lnTo>
                  <a:lnTo>
                    <a:pt x="7295" y="4619"/>
                  </a:lnTo>
                  <a:lnTo>
                    <a:pt x="7348" y="3569"/>
                  </a:lnTo>
                  <a:lnTo>
                    <a:pt x="7400" y="3044"/>
                  </a:lnTo>
                  <a:lnTo>
                    <a:pt x="7505" y="2572"/>
                  </a:lnTo>
                  <a:lnTo>
                    <a:pt x="7715" y="2152"/>
                  </a:lnTo>
                  <a:lnTo>
                    <a:pt x="7872" y="1995"/>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9"/>
                  </a:lnTo>
                  <a:lnTo>
                    <a:pt x="10549" y="12910"/>
                  </a:lnTo>
                  <a:lnTo>
                    <a:pt x="12596" y="12910"/>
                  </a:lnTo>
                  <a:lnTo>
                    <a:pt x="12596" y="4619"/>
                  </a:lnTo>
                  <a:lnTo>
                    <a:pt x="12596" y="3307"/>
                  </a:lnTo>
                  <a:lnTo>
                    <a:pt x="12543" y="2729"/>
                  </a:lnTo>
                  <a:lnTo>
                    <a:pt x="12491" y="2257"/>
                  </a:lnTo>
                  <a:lnTo>
                    <a:pt x="12386" y="1837"/>
                  </a:lnTo>
                  <a:lnTo>
                    <a:pt x="12228" y="1470"/>
                  </a:lnTo>
                  <a:lnTo>
                    <a:pt x="12018" y="1103"/>
                  </a:lnTo>
                  <a:lnTo>
                    <a:pt x="11756" y="788"/>
                  </a:lnTo>
                  <a:lnTo>
                    <a:pt x="11441" y="525"/>
                  </a:lnTo>
                  <a:lnTo>
                    <a:pt x="11126" y="315"/>
                  </a:lnTo>
                  <a:lnTo>
                    <a:pt x="10811" y="210"/>
                  </a:lnTo>
                  <a:lnTo>
                    <a:pt x="10549" y="105"/>
                  </a:lnTo>
                  <a:lnTo>
                    <a:pt x="10077" y="1"/>
                  </a:lnTo>
                  <a:lnTo>
                    <a:pt x="9762" y="1"/>
                  </a:lnTo>
                  <a:lnTo>
                    <a:pt x="9237" y="53"/>
                  </a:lnTo>
                  <a:lnTo>
                    <a:pt x="8765" y="158"/>
                  </a:lnTo>
                  <a:lnTo>
                    <a:pt x="8345" y="315"/>
                  </a:lnTo>
                  <a:lnTo>
                    <a:pt x="8030" y="525"/>
                  </a:lnTo>
                  <a:lnTo>
                    <a:pt x="7715" y="788"/>
                  </a:lnTo>
                  <a:lnTo>
                    <a:pt x="7505" y="1050"/>
                  </a:lnTo>
                  <a:lnTo>
                    <a:pt x="7138" y="1470"/>
                  </a:lnTo>
                  <a:lnTo>
                    <a:pt x="6823" y="1050"/>
                  </a:lnTo>
                  <a:lnTo>
                    <a:pt x="6613" y="788"/>
                  </a:lnTo>
                  <a:lnTo>
                    <a:pt x="6403" y="578"/>
                  </a:lnTo>
                  <a:lnTo>
                    <a:pt x="6036" y="315"/>
                  </a:lnTo>
                  <a:lnTo>
                    <a:pt x="5668" y="158"/>
                  </a:lnTo>
                  <a:lnTo>
                    <a:pt x="519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4"/>
            <p:cNvSpPr/>
            <p:nvPr/>
          </p:nvSpPr>
          <p:spPr>
            <a:xfrm>
              <a:off x="1620482" y="3641591"/>
              <a:ext cx="58355" cy="137686"/>
            </a:xfrm>
            <a:custGeom>
              <a:avLst/>
              <a:gdLst/>
              <a:ahLst/>
              <a:cxnLst/>
              <a:rect l="l" t="t" r="r" b="b"/>
              <a:pathLst>
                <a:path w="7191" h="17319" extrusionOk="0">
                  <a:moveTo>
                    <a:pt x="3832" y="1"/>
                  </a:moveTo>
                  <a:lnTo>
                    <a:pt x="2520" y="2782"/>
                  </a:lnTo>
                  <a:lnTo>
                    <a:pt x="4147" y="2782"/>
                  </a:lnTo>
                  <a:lnTo>
                    <a:pt x="6613" y="1"/>
                  </a:lnTo>
                  <a:close/>
                  <a:moveTo>
                    <a:pt x="3989" y="5721"/>
                  </a:moveTo>
                  <a:lnTo>
                    <a:pt x="4199" y="5773"/>
                  </a:lnTo>
                  <a:lnTo>
                    <a:pt x="4409" y="5878"/>
                  </a:lnTo>
                  <a:lnTo>
                    <a:pt x="4567" y="5983"/>
                  </a:lnTo>
                  <a:lnTo>
                    <a:pt x="4881" y="6246"/>
                  </a:lnTo>
                  <a:lnTo>
                    <a:pt x="5039" y="6561"/>
                  </a:lnTo>
                  <a:lnTo>
                    <a:pt x="5196" y="6928"/>
                  </a:lnTo>
                  <a:lnTo>
                    <a:pt x="5249" y="7295"/>
                  </a:lnTo>
                  <a:lnTo>
                    <a:pt x="5301" y="7925"/>
                  </a:lnTo>
                  <a:lnTo>
                    <a:pt x="5301" y="9499"/>
                  </a:lnTo>
                  <a:lnTo>
                    <a:pt x="2100" y="9499"/>
                  </a:lnTo>
                  <a:lnTo>
                    <a:pt x="2100" y="7610"/>
                  </a:lnTo>
                  <a:lnTo>
                    <a:pt x="2152" y="7138"/>
                  </a:lnTo>
                  <a:lnTo>
                    <a:pt x="2205" y="6770"/>
                  </a:lnTo>
                  <a:lnTo>
                    <a:pt x="2362" y="6456"/>
                  </a:lnTo>
                  <a:lnTo>
                    <a:pt x="2467" y="6246"/>
                  </a:lnTo>
                  <a:lnTo>
                    <a:pt x="2625" y="6088"/>
                  </a:lnTo>
                  <a:lnTo>
                    <a:pt x="2835" y="5931"/>
                  </a:lnTo>
                  <a:lnTo>
                    <a:pt x="3045" y="5826"/>
                  </a:lnTo>
                  <a:lnTo>
                    <a:pt x="3360" y="5721"/>
                  </a:lnTo>
                  <a:close/>
                  <a:moveTo>
                    <a:pt x="3517" y="4147"/>
                  </a:moveTo>
                  <a:lnTo>
                    <a:pt x="2940" y="4199"/>
                  </a:lnTo>
                  <a:lnTo>
                    <a:pt x="2415" y="4304"/>
                  </a:lnTo>
                  <a:lnTo>
                    <a:pt x="1995" y="4409"/>
                  </a:lnTo>
                  <a:lnTo>
                    <a:pt x="1575" y="4619"/>
                  </a:lnTo>
                  <a:lnTo>
                    <a:pt x="1260" y="4829"/>
                  </a:lnTo>
                  <a:lnTo>
                    <a:pt x="998" y="5091"/>
                  </a:lnTo>
                  <a:lnTo>
                    <a:pt x="736" y="5406"/>
                  </a:lnTo>
                  <a:lnTo>
                    <a:pt x="526" y="5773"/>
                  </a:lnTo>
                  <a:lnTo>
                    <a:pt x="368" y="6141"/>
                  </a:lnTo>
                  <a:lnTo>
                    <a:pt x="263" y="6508"/>
                  </a:lnTo>
                  <a:lnTo>
                    <a:pt x="106" y="7400"/>
                  </a:lnTo>
                  <a:lnTo>
                    <a:pt x="53" y="8345"/>
                  </a:lnTo>
                  <a:lnTo>
                    <a:pt x="1" y="9394"/>
                  </a:lnTo>
                  <a:lnTo>
                    <a:pt x="53" y="12386"/>
                  </a:lnTo>
                  <a:lnTo>
                    <a:pt x="106" y="14065"/>
                  </a:lnTo>
                  <a:lnTo>
                    <a:pt x="158" y="14537"/>
                  </a:lnTo>
                  <a:lnTo>
                    <a:pt x="211" y="14852"/>
                  </a:lnTo>
                  <a:lnTo>
                    <a:pt x="368" y="15325"/>
                  </a:lnTo>
                  <a:lnTo>
                    <a:pt x="526" y="15692"/>
                  </a:lnTo>
                  <a:lnTo>
                    <a:pt x="683" y="15954"/>
                  </a:lnTo>
                  <a:lnTo>
                    <a:pt x="841" y="16217"/>
                  </a:lnTo>
                  <a:lnTo>
                    <a:pt x="1050" y="16427"/>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7"/>
                  </a:lnTo>
                  <a:lnTo>
                    <a:pt x="6193" y="16427"/>
                  </a:lnTo>
                  <a:lnTo>
                    <a:pt x="6403" y="16217"/>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20"/>
                  </a:lnTo>
                  <a:lnTo>
                    <a:pt x="4567" y="15482"/>
                  </a:lnTo>
                  <a:lnTo>
                    <a:pt x="4409" y="15535"/>
                  </a:lnTo>
                  <a:lnTo>
                    <a:pt x="4199" y="15639"/>
                  </a:lnTo>
                  <a:lnTo>
                    <a:pt x="3727" y="15692"/>
                  </a:lnTo>
                  <a:lnTo>
                    <a:pt x="3464" y="15639"/>
                  </a:lnTo>
                  <a:lnTo>
                    <a:pt x="3202" y="15639"/>
                  </a:lnTo>
                  <a:lnTo>
                    <a:pt x="2835" y="15482"/>
                  </a:lnTo>
                  <a:lnTo>
                    <a:pt x="2572" y="15220"/>
                  </a:lnTo>
                  <a:lnTo>
                    <a:pt x="2362" y="14957"/>
                  </a:lnTo>
                  <a:lnTo>
                    <a:pt x="2257" y="14642"/>
                  </a:lnTo>
                  <a:lnTo>
                    <a:pt x="2152" y="14380"/>
                  </a:lnTo>
                  <a:lnTo>
                    <a:pt x="2100" y="13855"/>
                  </a:lnTo>
                  <a:lnTo>
                    <a:pt x="2048" y="12701"/>
                  </a:lnTo>
                  <a:lnTo>
                    <a:pt x="2100" y="11126"/>
                  </a:lnTo>
                  <a:lnTo>
                    <a:pt x="7191" y="11126"/>
                  </a:lnTo>
                  <a:lnTo>
                    <a:pt x="7191" y="8082"/>
                  </a:lnTo>
                  <a:lnTo>
                    <a:pt x="7138" y="7400"/>
                  </a:lnTo>
                  <a:lnTo>
                    <a:pt x="7086" y="6928"/>
                  </a:lnTo>
                  <a:lnTo>
                    <a:pt x="6981" y="6456"/>
                  </a:lnTo>
                  <a:lnTo>
                    <a:pt x="6823" y="6036"/>
                  </a:lnTo>
                  <a:lnTo>
                    <a:pt x="6666" y="5668"/>
                  </a:lnTo>
                  <a:lnTo>
                    <a:pt x="6456" y="5354"/>
                  </a:lnTo>
                  <a:lnTo>
                    <a:pt x="6246" y="5091"/>
                  </a:lnTo>
                  <a:lnTo>
                    <a:pt x="5983" y="4829"/>
                  </a:lnTo>
                  <a:lnTo>
                    <a:pt x="5721" y="4671"/>
                  </a:lnTo>
                  <a:lnTo>
                    <a:pt x="5459" y="4514"/>
                  </a:lnTo>
                  <a:lnTo>
                    <a:pt x="4881" y="4304"/>
                  </a:lnTo>
                  <a:lnTo>
                    <a:pt x="4357" y="4199"/>
                  </a:lnTo>
                  <a:lnTo>
                    <a:pt x="3884" y="41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4"/>
            <p:cNvSpPr/>
            <p:nvPr/>
          </p:nvSpPr>
          <p:spPr>
            <a:xfrm>
              <a:off x="1695440" y="3674552"/>
              <a:ext cx="43448" cy="102642"/>
            </a:xfrm>
            <a:custGeom>
              <a:avLst/>
              <a:gdLst/>
              <a:ahLst/>
              <a:cxnLst/>
              <a:rect l="l" t="t" r="r" b="b"/>
              <a:pathLst>
                <a:path w="5354" h="12911" extrusionOk="0">
                  <a:moveTo>
                    <a:pt x="4986" y="1"/>
                  </a:moveTo>
                  <a:lnTo>
                    <a:pt x="4618" y="53"/>
                  </a:lnTo>
                  <a:lnTo>
                    <a:pt x="4251" y="105"/>
                  </a:lnTo>
                  <a:lnTo>
                    <a:pt x="3989" y="210"/>
                  </a:lnTo>
                  <a:lnTo>
                    <a:pt x="3674" y="368"/>
                  </a:lnTo>
                  <a:lnTo>
                    <a:pt x="3464" y="525"/>
                  </a:lnTo>
                  <a:lnTo>
                    <a:pt x="2992" y="893"/>
                  </a:lnTo>
                  <a:lnTo>
                    <a:pt x="2624" y="1313"/>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2"/>
                  </a:lnTo>
                  <a:lnTo>
                    <a:pt x="2624" y="3149"/>
                  </a:lnTo>
                  <a:lnTo>
                    <a:pt x="2887" y="2834"/>
                  </a:lnTo>
                  <a:lnTo>
                    <a:pt x="3201" y="2572"/>
                  </a:lnTo>
                  <a:lnTo>
                    <a:pt x="3569" y="2362"/>
                  </a:lnTo>
                  <a:lnTo>
                    <a:pt x="3936" y="2257"/>
                  </a:lnTo>
                  <a:lnTo>
                    <a:pt x="4304" y="2205"/>
                  </a:lnTo>
                  <a:lnTo>
                    <a:pt x="4671" y="2152"/>
                  </a:lnTo>
                  <a:lnTo>
                    <a:pt x="5353" y="2152"/>
                  </a:lnTo>
                  <a:lnTo>
                    <a:pt x="5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4"/>
            <p:cNvSpPr/>
            <p:nvPr/>
          </p:nvSpPr>
          <p:spPr>
            <a:xfrm>
              <a:off x="1746970" y="3637839"/>
              <a:ext cx="16189" cy="139356"/>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4"/>
            <p:cNvSpPr/>
            <p:nvPr/>
          </p:nvSpPr>
          <p:spPr>
            <a:xfrm>
              <a:off x="1779763" y="3674552"/>
              <a:ext cx="60481" cy="134768"/>
            </a:xfrm>
            <a:custGeom>
              <a:avLst/>
              <a:gdLst/>
              <a:ahLst/>
              <a:cxnLst/>
              <a:rect l="l" t="t" r="r" b="b"/>
              <a:pathLst>
                <a:path w="7453" h="16952" extrusionOk="0">
                  <a:moveTo>
                    <a:pt x="3936" y="1627"/>
                  </a:moveTo>
                  <a:lnTo>
                    <a:pt x="4146" y="1680"/>
                  </a:lnTo>
                  <a:lnTo>
                    <a:pt x="4408" y="1785"/>
                  </a:lnTo>
                  <a:lnTo>
                    <a:pt x="4566" y="1837"/>
                  </a:lnTo>
                  <a:lnTo>
                    <a:pt x="4881" y="2100"/>
                  </a:lnTo>
                  <a:lnTo>
                    <a:pt x="5091" y="2415"/>
                  </a:lnTo>
                  <a:lnTo>
                    <a:pt x="5248" y="2729"/>
                  </a:lnTo>
                  <a:lnTo>
                    <a:pt x="5301" y="3044"/>
                  </a:lnTo>
                  <a:lnTo>
                    <a:pt x="5405" y="3569"/>
                  </a:lnTo>
                  <a:lnTo>
                    <a:pt x="5458" y="5039"/>
                  </a:lnTo>
                  <a:lnTo>
                    <a:pt x="5510" y="6508"/>
                  </a:lnTo>
                  <a:lnTo>
                    <a:pt x="5458" y="8660"/>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9"/>
                  </a:lnTo>
                  <a:lnTo>
                    <a:pt x="2729" y="11284"/>
                  </a:lnTo>
                  <a:lnTo>
                    <a:pt x="2572" y="11126"/>
                  </a:lnTo>
                  <a:lnTo>
                    <a:pt x="2467" y="10916"/>
                  </a:lnTo>
                  <a:lnTo>
                    <a:pt x="2362" y="10706"/>
                  </a:lnTo>
                  <a:lnTo>
                    <a:pt x="2257" y="10444"/>
                  </a:lnTo>
                  <a:lnTo>
                    <a:pt x="2152" y="9762"/>
                  </a:lnTo>
                  <a:lnTo>
                    <a:pt x="2099" y="8974"/>
                  </a:lnTo>
                  <a:lnTo>
                    <a:pt x="2099" y="6823"/>
                  </a:lnTo>
                  <a:lnTo>
                    <a:pt x="2099" y="4881"/>
                  </a:lnTo>
                  <a:lnTo>
                    <a:pt x="2152" y="3359"/>
                  </a:lnTo>
                  <a:lnTo>
                    <a:pt x="2204" y="2887"/>
                  </a:lnTo>
                  <a:lnTo>
                    <a:pt x="2257" y="2572"/>
                  </a:lnTo>
                  <a:lnTo>
                    <a:pt x="2414" y="2310"/>
                  </a:lnTo>
                  <a:lnTo>
                    <a:pt x="2572" y="2047"/>
                  </a:lnTo>
                  <a:lnTo>
                    <a:pt x="2834" y="1837"/>
                  </a:lnTo>
                  <a:lnTo>
                    <a:pt x="3201" y="1680"/>
                  </a:lnTo>
                  <a:lnTo>
                    <a:pt x="3621" y="1627"/>
                  </a:lnTo>
                  <a:close/>
                  <a:moveTo>
                    <a:pt x="2991" y="1"/>
                  </a:moveTo>
                  <a:lnTo>
                    <a:pt x="2519" y="53"/>
                  </a:lnTo>
                  <a:lnTo>
                    <a:pt x="2047" y="158"/>
                  </a:lnTo>
                  <a:lnTo>
                    <a:pt x="1627" y="368"/>
                  </a:lnTo>
                  <a:lnTo>
                    <a:pt x="1207" y="630"/>
                  </a:lnTo>
                  <a:lnTo>
                    <a:pt x="892" y="945"/>
                  </a:lnTo>
                  <a:lnTo>
                    <a:pt x="577" y="1365"/>
                  </a:lnTo>
                  <a:lnTo>
                    <a:pt x="315" y="1837"/>
                  </a:lnTo>
                  <a:lnTo>
                    <a:pt x="158" y="2415"/>
                  </a:lnTo>
                  <a:lnTo>
                    <a:pt x="53" y="3307"/>
                  </a:lnTo>
                  <a:lnTo>
                    <a:pt x="0" y="4514"/>
                  </a:lnTo>
                  <a:lnTo>
                    <a:pt x="0" y="6770"/>
                  </a:lnTo>
                  <a:lnTo>
                    <a:pt x="0" y="8817"/>
                  </a:lnTo>
                  <a:lnTo>
                    <a:pt x="53" y="9919"/>
                  </a:lnTo>
                  <a:lnTo>
                    <a:pt x="158" y="10706"/>
                  </a:lnTo>
                  <a:lnTo>
                    <a:pt x="315" y="11231"/>
                  </a:lnTo>
                  <a:lnTo>
                    <a:pt x="472" y="11651"/>
                  </a:lnTo>
                  <a:lnTo>
                    <a:pt x="735" y="12071"/>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281"/>
                  </a:lnTo>
                  <a:lnTo>
                    <a:pt x="5196" y="12071"/>
                  </a:lnTo>
                  <a:lnTo>
                    <a:pt x="5458" y="11651"/>
                  </a:lnTo>
                  <a:lnTo>
                    <a:pt x="5458" y="16951"/>
                  </a:lnTo>
                  <a:lnTo>
                    <a:pt x="7452" y="16951"/>
                  </a:lnTo>
                  <a:lnTo>
                    <a:pt x="7452" y="210"/>
                  </a:lnTo>
                  <a:lnTo>
                    <a:pt x="5510" y="210"/>
                  </a:lnTo>
                  <a:lnTo>
                    <a:pt x="5510" y="1575"/>
                  </a:lnTo>
                  <a:lnTo>
                    <a:pt x="5196" y="1103"/>
                  </a:lnTo>
                  <a:lnTo>
                    <a:pt x="4986" y="840"/>
                  </a:lnTo>
                  <a:lnTo>
                    <a:pt x="4723" y="578"/>
                  </a:lnTo>
                  <a:lnTo>
                    <a:pt x="4356" y="315"/>
                  </a:lnTo>
                  <a:lnTo>
                    <a:pt x="3989" y="158"/>
                  </a:lnTo>
                  <a:lnTo>
                    <a:pt x="3516" y="53"/>
                  </a:lnTo>
                  <a:lnTo>
                    <a:pt x="29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4"/>
            <p:cNvSpPr/>
            <p:nvPr/>
          </p:nvSpPr>
          <p:spPr>
            <a:xfrm>
              <a:off x="1858543" y="3676222"/>
              <a:ext cx="59207" cy="103056"/>
            </a:xfrm>
            <a:custGeom>
              <a:avLst/>
              <a:gdLst/>
              <a:ahLst/>
              <a:cxnLst/>
              <a:rect l="l" t="t" r="r" b="b"/>
              <a:pathLst>
                <a:path w="7296" h="12963" extrusionOk="0">
                  <a:moveTo>
                    <a:pt x="1" y="0"/>
                  </a:moveTo>
                  <a:lnTo>
                    <a:pt x="1" y="8030"/>
                  </a:lnTo>
                  <a:lnTo>
                    <a:pt x="1" y="9447"/>
                  </a:lnTo>
                  <a:lnTo>
                    <a:pt x="106" y="10496"/>
                  </a:lnTo>
                  <a:lnTo>
                    <a:pt x="158" y="10916"/>
                  </a:lnTo>
                  <a:lnTo>
                    <a:pt x="263" y="11283"/>
                  </a:lnTo>
                  <a:lnTo>
                    <a:pt x="421" y="11651"/>
                  </a:lnTo>
                  <a:lnTo>
                    <a:pt x="578" y="11966"/>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6"/>
                  </a:lnTo>
                  <a:lnTo>
                    <a:pt x="5354" y="11546"/>
                  </a:lnTo>
                  <a:lnTo>
                    <a:pt x="5354" y="12700"/>
                  </a:lnTo>
                  <a:lnTo>
                    <a:pt x="7295" y="12700"/>
                  </a:lnTo>
                  <a:lnTo>
                    <a:pt x="7295" y="0"/>
                  </a:lnTo>
                  <a:lnTo>
                    <a:pt x="5301" y="0"/>
                  </a:lnTo>
                  <a:lnTo>
                    <a:pt x="5301" y="8345"/>
                  </a:lnTo>
                  <a:lnTo>
                    <a:pt x="5249" y="9342"/>
                  </a:lnTo>
                  <a:lnTo>
                    <a:pt x="5196" y="9867"/>
                  </a:lnTo>
                  <a:lnTo>
                    <a:pt x="5039" y="10339"/>
                  </a:lnTo>
                  <a:lnTo>
                    <a:pt x="4829" y="10811"/>
                  </a:lnTo>
                  <a:lnTo>
                    <a:pt x="4724" y="10969"/>
                  </a:lnTo>
                  <a:lnTo>
                    <a:pt x="4514" y="11126"/>
                  </a:lnTo>
                  <a:lnTo>
                    <a:pt x="4357" y="11231"/>
                  </a:lnTo>
                  <a:lnTo>
                    <a:pt x="4094" y="11336"/>
                  </a:lnTo>
                  <a:lnTo>
                    <a:pt x="3832" y="11388"/>
                  </a:lnTo>
                  <a:lnTo>
                    <a:pt x="3517" y="11441"/>
                  </a:lnTo>
                  <a:lnTo>
                    <a:pt x="3255" y="11388"/>
                  </a:lnTo>
                  <a:lnTo>
                    <a:pt x="3045" y="11336"/>
                  </a:lnTo>
                  <a:lnTo>
                    <a:pt x="2887" y="11283"/>
                  </a:lnTo>
                  <a:lnTo>
                    <a:pt x="2677" y="11179"/>
                  </a:lnTo>
                  <a:lnTo>
                    <a:pt x="2415" y="10969"/>
                  </a:lnTo>
                  <a:lnTo>
                    <a:pt x="2257" y="10706"/>
                  </a:lnTo>
                  <a:lnTo>
                    <a:pt x="2152" y="10391"/>
                  </a:lnTo>
                  <a:lnTo>
                    <a:pt x="2100" y="10076"/>
                  </a:lnTo>
                  <a:lnTo>
                    <a:pt x="2047" y="9552"/>
                  </a:lnTo>
                  <a:lnTo>
                    <a:pt x="2047" y="8345"/>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4"/>
            <p:cNvSpPr/>
            <p:nvPr/>
          </p:nvSpPr>
          <p:spPr>
            <a:xfrm>
              <a:off x="1934354" y="3674552"/>
              <a:ext cx="57925" cy="104725"/>
            </a:xfrm>
            <a:custGeom>
              <a:avLst/>
              <a:gdLst/>
              <a:ahLst/>
              <a:cxnLst/>
              <a:rect l="l" t="t" r="r" b="b"/>
              <a:pathLst>
                <a:path w="7138" h="13173" extrusionOk="0">
                  <a:moveTo>
                    <a:pt x="3936" y="1575"/>
                  </a:moveTo>
                  <a:lnTo>
                    <a:pt x="4146" y="1627"/>
                  </a:lnTo>
                  <a:lnTo>
                    <a:pt x="4356" y="1732"/>
                  </a:lnTo>
                  <a:lnTo>
                    <a:pt x="4566" y="1837"/>
                  </a:lnTo>
                  <a:lnTo>
                    <a:pt x="4828" y="2100"/>
                  </a:lnTo>
                  <a:lnTo>
                    <a:pt x="4986" y="2415"/>
                  </a:lnTo>
                  <a:lnTo>
                    <a:pt x="5143" y="2782"/>
                  </a:lnTo>
                  <a:lnTo>
                    <a:pt x="5196" y="3149"/>
                  </a:lnTo>
                  <a:lnTo>
                    <a:pt x="5248" y="3779"/>
                  </a:lnTo>
                  <a:lnTo>
                    <a:pt x="5248" y="5353"/>
                  </a:lnTo>
                  <a:lnTo>
                    <a:pt x="2047" y="5353"/>
                  </a:lnTo>
                  <a:lnTo>
                    <a:pt x="2047" y="3464"/>
                  </a:lnTo>
                  <a:lnTo>
                    <a:pt x="2099" y="2992"/>
                  </a:lnTo>
                  <a:lnTo>
                    <a:pt x="2204" y="2624"/>
                  </a:lnTo>
                  <a:lnTo>
                    <a:pt x="2309" y="2310"/>
                  </a:lnTo>
                  <a:lnTo>
                    <a:pt x="2414" y="2100"/>
                  </a:lnTo>
                  <a:lnTo>
                    <a:pt x="2572" y="1942"/>
                  </a:lnTo>
                  <a:lnTo>
                    <a:pt x="2782" y="1785"/>
                  </a:lnTo>
                  <a:lnTo>
                    <a:pt x="2991" y="1680"/>
                  </a:lnTo>
                  <a:lnTo>
                    <a:pt x="3306" y="1575"/>
                  </a:lnTo>
                  <a:close/>
                  <a:moveTo>
                    <a:pt x="3464" y="1"/>
                  </a:moveTo>
                  <a:lnTo>
                    <a:pt x="2886" y="53"/>
                  </a:lnTo>
                  <a:lnTo>
                    <a:pt x="2414" y="158"/>
                  </a:lnTo>
                  <a:lnTo>
                    <a:pt x="1942" y="263"/>
                  </a:lnTo>
                  <a:lnTo>
                    <a:pt x="1574" y="473"/>
                  </a:lnTo>
                  <a:lnTo>
                    <a:pt x="1207" y="683"/>
                  </a:lnTo>
                  <a:lnTo>
                    <a:pt x="945" y="945"/>
                  </a:lnTo>
                  <a:lnTo>
                    <a:pt x="682" y="1260"/>
                  </a:lnTo>
                  <a:lnTo>
                    <a:pt x="525" y="1627"/>
                  </a:lnTo>
                  <a:lnTo>
                    <a:pt x="367" y="1995"/>
                  </a:lnTo>
                  <a:lnTo>
                    <a:pt x="210" y="2362"/>
                  </a:lnTo>
                  <a:lnTo>
                    <a:pt x="53" y="3254"/>
                  </a:lnTo>
                  <a:lnTo>
                    <a:pt x="0" y="4199"/>
                  </a:lnTo>
                  <a:lnTo>
                    <a:pt x="0" y="5248"/>
                  </a:lnTo>
                  <a:lnTo>
                    <a:pt x="0" y="8240"/>
                  </a:lnTo>
                  <a:lnTo>
                    <a:pt x="53" y="9919"/>
                  </a:lnTo>
                  <a:lnTo>
                    <a:pt x="105" y="10391"/>
                  </a:lnTo>
                  <a:lnTo>
                    <a:pt x="158" y="10706"/>
                  </a:lnTo>
                  <a:lnTo>
                    <a:pt x="315" y="11179"/>
                  </a:lnTo>
                  <a:lnTo>
                    <a:pt x="472" y="11546"/>
                  </a:lnTo>
                  <a:lnTo>
                    <a:pt x="630" y="11808"/>
                  </a:lnTo>
                  <a:lnTo>
                    <a:pt x="840" y="12071"/>
                  </a:lnTo>
                  <a:lnTo>
                    <a:pt x="997" y="12281"/>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1"/>
                  </a:lnTo>
                  <a:lnTo>
                    <a:pt x="6140" y="12281"/>
                  </a:lnTo>
                  <a:lnTo>
                    <a:pt x="6403" y="12071"/>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4"/>
                  </a:lnTo>
                  <a:lnTo>
                    <a:pt x="4513" y="11336"/>
                  </a:lnTo>
                  <a:lnTo>
                    <a:pt x="4356" y="11389"/>
                  </a:lnTo>
                  <a:lnTo>
                    <a:pt x="4146" y="11493"/>
                  </a:lnTo>
                  <a:lnTo>
                    <a:pt x="3674" y="11546"/>
                  </a:lnTo>
                  <a:lnTo>
                    <a:pt x="3411" y="11493"/>
                  </a:lnTo>
                  <a:lnTo>
                    <a:pt x="3201" y="11493"/>
                  </a:lnTo>
                  <a:lnTo>
                    <a:pt x="2782" y="11336"/>
                  </a:lnTo>
                  <a:lnTo>
                    <a:pt x="2519" y="11074"/>
                  </a:lnTo>
                  <a:lnTo>
                    <a:pt x="2309" y="10811"/>
                  </a:lnTo>
                  <a:lnTo>
                    <a:pt x="2204" y="10496"/>
                  </a:lnTo>
                  <a:lnTo>
                    <a:pt x="2152" y="10234"/>
                  </a:lnTo>
                  <a:lnTo>
                    <a:pt x="2047" y="9709"/>
                  </a:lnTo>
                  <a:lnTo>
                    <a:pt x="2047" y="8555"/>
                  </a:lnTo>
                  <a:lnTo>
                    <a:pt x="2047" y="6980"/>
                  </a:lnTo>
                  <a:lnTo>
                    <a:pt x="7137" y="6980"/>
                  </a:lnTo>
                  <a:lnTo>
                    <a:pt x="7137" y="3936"/>
                  </a:lnTo>
                  <a:lnTo>
                    <a:pt x="7085" y="3254"/>
                  </a:lnTo>
                  <a:lnTo>
                    <a:pt x="7032" y="2782"/>
                  </a:lnTo>
                  <a:lnTo>
                    <a:pt x="6927" y="2310"/>
                  </a:lnTo>
                  <a:lnTo>
                    <a:pt x="6822" y="1890"/>
                  </a:lnTo>
                  <a:lnTo>
                    <a:pt x="6613" y="1522"/>
                  </a:lnTo>
                  <a:lnTo>
                    <a:pt x="6403" y="1208"/>
                  </a:lnTo>
                  <a:lnTo>
                    <a:pt x="6193" y="945"/>
                  </a:lnTo>
                  <a:lnTo>
                    <a:pt x="5930" y="683"/>
                  </a:lnTo>
                  <a:lnTo>
                    <a:pt x="5668" y="525"/>
                  </a:lnTo>
                  <a:lnTo>
                    <a:pt x="5405" y="368"/>
                  </a:lnTo>
                  <a:lnTo>
                    <a:pt x="4881" y="158"/>
                  </a:lnTo>
                  <a:lnTo>
                    <a:pt x="4303"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4"/>
            <p:cNvSpPr/>
            <p:nvPr/>
          </p:nvSpPr>
          <p:spPr>
            <a:xfrm>
              <a:off x="2054447" y="3674552"/>
              <a:ext cx="58347" cy="104725"/>
            </a:xfrm>
            <a:custGeom>
              <a:avLst/>
              <a:gdLst/>
              <a:ahLst/>
              <a:cxnLst/>
              <a:rect l="l" t="t" r="r" b="b"/>
              <a:pathLst>
                <a:path w="7190" h="13173" extrusionOk="0">
                  <a:moveTo>
                    <a:pt x="3097" y="1"/>
                  </a:moveTo>
                  <a:lnTo>
                    <a:pt x="2519"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1"/>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1"/>
                  </a:lnTo>
                  <a:lnTo>
                    <a:pt x="6298" y="12176"/>
                  </a:lnTo>
                  <a:lnTo>
                    <a:pt x="6560" y="11861"/>
                  </a:lnTo>
                  <a:lnTo>
                    <a:pt x="6718" y="11546"/>
                  </a:lnTo>
                  <a:lnTo>
                    <a:pt x="6875" y="11179"/>
                  </a:lnTo>
                  <a:lnTo>
                    <a:pt x="6980" y="10759"/>
                  </a:lnTo>
                  <a:lnTo>
                    <a:pt x="7137" y="9972"/>
                  </a:lnTo>
                  <a:lnTo>
                    <a:pt x="7190" y="9079"/>
                  </a:lnTo>
                  <a:lnTo>
                    <a:pt x="7190" y="8187"/>
                  </a:lnTo>
                  <a:lnTo>
                    <a:pt x="5248" y="8187"/>
                  </a:lnTo>
                  <a:lnTo>
                    <a:pt x="5248" y="8974"/>
                  </a:lnTo>
                  <a:lnTo>
                    <a:pt x="5248" y="9604"/>
                  </a:lnTo>
                  <a:lnTo>
                    <a:pt x="5143" y="10181"/>
                  </a:lnTo>
                  <a:lnTo>
                    <a:pt x="5038" y="10654"/>
                  </a:lnTo>
                  <a:lnTo>
                    <a:pt x="4828"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5"/>
                  </a:lnTo>
                  <a:lnTo>
                    <a:pt x="5091" y="2362"/>
                  </a:lnTo>
                  <a:lnTo>
                    <a:pt x="5196" y="2834"/>
                  </a:lnTo>
                  <a:lnTo>
                    <a:pt x="5248" y="3412"/>
                  </a:lnTo>
                  <a:lnTo>
                    <a:pt x="5248" y="4829"/>
                  </a:lnTo>
                  <a:lnTo>
                    <a:pt x="7190" y="4829"/>
                  </a:lnTo>
                  <a:lnTo>
                    <a:pt x="7190" y="3884"/>
                  </a:lnTo>
                  <a:lnTo>
                    <a:pt x="7137" y="2992"/>
                  </a:lnTo>
                  <a:lnTo>
                    <a:pt x="7033" y="2205"/>
                  </a:lnTo>
                  <a:lnTo>
                    <a:pt x="6928" y="1837"/>
                  </a:lnTo>
                  <a:lnTo>
                    <a:pt x="6770" y="1470"/>
                  </a:lnTo>
                  <a:lnTo>
                    <a:pt x="6560" y="1155"/>
                  </a:lnTo>
                  <a:lnTo>
                    <a:pt x="6350"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4"/>
            <p:cNvSpPr/>
            <p:nvPr/>
          </p:nvSpPr>
          <p:spPr>
            <a:xfrm>
              <a:off x="2123863" y="3674552"/>
              <a:ext cx="64741" cy="104725"/>
            </a:xfrm>
            <a:custGeom>
              <a:avLst/>
              <a:gdLst/>
              <a:ahLst/>
              <a:cxnLst/>
              <a:rect l="l" t="t" r="r" b="b"/>
              <a:pathLst>
                <a:path w="7978" h="13173" extrusionOk="0">
                  <a:moveTo>
                    <a:pt x="5353" y="5668"/>
                  </a:moveTo>
                  <a:lnTo>
                    <a:pt x="5353" y="8817"/>
                  </a:lnTo>
                  <a:lnTo>
                    <a:pt x="5301" y="9552"/>
                  </a:lnTo>
                  <a:lnTo>
                    <a:pt x="5301" y="9919"/>
                  </a:lnTo>
                  <a:lnTo>
                    <a:pt x="5196" y="10234"/>
                  </a:lnTo>
                  <a:lnTo>
                    <a:pt x="5143" y="10549"/>
                  </a:lnTo>
                  <a:lnTo>
                    <a:pt x="4986" y="10811"/>
                  </a:lnTo>
                  <a:lnTo>
                    <a:pt x="4776" y="11074"/>
                  </a:lnTo>
                  <a:lnTo>
                    <a:pt x="4514" y="11284"/>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4" y="13120"/>
                  </a:lnTo>
                  <a:lnTo>
                    <a:pt x="2887"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57" y="12386"/>
                  </a:lnTo>
                  <a:lnTo>
                    <a:pt x="7452" y="12176"/>
                  </a:lnTo>
                  <a:lnTo>
                    <a:pt x="7400" y="11861"/>
                  </a:lnTo>
                  <a:lnTo>
                    <a:pt x="7400" y="11441"/>
                  </a:lnTo>
                  <a:lnTo>
                    <a:pt x="7348" y="10234"/>
                  </a:lnTo>
                  <a:lnTo>
                    <a:pt x="7348" y="4146"/>
                  </a:lnTo>
                  <a:lnTo>
                    <a:pt x="7348" y="3044"/>
                  </a:lnTo>
                  <a:lnTo>
                    <a:pt x="7295"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4"/>
            <p:cNvSpPr/>
            <p:nvPr/>
          </p:nvSpPr>
          <p:spPr>
            <a:xfrm>
              <a:off x="2201800" y="3674552"/>
              <a:ext cx="59199" cy="102642"/>
            </a:xfrm>
            <a:custGeom>
              <a:avLst/>
              <a:gdLst/>
              <a:ahLst/>
              <a:cxnLst/>
              <a:rect l="l" t="t" r="r" b="b"/>
              <a:pathLst>
                <a:path w="7295" h="12911" extrusionOk="0">
                  <a:moveTo>
                    <a:pt x="4671" y="1"/>
                  </a:moveTo>
                  <a:lnTo>
                    <a:pt x="4094" y="53"/>
                  </a:lnTo>
                  <a:lnTo>
                    <a:pt x="3621" y="158"/>
                  </a:lnTo>
                  <a:lnTo>
                    <a:pt x="3201" y="315"/>
                  </a:lnTo>
                  <a:lnTo>
                    <a:pt x="2887"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2" y="1050"/>
                  </a:lnTo>
                  <a:lnTo>
                    <a:pt x="6665" y="788"/>
                  </a:lnTo>
                  <a:lnTo>
                    <a:pt x="6455" y="578"/>
                  </a:lnTo>
                  <a:lnTo>
                    <a:pt x="6193" y="368"/>
                  </a:lnTo>
                  <a:lnTo>
                    <a:pt x="5878" y="210"/>
                  </a:lnTo>
                  <a:lnTo>
                    <a:pt x="5510"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4"/>
            <p:cNvSpPr/>
            <p:nvPr/>
          </p:nvSpPr>
          <p:spPr>
            <a:xfrm>
              <a:off x="2274193" y="3674552"/>
              <a:ext cx="64741" cy="104725"/>
            </a:xfrm>
            <a:custGeom>
              <a:avLst/>
              <a:gdLst/>
              <a:ahLst/>
              <a:cxnLst/>
              <a:rect l="l" t="t" r="r" b="b"/>
              <a:pathLst>
                <a:path w="7978" h="13173" extrusionOk="0">
                  <a:moveTo>
                    <a:pt x="5354" y="5668"/>
                  </a:moveTo>
                  <a:lnTo>
                    <a:pt x="5354"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2"/>
                  </a:lnTo>
                  <a:lnTo>
                    <a:pt x="2100" y="9289"/>
                  </a:lnTo>
                  <a:lnTo>
                    <a:pt x="2205" y="8817"/>
                  </a:lnTo>
                  <a:lnTo>
                    <a:pt x="2310" y="8450"/>
                  </a:lnTo>
                  <a:lnTo>
                    <a:pt x="2520" y="8135"/>
                  </a:lnTo>
                  <a:lnTo>
                    <a:pt x="2782" y="7820"/>
                  </a:lnTo>
                  <a:lnTo>
                    <a:pt x="3044" y="7558"/>
                  </a:lnTo>
                  <a:lnTo>
                    <a:pt x="3674" y="7033"/>
                  </a:lnTo>
                  <a:lnTo>
                    <a:pt x="4671" y="6298"/>
                  </a:lnTo>
                  <a:lnTo>
                    <a:pt x="5354" y="5668"/>
                  </a:lnTo>
                  <a:close/>
                  <a:moveTo>
                    <a:pt x="3307" y="1"/>
                  </a:moveTo>
                  <a:lnTo>
                    <a:pt x="2835"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5" y="1995"/>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2"/>
                  </a:lnTo>
                  <a:lnTo>
                    <a:pt x="4671" y="4461"/>
                  </a:lnTo>
                  <a:lnTo>
                    <a:pt x="4042" y="4934"/>
                  </a:lnTo>
                  <a:lnTo>
                    <a:pt x="2152" y="6246"/>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6"/>
                  </a:lnTo>
                  <a:lnTo>
                    <a:pt x="945" y="12491"/>
                  </a:lnTo>
                  <a:lnTo>
                    <a:pt x="1313" y="12753"/>
                  </a:lnTo>
                  <a:lnTo>
                    <a:pt x="1680" y="12963"/>
                  </a:lnTo>
                  <a:lnTo>
                    <a:pt x="2047" y="13068"/>
                  </a:lnTo>
                  <a:lnTo>
                    <a:pt x="2415" y="13120"/>
                  </a:lnTo>
                  <a:lnTo>
                    <a:pt x="2835" y="13173"/>
                  </a:lnTo>
                  <a:lnTo>
                    <a:pt x="3464" y="13120"/>
                  </a:lnTo>
                  <a:lnTo>
                    <a:pt x="3937" y="12963"/>
                  </a:lnTo>
                  <a:lnTo>
                    <a:pt x="4356" y="12753"/>
                  </a:lnTo>
                  <a:lnTo>
                    <a:pt x="4724" y="12491"/>
                  </a:lnTo>
                  <a:lnTo>
                    <a:pt x="4986" y="12176"/>
                  </a:lnTo>
                  <a:lnTo>
                    <a:pt x="5196" y="11913"/>
                  </a:lnTo>
                  <a:lnTo>
                    <a:pt x="5458" y="11389"/>
                  </a:lnTo>
                  <a:lnTo>
                    <a:pt x="5458" y="12910"/>
                  </a:lnTo>
                  <a:lnTo>
                    <a:pt x="7977" y="12910"/>
                  </a:lnTo>
                  <a:lnTo>
                    <a:pt x="7768" y="12753"/>
                  </a:lnTo>
                  <a:lnTo>
                    <a:pt x="7663"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4"/>
            <p:cNvSpPr/>
            <p:nvPr/>
          </p:nvSpPr>
          <p:spPr>
            <a:xfrm>
              <a:off x="2350426" y="3634921"/>
              <a:ext cx="60903" cy="144356"/>
            </a:xfrm>
            <a:custGeom>
              <a:avLst/>
              <a:gdLst/>
              <a:ahLst/>
              <a:cxnLst/>
              <a:rect l="l" t="t" r="r" b="b"/>
              <a:pathLst>
                <a:path w="7505" h="18158" extrusionOk="0">
                  <a:moveTo>
                    <a:pt x="3726" y="6560"/>
                  </a:moveTo>
                  <a:lnTo>
                    <a:pt x="4041" y="6612"/>
                  </a:lnTo>
                  <a:lnTo>
                    <a:pt x="4304" y="6665"/>
                  </a:lnTo>
                  <a:lnTo>
                    <a:pt x="4566" y="6770"/>
                  </a:lnTo>
                  <a:lnTo>
                    <a:pt x="4776" y="6927"/>
                  </a:lnTo>
                  <a:lnTo>
                    <a:pt x="4933" y="7137"/>
                  </a:lnTo>
                  <a:lnTo>
                    <a:pt x="5091" y="7347"/>
                  </a:lnTo>
                  <a:lnTo>
                    <a:pt x="5196" y="7662"/>
                  </a:lnTo>
                  <a:lnTo>
                    <a:pt x="5301" y="7977"/>
                  </a:lnTo>
                  <a:lnTo>
                    <a:pt x="5458" y="8659"/>
                  </a:lnTo>
                  <a:lnTo>
                    <a:pt x="5511" y="9551"/>
                  </a:lnTo>
                  <a:lnTo>
                    <a:pt x="5511" y="10496"/>
                  </a:lnTo>
                  <a:lnTo>
                    <a:pt x="5511" y="11598"/>
                  </a:lnTo>
                  <a:lnTo>
                    <a:pt x="5458" y="13750"/>
                  </a:lnTo>
                  <a:lnTo>
                    <a:pt x="5353" y="14589"/>
                  </a:lnTo>
                  <a:lnTo>
                    <a:pt x="5248" y="15271"/>
                  </a:lnTo>
                  <a:lnTo>
                    <a:pt x="5143" y="15586"/>
                  </a:lnTo>
                  <a:lnTo>
                    <a:pt x="5038" y="15849"/>
                  </a:lnTo>
                  <a:lnTo>
                    <a:pt x="4881" y="16059"/>
                  </a:lnTo>
                  <a:lnTo>
                    <a:pt x="4724" y="16216"/>
                  </a:lnTo>
                  <a:lnTo>
                    <a:pt x="4514" y="16374"/>
                  </a:lnTo>
                  <a:lnTo>
                    <a:pt x="4304" y="16478"/>
                  </a:lnTo>
                  <a:lnTo>
                    <a:pt x="4041" y="16531"/>
                  </a:lnTo>
                  <a:lnTo>
                    <a:pt x="3464" y="16531"/>
                  </a:lnTo>
                  <a:lnTo>
                    <a:pt x="3202" y="16478"/>
                  </a:lnTo>
                  <a:lnTo>
                    <a:pt x="2992" y="16426"/>
                  </a:lnTo>
                  <a:lnTo>
                    <a:pt x="2834" y="16321"/>
                  </a:lnTo>
                  <a:lnTo>
                    <a:pt x="2572" y="16059"/>
                  </a:lnTo>
                  <a:lnTo>
                    <a:pt x="2362" y="15744"/>
                  </a:lnTo>
                  <a:lnTo>
                    <a:pt x="2257" y="15429"/>
                  </a:lnTo>
                  <a:lnTo>
                    <a:pt x="2152" y="15114"/>
                  </a:lnTo>
                  <a:lnTo>
                    <a:pt x="2100" y="14589"/>
                  </a:lnTo>
                  <a:lnTo>
                    <a:pt x="2047" y="13487"/>
                  </a:lnTo>
                  <a:lnTo>
                    <a:pt x="2047" y="12595"/>
                  </a:lnTo>
                  <a:lnTo>
                    <a:pt x="2047" y="10601"/>
                  </a:lnTo>
                  <a:lnTo>
                    <a:pt x="2100" y="9131"/>
                  </a:lnTo>
                  <a:lnTo>
                    <a:pt x="2152" y="8292"/>
                  </a:lnTo>
                  <a:lnTo>
                    <a:pt x="2205" y="7872"/>
                  </a:lnTo>
                  <a:lnTo>
                    <a:pt x="2362" y="7505"/>
                  </a:lnTo>
                  <a:lnTo>
                    <a:pt x="2572" y="7137"/>
                  </a:lnTo>
                  <a:lnTo>
                    <a:pt x="2677" y="6980"/>
                  </a:lnTo>
                  <a:lnTo>
                    <a:pt x="2834" y="6822"/>
                  </a:lnTo>
                  <a:lnTo>
                    <a:pt x="2992" y="6717"/>
                  </a:lnTo>
                  <a:lnTo>
                    <a:pt x="3202" y="6665"/>
                  </a:lnTo>
                  <a:lnTo>
                    <a:pt x="3464" y="6612"/>
                  </a:lnTo>
                  <a:lnTo>
                    <a:pt x="3726" y="6560"/>
                  </a:lnTo>
                  <a:close/>
                  <a:moveTo>
                    <a:pt x="5458" y="0"/>
                  </a:moveTo>
                  <a:lnTo>
                    <a:pt x="5458" y="6245"/>
                  </a:lnTo>
                  <a:lnTo>
                    <a:pt x="5143" y="5825"/>
                  </a:lnTo>
                  <a:lnTo>
                    <a:pt x="4933" y="5615"/>
                  </a:lnTo>
                  <a:lnTo>
                    <a:pt x="4671" y="5405"/>
                  </a:lnTo>
                  <a:lnTo>
                    <a:pt x="4356" y="5248"/>
                  </a:lnTo>
                  <a:lnTo>
                    <a:pt x="3989" y="5090"/>
                  </a:lnTo>
                  <a:lnTo>
                    <a:pt x="3517" y="5038"/>
                  </a:lnTo>
                  <a:lnTo>
                    <a:pt x="3044" y="4986"/>
                  </a:lnTo>
                  <a:lnTo>
                    <a:pt x="2519" y="5038"/>
                  </a:lnTo>
                  <a:lnTo>
                    <a:pt x="2047" y="5143"/>
                  </a:lnTo>
                  <a:lnTo>
                    <a:pt x="1627" y="5353"/>
                  </a:lnTo>
                  <a:lnTo>
                    <a:pt x="1260" y="5563"/>
                  </a:lnTo>
                  <a:lnTo>
                    <a:pt x="945" y="5878"/>
                  </a:lnTo>
                  <a:lnTo>
                    <a:pt x="683" y="6245"/>
                  </a:lnTo>
                  <a:lnTo>
                    <a:pt x="473" y="6665"/>
                  </a:lnTo>
                  <a:lnTo>
                    <a:pt x="315" y="7085"/>
                  </a:lnTo>
                  <a:lnTo>
                    <a:pt x="210" y="7505"/>
                  </a:lnTo>
                  <a:lnTo>
                    <a:pt x="158" y="8029"/>
                  </a:lnTo>
                  <a:lnTo>
                    <a:pt x="53" y="9289"/>
                  </a:lnTo>
                  <a:lnTo>
                    <a:pt x="0" y="10548"/>
                  </a:lnTo>
                  <a:lnTo>
                    <a:pt x="0" y="11650"/>
                  </a:lnTo>
                  <a:lnTo>
                    <a:pt x="0" y="12962"/>
                  </a:lnTo>
                  <a:lnTo>
                    <a:pt x="53" y="14117"/>
                  </a:lnTo>
                  <a:lnTo>
                    <a:pt x="158" y="15166"/>
                  </a:lnTo>
                  <a:lnTo>
                    <a:pt x="315" y="16006"/>
                  </a:lnTo>
                  <a:lnTo>
                    <a:pt x="420" y="16426"/>
                  </a:lnTo>
                  <a:lnTo>
                    <a:pt x="578" y="16741"/>
                  </a:lnTo>
                  <a:lnTo>
                    <a:pt x="735" y="17056"/>
                  </a:lnTo>
                  <a:lnTo>
                    <a:pt x="945" y="17318"/>
                  </a:lnTo>
                  <a:lnTo>
                    <a:pt x="1207" y="17581"/>
                  </a:lnTo>
                  <a:lnTo>
                    <a:pt x="1470" y="17738"/>
                  </a:lnTo>
                  <a:lnTo>
                    <a:pt x="1785" y="17895"/>
                  </a:lnTo>
                  <a:lnTo>
                    <a:pt x="2152" y="18053"/>
                  </a:lnTo>
                  <a:lnTo>
                    <a:pt x="2519" y="18105"/>
                  </a:lnTo>
                  <a:lnTo>
                    <a:pt x="2939" y="18158"/>
                  </a:lnTo>
                  <a:lnTo>
                    <a:pt x="3517" y="18105"/>
                  </a:lnTo>
                  <a:lnTo>
                    <a:pt x="4041" y="17948"/>
                  </a:lnTo>
                  <a:lnTo>
                    <a:pt x="4461" y="17790"/>
                  </a:lnTo>
                  <a:lnTo>
                    <a:pt x="4829" y="17528"/>
                  </a:lnTo>
                  <a:lnTo>
                    <a:pt x="5091" y="17266"/>
                  </a:lnTo>
                  <a:lnTo>
                    <a:pt x="5301" y="17003"/>
                  </a:lnTo>
                  <a:lnTo>
                    <a:pt x="5616" y="16583"/>
                  </a:lnTo>
                  <a:lnTo>
                    <a:pt x="5616" y="17895"/>
                  </a:lnTo>
                  <a:lnTo>
                    <a:pt x="7505" y="17895"/>
                  </a:lnTo>
                  <a:lnTo>
                    <a:pt x="7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4"/>
            <p:cNvSpPr/>
            <p:nvPr/>
          </p:nvSpPr>
          <p:spPr>
            <a:xfrm>
              <a:off x="242963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4"/>
            <p:cNvSpPr/>
            <p:nvPr/>
          </p:nvSpPr>
          <p:spPr>
            <a:xfrm>
              <a:off x="2462429" y="3674552"/>
              <a:ext cx="57925" cy="104725"/>
            </a:xfrm>
            <a:custGeom>
              <a:avLst/>
              <a:gdLst/>
              <a:ahLst/>
              <a:cxnLst/>
              <a:rect l="l" t="t" r="r" b="b"/>
              <a:pathLst>
                <a:path w="7138" h="13173" extrusionOk="0">
                  <a:moveTo>
                    <a:pt x="3936" y="1575"/>
                  </a:moveTo>
                  <a:lnTo>
                    <a:pt x="4146" y="1627"/>
                  </a:lnTo>
                  <a:lnTo>
                    <a:pt x="4356" y="1732"/>
                  </a:lnTo>
                  <a:lnTo>
                    <a:pt x="4566" y="1837"/>
                  </a:lnTo>
                  <a:lnTo>
                    <a:pt x="4829" y="2100"/>
                  </a:lnTo>
                  <a:lnTo>
                    <a:pt x="4986" y="2415"/>
                  </a:lnTo>
                  <a:lnTo>
                    <a:pt x="5143" y="2782"/>
                  </a:lnTo>
                  <a:lnTo>
                    <a:pt x="5196" y="3149"/>
                  </a:lnTo>
                  <a:lnTo>
                    <a:pt x="5248" y="3779"/>
                  </a:lnTo>
                  <a:lnTo>
                    <a:pt x="5248" y="5353"/>
                  </a:lnTo>
                  <a:lnTo>
                    <a:pt x="2047" y="5353"/>
                  </a:lnTo>
                  <a:lnTo>
                    <a:pt x="2047" y="3464"/>
                  </a:lnTo>
                  <a:lnTo>
                    <a:pt x="2100" y="2992"/>
                  </a:lnTo>
                  <a:lnTo>
                    <a:pt x="2205" y="2624"/>
                  </a:lnTo>
                  <a:lnTo>
                    <a:pt x="2310" y="2310"/>
                  </a:lnTo>
                  <a:lnTo>
                    <a:pt x="2415" y="2100"/>
                  </a:lnTo>
                  <a:lnTo>
                    <a:pt x="2572" y="1942"/>
                  </a:lnTo>
                  <a:lnTo>
                    <a:pt x="2782" y="1785"/>
                  </a:lnTo>
                  <a:lnTo>
                    <a:pt x="2992" y="1680"/>
                  </a:lnTo>
                  <a:lnTo>
                    <a:pt x="3307" y="1575"/>
                  </a:lnTo>
                  <a:close/>
                  <a:moveTo>
                    <a:pt x="3464" y="1"/>
                  </a:moveTo>
                  <a:lnTo>
                    <a:pt x="2887" y="53"/>
                  </a:lnTo>
                  <a:lnTo>
                    <a:pt x="2415" y="158"/>
                  </a:lnTo>
                  <a:lnTo>
                    <a:pt x="1942" y="263"/>
                  </a:lnTo>
                  <a:lnTo>
                    <a:pt x="1575" y="473"/>
                  </a:lnTo>
                  <a:lnTo>
                    <a:pt x="1208" y="683"/>
                  </a:lnTo>
                  <a:lnTo>
                    <a:pt x="945" y="945"/>
                  </a:lnTo>
                  <a:lnTo>
                    <a:pt x="683" y="1260"/>
                  </a:lnTo>
                  <a:lnTo>
                    <a:pt x="525" y="1627"/>
                  </a:lnTo>
                  <a:lnTo>
                    <a:pt x="368" y="1995"/>
                  </a:lnTo>
                  <a:lnTo>
                    <a:pt x="210" y="2362"/>
                  </a:lnTo>
                  <a:lnTo>
                    <a:pt x="53" y="3254"/>
                  </a:lnTo>
                  <a:lnTo>
                    <a:pt x="1" y="4199"/>
                  </a:lnTo>
                  <a:lnTo>
                    <a:pt x="1" y="5248"/>
                  </a:lnTo>
                  <a:lnTo>
                    <a:pt x="1" y="8240"/>
                  </a:lnTo>
                  <a:lnTo>
                    <a:pt x="53" y="9919"/>
                  </a:lnTo>
                  <a:lnTo>
                    <a:pt x="105" y="10391"/>
                  </a:lnTo>
                  <a:lnTo>
                    <a:pt x="158" y="10706"/>
                  </a:lnTo>
                  <a:lnTo>
                    <a:pt x="315" y="11179"/>
                  </a:lnTo>
                  <a:lnTo>
                    <a:pt x="473" y="11546"/>
                  </a:lnTo>
                  <a:lnTo>
                    <a:pt x="630" y="11808"/>
                  </a:lnTo>
                  <a:lnTo>
                    <a:pt x="788" y="12071"/>
                  </a:lnTo>
                  <a:lnTo>
                    <a:pt x="998" y="12281"/>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1"/>
                  </a:lnTo>
                  <a:lnTo>
                    <a:pt x="6141" y="12281"/>
                  </a:lnTo>
                  <a:lnTo>
                    <a:pt x="6403" y="12071"/>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4"/>
                  </a:lnTo>
                  <a:lnTo>
                    <a:pt x="4514" y="11336"/>
                  </a:lnTo>
                  <a:lnTo>
                    <a:pt x="4356" y="11389"/>
                  </a:lnTo>
                  <a:lnTo>
                    <a:pt x="4146" y="11493"/>
                  </a:lnTo>
                  <a:lnTo>
                    <a:pt x="3674" y="11546"/>
                  </a:lnTo>
                  <a:lnTo>
                    <a:pt x="3412" y="11493"/>
                  </a:lnTo>
                  <a:lnTo>
                    <a:pt x="3202" y="11493"/>
                  </a:lnTo>
                  <a:lnTo>
                    <a:pt x="2782" y="11336"/>
                  </a:lnTo>
                  <a:lnTo>
                    <a:pt x="2520" y="11074"/>
                  </a:lnTo>
                  <a:lnTo>
                    <a:pt x="2310" y="10811"/>
                  </a:lnTo>
                  <a:lnTo>
                    <a:pt x="2205" y="10496"/>
                  </a:lnTo>
                  <a:lnTo>
                    <a:pt x="2152" y="10234"/>
                  </a:lnTo>
                  <a:lnTo>
                    <a:pt x="2047" y="9709"/>
                  </a:lnTo>
                  <a:lnTo>
                    <a:pt x="2047" y="8555"/>
                  </a:lnTo>
                  <a:lnTo>
                    <a:pt x="2047" y="6980"/>
                  </a:lnTo>
                  <a:lnTo>
                    <a:pt x="7138" y="6980"/>
                  </a:lnTo>
                  <a:lnTo>
                    <a:pt x="7138" y="3936"/>
                  </a:lnTo>
                  <a:lnTo>
                    <a:pt x="7085" y="3254"/>
                  </a:lnTo>
                  <a:lnTo>
                    <a:pt x="7033" y="2782"/>
                  </a:lnTo>
                  <a:lnTo>
                    <a:pt x="6928" y="2310"/>
                  </a:lnTo>
                  <a:lnTo>
                    <a:pt x="6823" y="1890"/>
                  </a:lnTo>
                  <a:lnTo>
                    <a:pt x="6613" y="1522"/>
                  </a:lnTo>
                  <a:lnTo>
                    <a:pt x="6403" y="1208"/>
                  </a:lnTo>
                  <a:lnTo>
                    <a:pt x="6193" y="945"/>
                  </a:lnTo>
                  <a:lnTo>
                    <a:pt x="5931" y="683"/>
                  </a:lnTo>
                  <a:lnTo>
                    <a:pt x="5668" y="525"/>
                  </a:lnTo>
                  <a:lnTo>
                    <a:pt x="5406" y="368"/>
                  </a:lnTo>
                  <a:lnTo>
                    <a:pt x="4881" y="158"/>
                  </a:lnTo>
                  <a:lnTo>
                    <a:pt x="4304"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4"/>
            <p:cNvSpPr/>
            <p:nvPr/>
          </p:nvSpPr>
          <p:spPr>
            <a:xfrm>
              <a:off x="2536957" y="3674552"/>
              <a:ext cx="59199" cy="102642"/>
            </a:xfrm>
            <a:custGeom>
              <a:avLst/>
              <a:gdLst/>
              <a:ahLst/>
              <a:cxnLst/>
              <a:rect l="l" t="t" r="r" b="b"/>
              <a:pathLst>
                <a:path w="7295" h="12911" extrusionOk="0">
                  <a:moveTo>
                    <a:pt x="4619" y="1"/>
                  </a:moveTo>
                  <a:lnTo>
                    <a:pt x="4094" y="53"/>
                  </a:lnTo>
                  <a:lnTo>
                    <a:pt x="3621" y="158"/>
                  </a:lnTo>
                  <a:lnTo>
                    <a:pt x="3202" y="315"/>
                  </a:lnTo>
                  <a:lnTo>
                    <a:pt x="2834" y="525"/>
                  </a:lnTo>
                  <a:lnTo>
                    <a:pt x="2519" y="735"/>
                  </a:lnTo>
                  <a:lnTo>
                    <a:pt x="2309" y="998"/>
                  </a:lnTo>
                  <a:lnTo>
                    <a:pt x="1942" y="1417"/>
                  </a:lnTo>
                  <a:lnTo>
                    <a:pt x="1942"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100"/>
                  </a:lnTo>
                  <a:lnTo>
                    <a:pt x="5038" y="2415"/>
                  </a:lnTo>
                  <a:lnTo>
                    <a:pt x="5143" y="2887"/>
                  </a:lnTo>
                  <a:lnTo>
                    <a:pt x="5196" y="3412"/>
                  </a:lnTo>
                  <a:lnTo>
                    <a:pt x="5196" y="4619"/>
                  </a:lnTo>
                  <a:lnTo>
                    <a:pt x="5196" y="12910"/>
                  </a:lnTo>
                  <a:lnTo>
                    <a:pt x="7295" y="12910"/>
                  </a:lnTo>
                  <a:lnTo>
                    <a:pt x="7295" y="3989"/>
                  </a:lnTo>
                  <a:lnTo>
                    <a:pt x="7295" y="3307"/>
                  </a:lnTo>
                  <a:lnTo>
                    <a:pt x="7243" y="2624"/>
                  </a:lnTo>
                  <a:lnTo>
                    <a:pt x="7138" y="1942"/>
                  </a:lnTo>
                  <a:lnTo>
                    <a:pt x="7033" y="1627"/>
                  </a:lnTo>
                  <a:lnTo>
                    <a:pt x="6928" y="1313"/>
                  </a:lnTo>
                  <a:lnTo>
                    <a:pt x="6823" y="1050"/>
                  </a:lnTo>
                  <a:lnTo>
                    <a:pt x="6613" y="788"/>
                  </a:lnTo>
                  <a:lnTo>
                    <a:pt x="6403" y="578"/>
                  </a:lnTo>
                  <a:lnTo>
                    <a:pt x="6140"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4"/>
            <p:cNvSpPr/>
            <p:nvPr/>
          </p:nvSpPr>
          <p:spPr>
            <a:xfrm>
              <a:off x="840719" y="3837678"/>
              <a:ext cx="69424" cy="146868"/>
            </a:xfrm>
            <a:custGeom>
              <a:avLst/>
              <a:gdLst/>
              <a:ahLst/>
              <a:cxnLst/>
              <a:rect l="l" t="t" r="r" b="b"/>
              <a:pathLst>
                <a:path w="8555" h="18474" extrusionOk="0">
                  <a:moveTo>
                    <a:pt x="4513" y="1"/>
                  </a:moveTo>
                  <a:lnTo>
                    <a:pt x="3884" y="53"/>
                  </a:lnTo>
                  <a:lnTo>
                    <a:pt x="3306" y="106"/>
                  </a:lnTo>
                  <a:lnTo>
                    <a:pt x="2782" y="263"/>
                  </a:lnTo>
                  <a:lnTo>
                    <a:pt x="2309" y="421"/>
                  </a:lnTo>
                  <a:lnTo>
                    <a:pt x="1942" y="631"/>
                  </a:lnTo>
                  <a:lnTo>
                    <a:pt x="1575" y="893"/>
                  </a:lnTo>
                  <a:lnTo>
                    <a:pt x="1312" y="1155"/>
                  </a:lnTo>
                  <a:lnTo>
                    <a:pt x="1050" y="1418"/>
                  </a:lnTo>
                  <a:lnTo>
                    <a:pt x="840" y="1680"/>
                  </a:lnTo>
                  <a:lnTo>
                    <a:pt x="682" y="1995"/>
                  </a:lnTo>
                  <a:lnTo>
                    <a:pt x="420" y="2520"/>
                  </a:lnTo>
                  <a:lnTo>
                    <a:pt x="315" y="3045"/>
                  </a:lnTo>
                  <a:lnTo>
                    <a:pt x="210" y="3412"/>
                  </a:lnTo>
                  <a:lnTo>
                    <a:pt x="158" y="3989"/>
                  </a:lnTo>
                  <a:lnTo>
                    <a:pt x="53" y="4934"/>
                  </a:lnTo>
                  <a:lnTo>
                    <a:pt x="53" y="6613"/>
                  </a:lnTo>
                  <a:lnTo>
                    <a:pt x="0" y="9447"/>
                  </a:lnTo>
                  <a:lnTo>
                    <a:pt x="53" y="12176"/>
                  </a:lnTo>
                  <a:lnTo>
                    <a:pt x="105" y="13803"/>
                  </a:lnTo>
                  <a:lnTo>
                    <a:pt x="158" y="14695"/>
                  </a:lnTo>
                  <a:lnTo>
                    <a:pt x="210" y="15220"/>
                  </a:lnTo>
                  <a:lnTo>
                    <a:pt x="368" y="15797"/>
                  </a:lnTo>
                  <a:lnTo>
                    <a:pt x="577" y="16427"/>
                  </a:lnTo>
                  <a:lnTo>
                    <a:pt x="892" y="16952"/>
                  </a:lnTo>
                  <a:lnTo>
                    <a:pt x="1102" y="17214"/>
                  </a:lnTo>
                  <a:lnTo>
                    <a:pt x="1365" y="17476"/>
                  </a:lnTo>
                  <a:lnTo>
                    <a:pt x="1627" y="17686"/>
                  </a:lnTo>
                  <a:lnTo>
                    <a:pt x="1889" y="17896"/>
                  </a:lnTo>
                  <a:lnTo>
                    <a:pt x="2204" y="18054"/>
                  </a:lnTo>
                  <a:lnTo>
                    <a:pt x="2572" y="18211"/>
                  </a:lnTo>
                  <a:lnTo>
                    <a:pt x="2939" y="18316"/>
                  </a:lnTo>
                  <a:lnTo>
                    <a:pt x="3411" y="18421"/>
                  </a:lnTo>
                  <a:lnTo>
                    <a:pt x="3831" y="18474"/>
                  </a:lnTo>
                  <a:lnTo>
                    <a:pt x="4933" y="18474"/>
                  </a:lnTo>
                  <a:lnTo>
                    <a:pt x="5458" y="18421"/>
                  </a:lnTo>
                  <a:lnTo>
                    <a:pt x="5878" y="18316"/>
                  </a:lnTo>
                  <a:lnTo>
                    <a:pt x="6298" y="18159"/>
                  </a:lnTo>
                  <a:lnTo>
                    <a:pt x="6665" y="18054"/>
                  </a:lnTo>
                  <a:lnTo>
                    <a:pt x="6980" y="17844"/>
                  </a:lnTo>
                  <a:lnTo>
                    <a:pt x="7242" y="17634"/>
                  </a:lnTo>
                  <a:lnTo>
                    <a:pt x="7505" y="17424"/>
                  </a:lnTo>
                  <a:lnTo>
                    <a:pt x="7662" y="17214"/>
                  </a:lnTo>
                  <a:lnTo>
                    <a:pt x="7872" y="17004"/>
                  </a:lnTo>
                  <a:lnTo>
                    <a:pt x="8082" y="16532"/>
                  </a:lnTo>
                  <a:lnTo>
                    <a:pt x="8292" y="16060"/>
                  </a:lnTo>
                  <a:lnTo>
                    <a:pt x="8397" y="15640"/>
                  </a:lnTo>
                  <a:lnTo>
                    <a:pt x="8449" y="15115"/>
                  </a:lnTo>
                  <a:lnTo>
                    <a:pt x="8502" y="14433"/>
                  </a:lnTo>
                  <a:lnTo>
                    <a:pt x="8554" y="11914"/>
                  </a:lnTo>
                  <a:lnTo>
                    <a:pt x="6455" y="11914"/>
                  </a:lnTo>
                  <a:lnTo>
                    <a:pt x="6455" y="14013"/>
                  </a:lnTo>
                  <a:lnTo>
                    <a:pt x="6455" y="14538"/>
                  </a:lnTo>
                  <a:lnTo>
                    <a:pt x="6350" y="14905"/>
                  </a:lnTo>
                  <a:lnTo>
                    <a:pt x="6245" y="15325"/>
                  </a:lnTo>
                  <a:lnTo>
                    <a:pt x="6140" y="15587"/>
                  </a:lnTo>
                  <a:lnTo>
                    <a:pt x="5983" y="15850"/>
                  </a:lnTo>
                  <a:lnTo>
                    <a:pt x="5773" y="16164"/>
                  </a:lnTo>
                  <a:lnTo>
                    <a:pt x="5406" y="16374"/>
                  </a:lnTo>
                  <a:lnTo>
                    <a:pt x="4986" y="16532"/>
                  </a:lnTo>
                  <a:lnTo>
                    <a:pt x="4776" y="16584"/>
                  </a:lnTo>
                  <a:lnTo>
                    <a:pt x="4146" y="16584"/>
                  </a:lnTo>
                  <a:lnTo>
                    <a:pt x="3884" y="16532"/>
                  </a:lnTo>
                  <a:lnTo>
                    <a:pt x="3411" y="16374"/>
                  </a:lnTo>
                  <a:lnTo>
                    <a:pt x="3044" y="16164"/>
                  </a:lnTo>
                  <a:lnTo>
                    <a:pt x="2782" y="15902"/>
                  </a:lnTo>
                  <a:lnTo>
                    <a:pt x="2624" y="15587"/>
                  </a:lnTo>
                  <a:lnTo>
                    <a:pt x="2519" y="15325"/>
                  </a:lnTo>
                  <a:lnTo>
                    <a:pt x="2362" y="14905"/>
                  </a:lnTo>
                  <a:lnTo>
                    <a:pt x="2309" y="13908"/>
                  </a:lnTo>
                  <a:lnTo>
                    <a:pt x="2257" y="12333"/>
                  </a:lnTo>
                  <a:lnTo>
                    <a:pt x="2257" y="9500"/>
                  </a:lnTo>
                  <a:lnTo>
                    <a:pt x="2257" y="6771"/>
                  </a:lnTo>
                  <a:lnTo>
                    <a:pt x="2309" y="5301"/>
                  </a:lnTo>
                  <a:lnTo>
                    <a:pt x="2362" y="4094"/>
                  </a:lnTo>
                  <a:lnTo>
                    <a:pt x="2467" y="3465"/>
                  </a:lnTo>
                  <a:lnTo>
                    <a:pt x="2572" y="3097"/>
                  </a:lnTo>
                  <a:lnTo>
                    <a:pt x="2782" y="2730"/>
                  </a:lnTo>
                  <a:lnTo>
                    <a:pt x="3044" y="2415"/>
                  </a:lnTo>
                  <a:lnTo>
                    <a:pt x="3201" y="2257"/>
                  </a:lnTo>
                  <a:lnTo>
                    <a:pt x="3411" y="2153"/>
                  </a:lnTo>
                  <a:lnTo>
                    <a:pt x="3621" y="2048"/>
                  </a:lnTo>
                  <a:lnTo>
                    <a:pt x="3884" y="1943"/>
                  </a:lnTo>
                  <a:lnTo>
                    <a:pt x="4199" y="1890"/>
                  </a:lnTo>
                  <a:lnTo>
                    <a:pt x="4828" y="1890"/>
                  </a:lnTo>
                  <a:lnTo>
                    <a:pt x="5143" y="1943"/>
                  </a:lnTo>
                  <a:lnTo>
                    <a:pt x="5353" y="2048"/>
                  </a:lnTo>
                  <a:lnTo>
                    <a:pt x="5563" y="2153"/>
                  </a:lnTo>
                  <a:lnTo>
                    <a:pt x="5773" y="2257"/>
                  </a:lnTo>
                  <a:lnTo>
                    <a:pt x="5930" y="2415"/>
                  </a:lnTo>
                  <a:lnTo>
                    <a:pt x="6140" y="2782"/>
                  </a:lnTo>
                  <a:lnTo>
                    <a:pt x="6245" y="3202"/>
                  </a:lnTo>
                  <a:lnTo>
                    <a:pt x="6350" y="3674"/>
                  </a:lnTo>
                  <a:lnTo>
                    <a:pt x="6350" y="4567"/>
                  </a:lnTo>
                  <a:lnTo>
                    <a:pt x="6350" y="5931"/>
                  </a:lnTo>
                  <a:lnTo>
                    <a:pt x="8449" y="5931"/>
                  </a:lnTo>
                  <a:lnTo>
                    <a:pt x="8449" y="4934"/>
                  </a:lnTo>
                  <a:lnTo>
                    <a:pt x="8449" y="4042"/>
                  </a:lnTo>
                  <a:lnTo>
                    <a:pt x="8397" y="3307"/>
                  </a:lnTo>
                  <a:lnTo>
                    <a:pt x="8292" y="2625"/>
                  </a:lnTo>
                  <a:lnTo>
                    <a:pt x="8187" y="2257"/>
                  </a:lnTo>
                  <a:lnTo>
                    <a:pt x="8030" y="1943"/>
                  </a:lnTo>
                  <a:lnTo>
                    <a:pt x="7872" y="1628"/>
                  </a:lnTo>
                  <a:lnTo>
                    <a:pt x="7715" y="1365"/>
                  </a:lnTo>
                  <a:lnTo>
                    <a:pt x="7505" y="1155"/>
                  </a:lnTo>
                  <a:lnTo>
                    <a:pt x="7295" y="946"/>
                  </a:lnTo>
                  <a:lnTo>
                    <a:pt x="6770" y="578"/>
                  </a:lnTo>
                  <a:lnTo>
                    <a:pt x="6245" y="316"/>
                  </a:lnTo>
                  <a:lnTo>
                    <a:pt x="5668" y="158"/>
                  </a:lnTo>
                  <a:lnTo>
                    <a:pt x="5091" y="53"/>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4"/>
            <p:cNvSpPr/>
            <p:nvPr/>
          </p:nvSpPr>
          <p:spPr>
            <a:xfrm>
              <a:off x="922056" y="3879821"/>
              <a:ext cx="64319" cy="104725"/>
            </a:xfrm>
            <a:custGeom>
              <a:avLst/>
              <a:gdLst/>
              <a:ahLst/>
              <a:cxnLst/>
              <a:rect l="l" t="t" r="r" b="b"/>
              <a:pathLst>
                <a:path w="7926" h="13173" extrusionOk="0">
                  <a:moveTo>
                    <a:pt x="5301" y="5668"/>
                  </a:moveTo>
                  <a:lnTo>
                    <a:pt x="5301" y="8817"/>
                  </a:lnTo>
                  <a:lnTo>
                    <a:pt x="5301" y="9551"/>
                  </a:lnTo>
                  <a:lnTo>
                    <a:pt x="5249" y="9919"/>
                  </a:lnTo>
                  <a:lnTo>
                    <a:pt x="5196" y="10234"/>
                  </a:lnTo>
                  <a:lnTo>
                    <a:pt x="5091" y="10549"/>
                  </a:lnTo>
                  <a:lnTo>
                    <a:pt x="4934" y="10811"/>
                  </a:lnTo>
                  <a:lnTo>
                    <a:pt x="4776" y="11073"/>
                  </a:lnTo>
                  <a:lnTo>
                    <a:pt x="4514" y="11283"/>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1"/>
                  </a:lnTo>
                  <a:lnTo>
                    <a:pt x="2047" y="9289"/>
                  </a:lnTo>
                  <a:lnTo>
                    <a:pt x="2152" y="8817"/>
                  </a:lnTo>
                  <a:lnTo>
                    <a:pt x="2310" y="8449"/>
                  </a:lnTo>
                  <a:lnTo>
                    <a:pt x="2520" y="8135"/>
                  </a:lnTo>
                  <a:lnTo>
                    <a:pt x="2730" y="7820"/>
                  </a:lnTo>
                  <a:lnTo>
                    <a:pt x="2992" y="7557"/>
                  </a:lnTo>
                  <a:lnTo>
                    <a:pt x="3622" y="7032"/>
                  </a:lnTo>
                  <a:lnTo>
                    <a:pt x="4619" y="6298"/>
                  </a:lnTo>
                  <a:lnTo>
                    <a:pt x="5301" y="5668"/>
                  </a:lnTo>
                  <a:close/>
                  <a:moveTo>
                    <a:pt x="3307" y="0"/>
                  </a:moveTo>
                  <a:lnTo>
                    <a:pt x="2835" y="105"/>
                  </a:lnTo>
                  <a:lnTo>
                    <a:pt x="2310" y="210"/>
                  </a:lnTo>
                  <a:lnTo>
                    <a:pt x="1785" y="473"/>
                  </a:lnTo>
                  <a:lnTo>
                    <a:pt x="1575" y="578"/>
                  </a:lnTo>
                  <a:lnTo>
                    <a:pt x="1313" y="787"/>
                  </a:lnTo>
                  <a:lnTo>
                    <a:pt x="1103" y="997"/>
                  </a:lnTo>
                  <a:lnTo>
                    <a:pt x="945" y="1260"/>
                  </a:lnTo>
                  <a:lnTo>
                    <a:pt x="735" y="1522"/>
                  </a:lnTo>
                  <a:lnTo>
                    <a:pt x="630" y="1837"/>
                  </a:lnTo>
                  <a:lnTo>
                    <a:pt x="526" y="2414"/>
                  </a:lnTo>
                  <a:lnTo>
                    <a:pt x="421" y="3149"/>
                  </a:lnTo>
                  <a:lnTo>
                    <a:pt x="421" y="4409"/>
                  </a:lnTo>
                  <a:lnTo>
                    <a:pt x="2310" y="4409"/>
                  </a:lnTo>
                  <a:lnTo>
                    <a:pt x="2257" y="3464"/>
                  </a:lnTo>
                  <a:lnTo>
                    <a:pt x="2257" y="2834"/>
                  </a:lnTo>
                  <a:lnTo>
                    <a:pt x="2310" y="2519"/>
                  </a:lnTo>
                  <a:lnTo>
                    <a:pt x="2415" y="2257"/>
                  </a:lnTo>
                  <a:lnTo>
                    <a:pt x="2625" y="1994"/>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1"/>
                  </a:lnTo>
                  <a:lnTo>
                    <a:pt x="4619" y="4461"/>
                  </a:lnTo>
                  <a:lnTo>
                    <a:pt x="4042" y="4933"/>
                  </a:lnTo>
                  <a:lnTo>
                    <a:pt x="2100" y="6245"/>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5"/>
                  </a:lnTo>
                  <a:lnTo>
                    <a:pt x="893" y="12490"/>
                  </a:lnTo>
                  <a:lnTo>
                    <a:pt x="1313" y="12753"/>
                  </a:lnTo>
                  <a:lnTo>
                    <a:pt x="1628" y="12963"/>
                  </a:lnTo>
                  <a:lnTo>
                    <a:pt x="1995" y="13068"/>
                  </a:lnTo>
                  <a:lnTo>
                    <a:pt x="2415" y="13120"/>
                  </a:lnTo>
                  <a:lnTo>
                    <a:pt x="2835" y="13173"/>
                  </a:lnTo>
                  <a:lnTo>
                    <a:pt x="3412" y="13120"/>
                  </a:lnTo>
                  <a:lnTo>
                    <a:pt x="3937" y="12963"/>
                  </a:lnTo>
                  <a:lnTo>
                    <a:pt x="4357" y="12753"/>
                  </a:lnTo>
                  <a:lnTo>
                    <a:pt x="4671" y="12490"/>
                  </a:lnTo>
                  <a:lnTo>
                    <a:pt x="4934" y="12175"/>
                  </a:lnTo>
                  <a:lnTo>
                    <a:pt x="5144" y="11913"/>
                  </a:lnTo>
                  <a:lnTo>
                    <a:pt x="5459" y="11388"/>
                  </a:lnTo>
                  <a:lnTo>
                    <a:pt x="5459" y="12910"/>
                  </a:lnTo>
                  <a:lnTo>
                    <a:pt x="7925" y="12910"/>
                  </a:lnTo>
                  <a:lnTo>
                    <a:pt x="7768" y="12753"/>
                  </a:lnTo>
                  <a:lnTo>
                    <a:pt x="7610" y="12595"/>
                  </a:lnTo>
                  <a:lnTo>
                    <a:pt x="7505" y="12385"/>
                  </a:lnTo>
                  <a:lnTo>
                    <a:pt x="7453" y="12175"/>
                  </a:lnTo>
                  <a:lnTo>
                    <a:pt x="7400" y="11861"/>
                  </a:lnTo>
                  <a:lnTo>
                    <a:pt x="7348" y="11441"/>
                  </a:lnTo>
                  <a:lnTo>
                    <a:pt x="7348" y="10234"/>
                  </a:lnTo>
                  <a:lnTo>
                    <a:pt x="7348" y="4146"/>
                  </a:lnTo>
                  <a:lnTo>
                    <a:pt x="7295" y="3044"/>
                  </a:lnTo>
                  <a:lnTo>
                    <a:pt x="7295" y="2572"/>
                  </a:lnTo>
                  <a:lnTo>
                    <a:pt x="7243" y="2204"/>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4"/>
            <p:cNvSpPr/>
            <p:nvPr/>
          </p:nvSpPr>
          <p:spPr>
            <a:xfrm>
              <a:off x="999992" y="3879821"/>
              <a:ext cx="59207" cy="102642"/>
            </a:xfrm>
            <a:custGeom>
              <a:avLst/>
              <a:gdLst/>
              <a:ahLst/>
              <a:cxnLst/>
              <a:rect l="l" t="t" r="r" b="b"/>
              <a:pathLst>
                <a:path w="7296" h="12911" extrusionOk="0">
                  <a:moveTo>
                    <a:pt x="4619" y="0"/>
                  </a:moveTo>
                  <a:lnTo>
                    <a:pt x="4094" y="53"/>
                  </a:lnTo>
                  <a:lnTo>
                    <a:pt x="3622" y="158"/>
                  </a:lnTo>
                  <a:lnTo>
                    <a:pt x="3202" y="315"/>
                  </a:lnTo>
                  <a:lnTo>
                    <a:pt x="2834" y="525"/>
                  </a:lnTo>
                  <a:lnTo>
                    <a:pt x="2519" y="735"/>
                  </a:lnTo>
                  <a:lnTo>
                    <a:pt x="2257" y="997"/>
                  </a:lnTo>
                  <a:lnTo>
                    <a:pt x="1890" y="1417"/>
                  </a:lnTo>
                  <a:lnTo>
                    <a:pt x="1890"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099"/>
                  </a:lnTo>
                  <a:lnTo>
                    <a:pt x="5038" y="2414"/>
                  </a:lnTo>
                  <a:lnTo>
                    <a:pt x="5143" y="2887"/>
                  </a:lnTo>
                  <a:lnTo>
                    <a:pt x="5196" y="3411"/>
                  </a:lnTo>
                  <a:lnTo>
                    <a:pt x="5196" y="4618"/>
                  </a:lnTo>
                  <a:lnTo>
                    <a:pt x="5196" y="12910"/>
                  </a:lnTo>
                  <a:lnTo>
                    <a:pt x="7295" y="12910"/>
                  </a:lnTo>
                  <a:lnTo>
                    <a:pt x="7295" y="3989"/>
                  </a:lnTo>
                  <a:lnTo>
                    <a:pt x="7243" y="3306"/>
                  </a:lnTo>
                  <a:lnTo>
                    <a:pt x="7243" y="2624"/>
                  </a:lnTo>
                  <a:lnTo>
                    <a:pt x="7138" y="1942"/>
                  </a:lnTo>
                  <a:lnTo>
                    <a:pt x="7033" y="1627"/>
                  </a:lnTo>
                  <a:lnTo>
                    <a:pt x="6928" y="1312"/>
                  </a:lnTo>
                  <a:lnTo>
                    <a:pt x="6823" y="1050"/>
                  </a:lnTo>
                  <a:lnTo>
                    <a:pt x="6613" y="787"/>
                  </a:lnTo>
                  <a:lnTo>
                    <a:pt x="6403" y="578"/>
                  </a:lnTo>
                  <a:lnTo>
                    <a:pt x="6141"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4"/>
            <p:cNvSpPr/>
            <p:nvPr/>
          </p:nvSpPr>
          <p:spPr>
            <a:xfrm>
              <a:off x="1071964" y="3879821"/>
              <a:ext cx="64741" cy="104725"/>
            </a:xfrm>
            <a:custGeom>
              <a:avLst/>
              <a:gdLst/>
              <a:ahLst/>
              <a:cxnLst/>
              <a:rect l="l" t="t" r="r" b="b"/>
              <a:pathLst>
                <a:path w="7978" h="13173" extrusionOk="0">
                  <a:moveTo>
                    <a:pt x="5353" y="5668"/>
                  </a:moveTo>
                  <a:lnTo>
                    <a:pt x="5353" y="8817"/>
                  </a:lnTo>
                  <a:lnTo>
                    <a:pt x="5353" y="9551"/>
                  </a:lnTo>
                  <a:lnTo>
                    <a:pt x="5301" y="9919"/>
                  </a:lnTo>
                  <a:lnTo>
                    <a:pt x="5248" y="10234"/>
                  </a:lnTo>
                  <a:lnTo>
                    <a:pt x="5143" y="10549"/>
                  </a:lnTo>
                  <a:lnTo>
                    <a:pt x="4986" y="10811"/>
                  </a:lnTo>
                  <a:lnTo>
                    <a:pt x="4776" y="11073"/>
                  </a:lnTo>
                  <a:lnTo>
                    <a:pt x="4566" y="11283"/>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627" y="578"/>
                  </a:lnTo>
                  <a:lnTo>
                    <a:pt x="1365" y="787"/>
                  </a:lnTo>
                  <a:lnTo>
                    <a:pt x="1155" y="997"/>
                  </a:lnTo>
                  <a:lnTo>
                    <a:pt x="945" y="1260"/>
                  </a:lnTo>
                  <a:lnTo>
                    <a:pt x="788" y="1522"/>
                  </a:lnTo>
                  <a:lnTo>
                    <a:pt x="683" y="1837"/>
                  </a:lnTo>
                  <a:lnTo>
                    <a:pt x="525" y="2414"/>
                  </a:lnTo>
                  <a:lnTo>
                    <a:pt x="473" y="3149"/>
                  </a:lnTo>
                  <a:lnTo>
                    <a:pt x="473" y="4409"/>
                  </a:lnTo>
                  <a:lnTo>
                    <a:pt x="2362" y="4409"/>
                  </a:lnTo>
                  <a:lnTo>
                    <a:pt x="2310" y="3464"/>
                  </a:lnTo>
                  <a:lnTo>
                    <a:pt x="2310" y="2834"/>
                  </a:lnTo>
                  <a:lnTo>
                    <a:pt x="2362" y="2519"/>
                  </a:lnTo>
                  <a:lnTo>
                    <a:pt x="2467" y="2257"/>
                  </a:lnTo>
                  <a:lnTo>
                    <a:pt x="2677" y="1994"/>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5"/>
                  </a:lnTo>
                  <a:lnTo>
                    <a:pt x="945" y="12490"/>
                  </a:lnTo>
                  <a:lnTo>
                    <a:pt x="1365" y="12753"/>
                  </a:lnTo>
                  <a:lnTo>
                    <a:pt x="1680" y="12963"/>
                  </a:lnTo>
                  <a:lnTo>
                    <a:pt x="2047" y="13068"/>
                  </a:lnTo>
                  <a:lnTo>
                    <a:pt x="2467" y="13120"/>
                  </a:lnTo>
                  <a:lnTo>
                    <a:pt x="2887" y="13173"/>
                  </a:lnTo>
                  <a:lnTo>
                    <a:pt x="3464" y="13120"/>
                  </a:lnTo>
                  <a:lnTo>
                    <a:pt x="3989" y="12963"/>
                  </a:lnTo>
                  <a:lnTo>
                    <a:pt x="4409" y="12753"/>
                  </a:lnTo>
                  <a:lnTo>
                    <a:pt x="4724" y="12490"/>
                  </a:lnTo>
                  <a:lnTo>
                    <a:pt x="4986" y="12175"/>
                  </a:lnTo>
                  <a:lnTo>
                    <a:pt x="5196" y="11913"/>
                  </a:lnTo>
                  <a:lnTo>
                    <a:pt x="5511" y="11388"/>
                  </a:lnTo>
                  <a:lnTo>
                    <a:pt x="5511" y="12910"/>
                  </a:lnTo>
                  <a:lnTo>
                    <a:pt x="7977" y="12910"/>
                  </a:lnTo>
                  <a:lnTo>
                    <a:pt x="7820" y="12753"/>
                  </a:lnTo>
                  <a:lnTo>
                    <a:pt x="7662" y="12595"/>
                  </a:lnTo>
                  <a:lnTo>
                    <a:pt x="7557" y="12385"/>
                  </a:lnTo>
                  <a:lnTo>
                    <a:pt x="7453" y="12175"/>
                  </a:lnTo>
                  <a:lnTo>
                    <a:pt x="7400" y="11861"/>
                  </a:lnTo>
                  <a:lnTo>
                    <a:pt x="7400" y="11441"/>
                  </a:lnTo>
                  <a:lnTo>
                    <a:pt x="7348" y="10234"/>
                  </a:lnTo>
                  <a:lnTo>
                    <a:pt x="7348" y="4146"/>
                  </a:lnTo>
                  <a:lnTo>
                    <a:pt x="7348" y="3044"/>
                  </a:lnTo>
                  <a:lnTo>
                    <a:pt x="7348"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4"/>
            <p:cNvSpPr/>
            <p:nvPr/>
          </p:nvSpPr>
          <p:spPr>
            <a:xfrm>
              <a:off x="1148619" y="3840182"/>
              <a:ext cx="60481" cy="144364"/>
            </a:xfrm>
            <a:custGeom>
              <a:avLst/>
              <a:gdLst/>
              <a:ahLst/>
              <a:cxnLst/>
              <a:rect l="l" t="t" r="r" b="b"/>
              <a:pathLst>
                <a:path w="7453" h="18159" extrusionOk="0">
                  <a:moveTo>
                    <a:pt x="3674" y="6561"/>
                  </a:moveTo>
                  <a:lnTo>
                    <a:pt x="3989" y="6613"/>
                  </a:lnTo>
                  <a:lnTo>
                    <a:pt x="4304" y="6666"/>
                  </a:lnTo>
                  <a:lnTo>
                    <a:pt x="4514" y="6771"/>
                  </a:lnTo>
                  <a:lnTo>
                    <a:pt x="4724" y="6928"/>
                  </a:lnTo>
                  <a:lnTo>
                    <a:pt x="4934" y="7138"/>
                  </a:lnTo>
                  <a:lnTo>
                    <a:pt x="5091" y="7348"/>
                  </a:lnTo>
                  <a:lnTo>
                    <a:pt x="5196" y="7663"/>
                  </a:lnTo>
                  <a:lnTo>
                    <a:pt x="5301" y="7978"/>
                  </a:lnTo>
                  <a:lnTo>
                    <a:pt x="5406" y="8660"/>
                  </a:lnTo>
                  <a:lnTo>
                    <a:pt x="5459" y="9552"/>
                  </a:lnTo>
                  <a:lnTo>
                    <a:pt x="5459" y="10497"/>
                  </a:lnTo>
                  <a:lnTo>
                    <a:pt x="5459" y="11599"/>
                  </a:lnTo>
                  <a:lnTo>
                    <a:pt x="5406" y="13750"/>
                  </a:lnTo>
                  <a:lnTo>
                    <a:pt x="5354" y="14590"/>
                  </a:lnTo>
                  <a:lnTo>
                    <a:pt x="5196" y="15272"/>
                  </a:lnTo>
                  <a:lnTo>
                    <a:pt x="5091" y="15587"/>
                  </a:lnTo>
                  <a:lnTo>
                    <a:pt x="4986" y="15849"/>
                  </a:lnTo>
                  <a:lnTo>
                    <a:pt x="4829" y="16059"/>
                  </a:lnTo>
                  <a:lnTo>
                    <a:pt x="4671" y="16217"/>
                  </a:lnTo>
                  <a:lnTo>
                    <a:pt x="4461" y="16374"/>
                  </a:lnTo>
                  <a:lnTo>
                    <a:pt x="4252" y="16479"/>
                  </a:lnTo>
                  <a:lnTo>
                    <a:pt x="3989" y="16532"/>
                  </a:lnTo>
                  <a:lnTo>
                    <a:pt x="3412" y="16532"/>
                  </a:lnTo>
                  <a:lnTo>
                    <a:pt x="3202" y="16479"/>
                  </a:lnTo>
                  <a:lnTo>
                    <a:pt x="2992" y="16427"/>
                  </a:lnTo>
                  <a:lnTo>
                    <a:pt x="2782" y="16322"/>
                  </a:lnTo>
                  <a:lnTo>
                    <a:pt x="2520" y="16059"/>
                  </a:lnTo>
                  <a:lnTo>
                    <a:pt x="2310" y="15745"/>
                  </a:lnTo>
                  <a:lnTo>
                    <a:pt x="2205" y="15430"/>
                  </a:lnTo>
                  <a:lnTo>
                    <a:pt x="2100" y="15115"/>
                  </a:lnTo>
                  <a:lnTo>
                    <a:pt x="2047" y="14590"/>
                  </a:lnTo>
                  <a:lnTo>
                    <a:pt x="1995" y="13488"/>
                  </a:lnTo>
                  <a:lnTo>
                    <a:pt x="1995" y="12596"/>
                  </a:lnTo>
                  <a:lnTo>
                    <a:pt x="1995" y="10602"/>
                  </a:lnTo>
                  <a:lnTo>
                    <a:pt x="2047" y="9132"/>
                  </a:lnTo>
                  <a:lnTo>
                    <a:pt x="2100" y="8292"/>
                  </a:lnTo>
                  <a:lnTo>
                    <a:pt x="2205" y="7873"/>
                  </a:lnTo>
                  <a:lnTo>
                    <a:pt x="2310" y="7505"/>
                  </a:lnTo>
                  <a:lnTo>
                    <a:pt x="2520" y="7138"/>
                  </a:lnTo>
                  <a:lnTo>
                    <a:pt x="2625" y="6980"/>
                  </a:lnTo>
                  <a:lnTo>
                    <a:pt x="2782" y="6823"/>
                  </a:lnTo>
                  <a:lnTo>
                    <a:pt x="2992" y="6718"/>
                  </a:lnTo>
                  <a:lnTo>
                    <a:pt x="3202" y="6666"/>
                  </a:lnTo>
                  <a:lnTo>
                    <a:pt x="3412" y="6613"/>
                  </a:lnTo>
                  <a:lnTo>
                    <a:pt x="3674" y="6561"/>
                  </a:lnTo>
                  <a:close/>
                  <a:moveTo>
                    <a:pt x="5406" y="1"/>
                  </a:moveTo>
                  <a:lnTo>
                    <a:pt x="5406" y="6246"/>
                  </a:lnTo>
                  <a:lnTo>
                    <a:pt x="5091" y="5826"/>
                  </a:lnTo>
                  <a:lnTo>
                    <a:pt x="4881" y="5616"/>
                  </a:lnTo>
                  <a:lnTo>
                    <a:pt x="4619" y="5406"/>
                  </a:lnTo>
                  <a:lnTo>
                    <a:pt x="4304" y="5249"/>
                  </a:lnTo>
                  <a:lnTo>
                    <a:pt x="3937" y="5091"/>
                  </a:lnTo>
                  <a:lnTo>
                    <a:pt x="3517" y="5039"/>
                  </a:lnTo>
                  <a:lnTo>
                    <a:pt x="2992" y="4986"/>
                  </a:lnTo>
                  <a:lnTo>
                    <a:pt x="2520" y="5039"/>
                  </a:lnTo>
                  <a:lnTo>
                    <a:pt x="2047" y="5144"/>
                  </a:lnTo>
                  <a:lnTo>
                    <a:pt x="1628" y="5354"/>
                  </a:lnTo>
                  <a:lnTo>
                    <a:pt x="1260" y="5564"/>
                  </a:lnTo>
                  <a:lnTo>
                    <a:pt x="945" y="5878"/>
                  </a:lnTo>
                  <a:lnTo>
                    <a:pt x="683" y="6246"/>
                  </a:lnTo>
                  <a:lnTo>
                    <a:pt x="421" y="6666"/>
                  </a:lnTo>
                  <a:lnTo>
                    <a:pt x="263" y="7085"/>
                  </a:lnTo>
                  <a:lnTo>
                    <a:pt x="158" y="7505"/>
                  </a:lnTo>
                  <a:lnTo>
                    <a:pt x="106" y="8030"/>
                  </a:lnTo>
                  <a:lnTo>
                    <a:pt x="1" y="9290"/>
                  </a:lnTo>
                  <a:lnTo>
                    <a:pt x="1" y="10549"/>
                  </a:lnTo>
                  <a:lnTo>
                    <a:pt x="1" y="11651"/>
                  </a:lnTo>
                  <a:lnTo>
                    <a:pt x="1" y="12963"/>
                  </a:lnTo>
                  <a:lnTo>
                    <a:pt x="1" y="14118"/>
                  </a:lnTo>
                  <a:lnTo>
                    <a:pt x="106" y="15167"/>
                  </a:lnTo>
                  <a:lnTo>
                    <a:pt x="263" y="16007"/>
                  </a:lnTo>
                  <a:lnTo>
                    <a:pt x="368" y="16427"/>
                  </a:lnTo>
                  <a:lnTo>
                    <a:pt x="526" y="16742"/>
                  </a:lnTo>
                  <a:lnTo>
                    <a:pt x="683" y="17056"/>
                  </a:lnTo>
                  <a:lnTo>
                    <a:pt x="893" y="17319"/>
                  </a:lnTo>
                  <a:lnTo>
                    <a:pt x="1155" y="17581"/>
                  </a:lnTo>
                  <a:lnTo>
                    <a:pt x="1418" y="17739"/>
                  </a:lnTo>
                  <a:lnTo>
                    <a:pt x="1733" y="17896"/>
                  </a:lnTo>
                  <a:lnTo>
                    <a:pt x="2100" y="18054"/>
                  </a:lnTo>
                  <a:lnTo>
                    <a:pt x="2520" y="18106"/>
                  </a:lnTo>
                  <a:lnTo>
                    <a:pt x="2887" y="18159"/>
                  </a:lnTo>
                  <a:lnTo>
                    <a:pt x="3517" y="18106"/>
                  </a:lnTo>
                  <a:lnTo>
                    <a:pt x="3989" y="17949"/>
                  </a:lnTo>
                  <a:lnTo>
                    <a:pt x="4409" y="17791"/>
                  </a:lnTo>
                  <a:lnTo>
                    <a:pt x="4776" y="17529"/>
                  </a:lnTo>
                  <a:lnTo>
                    <a:pt x="5039" y="17266"/>
                  </a:lnTo>
                  <a:lnTo>
                    <a:pt x="5249" y="17004"/>
                  </a:lnTo>
                  <a:lnTo>
                    <a:pt x="5564" y="16584"/>
                  </a:lnTo>
                  <a:lnTo>
                    <a:pt x="5564" y="17896"/>
                  </a:lnTo>
                  <a:lnTo>
                    <a:pt x="7453" y="17896"/>
                  </a:lnTo>
                  <a:lnTo>
                    <a:pt x="7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4"/>
            <p:cNvSpPr/>
            <p:nvPr/>
          </p:nvSpPr>
          <p:spPr>
            <a:xfrm>
              <a:off x="1227407"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4"/>
            <p:cNvSpPr/>
            <p:nvPr/>
          </p:nvSpPr>
          <p:spPr>
            <a:xfrm>
              <a:off x="1256792" y="3879821"/>
              <a:ext cx="64741" cy="104725"/>
            </a:xfrm>
            <a:custGeom>
              <a:avLst/>
              <a:gdLst/>
              <a:ahLst/>
              <a:cxnLst/>
              <a:rect l="l" t="t" r="r" b="b"/>
              <a:pathLst>
                <a:path w="7978" h="13173" extrusionOk="0">
                  <a:moveTo>
                    <a:pt x="5353" y="5668"/>
                  </a:moveTo>
                  <a:lnTo>
                    <a:pt x="5353"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1"/>
                  </a:lnTo>
                  <a:lnTo>
                    <a:pt x="2100" y="9289"/>
                  </a:lnTo>
                  <a:lnTo>
                    <a:pt x="2205" y="8817"/>
                  </a:lnTo>
                  <a:lnTo>
                    <a:pt x="2310" y="8449"/>
                  </a:lnTo>
                  <a:lnTo>
                    <a:pt x="2519" y="8135"/>
                  </a:lnTo>
                  <a:lnTo>
                    <a:pt x="2782" y="7820"/>
                  </a:lnTo>
                  <a:lnTo>
                    <a:pt x="3044" y="7557"/>
                  </a:lnTo>
                  <a:lnTo>
                    <a:pt x="3674" y="7032"/>
                  </a:lnTo>
                  <a:lnTo>
                    <a:pt x="4671" y="6298"/>
                  </a:lnTo>
                  <a:lnTo>
                    <a:pt x="5353" y="5668"/>
                  </a:lnTo>
                  <a:close/>
                  <a:moveTo>
                    <a:pt x="3307" y="0"/>
                  </a:moveTo>
                  <a:lnTo>
                    <a:pt x="2834"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41" y="4933"/>
                  </a:lnTo>
                  <a:lnTo>
                    <a:pt x="2152" y="6245"/>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5" y="13120"/>
                  </a:lnTo>
                  <a:lnTo>
                    <a:pt x="2834"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4"/>
            <p:cNvSpPr/>
            <p:nvPr/>
          </p:nvSpPr>
          <p:spPr>
            <a:xfrm>
              <a:off x="1334728" y="3879821"/>
              <a:ext cx="59199" cy="102642"/>
            </a:xfrm>
            <a:custGeom>
              <a:avLst/>
              <a:gdLst/>
              <a:ahLst/>
              <a:cxnLst/>
              <a:rect l="l" t="t" r="r" b="b"/>
              <a:pathLst>
                <a:path w="7295" h="12911" extrusionOk="0">
                  <a:moveTo>
                    <a:pt x="4671" y="0"/>
                  </a:moveTo>
                  <a:lnTo>
                    <a:pt x="4094" y="53"/>
                  </a:lnTo>
                  <a:lnTo>
                    <a:pt x="3621" y="158"/>
                  </a:lnTo>
                  <a:lnTo>
                    <a:pt x="3201" y="315"/>
                  </a:lnTo>
                  <a:lnTo>
                    <a:pt x="2834"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3" y="1050"/>
                  </a:lnTo>
                  <a:lnTo>
                    <a:pt x="6665" y="787"/>
                  </a:lnTo>
                  <a:lnTo>
                    <a:pt x="6455" y="578"/>
                  </a:lnTo>
                  <a:lnTo>
                    <a:pt x="6193" y="368"/>
                  </a:lnTo>
                  <a:lnTo>
                    <a:pt x="5878" y="210"/>
                  </a:lnTo>
                  <a:lnTo>
                    <a:pt x="5511"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4"/>
            <p:cNvSpPr/>
            <p:nvPr/>
          </p:nvSpPr>
          <p:spPr>
            <a:xfrm>
              <a:off x="1460356" y="3840182"/>
              <a:ext cx="70706" cy="142281"/>
            </a:xfrm>
            <a:custGeom>
              <a:avLst/>
              <a:gdLst/>
              <a:ahLst/>
              <a:cxnLst/>
              <a:rect l="l" t="t" r="r" b="b"/>
              <a:pathLst>
                <a:path w="8713" h="17897" extrusionOk="0">
                  <a:moveTo>
                    <a:pt x="3727" y="2047"/>
                  </a:moveTo>
                  <a:lnTo>
                    <a:pt x="4619" y="2100"/>
                  </a:lnTo>
                  <a:lnTo>
                    <a:pt x="4986" y="2152"/>
                  </a:lnTo>
                  <a:lnTo>
                    <a:pt x="5249" y="2205"/>
                  </a:lnTo>
                  <a:lnTo>
                    <a:pt x="5458" y="2310"/>
                  </a:lnTo>
                  <a:lnTo>
                    <a:pt x="5668" y="2415"/>
                  </a:lnTo>
                  <a:lnTo>
                    <a:pt x="5931" y="2625"/>
                  </a:lnTo>
                  <a:lnTo>
                    <a:pt x="6141" y="2940"/>
                  </a:lnTo>
                  <a:lnTo>
                    <a:pt x="6298" y="3254"/>
                  </a:lnTo>
                  <a:lnTo>
                    <a:pt x="6403" y="3622"/>
                  </a:lnTo>
                  <a:lnTo>
                    <a:pt x="6456" y="4094"/>
                  </a:lnTo>
                  <a:lnTo>
                    <a:pt x="6508" y="4619"/>
                  </a:lnTo>
                  <a:lnTo>
                    <a:pt x="6508" y="5878"/>
                  </a:lnTo>
                  <a:lnTo>
                    <a:pt x="6561" y="9919"/>
                  </a:lnTo>
                  <a:lnTo>
                    <a:pt x="6508" y="12071"/>
                  </a:lnTo>
                  <a:lnTo>
                    <a:pt x="6456" y="13330"/>
                  </a:lnTo>
                  <a:lnTo>
                    <a:pt x="6403" y="14223"/>
                  </a:lnTo>
                  <a:lnTo>
                    <a:pt x="6246" y="14747"/>
                  </a:lnTo>
                  <a:lnTo>
                    <a:pt x="6088" y="15167"/>
                  </a:lnTo>
                  <a:lnTo>
                    <a:pt x="5826" y="15430"/>
                  </a:lnTo>
                  <a:lnTo>
                    <a:pt x="5511" y="15640"/>
                  </a:lnTo>
                  <a:lnTo>
                    <a:pt x="5091" y="15797"/>
                  </a:lnTo>
                  <a:lnTo>
                    <a:pt x="4671" y="15902"/>
                  </a:lnTo>
                  <a:lnTo>
                    <a:pt x="4199" y="15902"/>
                  </a:lnTo>
                  <a:lnTo>
                    <a:pt x="3727" y="15954"/>
                  </a:lnTo>
                  <a:lnTo>
                    <a:pt x="2257" y="15954"/>
                  </a:lnTo>
                  <a:lnTo>
                    <a:pt x="2257" y="2047"/>
                  </a:lnTo>
                  <a:close/>
                  <a:moveTo>
                    <a:pt x="1" y="1"/>
                  </a:moveTo>
                  <a:lnTo>
                    <a:pt x="1" y="17896"/>
                  </a:lnTo>
                  <a:lnTo>
                    <a:pt x="4724" y="17896"/>
                  </a:lnTo>
                  <a:lnTo>
                    <a:pt x="5406" y="17844"/>
                  </a:lnTo>
                  <a:lnTo>
                    <a:pt x="5983" y="17686"/>
                  </a:lnTo>
                  <a:lnTo>
                    <a:pt x="6561" y="17529"/>
                  </a:lnTo>
                  <a:lnTo>
                    <a:pt x="7085" y="17214"/>
                  </a:lnTo>
                  <a:lnTo>
                    <a:pt x="7348" y="17056"/>
                  </a:lnTo>
                  <a:lnTo>
                    <a:pt x="7558" y="16847"/>
                  </a:lnTo>
                  <a:lnTo>
                    <a:pt x="7768" y="16584"/>
                  </a:lnTo>
                  <a:lnTo>
                    <a:pt x="7977" y="16269"/>
                  </a:lnTo>
                  <a:lnTo>
                    <a:pt x="8187" y="15849"/>
                  </a:lnTo>
                  <a:lnTo>
                    <a:pt x="8345" y="15430"/>
                  </a:lnTo>
                  <a:lnTo>
                    <a:pt x="8450" y="15010"/>
                  </a:lnTo>
                  <a:lnTo>
                    <a:pt x="8555" y="14485"/>
                  </a:lnTo>
                  <a:lnTo>
                    <a:pt x="8660" y="13435"/>
                  </a:lnTo>
                  <a:lnTo>
                    <a:pt x="8660" y="12176"/>
                  </a:lnTo>
                  <a:lnTo>
                    <a:pt x="8712" y="9395"/>
                  </a:lnTo>
                  <a:lnTo>
                    <a:pt x="8712" y="7663"/>
                  </a:lnTo>
                  <a:lnTo>
                    <a:pt x="8712" y="4986"/>
                  </a:lnTo>
                  <a:lnTo>
                    <a:pt x="8660" y="3989"/>
                  </a:lnTo>
                  <a:lnTo>
                    <a:pt x="8607" y="3254"/>
                  </a:lnTo>
                  <a:lnTo>
                    <a:pt x="8450" y="2625"/>
                  </a:lnTo>
                  <a:lnTo>
                    <a:pt x="8292" y="2152"/>
                  </a:lnTo>
                  <a:lnTo>
                    <a:pt x="8082" y="1733"/>
                  </a:lnTo>
                  <a:lnTo>
                    <a:pt x="7820" y="1313"/>
                  </a:lnTo>
                  <a:lnTo>
                    <a:pt x="7400" y="893"/>
                  </a:lnTo>
                  <a:lnTo>
                    <a:pt x="6928" y="526"/>
                  </a:lnTo>
                  <a:lnTo>
                    <a:pt x="6403" y="316"/>
                  </a:lnTo>
                  <a:lnTo>
                    <a:pt x="5878" y="158"/>
                  </a:lnTo>
                  <a:lnTo>
                    <a:pt x="5301" y="53"/>
                  </a:lnTo>
                  <a:lnTo>
                    <a:pt x="4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4"/>
            <p:cNvSpPr/>
            <p:nvPr/>
          </p:nvSpPr>
          <p:spPr>
            <a:xfrm>
              <a:off x="154936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4"/>
            <p:cNvSpPr/>
            <p:nvPr/>
          </p:nvSpPr>
          <p:spPr>
            <a:xfrm>
              <a:off x="1581732" y="3879821"/>
              <a:ext cx="61333" cy="136851"/>
            </a:xfrm>
            <a:custGeom>
              <a:avLst/>
              <a:gdLst/>
              <a:ahLst/>
              <a:cxnLst/>
              <a:rect l="l" t="t" r="r" b="b"/>
              <a:pathLst>
                <a:path w="7558" h="17214" extrusionOk="0">
                  <a:moveTo>
                    <a:pt x="3779" y="1417"/>
                  </a:moveTo>
                  <a:lnTo>
                    <a:pt x="4146" y="1470"/>
                  </a:lnTo>
                  <a:lnTo>
                    <a:pt x="4513" y="1575"/>
                  </a:lnTo>
                  <a:lnTo>
                    <a:pt x="4776" y="1785"/>
                  </a:lnTo>
                  <a:lnTo>
                    <a:pt x="5038" y="2047"/>
                  </a:lnTo>
                  <a:lnTo>
                    <a:pt x="5196" y="2309"/>
                  </a:lnTo>
                  <a:lnTo>
                    <a:pt x="5353" y="2677"/>
                  </a:lnTo>
                  <a:lnTo>
                    <a:pt x="5458" y="3097"/>
                  </a:lnTo>
                  <a:lnTo>
                    <a:pt x="5458" y="3516"/>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8"/>
                  </a:lnTo>
                  <a:lnTo>
                    <a:pt x="2519" y="10968"/>
                  </a:lnTo>
                  <a:lnTo>
                    <a:pt x="2362" y="10706"/>
                  </a:lnTo>
                  <a:lnTo>
                    <a:pt x="2257" y="10391"/>
                  </a:lnTo>
                  <a:lnTo>
                    <a:pt x="2204" y="10076"/>
                  </a:lnTo>
                  <a:lnTo>
                    <a:pt x="2152" y="9709"/>
                  </a:lnTo>
                  <a:lnTo>
                    <a:pt x="2099" y="8817"/>
                  </a:lnTo>
                  <a:lnTo>
                    <a:pt x="2099" y="7610"/>
                  </a:lnTo>
                  <a:lnTo>
                    <a:pt x="2099" y="5301"/>
                  </a:lnTo>
                  <a:lnTo>
                    <a:pt x="2099" y="3831"/>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0"/>
                  </a:moveTo>
                  <a:lnTo>
                    <a:pt x="2362" y="53"/>
                  </a:lnTo>
                  <a:lnTo>
                    <a:pt x="2047" y="158"/>
                  </a:lnTo>
                  <a:lnTo>
                    <a:pt x="1732" y="315"/>
                  </a:lnTo>
                  <a:lnTo>
                    <a:pt x="1470" y="420"/>
                  </a:lnTo>
                  <a:lnTo>
                    <a:pt x="1260" y="630"/>
                  </a:lnTo>
                  <a:lnTo>
                    <a:pt x="840" y="997"/>
                  </a:lnTo>
                  <a:lnTo>
                    <a:pt x="577" y="1417"/>
                  </a:lnTo>
                  <a:lnTo>
                    <a:pt x="420" y="1785"/>
                  </a:lnTo>
                  <a:lnTo>
                    <a:pt x="315" y="2099"/>
                  </a:lnTo>
                  <a:lnTo>
                    <a:pt x="263" y="2362"/>
                  </a:lnTo>
                  <a:lnTo>
                    <a:pt x="105" y="2992"/>
                  </a:lnTo>
                  <a:lnTo>
                    <a:pt x="53" y="3831"/>
                  </a:lnTo>
                  <a:lnTo>
                    <a:pt x="53" y="4881"/>
                  </a:lnTo>
                  <a:lnTo>
                    <a:pt x="0" y="6298"/>
                  </a:lnTo>
                  <a:lnTo>
                    <a:pt x="0" y="8292"/>
                  </a:lnTo>
                  <a:lnTo>
                    <a:pt x="53" y="9656"/>
                  </a:lnTo>
                  <a:lnTo>
                    <a:pt x="158" y="10601"/>
                  </a:lnTo>
                  <a:lnTo>
                    <a:pt x="263" y="10968"/>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0"/>
                  </a:lnTo>
                  <a:lnTo>
                    <a:pt x="4933" y="12228"/>
                  </a:lnTo>
                  <a:lnTo>
                    <a:pt x="5248" y="11966"/>
                  </a:lnTo>
                  <a:lnTo>
                    <a:pt x="5511" y="11598"/>
                  </a:lnTo>
                  <a:lnTo>
                    <a:pt x="5511" y="13068"/>
                  </a:lnTo>
                  <a:lnTo>
                    <a:pt x="5458" y="13960"/>
                  </a:lnTo>
                  <a:lnTo>
                    <a:pt x="5406" y="14380"/>
                  </a:lnTo>
                  <a:lnTo>
                    <a:pt x="5301" y="14747"/>
                  </a:lnTo>
                  <a:lnTo>
                    <a:pt x="5091" y="15114"/>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4"/>
                  </a:lnTo>
                  <a:lnTo>
                    <a:pt x="2047" y="14432"/>
                  </a:lnTo>
                  <a:lnTo>
                    <a:pt x="1994" y="13960"/>
                  </a:lnTo>
                  <a:lnTo>
                    <a:pt x="158" y="13960"/>
                  </a:lnTo>
                  <a:lnTo>
                    <a:pt x="158" y="14380"/>
                  </a:lnTo>
                  <a:lnTo>
                    <a:pt x="210" y="14799"/>
                  </a:lnTo>
                  <a:lnTo>
                    <a:pt x="315" y="15219"/>
                  </a:lnTo>
                  <a:lnTo>
                    <a:pt x="473" y="15534"/>
                  </a:lnTo>
                  <a:lnTo>
                    <a:pt x="630" y="15849"/>
                  </a:lnTo>
                  <a:lnTo>
                    <a:pt x="840" y="16111"/>
                  </a:lnTo>
                  <a:lnTo>
                    <a:pt x="1050" y="16321"/>
                  </a:lnTo>
                  <a:lnTo>
                    <a:pt x="1312" y="16531"/>
                  </a:lnTo>
                  <a:lnTo>
                    <a:pt x="1575" y="16689"/>
                  </a:lnTo>
                  <a:lnTo>
                    <a:pt x="1837" y="16846"/>
                  </a:lnTo>
                  <a:lnTo>
                    <a:pt x="2414" y="17056"/>
                  </a:lnTo>
                  <a:lnTo>
                    <a:pt x="3044" y="17161"/>
                  </a:lnTo>
                  <a:lnTo>
                    <a:pt x="3621" y="17213"/>
                  </a:lnTo>
                  <a:lnTo>
                    <a:pt x="4041" y="17161"/>
                  </a:lnTo>
                  <a:lnTo>
                    <a:pt x="4566" y="17108"/>
                  </a:lnTo>
                  <a:lnTo>
                    <a:pt x="5091" y="17004"/>
                  </a:lnTo>
                  <a:lnTo>
                    <a:pt x="5668" y="16846"/>
                  </a:lnTo>
                  <a:lnTo>
                    <a:pt x="6193" y="16584"/>
                  </a:lnTo>
                  <a:lnTo>
                    <a:pt x="6455" y="16374"/>
                  </a:lnTo>
                  <a:lnTo>
                    <a:pt x="6665" y="16216"/>
                  </a:lnTo>
                  <a:lnTo>
                    <a:pt x="6875" y="15954"/>
                  </a:lnTo>
                  <a:lnTo>
                    <a:pt x="7032" y="15692"/>
                  </a:lnTo>
                  <a:lnTo>
                    <a:pt x="7190" y="15429"/>
                  </a:lnTo>
                  <a:lnTo>
                    <a:pt x="7347" y="15114"/>
                  </a:lnTo>
                  <a:lnTo>
                    <a:pt x="7452" y="14589"/>
                  </a:lnTo>
                  <a:lnTo>
                    <a:pt x="7557" y="14012"/>
                  </a:lnTo>
                  <a:lnTo>
                    <a:pt x="7557" y="13278"/>
                  </a:lnTo>
                  <a:lnTo>
                    <a:pt x="7557" y="12280"/>
                  </a:lnTo>
                  <a:lnTo>
                    <a:pt x="7557" y="210"/>
                  </a:lnTo>
                  <a:lnTo>
                    <a:pt x="5668" y="210"/>
                  </a:lnTo>
                  <a:lnTo>
                    <a:pt x="5668" y="1365"/>
                  </a:lnTo>
                  <a:lnTo>
                    <a:pt x="5406" y="945"/>
                  </a:lnTo>
                  <a:lnTo>
                    <a:pt x="5196" y="735"/>
                  </a:lnTo>
                  <a:lnTo>
                    <a:pt x="4933" y="525"/>
                  </a:lnTo>
                  <a:lnTo>
                    <a:pt x="4618" y="315"/>
                  </a:lnTo>
                  <a:lnTo>
                    <a:pt x="4199" y="158"/>
                  </a:lnTo>
                  <a:lnTo>
                    <a:pt x="3726" y="53"/>
                  </a:ln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4"/>
            <p:cNvSpPr/>
            <p:nvPr/>
          </p:nvSpPr>
          <p:spPr>
            <a:xfrm>
              <a:off x="1660943"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4"/>
            <p:cNvSpPr/>
            <p:nvPr/>
          </p:nvSpPr>
          <p:spPr>
            <a:xfrm>
              <a:off x="1687771" y="3854373"/>
              <a:ext cx="44300" cy="130173"/>
            </a:xfrm>
            <a:custGeom>
              <a:avLst/>
              <a:gdLst/>
              <a:ahLst/>
              <a:cxnLst/>
              <a:rect l="l" t="t" r="r" b="b"/>
              <a:pathLst>
                <a:path w="5459" h="16374" extrusionOk="0">
                  <a:moveTo>
                    <a:pt x="1575" y="0"/>
                  </a:moveTo>
                  <a:lnTo>
                    <a:pt x="1575" y="3411"/>
                  </a:lnTo>
                  <a:lnTo>
                    <a:pt x="1" y="3411"/>
                  </a:lnTo>
                  <a:lnTo>
                    <a:pt x="1" y="4933"/>
                  </a:lnTo>
                  <a:lnTo>
                    <a:pt x="1522" y="4933"/>
                  </a:lnTo>
                  <a:lnTo>
                    <a:pt x="1522" y="11965"/>
                  </a:lnTo>
                  <a:lnTo>
                    <a:pt x="1522" y="13382"/>
                  </a:lnTo>
                  <a:lnTo>
                    <a:pt x="1522" y="14222"/>
                  </a:lnTo>
                  <a:lnTo>
                    <a:pt x="1627" y="14747"/>
                  </a:lnTo>
                  <a:lnTo>
                    <a:pt x="1785" y="15167"/>
                  </a:lnTo>
                  <a:lnTo>
                    <a:pt x="1890" y="15376"/>
                  </a:lnTo>
                  <a:lnTo>
                    <a:pt x="2047" y="15586"/>
                  </a:lnTo>
                  <a:lnTo>
                    <a:pt x="2205" y="15796"/>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89"/>
                  </a:lnTo>
                  <a:lnTo>
                    <a:pt x="4094" y="14537"/>
                  </a:lnTo>
                  <a:lnTo>
                    <a:pt x="3884" y="14327"/>
                  </a:lnTo>
                  <a:lnTo>
                    <a:pt x="3779" y="14169"/>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4"/>
            <p:cNvSpPr/>
            <p:nvPr/>
          </p:nvSpPr>
          <p:spPr>
            <a:xfrm>
              <a:off x="1739731" y="3879821"/>
              <a:ext cx="64733" cy="104725"/>
            </a:xfrm>
            <a:custGeom>
              <a:avLst/>
              <a:gdLst/>
              <a:ahLst/>
              <a:cxnLst/>
              <a:rect l="l" t="t" r="r" b="b"/>
              <a:pathLst>
                <a:path w="7977" h="13173" extrusionOk="0">
                  <a:moveTo>
                    <a:pt x="5353" y="5668"/>
                  </a:moveTo>
                  <a:lnTo>
                    <a:pt x="5353" y="8817"/>
                  </a:lnTo>
                  <a:lnTo>
                    <a:pt x="5300" y="9551"/>
                  </a:lnTo>
                  <a:lnTo>
                    <a:pt x="5248" y="9919"/>
                  </a:lnTo>
                  <a:lnTo>
                    <a:pt x="5196" y="10234"/>
                  </a:lnTo>
                  <a:lnTo>
                    <a:pt x="5091" y="10549"/>
                  </a:lnTo>
                  <a:lnTo>
                    <a:pt x="4986" y="10811"/>
                  </a:lnTo>
                  <a:lnTo>
                    <a:pt x="4776" y="11073"/>
                  </a:lnTo>
                  <a:lnTo>
                    <a:pt x="4513" y="11283"/>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1"/>
                  </a:lnTo>
                  <a:lnTo>
                    <a:pt x="2099" y="9289"/>
                  </a:lnTo>
                  <a:lnTo>
                    <a:pt x="2204" y="8817"/>
                  </a:lnTo>
                  <a:lnTo>
                    <a:pt x="2309" y="8449"/>
                  </a:lnTo>
                  <a:lnTo>
                    <a:pt x="2519" y="8135"/>
                  </a:lnTo>
                  <a:lnTo>
                    <a:pt x="2729" y="7820"/>
                  </a:lnTo>
                  <a:lnTo>
                    <a:pt x="3044" y="7557"/>
                  </a:lnTo>
                  <a:lnTo>
                    <a:pt x="3674" y="7032"/>
                  </a:lnTo>
                  <a:lnTo>
                    <a:pt x="4671" y="6298"/>
                  </a:lnTo>
                  <a:lnTo>
                    <a:pt x="5353" y="5668"/>
                  </a:lnTo>
                  <a:close/>
                  <a:moveTo>
                    <a:pt x="3306" y="0"/>
                  </a:moveTo>
                  <a:lnTo>
                    <a:pt x="2834" y="105"/>
                  </a:lnTo>
                  <a:lnTo>
                    <a:pt x="2362" y="210"/>
                  </a:lnTo>
                  <a:lnTo>
                    <a:pt x="1837" y="473"/>
                  </a:lnTo>
                  <a:lnTo>
                    <a:pt x="1574" y="578"/>
                  </a:lnTo>
                  <a:lnTo>
                    <a:pt x="1365" y="787"/>
                  </a:lnTo>
                  <a:lnTo>
                    <a:pt x="1155" y="997"/>
                  </a:lnTo>
                  <a:lnTo>
                    <a:pt x="945" y="1260"/>
                  </a:lnTo>
                  <a:lnTo>
                    <a:pt x="787" y="1522"/>
                  </a:lnTo>
                  <a:lnTo>
                    <a:pt x="630" y="1837"/>
                  </a:lnTo>
                  <a:lnTo>
                    <a:pt x="525" y="2414"/>
                  </a:lnTo>
                  <a:lnTo>
                    <a:pt x="472" y="3149"/>
                  </a:lnTo>
                  <a:lnTo>
                    <a:pt x="472" y="4409"/>
                  </a:lnTo>
                  <a:lnTo>
                    <a:pt x="2309" y="4409"/>
                  </a:lnTo>
                  <a:lnTo>
                    <a:pt x="2257" y="3464"/>
                  </a:lnTo>
                  <a:lnTo>
                    <a:pt x="2309" y="2834"/>
                  </a:lnTo>
                  <a:lnTo>
                    <a:pt x="2362" y="2519"/>
                  </a:lnTo>
                  <a:lnTo>
                    <a:pt x="2467" y="2257"/>
                  </a:lnTo>
                  <a:lnTo>
                    <a:pt x="2624" y="1994"/>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1"/>
                  </a:lnTo>
                  <a:lnTo>
                    <a:pt x="4671" y="4461"/>
                  </a:lnTo>
                  <a:lnTo>
                    <a:pt x="4041" y="4933"/>
                  </a:lnTo>
                  <a:lnTo>
                    <a:pt x="2152" y="6245"/>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5"/>
                  </a:lnTo>
                  <a:lnTo>
                    <a:pt x="945" y="12490"/>
                  </a:lnTo>
                  <a:lnTo>
                    <a:pt x="1312" y="12753"/>
                  </a:lnTo>
                  <a:lnTo>
                    <a:pt x="1679" y="12963"/>
                  </a:lnTo>
                  <a:lnTo>
                    <a:pt x="2047" y="13068"/>
                  </a:lnTo>
                  <a:lnTo>
                    <a:pt x="2414" y="13120"/>
                  </a:lnTo>
                  <a:lnTo>
                    <a:pt x="2834" y="13173"/>
                  </a:lnTo>
                  <a:lnTo>
                    <a:pt x="3464" y="13120"/>
                  </a:lnTo>
                  <a:lnTo>
                    <a:pt x="3936" y="12963"/>
                  </a:lnTo>
                  <a:lnTo>
                    <a:pt x="4356" y="12753"/>
                  </a:lnTo>
                  <a:lnTo>
                    <a:pt x="4671" y="12490"/>
                  </a:lnTo>
                  <a:lnTo>
                    <a:pt x="4986" y="12175"/>
                  </a:lnTo>
                  <a:lnTo>
                    <a:pt x="5196" y="11913"/>
                  </a:lnTo>
                  <a:lnTo>
                    <a:pt x="5458" y="11388"/>
                  </a:lnTo>
                  <a:lnTo>
                    <a:pt x="5458" y="12910"/>
                  </a:lnTo>
                  <a:lnTo>
                    <a:pt x="7977" y="12910"/>
                  </a:lnTo>
                  <a:lnTo>
                    <a:pt x="7767" y="12753"/>
                  </a:lnTo>
                  <a:lnTo>
                    <a:pt x="7610" y="12595"/>
                  </a:lnTo>
                  <a:lnTo>
                    <a:pt x="7505" y="12385"/>
                  </a:lnTo>
                  <a:lnTo>
                    <a:pt x="7452" y="12175"/>
                  </a:lnTo>
                  <a:lnTo>
                    <a:pt x="7400" y="11861"/>
                  </a:lnTo>
                  <a:lnTo>
                    <a:pt x="7347" y="11441"/>
                  </a:lnTo>
                  <a:lnTo>
                    <a:pt x="7347" y="10234"/>
                  </a:lnTo>
                  <a:lnTo>
                    <a:pt x="7347" y="4146"/>
                  </a:lnTo>
                  <a:lnTo>
                    <a:pt x="7347" y="3044"/>
                  </a:lnTo>
                  <a:lnTo>
                    <a:pt x="7295" y="2572"/>
                  </a:lnTo>
                  <a:lnTo>
                    <a:pt x="7242" y="2204"/>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4"/>
            <p:cNvSpPr/>
            <p:nvPr/>
          </p:nvSpPr>
          <p:spPr>
            <a:xfrm>
              <a:off x="1817238" y="3840182"/>
              <a:ext cx="17042" cy="142281"/>
            </a:xfrm>
            <a:custGeom>
              <a:avLst/>
              <a:gdLst/>
              <a:ahLst/>
              <a:cxnLst/>
              <a:rect l="l" t="t" r="r" b="b"/>
              <a:pathLst>
                <a:path w="2100" h="17897" extrusionOk="0">
                  <a:moveTo>
                    <a:pt x="0" y="1"/>
                  </a:moveTo>
                  <a:lnTo>
                    <a:pt x="0" y="17896"/>
                  </a:lnTo>
                  <a:lnTo>
                    <a:pt x="2099" y="17896"/>
                  </a:lnTo>
                  <a:lnTo>
                    <a:pt x="2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4"/>
            <p:cNvSpPr/>
            <p:nvPr/>
          </p:nvSpPr>
          <p:spPr>
            <a:xfrm>
              <a:off x="1895596" y="3837678"/>
              <a:ext cx="71128" cy="146868"/>
            </a:xfrm>
            <a:custGeom>
              <a:avLst/>
              <a:gdLst/>
              <a:ahLst/>
              <a:cxnLst/>
              <a:rect l="l" t="t" r="r" b="b"/>
              <a:pathLst>
                <a:path w="8765" h="18474" extrusionOk="0">
                  <a:moveTo>
                    <a:pt x="4619" y="1"/>
                  </a:moveTo>
                  <a:lnTo>
                    <a:pt x="3884" y="53"/>
                  </a:lnTo>
                  <a:lnTo>
                    <a:pt x="3254" y="158"/>
                  </a:lnTo>
                  <a:lnTo>
                    <a:pt x="2677" y="316"/>
                  </a:lnTo>
                  <a:lnTo>
                    <a:pt x="2205" y="526"/>
                  </a:lnTo>
                  <a:lnTo>
                    <a:pt x="1785" y="788"/>
                  </a:lnTo>
                  <a:lnTo>
                    <a:pt x="1470" y="1103"/>
                  </a:lnTo>
                  <a:lnTo>
                    <a:pt x="1208" y="1418"/>
                  </a:lnTo>
                  <a:lnTo>
                    <a:pt x="998" y="1733"/>
                  </a:lnTo>
                  <a:lnTo>
                    <a:pt x="788" y="2100"/>
                  </a:lnTo>
                  <a:lnTo>
                    <a:pt x="683" y="2467"/>
                  </a:lnTo>
                  <a:lnTo>
                    <a:pt x="525" y="3150"/>
                  </a:lnTo>
                  <a:lnTo>
                    <a:pt x="473" y="3727"/>
                  </a:lnTo>
                  <a:lnTo>
                    <a:pt x="473" y="4199"/>
                  </a:lnTo>
                  <a:lnTo>
                    <a:pt x="473" y="4776"/>
                  </a:lnTo>
                  <a:lnTo>
                    <a:pt x="525" y="5354"/>
                  </a:lnTo>
                  <a:lnTo>
                    <a:pt x="630" y="5879"/>
                  </a:lnTo>
                  <a:lnTo>
                    <a:pt x="840" y="6403"/>
                  </a:lnTo>
                  <a:lnTo>
                    <a:pt x="1103" y="6928"/>
                  </a:lnTo>
                  <a:lnTo>
                    <a:pt x="1470" y="7453"/>
                  </a:lnTo>
                  <a:lnTo>
                    <a:pt x="1942" y="8030"/>
                  </a:lnTo>
                  <a:lnTo>
                    <a:pt x="2520" y="8660"/>
                  </a:lnTo>
                  <a:lnTo>
                    <a:pt x="4934" y="11179"/>
                  </a:lnTo>
                  <a:lnTo>
                    <a:pt x="5616" y="11914"/>
                  </a:lnTo>
                  <a:lnTo>
                    <a:pt x="5931" y="12229"/>
                  </a:lnTo>
                  <a:lnTo>
                    <a:pt x="6141" y="12596"/>
                  </a:lnTo>
                  <a:lnTo>
                    <a:pt x="6350" y="12963"/>
                  </a:lnTo>
                  <a:lnTo>
                    <a:pt x="6508"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2" y="16427"/>
                  </a:lnTo>
                  <a:lnTo>
                    <a:pt x="3149" y="16322"/>
                  </a:lnTo>
                  <a:lnTo>
                    <a:pt x="2939" y="16164"/>
                  </a:lnTo>
                  <a:lnTo>
                    <a:pt x="2782" y="16007"/>
                  </a:lnTo>
                  <a:lnTo>
                    <a:pt x="2520" y="15692"/>
                  </a:lnTo>
                  <a:lnTo>
                    <a:pt x="2362" y="15325"/>
                  </a:lnTo>
                  <a:lnTo>
                    <a:pt x="2257" y="14957"/>
                  </a:lnTo>
                  <a:lnTo>
                    <a:pt x="2205" y="14433"/>
                  </a:lnTo>
                  <a:lnTo>
                    <a:pt x="2152" y="13803"/>
                  </a:lnTo>
                  <a:lnTo>
                    <a:pt x="2152" y="12019"/>
                  </a:lnTo>
                  <a:lnTo>
                    <a:pt x="0" y="12019"/>
                  </a:lnTo>
                  <a:lnTo>
                    <a:pt x="0" y="14013"/>
                  </a:lnTo>
                  <a:lnTo>
                    <a:pt x="53" y="14538"/>
                  </a:lnTo>
                  <a:lnTo>
                    <a:pt x="53" y="15010"/>
                  </a:lnTo>
                  <a:lnTo>
                    <a:pt x="158" y="15482"/>
                  </a:lnTo>
                  <a:lnTo>
                    <a:pt x="315" y="15955"/>
                  </a:lnTo>
                  <a:lnTo>
                    <a:pt x="473" y="16427"/>
                  </a:lnTo>
                  <a:lnTo>
                    <a:pt x="735" y="16847"/>
                  </a:lnTo>
                  <a:lnTo>
                    <a:pt x="1050" y="17214"/>
                  </a:lnTo>
                  <a:lnTo>
                    <a:pt x="1417" y="17581"/>
                  </a:lnTo>
                  <a:lnTo>
                    <a:pt x="1785" y="17844"/>
                  </a:lnTo>
                  <a:lnTo>
                    <a:pt x="2047" y="18001"/>
                  </a:lnTo>
                  <a:lnTo>
                    <a:pt x="2415" y="18159"/>
                  </a:lnTo>
                  <a:lnTo>
                    <a:pt x="2782" y="18264"/>
                  </a:lnTo>
                  <a:lnTo>
                    <a:pt x="3254" y="18369"/>
                  </a:lnTo>
                  <a:lnTo>
                    <a:pt x="3779" y="18474"/>
                  </a:lnTo>
                  <a:lnTo>
                    <a:pt x="4986" y="18474"/>
                  </a:lnTo>
                  <a:lnTo>
                    <a:pt x="5668" y="18369"/>
                  </a:lnTo>
                  <a:lnTo>
                    <a:pt x="6403" y="18106"/>
                  </a:lnTo>
                  <a:lnTo>
                    <a:pt x="6718" y="17949"/>
                  </a:lnTo>
                  <a:lnTo>
                    <a:pt x="7085" y="17739"/>
                  </a:lnTo>
                  <a:lnTo>
                    <a:pt x="7453" y="17529"/>
                  </a:lnTo>
                  <a:lnTo>
                    <a:pt x="7715" y="17214"/>
                  </a:lnTo>
                  <a:lnTo>
                    <a:pt x="8030" y="16847"/>
                  </a:lnTo>
                  <a:lnTo>
                    <a:pt x="8292" y="16479"/>
                  </a:lnTo>
                  <a:lnTo>
                    <a:pt x="8450" y="16007"/>
                  </a:lnTo>
                  <a:lnTo>
                    <a:pt x="8607" y="15482"/>
                  </a:lnTo>
                  <a:lnTo>
                    <a:pt x="8712" y="14852"/>
                  </a:lnTo>
                  <a:lnTo>
                    <a:pt x="8765" y="14170"/>
                  </a:lnTo>
                  <a:lnTo>
                    <a:pt x="8712" y="13488"/>
                  </a:lnTo>
                  <a:lnTo>
                    <a:pt x="8607" y="12806"/>
                  </a:lnTo>
                  <a:lnTo>
                    <a:pt x="8450" y="12281"/>
                  </a:lnTo>
                  <a:lnTo>
                    <a:pt x="8240" y="11756"/>
                  </a:lnTo>
                  <a:lnTo>
                    <a:pt x="7925" y="11231"/>
                  </a:lnTo>
                  <a:lnTo>
                    <a:pt x="7558" y="10707"/>
                  </a:lnTo>
                  <a:lnTo>
                    <a:pt x="7138" y="10182"/>
                  </a:lnTo>
                  <a:lnTo>
                    <a:pt x="6613" y="9657"/>
                  </a:lnTo>
                  <a:lnTo>
                    <a:pt x="4356" y="7295"/>
                  </a:lnTo>
                  <a:lnTo>
                    <a:pt x="3569" y="6403"/>
                  </a:lnTo>
                  <a:lnTo>
                    <a:pt x="3254" y="6036"/>
                  </a:lnTo>
                  <a:lnTo>
                    <a:pt x="2992" y="5669"/>
                  </a:lnTo>
                  <a:lnTo>
                    <a:pt x="2834" y="5301"/>
                  </a:lnTo>
                  <a:lnTo>
                    <a:pt x="2729" y="4934"/>
                  </a:lnTo>
                  <a:lnTo>
                    <a:pt x="2624" y="4514"/>
                  </a:lnTo>
                  <a:lnTo>
                    <a:pt x="2624" y="4042"/>
                  </a:lnTo>
                  <a:lnTo>
                    <a:pt x="2624" y="3517"/>
                  </a:lnTo>
                  <a:lnTo>
                    <a:pt x="2729" y="3150"/>
                  </a:lnTo>
                  <a:lnTo>
                    <a:pt x="2834" y="2782"/>
                  </a:lnTo>
                  <a:lnTo>
                    <a:pt x="3097" y="2467"/>
                  </a:lnTo>
                  <a:lnTo>
                    <a:pt x="3202" y="2310"/>
                  </a:lnTo>
                  <a:lnTo>
                    <a:pt x="3412" y="2205"/>
                  </a:lnTo>
                  <a:lnTo>
                    <a:pt x="3622" y="2048"/>
                  </a:lnTo>
                  <a:lnTo>
                    <a:pt x="3884" y="1995"/>
                  </a:lnTo>
                  <a:lnTo>
                    <a:pt x="4146" y="1943"/>
                  </a:lnTo>
                  <a:lnTo>
                    <a:pt x="5039" y="1943"/>
                  </a:lnTo>
                  <a:lnTo>
                    <a:pt x="5458" y="2100"/>
                  </a:lnTo>
                  <a:lnTo>
                    <a:pt x="5773" y="2310"/>
                  </a:lnTo>
                  <a:lnTo>
                    <a:pt x="5983" y="2520"/>
                  </a:lnTo>
                  <a:lnTo>
                    <a:pt x="6141" y="2782"/>
                  </a:lnTo>
                  <a:lnTo>
                    <a:pt x="6246" y="2992"/>
                  </a:lnTo>
                  <a:lnTo>
                    <a:pt x="6350" y="3360"/>
                  </a:lnTo>
                  <a:lnTo>
                    <a:pt x="6403" y="3937"/>
                  </a:lnTo>
                  <a:lnTo>
                    <a:pt x="6455" y="5564"/>
                  </a:lnTo>
                  <a:lnTo>
                    <a:pt x="8397" y="5564"/>
                  </a:lnTo>
                  <a:lnTo>
                    <a:pt x="8397" y="3937"/>
                  </a:lnTo>
                  <a:lnTo>
                    <a:pt x="8345" y="2835"/>
                  </a:lnTo>
                  <a:lnTo>
                    <a:pt x="8292" y="2467"/>
                  </a:lnTo>
                  <a:lnTo>
                    <a:pt x="8187" y="2100"/>
                  </a:lnTo>
                  <a:lnTo>
                    <a:pt x="8082" y="1785"/>
                  </a:lnTo>
                  <a:lnTo>
                    <a:pt x="7872" y="1470"/>
                  </a:lnTo>
                  <a:lnTo>
                    <a:pt x="7558" y="1050"/>
                  </a:lnTo>
                  <a:lnTo>
                    <a:pt x="7190"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4"/>
            <p:cNvSpPr/>
            <p:nvPr/>
          </p:nvSpPr>
          <p:spPr>
            <a:xfrm>
              <a:off x="1979067"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8" y="2414"/>
                  </a:lnTo>
                  <a:lnTo>
                    <a:pt x="5196" y="2782"/>
                  </a:lnTo>
                  <a:lnTo>
                    <a:pt x="5248" y="3149"/>
                  </a:lnTo>
                  <a:lnTo>
                    <a:pt x="5301" y="3779"/>
                  </a:lnTo>
                  <a:lnTo>
                    <a:pt x="5301" y="5353"/>
                  </a:lnTo>
                  <a:lnTo>
                    <a:pt x="2100" y="5353"/>
                  </a:lnTo>
                  <a:lnTo>
                    <a:pt x="2100" y="3464"/>
                  </a:lnTo>
                  <a:lnTo>
                    <a:pt x="2152" y="2992"/>
                  </a:lnTo>
                  <a:lnTo>
                    <a:pt x="2257" y="2624"/>
                  </a:lnTo>
                  <a:lnTo>
                    <a:pt x="2362" y="2309"/>
                  </a:lnTo>
                  <a:lnTo>
                    <a:pt x="2467" y="2099"/>
                  </a:lnTo>
                  <a:lnTo>
                    <a:pt x="2624" y="1942"/>
                  </a:lnTo>
                  <a:lnTo>
                    <a:pt x="2834" y="1785"/>
                  </a:lnTo>
                  <a:lnTo>
                    <a:pt x="3044" y="1680"/>
                  </a:lnTo>
                  <a:lnTo>
                    <a:pt x="3359" y="1575"/>
                  </a:lnTo>
                  <a:close/>
                  <a:moveTo>
                    <a:pt x="3517" y="0"/>
                  </a:moveTo>
                  <a:lnTo>
                    <a:pt x="2939" y="53"/>
                  </a:lnTo>
                  <a:lnTo>
                    <a:pt x="2414" y="158"/>
                  </a:lnTo>
                  <a:lnTo>
                    <a:pt x="1995" y="263"/>
                  </a:lnTo>
                  <a:lnTo>
                    <a:pt x="1575" y="473"/>
                  </a:lnTo>
                  <a:lnTo>
                    <a:pt x="1260" y="683"/>
                  </a:lnTo>
                  <a:lnTo>
                    <a:pt x="998"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525" y="11546"/>
                  </a:lnTo>
                  <a:lnTo>
                    <a:pt x="683" y="11808"/>
                  </a:lnTo>
                  <a:lnTo>
                    <a:pt x="840" y="12070"/>
                  </a:lnTo>
                  <a:lnTo>
                    <a:pt x="1050" y="12280"/>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0"/>
                  </a:lnTo>
                  <a:lnTo>
                    <a:pt x="6193" y="12280"/>
                  </a:lnTo>
                  <a:lnTo>
                    <a:pt x="6403" y="12070"/>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3"/>
                  </a:lnTo>
                  <a:lnTo>
                    <a:pt x="4566" y="11336"/>
                  </a:lnTo>
                  <a:lnTo>
                    <a:pt x="4409" y="11388"/>
                  </a:lnTo>
                  <a:lnTo>
                    <a:pt x="4199" y="11493"/>
                  </a:lnTo>
                  <a:lnTo>
                    <a:pt x="3726" y="11546"/>
                  </a:lnTo>
                  <a:lnTo>
                    <a:pt x="3464" y="11493"/>
                  </a:lnTo>
                  <a:lnTo>
                    <a:pt x="3202" y="11493"/>
                  </a:lnTo>
                  <a:lnTo>
                    <a:pt x="2834" y="11336"/>
                  </a:lnTo>
                  <a:lnTo>
                    <a:pt x="2572" y="11073"/>
                  </a:lnTo>
                  <a:lnTo>
                    <a:pt x="2362" y="10811"/>
                  </a:lnTo>
                  <a:lnTo>
                    <a:pt x="2257" y="10496"/>
                  </a:lnTo>
                  <a:lnTo>
                    <a:pt x="2152" y="10234"/>
                  </a:lnTo>
                  <a:lnTo>
                    <a:pt x="2100" y="9709"/>
                  </a:lnTo>
                  <a:lnTo>
                    <a:pt x="2047" y="8554"/>
                  </a:lnTo>
                  <a:lnTo>
                    <a:pt x="2100" y="6980"/>
                  </a:lnTo>
                  <a:lnTo>
                    <a:pt x="7190" y="6980"/>
                  </a:lnTo>
                  <a:lnTo>
                    <a:pt x="7190" y="3936"/>
                  </a:lnTo>
                  <a:lnTo>
                    <a:pt x="7138"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4"/>
            <p:cNvSpPr/>
            <p:nvPr/>
          </p:nvSpPr>
          <p:spPr>
            <a:xfrm>
              <a:off x="2054017" y="3879821"/>
              <a:ext cx="43448" cy="102642"/>
            </a:xfrm>
            <a:custGeom>
              <a:avLst/>
              <a:gdLst/>
              <a:ahLst/>
              <a:cxnLst/>
              <a:rect l="l" t="t" r="r" b="b"/>
              <a:pathLst>
                <a:path w="5354" h="12911" extrusionOk="0">
                  <a:moveTo>
                    <a:pt x="4986" y="0"/>
                  </a:moveTo>
                  <a:lnTo>
                    <a:pt x="4619" y="53"/>
                  </a:lnTo>
                  <a:lnTo>
                    <a:pt x="4252" y="105"/>
                  </a:lnTo>
                  <a:lnTo>
                    <a:pt x="3989" y="210"/>
                  </a:lnTo>
                  <a:lnTo>
                    <a:pt x="3674" y="368"/>
                  </a:lnTo>
                  <a:lnTo>
                    <a:pt x="3464" y="525"/>
                  </a:lnTo>
                  <a:lnTo>
                    <a:pt x="2992" y="892"/>
                  </a:lnTo>
                  <a:lnTo>
                    <a:pt x="2625" y="1312"/>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1"/>
                  </a:lnTo>
                  <a:lnTo>
                    <a:pt x="2625" y="3149"/>
                  </a:lnTo>
                  <a:lnTo>
                    <a:pt x="2887" y="2834"/>
                  </a:lnTo>
                  <a:lnTo>
                    <a:pt x="3202" y="2572"/>
                  </a:lnTo>
                  <a:lnTo>
                    <a:pt x="3569" y="2362"/>
                  </a:lnTo>
                  <a:lnTo>
                    <a:pt x="3937" y="2257"/>
                  </a:lnTo>
                  <a:lnTo>
                    <a:pt x="4304" y="2204"/>
                  </a:lnTo>
                  <a:lnTo>
                    <a:pt x="4671" y="2152"/>
                  </a:lnTo>
                  <a:lnTo>
                    <a:pt x="5354" y="2152"/>
                  </a:lnTo>
                  <a:lnTo>
                    <a:pt x="5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4"/>
            <p:cNvSpPr/>
            <p:nvPr/>
          </p:nvSpPr>
          <p:spPr>
            <a:xfrm>
              <a:off x="2104695" y="3881491"/>
              <a:ext cx="64319" cy="100973"/>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4"/>
            <p:cNvSpPr/>
            <p:nvPr/>
          </p:nvSpPr>
          <p:spPr>
            <a:xfrm>
              <a:off x="217837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4"/>
            <p:cNvSpPr/>
            <p:nvPr/>
          </p:nvSpPr>
          <p:spPr>
            <a:xfrm>
              <a:off x="2211164" y="3879821"/>
              <a:ext cx="58355" cy="104725"/>
            </a:xfrm>
            <a:custGeom>
              <a:avLst/>
              <a:gdLst/>
              <a:ahLst/>
              <a:cxnLst/>
              <a:rect l="l" t="t" r="r" b="b"/>
              <a:pathLst>
                <a:path w="7191" h="13173" extrusionOk="0">
                  <a:moveTo>
                    <a:pt x="3097" y="0"/>
                  </a:moveTo>
                  <a:lnTo>
                    <a:pt x="2520" y="105"/>
                  </a:lnTo>
                  <a:lnTo>
                    <a:pt x="2047" y="263"/>
                  </a:lnTo>
                  <a:lnTo>
                    <a:pt x="1628" y="420"/>
                  </a:lnTo>
                  <a:lnTo>
                    <a:pt x="1260" y="683"/>
                  </a:lnTo>
                  <a:lnTo>
                    <a:pt x="945" y="997"/>
                  </a:lnTo>
                  <a:lnTo>
                    <a:pt x="735" y="1312"/>
                  </a:lnTo>
                  <a:lnTo>
                    <a:pt x="525" y="1732"/>
                  </a:lnTo>
                  <a:lnTo>
                    <a:pt x="368" y="2204"/>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0"/>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0"/>
                  </a:lnTo>
                  <a:lnTo>
                    <a:pt x="6298" y="12175"/>
                  </a:lnTo>
                  <a:lnTo>
                    <a:pt x="6561" y="11861"/>
                  </a:lnTo>
                  <a:lnTo>
                    <a:pt x="6771" y="11546"/>
                  </a:lnTo>
                  <a:lnTo>
                    <a:pt x="6875" y="11178"/>
                  </a:lnTo>
                  <a:lnTo>
                    <a:pt x="7033" y="10759"/>
                  </a:lnTo>
                  <a:lnTo>
                    <a:pt x="7138" y="9971"/>
                  </a:lnTo>
                  <a:lnTo>
                    <a:pt x="7190" y="9079"/>
                  </a:lnTo>
                  <a:lnTo>
                    <a:pt x="7190" y="8187"/>
                  </a:lnTo>
                  <a:lnTo>
                    <a:pt x="5301" y="8187"/>
                  </a:lnTo>
                  <a:lnTo>
                    <a:pt x="5249" y="8974"/>
                  </a:lnTo>
                  <a:lnTo>
                    <a:pt x="5249" y="9604"/>
                  </a:lnTo>
                  <a:lnTo>
                    <a:pt x="5144" y="10181"/>
                  </a:lnTo>
                  <a:lnTo>
                    <a:pt x="5039" y="10654"/>
                  </a:lnTo>
                  <a:lnTo>
                    <a:pt x="4829" y="11073"/>
                  </a:lnTo>
                  <a:lnTo>
                    <a:pt x="4671" y="11178"/>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19"/>
                  </a:lnTo>
                  <a:lnTo>
                    <a:pt x="2362" y="2309"/>
                  </a:lnTo>
                  <a:lnTo>
                    <a:pt x="2467" y="2099"/>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4"/>
                  </a:lnTo>
                  <a:lnTo>
                    <a:pt x="5091" y="2362"/>
                  </a:lnTo>
                  <a:lnTo>
                    <a:pt x="5196" y="2834"/>
                  </a:lnTo>
                  <a:lnTo>
                    <a:pt x="5249" y="3411"/>
                  </a:lnTo>
                  <a:lnTo>
                    <a:pt x="5301" y="4828"/>
                  </a:lnTo>
                  <a:lnTo>
                    <a:pt x="7190" y="4828"/>
                  </a:lnTo>
                  <a:lnTo>
                    <a:pt x="7190" y="3884"/>
                  </a:lnTo>
                  <a:lnTo>
                    <a:pt x="7138" y="2992"/>
                  </a:lnTo>
                  <a:lnTo>
                    <a:pt x="7033" y="2204"/>
                  </a:lnTo>
                  <a:lnTo>
                    <a:pt x="6928" y="1837"/>
                  </a:lnTo>
                  <a:lnTo>
                    <a:pt x="6771" y="1470"/>
                  </a:lnTo>
                  <a:lnTo>
                    <a:pt x="6613" y="1155"/>
                  </a:lnTo>
                  <a:lnTo>
                    <a:pt x="6351" y="840"/>
                  </a:lnTo>
                  <a:lnTo>
                    <a:pt x="6088" y="630"/>
                  </a:lnTo>
                  <a:lnTo>
                    <a:pt x="5721" y="420"/>
                  </a:lnTo>
                  <a:lnTo>
                    <a:pt x="5354"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4"/>
            <p:cNvSpPr/>
            <p:nvPr/>
          </p:nvSpPr>
          <p:spPr>
            <a:xfrm>
              <a:off x="2283988"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9" y="2414"/>
                  </a:lnTo>
                  <a:lnTo>
                    <a:pt x="5144" y="2782"/>
                  </a:lnTo>
                  <a:lnTo>
                    <a:pt x="5249" y="3149"/>
                  </a:lnTo>
                  <a:lnTo>
                    <a:pt x="5249" y="3779"/>
                  </a:lnTo>
                  <a:lnTo>
                    <a:pt x="5249" y="5353"/>
                  </a:lnTo>
                  <a:lnTo>
                    <a:pt x="2047" y="5353"/>
                  </a:lnTo>
                  <a:lnTo>
                    <a:pt x="2100" y="3464"/>
                  </a:lnTo>
                  <a:lnTo>
                    <a:pt x="2152" y="2992"/>
                  </a:lnTo>
                  <a:lnTo>
                    <a:pt x="2205" y="2624"/>
                  </a:lnTo>
                  <a:lnTo>
                    <a:pt x="2362" y="2309"/>
                  </a:lnTo>
                  <a:lnTo>
                    <a:pt x="2467" y="2099"/>
                  </a:lnTo>
                  <a:lnTo>
                    <a:pt x="2625" y="1942"/>
                  </a:lnTo>
                  <a:lnTo>
                    <a:pt x="2782" y="1785"/>
                  </a:lnTo>
                  <a:lnTo>
                    <a:pt x="3044" y="1680"/>
                  </a:lnTo>
                  <a:lnTo>
                    <a:pt x="3359" y="1575"/>
                  </a:lnTo>
                  <a:close/>
                  <a:moveTo>
                    <a:pt x="3517" y="0"/>
                  </a:moveTo>
                  <a:lnTo>
                    <a:pt x="2939" y="53"/>
                  </a:lnTo>
                  <a:lnTo>
                    <a:pt x="2415" y="158"/>
                  </a:lnTo>
                  <a:lnTo>
                    <a:pt x="1995" y="263"/>
                  </a:lnTo>
                  <a:lnTo>
                    <a:pt x="1575" y="473"/>
                  </a:lnTo>
                  <a:lnTo>
                    <a:pt x="1260" y="683"/>
                  </a:lnTo>
                  <a:lnTo>
                    <a:pt x="945" y="945"/>
                  </a:lnTo>
                  <a:lnTo>
                    <a:pt x="735" y="1260"/>
                  </a:lnTo>
                  <a:lnTo>
                    <a:pt x="525" y="1627"/>
                  </a:lnTo>
                  <a:lnTo>
                    <a:pt x="368" y="1994"/>
                  </a:lnTo>
                  <a:lnTo>
                    <a:pt x="263" y="2362"/>
                  </a:lnTo>
                  <a:lnTo>
                    <a:pt x="106" y="3254"/>
                  </a:lnTo>
                  <a:lnTo>
                    <a:pt x="53" y="4199"/>
                  </a:lnTo>
                  <a:lnTo>
                    <a:pt x="1" y="5248"/>
                  </a:lnTo>
                  <a:lnTo>
                    <a:pt x="53" y="8240"/>
                  </a:lnTo>
                  <a:lnTo>
                    <a:pt x="106" y="9919"/>
                  </a:lnTo>
                  <a:lnTo>
                    <a:pt x="158" y="10391"/>
                  </a:lnTo>
                  <a:lnTo>
                    <a:pt x="211" y="10706"/>
                  </a:lnTo>
                  <a:lnTo>
                    <a:pt x="368" y="11178"/>
                  </a:lnTo>
                  <a:lnTo>
                    <a:pt x="473" y="11546"/>
                  </a:lnTo>
                  <a:lnTo>
                    <a:pt x="683" y="11808"/>
                  </a:lnTo>
                  <a:lnTo>
                    <a:pt x="840" y="12070"/>
                  </a:lnTo>
                  <a:lnTo>
                    <a:pt x="1050" y="12280"/>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3"/>
                  </a:lnTo>
                  <a:lnTo>
                    <a:pt x="4566" y="11336"/>
                  </a:lnTo>
                  <a:lnTo>
                    <a:pt x="4409" y="11388"/>
                  </a:lnTo>
                  <a:lnTo>
                    <a:pt x="4199" y="11493"/>
                  </a:lnTo>
                  <a:lnTo>
                    <a:pt x="3674" y="11546"/>
                  </a:lnTo>
                  <a:lnTo>
                    <a:pt x="3464" y="11493"/>
                  </a:lnTo>
                  <a:lnTo>
                    <a:pt x="3202" y="11493"/>
                  </a:lnTo>
                  <a:lnTo>
                    <a:pt x="2835"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6" y="1522"/>
                  </a:lnTo>
                  <a:lnTo>
                    <a:pt x="6456" y="1207"/>
                  </a:lnTo>
                  <a:lnTo>
                    <a:pt x="6246" y="945"/>
                  </a:lnTo>
                  <a:lnTo>
                    <a:pt x="5983" y="683"/>
                  </a:lnTo>
                  <a:lnTo>
                    <a:pt x="5721" y="525"/>
                  </a:lnTo>
                  <a:lnTo>
                    <a:pt x="5459"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4"/>
            <p:cNvSpPr/>
            <p:nvPr/>
          </p:nvSpPr>
          <p:spPr>
            <a:xfrm>
              <a:off x="283251" y="3600704"/>
              <a:ext cx="438226" cy="428903"/>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4"/>
            <p:cNvSpPr/>
            <p:nvPr/>
          </p:nvSpPr>
          <p:spPr>
            <a:xfrm>
              <a:off x="597967" y="3634921"/>
              <a:ext cx="79227" cy="85113"/>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4"/>
            <p:cNvSpPr/>
            <p:nvPr/>
          </p:nvSpPr>
          <p:spPr>
            <a:xfrm>
              <a:off x="277295" y="3594869"/>
              <a:ext cx="450147" cy="440573"/>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4"/>
            <p:cNvSpPr/>
            <p:nvPr/>
          </p:nvSpPr>
          <p:spPr>
            <a:xfrm>
              <a:off x="521313" y="3886912"/>
              <a:ext cx="46004" cy="97221"/>
            </a:xfrm>
            <a:custGeom>
              <a:avLst/>
              <a:gdLst/>
              <a:ahLst/>
              <a:cxnLst/>
              <a:rect l="l" t="t" r="r" b="b"/>
              <a:pathLst>
                <a:path w="5669" h="12229"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3" y="9971"/>
                  </a:lnTo>
                  <a:lnTo>
                    <a:pt x="5616" y="9552"/>
                  </a:lnTo>
                  <a:lnTo>
                    <a:pt x="5668" y="7872"/>
                  </a:lnTo>
                  <a:lnTo>
                    <a:pt x="4251" y="7872"/>
                  </a:lnTo>
                  <a:lnTo>
                    <a:pt x="4251"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7" y="10496"/>
                  </a:lnTo>
                  <a:lnTo>
                    <a:pt x="1732"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100"/>
                  </a:lnTo>
                  <a:lnTo>
                    <a:pt x="4199" y="2414"/>
                  </a:lnTo>
                  <a:lnTo>
                    <a:pt x="4199" y="3044"/>
                  </a:lnTo>
                  <a:lnTo>
                    <a:pt x="4199" y="3936"/>
                  </a:lnTo>
                  <a:lnTo>
                    <a:pt x="5563" y="3936"/>
                  </a:lnTo>
                  <a:lnTo>
                    <a:pt x="5563" y="2677"/>
                  </a:lnTo>
                  <a:lnTo>
                    <a:pt x="5563" y="2152"/>
                  </a:lnTo>
                  <a:lnTo>
                    <a:pt x="5459" y="1732"/>
                  </a:lnTo>
                  <a:lnTo>
                    <a:pt x="5301" y="1260"/>
                  </a:lnTo>
                  <a:lnTo>
                    <a:pt x="5091" y="893"/>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4"/>
            <p:cNvSpPr/>
            <p:nvPr/>
          </p:nvSpPr>
          <p:spPr>
            <a:xfrm>
              <a:off x="577104" y="3888582"/>
              <a:ext cx="46426" cy="94295"/>
            </a:xfrm>
            <a:custGeom>
              <a:avLst/>
              <a:gdLst/>
              <a:ahLst/>
              <a:cxnLst/>
              <a:rect l="l" t="t" r="r" b="b"/>
              <a:pathLst>
                <a:path w="5721" h="11861" extrusionOk="0">
                  <a:moveTo>
                    <a:pt x="2415" y="1365"/>
                  </a:moveTo>
                  <a:lnTo>
                    <a:pt x="3044" y="1417"/>
                  </a:lnTo>
                  <a:lnTo>
                    <a:pt x="3412" y="1470"/>
                  </a:lnTo>
                  <a:lnTo>
                    <a:pt x="3726" y="1627"/>
                  </a:lnTo>
                  <a:lnTo>
                    <a:pt x="3884" y="1785"/>
                  </a:lnTo>
                  <a:lnTo>
                    <a:pt x="4041" y="1942"/>
                  </a:lnTo>
                  <a:lnTo>
                    <a:pt x="4146" y="2152"/>
                  </a:lnTo>
                  <a:lnTo>
                    <a:pt x="4199" y="2414"/>
                  </a:lnTo>
                  <a:lnTo>
                    <a:pt x="4251" y="3044"/>
                  </a:lnTo>
                  <a:lnTo>
                    <a:pt x="4304" y="3936"/>
                  </a:lnTo>
                  <a:lnTo>
                    <a:pt x="4304" y="6560"/>
                  </a:lnTo>
                  <a:lnTo>
                    <a:pt x="4304" y="8030"/>
                  </a:lnTo>
                  <a:lnTo>
                    <a:pt x="4251" y="8817"/>
                  </a:lnTo>
                  <a:lnTo>
                    <a:pt x="4199" y="9394"/>
                  </a:lnTo>
                  <a:lnTo>
                    <a:pt x="4094" y="9761"/>
                  </a:lnTo>
                  <a:lnTo>
                    <a:pt x="3989" y="10024"/>
                  </a:lnTo>
                  <a:lnTo>
                    <a:pt x="3831" y="10234"/>
                  </a:lnTo>
                  <a:lnTo>
                    <a:pt x="3622" y="10391"/>
                  </a:lnTo>
                  <a:lnTo>
                    <a:pt x="3359" y="10444"/>
                  </a:lnTo>
                  <a:lnTo>
                    <a:pt x="3044" y="10496"/>
                  </a:lnTo>
                  <a:lnTo>
                    <a:pt x="2415" y="10549"/>
                  </a:lnTo>
                  <a:lnTo>
                    <a:pt x="1470" y="10549"/>
                  </a:lnTo>
                  <a:lnTo>
                    <a:pt x="1470" y="1365"/>
                  </a:lnTo>
                  <a:close/>
                  <a:moveTo>
                    <a:pt x="0" y="0"/>
                  </a:moveTo>
                  <a:lnTo>
                    <a:pt x="0" y="11861"/>
                  </a:lnTo>
                  <a:lnTo>
                    <a:pt x="3097" y="11861"/>
                  </a:lnTo>
                  <a:lnTo>
                    <a:pt x="3517" y="11808"/>
                  </a:lnTo>
                  <a:lnTo>
                    <a:pt x="3936" y="11703"/>
                  </a:lnTo>
                  <a:lnTo>
                    <a:pt x="4304" y="11598"/>
                  </a:lnTo>
                  <a:lnTo>
                    <a:pt x="4671" y="11388"/>
                  </a:lnTo>
                  <a:lnTo>
                    <a:pt x="4986" y="11126"/>
                  </a:lnTo>
                  <a:lnTo>
                    <a:pt x="5248" y="10759"/>
                  </a:lnTo>
                  <a:lnTo>
                    <a:pt x="5353" y="10496"/>
                  </a:lnTo>
                  <a:lnTo>
                    <a:pt x="5511" y="10234"/>
                  </a:lnTo>
                  <a:lnTo>
                    <a:pt x="5616" y="9604"/>
                  </a:lnTo>
                  <a:lnTo>
                    <a:pt x="5668" y="8869"/>
                  </a:lnTo>
                  <a:lnTo>
                    <a:pt x="5721" y="8082"/>
                  </a:lnTo>
                  <a:lnTo>
                    <a:pt x="5721" y="5091"/>
                  </a:lnTo>
                  <a:lnTo>
                    <a:pt x="5721" y="3307"/>
                  </a:lnTo>
                  <a:lnTo>
                    <a:pt x="5668" y="2152"/>
                  </a:lnTo>
                  <a:lnTo>
                    <a:pt x="5563" y="1785"/>
                  </a:lnTo>
                  <a:lnTo>
                    <a:pt x="5458" y="1417"/>
                  </a:lnTo>
                  <a:lnTo>
                    <a:pt x="5301" y="1155"/>
                  </a:lnTo>
                  <a:lnTo>
                    <a:pt x="5143" y="892"/>
                  </a:lnTo>
                  <a:lnTo>
                    <a:pt x="4881" y="578"/>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4"/>
            <p:cNvSpPr/>
            <p:nvPr/>
          </p:nvSpPr>
          <p:spPr>
            <a:xfrm>
              <a:off x="631190" y="3886912"/>
              <a:ext cx="46856" cy="97221"/>
            </a:xfrm>
            <a:custGeom>
              <a:avLst/>
              <a:gdLst/>
              <a:ahLst/>
              <a:cxnLst/>
              <a:rect l="l" t="t" r="r" b="b"/>
              <a:pathLst>
                <a:path w="5774" h="12229"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7"/>
                  </a:lnTo>
                  <a:lnTo>
                    <a:pt x="420" y="3884"/>
                  </a:lnTo>
                  <a:lnTo>
                    <a:pt x="525" y="4251"/>
                  </a:lnTo>
                  <a:lnTo>
                    <a:pt x="735" y="4566"/>
                  </a:lnTo>
                  <a:lnTo>
                    <a:pt x="945" y="4933"/>
                  </a:lnTo>
                  <a:lnTo>
                    <a:pt x="1260" y="5301"/>
                  </a:lnTo>
                  <a:lnTo>
                    <a:pt x="1627" y="5721"/>
                  </a:lnTo>
                  <a:lnTo>
                    <a:pt x="3254" y="7400"/>
                  </a:lnTo>
                  <a:lnTo>
                    <a:pt x="3726" y="7872"/>
                  </a:lnTo>
                  <a:lnTo>
                    <a:pt x="4041" y="8345"/>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9"/>
                  </a:lnTo>
                  <a:lnTo>
                    <a:pt x="2414" y="10916"/>
                  </a:lnTo>
                  <a:lnTo>
                    <a:pt x="2100" y="10759"/>
                  </a:lnTo>
                  <a:lnTo>
                    <a:pt x="1837" y="10601"/>
                  </a:lnTo>
                  <a:lnTo>
                    <a:pt x="1680" y="10391"/>
                  </a:lnTo>
                  <a:lnTo>
                    <a:pt x="1522" y="10129"/>
                  </a:lnTo>
                  <a:lnTo>
                    <a:pt x="1470" y="9919"/>
                  </a:lnTo>
                  <a:lnTo>
                    <a:pt x="1417" y="9552"/>
                  </a:lnTo>
                  <a:lnTo>
                    <a:pt x="1417" y="7977"/>
                  </a:lnTo>
                  <a:lnTo>
                    <a:pt x="0" y="7977"/>
                  </a:lnTo>
                  <a:lnTo>
                    <a:pt x="0" y="9289"/>
                  </a:lnTo>
                  <a:lnTo>
                    <a:pt x="53" y="9919"/>
                  </a:lnTo>
                  <a:lnTo>
                    <a:pt x="105" y="10234"/>
                  </a:lnTo>
                  <a:lnTo>
                    <a:pt x="210" y="10549"/>
                  </a:lnTo>
                  <a:lnTo>
                    <a:pt x="315" y="10864"/>
                  </a:lnTo>
                  <a:lnTo>
                    <a:pt x="473" y="11126"/>
                  </a:lnTo>
                  <a:lnTo>
                    <a:pt x="683" y="11388"/>
                  </a:lnTo>
                  <a:lnTo>
                    <a:pt x="945" y="11651"/>
                  </a:lnTo>
                  <a:lnTo>
                    <a:pt x="1155" y="11808"/>
                  </a:lnTo>
                  <a:lnTo>
                    <a:pt x="1575" y="12018"/>
                  </a:lnTo>
                  <a:lnTo>
                    <a:pt x="2152" y="12176"/>
                  </a:lnTo>
                  <a:lnTo>
                    <a:pt x="2519" y="12228"/>
                  </a:lnTo>
                  <a:lnTo>
                    <a:pt x="2887" y="12228"/>
                  </a:lnTo>
                  <a:lnTo>
                    <a:pt x="3307" y="12176"/>
                  </a:lnTo>
                  <a:lnTo>
                    <a:pt x="3726" y="12123"/>
                  </a:lnTo>
                  <a:lnTo>
                    <a:pt x="4199" y="11966"/>
                  </a:lnTo>
                  <a:lnTo>
                    <a:pt x="4671" y="11756"/>
                  </a:lnTo>
                  <a:lnTo>
                    <a:pt x="4881" y="11598"/>
                  </a:lnTo>
                  <a:lnTo>
                    <a:pt x="5091" y="11388"/>
                  </a:lnTo>
                  <a:lnTo>
                    <a:pt x="5301" y="11178"/>
                  </a:lnTo>
                  <a:lnTo>
                    <a:pt x="5458" y="10864"/>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9"/>
                  </a:lnTo>
                  <a:lnTo>
                    <a:pt x="2362" y="4251"/>
                  </a:lnTo>
                  <a:lnTo>
                    <a:pt x="1995" y="3726"/>
                  </a:lnTo>
                  <a:lnTo>
                    <a:pt x="1890" y="3517"/>
                  </a:lnTo>
                  <a:lnTo>
                    <a:pt x="1785" y="3254"/>
                  </a:lnTo>
                  <a:lnTo>
                    <a:pt x="1732" y="2992"/>
                  </a:lnTo>
                  <a:lnTo>
                    <a:pt x="1732" y="2677"/>
                  </a:lnTo>
                  <a:lnTo>
                    <a:pt x="1732" y="2310"/>
                  </a:lnTo>
                  <a:lnTo>
                    <a:pt x="1785" y="2100"/>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5"/>
                  </a:lnTo>
                  <a:lnTo>
                    <a:pt x="4199" y="2205"/>
                  </a:lnTo>
                  <a:lnTo>
                    <a:pt x="4199" y="2624"/>
                  </a:lnTo>
                  <a:lnTo>
                    <a:pt x="4251" y="3674"/>
                  </a:lnTo>
                  <a:lnTo>
                    <a:pt x="5563" y="3674"/>
                  </a:lnTo>
                  <a:lnTo>
                    <a:pt x="5563" y="2624"/>
                  </a:lnTo>
                  <a:lnTo>
                    <a:pt x="5511" y="1890"/>
                  </a:lnTo>
                  <a:lnTo>
                    <a:pt x="5406" y="1417"/>
                  </a:lnTo>
                  <a:lnTo>
                    <a:pt x="5196" y="998"/>
                  </a:lnTo>
                  <a:lnTo>
                    <a:pt x="4986" y="683"/>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4"/>
            <p:cNvSpPr/>
            <p:nvPr/>
          </p:nvSpPr>
          <p:spPr>
            <a:xfrm>
              <a:off x="522165" y="3770095"/>
              <a:ext cx="46856" cy="97213"/>
            </a:xfrm>
            <a:custGeom>
              <a:avLst/>
              <a:gdLst/>
              <a:ahLst/>
              <a:cxnLst/>
              <a:rect l="l" t="t" r="r" b="b"/>
              <a:pathLst>
                <a:path w="5774" h="12228" extrusionOk="0">
                  <a:moveTo>
                    <a:pt x="3044" y="0"/>
                  </a:moveTo>
                  <a:lnTo>
                    <a:pt x="2572" y="53"/>
                  </a:lnTo>
                  <a:lnTo>
                    <a:pt x="2152" y="105"/>
                  </a:lnTo>
                  <a:lnTo>
                    <a:pt x="1785" y="210"/>
                  </a:lnTo>
                  <a:lnTo>
                    <a:pt x="1470" y="368"/>
                  </a:lnTo>
                  <a:lnTo>
                    <a:pt x="1155" y="525"/>
                  </a:lnTo>
                  <a:lnTo>
                    <a:pt x="945" y="735"/>
                  </a:lnTo>
                  <a:lnTo>
                    <a:pt x="788" y="945"/>
                  </a:lnTo>
                  <a:lnTo>
                    <a:pt x="630" y="1155"/>
                  </a:lnTo>
                  <a:lnTo>
                    <a:pt x="420" y="1627"/>
                  </a:lnTo>
                  <a:lnTo>
                    <a:pt x="315" y="2047"/>
                  </a:lnTo>
                  <a:lnTo>
                    <a:pt x="315" y="2467"/>
                  </a:lnTo>
                  <a:lnTo>
                    <a:pt x="263" y="2782"/>
                  </a:lnTo>
                  <a:lnTo>
                    <a:pt x="315" y="3149"/>
                  </a:lnTo>
                  <a:lnTo>
                    <a:pt x="315" y="3516"/>
                  </a:lnTo>
                  <a:lnTo>
                    <a:pt x="420" y="3884"/>
                  </a:lnTo>
                  <a:lnTo>
                    <a:pt x="525" y="4251"/>
                  </a:lnTo>
                  <a:lnTo>
                    <a:pt x="735" y="4566"/>
                  </a:lnTo>
                  <a:lnTo>
                    <a:pt x="945" y="4933"/>
                  </a:lnTo>
                  <a:lnTo>
                    <a:pt x="1260" y="5301"/>
                  </a:lnTo>
                  <a:lnTo>
                    <a:pt x="1627" y="5720"/>
                  </a:lnTo>
                  <a:lnTo>
                    <a:pt x="3254" y="7400"/>
                  </a:lnTo>
                  <a:lnTo>
                    <a:pt x="3727" y="7872"/>
                  </a:lnTo>
                  <a:lnTo>
                    <a:pt x="4042" y="8344"/>
                  </a:lnTo>
                  <a:lnTo>
                    <a:pt x="4199" y="8607"/>
                  </a:lnTo>
                  <a:lnTo>
                    <a:pt x="4251" y="8869"/>
                  </a:lnTo>
                  <a:lnTo>
                    <a:pt x="4356" y="9132"/>
                  </a:lnTo>
                  <a:lnTo>
                    <a:pt x="4356" y="9499"/>
                  </a:lnTo>
                  <a:lnTo>
                    <a:pt x="4304" y="9919"/>
                  </a:lnTo>
                  <a:lnTo>
                    <a:pt x="4199" y="10234"/>
                  </a:lnTo>
                  <a:lnTo>
                    <a:pt x="3989" y="10496"/>
                  </a:lnTo>
                  <a:lnTo>
                    <a:pt x="3779" y="10706"/>
                  </a:lnTo>
                  <a:lnTo>
                    <a:pt x="3517" y="10811"/>
                  </a:lnTo>
                  <a:lnTo>
                    <a:pt x="3307" y="10916"/>
                  </a:lnTo>
                  <a:lnTo>
                    <a:pt x="2835" y="10968"/>
                  </a:lnTo>
                  <a:lnTo>
                    <a:pt x="2415" y="10916"/>
                  </a:lnTo>
                  <a:lnTo>
                    <a:pt x="2100" y="10758"/>
                  </a:lnTo>
                  <a:lnTo>
                    <a:pt x="1837" y="10601"/>
                  </a:lnTo>
                  <a:lnTo>
                    <a:pt x="1680" y="10391"/>
                  </a:lnTo>
                  <a:lnTo>
                    <a:pt x="1523" y="10129"/>
                  </a:lnTo>
                  <a:lnTo>
                    <a:pt x="1470" y="9919"/>
                  </a:lnTo>
                  <a:lnTo>
                    <a:pt x="1418" y="9551"/>
                  </a:lnTo>
                  <a:lnTo>
                    <a:pt x="1418" y="7977"/>
                  </a:lnTo>
                  <a:lnTo>
                    <a:pt x="1" y="7977"/>
                  </a:lnTo>
                  <a:lnTo>
                    <a:pt x="1" y="9289"/>
                  </a:lnTo>
                  <a:lnTo>
                    <a:pt x="53" y="9919"/>
                  </a:lnTo>
                  <a:lnTo>
                    <a:pt x="106" y="10234"/>
                  </a:lnTo>
                  <a:lnTo>
                    <a:pt x="158" y="10549"/>
                  </a:lnTo>
                  <a:lnTo>
                    <a:pt x="315" y="10863"/>
                  </a:lnTo>
                  <a:lnTo>
                    <a:pt x="473" y="11126"/>
                  </a:lnTo>
                  <a:lnTo>
                    <a:pt x="683" y="11388"/>
                  </a:lnTo>
                  <a:lnTo>
                    <a:pt x="945" y="11651"/>
                  </a:lnTo>
                  <a:lnTo>
                    <a:pt x="1155" y="11808"/>
                  </a:lnTo>
                  <a:lnTo>
                    <a:pt x="1575" y="12018"/>
                  </a:lnTo>
                  <a:lnTo>
                    <a:pt x="2152" y="12175"/>
                  </a:lnTo>
                  <a:lnTo>
                    <a:pt x="2520" y="12228"/>
                  </a:lnTo>
                  <a:lnTo>
                    <a:pt x="2887" y="12228"/>
                  </a:lnTo>
                  <a:lnTo>
                    <a:pt x="3307" y="12175"/>
                  </a:lnTo>
                  <a:lnTo>
                    <a:pt x="3727" y="12123"/>
                  </a:lnTo>
                  <a:lnTo>
                    <a:pt x="4199" y="11966"/>
                  </a:lnTo>
                  <a:lnTo>
                    <a:pt x="4671" y="11756"/>
                  </a:lnTo>
                  <a:lnTo>
                    <a:pt x="4881" y="11598"/>
                  </a:lnTo>
                  <a:lnTo>
                    <a:pt x="5091" y="11388"/>
                  </a:lnTo>
                  <a:lnTo>
                    <a:pt x="5301" y="11178"/>
                  </a:lnTo>
                  <a:lnTo>
                    <a:pt x="5458" y="10863"/>
                  </a:lnTo>
                  <a:lnTo>
                    <a:pt x="5563" y="10601"/>
                  </a:lnTo>
                  <a:lnTo>
                    <a:pt x="5668" y="10234"/>
                  </a:lnTo>
                  <a:lnTo>
                    <a:pt x="5773" y="9814"/>
                  </a:lnTo>
                  <a:lnTo>
                    <a:pt x="5773" y="9394"/>
                  </a:lnTo>
                  <a:lnTo>
                    <a:pt x="5773" y="8922"/>
                  </a:lnTo>
                  <a:lnTo>
                    <a:pt x="5668" y="8502"/>
                  </a:lnTo>
                  <a:lnTo>
                    <a:pt x="5563" y="8082"/>
                  </a:lnTo>
                  <a:lnTo>
                    <a:pt x="5458" y="7767"/>
                  </a:lnTo>
                  <a:lnTo>
                    <a:pt x="5249" y="7400"/>
                  </a:lnTo>
                  <a:lnTo>
                    <a:pt x="4986" y="7085"/>
                  </a:lnTo>
                  <a:lnTo>
                    <a:pt x="4356" y="6350"/>
                  </a:lnTo>
                  <a:lnTo>
                    <a:pt x="2887" y="4828"/>
                  </a:lnTo>
                  <a:lnTo>
                    <a:pt x="2362" y="4251"/>
                  </a:lnTo>
                  <a:lnTo>
                    <a:pt x="1995" y="3726"/>
                  </a:lnTo>
                  <a:lnTo>
                    <a:pt x="1837" y="3516"/>
                  </a:lnTo>
                  <a:lnTo>
                    <a:pt x="1785" y="3254"/>
                  </a:lnTo>
                  <a:lnTo>
                    <a:pt x="1732" y="2992"/>
                  </a:lnTo>
                  <a:lnTo>
                    <a:pt x="1732" y="2677"/>
                  </a:lnTo>
                  <a:lnTo>
                    <a:pt x="1732" y="2309"/>
                  </a:lnTo>
                  <a:lnTo>
                    <a:pt x="1785" y="2099"/>
                  </a:lnTo>
                  <a:lnTo>
                    <a:pt x="1890" y="1837"/>
                  </a:lnTo>
                  <a:lnTo>
                    <a:pt x="1995" y="1627"/>
                  </a:lnTo>
                  <a:lnTo>
                    <a:pt x="2257" y="1417"/>
                  </a:lnTo>
                  <a:lnTo>
                    <a:pt x="2520" y="1312"/>
                  </a:lnTo>
                  <a:lnTo>
                    <a:pt x="2939" y="1260"/>
                  </a:lnTo>
                  <a:lnTo>
                    <a:pt x="3307" y="1312"/>
                  </a:lnTo>
                  <a:lnTo>
                    <a:pt x="3569" y="1365"/>
                  </a:lnTo>
                  <a:lnTo>
                    <a:pt x="3779" y="1522"/>
                  </a:lnTo>
                  <a:lnTo>
                    <a:pt x="3937" y="1680"/>
                  </a:lnTo>
                  <a:lnTo>
                    <a:pt x="4042" y="1837"/>
                  </a:lnTo>
                  <a:lnTo>
                    <a:pt x="4146" y="1994"/>
                  </a:lnTo>
                  <a:lnTo>
                    <a:pt x="4199" y="2204"/>
                  </a:lnTo>
                  <a:lnTo>
                    <a:pt x="4199" y="2624"/>
                  </a:lnTo>
                  <a:lnTo>
                    <a:pt x="4251" y="3674"/>
                  </a:lnTo>
                  <a:lnTo>
                    <a:pt x="5563" y="3674"/>
                  </a:lnTo>
                  <a:lnTo>
                    <a:pt x="5511" y="2624"/>
                  </a:lnTo>
                  <a:lnTo>
                    <a:pt x="5511" y="1890"/>
                  </a:lnTo>
                  <a:lnTo>
                    <a:pt x="5406" y="1417"/>
                  </a:lnTo>
                  <a:lnTo>
                    <a:pt x="5196" y="997"/>
                  </a:lnTo>
                  <a:lnTo>
                    <a:pt x="4986" y="682"/>
                  </a:lnTo>
                  <a:lnTo>
                    <a:pt x="4724" y="473"/>
                  </a:lnTo>
                  <a:lnTo>
                    <a:pt x="4461" y="315"/>
                  </a:lnTo>
                  <a:lnTo>
                    <a:pt x="4146" y="158"/>
                  </a:lnTo>
                  <a:lnTo>
                    <a:pt x="3832"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4"/>
            <p:cNvSpPr/>
            <p:nvPr/>
          </p:nvSpPr>
          <p:spPr>
            <a:xfrm>
              <a:off x="577104" y="3771343"/>
              <a:ext cx="45574" cy="94716"/>
            </a:xfrm>
            <a:custGeom>
              <a:avLst/>
              <a:gdLst/>
              <a:ahLst/>
              <a:cxnLst/>
              <a:rect l="l" t="t" r="r" b="b"/>
              <a:pathLst>
                <a:path w="5616" h="11914" extrusionOk="0">
                  <a:moveTo>
                    <a:pt x="0" y="1"/>
                  </a:moveTo>
                  <a:lnTo>
                    <a:pt x="0" y="11913"/>
                  </a:lnTo>
                  <a:lnTo>
                    <a:pt x="1417" y="11913"/>
                  </a:lnTo>
                  <a:lnTo>
                    <a:pt x="1207" y="1628"/>
                  </a:lnTo>
                  <a:lnTo>
                    <a:pt x="3569" y="11913"/>
                  </a:lnTo>
                  <a:lnTo>
                    <a:pt x="5616" y="11913"/>
                  </a:lnTo>
                  <a:lnTo>
                    <a:pt x="5616"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4"/>
            <p:cNvSpPr/>
            <p:nvPr/>
          </p:nvSpPr>
          <p:spPr>
            <a:xfrm>
              <a:off x="632464" y="3770095"/>
              <a:ext cx="45582" cy="97213"/>
            </a:xfrm>
            <a:custGeom>
              <a:avLst/>
              <a:gdLst/>
              <a:ahLst/>
              <a:cxnLst/>
              <a:rect l="l" t="t" r="r" b="b"/>
              <a:pathLst>
                <a:path w="5617" h="12228" extrusionOk="0">
                  <a:moveTo>
                    <a:pt x="2940" y="0"/>
                  </a:moveTo>
                  <a:lnTo>
                    <a:pt x="2520" y="53"/>
                  </a:lnTo>
                  <a:lnTo>
                    <a:pt x="2152" y="105"/>
                  </a:lnTo>
                  <a:lnTo>
                    <a:pt x="1785" y="158"/>
                  </a:lnTo>
                  <a:lnTo>
                    <a:pt x="1523" y="263"/>
                  </a:lnTo>
                  <a:lnTo>
                    <a:pt x="1260" y="420"/>
                  </a:lnTo>
                  <a:lnTo>
                    <a:pt x="998" y="578"/>
                  </a:lnTo>
                  <a:lnTo>
                    <a:pt x="683" y="945"/>
                  </a:lnTo>
                  <a:lnTo>
                    <a:pt x="421" y="1312"/>
                  </a:lnTo>
                  <a:lnTo>
                    <a:pt x="263" y="1680"/>
                  </a:lnTo>
                  <a:lnTo>
                    <a:pt x="106" y="2257"/>
                  </a:lnTo>
                  <a:lnTo>
                    <a:pt x="53" y="2677"/>
                  </a:lnTo>
                  <a:lnTo>
                    <a:pt x="1" y="3254"/>
                  </a:lnTo>
                  <a:lnTo>
                    <a:pt x="1" y="6245"/>
                  </a:lnTo>
                  <a:lnTo>
                    <a:pt x="1" y="9132"/>
                  </a:lnTo>
                  <a:lnTo>
                    <a:pt x="53" y="9709"/>
                  </a:lnTo>
                  <a:lnTo>
                    <a:pt x="106" y="10076"/>
                  </a:lnTo>
                  <a:lnTo>
                    <a:pt x="211" y="10444"/>
                  </a:lnTo>
                  <a:lnTo>
                    <a:pt x="368" y="10863"/>
                  </a:lnTo>
                  <a:lnTo>
                    <a:pt x="578" y="11231"/>
                  </a:lnTo>
                  <a:lnTo>
                    <a:pt x="840" y="11546"/>
                  </a:lnTo>
                  <a:lnTo>
                    <a:pt x="1208" y="11808"/>
                  </a:lnTo>
                  <a:lnTo>
                    <a:pt x="1680" y="12018"/>
                  </a:lnTo>
                  <a:lnTo>
                    <a:pt x="2205" y="12175"/>
                  </a:lnTo>
                  <a:lnTo>
                    <a:pt x="2835" y="12228"/>
                  </a:lnTo>
                  <a:lnTo>
                    <a:pt x="3569" y="12175"/>
                  </a:lnTo>
                  <a:lnTo>
                    <a:pt x="4147" y="12018"/>
                  </a:lnTo>
                  <a:lnTo>
                    <a:pt x="4566" y="11808"/>
                  </a:lnTo>
                  <a:lnTo>
                    <a:pt x="4934" y="11546"/>
                  </a:lnTo>
                  <a:lnTo>
                    <a:pt x="5144" y="11231"/>
                  </a:lnTo>
                  <a:lnTo>
                    <a:pt x="5354" y="10916"/>
                  </a:lnTo>
                  <a:lnTo>
                    <a:pt x="5459" y="10601"/>
                  </a:lnTo>
                  <a:lnTo>
                    <a:pt x="5511" y="10339"/>
                  </a:lnTo>
                  <a:lnTo>
                    <a:pt x="5564" y="9971"/>
                  </a:lnTo>
                  <a:lnTo>
                    <a:pt x="5616" y="9551"/>
                  </a:lnTo>
                  <a:lnTo>
                    <a:pt x="5616" y="7872"/>
                  </a:lnTo>
                  <a:lnTo>
                    <a:pt x="4252" y="7872"/>
                  </a:lnTo>
                  <a:lnTo>
                    <a:pt x="4252" y="9289"/>
                  </a:lnTo>
                  <a:lnTo>
                    <a:pt x="4199" y="9866"/>
                  </a:lnTo>
                  <a:lnTo>
                    <a:pt x="4094" y="10129"/>
                  </a:lnTo>
                  <a:lnTo>
                    <a:pt x="4042" y="10286"/>
                  </a:lnTo>
                  <a:lnTo>
                    <a:pt x="3937" y="10496"/>
                  </a:lnTo>
                  <a:lnTo>
                    <a:pt x="3779" y="10654"/>
                  </a:lnTo>
                  <a:lnTo>
                    <a:pt x="3569" y="10811"/>
                  </a:lnTo>
                  <a:lnTo>
                    <a:pt x="3254" y="10916"/>
                  </a:lnTo>
                  <a:lnTo>
                    <a:pt x="2940" y="10968"/>
                  </a:lnTo>
                  <a:lnTo>
                    <a:pt x="2520" y="10916"/>
                  </a:lnTo>
                  <a:lnTo>
                    <a:pt x="2205" y="10811"/>
                  </a:lnTo>
                  <a:lnTo>
                    <a:pt x="1995" y="10706"/>
                  </a:lnTo>
                  <a:lnTo>
                    <a:pt x="1838" y="10496"/>
                  </a:lnTo>
                  <a:lnTo>
                    <a:pt x="1680" y="10339"/>
                  </a:lnTo>
                  <a:lnTo>
                    <a:pt x="1628" y="10129"/>
                  </a:lnTo>
                  <a:lnTo>
                    <a:pt x="1523" y="9866"/>
                  </a:lnTo>
                  <a:lnTo>
                    <a:pt x="1523" y="9184"/>
                  </a:lnTo>
                  <a:lnTo>
                    <a:pt x="1470" y="8187"/>
                  </a:lnTo>
                  <a:lnTo>
                    <a:pt x="1470" y="6298"/>
                  </a:lnTo>
                  <a:lnTo>
                    <a:pt x="1470" y="4461"/>
                  </a:lnTo>
                  <a:lnTo>
                    <a:pt x="1470" y="3516"/>
                  </a:lnTo>
                  <a:lnTo>
                    <a:pt x="1523" y="2729"/>
                  </a:lnTo>
                  <a:lnTo>
                    <a:pt x="1628" y="2309"/>
                  </a:lnTo>
                  <a:lnTo>
                    <a:pt x="1680" y="2047"/>
                  </a:lnTo>
                  <a:lnTo>
                    <a:pt x="1785" y="1837"/>
                  </a:lnTo>
                  <a:lnTo>
                    <a:pt x="1995" y="1575"/>
                  </a:lnTo>
                  <a:lnTo>
                    <a:pt x="2205" y="1417"/>
                  </a:lnTo>
                  <a:lnTo>
                    <a:pt x="2520" y="1312"/>
                  </a:lnTo>
                  <a:lnTo>
                    <a:pt x="2940" y="1260"/>
                  </a:lnTo>
                  <a:lnTo>
                    <a:pt x="3359" y="1312"/>
                  </a:lnTo>
                  <a:lnTo>
                    <a:pt x="3674" y="1417"/>
                  </a:lnTo>
                  <a:lnTo>
                    <a:pt x="3884" y="1627"/>
                  </a:lnTo>
                  <a:lnTo>
                    <a:pt x="4042" y="1837"/>
                  </a:lnTo>
                  <a:lnTo>
                    <a:pt x="4094" y="2099"/>
                  </a:lnTo>
                  <a:lnTo>
                    <a:pt x="4147" y="2414"/>
                  </a:lnTo>
                  <a:lnTo>
                    <a:pt x="4199" y="3044"/>
                  </a:lnTo>
                  <a:lnTo>
                    <a:pt x="4199" y="3936"/>
                  </a:lnTo>
                  <a:lnTo>
                    <a:pt x="5564" y="3936"/>
                  </a:lnTo>
                  <a:lnTo>
                    <a:pt x="5564" y="2677"/>
                  </a:lnTo>
                  <a:lnTo>
                    <a:pt x="5511" y="2152"/>
                  </a:lnTo>
                  <a:lnTo>
                    <a:pt x="5459" y="1732"/>
                  </a:lnTo>
                  <a:lnTo>
                    <a:pt x="5301" y="1260"/>
                  </a:lnTo>
                  <a:lnTo>
                    <a:pt x="5039" y="892"/>
                  </a:lnTo>
                  <a:lnTo>
                    <a:pt x="4776" y="630"/>
                  </a:lnTo>
                  <a:lnTo>
                    <a:pt x="4462" y="368"/>
                  </a:lnTo>
                  <a:lnTo>
                    <a:pt x="4094" y="210"/>
                  </a:lnTo>
                  <a:lnTo>
                    <a:pt x="3727" y="105"/>
                  </a:lnTo>
                  <a:lnTo>
                    <a:pt x="3307" y="53"/>
                  </a:lnTo>
                  <a:lnTo>
                    <a:pt x="2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21" name="Google Shape;1421;p24"/>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1422" name="Google Shape;1422;p24"/>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00_Branding Slide_Saskatchewan_EN">
  <p:cSld name="TITLE_1_11_1">
    <p:spTree>
      <p:nvGrpSpPr>
        <p:cNvPr id="1" name="Shape 1423"/>
        <p:cNvGrpSpPr/>
        <p:nvPr/>
      </p:nvGrpSpPr>
      <p:grpSpPr>
        <a:xfrm>
          <a:off x="0" y="0"/>
          <a:ext cx="0" cy="0"/>
          <a:chOff x="0" y="0"/>
          <a:chExt cx="0" cy="0"/>
        </a:xfrm>
      </p:grpSpPr>
      <p:pic>
        <p:nvPicPr>
          <p:cNvPr id="1424" name="Google Shape;1424;p25"/>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1425" name="Google Shape;1425;p25"/>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006F7D">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5"/>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Saskatchewan, Canada - Photo : Unsplash</a:t>
            </a:r>
            <a:endParaRPr sz="1400" b="0" i="0" u="none" strike="noStrike" cap="none">
              <a:solidFill>
                <a:srgbClr val="FFFFFF"/>
              </a:solidFill>
              <a:latin typeface="Source Sans Pro"/>
              <a:ea typeface="Source Sans Pro"/>
              <a:cs typeface="Source Sans Pro"/>
              <a:sym typeface="Source Sans Pro"/>
            </a:endParaRPr>
          </a:p>
        </p:txBody>
      </p:sp>
      <p:sp>
        <p:nvSpPr>
          <p:cNvPr id="1427" name="Google Shape;1427;p25"/>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5"/>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9" name="Google Shape;1429;p25"/>
          <p:cNvGrpSpPr/>
          <p:nvPr/>
        </p:nvGrpSpPr>
        <p:grpSpPr>
          <a:xfrm>
            <a:off x="429700" y="1242820"/>
            <a:ext cx="4866194" cy="944324"/>
            <a:chOff x="277298" y="2872865"/>
            <a:chExt cx="2322433" cy="450687"/>
          </a:xfrm>
        </p:grpSpPr>
        <p:sp>
          <p:nvSpPr>
            <p:cNvPr id="1430" name="Google Shape;1430;p25"/>
            <p:cNvSpPr/>
            <p:nvPr/>
          </p:nvSpPr>
          <p:spPr>
            <a:xfrm>
              <a:off x="841590" y="2911275"/>
              <a:ext cx="69531" cy="150232"/>
            </a:xfrm>
            <a:custGeom>
              <a:avLst/>
              <a:gdLst/>
              <a:ahLst/>
              <a:cxnLst/>
              <a:rect l="l" t="t" r="r" b="b"/>
              <a:pathLst>
                <a:path w="8555" h="18473" extrusionOk="0">
                  <a:moveTo>
                    <a:pt x="4513" y="0"/>
                  </a:moveTo>
                  <a:lnTo>
                    <a:pt x="3884" y="53"/>
                  </a:lnTo>
                  <a:lnTo>
                    <a:pt x="3306" y="105"/>
                  </a:lnTo>
                  <a:lnTo>
                    <a:pt x="2782" y="263"/>
                  </a:lnTo>
                  <a:lnTo>
                    <a:pt x="2309" y="420"/>
                  </a:lnTo>
                  <a:lnTo>
                    <a:pt x="1942" y="630"/>
                  </a:lnTo>
                  <a:lnTo>
                    <a:pt x="1575" y="892"/>
                  </a:lnTo>
                  <a:lnTo>
                    <a:pt x="1312" y="1155"/>
                  </a:lnTo>
                  <a:lnTo>
                    <a:pt x="1050" y="1417"/>
                  </a:lnTo>
                  <a:lnTo>
                    <a:pt x="840" y="1679"/>
                  </a:lnTo>
                  <a:lnTo>
                    <a:pt x="682" y="1994"/>
                  </a:lnTo>
                  <a:lnTo>
                    <a:pt x="420" y="2519"/>
                  </a:lnTo>
                  <a:lnTo>
                    <a:pt x="315" y="3044"/>
                  </a:lnTo>
                  <a:lnTo>
                    <a:pt x="210" y="3411"/>
                  </a:lnTo>
                  <a:lnTo>
                    <a:pt x="158" y="3989"/>
                  </a:lnTo>
                  <a:lnTo>
                    <a:pt x="53" y="4933"/>
                  </a:lnTo>
                  <a:lnTo>
                    <a:pt x="53" y="6613"/>
                  </a:lnTo>
                  <a:lnTo>
                    <a:pt x="0" y="9446"/>
                  </a:lnTo>
                  <a:lnTo>
                    <a:pt x="53" y="12175"/>
                  </a:lnTo>
                  <a:lnTo>
                    <a:pt x="105" y="13802"/>
                  </a:lnTo>
                  <a:lnTo>
                    <a:pt x="158" y="14694"/>
                  </a:lnTo>
                  <a:lnTo>
                    <a:pt x="210" y="15219"/>
                  </a:lnTo>
                  <a:lnTo>
                    <a:pt x="368" y="15796"/>
                  </a:lnTo>
                  <a:lnTo>
                    <a:pt x="577" y="16426"/>
                  </a:lnTo>
                  <a:lnTo>
                    <a:pt x="892" y="16951"/>
                  </a:lnTo>
                  <a:lnTo>
                    <a:pt x="1102" y="17213"/>
                  </a:lnTo>
                  <a:lnTo>
                    <a:pt x="1365" y="17476"/>
                  </a:lnTo>
                  <a:lnTo>
                    <a:pt x="1627" y="17686"/>
                  </a:lnTo>
                  <a:lnTo>
                    <a:pt x="1889" y="17896"/>
                  </a:lnTo>
                  <a:lnTo>
                    <a:pt x="2204" y="18053"/>
                  </a:lnTo>
                  <a:lnTo>
                    <a:pt x="2572" y="18210"/>
                  </a:lnTo>
                  <a:lnTo>
                    <a:pt x="2939" y="18315"/>
                  </a:lnTo>
                  <a:lnTo>
                    <a:pt x="3411" y="18420"/>
                  </a:lnTo>
                  <a:lnTo>
                    <a:pt x="3831" y="18473"/>
                  </a:lnTo>
                  <a:lnTo>
                    <a:pt x="4933" y="18473"/>
                  </a:lnTo>
                  <a:lnTo>
                    <a:pt x="5458" y="18420"/>
                  </a:lnTo>
                  <a:lnTo>
                    <a:pt x="5878" y="18315"/>
                  </a:lnTo>
                  <a:lnTo>
                    <a:pt x="6298" y="18158"/>
                  </a:lnTo>
                  <a:lnTo>
                    <a:pt x="6665" y="18053"/>
                  </a:lnTo>
                  <a:lnTo>
                    <a:pt x="6980" y="17843"/>
                  </a:lnTo>
                  <a:lnTo>
                    <a:pt x="7242" y="17633"/>
                  </a:lnTo>
                  <a:lnTo>
                    <a:pt x="7505" y="17423"/>
                  </a:lnTo>
                  <a:lnTo>
                    <a:pt x="7662" y="17213"/>
                  </a:lnTo>
                  <a:lnTo>
                    <a:pt x="7872" y="17003"/>
                  </a:lnTo>
                  <a:lnTo>
                    <a:pt x="8082" y="16531"/>
                  </a:lnTo>
                  <a:lnTo>
                    <a:pt x="8292" y="16059"/>
                  </a:lnTo>
                  <a:lnTo>
                    <a:pt x="8397" y="15639"/>
                  </a:lnTo>
                  <a:lnTo>
                    <a:pt x="8449" y="15114"/>
                  </a:lnTo>
                  <a:lnTo>
                    <a:pt x="8502" y="14432"/>
                  </a:lnTo>
                  <a:lnTo>
                    <a:pt x="8554" y="11913"/>
                  </a:lnTo>
                  <a:lnTo>
                    <a:pt x="6455" y="11913"/>
                  </a:lnTo>
                  <a:lnTo>
                    <a:pt x="6455" y="14012"/>
                  </a:lnTo>
                  <a:lnTo>
                    <a:pt x="6455" y="14537"/>
                  </a:lnTo>
                  <a:lnTo>
                    <a:pt x="6350" y="14904"/>
                  </a:lnTo>
                  <a:lnTo>
                    <a:pt x="6245" y="15324"/>
                  </a:lnTo>
                  <a:lnTo>
                    <a:pt x="6140" y="15586"/>
                  </a:lnTo>
                  <a:lnTo>
                    <a:pt x="5983" y="15849"/>
                  </a:lnTo>
                  <a:lnTo>
                    <a:pt x="5773" y="16164"/>
                  </a:lnTo>
                  <a:lnTo>
                    <a:pt x="5406" y="16374"/>
                  </a:lnTo>
                  <a:lnTo>
                    <a:pt x="4986" y="16531"/>
                  </a:lnTo>
                  <a:lnTo>
                    <a:pt x="4776" y="16584"/>
                  </a:lnTo>
                  <a:lnTo>
                    <a:pt x="4146" y="16584"/>
                  </a:lnTo>
                  <a:lnTo>
                    <a:pt x="3884" y="16531"/>
                  </a:lnTo>
                  <a:lnTo>
                    <a:pt x="3411" y="16374"/>
                  </a:lnTo>
                  <a:lnTo>
                    <a:pt x="3044" y="16164"/>
                  </a:lnTo>
                  <a:lnTo>
                    <a:pt x="2782" y="15901"/>
                  </a:lnTo>
                  <a:lnTo>
                    <a:pt x="2624" y="15586"/>
                  </a:lnTo>
                  <a:lnTo>
                    <a:pt x="2519" y="15324"/>
                  </a:lnTo>
                  <a:lnTo>
                    <a:pt x="2362" y="14904"/>
                  </a:lnTo>
                  <a:lnTo>
                    <a:pt x="2309" y="13907"/>
                  </a:lnTo>
                  <a:lnTo>
                    <a:pt x="2257" y="12333"/>
                  </a:lnTo>
                  <a:lnTo>
                    <a:pt x="2257" y="9499"/>
                  </a:lnTo>
                  <a:lnTo>
                    <a:pt x="2257" y="6770"/>
                  </a:lnTo>
                  <a:lnTo>
                    <a:pt x="2309" y="5301"/>
                  </a:lnTo>
                  <a:lnTo>
                    <a:pt x="2362" y="4094"/>
                  </a:lnTo>
                  <a:lnTo>
                    <a:pt x="2467" y="3464"/>
                  </a:lnTo>
                  <a:lnTo>
                    <a:pt x="2572" y="3096"/>
                  </a:lnTo>
                  <a:lnTo>
                    <a:pt x="2782" y="2729"/>
                  </a:lnTo>
                  <a:lnTo>
                    <a:pt x="3044" y="2414"/>
                  </a:lnTo>
                  <a:lnTo>
                    <a:pt x="3201" y="2257"/>
                  </a:lnTo>
                  <a:lnTo>
                    <a:pt x="3411" y="2152"/>
                  </a:lnTo>
                  <a:lnTo>
                    <a:pt x="3621" y="2047"/>
                  </a:lnTo>
                  <a:lnTo>
                    <a:pt x="3884" y="1942"/>
                  </a:lnTo>
                  <a:lnTo>
                    <a:pt x="4199" y="1889"/>
                  </a:lnTo>
                  <a:lnTo>
                    <a:pt x="4828" y="1889"/>
                  </a:lnTo>
                  <a:lnTo>
                    <a:pt x="5143" y="1942"/>
                  </a:lnTo>
                  <a:lnTo>
                    <a:pt x="5353" y="2047"/>
                  </a:lnTo>
                  <a:lnTo>
                    <a:pt x="5563" y="2152"/>
                  </a:lnTo>
                  <a:lnTo>
                    <a:pt x="5773" y="2257"/>
                  </a:lnTo>
                  <a:lnTo>
                    <a:pt x="5930" y="2414"/>
                  </a:lnTo>
                  <a:lnTo>
                    <a:pt x="6140" y="2782"/>
                  </a:lnTo>
                  <a:lnTo>
                    <a:pt x="6245" y="3201"/>
                  </a:lnTo>
                  <a:lnTo>
                    <a:pt x="6350" y="3674"/>
                  </a:lnTo>
                  <a:lnTo>
                    <a:pt x="6350" y="4566"/>
                  </a:lnTo>
                  <a:lnTo>
                    <a:pt x="6350" y="5930"/>
                  </a:lnTo>
                  <a:lnTo>
                    <a:pt x="8449" y="5930"/>
                  </a:lnTo>
                  <a:lnTo>
                    <a:pt x="8449" y="4933"/>
                  </a:lnTo>
                  <a:lnTo>
                    <a:pt x="8449" y="4041"/>
                  </a:lnTo>
                  <a:lnTo>
                    <a:pt x="8397" y="3306"/>
                  </a:lnTo>
                  <a:lnTo>
                    <a:pt x="8292" y="2624"/>
                  </a:lnTo>
                  <a:lnTo>
                    <a:pt x="8187" y="2257"/>
                  </a:lnTo>
                  <a:lnTo>
                    <a:pt x="8030" y="1942"/>
                  </a:lnTo>
                  <a:lnTo>
                    <a:pt x="7872" y="1627"/>
                  </a:lnTo>
                  <a:lnTo>
                    <a:pt x="7715" y="1365"/>
                  </a:lnTo>
                  <a:lnTo>
                    <a:pt x="7505" y="1155"/>
                  </a:lnTo>
                  <a:lnTo>
                    <a:pt x="7295" y="945"/>
                  </a:lnTo>
                  <a:lnTo>
                    <a:pt x="6770" y="577"/>
                  </a:lnTo>
                  <a:lnTo>
                    <a:pt x="6245" y="315"/>
                  </a:lnTo>
                  <a:lnTo>
                    <a:pt x="5668" y="158"/>
                  </a:lnTo>
                  <a:lnTo>
                    <a:pt x="5091" y="53"/>
                  </a:lnTo>
                  <a:lnTo>
                    <a:pt x="4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31" name="Google Shape;1431;p25"/>
            <p:cNvSpPr/>
            <p:nvPr/>
          </p:nvSpPr>
          <p:spPr>
            <a:xfrm>
              <a:off x="923052" y="2954377"/>
              <a:ext cx="64419" cy="107129"/>
            </a:xfrm>
            <a:custGeom>
              <a:avLst/>
              <a:gdLst/>
              <a:ahLst/>
              <a:cxnLst/>
              <a:rect l="l" t="t" r="r" b="b"/>
              <a:pathLst>
                <a:path w="7926" h="13173" extrusionOk="0">
                  <a:moveTo>
                    <a:pt x="5301" y="5668"/>
                  </a:moveTo>
                  <a:lnTo>
                    <a:pt x="5301" y="8817"/>
                  </a:lnTo>
                  <a:lnTo>
                    <a:pt x="5301" y="9552"/>
                  </a:lnTo>
                  <a:lnTo>
                    <a:pt x="5249" y="9919"/>
                  </a:lnTo>
                  <a:lnTo>
                    <a:pt x="5196" y="10234"/>
                  </a:lnTo>
                  <a:lnTo>
                    <a:pt x="5091" y="10549"/>
                  </a:lnTo>
                  <a:lnTo>
                    <a:pt x="4934" y="10811"/>
                  </a:lnTo>
                  <a:lnTo>
                    <a:pt x="4776" y="11074"/>
                  </a:lnTo>
                  <a:lnTo>
                    <a:pt x="4514" y="11284"/>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2"/>
                  </a:lnTo>
                  <a:lnTo>
                    <a:pt x="2047" y="9289"/>
                  </a:lnTo>
                  <a:lnTo>
                    <a:pt x="2152" y="8817"/>
                  </a:lnTo>
                  <a:lnTo>
                    <a:pt x="2310" y="8450"/>
                  </a:lnTo>
                  <a:lnTo>
                    <a:pt x="2520" y="8135"/>
                  </a:lnTo>
                  <a:lnTo>
                    <a:pt x="2730" y="7820"/>
                  </a:lnTo>
                  <a:lnTo>
                    <a:pt x="2992" y="7558"/>
                  </a:lnTo>
                  <a:lnTo>
                    <a:pt x="3622" y="7033"/>
                  </a:lnTo>
                  <a:lnTo>
                    <a:pt x="4619" y="6298"/>
                  </a:lnTo>
                  <a:lnTo>
                    <a:pt x="5301" y="5668"/>
                  </a:lnTo>
                  <a:close/>
                  <a:moveTo>
                    <a:pt x="3307" y="1"/>
                  </a:moveTo>
                  <a:lnTo>
                    <a:pt x="2835" y="105"/>
                  </a:lnTo>
                  <a:lnTo>
                    <a:pt x="2310" y="210"/>
                  </a:lnTo>
                  <a:lnTo>
                    <a:pt x="1785" y="473"/>
                  </a:lnTo>
                  <a:lnTo>
                    <a:pt x="1575" y="578"/>
                  </a:lnTo>
                  <a:lnTo>
                    <a:pt x="1313" y="788"/>
                  </a:lnTo>
                  <a:lnTo>
                    <a:pt x="1103" y="998"/>
                  </a:lnTo>
                  <a:lnTo>
                    <a:pt x="945" y="1260"/>
                  </a:lnTo>
                  <a:lnTo>
                    <a:pt x="735" y="1522"/>
                  </a:lnTo>
                  <a:lnTo>
                    <a:pt x="630" y="1837"/>
                  </a:lnTo>
                  <a:lnTo>
                    <a:pt x="526" y="2415"/>
                  </a:lnTo>
                  <a:lnTo>
                    <a:pt x="421" y="3149"/>
                  </a:lnTo>
                  <a:lnTo>
                    <a:pt x="421" y="4409"/>
                  </a:lnTo>
                  <a:lnTo>
                    <a:pt x="2310" y="4409"/>
                  </a:lnTo>
                  <a:lnTo>
                    <a:pt x="2257" y="3464"/>
                  </a:lnTo>
                  <a:lnTo>
                    <a:pt x="2257" y="2834"/>
                  </a:lnTo>
                  <a:lnTo>
                    <a:pt x="2310" y="2520"/>
                  </a:lnTo>
                  <a:lnTo>
                    <a:pt x="2415" y="2257"/>
                  </a:lnTo>
                  <a:lnTo>
                    <a:pt x="2625" y="1995"/>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2"/>
                  </a:lnTo>
                  <a:lnTo>
                    <a:pt x="4619" y="4461"/>
                  </a:lnTo>
                  <a:lnTo>
                    <a:pt x="4042" y="4934"/>
                  </a:lnTo>
                  <a:lnTo>
                    <a:pt x="2100" y="6246"/>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6"/>
                  </a:lnTo>
                  <a:lnTo>
                    <a:pt x="893" y="12491"/>
                  </a:lnTo>
                  <a:lnTo>
                    <a:pt x="1313" y="12753"/>
                  </a:lnTo>
                  <a:lnTo>
                    <a:pt x="1628" y="12963"/>
                  </a:lnTo>
                  <a:lnTo>
                    <a:pt x="1995" y="13068"/>
                  </a:lnTo>
                  <a:lnTo>
                    <a:pt x="2415" y="13120"/>
                  </a:lnTo>
                  <a:lnTo>
                    <a:pt x="2835" y="13173"/>
                  </a:lnTo>
                  <a:lnTo>
                    <a:pt x="3412" y="13120"/>
                  </a:lnTo>
                  <a:lnTo>
                    <a:pt x="3937" y="12963"/>
                  </a:lnTo>
                  <a:lnTo>
                    <a:pt x="4357" y="12753"/>
                  </a:lnTo>
                  <a:lnTo>
                    <a:pt x="4671" y="12491"/>
                  </a:lnTo>
                  <a:lnTo>
                    <a:pt x="4934" y="12176"/>
                  </a:lnTo>
                  <a:lnTo>
                    <a:pt x="5144" y="11913"/>
                  </a:lnTo>
                  <a:lnTo>
                    <a:pt x="5459" y="11389"/>
                  </a:lnTo>
                  <a:lnTo>
                    <a:pt x="5459" y="12910"/>
                  </a:lnTo>
                  <a:lnTo>
                    <a:pt x="7925" y="12910"/>
                  </a:lnTo>
                  <a:lnTo>
                    <a:pt x="7768" y="12753"/>
                  </a:lnTo>
                  <a:lnTo>
                    <a:pt x="7610" y="12596"/>
                  </a:lnTo>
                  <a:lnTo>
                    <a:pt x="7505" y="12386"/>
                  </a:lnTo>
                  <a:lnTo>
                    <a:pt x="7453" y="12176"/>
                  </a:lnTo>
                  <a:lnTo>
                    <a:pt x="7400" y="11861"/>
                  </a:lnTo>
                  <a:lnTo>
                    <a:pt x="7348" y="11441"/>
                  </a:lnTo>
                  <a:lnTo>
                    <a:pt x="7348" y="10234"/>
                  </a:lnTo>
                  <a:lnTo>
                    <a:pt x="7348" y="4146"/>
                  </a:lnTo>
                  <a:lnTo>
                    <a:pt x="7295" y="3044"/>
                  </a:lnTo>
                  <a:lnTo>
                    <a:pt x="7295" y="2572"/>
                  </a:lnTo>
                  <a:lnTo>
                    <a:pt x="7243" y="2205"/>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32" name="Google Shape;1432;p25"/>
            <p:cNvSpPr/>
            <p:nvPr/>
          </p:nvSpPr>
          <p:spPr>
            <a:xfrm>
              <a:off x="1001109" y="2954377"/>
              <a:ext cx="59298" cy="104999"/>
            </a:xfrm>
            <a:custGeom>
              <a:avLst/>
              <a:gdLst/>
              <a:ahLst/>
              <a:cxnLst/>
              <a:rect l="l" t="t" r="r" b="b"/>
              <a:pathLst>
                <a:path w="7296" h="12911" extrusionOk="0">
                  <a:moveTo>
                    <a:pt x="4619" y="1"/>
                  </a:moveTo>
                  <a:lnTo>
                    <a:pt x="4094" y="53"/>
                  </a:lnTo>
                  <a:lnTo>
                    <a:pt x="3622" y="158"/>
                  </a:lnTo>
                  <a:lnTo>
                    <a:pt x="3202" y="315"/>
                  </a:lnTo>
                  <a:lnTo>
                    <a:pt x="2834" y="525"/>
                  </a:lnTo>
                  <a:lnTo>
                    <a:pt x="2519" y="735"/>
                  </a:lnTo>
                  <a:lnTo>
                    <a:pt x="2257" y="998"/>
                  </a:lnTo>
                  <a:lnTo>
                    <a:pt x="1890" y="1417"/>
                  </a:lnTo>
                  <a:lnTo>
                    <a:pt x="1890"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100"/>
                  </a:lnTo>
                  <a:lnTo>
                    <a:pt x="5038" y="2415"/>
                  </a:lnTo>
                  <a:lnTo>
                    <a:pt x="5143" y="2887"/>
                  </a:lnTo>
                  <a:lnTo>
                    <a:pt x="5196" y="3412"/>
                  </a:lnTo>
                  <a:lnTo>
                    <a:pt x="5196" y="4619"/>
                  </a:lnTo>
                  <a:lnTo>
                    <a:pt x="5196" y="12910"/>
                  </a:lnTo>
                  <a:lnTo>
                    <a:pt x="7295" y="12910"/>
                  </a:lnTo>
                  <a:lnTo>
                    <a:pt x="7295" y="3989"/>
                  </a:lnTo>
                  <a:lnTo>
                    <a:pt x="7243" y="3307"/>
                  </a:lnTo>
                  <a:lnTo>
                    <a:pt x="7243" y="2624"/>
                  </a:lnTo>
                  <a:lnTo>
                    <a:pt x="7138" y="1942"/>
                  </a:lnTo>
                  <a:lnTo>
                    <a:pt x="7033" y="1627"/>
                  </a:lnTo>
                  <a:lnTo>
                    <a:pt x="6928" y="1313"/>
                  </a:lnTo>
                  <a:lnTo>
                    <a:pt x="6823" y="1050"/>
                  </a:lnTo>
                  <a:lnTo>
                    <a:pt x="6613" y="788"/>
                  </a:lnTo>
                  <a:lnTo>
                    <a:pt x="6403" y="578"/>
                  </a:lnTo>
                  <a:lnTo>
                    <a:pt x="6141"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33" name="Google Shape;1433;p25"/>
            <p:cNvSpPr/>
            <p:nvPr/>
          </p:nvSpPr>
          <p:spPr>
            <a:xfrm>
              <a:off x="1073191" y="2954377"/>
              <a:ext cx="64841" cy="107129"/>
            </a:xfrm>
            <a:custGeom>
              <a:avLst/>
              <a:gdLst/>
              <a:ahLst/>
              <a:cxnLst/>
              <a:rect l="l" t="t" r="r" b="b"/>
              <a:pathLst>
                <a:path w="7978" h="13173" extrusionOk="0">
                  <a:moveTo>
                    <a:pt x="5353" y="5668"/>
                  </a:moveTo>
                  <a:lnTo>
                    <a:pt x="5353" y="8817"/>
                  </a:lnTo>
                  <a:lnTo>
                    <a:pt x="5353" y="9552"/>
                  </a:lnTo>
                  <a:lnTo>
                    <a:pt x="5301" y="9919"/>
                  </a:lnTo>
                  <a:lnTo>
                    <a:pt x="5248" y="10234"/>
                  </a:lnTo>
                  <a:lnTo>
                    <a:pt x="5143" y="10549"/>
                  </a:lnTo>
                  <a:lnTo>
                    <a:pt x="4986" y="10811"/>
                  </a:lnTo>
                  <a:lnTo>
                    <a:pt x="4776" y="11074"/>
                  </a:lnTo>
                  <a:lnTo>
                    <a:pt x="4566" y="11284"/>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627" y="578"/>
                  </a:lnTo>
                  <a:lnTo>
                    <a:pt x="1365" y="788"/>
                  </a:lnTo>
                  <a:lnTo>
                    <a:pt x="1155" y="998"/>
                  </a:lnTo>
                  <a:lnTo>
                    <a:pt x="945" y="1260"/>
                  </a:lnTo>
                  <a:lnTo>
                    <a:pt x="788" y="1522"/>
                  </a:lnTo>
                  <a:lnTo>
                    <a:pt x="683" y="1837"/>
                  </a:lnTo>
                  <a:lnTo>
                    <a:pt x="525" y="2415"/>
                  </a:lnTo>
                  <a:lnTo>
                    <a:pt x="473" y="3149"/>
                  </a:lnTo>
                  <a:lnTo>
                    <a:pt x="473" y="4409"/>
                  </a:lnTo>
                  <a:lnTo>
                    <a:pt x="2362" y="4409"/>
                  </a:lnTo>
                  <a:lnTo>
                    <a:pt x="2310" y="3464"/>
                  </a:lnTo>
                  <a:lnTo>
                    <a:pt x="2310" y="2834"/>
                  </a:lnTo>
                  <a:lnTo>
                    <a:pt x="2362" y="2520"/>
                  </a:lnTo>
                  <a:lnTo>
                    <a:pt x="2467" y="2257"/>
                  </a:lnTo>
                  <a:lnTo>
                    <a:pt x="2677" y="1995"/>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6"/>
                  </a:lnTo>
                  <a:lnTo>
                    <a:pt x="945" y="12491"/>
                  </a:lnTo>
                  <a:lnTo>
                    <a:pt x="1365" y="12753"/>
                  </a:lnTo>
                  <a:lnTo>
                    <a:pt x="1680" y="12963"/>
                  </a:lnTo>
                  <a:lnTo>
                    <a:pt x="2047" y="13068"/>
                  </a:lnTo>
                  <a:lnTo>
                    <a:pt x="2467" y="13120"/>
                  </a:lnTo>
                  <a:lnTo>
                    <a:pt x="2887" y="13173"/>
                  </a:lnTo>
                  <a:lnTo>
                    <a:pt x="3464" y="13120"/>
                  </a:lnTo>
                  <a:lnTo>
                    <a:pt x="3989" y="12963"/>
                  </a:lnTo>
                  <a:lnTo>
                    <a:pt x="4409" y="12753"/>
                  </a:lnTo>
                  <a:lnTo>
                    <a:pt x="4724" y="12491"/>
                  </a:lnTo>
                  <a:lnTo>
                    <a:pt x="4986" y="12176"/>
                  </a:lnTo>
                  <a:lnTo>
                    <a:pt x="5196" y="11913"/>
                  </a:lnTo>
                  <a:lnTo>
                    <a:pt x="5511" y="11389"/>
                  </a:lnTo>
                  <a:lnTo>
                    <a:pt x="5511" y="12910"/>
                  </a:lnTo>
                  <a:lnTo>
                    <a:pt x="7977" y="12910"/>
                  </a:lnTo>
                  <a:lnTo>
                    <a:pt x="7820" y="12753"/>
                  </a:lnTo>
                  <a:lnTo>
                    <a:pt x="7662" y="12596"/>
                  </a:lnTo>
                  <a:lnTo>
                    <a:pt x="7557" y="12386"/>
                  </a:lnTo>
                  <a:lnTo>
                    <a:pt x="7453" y="12176"/>
                  </a:lnTo>
                  <a:lnTo>
                    <a:pt x="7400" y="11861"/>
                  </a:lnTo>
                  <a:lnTo>
                    <a:pt x="7400" y="11441"/>
                  </a:lnTo>
                  <a:lnTo>
                    <a:pt x="7348" y="10234"/>
                  </a:lnTo>
                  <a:lnTo>
                    <a:pt x="7348" y="4146"/>
                  </a:lnTo>
                  <a:lnTo>
                    <a:pt x="7348" y="3044"/>
                  </a:lnTo>
                  <a:lnTo>
                    <a:pt x="7348"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34" name="Google Shape;1434;p25"/>
            <p:cNvSpPr/>
            <p:nvPr/>
          </p:nvSpPr>
          <p:spPr>
            <a:xfrm>
              <a:off x="1149964" y="2913837"/>
              <a:ext cx="60574" cy="147670"/>
            </a:xfrm>
            <a:custGeom>
              <a:avLst/>
              <a:gdLst/>
              <a:ahLst/>
              <a:cxnLst/>
              <a:rect l="l" t="t" r="r" b="b"/>
              <a:pathLst>
                <a:path w="7453" h="18158" extrusionOk="0">
                  <a:moveTo>
                    <a:pt x="3674" y="6560"/>
                  </a:moveTo>
                  <a:lnTo>
                    <a:pt x="3989" y="6612"/>
                  </a:lnTo>
                  <a:lnTo>
                    <a:pt x="4304" y="6665"/>
                  </a:lnTo>
                  <a:lnTo>
                    <a:pt x="4514" y="6770"/>
                  </a:lnTo>
                  <a:lnTo>
                    <a:pt x="4724" y="6927"/>
                  </a:lnTo>
                  <a:lnTo>
                    <a:pt x="4934" y="7137"/>
                  </a:lnTo>
                  <a:lnTo>
                    <a:pt x="5091" y="7347"/>
                  </a:lnTo>
                  <a:lnTo>
                    <a:pt x="5196" y="7662"/>
                  </a:lnTo>
                  <a:lnTo>
                    <a:pt x="5301" y="7977"/>
                  </a:lnTo>
                  <a:lnTo>
                    <a:pt x="5406" y="8659"/>
                  </a:lnTo>
                  <a:lnTo>
                    <a:pt x="5459" y="9551"/>
                  </a:lnTo>
                  <a:lnTo>
                    <a:pt x="5459" y="10496"/>
                  </a:lnTo>
                  <a:lnTo>
                    <a:pt x="5459" y="11598"/>
                  </a:lnTo>
                  <a:lnTo>
                    <a:pt x="5406" y="13750"/>
                  </a:lnTo>
                  <a:lnTo>
                    <a:pt x="5354" y="14589"/>
                  </a:lnTo>
                  <a:lnTo>
                    <a:pt x="5196" y="15271"/>
                  </a:lnTo>
                  <a:lnTo>
                    <a:pt x="5091" y="15586"/>
                  </a:lnTo>
                  <a:lnTo>
                    <a:pt x="4986" y="15849"/>
                  </a:lnTo>
                  <a:lnTo>
                    <a:pt x="4829" y="16059"/>
                  </a:lnTo>
                  <a:lnTo>
                    <a:pt x="4671" y="16216"/>
                  </a:lnTo>
                  <a:lnTo>
                    <a:pt x="4461" y="16374"/>
                  </a:lnTo>
                  <a:lnTo>
                    <a:pt x="4252" y="16478"/>
                  </a:lnTo>
                  <a:lnTo>
                    <a:pt x="3989" y="16531"/>
                  </a:lnTo>
                  <a:lnTo>
                    <a:pt x="3412" y="16531"/>
                  </a:lnTo>
                  <a:lnTo>
                    <a:pt x="3202" y="16478"/>
                  </a:lnTo>
                  <a:lnTo>
                    <a:pt x="2992" y="16426"/>
                  </a:lnTo>
                  <a:lnTo>
                    <a:pt x="2782" y="16321"/>
                  </a:lnTo>
                  <a:lnTo>
                    <a:pt x="2520" y="16059"/>
                  </a:lnTo>
                  <a:lnTo>
                    <a:pt x="2310" y="15744"/>
                  </a:lnTo>
                  <a:lnTo>
                    <a:pt x="2205" y="15429"/>
                  </a:lnTo>
                  <a:lnTo>
                    <a:pt x="2100" y="15114"/>
                  </a:lnTo>
                  <a:lnTo>
                    <a:pt x="2047" y="14589"/>
                  </a:lnTo>
                  <a:lnTo>
                    <a:pt x="1995" y="13487"/>
                  </a:lnTo>
                  <a:lnTo>
                    <a:pt x="1995" y="12595"/>
                  </a:lnTo>
                  <a:lnTo>
                    <a:pt x="1995" y="10601"/>
                  </a:lnTo>
                  <a:lnTo>
                    <a:pt x="2047" y="9131"/>
                  </a:lnTo>
                  <a:lnTo>
                    <a:pt x="2100" y="8292"/>
                  </a:lnTo>
                  <a:lnTo>
                    <a:pt x="2205" y="7872"/>
                  </a:lnTo>
                  <a:lnTo>
                    <a:pt x="2310" y="7505"/>
                  </a:lnTo>
                  <a:lnTo>
                    <a:pt x="2520" y="7137"/>
                  </a:lnTo>
                  <a:lnTo>
                    <a:pt x="2625" y="6980"/>
                  </a:lnTo>
                  <a:lnTo>
                    <a:pt x="2782" y="6822"/>
                  </a:lnTo>
                  <a:lnTo>
                    <a:pt x="2992" y="6717"/>
                  </a:lnTo>
                  <a:lnTo>
                    <a:pt x="3202" y="6665"/>
                  </a:lnTo>
                  <a:lnTo>
                    <a:pt x="3412" y="6612"/>
                  </a:lnTo>
                  <a:lnTo>
                    <a:pt x="3674" y="6560"/>
                  </a:lnTo>
                  <a:close/>
                  <a:moveTo>
                    <a:pt x="5406" y="0"/>
                  </a:moveTo>
                  <a:lnTo>
                    <a:pt x="5406" y="6245"/>
                  </a:lnTo>
                  <a:lnTo>
                    <a:pt x="5091" y="5825"/>
                  </a:lnTo>
                  <a:lnTo>
                    <a:pt x="4881" y="5615"/>
                  </a:lnTo>
                  <a:lnTo>
                    <a:pt x="4619" y="5405"/>
                  </a:lnTo>
                  <a:lnTo>
                    <a:pt x="4304" y="5248"/>
                  </a:lnTo>
                  <a:lnTo>
                    <a:pt x="3937" y="5090"/>
                  </a:lnTo>
                  <a:lnTo>
                    <a:pt x="3517" y="5038"/>
                  </a:lnTo>
                  <a:lnTo>
                    <a:pt x="2992" y="4986"/>
                  </a:lnTo>
                  <a:lnTo>
                    <a:pt x="2520" y="5038"/>
                  </a:lnTo>
                  <a:lnTo>
                    <a:pt x="2047" y="5143"/>
                  </a:lnTo>
                  <a:lnTo>
                    <a:pt x="1628" y="5353"/>
                  </a:lnTo>
                  <a:lnTo>
                    <a:pt x="1260" y="5563"/>
                  </a:lnTo>
                  <a:lnTo>
                    <a:pt x="945" y="5878"/>
                  </a:lnTo>
                  <a:lnTo>
                    <a:pt x="683" y="6245"/>
                  </a:lnTo>
                  <a:lnTo>
                    <a:pt x="421" y="6665"/>
                  </a:lnTo>
                  <a:lnTo>
                    <a:pt x="263" y="7085"/>
                  </a:lnTo>
                  <a:lnTo>
                    <a:pt x="158" y="7505"/>
                  </a:lnTo>
                  <a:lnTo>
                    <a:pt x="106" y="8029"/>
                  </a:lnTo>
                  <a:lnTo>
                    <a:pt x="1" y="9289"/>
                  </a:lnTo>
                  <a:lnTo>
                    <a:pt x="1" y="10548"/>
                  </a:lnTo>
                  <a:lnTo>
                    <a:pt x="1" y="11650"/>
                  </a:lnTo>
                  <a:lnTo>
                    <a:pt x="1" y="12962"/>
                  </a:lnTo>
                  <a:lnTo>
                    <a:pt x="1" y="14117"/>
                  </a:lnTo>
                  <a:lnTo>
                    <a:pt x="106" y="15166"/>
                  </a:lnTo>
                  <a:lnTo>
                    <a:pt x="263" y="16006"/>
                  </a:lnTo>
                  <a:lnTo>
                    <a:pt x="368" y="16426"/>
                  </a:lnTo>
                  <a:lnTo>
                    <a:pt x="526" y="16741"/>
                  </a:lnTo>
                  <a:lnTo>
                    <a:pt x="683" y="17056"/>
                  </a:lnTo>
                  <a:lnTo>
                    <a:pt x="893" y="17318"/>
                  </a:lnTo>
                  <a:lnTo>
                    <a:pt x="1155" y="17581"/>
                  </a:lnTo>
                  <a:lnTo>
                    <a:pt x="1418" y="17738"/>
                  </a:lnTo>
                  <a:lnTo>
                    <a:pt x="1733" y="17895"/>
                  </a:lnTo>
                  <a:lnTo>
                    <a:pt x="2100" y="18053"/>
                  </a:lnTo>
                  <a:lnTo>
                    <a:pt x="2520" y="18105"/>
                  </a:lnTo>
                  <a:lnTo>
                    <a:pt x="2887" y="18158"/>
                  </a:lnTo>
                  <a:lnTo>
                    <a:pt x="3517" y="18105"/>
                  </a:lnTo>
                  <a:lnTo>
                    <a:pt x="3989" y="17948"/>
                  </a:lnTo>
                  <a:lnTo>
                    <a:pt x="4409" y="17790"/>
                  </a:lnTo>
                  <a:lnTo>
                    <a:pt x="4776" y="17528"/>
                  </a:lnTo>
                  <a:lnTo>
                    <a:pt x="5039" y="17266"/>
                  </a:lnTo>
                  <a:lnTo>
                    <a:pt x="5249" y="17003"/>
                  </a:lnTo>
                  <a:lnTo>
                    <a:pt x="5564" y="16583"/>
                  </a:lnTo>
                  <a:lnTo>
                    <a:pt x="5564" y="17895"/>
                  </a:lnTo>
                  <a:lnTo>
                    <a:pt x="7453" y="17895"/>
                  </a:lnTo>
                  <a:lnTo>
                    <a:pt x="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35" name="Google Shape;1435;p25"/>
            <p:cNvSpPr/>
            <p:nvPr/>
          </p:nvSpPr>
          <p:spPr>
            <a:xfrm>
              <a:off x="1228874"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36" name="Google Shape;1436;p25"/>
            <p:cNvSpPr/>
            <p:nvPr/>
          </p:nvSpPr>
          <p:spPr>
            <a:xfrm>
              <a:off x="1258303" y="2954377"/>
              <a:ext cx="64841" cy="107129"/>
            </a:xfrm>
            <a:custGeom>
              <a:avLst/>
              <a:gdLst/>
              <a:ahLst/>
              <a:cxnLst/>
              <a:rect l="l" t="t" r="r" b="b"/>
              <a:pathLst>
                <a:path w="7978" h="13173" extrusionOk="0">
                  <a:moveTo>
                    <a:pt x="5353" y="5668"/>
                  </a:moveTo>
                  <a:lnTo>
                    <a:pt x="5353"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2"/>
                  </a:lnTo>
                  <a:lnTo>
                    <a:pt x="2100" y="9289"/>
                  </a:lnTo>
                  <a:lnTo>
                    <a:pt x="2205" y="8817"/>
                  </a:lnTo>
                  <a:lnTo>
                    <a:pt x="2310" y="8450"/>
                  </a:lnTo>
                  <a:lnTo>
                    <a:pt x="2519" y="8135"/>
                  </a:lnTo>
                  <a:lnTo>
                    <a:pt x="2782" y="7820"/>
                  </a:lnTo>
                  <a:lnTo>
                    <a:pt x="3044" y="7558"/>
                  </a:lnTo>
                  <a:lnTo>
                    <a:pt x="3674" y="7033"/>
                  </a:lnTo>
                  <a:lnTo>
                    <a:pt x="4671" y="6298"/>
                  </a:lnTo>
                  <a:lnTo>
                    <a:pt x="5353" y="5668"/>
                  </a:lnTo>
                  <a:close/>
                  <a:moveTo>
                    <a:pt x="3307" y="1"/>
                  </a:moveTo>
                  <a:lnTo>
                    <a:pt x="2834"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41" y="4934"/>
                  </a:lnTo>
                  <a:lnTo>
                    <a:pt x="2152" y="6246"/>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5" y="13120"/>
                  </a:lnTo>
                  <a:lnTo>
                    <a:pt x="2834"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37" name="Google Shape;1437;p25"/>
            <p:cNvSpPr/>
            <p:nvPr/>
          </p:nvSpPr>
          <p:spPr>
            <a:xfrm>
              <a:off x="1336360" y="2954377"/>
              <a:ext cx="59290" cy="104999"/>
            </a:xfrm>
            <a:custGeom>
              <a:avLst/>
              <a:gdLst/>
              <a:ahLst/>
              <a:cxnLst/>
              <a:rect l="l" t="t" r="r" b="b"/>
              <a:pathLst>
                <a:path w="7295" h="12911" extrusionOk="0">
                  <a:moveTo>
                    <a:pt x="4671" y="1"/>
                  </a:moveTo>
                  <a:lnTo>
                    <a:pt x="4094" y="53"/>
                  </a:lnTo>
                  <a:lnTo>
                    <a:pt x="3621" y="158"/>
                  </a:lnTo>
                  <a:lnTo>
                    <a:pt x="3201" y="315"/>
                  </a:lnTo>
                  <a:lnTo>
                    <a:pt x="2834"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3" y="1050"/>
                  </a:lnTo>
                  <a:lnTo>
                    <a:pt x="6665" y="788"/>
                  </a:lnTo>
                  <a:lnTo>
                    <a:pt x="6455" y="578"/>
                  </a:lnTo>
                  <a:lnTo>
                    <a:pt x="6193" y="368"/>
                  </a:lnTo>
                  <a:lnTo>
                    <a:pt x="5878" y="210"/>
                  </a:lnTo>
                  <a:lnTo>
                    <a:pt x="5511"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38" name="Google Shape;1438;p25"/>
            <p:cNvSpPr/>
            <p:nvPr/>
          </p:nvSpPr>
          <p:spPr>
            <a:xfrm>
              <a:off x="1462182" y="2913837"/>
              <a:ext cx="70815" cy="145539"/>
            </a:xfrm>
            <a:custGeom>
              <a:avLst/>
              <a:gdLst/>
              <a:ahLst/>
              <a:cxnLst/>
              <a:rect l="l" t="t" r="r" b="b"/>
              <a:pathLst>
                <a:path w="8713" h="17896" extrusionOk="0">
                  <a:moveTo>
                    <a:pt x="3727" y="2047"/>
                  </a:moveTo>
                  <a:lnTo>
                    <a:pt x="4619" y="2099"/>
                  </a:lnTo>
                  <a:lnTo>
                    <a:pt x="4986" y="2152"/>
                  </a:lnTo>
                  <a:lnTo>
                    <a:pt x="5249" y="2204"/>
                  </a:lnTo>
                  <a:lnTo>
                    <a:pt x="5458" y="2309"/>
                  </a:lnTo>
                  <a:lnTo>
                    <a:pt x="5668" y="2414"/>
                  </a:lnTo>
                  <a:lnTo>
                    <a:pt x="5931" y="2624"/>
                  </a:lnTo>
                  <a:lnTo>
                    <a:pt x="6141" y="2939"/>
                  </a:lnTo>
                  <a:lnTo>
                    <a:pt x="6298" y="3254"/>
                  </a:lnTo>
                  <a:lnTo>
                    <a:pt x="6403" y="3621"/>
                  </a:lnTo>
                  <a:lnTo>
                    <a:pt x="6456" y="4093"/>
                  </a:lnTo>
                  <a:lnTo>
                    <a:pt x="6508" y="4618"/>
                  </a:lnTo>
                  <a:lnTo>
                    <a:pt x="6508" y="5878"/>
                  </a:lnTo>
                  <a:lnTo>
                    <a:pt x="6561" y="9919"/>
                  </a:lnTo>
                  <a:lnTo>
                    <a:pt x="6508" y="12070"/>
                  </a:lnTo>
                  <a:lnTo>
                    <a:pt x="6456" y="13330"/>
                  </a:lnTo>
                  <a:lnTo>
                    <a:pt x="6403" y="14222"/>
                  </a:lnTo>
                  <a:lnTo>
                    <a:pt x="6246" y="14747"/>
                  </a:lnTo>
                  <a:lnTo>
                    <a:pt x="6088" y="15166"/>
                  </a:lnTo>
                  <a:lnTo>
                    <a:pt x="5826" y="15429"/>
                  </a:lnTo>
                  <a:lnTo>
                    <a:pt x="5511" y="15639"/>
                  </a:lnTo>
                  <a:lnTo>
                    <a:pt x="5091" y="15796"/>
                  </a:lnTo>
                  <a:lnTo>
                    <a:pt x="4671" y="15901"/>
                  </a:lnTo>
                  <a:lnTo>
                    <a:pt x="4199" y="15901"/>
                  </a:lnTo>
                  <a:lnTo>
                    <a:pt x="3727" y="15954"/>
                  </a:lnTo>
                  <a:lnTo>
                    <a:pt x="2257" y="15954"/>
                  </a:lnTo>
                  <a:lnTo>
                    <a:pt x="2257" y="2047"/>
                  </a:lnTo>
                  <a:close/>
                  <a:moveTo>
                    <a:pt x="1" y="0"/>
                  </a:moveTo>
                  <a:lnTo>
                    <a:pt x="1" y="17895"/>
                  </a:lnTo>
                  <a:lnTo>
                    <a:pt x="4724" y="17895"/>
                  </a:lnTo>
                  <a:lnTo>
                    <a:pt x="5406" y="17843"/>
                  </a:lnTo>
                  <a:lnTo>
                    <a:pt x="5983" y="17685"/>
                  </a:lnTo>
                  <a:lnTo>
                    <a:pt x="6561" y="17528"/>
                  </a:lnTo>
                  <a:lnTo>
                    <a:pt x="7085" y="17213"/>
                  </a:lnTo>
                  <a:lnTo>
                    <a:pt x="7348" y="17056"/>
                  </a:lnTo>
                  <a:lnTo>
                    <a:pt x="7558" y="16846"/>
                  </a:lnTo>
                  <a:lnTo>
                    <a:pt x="7768" y="16583"/>
                  </a:lnTo>
                  <a:lnTo>
                    <a:pt x="7977" y="16269"/>
                  </a:lnTo>
                  <a:lnTo>
                    <a:pt x="8187" y="15849"/>
                  </a:lnTo>
                  <a:lnTo>
                    <a:pt x="8345" y="15429"/>
                  </a:lnTo>
                  <a:lnTo>
                    <a:pt x="8450" y="15009"/>
                  </a:lnTo>
                  <a:lnTo>
                    <a:pt x="8555" y="14484"/>
                  </a:lnTo>
                  <a:lnTo>
                    <a:pt x="8660" y="13435"/>
                  </a:lnTo>
                  <a:lnTo>
                    <a:pt x="8660" y="12175"/>
                  </a:lnTo>
                  <a:lnTo>
                    <a:pt x="8712" y="9394"/>
                  </a:lnTo>
                  <a:lnTo>
                    <a:pt x="8712" y="7662"/>
                  </a:lnTo>
                  <a:lnTo>
                    <a:pt x="8712" y="4986"/>
                  </a:lnTo>
                  <a:lnTo>
                    <a:pt x="8660" y="3988"/>
                  </a:lnTo>
                  <a:lnTo>
                    <a:pt x="8607" y="3254"/>
                  </a:lnTo>
                  <a:lnTo>
                    <a:pt x="8450" y="2624"/>
                  </a:lnTo>
                  <a:lnTo>
                    <a:pt x="8292" y="2152"/>
                  </a:lnTo>
                  <a:lnTo>
                    <a:pt x="8082" y="1732"/>
                  </a:lnTo>
                  <a:lnTo>
                    <a:pt x="7820" y="1312"/>
                  </a:lnTo>
                  <a:lnTo>
                    <a:pt x="7400" y="892"/>
                  </a:lnTo>
                  <a:lnTo>
                    <a:pt x="6928" y="525"/>
                  </a:lnTo>
                  <a:lnTo>
                    <a:pt x="6403" y="315"/>
                  </a:lnTo>
                  <a:lnTo>
                    <a:pt x="5878" y="157"/>
                  </a:lnTo>
                  <a:lnTo>
                    <a:pt x="5301" y="52"/>
                  </a:lnTo>
                  <a:lnTo>
                    <a:pt x="4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39" name="Google Shape;1439;p25"/>
            <p:cNvSpPr/>
            <p:nvPr/>
          </p:nvSpPr>
          <p:spPr>
            <a:xfrm>
              <a:off x="1551324"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40" name="Google Shape;1440;p25"/>
            <p:cNvSpPr/>
            <p:nvPr/>
          </p:nvSpPr>
          <p:spPr>
            <a:xfrm>
              <a:off x="1583745" y="2954377"/>
              <a:ext cx="61428" cy="139993"/>
            </a:xfrm>
            <a:custGeom>
              <a:avLst/>
              <a:gdLst/>
              <a:ahLst/>
              <a:cxnLst/>
              <a:rect l="l" t="t" r="r" b="b"/>
              <a:pathLst>
                <a:path w="7558" h="17214" extrusionOk="0">
                  <a:moveTo>
                    <a:pt x="3779" y="1417"/>
                  </a:moveTo>
                  <a:lnTo>
                    <a:pt x="4146" y="1470"/>
                  </a:lnTo>
                  <a:lnTo>
                    <a:pt x="4513" y="1575"/>
                  </a:lnTo>
                  <a:lnTo>
                    <a:pt x="4776" y="1785"/>
                  </a:lnTo>
                  <a:lnTo>
                    <a:pt x="5038" y="2047"/>
                  </a:lnTo>
                  <a:lnTo>
                    <a:pt x="5196" y="2310"/>
                  </a:lnTo>
                  <a:lnTo>
                    <a:pt x="5353" y="2677"/>
                  </a:lnTo>
                  <a:lnTo>
                    <a:pt x="5458" y="3097"/>
                  </a:lnTo>
                  <a:lnTo>
                    <a:pt x="5458" y="3517"/>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9"/>
                  </a:lnTo>
                  <a:lnTo>
                    <a:pt x="2519" y="10969"/>
                  </a:lnTo>
                  <a:lnTo>
                    <a:pt x="2362" y="10706"/>
                  </a:lnTo>
                  <a:lnTo>
                    <a:pt x="2257" y="10391"/>
                  </a:lnTo>
                  <a:lnTo>
                    <a:pt x="2204" y="10077"/>
                  </a:lnTo>
                  <a:lnTo>
                    <a:pt x="2152" y="9709"/>
                  </a:lnTo>
                  <a:lnTo>
                    <a:pt x="2099" y="8817"/>
                  </a:lnTo>
                  <a:lnTo>
                    <a:pt x="2099" y="7610"/>
                  </a:lnTo>
                  <a:lnTo>
                    <a:pt x="2099" y="5301"/>
                  </a:lnTo>
                  <a:lnTo>
                    <a:pt x="2099" y="3832"/>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1"/>
                  </a:moveTo>
                  <a:lnTo>
                    <a:pt x="2362" y="53"/>
                  </a:lnTo>
                  <a:lnTo>
                    <a:pt x="2047" y="158"/>
                  </a:lnTo>
                  <a:lnTo>
                    <a:pt x="1732" y="315"/>
                  </a:lnTo>
                  <a:lnTo>
                    <a:pt x="1470" y="420"/>
                  </a:lnTo>
                  <a:lnTo>
                    <a:pt x="1260" y="630"/>
                  </a:lnTo>
                  <a:lnTo>
                    <a:pt x="840" y="998"/>
                  </a:lnTo>
                  <a:lnTo>
                    <a:pt x="577" y="1417"/>
                  </a:lnTo>
                  <a:lnTo>
                    <a:pt x="420" y="1785"/>
                  </a:lnTo>
                  <a:lnTo>
                    <a:pt x="315" y="2100"/>
                  </a:lnTo>
                  <a:lnTo>
                    <a:pt x="263" y="2362"/>
                  </a:lnTo>
                  <a:lnTo>
                    <a:pt x="105" y="2992"/>
                  </a:lnTo>
                  <a:lnTo>
                    <a:pt x="53" y="3832"/>
                  </a:lnTo>
                  <a:lnTo>
                    <a:pt x="53" y="4881"/>
                  </a:lnTo>
                  <a:lnTo>
                    <a:pt x="0" y="6298"/>
                  </a:lnTo>
                  <a:lnTo>
                    <a:pt x="0" y="8292"/>
                  </a:lnTo>
                  <a:lnTo>
                    <a:pt x="53" y="9657"/>
                  </a:lnTo>
                  <a:lnTo>
                    <a:pt x="158" y="10601"/>
                  </a:lnTo>
                  <a:lnTo>
                    <a:pt x="263" y="10969"/>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1"/>
                  </a:lnTo>
                  <a:lnTo>
                    <a:pt x="4933" y="12228"/>
                  </a:lnTo>
                  <a:lnTo>
                    <a:pt x="5248" y="11966"/>
                  </a:lnTo>
                  <a:lnTo>
                    <a:pt x="5511" y="11598"/>
                  </a:lnTo>
                  <a:lnTo>
                    <a:pt x="5511" y="13068"/>
                  </a:lnTo>
                  <a:lnTo>
                    <a:pt x="5458" y="13960"/>
                  </a:lnTo>
                  <a:lnTo>
                    <a:pt x="5406" y="14380"/>
                  </a:lnTo>
                  <a:lnTo>
                    <a:pt x="5301" y="14747"/>
                  </a:lnTo>
                  <a:lnTo>
                    <a:pt x="5091" y="15115"/>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5"/>
                  </a:lnTo>
                  <a:lnTo>
                    <a:pt x="2047" y="14432"/>
                  </a:lnTo>
                  <a:lnTo>
                    <a:pt x="1994" y="13960"/>
                  </a:lnTo>
                  <a:lnTo>
                    <a:pt x="158" y="13960"/>
                  </a:lnTo>
                  <a:lnTo>
                    <a:pt x="158" y="14380"/>
                  </a:lnTo>
                  <a:lnTo>
                    <a:pt x="210" y="14800"/>
                  </a:lnTo>
                  <a:lnTo>
                    <a:pt x="315" y="15219"/>
                  </a:lnTo>
                  <a:lnTo>
                    <a:pt x="473" y="15534"/>
                  </a:lnTo>
                  <a:lnTo>
                    <a:pt x="630" y="15849"/>
                  </a:lnTo>
                  <a:lnTo>
                    <a:pt x="840" y="16112"/>
                  </a:lnTo>
                  <a:lnTo>
                    <a:pt x="1050" y="16322"/>
                  </a:lnTo>
                  <a:lnTo>
                    <a:pt x="1312" y="16531"/>
                  </a:lnTo>
                  <a:lnTo>
                    <a:pt x="1575" y="16689"/>
                  </a:lnTo>
                  <a:lnTo>
                    <a:pt x="1837" y="16846"/>
                  </a:lnTo>
                  <a:lnTo>
                    <a:pt x="2414" y="17056"/>
                  </a:lnTo>
                  <a:lnTo>
                    <a:pt x="3044" y="17161"/>
                  </a:lnTo>
                  <a:lnTo>
                    <a:pt x="3621" y="17214"/>
                  </a:lnTo>
                  <a:lnTo>
                    <a:pt x="4041" y="17161"/>
                  </a:lnTo>
                  <a:lnTo>
                    <a:pt x="4566" y="17109"/>
                  </a:lnTo>
                  <a:lnTo>
                    <a:pt x="5091" y="17004"/>
                  </a:lnTo>
                  <a:lnTo>
                    <a:pt x="5668" y="16846"/>
                  </a:lnTo>
                  <a:lnTo>
                    <a:pt x="6193" y="16584"/>
                  </a:lnTo>
                  <a:lnTo>
                    <a:pt x="6455" y="16374"/>
                  </a:lnTo>
                  <a:lnTo>
                    <a:pt x="6665" y="16217"/>
                  </a:lnTo>
                  <a:lnTo>
                    <a:pt x="6875" y="15954"/>
                  </a:lnTo>
                  <a:lnTo>
                    <a:pt x="7032" y="15692"/>
                  </a:lnTo>
                  <a:lnTo>
                    <a:pt x="7190" y="15429"/>
                  </a:lnTo>
                  <a:lnTo>
                    <a:pt x="7347" y="15115"/>
                  </a:lnTo>
                  <a:lnTo>
                    <a:pt x="7452" y="14590"/>
                  </a:lnTo>
                  <a:lnTo>
                    <a:pt x="7557" y="14012"/>
                  </a:lnTo>
                  <a:lnTo>
                    <a:pt x="7557" y="13278"/>
                  </a:lnTo>
                  <a:lnTo>
                    <a:pt x="7557" y="12281"/>
                  </a:lnTo>
                  <a:lnTo>
                    <a:pt x="7557" y="210"/>
                  </a:lnTo>
                  <a:lnTo>
                    <a:pt x="5668" y="210"/>
                  </a:lnTo>
                  <a:lnTo>
                    <a:pt x="5668" y="1365"/>
                  </a:lnTo>
                  <a:lnTo>
                    <a:pt x="5406" y="945"/>
                  </a:lnTo>
                  <a:lnTo>
                    <a:pt x="5196" y="735"/>
                  </a:lnTo>
                  <a:lnTo>
                    <a:pt x="4933" y="525"/>
                  </a:lnTo>
                  <a:lnTo>
                    <a:pt x="4618" y="315"/>
                  </a:lnTo>
                  <a:lnTo>
                    <a:pt x="4199" y="158"/>
                  </a:lnTo>
                  <a:lnTo>
                    <a:pt x="3726" y="53"/>
                  </a:lnTo>
                  <a:lnTo>
                    <a:pt x="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41" name="Google Shape;1441;p25"/>
            <p:cNvSpPr/>
            <p:nvPr/>
          </p:nvSpPr>
          <p:spPr>
            <a:xfrm>
              <a:off x="1663077"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42" name="Google Shape;1442;p25"/>
            <p:cNvSpPr/>
            <p:nvPr/>
          </p:nvSpPr>
          <p:spPr>
            <a:xfrm>
              <a:off x="1689947" y="2928345"/>
              <a:ext cx="44368" cy="133162"/>
            </a:xfrm>
            <a:custGeom>
              <a:avLst/>
              <a:gdLst/>
              <a:ahLst/>
              <a:cxnLst/>
              <a:rect l="l" t="t" r="r" b="b"/>
              <a:pathLst>
                <a:path w="5459" h="16374" extrusionOk="0">
                  <a:moveTo>
                    <a:pt x="1575" y="0"/>
                  </a:moveTo>
                  <a:lnTo>
                    <a:pt x="1575" y="3411"/>
                  </a:lnTo>
                  <a:lnTo>
                    <a:pt x="1" y="3411"/>
                  </a:lnTo>
                  <a:lnTo>
                    <a:pt x="1" y="4933"/>
                  </a:lnTo>
                  <a:lnTo>
                    <a:pt x="1522" y="4933"/>
                  </a:lnTo>
                  <a:lnTo>
                    <a:pt x="1522" y="11966"/>
                  </a:lnTo>
                  <a:lnTo>
                    <a:pt x="1522" y="13382"/>
                  </a:lnTo>
                  <a:lnTo>
                    <a:pt x="1522" y="14222"/>
                  </a:lnTo>
                  <a:lnTo>
                    <a:pt x="1627" y="14747"/>
                  </a:lnTo>
                  <a:lnTo>
                    <a:pt x="1785" y="15167"/>
                  </a:lnTo>
                  <a:lnTo>
                    <a:pt x="1890" y="15377"/>
                  </a:lnTo>
                  <a:lnTo>
                    <a:pt x="2047" y="15587"/>
                  </a:lnTo>
                  <a:lnTo>
                    <a:pt x="2205" y="15797"/>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90"/>
                  </a:lnTo>
                  <a:lnTo>
                    <a:pt x="4094" y="14537"/>
                  </a:lnTo>
                  <a:lnTo>
                    <a:pt x="3884" y="14327"/>
                  </a:lnTo>
                  <a:lnTo>
                    <a:pt x="3779" y="14170"/>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43" name="Google Shape;1443;p25"/>
            <p:cNvSpPr/>
            <p:nvPr/>
          </p:nvSpPr>
          <p:spPr>
            <a:xfrm>
              <a:off x="1741987" y="2954377"/>
              <a:ext cx="64833" cy="107129"/>
            </a:xfrm>
            <a:custGeom>
              <a:avLst/>
              <a:gdLst/>
              <a:ahLst/>
              <a:cxnLst/>
              <a:rect l="l" t="t" r="r" b="b"/>
              <a:pathLst>
                <a:path w="7977" h="13173" extrusionOk="0">
                  <a:moveTo>
                    <a:pt x="5353" y="5668"/>
                  </a:moveTo>
                  <a:lnTo>
                    <a:pt x="5353" y="8817"/>
                  </a:lnTo>
                  <a:lnTo>
                    <a:pt x="5300" y="9552"/>
                  </a:lnTo>
                  <a:lnTo>
                    <a:pt x="5248" y="9919"/>
                  </a:lnTo>
                  <a:lnTo>
                    <a:pt x="5196" y="10234"/>
                  </a:lnTo>
                  <a:lnTo>
                    <a:pt x="5091" y="10549"/>
                  </a:lnTo>
                  <a:lnTo>
                    <a:pt x="4986" y="10811"/>
                  </a:lnTo>
                  <a:lnTo>
                    <a:pt x="4776" y="11074"/>
                  </a:lnTo>
                  <a:lnTo>
                    <a:pt x="4513" y="11284"/>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2"/>
                  </a:lnTo>
                  <a:lnTo>
                    <a:pt x="2099" y="9289"/>
                  </a:lnTo>
                  <a:lnTo>
                    <a:pt x="2204" y="8817"/>
                  </a:lnTo>
                  <a:lnTo>
                    <a:pt x="2309" y="8450"/>
                  </a:lnTo>
                  <a:lnTo>
                    <a:pt x="2519" y="8135"/>
                  </a:lnTo>
                  <a:lnTo>
                    <a:pt x="2729" y="7820"/>
                  </a:lnTo>
                  <a:lnTo>
                    <a:pt x="3044" y="7558"/>
                  </a:lnTo>
                  <a:lnTo>
                    <a:pt x="3674" y="7033"/>
                  </a:lnTo>
                  <a:lnTo>
                    <a:pt x="4671" y="6298"/>
                  </a:lnTo>
                  <a:lnTo>
                    <a:pt x="5353" y="5668"/>
                  </a:lnTo>
                  <a:close/>
                  <a:moveTo>
                    <a:pt x="3306" y="1"/>
                  </a:moveTo>
                  <a:lnTo>
                    <a:pt x="2834" y="105"/>
                  </a:lnTo>
                  <a:lnTo>
                    <a:pt x="2362" y="210"/>
                  </a:lnTo>
                  <a:lnTo>
                    <a:pt x="1837" y="473"/>
                  </a:lnTo>
                  <a:lnTo>
                    <a:pt x="1574" y="578"/>
                  </a:lnTo>
                  <a:lnTo>
                    <a:pt x="1365" y="788"/>
                  </a:lnTo>
                  <a:lnTo>
                    <a:pt x="1155" y="998"/>
                  </a:lnTo>
                  <a:lnTo>
                    <a:pt x="945" y="1260"/>
                  </a:lnTo>
                  <a:lnTo>
                    <a:pt x="787" y="1522"/>
                  </a:lnTo>
                  <a:lnTo>
                    <a:pt x="630" y="1837"/>
                  </a:lnTo>
                  <a:lnTo>
                    <a:pt x="525" y="2415"/>
                  </a:lnTo>
                  <a:lnTo>
                    <a:pt x="472" y="3149"/>
                  </a:lnTo>
                  <a:lnTo>
                    <a:pt x="472" y="4409"/>
                  </a:lnTo>
                  <a:lnTo>
                    <a:pt x="2309" y="4409"/>
                  </a:lnTo>
                  <a:lnTo>
                    <a:pt x="2257" y="3464"/>
                  </a:lnTo>
                  <a:lnTo>
                    <a:pt x="2309" y="2834"/>
                  </a:lnTo>
                  <a:lnTo>
                    <a:pt x="2362" y="2520"/>
                  </a:lnTo>
                  <a:lnTo>
                    <a:pt x="2467" y="2257"/>
                  </a:lnTo>
                  <a:lnTo>
                    <a:pt x="2624" y="1995"/>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2"/>
                  </a:lnTo>
                  <a:lnTo>
                    <a:pt x="4671" y="4461"/>
                  </a:lnTo>
                  <a:lnTo>
                    <a:pt x="4041" y="4934"/>
                  </a:lnTo>
                  <a:lnTo>
                    <a:pt x="2152" y="6246"/>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6"/>
                  </a:lnTo>
                  <a:lnTo>
                    <a:pt x="945" y="12491"/>
                  </a:lnTo>
                  <a:lnTo>
                    <a:pt x="1312" y="12753"/>
                  </a:lnTo>
                  <a:lnTo>
                    <a:pt x="1679" y="12963"/>
                  </a:lnTo>
                  <a:lnTo>
                    <a:pt x="2047" y="13068"/>
                  </a:lnTo>
                  <a:lnTo>
                    <a:pt x="2414" y="13120"/>
                  </a:lnTo>
                  <a:lnTo>
                    <a:pt x="2834" y="13173"/>
                  </a:lnTo>
                  <a:lnTo>
                    <a:pt x="3464" y="13120"/>
                  </a:lnTo>
                  <a:lnTo>
                    <a:pt x="3936" y="12963"/>
                  </a:lnTo>
                  <a:lnTo>
                    <a:pt x="4356" y="12753"/>
                  </a:lnTo>
                  <a:lnTo>
                    <a:pt x="4671" y="12491"/>
                  </a:lnTo>
                  <a:lnTo>
                    <a:pt x="4986" y="12176"/>
                  </a:lnTo>
                  <a:lnTo>
                    <a:pt x="5196" y="11913"/>
                  </a:lnTo>
                  <a:lnTo>
                    <a:pt x="5458" y="11389"/>
                  </a:lnTo>
                  <a:lnTo>
                    <a:pt x="5458" y="12910"/>
                  </a:lnTo>
                  <a:lnTo>
                    <a:pt x="7977" y="12910"/>
                  </a:lnTo>
                  <a:lnTo>
                    <a:pt x="7767" y="12753"/>
                  </a:lnTo>
                  <a:lnTo>
                    <a:pt x="7610" y="12596"/>
                  </a:lnTo>
                  <a:lnTo>
                    <a:pt x="7505" y="12386"/>
                  </a:lnTo>
                  <a:lnTo>
                    <a:pt x="7452" y="12176"/>
                  </a:lnTo>
                  <a:lnTo>
                    <a:pt x="7400" y="11861"/>
                  </a:lnTo>
                  <a:lnTo>
                    <a:pt x="7347" y="11441"/>
                  </a:lnTo>
                  <a:lnTo>
                    <a:pt x="7347" y="10234"/>
                  </a:lnTo>
                  <a:lnTo>
                    <a:pt x="7347" y="4146"/>
                  </a:lnTo>
                  <a:lnTo>
                    <a:pt x="7347" y="3044"/>
                  </a:lnTo>
                  <a:lnTo>
                    <a:pt x="7295" y="2572"/>
                  </a:lnTo>
                  <a:lnTo>
                    <a:pt x="7242" y="2205"/>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44" name="Google Shape;1444;p25"/>
            <p:cNvSpPr/>
            <p:nvPr/>
          </p:nvSpPr>
          <p:spPr>
            <a:xfrm>
              <a:off x="1819613" y="2913837"/>
              <a:ext cx="17068" cy="145539"/>
            </a:xfrm>
            <a:custGeom>
              <a:avLst/>
              <a:gdLst/>
              <a:ahLst/>
              <a:cxnLst/>
              <a:rect l="l" t="t" r="r" b="b"/>
              <a:pathLst>
                <a:path w="2100" h="17896" extrusionOk="0">
                  <a:moveTo>
                    <a:pt x="0" y="0"/>
                  </a:moveTo>
                  <a:lnTo>
                    <a:pt x="0" y="17895"/>
                  </a:lnTo>
                  <a:lnTo>
                    <a:pt x="2099" y="17895"/>
                  </a:lnTo>
                  <a:lnTo>
                    <a:pt x="2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45" name="Google Shape;1445;p25"/>
            <p:cNvSpPr/>
            <p:nvPr/>
          </p:nvSpPr>
          <p:spPr>
            <a:xfrm>
              <a:off x="1898092" y="2911275"/>
              <a:ext cx="71238" cy="150232"/>
            </a:xfrm>
            <a:custGeom>
              <a:avLst/>
              <a:gdLst/>
              <a:ahLst/>
              <a:cxnLst/>
              <a:rect l="l" t="t" r="r" b="b"/>
              <a:pathLst>
                <a:path w="8765" h="18473" extrusionOk="0">
                  <a:moveTo>
                    <a:pt x="4619" y="0"/>
                  </a:moveTo>
                  <a:lnTo>
                    <a:pt x="3884" y="53"/>
                  </a:lnTo>
                  <a:lnTo>
                    <a:pt x="3254" y="158"/>
                  </a:lnTo>
                  <a:lnTo>
                    <a:pt x="2677" y="315"/>
                  </a:lnTo>
                  <a:lnTo>
                    <a:pt x="2205" y="525"/>
                  </a:lnTo>
                  <a:lnTo>
                    <a:pt x="1785" y="787"/>
                  </a:lnTo>
                  <a:lnTo>
                    <a:pt x="1470" y="1102"/>
                  </a:lnTo>
                  <a:lnTo>
                    <a:pt x="1208" y="1417"/>
                  </a:lnTo>
                  <a:lnTo>
                    <a:pt x="998" y="1732"/>
                  </a:lnTo>
                  <a:lnTo>
                    <a:pt x="788" y="2099"/>
                  </a:lnTo>
                  <a:lnTo>
                    <a:pt x="683" y="2467"/>
                  </a:lnTo>
                  <a:lnTo>
                    <a:pt x="525" y="3149"/>
                  </a:lnTo>
                  <a:lnTo>
                    <a:pt x="473" y="3726"/>
                  </a:lnTo>
                  <a:lnTo>
                    <a:pt x="473" y="4198"/>
                  </a:lnTo>
                  <a:lnTo>
                    <a:pt x="473" y="4776"/>
                  </a:lnTo>
                  <a:lnTo>
                    <a:pt x="525" y="5353"/>
                  </a:lnTo>
                  <a:lnTo>
                    <a:pt x="630" y="5878"/>
                  </a:lnTo>
                  <a:lnTo>
                    <a:pt x="840" y="6403"/>
                  </a:lnTo>
                  <a:lnTo>
                    <a:pt x="1103" y="6927"/>
                  </a:lnTo>
                  <a:lnTo>
                    <a:pt x="1470" y="7452"/>
                  </a:lnTo>
                  <a:lnTo>
                    <a:pt x="1942" y="8029"/>
                  </a:lnTo>
                  <a:lnTo>
                    <a:pt x="2520" y="8659"/>
                  </a:lnTo>
                  <a:lnTo>
                    <a:pt x="4934" y="11178"/>
                  </a:lnTo>
                  <a:lnTo>
                    <a:pt x="5616" y="11913"/>
                  </a:lnTo>
                  <a:lnTo>
                    <a:pt x="5931" y="12228"/>
                  </a:lnTo>
                  <a:lnTo>
                    <a:pt x="6141" y="12595"/>
                  </a:lnTo>
                  <a:lnTo>
                    <a:pt x="6350" y="12962"/>
                  </a:lnTo>
                  <a:lnTo>
                    <a:pt x="6508"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2" y="16426"/>
                  </a:lnTo>
                  <a:lnTo>
                    <a:pt x="3149" y="16321"/>
                  </a:lnTo>
                  <a:lnTo>
                    <a:pt x="2939" y="16164"/>
                  </a:lnTo>
                  <a:lnTo>
                    <a:pt x="2782" y="16006"/>
                  </a:lnTo>
                  <a:lnTo>
                    <a:pt x="2520" y="15691"/>
                  </a:lnTo>
                  <a:lnTo>
                    <a:pt x="2362" y="15324"/>
                  </a:lnTo>
                  <a:lnTo>
                    <a:pt x="2257" y="14957"/>
                  </a:lnTo>
                  <a:lnTo>
                    <a:pt x="2205" y="14432"/>
                  </a:lnTo>
                  <a:lnTo>
                    <a:pt x="2152" y="13802"/>
                  </a:lnTo>
                  <a:lnTo>
                    <a:pt x="2152" y="12018"/>
                  </a:lnTo>
                  <a:lnTo>
                    <a:pt x="0" y="12018"/>
                  </a:lnTo>
                  <a:lnTo>
                    <a:pt x="0" y="14012"/>
                  </a:lnTo>
                  <a:lnTo>
                    <a:pt x="53" y="14537"/>
                  </a:lnTo>
                  <a:lnTo>
                    <a:pt x="53" y="15009"/>
                  </a:lnTo>
                  <a:lnTo>
                    <a:pt x="158" y="15481"/>
                  </a:lnTo>
                  <a:lnTo>
                    <a:pt x="315" y="15954"/>
                  </a:lnTo>
                  <a:lnTo>
                    <a:pt x="473" y="16426"/>
                  </a:lnTo>
                  <a:lnTo>
                    <a:pt x="735" y="16846"/>
                  </a:lnTo>
                  <a:lnTo>
                    <a:pt x="1050" y="17213"/>
                  </a:lnTo>
                  <a:lnTo>
                    <a:pt x="1417" y="17581"/>
                  </a:lnTo>
                  <a:lnTo>
                    <a:pt x="1785" y="17843"/>
                  </a:lnTo>
                  <a:lnTo>
                    <a:pt x="2047" y="18000"/>
                  </a:lnTo>
                  <a:lnTo>
                    <a:pt x="2415" y="18158"/>
                  </a:lnTo>
                  <a:lnTo>
                    <a:pt x="2782" y="18263"/>
                  </a:lnTo>
                  <a:lnTo>
                    <a:pt x="3254" y="18368"/>
                  </a:lnTo>
                  <a:lnTo>
                    <a:pt x="3779" y="18473"/>
                  </a:lnTo>
                  <a:lnTo>
                    <a:pt x="4986" y="18473"/>
                  </a:lnTo>
                  <a:lnTo>
                    <a:pt x="5668" y="18368"/>
                  </a:lnTo>
                  <a:lnTo>
                    <a:pt x="6403" y="18105"/>
                  </a:lnTo>
                  <a:lnTo>
                    <a:pt x="6718" y="17948"/>
                  </a:lnTo>
                  <a:lnTo>
                    <a:pt x="7085" y="17738"/>
                  </a:lnTo>
                  <a:lnTo>
                    <a:pt x="7453" y="17528"/>
                  </a:lnTo>
                  <a:lnTo>
                    <a:pt x="7715" y="17213"/>
                  </a:lnTo>
                  <a:lnTo>
                    <a:pt x="8030" y="16846"/>
                  </a:lnTo>
                  <a:lnTo>
                    <a:pt x="8292" y="16479"/>
                  </a:lnTo>
                  <a:lnTo>
                    <a:pt x="8450" y="16006"/>
                  </a:lnTo>
                  <a:lnTo>
                    <a:pt x="8607" y="15481"/>
                  </a:lnTo>
                  <a:lnTo>
                    <a:pt x="8712" y="14852"/>
                  </a:lnTo>
                  <a:lnTo>
                    <a:pt x="8765" y="14170"/>
                  </a:lnTo>
                  <a:lnTo>
                    <a:pt x="8712" y="13487"/>
                  </a:lnTo>
                  <a:lnTo>
                    <a:pt x="8607" y="12805"/>
                  </a:lnTo>
                  <a:lnTo>
                    <a:pt x="8450" y="12280"/>
                  </a:lnTo>
                  <a:lnTo>
                    <a:pt x="8240" y="11755"/>
                  </a:lnTo>
                  <a:lnTo>
                    <a:pt x="7925" y="11231"/>
                  </a:lnTo>
                  <a:lnTo>
                    <a:pt x="7558" y="10706"/>
                  </a:lnTo>
                  <a:lnTo>
                    <a:pt x="7138" y="10181"/>
                  </a:lnTo>
                  <a:lnTo>
                    <a:pt x="6613" y="9656"/>
                  </a:lnTo>
                  <a:lnTo>
                    <a:pt x="4356" y="7295"/>
                  </a:lnTo>
                  <a:lnTo>
                    <a:pt x="3569" y="6403"/>
                  </a:lnTo>
                  <a:lnTo>
                    <a:pt x="3254" y="6035"/>
                  </a:lnTo>
                  <a:lnTo>
                    <a:pt x="2992" y="5668"/>
                  </a:lnTo>
                  <a:lnTo>
                    <a:pt x="2834" y="5301"/>
                  </a:lnTo>
                  <a:lnTo>
                    <a:pt x="2729" y="4933"/>
                  </a:lnTo>
                  <a:lnTo>
                    <a:pt x="2624" y="4513"/>
                  </a:lnTo>
                  <a:lnTo>
                    <a:pt x="2624" y="4041"/>
                  </a:lnTo>
                  <a:lnTo>
                    <a:pt x="2624" y="3516"/>
                  </a:lnTo>
                  <a:lnTo>
                    <a:pt x="2729" y="3149"/>
                  </a:lnTo>
                  <a:lnTo>
                    <a:pt x="2834" y="2782"/>
                  </a:lnTo>
                  <a:lnTo>
                    <a:pt x="3097" y="2467"/>
                  </a:lnTo>
                  <a:lnTo>
                    <a:pt x="3202" y="2309"/>
                  </a:lnTo>
                  <a:lnTo>
                    <a:pt x="3412" y="2204"/>
                  </a:lnTo>
                  <a:lnTo>
                    <a:pt x="3622" y="2047"/>
                  </a:lnTo>
                  <a:lnTo>
                    <a:pt x="3884" y="1994"/>
                  </a:lnTo>
                  <a:lnTo>
                    <a:pt x="4146" y="1942"/>
                  </a:lnTo>
                  <a:lnTo>
                    <a:pt x="5039" y="1942"/>
                  </a:lnTo>
                  <a:lnTo>
                    <a:pt x="5458" y="2099"/>
                  </a:lnTo>
                  <a:lnTo>
                    <a:pt x="5773" y="2309"/>
                  </a:lnTo>
                  <a:lnTo>
                    <a:pt x="5983" y="2519"/>
                  </a:lnTo>
                  <a:lnTo>
                    <a:pt x="6141" y="2782"/>
                  </a:lnTo>
                  <a:lnTo>
                    <a:pt x="6246" y="2991"/>
                  </a:lnTo>
                  <a:lnTo>
                    <a:pt x="6350" y="3359"/>
                  </a:lnTo>
                  <a:lnTo>
                    <a:pt x="6403" y="3936"/>
                  </a:lnTo>
                  <a:lnTo>
                    <a:pt x="6455" y="5563"/>
                  </a:lnTo>
                  <a:lnTo>
                    <a:pt x="8397" y="5563"/>
                  </a:lnTo>
                  <a:lnTo>
                    <a:pt x="8397" y="3936"/>
                  </a:lnTo>
                  <a:lnTo>
                    <a:pt x="8345" y="2834"/>
                  </a:lnTo>
                  <a:lnTo>
                    <a:pt x="8292" y="2467"/>
                  </a:lnTo>
                  <a:lnTo>
                    <a:pt x="8187" y="2099"/>
                  </a:lnTo>
                  <a:lnTo>
                    <a:pt x="8082" y="1784"/>
                  </a:lnTo>
                  <a:lnTo>
                    <a:pt x="7872" y="1470"/>
                  </a:lnTo>
                  <a:lnTo>
                    <a:pt x="7558" y="1050"/>
                  </a:lnTo>
                  <a:lnTo>
                    <a:pt x="7190"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46" name="Google Shape;1446;p25"/>
            <p:cNvSpPr/>
            <p:nvPr/>
          </p:nvSpPr>
          <p:spPr>
            <a:xfrm>
              <a:off x="1981691"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8" y="2415"/>
                  </a:lnTo>
                  <a:lnTo>
                    <a:pt x="5196" y="2782"/>
                  </a:lnTo>
                  <a:lnTo>
                    <a:pt x="5248" y="3149"/>
                  </a:lnTo>
                  <a:lnTo>
                    <a:pt x="5301" y="3779"/>
                  </a:lnTo>
                  <a:lnTo>
                    <a:pt x="5301" y="5353"/>
                  </a:lnTo>
                  <a:lnTo>
                    <a:pt x="2100" y="5353"/>
                  </a:lnTo>
                  <a:lnTo>
                    <a:pt x="2100" y="3464"/>
                  </a:lnTo>
                  <a:lnTo>
                    <a:pt x="2152" y="2992"/>
                  </a:lnTo>
                  <a:lnTo>
                    <a:pt x="2257" y="2624"/>
                  </a:lnTo>
                  <a:lnTo>
                    <a:pt x="2362" y="2310"/>
                  </a:lnTo>
                  <a:lnTo>
                    <a:pt x="2467" y="2100"/>
                  </a:lnTo>
                  <a:lnTo>
                    <a:pt x="2624" y="1942"/>
                  </a:lnTo>
                  <a:lnTo>
                    <a:pt x="2834" y="1785"/>
                  </a:lnTo>
                  <a:lnTo>
                    <a:pt x="3044" y="1680"/>
                  </a:lnTo>
                  <a:lnTo>
                    <a:pt x="3359" y="1575"/>
                  </a:lnTo>
                  <a:close/>
                  <a:moveTo>
                    <a:pt x="3517" y="1"/>
                  </a:moveTo>
                  <a:lnTo>
                    <a:pt x="2939" y="53"/>
                  </a:lnTo>
                  <a:lnTo>
                    <a:pt x="2414" y="158"/>
                  </a:lnTo>
                  <a:lnTo>
                    <a:pt x="1995" y="263"/>
                  </a:lnTo>
                  <a:lnTo>
                    <a:pt x="1575" y="473"/>
                  </a:lnTo>
                  <a:lnTo>
                    <a:pt x="1260" y="683"/>
                  </a:lnTo>
                  <a:lnTo>
                    <a:pt x="998"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525" y="11546"/>
                  </a:lnTo>
                  <a:lnTo>
                    <a:pt x="683" y="11808"/>
                  </a:lnTo>
                  <a:lnTo>
                    <a:pt x="840" y="12071"/>
                  </a:lnTo>
                  <a:lnTo>
                    <a:pt x="1050" y="12281"/>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1"/>
                  </a:lnTo>
                  <a:lnTo>
                    <a:pt x="6193" y="12281"/>
                  </a:lnTo>
                  <a:lnTo>
                    <a:pt x="6403" y="12071"/>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4"/>
                  </a:lnTo>
                  <a:lnTo>
                    <a:pt x="4566" y="11336"/>
                  </a:lnTo>
                  <a:lnTo>
                    <a:pt x="4409" y="11389"/>
                  </a:lnTo>
                  <a:lnTo>
                    <a:pt x="4199" y="11493"/>
                  </a:lnTo>
                  <a:lnTo>
                    <a:pt x="3726" y="11546"/>
                  </a:lnTo>
                  <a:lnTo>
                    <a:pt x="3464" y="11493"/>
                  </a:lnTo>
                  <a:lnTo>
                    <a:pt x="3202" y="11493"/>
                  </a:lnTo>
                  <a:lnTo>
                    <a:pt x="2834" y="11336"/>
                  </a:lnTo>
                  <a:lnTo>
                    <a:pt x="2572" y="11074"/>
                  </a:lnTo>
                  <a:lnTo>
                    <a:pt x="2362" y="10811"/>
                  </a:lnTo>
                  <a:lnTo>
                    <a:pt x="2257" y="10496"/>
                  </a:lnTo>
                  <a:lnTo>
                    <a:pt x="2152" y="10234"/>
                  </a:lnTo>
                  <a:lnTo>
                    <a:pt x="2100" y="9709"/>
                  </a:lnTo>
                  <a:lnTo>
                    <a:pt x="2047" y="8555"/>
                  </a:lnTo>
                  <a:lnTo>
                    <a:pt x="2100" y="6980"/>
                  </a:lnTo>
                  <a:lnTo>
                    <a:pt x="7190" y="6980"/>
                  </a:lnTo>
                  <a:lnTo>
                    <a:pt x="7190" y="3936"/>
                  </a:lnTo>
                  <a:lnTo>
                    <a:pt x="7138"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47" name="Google Shape;1447;p25"/>
            <p:cNvSpPr/>
            <p:nvPr/>
          </p:nvSpPr>
          <p:spPr>
            <a:xfrm>
              <a:off x="2056757" y="2954377"/>
              <a:ext cx="43515" cy="104999"/>
            </a:xfrm>
            <a:custGeom>
              <a:avLst/>
              <a:gdLst/>
              <a:ahLst/>
              <a:cxnLst/>
              <a:rect l="l" t="t" r="r" b="b"/>
              <a:pathLst>
                <a:path w="5354" h="12911" extrusionOk="0">
                  <a:moveTo>
                    <a:pt x="4986" y="1"/>
                  </a:moveTo>
                  <a:lnTo>
                    <a:pt x="4619" y="53"/>
                  </a:lnTo>
                  <a:lnTo>
                    <a:pt x="4252" y="105"/>
                  </a:lnTo>
                  <a:lnTo>
                    <a:pt x="3989" y="210"/>
                  </a:lnTo>
                  <a:lnTo>
                    <a:pt x="3674" y="368"/>
                  </a:lnTo>
                  <a:lnTo>
                    <a:pt x="3464" y="525"/>
                  </a:lnTo>
                  <a:lnTo>
                    <a:pt x="2992" y="893"/>
                  </a:lnTo>
                  <a:lnTo>
                    <a:pt x="2625" y="1313"/>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2"/>
                  </a:lnTo>
                  <a:lnTo>
                    <a:pt x="2625" y="3149"/>
                  </a:lnTo>
                  <a:lnTo>
                    <a:pt x="2887" y="2834"/>
                  </a:lnTo>
                  <a:lnTo>
                    <a:pt x="3202" y="2572"/>
                  </a:lnTo>
                  <a:lnTo>
                    <a:pt x="3569" y="2362"/>
                  </a:lnTo>
                  <a:lnTo>
                    <a:pt x="3937" y="2257"/>
                  </a:lnTo>
                  <a:lnTo>
                    <a:pt x="4304" y="2205"/>
                  </a:lnTo>
                  <a:lnTo>
                    <a:pt x="4671" y="2152"/>
                  </a:lnTo>
                  <a:lnTo>
                    <a:pt x="5354" y="2152"/>
                  </a:lnTo>
                  <a:lnTo>
                    <a:pt x="53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48" name="Google Shape;1448;p25"/>
            <p:cNvSpPr/>
            <p:nvPr/>
          </p:nvSpPr>
          <p:spPr>
            <a:xfrm>
              <a:off x="2107513" y="2956085"/>
              <a:ext cx="64419" cy="103291"/>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49" name="Google Shape;1449;p25"/>
            <p:cNvSpPr/>
            <p:nvPr/>
          </p:nvSpPr>
          <p:spPr>
            <a:xfrm>
              <a:off x="2181303"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50" name="Google Shape;1450;p25"/>
            <p:cNvSpPr/>
            <p:nvPr/>
          </p:nvSpPr>
          <p:spPr>
            <a:xfrm>
              <a:off x="2214146" y="2954377"/>
              <a:ext cx="58445" cy="107129"/>
            </a:xfrm>
            <a:custGeom>
              <a:avLst/>
              <a:gdLst/>
              <a:ahLst/>
              <a:cxnLst/>
              <a:rect l="l" t="t" r="r" b="b"/>
              <a:pathLst>
                <a:path w="7191" h="13173" extrusionOk="0">
                  <a:moveTo>
                    <a:pt x="3097" y="1"/>
                  </a:moveTo>
                  <a:lnTo>
                    <a:pt x="2520" y="105"/>
                  </a:lnTo>
                  <a:lnTo>
                    <a:pt x="2047" y="263"/>
                  </a:lnTo>
                  <a:lnTo>
                    <a:pt x="1628" y="420"/>
                  </a:lnTo>
                  <a:lnTo>
                    <a:pt x="1260" y="683"/>
                  </a:lnTo>
                  <a:lnTo>
                    <a:pt x="945" y="998"/>
                  </a:lnTo>
                  <a:lnTo>
                    <a:pt x="735" y="1313"/>
                  </a:lnTo>
                  <a:lnTo>
                    <a:pt x="525" y="1732"/>
                  </a:lnTo>
                  <a:lnTo>
                    <a:pt x="368" y="2205"/>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1"/>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1"/>
                  </a:lnTo>
                  <a:lnTo>
                    <a:pt x="6298" y="12176"/>
                  </a:lnTo>
                  <a:lnTo>
                    <a:pt x="6561" y="11861"/>
                  </a:lnTo>
                  <a:lnTo>
                    <a:pt x="6771" y="11546"/>
                  </a:lnTo>
                  <a:lnTo>
                    <a:pt x="6875" y="11179"/>
                  </a:lnTo>
                  <a:lnTo>
                    <a:pt x="7033" y="10759"/>
                  </a:lnTo>
                  <a:lnTo>
                    <a:pt x="7138" y="9972"/>
                  </a:lnTo>
                  <a:lnTo>
                    <a:pt x="7190" y="9079"/>
                  </a:lnTo>
                  <a:lnTo>
                    <a:pt x="7190" y="8187"/>
                  </a:lnTo>
                  <a:lnTo>
                    <a:pt x="5301" y="8187"/>
                  </a:lnTo>
                  <a:lnTo>
                    <a:pt x="5249" y="8974"/>
                  </a:lnTo>
                  <a:lnTo>
                    <a:pt x="5249" y="9604"/>
                  </a:lnTo>
                  <a:lnTo>
                    <a:pt x="5144" y="10181"/>
                  </a:lnTo>
                  <a:lnTo>
                    <a:pt x="5039" y="10654"/>
                  </a:lnTo>
                  <a:lnTo>
                    <a:pt x="4829" y="11074"/>
                  </a:lnTo>
                  <a:lnTo>
                    <a:pt x="4671" y="11179"/>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20"/>
                  </a:lnTo>
                  <a:lnTo>
                    <a:pt x="2362" y="2310"/>
                  </a:lnTo>
                  <a:lnTo>
                    <a:pt x="2467" y="2100"/>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5"/>
                  </a:lnTo>
                  <a:lnTo>
                    <a:pt x="5091" y="2362"/>
                  </a:lnTo>
                  <a:lnTo>
                    <a:pt x="5196" y="2834"/>
                  </a:lnTo>
                  <a:lnTo>
                    <a:pt x="5249" y="3412"/>
                  </a:lnTo>
                  <a:lnTo>
                    <a:pt x="5301" y="4829"/>
                  </a:lnTo>
                  <a:lnTo>
                    <a:pt x="7190" y="4829"/>
                  </a:lnTo>
                  <a:lnTo>
                    <a:pt x="7190" y="3884"/>
                  </a:lnTo>
                  <a:lnTo>
                    <a:pt x="7138" y="2992"/>
                  </a:lnTo>
                  <a:lnTo>
                    <a:pt x="7033" y="2205"/>
                  </a:lnTo>
                  <a:lnTo>
                    <a:pt x="6928" y="1837"/>
                  </a:lnTo>
                  <a:lnTo>
                    <a:pt x="6771" y="1470"/>
                  </a:lnTo>
                  <a:lnTo>
                    <a:pt x="6613" y="1155"/>
                  </a:lnTo>
                  <a:lnTo>
                    <a:pt x="6351" y="840"/>
                  </a:lnTo>
                  <a:lnTo>
                    <a:pt x="6088" y="630"/>
                  </a:lnTo>
                  <a:lnTo>
                    <a:pt x="5721" y="420"/>
                  </a:lnTo>
                  <a:lnTo>
                    <a:pt x="5354"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51" name="Google Shape;1451;p25"/>
            <p:cNvSpPr/>
            <p:nvPr/>
          </p:nvSpPr>
          <p:spPr>
            <a:xfrm>
              <a:off x="2287082"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9" y="2415"/>
                  </a:lnTo>
                  <a:lnTo>
                    <a:pt x="5144" y="2782"/>
                  </a:lnTo>
                  <a:lnTo>
                    <a:pt x="5249" y="3149"/>
                  </a:lnTo>
                  <a:lnTo>
                    <a:pt x="5249" y="3779"/>
                  </a:lnTo>
                  <a:lnTo>
                    <a:pt x="5249" y="5353"/>
                  </a:lnTo>
                  <a:lnTo>
                    <a:pt x="2047" y="5353"/>
                  </a:lnTo>
                  <a:lnTo>
                    <a:pt x="2100" y="3464"/>
                  </a:lnTo>
                  <a:lnTo>
                    <a:pt x="2152" y="2992"/>
                  </a:lnTo>
                  <a:lnTo>
                    <a:pt x="2205" y="2624"/>
                  </a:lnTo>
                  <a:lnTo>
                    <a:pt x="2362" y="2310"/>
                  </a:lnTo>
                  <a:lnTo>
                    <a:pt x="2467" y="2100"/>
                  </a:lnTo>
                  <a:lnTo>
                    <a:pt x="2625" y="1942"/>
                  </a:lnTo>
                  <a:lnTo>
                    <a:pt x="2782" y="1785"/>
                  </a:lnTo>
                  <a:lnTo>
                    <a:pt x="3044" y="1680"/>
                  </a:lnTo>
                  <a:lnTo>
                    <a:pt x="3359" y="1575"/>
                  </a:lnTo>
                  <a:close/>
                  <a:moveTo>
                    <a:pt x="3517" y="1"/>
                  </a:moveTo>
                  <a:lnTo>
                    <a:pt x="2939" y="53"/>
                  </a:lnTo>
                  <a:lnTo>
                    <a:pt x="2415" y="158"/>
                  </a:lnTo>
                  <a:lnTo>
                    <a:pt x="1995" y="263"/>
                  </a:lnTo>
                  <a:lnTo>
                    <a:pt x="1575" y="473"/>
                  </a:lnTo>
                  <a:lnTo>
                    <a:pt x="1260" y="683"/>
                  </a:lnTo>
                  <a:lnTo>
                    <a:pt x="945" y="945"/>
                  </a:lnTo>
                  <a:lnTo>
                    <a:pt x="735" y="1260"/>
                  </a:lnTo>
                  <a:lnTo>
                    <a:pt x="525" y="1627"/>
                  </a:lnTo>
                  <a:lnTo>
                    <a:pt x="368" y="1995"/>
                  </a:lnTo>
                  <a:lnTo>
                    <a:pt x="263" y="2362"/>
                  </a:lnTo>
                  <a:lnTo>
                    <a:pt x="106" y="3254"/>
                  </a:lnTo>
                  <a:lnTo>
                    <a:pt x="53" y="4199"/>
                  </a:lnTo>
                  <a:lnTo>
                    <a:pt x="1" y="5248"/>
                  </a:lnTo>
                  <a:lnTo>
                    <a:pt x="53" y="8240"/>
                  </a:lnTo>
                  <a:lnTo>
                    <a:pt x="106" y="9919"/>
                  </a:lnTo>
                  <a:lnTo>
                    <a:pt x="158" y="10391"/>
                  </a:lnTo>
                  <a:lnTo>
                    <a:pt x="211" y="10706"/>
                  </a:lnTo>
                  <a:lnTo>
                    <a:pt x="368" y="11179"/>
                  </a:lnTo>
                  <a:lnTo>
                    <a:pt x="473" y="11546"/>
                  </a:lnTo>
                  <a:lnTo>
                    <a:pt x="683" y="11808"/>
                  </a:lnTo>
                  <a:lnTo>
                    <a:pt x="840" y="12071"/>
                  </a:lnTo>
                  <a:lnTo>
                    <a:pt x="1050" y="12281"/>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4"/>
                  </a:lnTo>
                  <a:lnTo>
                    <a:pt x="4566" y="11336"/>
                  </a:lnTo>
                  <a:lnTo>
                    <a:pt x="4409" y="11389"/>
                  </a:lnTo>
                  <a:lnTo>
                    <a:pt x="4199" y="11493"/>
                  </a:lnTo>
                  <a:lnTo>
                    <a:pt x="3674" y="11546"/>
                  </a:lnTo>
                  <a:lnTo>
                    <a:pt x="3464" y="11493"/>
                  </a:lnTo>
                  <a:lnTo>
                    <a:pt x="3202" y="11493"/>
                  </a:lnTo>
                  <a:lnTo>
                    <a:pt x="2835"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6" y="1522"/>
                  </a:lnTo>
                  <a:lnTo>
                    <a:pt x="6456" y="1208"/>
                  </a:lnTo>
                  <a:lnTo>
                    <a:pt x="6246" y="945"/>
                  </a:lnTo>
                  <a:lnTo>
                    <a:pt x="5983" y="683"/>
                  </a:lnTo>
                  <a:lnTo>
                    <a:pt x="5721" y="525"/>
                  </a:lnTo>
                  <a:lnTo>
                    <a:pt x="5459"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52" name="Google Shape;1452;p25"/>
            <p:cNvSpPr/>
            <p:nvPr/>
          </p:nvSpPr>
          <p:spPr>
            <a:xfrm>
              <a:off x="838177" y="3121248"/>
              <a:ext cx="71238" cy="150240"/>
            </a:xfrm>
            <a:custGeom>
              <a:avLst/>
              <a:gdLst/>
              <a:ahLst/>
              <a:cxnLst/>
              <a:rect l="l" t="t" r="r" b="b"/>
              <a:pathLst>
                <a:path w="8765" h="18474" extrusionOk="0">
                  <a:moveTo>
                    <a:pt x="4619" y="1"/>
                  </a:moveTo>
                  <a:lnTo>
                    <a:pt x="3884" y="53"/>
                  </a:lnTo>
                  <a:lnTo>
                    <a:pt x="3254" y="158"/>
                  </a:lnTo>
                  <a:lnTo>
                    <a:pt x="2677" y="316"/>
                  </a:lnTo>
                  <a:lnTo>
                    <a:pt x="2204" y="526"/>
                  </a:lnTo>
                  <a:lnTo>
                    <a:pt x="1785" y="788"/>
                  </a:lnTo>
                  <a:lnTo>
                    <a:pt x="1470" y="1103"/>
                  </a:lnTo>
                  <a:lnTo>
                    <a:pt x="1207" y="1418"/>
                  </a:lnTo>
                  <a:lnTo>
                    <a:pt x="945" y="1733"/>
                  </a:lnTo>
                  <a:lnTo>
                    <a:pt x="788" y="2100"/>
                  </a:lnTo>
                  <a:lnTo>
                    <a:pt x="683" y="2467"/>
                  </a:lnTo>
                  <a:lnTo>
                    <a:pt x="525" y="3150"/>
                  </a:lnTo>
                  <a:lnTo>
                    <a:pt x="473" y="3727"/>
                  </a:lnTo>
                  <a:lnTo>
                    <a:pt x="420" y="4199"/>
                  </a:lnTo>
                  <a:lnTo>
                    <a:pt x="473" y="4776"/>
                  </a:lnTo>
                  <a:lnTo>
                    <a:pt x="525" y="5354"/>
                  </a:lnTo>
                  <a:lnTo>
                    <a:pt x="630" y="5879"/>
                  </a:lnTo>
                  <a:lnTo>
                    <a:pt x="840" y="6403"/>
                  </a:lnTo>
                  <a:lnTo>
                    <a:pt x="1102" y="6928"/>
                  </a:lnTo>
                  <a:lnTo>
                    <a:pt x="1470" y="7453"/>
                  </a:lnTo>
                  <a:lnTo>
                    <a:pt x="1942" y="8030"/>
                  </a:lnTo>
                  <a:lnTo>
                    <a:pt x="2519" y="8660"/>
                  </a:lnTo>
                  <a:lnTo>
                    <a:pt x="4933" y="11179"/>
                  </a:lnTo>
                  <a:lnTo>
                    <a:pt x="5616" y="11914"/>
                  </a:lnTo>
                  <a:lnTo>
                    <a:pt x="5930" y="12229"/>
                  </a:lnTo>
                  <a:lnTo>
                    <a:pt x="6140" y="12596"/>
                  </a:lnTo>
                  <a:lnTo>
                    <a:pt x="6350" y="12963"/>
                  </a:lnTo>
                  <a:lnTo>
                    <a:pt x="6455"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1" y="16427"/>
                  </a:lnTo>
                  <a:lnTo>
                    <a:pt x="3149" y="16322"/>
                  </a:lnTo>
                  <a:lnTo>
                    <a:pt x="2939" y="16164"/>
                  </a:lnTo>
                  <a:lnTo>
                    <a:pt x="2782" y="16007"/>
                  </a:lnTo>
                  <a:lnTo>
                    <a:pt x="2519" y="15692"/>
                  </a:lnTo>
                  <a:lnTo>
                    <a:pt x="2362" y="15325"/>
                  </a:lnTo>
                  <a:lnTo>
                    <a:pt x="2257" y="14957"/>
                  </a:lnTo>
                  <a:lnTo>
                    <a:pt x="2152" y="14433"/>
                  </a:lnTo>
                  <a:lnTo>
                    <a:pt x="2152" y="13803"/>
                  </a:lnTo>
                  <a:lnTo>
                    <a:pt x="2152" y="12019"/>
                  </a:lnTo>
                  <a:lnTo>
                    <a:pt x="0" y="12019"/>
                  </a:lnTo>
                  <a:lnTo>
                    <a:pt x="0" y="14013"/>
                  </a:lnTo>
                  <a:lnTo>
                    <a:pt x="0" y="14538"/>
                  </a:lnTo>
                  <a:lnTo>
                    <a:pt x="53" y="15010"/>
                  </a:lnTo>
                  <a:lnTo>
                    <a:pt x="158" y="15482"/>
                  </a:lnTo>
                  <a:lnTo>
                    <a:pt x="263" y="15955"/>
                  </a:lnTo>
                  <a:lnTo>
                    <a:pt x="473" y="16427"/>
                  </a:lnTo>
                  <a:lnTo>
                    <a:pt x="683" y="16847"/>
                  </a:lnTo>
                  <a:lnTo>
                    <a:pt x="997" y="17214"/>
                  </a:lnTo>
                  <a:lnTo>
                    <a:pt x="1417" y="17581"/>
                  </a:lnTo>
                  <a:lnTo>
                    <a:pt x="1785" y="17844"/>
                  </a:lnTo>
                  <a:lnTo>
                    <a:pt x="2047" y="18001"/>
                  </a:lnTo>
                  <a:lnTo>
                    <a:pt x="2414" y="18159"/>
                  </a:lnTo>
                  <a:lnTo>
                    <a:pt x="2782" y="18264"/>
                  </a:lnTo>
                  <a:lnTo>
                    <a:pt x="3254" y="18369"/>
                  </a:lnTo>
                  <a:lnTo>
                    <a:pt x="3779" y="18474"/>
                  </a:lnTo>
                  <a:lnTo>
                    <a:pt x="4986" y="18474"/>
                  </a:lnTo>
                  <a:lnTo>
                    <a:pt x="5668" y="18369"/>
                  </a:lnTo>
                  <a:lnTo>
                    <a:pt x="6350" y="18106"/>
                  </a:lnTo>
                  <a:lnTo>
                    <a:pt x="6718" y="17949"/>
                  </a:lnTo>
                  <a:lnTo>
                    <a:pt x="7085" y="17739"/>
                  </a:lnTo>
                  <a:lnTo>
                    <a:pt x="7400" y="17529"/>
                  </a:lnTo>
                  <a:lnTo>
                    <a:pt x="7715" y="17214"/>
                  </a:lnTo>
                  <a:lnTo>
                    <a:pt x="8030" y="16847"/>
                  </a:lnTo>
                  <a:lnTo>
                    <a:pt x="8240" y="16479"/>
                  </a:lnTo>
                  <a:lnTo>
                    <a:pt x="8450" y="16007"/>
                  </a:lnTo>
                  <a:lnTo>
                    <a:pt x="8607" y="15482"/>
                  </a:lnTo>
                  <a:lnTo>
                    <a:pt x="8712" y="14852"/>
                  </a:lnTo>
                  <a:lnTo>
                    <a:pt x="8764" y="14170"/>
                  </a:lnTo>
                  <a:lnTo>
                    <a:pt x="8712" y="13488"/>
                  </a:lnTo>
                  <a:lnTo>
                    <a:pt x="8607" y="12806"/>
                  </a:lnTo>
                  <a:lnTo>
                    <a:pt x="8450" y="12281"/>
                  </a:lnTo>
                  <a:lnTo>
                    <a:pt x="8240" y="11756"/>
                  </a:lnTo>
                  <a:lnTo>
                    <a:pt x="7925" y="11231"/>
                  </a:lnTo>
                  <a:lnTo>
                    <a:pt x="7557" y="10707"/>
                  </a:lnTo>
                  <a:lnTo>
                    <a:pt x="7138" y="10182"/>
                  </a:lnTo>
                  <a:lnTo>
                    <a:pt x="6613" y="9657"/>
                  </a:lnTo>
                  <a:lnTo>
                    <a:pt x="4356" y="7295"/>
                  </a:lnTo>
                  <a:lnTo>
                    <a:pt x="3569" y="6403"/>
                  </a:lnTo>
                  <a:lnTo>
                    <a:pt x="3254" y="6036"/>
                  </a:lnTo>
                  <a:lnTo>
                    <a:pt x="2992" y="5669"/>
                  </a:lnTo>
                  <a:lnTo>
                    <a:pt x="2834" y="5301"/>
                  </a:lnTo>
                  <a:lnTo>
                    <a:pt x="2677" y="4934"/>
                  </a:lnTo>
                  <a:lnTo>
                    <a:pt x="2624" y="4514"/>
                  </a:lnTo>
                  <a:lnTo>
                    <a:pt x="2624" y="4042"/>
                  </a:lnTo>
                  <a:lnTo>
                    <a:pt x="2624" y="3517"/>
                  </a:lnTo>
                  <a:lnTo>
                    <a:pt x="2677" y="3150"/>
                  </a:lnTo>
                  <a:lnTo>
                    <a:pt x="2834" y="2782"/>
                  </a:lnTo>
                  <a:lnTo>
                    <a:pt x="3044" y="2467"/>
                  </a:lnTo>
                  <a:lnTo>
                    <a:pt x="3202" y="2310"/>
                  </a:lnTo>
                  <a:lnTo>
                    <a:pt x="3411" y="2205"/>
                  </a:lnTo>
                  <a:lnTo>
                    <a:pt x="3621" y="2048"/>
                  </a:lnTo>
                  <a:lnTo>
                    <a:pt x="3884" y="1995"/>
                  </a:lnTo>
                  <a:lnTo>
                    <a:pt x="4146" y="1943"/>
                  </a:lnTo>
                  <a:lnTo>
                    <a:pt x="5038" y="1943"/>
                  </a:lnTo>
                  <a:lnTo>
                    <a:pt x="5406" y="2100"/>
                  </a:lnTo>
                  <a:lnTo>
                    <a:pt x="5773" y="2310"/>
                  </a:lnTo>
                  <a:lnTo>
                    <a:pt x="5983" y="2520"/>
                  </a:lnTo>
                  <a:lnTo>
                    <a:pt x="6140" y="2782"/>
                  </a:lnTo>
                  <a:lnTo>
                    <a:pt x="6245" y="2992"/>
                  </a:lnTo>
                  <a:lnTo>
                    <a:pt x="6350" y="3360"/>
                  </a:lnTo>
                  <a:lnTo>
                    <a:pt x="6403" y="3937"/>
                  </a:lnTo>
                  <a:lnTo>
                    <a:pt x="6455" y="5564"/>
                  </a:lnTo>
                  <a:lnTo>
                    <a:pt x="8397" y="5564"/>
                  </a:lnTo>
                  <a:lnTo>
                    <a:pt x="8397" y="3937"/>
                  </a:lnTo>
                  <a:lnTo>
                    <a:pt x="8345" y="2835"/>
                  </a:lnTo>
                  <a:lnTo>
                    <a:pt x="8292" y="2467"/>
                  </a:lnTo>
                  <a:lnTo>
                    <a:pt x="8187" y="2100"/>
                  </a:lnTo>
                  <a:lnTo>
                    <a:pt x="8030" y="1785"/>
                  </a:lnTo>
                  <a:lnTo>
                    <a:pt x="7872" y="1470"/>
                  </a:lnTo>
                  <a:lnTo>
                    <a:pt x="7557" y="1050"/>
                  </a:lnTo>
                  <a:lnTo>
                    <a:pt x="7138"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53" name="Google Shape;1453;p25"/>
            <p:cNvSpPr/>
            <p:nvPr/>
          </p:nvSpPr>
          <p:spPr>
            <a:xfrm>
              <a:off x="921776" y="3164358"/>
              <a:ext cx="58437" cy="107129"/>
            </a:xfrm>
            <a:custGeom>
              <a:avLst/>
              <a:gdLst/>
              <a:ahLst/>
              <a:cxnLst/>
              <a:rect l="l" t="t" r="r" b="b"/>
              <a:pathLst>
                <a:path w="7190" h="13173" extrusionOk="0">
                  <a:moveTo>
                    <a:pt x="3989" y="1575"/>
                  </a:moveTo>
                  <a:lnTo>
                    <a:pt x="4199" y="1627"/>
                  </a:lnTo>
                  <a:lnTo>
                    <a:pt x="4409" y="1732"/>
                  </a:lnTo>
                  <a:lnTo>
                    <a:pt x="4566" y="1837"/>
                  </a:lnTo>
                  <a:lnTo>
                    <a:pt x="4881" y="2099"/>
                  </a:lnTo>
                  <a:lnTo>
                    <a:pt x="5038" y="2414"/>
                  </a:lnTo>
                  <a:lnTo>
                    <a:pt x="5143" y="2782"/>
                  </a:lnTo>
                  <a:lnTo>
                    <a:pt x="5248" y="3149"/>
                  </a:lnTo>
                  <a:lnTo>
                    <a:pt x="5248" y="3779"/>
                  </a:lnTo>
                  <a:lnTo>
                    <a:pt x="5248" y="5353"/>
                  </a:lnTo>
                  <a:lnTo>
                    <a:pt x="2047" y="5353"/>
                  </a:lnTo>
                  <a:lnTo>
                    <a:pt x="2099" y="3464"/>
                  </a:lnTo>
                  <a:lnTo>
                    <a:pt x="2152" y="2992"/>
                  </a:lnTo>
                  <a:lnTo>
                    <a:pt x="2204" y="2624"/>
                  </a:lnTo>
                  <a:lnTo>
                    <a:pt x="2362" y="2309"/>
                  </a:lnTo>
                  <a:lnTo>
                    <a:pt x="2467" y="2099"/>
                  </a:lnTo>
                  <a:lnTo>
                    <a:pt x="2624" y="1942"/>
                  </a:lnTo>
                  <a:lnTo>
                    <a:pt x="2782" y="1785"/>
                  </a:lnTo>
                  <a:lnTo>
                    <a:pt x="3044" y="1680"/>
                  </a:lnTo>
                  <a:lnTo>
                    <a:pt x="3359" y="1575"/>
                  </a:lnTo>
                  <a:close/>
                  <a:moveTo>
                    <a:pt x="3516" y="0"/>
                  </a:moveTo>
                  <a:lnTo>
                    <a:pt x="2939" y="53"/>
                  </a:lnTo>
                  <a:lnTo>
                    <a:pt x="2414" y="158"/>
                  </a:lnTo>
                  <a:lnTo>
                    <a:pt x="1994" y="263"/>
                  </a:lnTo>
                  <a:lnTo>
                    <a:pt x="1575" y="473"/>
                  </a:lnTo>
                  <a:lnTo>
                    <a:pt x="1260" y="683"/>
                  </a:lnTo>
                  <a:lnTo>
                    <a:pt x="945"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473" y="11546"/>
                  </a:lnTo>
                  <a:lnTo>
                    <a:pt x="683" y="11808"/>
                  </a:lnTo>
                  <a:lnTo>
                    <a:pt x="840" y="12070"/>
                  </a:lnTo>
                  <a:lnTo>
                    <a:pt x="1050" y="12280"/>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3"/>
                  </a:lnTo>
                  <a:lnTo>
                    <a:pt x="4566" y="11336"/>
                  </a:lnTo>
                  <a:lnTo>
                    <a:pt x="4409" y="11388"/>
                  </a:lnTo>
                  <a:lnTo>
                    <a:pt x="4199" y="11493"/>
                  </a:lnTo>
                  <a:lnTo>
                    <a:pt x="3674" y="11546"/>
                  </a:lnTo>
                  <a:lnTo>
                    <a:pt x="3464" y="11493"/>
                  </a:lnTo>
                  <a:lnTo>
                    <a:pt x="3202" y="11493"/>
                  </a:lnTo>
                  <a:lnTo>
                    <a:pt x="2834" y="11336"/>
                  </a:lnTo>
                  <a:lnTo>
                    <a:pt x="2572" y="11073"/>
                  </a:lnTo>
                  <a:lnTo>
                    <a:pt x="2362" y="10811"/>
                  </a:lnTo>
                  <a:lnTo>
                    <a:pt x="2257" y="10496"/>
                  </a:lnTo>
                  <a:lnTo>
                    <a:pt x="2152" y="10234"/>
                  </a:lnTo>
                  <a:lnTo>
                    <a:pt x="2099" y="9709"/>
                  </a:lnTo>
                  <a:lnTo>
                    <a:pt x="2047" y="8554"/>
                  </a:lnTo>
                  <a:lnTo>
                    <a:pt x="2047" y="6980"/>
                  </a:lnTo>
                  <a:lnTo>
                    <a:pt x="7190" y="6980"/>
                  </a:lnTo>
                  <a:lnTo>
                    <a:pt x="7137" y="3936"/>
                  </a:lnTo>
                  <a:lnTo>
                    <a:pt x="7137"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54" name="Google Shape;1454;p25"/>
            <p:cNvSpPr/>
            <p:nvPr/>
          </p:nvSpPr>
          <p:spPr>
            <a:xfrm>
              <a:off x="996419" y="3164358"/>
              <a:ext cx="43937" cy="104999"/>
            </a:xfrm>
            <a:custGeom>
              <a:avLst/>
              <a:gdLst/>
              <a:ahLst/>
              <a:cxnLst/>
              <a:rect l="l" t="t" r="r" b="b"/>
              <a:pathLst>
                <a:path w="5406" h="12911" extrusionOk="0">
                  <a:moveTo>
                    <a:pt x="5038" y="0"/>
                  </a:moveTo>
                  <a:lnTo>
                    <a:pt x="4671" y="53"/>
                  </a:lnTo>
                  <a:lnTo>
                    <a:pt x="4303" y="105"/>
                  </a:lnTo>
                  <a:lnTo>
                    <a:pt x="4041" y="210"/>
                  </a:lnTo>
                  <a:lnTo>
                    <a:pt x="3726" y="368"/>
                  </a:lnTo>
                  <a:lnTo>
                    <a:pt x="3464" y="525"/>
                  </a:lnTo>
                  <a:lnTo>
                    <a:pt x="3044" y="892"/>
                  </a:lnTo>
                  <a:lnTo>
                    <a:pt x="2677" y="1312"/>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1"/>
                  </a:lnTo>
                  <a:lnTo>
                    <a:pt x="2677" y="3149"/>
                  </a:lnTo>
                  <a:lnTo>
                    <a:pt x="2939" y="2834"/>
                  </a:lnTo>
                  <a:lnTo>
                    <a:pt x="3254" y="2572"/>
                  </a:lnTo>
                  <a:lnTo>
                    <a:pt x="3621" y="2362"/>
                  </a:lnTo>
                  <a:lnTo>
                    <a:pt x="3936" y="2257"/>
                  </a:lnTo>
                  <a:lnTo>
                    <a:pt x="4303" y="2204"/>
                  </a:lnTo>
                  <a:lnTo>
                    <a:pt x="4671" y="2152"/>
                  </a:lnTo>
                  <a:lnTo>
                    <a:pt x="5406" y="2152"/>
                  </a:lnTo>
                  <a:lnTo>
                    <a:pt x="5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55" name="Google Shape;1455;p25"/>
            <p:cNvSpPr/>
            <p:nvPr/>
          </p:nvSpPr>
          <p:spPr>
            <a:xfrm>
              <a:off x="1047598" y="3166066"/>
              <a:ext cx="64419" cy="103291"/>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56" name="Google Shape;1456;p25"/>
            <p:cNvSpPr/>
            <p:nvPr/>
          </p:nvSpPr>
          <p:spPr>
            <a:xfrm>
              <a:off x="1121387"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57" name="Google Shape;1457;p25"/>
            <p:cNvSpPr/>
            <p:nvPr/>
          </p:nvSpPr>
          <p:spPr>
            <a:xfrm>
              <a:off x="1154231" y="3164358"/>
              <a:ext cx="58445" cy="107129"/>
            </a:xfrm>
            <a:custGeom>
              <a:avLst/>
              <a:gdLst/>
              <a:ahLst/>
              <a:cxnLst/>
              <a:rect l="l" t="t" r="r" b="b"/>
              <a:pathLst>
                <a:path w="7191" h="13173" extrusionOk="0">
                  <a:moveTo>
                    <a:pt x="3097" y="0"/>
                  </a:moveTo>
                  <a:lnTo>
                    <a:pt x="2520"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0"/>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0"/>
                  </a:lnTo>
                  <a:lnTo>
                    <a:pt x="6298" y="12175"/>
                  </a:lnTo>
                  <a:lnTo>
                    <a:pt x="6560" y="11861"/>
                  </a:lnTo>
                  <a:lnTo>
                    <a:pt x="6718" y="11546"/>
                  </a:lnTo>
                  <a:lnTo>
                    <a:pt x="6875" y="11178"/>
                  </a:lnTo>
                  <a:lnTo>
                    <a:pt x="6980" y="10759"/>
                  </a:lnTo>
                  <a:lnTo>
                    <a:pt x="7138" y="9971"/>
                  </a:lnTo>
                  <a:lnTo>
                    <a:pt x="7190" y="9079"/>
                  </a:lnTo>
                  <a:lnTo>
                    <a:pt x="7190" y="8187"/>
                  </a:lnTo>
                  <a:lnTo>
                    <a:pt x="5248" y="8187"/>
                  </a:lnTo>
                  <a:lnTo>
                    <a:pt x="5248" y="8974"/>
                  </a:lnTo>
                  <a:lnTo>
                    <a:pt x="5248" y="9604"/>
                  </a:lnTo>
                  <a:lnTo>
                    <a:pt x="5143" y="10181"/>
                  </a:lnTo>
                  <a:lnTo>
                    <a:pt x="5039" y="10654"/>
                  </a:lnTo>
                  <a:lnTo>
                    <a:pt x="4829"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4"/>
                  </a:lnTo>
                  <a:lnTo>
                    <a:pt x="5091" y="2362"/>
                  </a:lnTo>
                  <a:lnTo>
                    <a:pt x="5196" y="2834"/>
                  </a:lnTo>
                  <a:lnTo>
                    <a:pt x="5248" y="3411"/>
                  </a:lnTo>
                  <a:lnTo>
                    <a:pt x="5248" y="4828"/>
                  </a:lnTo>
                  <a:lnTo>
                    <a:pt x="7190" y="4828"/>
                  </a:lnTo>
                  <a:lnTo>
                    <a:pt x="7190" y="3884"/>
                  </a:lnTo>
                  <a:lnTo>
                    <a:pt x="7138" y="2992"/>
                  </a:lnTo>
                  <a:lnTo>
                    <a:pt x="7033" y="2204"/>
                  </a:lnTo>
                  <a:lnTo>
                    <a:pt x="6928" y="1837"/>
                  </a:lnTo>
                  <a:lnTo>
                    <a:pt x="6770" y="1470"/>
                  </a:lnTo>
                  <a:lnTo>
                    <a:pt x="6560" y="1155"/>
                  </a:lnTo>
                  <a:lnTo>
                    <a:pt x="6351"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58" name="Google Shape;1458;p25"/>
            <p:cNvSpPr/>
            <p:nvPr/>
          </p:nvSpPr>
          <p:spPr>
            <a:xfrm>
              <a:off x="1227167" y="3164358"/>
              <a:ext cx="58445" cy="107129"/>
            </a:xfrm>
            <a:custGeom>
              <a:avLst/>
              <a:gdLst/>
              <a:ahLst/>
              <a:cxnLst/>
              <a:rect l="l" t="t" r="r" b="b"/>
              <a:pathLst>
                <a:path w="7191" h="13173" extrusionOk="0">
                  <a:moveTo>
                    <a:pt x="3936" y="1575"/>
                  </a:moveTo>
                  <a:lnTo>
                    <a:pt x="4199" y="1627"/>
                  </a:lnTo>
                  <a:lnTo>
                    <a:pt x="4409" y="1732"/>
                  </a:lnTo>
                  <a:lnTo>
                    <a:pt x="4566" y="1837"/>
                  </a:lnTo>
                  <a:lnTo>
                    <a:pt x="4829" y="2099"/>
                  </a:lnTo>
                  <a:lnTo>
                    <a:pt x="5039" y="2414"/>
                  </a:lnTo>
                  <a:lnTo>
                    <a:pt x="5143" y="2782"/>
                  </a:lnTo>
                  <a:lnTo>
                    <a:pt x="5196" y="3149"/>
                  </a:lnTo>
                  <a:lnTo>
                    <a:pt x="5248" y="3779"/>
                  </a:lnTo>
                  <a:lnTo>
                    <a:pt x="5248" y="5353"/>
                  </a:lnTo>
                  <a:lnTo>
                    <a:pt x="2047" y="5353"/>
                  </a:lnTo>
                  <a:lnTo>
                    <a:pt x="2100" y="3464"/>
                  </a:lnTo>
                  <a:lnTo>
                    <a:pt x="2100" y="2992"/>
                  </a:lnTo>
                  <a:lnTo>
                    <a:pt x="2205" y="2624"/>
                  </a:lnTo>
                  <a:lnTo>
                    <a:pt x="2362" y="2309"/>
                  </a:lnTo>
                  <a:lnTo>
                    <a:pt x="2467" y="2099"/>
                  </a:lnTo>
                  <a:lnTo>
                    <a:pt x="2624" y="1942"/>
                  </a:lnTo>
                  <a:lnTo>
                    <a:pt x="2782" y="1785"/>
                  </a:lnTo>
                  <a:lnTo>
                    <a:pt x="3044" y="1680"/>
                  </a:lnTo>
                  <a:lnTo>
                    <a:pt x="3307" y="1575"/>
                  </a:lnTo>
                  <a:close/>
                  <a:moveTo>
                    <a:pt x="3517" y="0"/>
                  </a:moveTo>
                  <a:lnTo>
                    <a:pt x="2939" y="53"/>
                  </a:lnTo>
                  <a:lnTo>
                    <a:pt x="2415" y="158"/>
                  </a:lnTo>
                  <a:lnTo>
                    <a:pt x="1942" y="263"/>
                  </a:lnTo>
                  <a:lnTo>
                    <a:pt x="1575" y="473"/>
                  </a:lnTo>
                  <a:lnTo>
                    <a:pt x="1260" y="683"/>
                  </a:lnTo>
                  <a:lnTo>
                    <a:pt x="945" y="945"/>
                  </a:lnTo>
                  <a:lnTo>
                    <a:pt x="735" y="1260"/>
                  </a:lnTo>
                  <a:lnTo>
                    <a:pt x="525" y="1627"/>
                  </a:lnTo>
                  <a:lnTo>
                    <a:pt x="368" y="1994"/>
                  </a:lnTo>
                  <a:lnTo>
                    <a:pt x="263" y="2362"/>
                  </a:lnTo>
                  <a:lnTo>
                    <a:pt x="105" y="3254"/>
                  </a:lnTo>
                  <a:lnTo>
                    <a:pt x="0" y="4199"/>
                  </a:lnTo>
                  <a:lnTo>
                    <a:pt x="0" y="5248"/>
                  </a:lnTo>
                  <a:lnTo>
                    <a:pt x="0" y="8240"/>
                  </a:lnTo>
                  <a:lnTo>
                    <a:pt x="105" y="9919"/>
                  </a:lnTo>
                  <a:lnTo>
                    <a:pt x="105" y="10391"/>
                  </a:lnTo>
                  <a:lnTo>
                    <a:pt x="210" y="10706"/>
                  </a:lnTo>
                  <a:lnTo>
                    <a:pt x="315" y="11178"/>
                  </a:lnTo>
                  <a:lnTo>
                    <a:pt x="473" y="11546"/>
                  </a:lnTo>
                  <a:lnTo>
                    <a:pt x="630" y="11808"/>
                  </a:lnTo>
                  <a:lnTo>
                    <a:pt x="840" y="12070"/>
                  </a:lnTo>
                  <a:lnTo>
                    <a:pt x="1050" y="12280"/>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3"/>
                  </a:lnTo>
                  <a:lnTo>
                    <a:pt x="4566" y="11336"/>
                  </a:lnTo>
                  <a:lnTo>
                    <a:pt x="4356" y="11388"/>
                  </a:lnTo>
                  <a:lnTo>
                    <a:pt x="4199" y="11493"/>
                  </a:lnTo>
                  <a:lnTo>
                    <a:pt x="3674" y="11546"/>
                  </a:lnTo>
                  <a:lnTo>
                    <a:pt x="3412" y="11493"/>
                  </a:lnTo>
                  <a:lnTo>
                    <a:pt x="3202" y="11493"/>
                  </a:lnTo>
                  <a:lnTo>
                    <a:pt x="2834"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5" y="1522"/>
                  </a:lnTo>
                  <a:lnTo>
                    <a:pt x="6455" y="1207"/>
                  </a:lnTo>
                  <a:lnTo>
                    <a:pt x="6246"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59" name="Google Shape;1459;p25"/>
            <p:cNvSpPr/>
            <p:nvPr/>
          </p:nvSpPr>
          <p:spPr>
            <a:xfrm>
              <a:off x="1349152" y="3164358"/>
              <a:ext cx="59298" cy="104999"/>
            </a:xfrm>
            <a:custGeom>
              <a:avLst/>
              <a:gdLst/>
              <a:ahLst/>
              <a:cxnLst/>
              <a:rect l="l" t="t" r="r" b="b"/>
              <a:pathLst>
                <a:path w="7296" h="12911" extrusionOk="0">
                  <a:moveTo>
                    <a:pt x="4671" y="0"/>
                  </a:moveTo>
                  <a:lnTo>
                    <a:pt x="4094" y="53"/>
                  </a:lnTo>
                  <a:lnTo>
                    <a:pt x="3622" y="158"/>
                  </a:lnTo>
                  <a:lnTo>
                    <a:pt x="3202" y="315"/>
                  </a:lnTo>
                  <a:lnTo>
                    <a:pt x="2834" y="525"/>
                  </a:lnTo>
                  <a:lnTo>
                    <a:pt x="2572" y="735"/>
                  </a:lnTo>
                  <a:lnTo>
                    <a:pt x="2310" y="997"/>
                  </a:lnTo>
                  <a:lnTo>
                    <a:pt x="1942" y="1417"/>
                  </a:lnTo>
                  <a:lnTo>
                    <a:pt x="1942" y="210"/>
                  </a:lnTo>
                  <a:lnTo>
                    <a:pt x="1" y="210"/>
                  </a:lnTo>
                  <a:lnTo>
                    <a:pt x="1" y="12910"/>
                  </a:lnTo>
                  <a:lnTo>
                    <a:pt x="2047" y="12910"/>
                  </a:lnTo>
                  <a:lnTo>
                    <a:pt x="2047" y="4723"/>
                  </a:lnTo>
                  <a:lnTo>
                    <a:pt x="2047" y="3621"/>
                  </a:lnTo>
                  <a:lnTo>
                    <a:pt x="2152" y="3097"/>
                  </a:lnTo>
                  <a:lnTo>
                    <a:pt x="2257" y="2624"/>
                  </a:lnTo>
                  <a:lnTo>
                    <a:pt x="2467" y="2204"/>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099"/>
                  </a:lnTo>
                  <a:lnTo>
                    <a:pt x="5039" y="2414"/>
                  </a:lnTo>
                  <a:lnTo>
                    <a:pt x="5144" y="2887"/>
                  </a:lnTo>
                  <a:lnTo>
                    <a:pt x="5196" y="3411"/>
                  </a:lnTo>
                  <a:lnTo>
                    <a:pt x="5249" y="4618"/>
                  </a:lnTo>
                  <a:lnTo>
                    <a:pt x="5249" y="12910"/>
                  </a:lnTo>
                  <a:lnTo>
                    <a:pt x="7295" y="12910"/>
                  </a:lnTo>
                  <a:lnTo>
                    <a:pt x="7295" y="3989"/>
                  </a:lnTo>
                  <a:lnTo>
                    <a:pt x="7295" y="3306"/>
                  </a:lnTo>
                  <a:lnTo>
                    <a:pt x="7243" y="2624"/>
                  </a:lnTo>
                  <a:lnTo>
                    <a:pt x="7138" y="1942"/>
                  </a:lnTo>
                  <a:lnTo>
                    <a:pt x="7085" y="1627"/>
                  </a:lnTo>
                  <a:lnTo>
                    <a:pt x="6980" y="1312"/>
                  </a:lnTo>
                  <a:lnTo>
                    <a:pt x="6823" y="1050"/>
                  </a:lnTo>
                  <a:lnTo>
                    <a:pt x="6665" y="787"/>
                  </a:lnTo>
                  <a:lnTo>
                    <a:pt x="6456" y="578"/>
                  </a:lnTo>
                  <a:lnTo>
                    <a:pt x="6193" y="368"/>
                  </a:lnTo>
                  <a:lnTo>
                    <a:pt x="5878" y="210"/>
                  </a:lnTo>
                  <a:lnTo>
                    <a:pt x="5511" y="105"/>
                  </a:lnTo>
                  <a:lnTo>
                    <a:pt x="5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60" name="Google Shape;1460;p25"/>
            <p:cNvSpPr/>
            <p:nvPr/>
          </p:nvSpPr>
          <p:spPr>
            <a:xfrm>
              <a:off x="1426778" y="3166066"/>
              <a:ext cx="58867" cy="105422"/>
            </a:xfrm>
            <a:custGeom>
              <a:avLst/>
              <a:gdLst/>
              <a:ahLst/>
              <a:cxnLst/>
              <a:rect l="l" t="t" r="r" b="b"/>
              <a:pathLst>
                <a:path w="7243" h="12963" extrusionOk="0">
                  <a:moveTo>
                    <a:pt x="1" y="0"/>
                  </a:moveTo>
                  <a:lnTo>
                    <a:pt x="1" y="8030"/>
                  </a:lnTo>
                  <a:lnTo>
                    <a:pt x="1" y="9446"/>
                  </a:lnTo>
                  <a:lnTo>
                    <a:pt x="53" y="10496"/>
                  </a:lnTo>
                  <a:lnTo>
                    <a:pt x="158" y="10916"/>
                  </a:lnTo>
                  <a:lnTo>
                    <a:pt x="263" y="11283"/>
                  </a:lnTo>
                  <a:lnTo>
                    <a:pt x="368" y="11651"/>
                  </a:lnTo>
                  <a:lnTo>
                    <a:pt x="578" y="11965"/>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5"/>
                  </a:lnTo>
                  <a:lnTo>
                    <a:pt x="5301" y="11546"/>
                  </a:lnTo>
                  <a:lnTo>
                    <a:pt x="5301" y="12700"/>
                  </a:lnTo>
                  <a:lnTo>
                    <a:pt x="7243" y="12700"/>
                  </a:lnTo>
                  <a:lnTo>
                    <a:pt x="7243" y="0"/>
                  </a:lnTo>
                  <a:lnTo>
                    <a:pt x="5249" y="0"/>
                  </a:lnTo>
                  <a:lnTo>
                    <a:pt x="5249" y="8344"/>
                  </a:lnTo>
                  <a:lnTo>
                    <a:pt x="5249" y="9341"/>
                  </a:lnTo>
                  <a:lnTo>
                    <a:pt x="5196" y="9866"/>
                  </a:lnTo>
                  <a:lnTo>
                    <a:pt x="5039" y="10339"/>
                  </a:lnTo>
                  <a:lnTo>
                    <a:pt x="4829" y="10811"/>
                  </a:lnTo>
                  <a:lnTo>
                    <a:pt x="4671" y="10968"/>
                  </a:lnTo>
                  <a:lnTo>
                    <a:pt x="4514" y="11126"/>
                  </a:lnTo>
                  <a:lnTo>
                    <a:pt x="4304" y="11231"/>
                  </a:lnTo>
                  <a:lnTo>
                    <a:pt x="4094" y="11336"/>
                  </a:lnTo>
                  <a:lnTo>
                    <a:pt x="3832" y="11388"/>
                  </a:lnTo>
                  <a:lnTo>
                    <a:pt x="3517" y="11441"/>
                  </a:lnTo>
                  <a:lnTo>
                    <a:pt x="3255" y="11388"/>
                  </a:lnTo>
                  <a:lnTo>
                    <a:pt x="3045" y="11336"/>
                  </a:lnTo>
                  <a:lnTo>
                    <a:pt x="2835" y="11283"/>
                  </a:lnTo>
                  <a:lnTo>
                    <a:pt x="2677" y="11178"/>
                  </a:lnTo>
                  <a:lnTo>
                    <a:pt x="2415" y="10968"/>
                  </a:lnTo>
                  <a:lnTo>
                    <a:pt x="2257" y="10706"/>
                  </a:lnTo>
                  <a:lnTo>
                    <a:pt x="2152" y="10391"/>
                  </a:lnTo>
                  <a:lnTo>
                    <a:pt x="2048" y="10076"/>
                  </a:lnTo>
                  <a:lnTo>
                    <a:pt x="2048" y="9551"/>
                  </a:lnTo>
                  <a:lnTo>
                    <a:pt x="1995" y="8344"/>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61" name="Google Shape;1461;p25"/>
            <p:cNvSpPr/>
            <p:nvPr/>
          </p:nvSpPr>
          <p:spPr>
            <a:xfrm>
              <a:off x="1503981" y="3164358"/>
              <a:ext cx="102374" cy="104999"/>
            </a:xfrm>
            <a:custGeom>
              <a:avLst/>
              <a:gdLst/>
              <a:ahLst/>
              <a:cxnLst/>
              <a:rect l="l" t="t" r="r" b="b"/>
              <a:pathLst>
                <a:path w="12596" h="12911" extrusionOk="0">
                  <a:moveTo>
                    <a:pt x="4619" y="0"/>
                  </a:moveTo>
                  <a:lnTo>
                    <a:pt x="4094" y="53"/>
                  </a:lnTo>
                  <a:lnTo>
                    <a:pt x="3569" y="158"/>
                  </a:lnTo>
                  <a:lnTo>
                    <a:pt x="3202" y="315"/>
                  </a:lnTo>
                  <a:lnTo>
                    <a:pt x="2834" y="578"/>
                  </a:lnTo>
                  <a:lnTo>
                    <a:pt x="2520" y="787"/>
                  </a:lnTo>
                  <a:lnTo>
                    <a:pt x="2257" y="1050"/>
                  </a:lnTo>
                  <a:lnTo>
                    <a:pt x="1890" y="1470"/>
                  </a:lnTo>
                  <a:lnTo>
                    <a:pt x="1890" y="210"/>
                  </a:lnTo>
                  <a:lnTo>
                    <a:pt x="1" y="210"/>
                  </a:lnTo>
                  <a:lnTo>
                    <a:pt x="1" y="12910"/>
                  </a:lnTo>
                  <a:lnTo>
                    <a:pt x="2047" y="12910"/>
                  </a:lnTo>
                  <a:lnTo>
                    <a:pt x="2047" y="4618"/>
                  </a:lnTo>
                  <a:lnTo>
                    <a:pt x="2047" y="3516"/>
                  </a:lnTo>
                  <a:lnTo>
                    <a:pt x="2100" y="3044"/>
                  </a:lnTo>
                  <a:lnTo>
                    <a:pt x="2257" y="2572"/>
                  </a:lnTo>
                  <a:lnTo>
                    <a:pt x="2415" y="2152"/>
                  </a:lnTo>
                  <a:lnTo>
                    <a:pt x="2572" y="1994"/>
                  </a:lnTo>
                  <a:lnTo>
                    <a:pt x="2730" y="1837"/>
                  </a:lnTo>
                  <a:lnTo>
                    <a:pt x="2939" y="1732"/>
                  </a:lnTo>
                  <a:lnTo>
                    <a:pt x="3149" y="1627"/>
                  </a:lnTo>
                  <a:lnTo>
                    <a:pt x="3412" y="1575"/>
                  </a:lnTo>
                  <a:lnTo>
                    <a:pt x="3989" y="1575"/>
                  </a:lnTo>
                  <a:lnTo>
                    <a:pt x="4199" y="1627"/>
                  </a:lnTo>
                  <a:lnTo>
                    <a:pt x="4409" y="1680"/>
                  </a:lnTo>
                  <a:lnTo>
                    <a:pt x="4619" y="1785"/>
                  </a:lnTo>
                  <a:lnTo>
                    <a:pt x="4776" y="1942"/>
                  </a:lnTo>
                  <a:lnTo>
                    <a:pt x="4881" y="2099"/>
                  </a:lnTo>
                  <a:lnTo>
                    <a:pt x="5091" y="2467"/>
                  </a:lnTo>
                  <a:lnTo>
                    <a:pt x="5196" y="2887"/>
                  </a:lnTo>
                  <a:lnTo>
                    <a:pt x="5249" y="3411"/>
                  </a:lnTo>
                  <a:lnTo>
                    <a:pt x="5249" y="4618"/>
                  </a:lnTo>
                  <a:lnTo>
                    <a:pt x="5249" y="12910"/>
                  </a:lnTo>
                  <a:lnTo>
                    <a:pt x="7295" y="12910"/>
                  </a:lnTo>
                  <a:lnTo>
                    <a:pt x="7295" y="4618"/>
                  </a:lnTo>
                  <a:lnTo>
                    <a:pt x="7348" y="3569"/>
                  </a:lnTo>
                  <a:lnTo>
                    <a:pt x="7400" y="3044"/>
                  </a:lnTo>
                  <a:lnTo>
                    <a:pt x="7505" y="2572"/>
                  </a:lnTo>
                  <a:lnTo>
                    <a:pt x="7715" y="2152"/>
                  </a:lnTo>
                  <a:lnTo>
                    <a:pt x="7872" y="1994"/>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8"/>
                  </a:lnTo>
                  <a:lnTo>
                    <a:pt x="10549" y="12910"/>
                  </a:lnTo>
                  <a:lnTo>
                    <a:pt x="12596" y="12910"/>
                  </a:lnTo>
                  <a:lnTo>
                    <a:pt x="12596" y="4618"/>
                  </a:lnTo>
                  <a:lnTo>
                    <a:pt x="12596" y="3306"/>
                  </a:lnTo>
                  <a:lnTo>
                    <a:pt x="12543" y="2729"/>
                  </a:lnTo>
                  <a:lnTo>
                    <a:pt x="12491" y="2257"/>
                  </a:lnTo>
                  <a:lnTo>
                    <a:pt x="12386" y="1837"/>
                  </a:lnTo>
                  <a:lnTo>
                    <a:pt x="12228" y="1470"/>
                  </a:lnTo>
                  <a:lnTo>
                    <a:pt x="12018" y="1102"/>
                  </a:lnTo>
                  <a:lnTo>
                    <a:pt x="11756" y="787"/>
                  </a:lnTo>
                  <a:lnTo>
                    <a:pt x="11441" y="525"/>
                  </a:lnTo>
                  <a:lnTo>
                    <a:pt x="11126" y="315"/>
                  </a:lnTo>
                  <a:lnTo>
                    <a:pt x="10811" y="210"/>
                  </a:lnTo>
                  <a:lnTo>
                    <a:pt x="10549" y="105"/>
                  </a:lnTo>
                  <a:lnTo>
                    <a:pt x="10077" y="0"/>
                  </a:lnTo>
                  <a:lnTo>
                    <a:pt x="9762" y="0"/>
                  </a:lnTo>
                  <a:lnTo>
                    <a:pt x="9237" y="53"/>
                  </a:lnTo>
                  <a:lnTo>
                    <a:pt x="8765" y="158"/>
                  </a:lnTo>
                  <a:lnTo>
                    <a:pt x="8345" y="315"/>
                  </a:lnTo>
                  <a:lnTo>
                    <a:pt x="8030" y="525"/>
                  </a:lnTo>
                  <a:lnTo>
                    <a:pt x="7715" y="787"/>
                  </a:lnTo>
                  <a:lnTo>
                    <a:pt x="7505" y="1050"/>
                  </a:lnTo>
                  <a:lnTo>
                    <a:pt x="7138" y="1470"/>
                  </a:lnTo>
                  <a:lnTo>
                    <a:pt x="6823" y="1050"/>
                  </a:lnTo>
                  <a:lnTo>
                    <a:pt x="6613" y="787"/>
                  </a:lnTo>
                  <a:lnTo>
                    <a:pt x="6403" y="578"/>
                  </a:lnTo>
                  <a:lnTo>
                    <a:pt x="6036" y="315"/>
                  </a:lnTo>
                  <a:lnTo>
                    <a:pt x="5668" y="158"/>
                  </a:lnTo>
                  <a:lnTo>
                    <a:pt x="519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62" name="Google Shape;1462;p25"/>
            <p:cNvSpPr/>
            <p:nvPr/>
          </p:nvSpPr>
          <p:spPr>
            <a:xfrm>
              <a:off x="1622553" y="3130641"/>
              <a:ext cx="58445" cy="140847"/>
            </a:xfrm>
            <a:custGeom>
              <a:avLst/>
              <a:gdLst/>
              <a:ahLst/>
              <a:cxnLst/>
              <a:rect l="l" t="t" r="r" b="b"/>
              <a:pathLst>
                <a:path w="7191" h="17319" extrusionOk="0">
                  <a:moveTo>
                    <a:pt x="3832" y="0"/>
                  </a:moveTo>
                  <a:lnTo>
                    <a:pt x="2520" y="2782"/>
                  </a:lnTo>
                  <a:lnTo>
                    <a:pt x="4147" y="2782"/>
                  </a:lnTo>
                  <a:lnTo>
                    <a:pt x="6613" y="0"/>
                  </a:lnTo>
                  <a:close/>
                  <a:moveTo>
                    <a:pt x="3989" y="5721"/>
                  </a:moveTo>
                  <a:lnTo>
                    <a:pt x="4199" y="5773"/>
                  </a:lnTo>
                  <a:lnTo>
                    <a:pt x="4409" y="5878"/>
                  </a:lnTo>
                  <a:lnTo>
                    <a:pt x="4567" y="5983"/>
                  </a:lnTo>
                  <a:lnTo>
                    <a:pt x="4881" y="6245"/>
                  </a:lnTo>
                  <a:lnTo>
                    <a:pt x="5039" y="6560"/>
                  </a:lnTo>
                  <a:lnTo>
                    <a:pt x="5196" y="6928"/>
                  </a:lnTo>
                  <a:lnTo>
                    <a:pt x="5249" y="7295"/>
                  </a:lnTo>
                  <a:lnTo>
                    <a:pt x="5301" y="7925"/>
                  </a:lnTo>
                  <a:lnTo>
                    <a:pt x="5301" y="9499"/>
                  </a:lnTo>
                  <a:lnTo>
                    <a:pt x="2100" y="9499"/>
                  </a:lnTo>
                  <a:lnTo>
                    <a:pt x="2100" y="7610"/>
                  </a:lnTo>
                  <a:lnTo>
                    <a:pt x="2152" y="7138"/>
                  </a:lnTo>
                  <a:lnTo>
                    <a:pt x="2205" y="6770"/>
                  </a:lnTo>
                  <a:lnTo>
                    <a:pt x="2362" y="6455"/>
                  </a:lnTo>
                  <a:lnTo>
                    <a:pt x="2467" y="6245"/>
                  </a:lnTo>
                  <a:lnTo>
                    <a:pt x="2625" y="6088"/>
                  </a:lnTo>
                  <a:lnTo>
                    <a:pt x="2835" y="5931"/>
                  </a:lnTo>
                  <a:lnTo>
                    <a:pt x="3045" y="5826"/>
                  </a:lnTo>
                  <a:lnTo>
                    <a:pt x="3360" y="5721"/>
                  </a:lnTo>
                  <a:close/>
                  <a:moveTo>
                    <a:pt x="3517" y="4146"/>
                  </a:moveTo>
                  <a:lnTo>
                    <a:pt x="2940" y="4199"/>
                  </a:lnTo>
                  <a:lnTo>
                    <a:pt x="2415" y="4304"/>
                  </a:lnTo>
                  <a:lnTo>
                    <a:pt x="1995" y="4409"/>
                  </a:lnTo>
                  <a:lnTo>
                    <a:pt x="1575" y="4619"/>
                  </a:lnTo>
                  <a:lnTo>
                    <a:pt x="1260" y="4829"/>
                  </a:lnTo>
                  <a:lnTo>
                    <a:pt x="998" y="5091"/>
                  </a:lnTo>
                  <a:lnTo>
                    <a:pt x="736" y="5406"/>
                  </a:lnTo>
                  <a:lnTo>
                    <a:pt x="526" y="5773"/>
                  </a:lnTo>
                  <a:lnTo>
                    <a:pt x="368" y="6140"/>
                  </a:lnTo>
                  <a:lnTo>
                    <a:pt x="263" y="6508"/>
                  </a:lnTo>
                  <a:lnTo>
                    <a:pt x="106" y="7400"/>
                  </a:lnTo>
                  <a:lnTo>
                    <a:pt x="53" y="8345"/>
                  </a:lnTo>
                  <a:lnTo>
                    <a:pt x="1" y="9394"/>
                  </a:lnTo>
                  <a:lnTo>
                    <a:pt x="53" y="12386"/>
                  </a:lnTo>
                  <a:lnTo>
                    <a:pt x="106" y="14065"/>
                  </a:lnTo>
                  <a:lnTo>
                    <a:pt x="158" y="14537"/>
                  </a:lnTo>
                  <a:lnTo>
                    <a:pt x="211" y="14852"/>
                  </a:lnTo>
                  <a:lnTo>
                    <a:pt x="368" y="15324"/>
                  </a:lnTo>
                  <a:lnTo>
                    <a:pt x="526" y="15692"/>
                  </a:lnTo>
                  <a:lnTo>
                    <a:pt x="683" y="15954"/>
                  </a:lnTo>
                  <a:lnTo>
                    <a:pt x="841" y="16216"/>
                  </a:lnTo>
                  <a:lnTo>
                    <a:pt x="1050" y="16426"/>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6"/>
                  </a:lnTo>
                  <a:lnTo>
                    <a:pt x="6193" y="16426"/>
                  </a:lnTo>
                  <a:lnTo>
                    <a:pt x="6403" y="16216"/>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19"/>
                  </a:lnTo>
                  <a:lnTo>
                    <a:pt x="4567" y="15482"/>
                  </a:lnTo>
                  <a:lnTo>
                    <a:pt x="4409" y="15534"/>
                  </a:lnTo>
                  <a:lnTo>
                    <a:pt x="4199" y="15639"/>
                  </a:lnTo>
                  <a:lnTo>
                    <a:pt x="3727" y="15692"/>
                  </a:lnTo>
                  <a:lnTo>
                    <a:pt x="3464" y="15639"/>
                  </a:lnTo>
                  <a:lnTo>
                    <a:pt x="3202" y="15639"/>
                  </a:lnTo>
                  <a:lnTo>
                    <a:pt x="2835" y="15482"/>
                  </a:lnTo>
                  <a:lnTo>
                    <a:pt x="2572" y="15219"/>
                  </a:lnTo>
                  <a:lnTo>
                    <a:pt x="2362" y="14957"/>
                  </a:lnTo>
                  <a:lnTo>
                    <a:pt x="2257" y="14642"/>
                  </a:lnTo>
                  <a:lnTo>
                    <a:pt x="2152" y="14380"/>
                  </a:lnTo>
                  <a:lnTo>
                    <a:pt x="2100" y="13855"/>
                  </a:lnTo>
                  <a:lnTo>
                    <a:pt x="2048" y="12700"/>
                  </a:lnTo>
                  <a:lnTo>
                    <a:pt x="2100" y="11126"/>
                  </a:lnTo>
                  <a:lnTo>
                    <a:pt x="7191" y="11126"/>
                  </a:lnTo>
                  <a:lnTo>
                    <a:pt x="7191" y="8082"/>
                  </a:lnTo>
                  <a:lnTo>
                    <a:pt x="7138" y="7400"/>
                  </a:lnTo>
                  <a:lnTo>
                    <a:pt x="7086" y="6928"/>
                  </a:lnTo>
                  <a:lnTo>
                    <a:pt x="6981" y="6455"/>
                  </a:lnTo>
                  <a:lnTo>
                    <a:pt x="6823" y="6036"/>
                  </a:lnTo>
                  <a:lnTo>
                    <a:pt x="6666" y="5668"/>
                  </a:lnTo>
                  <a:lnTo>
                    <a:pt x="6456" y="5353"/>
                  </a:lnTo>
                  <a:lnTo>
                    <a:pt x="6246" y="5091"/>
                  </a:lnTo>
                  <a:lnTo>
                    <a:pt x="5983" y="4829"/>
                  </a:lnTo>
                  <a:lnTo>
                    <a:pt x="5721" y="4671"/>
                  </a:lnTo>
                  <a:lnTo>
                    <a:pt x="5459" y="4514"/>
                  </a:lnTo>
                  <a:lnTo>
                    <a:pt x="4881" y="4304"/>
                  </a:lnTo>
                  <a:lnTo>
                    <a:pt x="4357" y="4199"/>
                  </a:lnTo>
                  <a:lnTo>
                    <a:pt x="3884" y="41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63" name="Google Shape;1463;p25"/>
            <p:cNvSpPr/>
            <p:nvPr/>
          </p:nvSpPr>
          <p:spPr>
            <a:xfrm>
              <a:off x="1697627" y="3164358"/>
              <a:ext cx="43515" cy="104999"/>
            </a:xfrm>
            <a:custGeom>
              <a:avLst/>
              <a:gdLst/>
              <a:ahLst/>
              <a:cxnLst/>
              <a:rect l="l" t="t" r="r" b="b"/>
              <a:pathLst>
                <a:path w="5354" h="12911" extrusionOk="0">
                  <a:moveTo>
                    <a:pt x="4986" y="0"/>
                  </a:moveTo>
                  <a:lnTo>
                    <a:pt x="4618" y="53"/>
                  </a:lnTo>
                  <a:lnTo>
                    <a:pt x="4251" y="105"/>
                  </a:lnTo>
                  <a:lnTo>
                    <a:pt x="3989" y="210"/>
                  </a:lnTo>
                  <a:lnTo>
                    <a:pt x="3674" y="368"/>
                  </a:lnTo>
                  <a:lnTo>
                    <a:pt x="3464" y="525"/>
                  </a:lnTo>
                  <a:lnTo>
                    <a:pt x="2992" y="892"/>
                  </a:lnTo>
                  <a:lnTo>
                    <a:pt x="2624" y="1312"/>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1"/>
                  </a:lnTo>
                  <a:lnTo>
                    <a:pt x="2624" y="3149"/>
                  </a:lnTo>
                  <a:lnTo>
                    <a:pt x="2887" y="2834"/>
                  </a:lnTo>
                  <a:lnTo>
                    <a:pt x="3201" y="2572"/>
                  </a:lnTo>
                  <a:lnTo>
                    <a:pt x="3569" y="2362"/>
                  </a:lnTo>
                  <a:lnTo>
                    <a:pt x="3936" y="2257"/>
                  </a:lnTo>
                  <a:lnTo>
                    <a:pt x="4304" y="2204"/>
                  </a:lnTo>
                  <a:lnTo>
                    <a:pt x="4671" y="2152"/>
                  </a:lnTo>
                  <a:lnTo>
                    <a:pt x="5353" y="2152"/>
                  </a:lnTo>
                  <a:lnTo>
                    <a:pt x="5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64" name="Google Shape;1464;p25"/>
            <p:cNvSpPr/>
            <p:nvPr/>
          </p:nvSpPr>
          <p:spPr>
            <a:xfrm>
              <a:off x="1749237" y="3126802"/>
              <a:ext cx="16214" cy="142555"/>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65" name="Google Shape;1465;p25"/>
            <p:cNvSpPr/>
            <p:nvPr/>
          </p:nvSpPr>
          <p:spPr>
            <a:xfrm>
              <a:off x="1782080" y="3164358"/>
              <a:ext cx="60574" cy="137862"/>
            </a:xfrm>
            <a:custGeom>
              <a:avLst/>
              <a:gdLst/>
              <a:ahLst/>
              <a:cxnLst/>
              <a:rect l="l" t="t" r="r" b="b"/>
              <a:pathLst>
                <a:path w="7453" h="16952" extrusionOk="0">
                  <a:moveTo>
                    <a:pt x="3936" y="1627"/>
                  </a:moveTo>
                  <a:lnTo>
                    <a:pt x="4146" y="1680"/>
                  </a:lnTo>
                  <a:lnTo>
                    <a:pt x="4408" y="1785"/>
                  </a:lnTo>
                  <a:lnTo>
                    <a:pt x="4566" y="1837"/>
                  </a:lnTo>
                  <a:lnTo>
                    <a:pt x="4881" y="2099"/>
                  </a:lnTo>
                  <a:lnTo>
                    <a:pt x="5091" y="2414"/>
                  </a:lnTo>
                  <a:lnTo>
                    <a:pt x="5248" y="2729"/>
                  </a:lnTo>
                  <a:lnTo>
                    <a:pt x="5301" y="3044"/>
                  </a:lnTo>
                  <a:lnTo>
                    <a:pt x="5405" y="3569"/>
                  </a:lnTo>
                  <a:lnTo>
                    <a:pt x="5458" y="5038"/>
                  </a:lnTo>
                  <a:lnTo>
                    <a:pt x="5510" y="6508"/>
                  </a:lnTo>
                  <a:lnTo>
                    <a:pt x="5458" y="8659"/>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8"/>
                  </a:lnTo>
                  <a:lnTo>
                    <a:pt x="2729" y="11283"/>
                  </a:lnTo>
                  <a:lnTo>
                    <a:pt x="2572" y="11126"/>
                  </a:lnTo>
                  <a:lnTo>
                    <a:pt x="2467" y="10916"/>
                  </a:lnTo>
                  <a:lnTo>
                    <a:pt x="2362" y="10706"/>
                  </a:lnTo>
                  <a:lnTo>
                    <a:pt x="2257" y="10444"/>
                  </a:lnTo>
                  <a:lnTo>
                    <a:pt x="2152" y="9761"/>
                  </a:lnTo>
                  <a:lnTo>
                    <a:pt x="2099" y="8974"/>
                  </a:lnTo>
                  <a:lnTo>
                    <a:pt x="2099" y="6823"/>
                  </a:lnTo>
                  <a:lnTo>
                    <a:pt x="2099" y="4881"/>
                  </a:lnTo>
                  <a:lnTo>
                    <a:pt x="2152" y="3359"/>
                  </a:lnTo>
                  <a:lnTo>
                    <a:pt x="2204" y="2887"/>
                  </a:lnTo>
                  <a:lnTo>
                    <a:pt x="2257" y="2572"/>
                  </a:lnTo>
                  <a:lnTo>
                    <a:pt x="2414" y="2309"/>
                  </a:lnTo>
                  <a:lnTo>
                    <a:pt x="2572" y="2047"/>
                  </a:lnTo>
                  <a:lnTo>
                    <a:pt x="2834" y="1837"/>
                  </a:lnTo>
                  <a:lnTo>
                    <a:pt x="3201" y="1680"/>
                  </a:lnTo>
                  <a:lnTo>
                    <a:pt x="3621" y="1627"/>
                  </a:lnTo>
                  <a:close/>
                  <a:moveTo>
                    <a:pt x="2991" y="0"/>
                  </a:moveTo>
                  <a:lnTo>
                    <a:pt x="2519" y="53"/>
                  </a:lnTo>
                  <a:lnTo>
                    <a:pt x="2047" y="158"/>
                  </a:lnTo>
                  <a:lnTo>
                    <a:pt x="1627" y="368"/>
                  </a:lnTo>
                  <a:lnTo>
                    <a:pt x="1207" y="630"/>
                  </a:lnTo>
                  <a:lnTo>
                    <a:pt x="892" y="945"/>
                  </a:lnTo>
                  <a:lnTo>
                    <a:pt x="577" y="1365"/>
                  </a:lnTo>
                  <a:lnTo>
                    <a:pt x="315" y="1837"/>
                  </a:lnTo>
                  <a:lnTo>
                    <a:pt x="158" y="2414"/>
                  </a:lnTo>
                  <a:lnTo>
                    <a:pt x="53" y="3306"/>
                  </a:lnTo>
                  <a:lnTo>
                    <a:pt x="0" y="4513"/>
                  </a:lnTo>
                  <a:lnTo>
                    <a:pt x="0" y="6770"/>
                  </a:lnTo>
                  <a:lnTo>
                    <a:pt x="0" y="8817"/>
                  </a:lnTo>
                  <a:lnTo>
                    <a:pt x="53" y="9919"/>
                  </a:lnTo>
                  <a:lnTo>
                    <a:pt x="158" y="10706"/>
                  </a:lnTo>
                  <a:lnTo>
                    <a:pt x="315" y="11231"/>
                  </a:lnTo>
                  <a:lnTo>
                    <a:pt x="472" y="11651"/>
                  </a:lnTo>
                  <a:lnTo>
                    <a:pt x="735" y="12070"/>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333"/>
                  </a:lnTo>
                  <a:lnTo>
                    <a:pt x="5196" y="12070"/>
                  </a:lnTo>
                  <a:lnTo>
                    <a:pt x="5458" y="11651"/>
                  </a:lnTo>
                  <a:lnTo>
                    <a:pt x="5458" y="16951"/>
                  </a:lnTo>
                  <a:lnTo>
                    <a:pt x="7452" y="16951"/>
                  </a:lnTo>
                  <a:lnTo>
                    <a:pt x="7452" y="210"/>
                  </a:lnTo>
                  <a:lnTo>
                    <a:pt x="5510" y="210"/>
                  </a:lnTo>
                  <a:lnTo>
                    <a:pt x="5510" y="1575"/>
                  </a:lnTo>
                  <a:lnTo>
                    <a:pt x="5196" y="1102"/>
                  </a:lnTo>
                  <a:lnTo>
                    <a:pt x="4986" y="840"/>
                  </a:lnTo>
                  <a:lnTo>
                    <a:pt x="4723" y="578"/>
                  </a:lnTo>
                  <a:lnTo>
                    <a:pt x="4356" y="315"/>
                  </a:lnTo>
                  <a:lnTo>
                    <a:pt x="3989" y="158"/>
                  </a:lnTo>
                  <a:lnTo>
                    <a:pt x="3516" y="53"/>
                  </a:lnTo>
                  <a:lnTo>
                    <a:pt x="29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66" name="Google Shape;1466;p25"/>
            <p:cNvSpPr/>
            <p:nvPr/>
          </p:nvSpPr>
          <p:spPr>
            <a:xfrm>
              <a:off x="1860982" y="3166066"/>
              <a:ext cx="59298" cy="105422"/>
            </a:xfrm>
            <a:custGeom>
              <a:avLst/>
              <a:gdLst/>
              <a:ahLst/>
              <a:cxnLst/>
              <a:rect l="l" t="t" r="r" b="b"/>
              <a:pathLst>
                <a:path w="7296" h="12963" extrusionOk="0">
                  <a:moveTo>
                    <a:pt x="1" y="0"/>
                  </a:moveTo>
                  <a:lnTo>
                    <a:pt x="1" y="8030"/>
                  </a:lnTo>
                  <a:lnTo>
                    <a:pt x="1" y="9446"/>
                  </a:lnTo>
                  <a:lnTo>
                    <a:pt x="106" y="10496"/>
                  </a:lnTo>
                  <a:lnTo>
                    <a:pt x="158" y="10916"/>
                  </a:lnTo>
                  <a:lnTo>
                    <a:pt x="263" y="11283"/>
                  </a:lnTo>
                  <a:lnTo>
                    <a:pt x="421" y="11651"/>
                  </a:lnTo>
                  <a:lnTo>
                    <a:pt x="578" y="11965"/>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5"/>
                  </a:lnTo>
                  <a:lnTo>
                    <a:pt x="5354" y="11546"/>
                  </a:lnTo>
                  <a:lnTo>
                    <a:pt x="5354" y="12700"/>
                  </a:lnTo>
                  <a:lnTo>
                    <a:pt x="7295" y="12700"/>
                  </a:lnTo>
                  <a:lnTo>
                    <a:pt x="7295" y="0"/>
                  </a:lnTo>
                  <a:lnTo>
                    <a:pt x="5301" y="0"/>
                  </a:lnTo>
                  <a:lnTo>
                    <a:pt x="5301" y="8344"/>
                  </a:lnTo>
                  <a:lnTo>
                    <a:pt x="5249" y="9341"/>
                  </a:lnTo>
                  <a:lnTo>
                    <a:pt x="5196" y="9866"/>
                  </a:lnTo>
                  <a:lnTo>
                    <a:pt x="5039" y="10339"/>
                  </a:lnTo>
                  <a:lnTo>
                    <a:pt x="4829" y="10811"/>
                  </a:lnTo>
                  <a:lnTo>
                    <a:pt x="4724" y="10968"/>
                  </a:lnTo>
                  <a:lnTo>
                    <a:pt x="4514" y="11126"/>
                  </a:lnTo>
                  <a:lnTo>
                    <a:pt x="4357" y="11231"/>
                  </a:lnTo>
                  <a:lnTo>
                    <a:pt x="4094" y="11336"/>
                  </a:lnTo>
                  <a:lnTo>
                    <a:pt x="3832" y="11388"/>
                  </a:lnTo>
                  <a:lnTo>
                    <a:pt x="3517" y="11441"/>
                  </a:lnTo>
                  <a:lnTo>
                    <a:pt x="3255" y="11388"/>
                  </a:lnTo>
                  <a:lnTo>
                    <a:pt x="3045" y="11336"/>
                  </a:lnTo>
                  <a:lnTo>
                    <a:pt x="2887" y="11283"/>
                  </a:lnTo>
                  <a:lnTo>
                    <a:pt x="2677" y="11178"/>
                  </a:lnTo>
                  <a:lnTo>
                    <a:pt x="2415" y="10968"/>
                  </a:lnTo>
                  <a:lnTo>
                    <a:pt x="2257" y="10706"/>
                  </a:lnTo>
                  <a:lnTo>
                    <a:pt x="2152" y="10391"/>
                  </a:lnTo>
                  <a:lnTo>
                    <a:pt x="2100" y="10076"/>
                  </a:lnTo>
                  <a:lnTo>
                    <a:pt x="2047" y="9551"/>
                  </a:lnTo>
                  <a:lnTo>
                    <a:pt x="2047" y="8344"/>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67" name="Google Shape;1467;p25"/>
            <p:cNvSpPr/>
            <p:nvPr/>
          </p:nvSpPr>
          <p:spPr>
            <a:xfrm>
              <a:off x="1936909" y="3164358"/>
              <a:ext cx="58014" cy="107129"/>
            </a:xfrm>
            <a:custGeom>
              <a:avLst/>
              <a:gdLst/>
              <a:ahLst/>
              <a:cxnLst/>
              <a:rect l="l" t="t" r="r" b="b"/>
              <a:pathLst>
                <a:path w="7138" h="13173" extrusionOk="0">
                  <a:moveTo>
                    <a:pt x="3936" y="1575"/>
                  </a:moveTo>
                  <a:lnTo>
                    <a:pt x="4146" y="1627"/>
                  </a:lnTo>
                  <a:lnTo>
                    <a:pt x="4356" y="1732"/>
                  </a:lnTo>
                  <a:lnTo>
                    <a:pt x="4566" y="1837"/>
                  </a:lnTo>
                  <a:lnTo>
                    <a:pt x="4828" y="2099"/>
                  </a:lnTo>
                  <a:lnTo>
                    <a:pt x="4986" y="2414"/>
                  </a:lnTo>
                  <a:lnTo>
                    <a:pt x="5143" y="2782"/>
                  </a:lnTo>
                  <a:lnTo>
                    <a:pt x="5196" y="3149"/>
                  </a:lnTo>
                  <a:lnTo>
                    <a:pt x="5248" y="3779"/>
                  </a:lnTo>
                  <a:lnTo>
                    <a:pt x="5248" y="5353"/>
                  </a:lnTo>
                  <a:lnTo>
                    <a:pt x="2047" y="5353"/>
                  </a:lnTo>
                  <a:lnTo>
                    <a:pt x="2047" y="3464"/>
                  </a:lnTo>
                  <a:lnTo>
                    <a:pt x="2099" y="2992"/>
                  </a:lnTo>
                  <a:lnTo>
                    <a:pt x="2204" y="2624"/>
                  </a:lnTo>
                  <a:lnTo>
                    <a:pt x="2309" y="2309"/>
                  </a:lnTo>
                  <a:lnTo>
                    <a:pt x="2414" y="2099"/>
                  </a:lnTo>
                  <a:lnTo>
                    <a:pt x="2572" y="1942"/>
                  </a:lnTo>
                  <a:lnTo>
                    <a:pt x="2782" y="1785"/>
                  </a:lnTo>
                  <a:lnTo>
                    <a:pt x="2991" y="1680"/>
                  </a:lnTo>
                  <a:lnTo>
                    <a:pt x="3306" y="1575"/>
                  </a:lnTo>
                  <a:close/>
                  <a:moveTo>
                    <a:pt x="3464" y="0"/>
                  </a:moveTo>
                  <a:lnTo>
                    <a:pt x="2886" y="53"/>
                  </a:lnTo>
                  <a:lnTo>
                    <a:pt x="2414" y="158"/>
                  </a:lnTo>
                  <a:lnTo>
                    <a:pt x="1942" y="263"/>
                  </a:lnTo>
                  <a:lnTo>
                    <a:pt x="1574" y="473"/>
                  </a:lnTo>
                  <a:lnTo>
                    <a:pt x="1207" y="683"/>
                  </a:lnTo>
                  <a:lnTo>
                    <a:pt x="945" y="945"/>
                  </a:lnTo>
                  <a:lnTo>
                    <a:pt x="682" y="1260"/>
                  </a:lnTo>
                  <a:lnTo>
                    <a:pt x="525" y="1627"/>
                  </a:lnTo>
                  <a:lnTo>
                    <a:pt x="367" y="1994"/>
                  </a:lnTo>
                  <a:lnTo>
                    <a:pt x="210" y="2362"/>
                  </a:lnTo>
                  <a:lnTo>
                    <a:pt x="53" y="3254"/>
                  </a:lnTo>
                  <a:lnTo>
                    <a:pt x="0" y="4199"/>
                  </a:lnTo>
                  <a:lnTo>
                    <a:pt x="0" y="5248"/>
                  </a:lnTo>
                  <a:lnTo>
                    <a:pt x="0" y="8240"/>
                  </a:lnTo>
                  <a:lnTo>
                    <a:pt x="53" y="9919"/>
                  </a:lnTo>
                  <a:lnTo>
                    <a:pt x="105" y="10391"/>
                  </a:lnTo>
                  <a:lnTo>
                    <a:pt x="158" y="10706"/>
                  </a:lnTo>
                  <a:lnTo>
                    <a:pt x="315" y="11178"/>
                  </a:lnTo>
                  <a:lnTo>
                    <a:pt x="472" y="11546"/>
                  </a:lnTo>
                  <a:lnTo>
                    <a:pt x="630" y="11808"/>
                  </a:lnTo>
                  <a:lnTo>
                    <a:pt x="840" y="12070"/>
                  </a:lnTo>
                  <a:lnTo>
                    <a:pt x="997" y="12280"/>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0"/>
                  </a:lnTo>
                  <a:lnTo>
                    <a:pt x="6140" y="12280"/>
                  </a:lnTo>
                  <a:lnTo>
                    <a:pt x="6403" y="12070"/>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3"/>
                  </a:lnTo>
                  <a:lnTo>
                    <a:pt x="4513" y="11336"/>
                  </a:lnTo>
                  <a:lnTo>
                    <a:pt x="4356" y="11388"/>
                  </a:lnTo>
                  <a:lnTo>
                    <a:pt x="4146" y="11493"/>
                  </a:lnTo>
                  <a:lnTo>
                    <a:pt x="3674" y="11546"/>
                  </a:lnTo>
                  <a:lnTo>
                    <a:pt x="3411" y="11493"/>
                  </a:lnTo>
                  <a:lnTo>
                    <a:pt x="3201" y="11493"/>
                  </a:lnTo>
                  <a:lnTo>
                    <a:pt x="2782" y="11336"/>
                  </a:lnTo>
                  <a:lnTo>
                    <a:pt x="2519" y="11073"/>
                  </a:lnTo>
                  <a:lnTo>
                    <a:pt x="2309" y="10811"/>
                  </a:lnTo>
                  <a:lnTo>
                    <a:pt x="2204" y="10496"/>
                  </a:lnTo>
                  <a:lnTo>
                    <a:pt x="2152" y="10234"/>
                  </a:lnTo>
                  <a:lnTo>
                    <a:pt x="2047" y="9709"/>
                  </a:lnTo>
                  <a:lnTo>
                    <a:pt x="2047" y="8554"/>
                  </a:lnTo>
                  <a:lnTo>
                    <a:pt x="2047" y="6980"/>
                  </a:lnTo>
                  <a:lnTo>
                    <a:pt x="7137" y="6980"/>
                  </a:lnTo>
                  <a:lnTo>
                    <a:pt x="7137" y="3936"/>
                  </a:lnTo>
                  <a:lnTo>
                    <a:pt x="7085" y="3254"/>
                  </a:lnTo>
                  <a:lnTo>
                    <a:pt x="7032" y="2782"/>
                  </a:lnTo>
                  <a:lnTo>
                    <a:pt x="6927" y="2309"/>
                  </a:lnTo>
                  <a:lnTo>
                    <a:pt x="6822" y="1890"/>
                  </a:lnTo>
                  <a:lnTo>
                    <a:pt x="6613" y="1522"/>
                  </a:lnTo>
                  <a:lnTo>
                    <a:pt x="6403" y="1207"/>
                  </a:lnTo>
                  <a:lnTo>
                    <a:pt x="6193" y="945"/>
                  </a:lnTo>
                  <a:lnTo>
                    <a:pt x="5930" y="683"/>
                  </a:lnTo>
                  <a:lnTo>
                    <a:pt x="5668" y="525"/>
                  </a:lnTo>
                  <a:lnTo>
                    <a:pt x="5405" y="368"/>
                  </a:lnTo>
                  <a:lnTo>
                    <a:pt x="4881" y="158"/>
                  </a:lnTo>
                  <a:lnTo>
                    <a:pt x="4303"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68" name="Google Shape;1468;p25"/>
            <p:cNvSpPr/>
            <p:nvPr/>
          </p:nvSpPr>
          <p:spPr>
            <a:xfrm>
              <a:off x="2057188" y="3164358"/>
              <a:ext cx="58437" cy="107129"/>
            </a:xfrm>
            <a:custGeom>
              <a:avLst/>
              <a:gdLst/>
              <a:ahLst/>
              <a:cxnLst/>
              <a:rect l="l" t="t" r="r" b="b"/>
              <a:pathLst>
                <a:path w="7190" h="13173" extrusionOk="0">
                  <a:moveTo>
                    <a:pt x="3097" y="0"/>
                  </a:moveTo>
                  <a:lnTo>
                    <a:pt x="2519"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0"/>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0"/>
                  </a:lnTo>
                  <a:lnTo>
                    <a:pt x="6298" y="12175"/>
                  </a:lnTo>
                  <a:lnTo>
                    <a:pt x="6560" y="11861"/>
                  </a:lnTo>
                  <a:lnTo>
                    <a:pt x="6718" y="11546"/>
                  </a:lnTo>
                  <a:lnTo>
                    <a:pt x="6875" y="11178"/>
                  </a:lnTo>
                  <a:lnTo>
                    <a:pt x="6980" y="10759"/>
                  </a:lnTo>
                  <a:lnTo>
                    <a:pt x="7137" y="9971"/>
                  </a:lnTo>
                  <a:lnTo>
                    <a:pt x="7190" y="9079"/>
                  </a:lnTo>
                  <a:lnTo>
                    <a:pt x="7190" y="8187"/>
                  </a:lnTo>
                  <a:lnTo>
                    <a:pt x="5248" y="8187"/>
                  </a:lnTo>
                  <a:lnTo>
                    <a:pt x="5248" y="8974"/>
                  </a:lnTo>
                  <a:lnTo>
                    <a:pt x="5248" y="9604"/>
                  </a:lnTo>
                  <a:lnTo>
                    <a:pt x="5143" y="10181"/>
                  </a:lnTo>
                  <a:lnTo>
                    <a:pt x="5038" y="10654"/>
                  </a:lnTo>
                  <a:lnTo>
                    <a:pt x="4828"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4"/>
                  </a:lnTo>
                  <a:lnTo>
                    <a:pt x="5091" y="2362"/>
                  </a:lnTo>
                  <a:lnTo>
                    <a:pt x="5196" y="2834"/>
                  </a:lnTo>
                  <a:lnTo>
                    <a:pt x="5248" y="3411"/>
                  </a:lnTo>
                  <a:lnTo>
                    <a:pt x="5248" y="4828"/>
                  </a:lnTo>
                  <a:lnTo>
                    <a:pt x="7190" y="4828"/>
                  </a:lnTo>
                  <a:lnTo>
                    <a:pt x="7190" y="3884"/>
                  </a:lnTo>
                  <a:lnTo>
                    <a:pt x="7137" y="2992"/>
                  </a:lnTo>
                  <a:lnTo>
                    <a:pt x="7033" y="2204"/>
                  </a:lnTo>
                  <a:lnTo>
                    <a:pt x="6928" y="1837"/>
                  </a:lnTo>
                  <a:lnTo>
                    <a:pt x="6770" y="1470"/>
                  </a:lnTo>
                  <a:lnTo>
                    <a:pt x="6560" y="1155"/>
                  </a:lnTo>
                  <a:lnTo>
                    <a:pt x="6350"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69" name="Google Shape;1469;p25"/>
            <p:cNvSpPr/>
            <p:nvPr/>
          </p:nvSpPr>
          <p:spPr>
            <a:xfrm>
              <a:off x="2126710" y="3164358"/>
              <a:ext cx="64841" cy="107129"/>
            </a:xfrm>
            <a:custGeom>
              <a:avLst/>
              <a:gdLst/>
              <a:ahLst/>
              <a:cxnLst/>
              <a:rect l="l" t="t" r="r" b="b"/>
              <a:pathLst>
                <a:path w="7978" h="13173" extrusionOk="0">
                  <a:moveTo>
                    <a:pt x="5353" y="5668"/>
                  </a:moveTo>
                  <a:lnTo>
                    <a:pt x="5353" y="8817"/>
                  </a:lnTo>
                  <a:lnTo>
                    <a:pt x="5301" y="9551"/>
                  </a:lnTo>
                  <a:lnTo>
                    <a:pt x="5301" y="9919"/>
                  </a:lnTo>
                  <a:lnTo>
                    <a:pt x="5196" y="10234"/>
                  </a:lnTo>
                  <a:lnTo>
                    <a:pt x="5143" y="10549"/>
                  </a:lnTo>
                  <a:lnTo>
                    <a:pt x="4986" y="10811"/>
                  </a:lnTo>
                  <a:lnTo>
                    <a:pt x="4776" y="11073"/>
                  </a:lnTo>
                  <a:lnTo>
                    <a:pt x="4514" y="11283"/>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4" y="13120"/>
                  </a:lnTo>
                  <a:lnTo>
                    <a:pt x="2887"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57" y="12385"/>
                  </a:lnTo>
                  <a:lnTo>
                    <a:pt x="7452" y="12175"/>
                  </a:lnTo>
                  <a:lnTo>
                    <a:pt x="7400" y="11861"/>
                  </a:lnTo>
                  <a:lnTo>
                    <a:pt x="7400" y="11441"/>
                  </a:lnTo>
                  <a:lnTo>
                    <a:pt x="7348" y="10234"/>
                  </a:lnTo>
                  <a:lnTo>
                    <a:pt x="7348" y="4146"/>
                  </a:lnTo>
                  <a:lnTo>
                    <a:pt x="7348" y="3044"/>
                  </a:lnTo>
                  <a:lnTo>
                    <a:pt x="7295"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70" name="Google Shape;1470;p25"/>
            <p:cNvSpPr/>
            <p:nvPr/>
          </p:nvSpPr>
          <p:spPr>
            <a:xfrm>
              <a:off x="2204767" y="3164358"/>
              <a:ext cx="59290" cy="104999"/>
            </a:xfrm>
            <a:custGeom>
              <a:avLst/>
              <a:gdLst/>
              <a:ahLst/>
              <a:cxnLst/>
              <a:rect l="l" t="t" r="r" b="b"/>
              <a:pathLst>
                <a:path w="7295" h="12911" extrusionOk="0">
                  <a:moveTo>
                    <a:pt x="4671" y="0"/>
                  </a:moveTo>
                  <a:lnTo>
                    <a:pt x="4094" y="53"/>
                  </a:lnTo>
                  <a:lnTo>
                    <a:pt x="3621" y="158"/>
                  </a:lnTo>
                  <a:lnTo>
                    <a:pt x="3201" y="315"/>
                  </a:lnTo>
                  <a:lnTo>
                    <a:pt x="2887"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2" y="1050"/>
                  </a:lnTo>
                  <a:lnTo>
                    <a:pt x="6665" y="787"/>
                  </a:lnTo>
                  <a:lnTo>
                    <a:pt x="6455" y="578"/>
                  </a:lnTo>
                  <a:lnTo>
                    <a:pt x="6193" y="368"/>
                  </a:lnTo>
                  <a:lnTo>
                    <a:pt x="5878" y="210"/>
                  </a:lnTo>
                  <a:lnTo>
                    <a:pt x="5510"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71" name="Google Shape;1471;p25"/>
            <p:cNvSpPr/>
            <p:nvPr/>
          </p:nvSpPr>
          <p:spPr>
            <a:xfrm>
              <a:off x="2277272" y="3164358"/>
              <a:ext cx="64841" cy="107129"/>
            </a:xfrm>
            <a:custGeom>
              <a:avLst/>
              <a:gdLst/>
              <a:ahLst/>
              <a:cxnLst/>
              <a:rect l="l" t="t" r="r" b="b"/>
              <a:pathLst>
                <a:path w="7978" h="13173" extrusionOk="0">
                  <a:moveTo>
                    <a:pt x="5354" y="5668"/>
                  </a:moveTo>
                  <a:lnTo>
                    <a:pt x="5354"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1"/>
                  </a:lnTo>
                  <a:lnTo>
                    <a:pt x="2100" y="9289"/>
                  </a:lnTo>
                  <a:lnTo>
                    <a:pt x="2205" y="8817"/>
                  </a:lnTo>
                  <a:lnTo>
                    <a:pt x="2310" y="8449"/>
                  </a:lnTo>
                  <a:lnTo>
                    <a:pt x="2520" y="8135"/>
                  </a:lnTo>
                  <a:lnTo>
                    <a:pt x="2782" y="7820"/>
                  </a:lnTo>
                  <a:lnTo>
                    <a:pt x="3044" y="7557"/>
                  </a:lnTo>
                  <a:lnTo>
                    <a:pt x="3674" y="7032"/>
                  </a:lnTo>
                  <a:lnTo>
                    <a:pt x="4671" y="6298"/>
                  </a:lnTo>
                  <a:lnTo>
                    <a:pt x="5354" y="5668"/>
                  </a:lnTo>
                  <a:close/>
                  <a:moveTo>
                    <a:pt x="3307" y="0"/>
                  </a:moveTo>
                  <a:lnTo>
                    <a:pt x="2835"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5" y="1994"/>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1"/>
                  </a:lnTo>
                  <a:lnTo>
                    <a:pt x="4671" y="4461"/>
                  </a:lnTo>
                  <a:lnTo>
                    <a:pt x="4042" y="4933"/>
                  </a:lnTo>
                  <a:lnTo>
                    <a:pt x="2152" y="6245"/>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5"/>
                  </a:lnTo>
                  <a:lnTo>
                    <a:pt x="945" y="12490"/>
                  </a:lnTo>
                  <a:lnTo>
                    <a:pt x="1313" y="12753"/>
                  </a:lnTo>
                  <a:lnTo>
                    <a:pt x="1680" y="12963"/>
                  </a:lnTo>
                  <a:lnTo>
                    <a:pt x="2047" y="13068"/>
                  </a:lnTo>
                  <a:lnTo>
                    <a:pt x="2415" y="13120"/>
                  </a:lnTo>
                  <a:lnTo>
                    <a:pt x="2835" y="13173"/>
                  </a:lnTo>
                  <a:lnTo>
                    <a:pt x="3464" y="13120"/>
                  </a:lnTo>
                  <a:lnTo>
                    <a:pt x="3937" y="12963"/>
                  </a:lnTo>
                  <a:lnTo>
                    <a:pt x="4356" y="12753"/>
                  </a:lnTo>
                  <a:lnTo>
                    <a:pt x="4724" y="12490"/>
                  </a:lnTo>
                  <a:lnTo>
                    <a:pt x="4986" y="12175"/>
                  </a:lnTo>
                  <a:lnTo>
                    <a:pt x="5196" y="11913"/>
                  </a:lnTo>
                  <a:lnTo>
                    <a:pt x="5458" y="11388"/>
                  </a:lnTo>
                  <a:lnTo>
                    <a:pt x="5458" y="12910"/>
                  </a:lnTo>
                  <a:lnTo>
                    <a:pt x="7977" y="12910"/>
                  </a:lnTo>
                  <a:lnTo>
                    <a:pt x="7768" y="12753"/>
                  </a:lnTo>
                  <a:lnTo>
                    <a:pt x="7663"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72" name="Google Shape;1472;p25"/>
            <p:cNvSpPr/>
            <p:nvPr/>
          </p:nvSpPr>
          <p:spPr>
            <a:xfrm>
              <a:off x="2353622" y="3123810"/>
              <a:ext cx="60997" cy="147678"/>
            </a:xfrm>
            <a:custGeom>
              <a:avLst/>
              <a:gdLst/>
              <a:ahLst/>
              <a:cxnLst/>
              <a:rect l="l" t="t" r="r" b="b"/>
              <a:pathLst>
                <a:path w="7505" h="18159" extrusionOk="0">
                  <a:moveTo>
                    <a:pt x="3726" y="6561"/>
                  </a:moveTo>
                  <a:lnTo>
                    <a:pt x="4041" y="6613"/>
                  </a:lnTo>
                  <a:lnTo>
                    <a:pt x="4304" y="6666"/>
                  </a:lnTo>
                  <a:lnTo>
                    <a:pt x="4566" y="6771"/>
                  </a:lnTo>
                  <a:lnTo>
                    <a:pt x="4776" y="6928"/>
                  </a:lnTo>
                  <a:lnTo>
                    <a:pt x="4933" y="7138"/>
                  </a:lnTo>
                  <a:lnTo>
                    <a:pt x="5091" y="7348"/>
                  </a:lnTo>
                  <a:lnTo>
                    <a:pt x="5196" y="7663"/>
                  </a:lnTo>
                  <a:lnTo>
                    <a:pt x="5301" y="7978"/>
                  </a:lnTo>
                  <a:lnTo>
                    <a:pt x="5458" y="8660"/>
                  </a:lnTo>
                  <a:lnTo>
                    <a:pt x="5511" y="9552"/>
                  </a:lnTo>
                  <a:lnTo>
                    <a:pt x="5511" y="10497"/>
                  </a:lnTo>
                  <a:lnTo>
                    <a:pt x="5511" y="11599"/>
                  </a:lnTo>
                  <a:lnTo>
                    <a:pt x="5458" y="13750"/>
                  </a:lnTo>
                  <a:lnTo>
                    <a:pt x="5353" y="14590"/>
                  </a:lnTo>
                  <a:lnTo>
                    <a:pt x="5248" y="15272"/>
                  </a:lnTo>
                  <a:lnTo>
                    <a:pt x="5143" y="15587"/>
                  </a:lnTo>
                  <a:lnTo>
                    <a:pt x="5038" y="15849"/>
                  </a:lnTo>
                  <a:lnTo>
                    <a:pt x="4881" y="16059"/>
                  </a:lnTo>
                  <a:lnTo>
                    <a:pt x="4724" y="16217"/>
                  </a:lnTo>
                  <a:lnTo>
                    <a:pt x="4514" y="16374"/>
                  </a:lnTo>
                  <a:lnTo>
                    <a:pt x="4304" y="16479"/>
                  </a:lnTo>
                  <a:lnTo>
                    <a:pt x="4041" y="16532"/>
                  </a:lnTo>
                  <a:lnTo>
                    <a:pt x="3464" y="16532"/>
                  </a:lnTo>
                  <a:lnTo>
                    <a:pt x="3202" y="16479"/>
                  </a:lnTo>
                  <a:lnTo>
                    <a:pt x="2992" y="16427"/>
                  </a:lnTo>
                  <a:lnTo>
                    <a:pt x="2834" y="16322"/>
                  </a:lnTo>
                  <a:lnTo>
                    <a:pt x="2572" y="16059"/>
                  </a:lnTo>
                  <a:lnTo>
                    <a:pt x="2362" y="15745"/>
                  </a:lnTo>
                  <a:lnTo>
                    <a:pt x="2257" y="15430"/>
                  </a:lnTo>
                  <a:lnTo>
                    <a:pt x="2152" y="15115"/>
                  </a:lnTo>
                  <a:lnTo>
                    <a:pt x="2100" y="14590"/>
                  </a:lnTo>
                  <a:lnTo>
                    <a:pt x="2047" y="13488"/>
                  </a:lnTo>
                  <a:lnTo>
                    <a:pt x="2047" y="12596"/>
                  </a:lnTo>
                  <a:lnTo>
                    <a:pt x="2047" y="10602"/>
                  </a:lnTo>
                  <a:lnTo>
                    <a:pt x="2100" y="9132"/>
                  </a:lnTo>
                  <a:lnTo>
                    <a:pt x="2152" y="8292"/>
                  </a:lnTo>
                  <a:lnTo>
                    <a:pt x="2205" y="7873"/>
                  </a:lnTo>
                  <a:lnTo>
                    <a:pt x="2362" y="7505"/>
                  </a:lnTo>
                  <a:lnTo>
                    <a:pt x="2572" y="7138"/>
                  </a:lnTo>
                  <a:lnTo>
                    <a:pt x="2677" y="6980"/>
                  </a:lnTo>
                  <a:lnTo>
                    <a:pt x="2834" y="6823"/>
                  </a:lnTo>
                  <a:lnTo>
                    <a:pt x="2992" y="6718"/>
                  </a:lnTo>
                  <a:lnTo>
                    <a:pt x="3202" y="6666"/>
                  </a:lnTo>
                  <a:lnTo>
                    <a:pt x="3464" y="6613"/>
                  </a:lnTo>
                  <a:lnTo>
                    <a:pt x="3726" y="6561"/>
                  </a:lnTo>
                  <a:close/>
                  <a:moveTo>
                    <a:pt x="5458" y="1"/>
                  </a:moveTo>
                  <a:lnTo>
                    <a:pt x="5458" y="6246"/>
                  </a:lnTo>
                  <a:lnTo>
                    <a:pt x="5143" y="5826"/>
                  </a:lnTo>
                  <a:lnTo>
                    <a:pt x="4933" y="5616"/>
                  </a:lnTo>
                  <a:lnTo>
                    <a:pt x="4671" y="5406"/>
                  </a:lnTo>
                  <a:lnTo>
                    <a:pt x="4356" y="5249"/>
                  </a:lnTo>
                  <a:lnTo>
                    <a:pt x="3989" y="5091"/>
                  </a:lnTo>
                  <a:lnTo>
                    <a:pt x="3517" y="5039"/>
                  </a:lnTo>
                  <a:lnTo>
                    <a:pt x="3044" y="4986"/>
                  </a:lnTo>
                  <a:lnTo>
                    <a:pt x="2519" y="5039"/>
                  </a:lnTo>
                  <a:lnTo>
                    <a:pt x="2047" y="5144"/>
                  </a:lnTo>
                  <a:lnTo>
                    <a:pt x="1627" y="5354"/>
                  </a:lnTo>
                  <a:lnTo>
                    <a:pt x="1260" y="5564"/>
                  </a:lnTo>
                  <a:lnTo>
                    <a:pt x="945" y="5878"/>
                  </a:lnTo>
                  <a:lnTo>
                    <a:pt x="683" y="6246"/>
                  </a:lnTo>
                  <a:lnTo>
                    <a:pt x="473" y="6666"/>
                  </a:lnTo>
                  <a:lnTo>
                    <a:pt x="315" y="7085"/>
                  </a:lnTo>
                  <a:lnTo>
                    <a:pt x="210" y="7505"/>
                  </a:lnTo>
                  <a:lnTo>
                    <a:pt x="158" y="8030"/>
                  </a:lnTo>
                  <a:lnTo>
                    <a:pt x="53" y="9290"/>
                  </a:lnTo>
                  <a:lnTo>
                    <a:pt x="0" y="10549"/>
                  </a:lnTo>
                  <a:lnTo>
                    <a:pt x="0" y="11651"/>
                  </a:lnTo>
                  <a:lnTo>
                    <a:pt x="0" y="12963"/>
                  </a:lnTo>
                  <a:lnTo>
                    <a:pt x="53" y="14118"/>
                  </a:lnTo>
                  <a:lnTo>
                    <a:pt x="158" y="15167"/>
                  </a:lnTo>
                  <a:lnTo>
                    <a:pt x="315" y="16007"/>
                  </a:lnTo>
                  <a:lnTo>
                    <a:pt x="420" y="16427"/>
                  </a:lnTo>
                  <a:lnTo>
                    <a:pt x="578" y="16742"/>
                  </a:lnTo>
                  <a:lnTo>
                    <a:pt x="735" y="17056"/>
                  </a:lnTo>
                  <a:lnTo>
                    <a:pt x="945" y="17319"/>
                  </a:lnTo>
                  <a:lnTo>
                    <a:pt x="1207" y="17581"/>
                  </a:lnTo>
                  <a:lnTo>
                    <a:pt x="1470" y="17739"/>
                  </a:lnTo>
                  <a:lnTo>
                    <a:pt x="1785" y="17896"/>
                  </a:lnTo>
                  <a:lnTo>
                    <a:pt x="2152" y="18054"/>
                  </a:lnTo>
                  <a:lnTo>
                    <a:pt x="2519" y="18106"/>
                  </a:lnTo>
                  <a:lnTo>
                    <a:pt x="2939" y="18159"/>
                  </a:lnTo>
                  <a:lnTo>
                    <a:pt x="3517" y="18106"/>
                  </a:lnTo>
                  <a:lnTo>
                    <a:pt x="4041" y="17949"/>
                  </a:lnTo>
                  <a:lnTo>
                    <a:pt x="4461" y="17791"/>
                  </a:lnTo>
                  <a:lnTo>
                    <a:pt x="4829" y="17529"/>
                  </a:lnTo>
                  <a:lnTo>
                    <a:pt x="5091" y="17266"/>
                  </a:lnTo>
                  <a:lnTo>
                    <a:pt x="5301" y="17004"/>
                  </a:lnTo>
                  <a:lnTo>
                    <a:pt x="5616" y="16584"/>
                  </a:lnTo>
                  <a:lnTo>
                    <a:pt x="5616" y="17896"/>
                  </a:lnTo>
                  <a:lnTo>
                    <a:pt x="7505" y="17896"/>
                  </a:lnTo>
                  <a:lnTo>
                    <a:pt x="7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73" name="Google Shape;1473;p25"/>
            <p:cNvSpPr/>
            <p:nvPr/>
          </p:nvSpPr>
          <p:spPr>
            <a:xfrm>
              <a:off x="2432955"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74" name="Google Shape;1474;p25"/>
            <p:cNvSpPr/>
            <p:nvPr/>
          </p:nvSpPr>
          <p:spPr>
            <a:xfrm>
              <a:off x="2465798" y="3164358"/>
              <a:ext cx="58014" cy="107129"/>
            </a:xfrm>
            <a:custGeom>
              <a:avLst/>
              <a:gdLst/>
              <a:ahLst/>
              <a:cxnLst/>
              <a:rect l="l" t="t" r="r" b="b"/>
              <a:pathLst>
                <a:path w="7138" h="13173" extrusionOk="0">
                  <a:moveTo>
                    <a:pt x="3936" y="1575"/>
                  </a:moveTo>
                  <a:lnTo>
                    <a:pt x="4146" y="1627"/>
                  </a:lnTo>
                  <a:lnTo>
                    <a:pt x="4356" y="1732"/>
                  </a:lnTo>
                  <a:lnTo>
                    <a:pt x="4566" y="1837"/>
                  </a:lnTo>
                  <a:lnTo>
                    <a:pt x="4829" y="2099"/>
                  </a:lnTo>
                  <a:lnTo>
                    <a:pt x="4986" y="2414"/>
                  </a:lnTo>
                  <a:lnTo>
                    <a:pt x="5143" y="2782"/>
                  </a:lnTo>
                  <a:lnTo>
                    <a:pt x="5196" y="3149"/>
                  </a:lnTo>
                  <a:lnTo>
                    <a:pt x="5248" y="3779"/>
                  </a:lnTo>
                  <a:lnTo>
                    <a:pt x="5248" y="5353"/>
                  </a:lnTo>
                  <a:lnTo>
                    <a:pt x="2047" y="5353"/>
                  </a:lnTo>
                  <a:lnTo>
                    <a:pt x="2047" y="3464"/>
                  </a:lnTo>
                  <a:lnTo>
                    <a:pt x="2100" y="2992"/>
                  </a:lnTo>
                  <a:lnTo>
                    <a:pt x="2205" y="2624"/>
                  </a:lnTo>
                  <a:lnTo>
                    <a:pt x="2310" y="2309"/>
                  </a:lnTo>
                  <a:lnTo>
                    <a:pt x="2415" y="2099"/>
                  </a:lnTo>
                  <a:lnTo>
                    <a:pt x="2572" y="1942"/>
                  </a:lnTo>
                  <a:lnTo>
                    <a:pt x="2782" y="1785"/>
                  </a:lnTo>
                  <a:lnTo>
                    <a:pt x="2992" y="1680"/>
                  </a:lnTo>
                  <a:lnTo>
                    <a:pt x="3307" y="1575"/>
                  </a:lnTo>
                  <a:close/>
                  <a:moveTo>
                    <a:pt x="3464" y="0"/>
                  </a:moveTo>
                  <a:lnTo>
                    <a:pt x="2887" y="53"/>
                  </a:lnTo>
                  <a:lnTo>
                    <a:pt x="2415" y="158"/>
                  </a:lnTo>
                  <a:lnTo>
                    <a:pt x="1942" y="263"/>
                  </a:lnTo>
                  <a:lnTo>
                    <a:pt x="1575" y="473"/>
                  </a:lnTo>
                  <a:lnTo>
                    <a:pt x="1208" y="683"/>
                  </a:lnTo>
                  <a:lnTo>
                    <a:pt x="945" y="945"/>
                  </a:lnTo>
                  <a:lnTo>
                    <a:pt x="683" y="1260"/>
                  </a:lnTo>
                  <a:lnTo>
                    <a:pt x="525" y="1627"/>
                  </a:lnTo>
                  <a:lnTo>
                    <a:pt x="368" y="1994"/>
                  </a:lnTo>
                  <a:lnTo>
                    <a:pt x="210" y="2362"/>
                  </a:lnTo>
                  <a:lnTo>
                    <a:pt x="53" y="3254"/>
                  </a:lnTo>
                  <a:lnTo>
                    <a:pt x="1" y="4199"/>
                  </a:lnTo>
                  <a:lnTo>
                    <a:pt x="1" y="5248"/>
                  </a:lnTo>
                  <a:lnTo>
                    <a:pt x="1" y="8240"/>
                  </a:lnTo>
                  <a:lnTo>
                    <a:pt x="53" y="9919"/>
                  </a:lnTo>
                  <a:lnTo>
                    <a:pt x="105" y="10391"/>
                  </a:lnTo>
                  <a:lnTo>
                    <a:pt x="158" y="10706"/>
                  </a:lnTo>
                  <a:lnTo>
                    <a:pt x="315" y="11178"/>
                  </a:lnTo>
                  <a:lnTo>
                    <a:pt x="473" y="11546"/>
                  </a:lnTo>
                  <a:lnTo>
                    <a:pt x="630" y="11808"/>
                  </a:lnTo>
                  <a:lnTo>
                    <a:pt x="788" y="12070"/>
                  </a:lnTo>
                  <a:lnTo>
                    <a:pt x="998" y="12280"/>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0"/>
                  </a:lnTo>
                  <a:lnTo>
                    <a:pt x="6141" y="12280"/>
                  </a:lnTo>
                  <a:lnTo>
                    <a:pt x="6403" y="12070"/>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3"/>
                  </a:lnTo>
                  <a:lnTo>
                    <a:pt x="4514" y="11336"/>
                  </a:lnTo>
                  <a:lnTo>
                    <a:pt x="4356" y="11388"/>
                  </a:lnTo>
                  <a:lnTo>
                    <a:pt x="4146" y="11493"/>
                  </a:lnTo>
                  <a:lnTo>
                    <a:pt x="3674" y="11546"/>
                  </a:lnTo>
                  <a:lnTo>
                    <a:pt x="3412" y="11493"/>
                  </a:lnTo>
                  <a:lnTo>
                    <a:pt x="3202" y="11493"/>
                  </a:lnTo>
                  <a:lnTo>
                    <a:pt x="2782" y="11336"/>
                  </a:lnTo>
                  <a:lnTo>
                    <a:pt x="2520" y="11073"/>
                  </a:lnTo>
                  <a:lnTo>
                    <a:pt x="2310" y="10811"/>
                  </a:lnTo>
                  <a:lnTo>
                    <a:pt x="2205" y="10496"/>
                  </a:lnTo>
                  <a:lnTo>
                    <a:pt x="2152" y="10234"/>
                  </a:lnTo>
                  <a:lnTo>
                    <a:pt x="2047" y="9709"/>
                  </a:lnTo>
                  <a:lnTo>
                    <a:pt x="2047" y="8554"/>
                  </a:lnTo>
                  <a:lnTo>
                    <a:pt x="2047" y="6980"/>
                  </a:lnTo>
                  <a:lnTo>
                    <a:pt x="7138" y="6980"/>
                  </a:lnTo>
                  <a:lnTo>
                    <a:pt x="7138" y="3936"/>
                  </a:lnTo>
                  <a:lnTo>
                    <a:pt x="7085" y="3254"/>
                  </a:lnTo>
                  <a:lnTo>
                    <a:pt x="7033" y="2782"/>
                  </a:lnTo>
                  <a:lnTo>
                    <a:pt x="6928" y="2309"/>
                  </a:lnTo>
                  <a:lnTo>
                    <a:pt x="6823" y="1890"/>
                  </a:lnTo>
                  <a:lnTo>
                    <a:pt x="6613" y="1522"/>
                  </a:lnTo>
                  <a:lnTo>
                    <a:pt x="6403" y="1207"/>
                  </a:lnTo>
                  <a:lnTo>
                    <a:pt x="6193" y="945"/>
                  </a:lnTo>
                  <a:lnTo>
                    <a:pt x="5931" y="683"/>
                  </a:lnTo>
                  <a:lnTo>
                    <a:pt x="5668" y="525"/>
                  </a:lnTo>
                  <a:lnTo>
                    <a:pt x="5406" y="368"/>
                  </a:lnTo>
                  <a:lnTo>
                    <a:pt x="4881" y="158"/>
                  </a:lnTo>
                  <a:lnTo>
                    <a:pt x="4304"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75" name="Google Shape;1475;p25"/>
            <p:cNvSpPr/>
            <p:nvPr/>
          </p:nvSpPr>
          <p:spPr>
            <a:xfrm>
              <a:off x="2540441" y="3164358"/>
              <a:ext cx="59290" cy="104999"/>
            </a:xfrm>
            <a:custGeom>
              <a:avLst/>
              <a:gdLst/>
              <a:ahLst/>
              <a:cxnLst/>
              <a:rect l="l" t="t" r="r" b="b"/>
              <a:pathLst>
                <a:path w="7295" h="12911" extrusionOk="0">
                  <a:moveTo>
                    <a:pt x="4619" y="0"/>
                  </a:moveTo>
                  <a:lnTo>
                    <a:pt x="4094" y="53"/>
                  </a:lnTo>
                  <a:lnTo>
                    <a:pt x="3621" y="158"/>
                  </a:lnTo>
                  <a:lnTo>
                    <a:pt x="3202" y="315"/>
                  </a:lnTo>
                  <a:lnTo>
                    <a:pt x="2834" y="525"/>
                  </a:lnTo>
                  <a:lnTo>
                    <a:pt x="2519" y="735"/>
                  </a:lnTo>
                  <a:lnTo>
                    <a:pt x="2309" y="997"/>
                  </a:lnTo>
                  <a:lnTo>
                    <a:pt x="1942" y="1417"/>
                  </a:lnTo>
                  <a:lnTo>
                    <a:pt x="1942"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099"/>
                  </a:lnTo>
                  <a:lnTo>
                    <a:pt x="5038" y="2414"/>
                  </a:lnTo>
                  <a:lnTo>
                    <a:pt x="5143" y="2887"/>
                  </a:lnTo>
                  <a:lnTo>
                    <a:pt x="5196" y="3411"/>
                  </a:lnTo>
                  <a:lnTo>
                    <a:pt x="5196" y="4618"/>
                  </a:lnTo>
                  <a:lnTo>
                    <a:pt x="5196" y="12910"/>
                  </a:lnTo>
                  <a:lnTo>
                    <a:pt x="7295" y="12910"/>
                  </a:lnTo>
                  <a:lnTo>
                    <a:pt x="7295" y="3989"/>
                  </a:lnTo>
                  <a:lnTo>
                    <a:pt x="7295" y="3306"/>
                  </a:lnTo>
                  <a:lnTo>
                    <a:pt x="7243" y="2624"/>
                  </a:lnTo>
                  <a:lnTo>
                    <a:pt x="7138" y="1942"/>
                  </a:lnTo>
                  <a:lnTo>
                    <a:pt x="7033" y="1627"/>
                  </a:lnTo>
                  <a:lnTo>
                    <a:pt x="6928" y="1312"/>
                  </a:lnTo>
                  <a:lnTo>
                    <a:pt x="6823" y="1050"/>
                  </a:lnTo>
                  <a:lnTo>
                    <a:pt x="6613" y="787"/>
                  </a:lnTo>
                  <a:lnTo>
                    <a:pt x="6403" y="578"/>
                  </a:lnTo>
                  <a:lnTo>
                    <a:pt x="6140"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76" name="Google Shape;1476;p25"/>
            <p:cNvSpPr/>
            <p:nvPr/>
          </p:nvSpPr>
          <p:spPr>
            <a:xfrm>
              <a:off x="283263" y="2878834"/>
              <a:ext cx="438901" cy="438748"/>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77" name="Google Shape;1477;p25"/>
            <p:cNvSpPr/>
            <p:nvPr/>
          </p:nvSpPr>
          <p:spPr>
            <a:xfrm>
              <a:off x="598464" y="2913837"/>
              <a:ext cx="79349" cy="87067"/>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78" name="Google Shape;1478;p25"/>
            <p:cNvSpPr/>
            <p:nvPr/>
          </p:nvSpPr>
          <p:spPr>
            <a:xfrm>
              <a:off x="521692" y="3052113"/>
              <a:ext cx="46075" cy="99444"/>
            </a:xfrm>
            <a:custGeom>
              <a:avLst/>
              <a:gdLst/>
              <a:ahLst/>
              <a:cxnLst/>
              <a:rect l="l" t="t" r="r" b="b"/>
              <a:pathLst>
                <a:path w="5669" h="12228"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3"/>
                  </a:lnTo>
                  <a:lnTo>
                    <a:pt x="578" y="11231"/>
                  </a:lnTo>
                  <a:lnTo>
                    <a:pt x="893" y="11546"/>
                  </a:lnTo>
                  <a:lnTo>
                    <a:pt x="1260" y="11808"/>
                  </a:lnTo>
                  <a:lnTo>
                    <a:pt x="1680" y="12018"/>
                  </a:lnTo>
                  <a:lnTo>
                    <a:pt x="2205" y="12175"/>
                  </a:lnTo>
                  <a:lnTo>
                    <a:pt x="2835" y="12228"/>
                  </a:lnTo>
                  <a:lnTo>
                    <a:pt x="3569" y="12175"/>
                  </a:lnTo>
                  <a:lnTo>
                    <a:pt x="4147" y="12018"/>
                  </a:lnTo>
                  <a:lnTo>
                    <a:pt x="4619" y="11808"/>
                  </a:lnTo>
                  <a:lnTo>
                    <a:pt x="4934" y="11546"/>
                  </a:lnTo>
                  <a:lnTo>
                    <a:pt x="5196" y="11231"/>
                  </a:lnTo>
                  <a:lnTo>
                    <a:pt x="5354" y="10916"/>
                  </a:lnTo>
                  <a:lnTo>
                    <a:pt x="5459" y="10601"/>
                  </a:lnTo>
                  <a:lnTo>
                    <a:pt x="5511" y="10339"/>
                  </a:lnTo>
                  <a:lnTo>
                    <a:pt x="5563" y="9971"/>
                  </a:lnTo>
                  <a:lnTo>
                    <a:pt x="5616" y="9551"/>
                  </a:lnTo>
                  <a:lnTo>
                    <a:pt x="5668" y="7872"/>
                  </a:lnTo>
                  <a:lnTo>
                    <a:pt x="4251" y="7872"/>
                  </a:lnTo>
                  <a:lnTo>
                    <a:pt x="4251" y="9289"/>
                  </a:lnTo>
                  <a:lnTo>
                    <a:pt x="4199" y="9866"/>
                  </a:lnTo>
                  <a:lnTo>
                    <a:pt x="4147" y="10129"/>
                  </a:lnTo>
                  <a:lnTo>
                    <a:pt x="4042" y="10286"/>
                  </a:lnTo>
                  <a:lnTo>
                    <a:pt x="3937" y="10496"/>
                  </a:lnTo>
                  <a:lnTo>
                    <a:pt x="3779" y="10654"/>
                  </a:lnTo>
                  <a:lnTo>
                    <a:pt x="3569" y="10811"/>
                  </a:lnTo>
                  <a:lnTo>
                    <a:pt x="3307" y="10916"/>
                  </a:lnTo>
                  <a:lnTo>
                    <a:pt x="2940" y="10968"/>
                  </a:lnTo>
                  <a:lnTo>
                    <a:pt x="2572" y="10916"/>
                  </a:lnTo>
                  <a:lnTo>
                    <a:pt x="2257" y="10811"/>
                  </a:lnTo>
                  <a:lnTo>
                    <a:pt x="1995" y="10706"/>
                  </a:lnTo>
                  <a:lnTo>
                    <a:pt x="1837" y="10496"/>
                  </a:lnTo>
                  <a:lnTo>
                    <a:pt x="1732" y="10339"/>
                  </a:lnTo>
                  <a:lnTo>
                    <a:pt x="1628" y="10129"/>
                  </a:lnTo>
                  <a:lnTo>
                    <a:pt x="1575" y="9866"/>
                  </a:lnTo>
                  <a:lnTo>
                    <a:pt x="1523" y="9184"/>
                  </a:lnTo>
                  <a:lnTo>
                    <a:pt x="1470" y="8187"/>
                  </a:lnTo>
                  <a:lnTo>
                    <a:pt x="1470" y="6298"/>
                  </a:lnTo>
                  <a:lnTo>
                    <a:pt x="1470" y="4461"/>
                  </a:lnTo>
                  <a:lnTo>
                    <a:pt x="1523" y="3516"/>
                  </a:lnTo>
                  <a:lnTo>
                    <a:pt x="1575" y="2729"/>
                  </a:lnTo>
                  <a:lnTo>
                    <a:pt x="1628" y="2309"/>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099"/>
                  </a:lnTo>
                  <a:lnTo>
                    <a:pt x="4199" y="2414"/>
                  </a:lnTo>
                  <a:lnTo>
                    <a:pt x="4199" y="3044"/>
                  </a:lnTo>
                  <a:lnTo>
                    <a:pt x="4199" y="3936"/>
                  </a:lnTo>
                  <a:lnTo>
                    <a:pt x="5563" y="3936"/>
                  </a:lnTo>
                  <a:lnTo>
                    <a:pt x="5563" y="2677"/>
                  </a:lnTo>
                  <a:lnTo>
                    <a:pt x="5563" y="2152"/>
                  </a:lnTo>
                  <a:lnTo>
                    <a:pt x="5459" y="1732"/>
                  </a:lnTo>
                  <a:lnTo>
                    <a:pt x="5301" y="1260"/>
                  </a:lnTo>
                  <a:lnTo>
                    <a:pt x="5091" y="892"/>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79" name="Google Shape;1479;p25"/>
            <p:cNvSpPr/>
            <p:nvPr/>
          </p:nvSpPr>
          <p:spPr>
            <a:xfrm>
              <a:off x="577568" y="3053821"/>
              <a:ext cx="46497" cy="96460"/>
            </a:xfrm>
            <a:custGeom>
              <a:avLst/>
              <a:gdLst/>
              <a:ahLst/>
              <a:cxnLst/>
              <a:rect l="l" t="t" r="r" b="b"/>
              <a:pathLst>
                <a:path w="5721" h="11861" extrusionOk="0">
                  <a:moveTo>
                    <a:pt x="2415" y="1365"/>
                  </a:moveTo>
                  <a:lnTo>
                    <a:pt x="3044" y="1417"/>
                  </a:lnTo>
                  <a:lnTo>
                    <a:pt x="3412" y="1470"/>
                  </a:lnTo>
                  <a:lnTo>
                    <a:pt x="3726" y="1627"/>
                  </a:lnTo>
                  <a:lnTo>
                    <a:pt x="3884" y="1784"/>
                  </a:lnTo>
                  <a:lnTo>
                    <a:pt x="4041" y="1942"/>
                  </a:lnTo>
                  <a:lnTo>
                    <a:pt x="4146" y="2152"/>
                  </a:lnTo>
                  <a:lnTo>
                    <a:pt x="4199" y="2414"/>
                  </a:lnTo>
                  <a:lnTo>
                    <a:pt x="4251" y="3044"/>
                  </a:lnTo>
                  <a:lnTo>
                    <a:pt x="4304" y="3936"/>
                  </a:lnTo>
                  <a:lnTo>
                    <a:pt x="4304" y="6560"/>
                  </a:lnTo>
                  <a:lnTo>
                    <a:pt x="4304" y="8029"/>
                  </a:lnTo>
                  <a:lnTo>
                    <a:pt x="4251" y="8817"/>
                  </a:lnTo>
                  <a:lnTo>
                    <a:pt x="4199" y="9394"/>
                  </a:lnTo>
                  <a:lnTo>
                    <a:pt x="4094" y="9761"/>
                  </a:lnTo>
                  <a:lnTo>
                    <a:pt x="3989" y="10024"/>
                  </a:lnTo>
                  <a:lnTo>
                    <a:pt x="3831" y="10234"/>
                  </a:lnTo>
                  <a:lnTo>
                    <a:pt x="3622" y="10391"/>
                  </a:lnTo>
                  <a:lnTo>
                    <a:pt x="3359" y="10444"/>
                  </a:lnTo>
                  <a:lnTo>
                    <a:pt x="3044" y="10496"/>
                  </a:lnTo>
                  <a:lnTo>
                    <a:pt x="2415" y="10548"/>
                  </a:lnTo>
                  <a:lnTo>
                    <a:pt x="1470" y="10548"/>
                  </a:lnTo>
                  <a:lnTo>
                    <a:pt x="1470" y="1365"/>
                  </a:lnTo>
                  <a:close/>
                  <a:moveTo>
                    <a:pt x="0" y="0"/>
                  </a:moveTo>
                  <a:lnTo>
                    <a:pt x="0" y="11860"/>
                  </a:lnTo>
                  <a:lnTo>
                    <a:pt x="3097" y="11860"/>
                  </a:lnTo>
                  <a:lnTo>
                    <a:pt x="3517" y="11808"/>
                  </a:lnTo>
                  <a:lnTo>
                    <a:pt x="3936" y="11703"/>
                  </a:lnTo>
                  <a:lnTo>
                    <a:pt x="4304" y="11598"/>
                  </a:lnTo>
                  <a:lnTo>
                    <a:pt x="4671" y="11388"/>
                  </a:lnTo>
                  <a:lnTo>
                    <a:pt x="4986" y="11126"/>
                  </a:lnTo>
                  <a:lnTo>
                    <a:pt x="5248" y="10758"/>
                  </a:lnTo>
                  <a:lnTo>
                    <a:pt x="5353" y="10496"/>
                  </a:lnTo>
                  <a:lnTo>
                    <a:pt x="5511" y="10234"/>
                  </a:lnTo>
                  <a:lnTo>
                    <a:pt x="5616" y="9604"/>
                  </a:lnTo>
                  <a:lnTo>
                    <a:pt x="5668" y="8869"/>
                  </a:lnTo>
                  <a:lnTo>
                    <a:pt x="5721" y="8082"/>
                  </a:lnTo>
                  <a:lnTo>
                    <a:pt x="5721" y="5091"/>
                  </a:lnTo>
                  <a:lnTo>
                    <a:pt x="5721" y="3306"/>
                  </a:lnTo>
                  <a:lnTo>
                    <a:pt x="5668" y="2152"/>
                  </a:lnTo>
                  <a:lnTo>
                    <a:pt x="5563" y="1784"/>
                  </a:lnTo>
                  <a:lnTo>
                    <a:pt x="5458" y="1417"/>
                  </a:lnTo>
                  <a:lnTo>
                    <a:pt x="5301" y="1155"/>
                  </a:lnTo>
                  <a:lnTo>
                    <a:pt x="5143" y="892"/>
                  </a:lnTo>
                  <a:lnTo>
                    <a:pt x="4881" y="577"/>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80" name="Google Shape;1480;p25"/>
            <p:cNvSpPr/>
            <p:nvPr/>
          </p:nvSpPr>
          <p:spPr>
            <a:xfrm>
              <a:off x="631738" y="3052113"/>
              <a:ext cx="46928" cy="99444"/>
            </a:xfrm>
            <a:custGeom>
              <a:avLst/>
              <a:gdLst/>
              <a:ahLst/>
              <a:cxnLst/>
              <a:rect l="l" t="t" r="r" b="b"/>
              <a:pathLst>
                <a:path w="5774" h="12228"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6"/>
                  </a:lnTo>
                  <a:lnTo>
                    <a:pt x="420" y="3884"/>
                  </a:lnTo>
                  <a:lnTo>
                    <a:pt x="525" y="4251"/>
                  </a:lnTo>
                  <a:lnTo>
                    <a:pt x="735" y="4566"/>
                  </a:lnTo>
                  <a:lnTo>
                    <a:pt x="945" y="4933"/>
                  </a:lnTo>
                  <a:lnTo>
                    <a:pt x="1260" y="5301"/>
                  </a:lnTo>
                  <a:lnTo>
                    <a:pt x="1627" y="5720"/>
                  </a:lnTo>
                  <a:lnTo>
                    <a:pt x="3254" y="7400"/>
                  </a:lnTo>
                  <a:lnTo>
                    <a:pt x="3726" y="7872"/>
                  </a:lnTo>
                  <a:lnTo>
                    <a:pt x="4041" y="8344"/>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8"/>
                  </a:lnTo>
                  <a:lnTo>
                    <a:pt x="2414" y="10916"/>
                  </a:lnTo>
                  <a:lnTo>
                    <a:pt x="2100" y="10758"/>
                  </a:lnTo>
                  <a:lnTo>
                    <a:pt x="1837" y="10601"/>
                  </a:lnTo>
                  <a:lnTo>
                    <a:pt x="1680" y="10391"/>
                  </a:lnTo>
                  <a:lnTo>
                    <a:pt x="1522" y="10129"/>
                  </a:lnTo>
                  <a:lnTo>
                    <a:pt x="1470" y="9919"/>
                  </a:lnTo>
                  <a:lnTo>
                    <a:pt x="1417" y="9551"/>
                  </a:lnTo>
                  <a:lnTo>
                    <a:pt x="1417" y="7977"/>
                  </a:lnTo>
                  <a:lnTo>
                    <a:pt x="0" y="7977"/>
                  </a:lnTo>
                  <a:lnTo>
                    <a:pt x="0" y="9289"/>
                  </a:lnTo>
                  <a:lnTo>
                    <a:pt x="53" y="9919"/>
                  </a:lnTo>
                  <a:lnTo>
                    <a:pt x="105" y="10234"/>
                  </a:lnTo>
                  <a:lnTo>
                    <a:pt x="210" y="10549"/>
                  </a:lnTo>
                  <a:lnTo>
                    <a:pt x="315" y="10863"/>
                  </a:lnTo>
                  <a:lnTo>
                    <a:pt x="473" y="11126"/>
                  </a:lnTo>
                  <a:lnTo>
                    <a:pt x="683" y="11388"/>
                  </a:lnTo>
                  <a:lnTo>
                    <a:pt x="945" y="11651"/>
                  </a:lnTo>
                  <a:lnTo>
                    <a:pt x="1155" y="11808"/>
                  </a:lnTo>
                  <a:lnTo>
                    <a:pt x="1575" y="12018"/>
                  </a:lnTo>
                  <a:lnTo>
                    <a:pt x="2152" y="12175"/>
                  </a:lnTo>
                  <a:lnTo>
                    <a:pt x="2519" y="12228"/>
                  </a:lnTo>
                  <a:lnTo>
                    <a:pt x="2887" y="12228"/>
                  </a:lnTo>
                  <a:lnTo>
                    <a:pt x="3307" y="12175"/>
                  </a:lnTo>
                  <a:lnTo>
                    <a:pt x="3726" y="12123"/>
                  </a:lnTo>
                  <a:lnTo>
                    <a:pt x="4199" y="11966"/>
                  </a:lnTo>
                  <a:lnTo>
                    <a:pt x="4671" y="11756"/>
                  </a:lnTo>
                  <a:lnTo>
                    <a:pt x="4881" y="11598"/>
                  </a:lnTo>
                  <a:lnTo>
                    <a:pt x="5091" y="11388"/>
                  </a:lnTo>
                  <a:lnTo>
                    <a:pt x="5301" y="11178"/>
                  </a:lnTo>
                  <a:lnTo>
                    <a:pt x="5458" y="10863"/>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8"/>
                  </a:lnTo>
                  <a:lnTo>
                    <a:pt x="2362" y="4251"/>
                  </a:lnTo>
                  <a:lnTo>
                    <a:pt x="1995" y="3726"/>
                  </a:lnTo>
                  <a:lnTo>
                    <a:pt x="1890" y="3516"/>
                  </a:lnTo>
                  <a:lnTo>
                    <a:pt x="1785" y="3254"/>
                  </a:lnTo>
                  <a:lnTo>
                    <a:pt x="1732" y="2992"/>
                  </a:lnTo>
                  <a:lnTo>
                    <a:pt x="1732" y="2677"/>
                  </a:lnTo>
                  <a:lnTo>
                    <a:pt x="1732" y="2309"/>
                  </a:lnTo>
                  <a:lnTo>
                    <a:pt x="1785" y="2099"/>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4"/>
                  </a:lnTo>
                  <a:lnTo>
                    <a:pt x="4199" y="2204"/>
                  </a:lnTo>
                  <a:lnTo>
                    <a:pt x="4199" y="2624"/>
                  </a:lnTo>
                  <a:lnTo>
                    <a:pt x="4251" y="3674"/>
                  </a:lnTo>
                  <a:lnTo>
                    <a:pt x="5563" y="3674"/>
                  </a:lnTo>
                  <a:lnTo>
                    <a:pt x="5563" y="2624"/>
                  </a:lnTo>
                  <a:lnTo>
                    <a:pt x="5511" y="1890"/>
                  </a:lnTo>
                  <a:lnTo>
                    <a:pt x="5406" y="1417"/>
                  </a:lnTo>
                  <a:lnTo>
                    <a:pt x="5196" y="997"/>
                  </a:lnTo>
                  <a:lnTo>
                    <a:pt x="4986" y="682"/>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81" name="Google Shape;1481;p25"/>
            <p:cNvSpPr/>
            <p:nvPr/>
          </p:nvSpPr>
          <p:spPr>
            <a:xfrm>
              <a:off x="520838" y="3171612"/>
              <a:ext cx="46928" cy="99452"/>
            </a:xfrm>
            <a:custGeom>
              <a:avLst/>
              <a:gdLst/>
              <a:ahLst/>
              <a:cxnLst/>
              <a:rect l="l" t="t" r="r" b="b"/>
              <a:pathLst>
                <a:path w="5774" h="12229" extrusionOk="0">
                  <a:moveTo>
                    <a:pt x="3045" y="0"/>
                  </a:moveTo>
                  <a:lnTo>
                    <a:pt x="2572" y="53"/>
                  </a:lnTo>
                  <a:lnTo>
                    <a:pt x="2152" y="105"/>
                  </a:lnTo>
                  <a:lnTo>
                    <a:pt x="1785" y="210"/>
                  </a:lnTo>
                  <a:lnTo>
                    <a:pt x="1470" y="368"/>
                  </a:lnTo>
                  <a:lnTo>
                    <a:pt x="1208" y="525"/>
                  </a:lnTo>
                  <a:lnTo>
                    <a:pt x="998" y="735"/>
                  </a:lnTo>
                  <a:lnTo>
                    <a:pt x="788" y="945"/>
                  </a:lnTo>
                  <a:lnTo>
                    <a:pt x="630" y="1155"/>
                  </a:lnTo>
                  <a:lnTo>
                    <a:pt x="473" y="1627"/>
                  </a:lnTo>
                  <a:lnTo>
                    <a:pt x="368" y="2047"/>
                  </a:lnTo>
                  <a:lnTo>
                    <a:pt x="316" y="2467"/>
                  </a:lnTo>
                  <a:lnTo>
                    <a:pt x="316" y="2782"/>
                  </a:lnTo>
                  <a:lnTo>
                    <a:pt x="316" y="3149"/>
                  </a:lnTo>
                  <a:lnTo>
                    <a:pt x="368" y="3517"/>
                  </a:lnTo>
                  <a:lnTo>
                    <a:pt x="421" y="3884"/>
                  </a:lnTo>
                  <a:lnTo>
                    <a:pt x="578" y="4251"/>
                  </a:lnTo>
                  <a:lnTo>
                    <a:pt x="735" y="4566"/>
                  </a:lnTo>
                  <a:lnTo>
                    <a:pt x="998" y="4933"/>
                  </a:lnTo>
                  <a:lnTo>
                    <a:pt x="1260" y="5301"/>
                  </a:lnTo>
                  <a:lnTo>
                    <a:pt x="1680" y="5721"/>
                  </a:lnTo>
                  <a:lnTo>
                    <a:pt x="3254" y="7400"/>
                  </a:lnTo>
                  <a:lnTo>
                    <a:pt x="3727" y="7872"/>
                  </a:lnTo>
                  <a:lnTo>
                    <a:pt x="4094" y="8345"/>
                  </a:lnTo>
                  <a:lnTo>
                    <a:pt x="4199" y="8607"/>
                  </a:lnTo>
                  <a:lnTo>
                    <a:pt x="4304" y="8869"/>
                  </a:lnTo>
                  <a:lnTo>
                    <a:pt x="4356" y="9132"/>
                  </a:lnTo>
                  <a:lnTo>
                    <a:pt x="4356" y="9499"/>
                  </a:lnTo>
                  <a:lnTo>
                    <a:pt x="4304" y="9919"/>
                  </a:lnTo>
                  <a:lnTo>
                    <a:pt x="4199" y="10234"/>
                  </a:lnTo>
                  <a:lnTo>
                    <a:pt x="4042" y="10496"/>
                  </a:lnTo>
                  <a:lnTo>
                    <a:pt x="3779" y="10706"/>
                  </a:lnTo>
                  <a:lnTo>
                    <a:pt x="3569" y="10811"/>
                  </a:lnTo>
                  <a:lnTo>
                    <a:pt x="3307" y="10916"/>
                  </a:lnTo>
                  <a:lnTo>
                    <a:pt x="2887" y="10969"/>
                  </a:lnTo>
                  <a:lnTo>
                    <a:pt x="2415" y="10916"/>
                  </a:lnTo>
                  <a:lnTo>
                    <a:pt x="2100" y="10759"/>
                  </a:lnTo>
                  <a:lnTo>
                    <a:pt x="1837" y="10601"/>
                  </a:lnTo>
                  <a:lnTo>
                    <a:pt x="1680" y="10391"/>
                  </a:lnTo>
                  <a:lnTo>
                    <a:pt x="1575" y="10129"/>
                  </a:lnTo>
                  <a:lnTo>
                    <a:pt x="1470" y="9919"/>
                  </a:lnTo>
                  <a:lnTo>
                    <a:pt x="1470" y="9552"/>
                  </a:lnTo>
                  <a:lnTo>
                    <a:pt x="1418" y="7977"/>
                  </a:lnTo>
                  <a:lnTo>
                    <a:pt x="1" y="7977"/>
                  </a:lnTo>
                  <a:lnTo>
                    <a:pt x="1" y="9289"/>
                  </a:lnTo>
                  <a:lnTo>
                    <a:pt x="53" y="9919"/>
                  </a:lnTo>
                  <a:lnTo>
                    <a:pt x="106" y="10234"/>
                  </a:lnTo>
                  <a:lnTo>
                    <a:pt x="211" y="10549"/>
                  </a:lnTo>
                  <a:lnTo>
                    <a:pt x="316" y="10864"/>
                  </a:lnTo>
                  <a:lnTo>
                    <a:pt x="473" y="11126"/>
                  </a:lnTo>
                  <a:lnTo>
                    <a:pt x="683" y="11388"/>
                  </a:lnTo>
                  <a:lnTo>
                    <a:pt x="945" y="11651"/>
                  </a:lnTo>
                  <a:lnTo>
                    <a:pt x="1208" y="11808"/>
                  </a:lnTo>
                  <a:lnTo>
                    <a:pt x="1575" y="12018"/>
                  </a:lnTo>
                  <a:lnTo>
                    <a:pt x="2152" y="12176"/>
                  </a:lnTo>
                  <a:lnTo>
                    <a:pt x="2520" y="12228"/>
                  </a:lnTo>
                  <a:lnTo>
                    <a:pt x="2940" y="12228"/>
                  </a:lnTo>
                  <a:lnTo>
                    <a:pt x="3307" y="12176"/>
                  </a:lnTo>
                  <a:lnTo>
                    <a:pt x="3727" y="12123"/>
                  </a:lnTo>
                  <a:lnTo>
                    <a:pt x="4199" y="11966"/>
                  </a:lnTo>
                  <a:lnTo>
                    <a:pt x="4671" y="11756"/>
                  </a:lnTo>
                  <a:lnTo>
                    <a:pt x="4934" y="11598"/>
                  </a:lnTo>
                  <a:lnTo>
                    <a:pt x="5144" y="11388"/>
                  </a:lnTo>
                  <a:lnTo>
                    <a:pt x="5301" y="11178"/>
                  </a:lnTo>
                  <a:lnTo>
                    <a:pt x="5459" y="10864"/>
                  </a:lnTo>
                  <a:lnTo>
                    <a:pt x="5616" y="10601"/>
                  </a:lnTo>
                  <a:lnTo>
                    <a:pt x="5721" y="10234"/>
                  </a:lnTo>
                  <a:lnTo>
                    <a:pt x="5773" y="9814"/>
                  </a:lnTo>
                  <a:lnTo>
                    <a:pt x="5773" y="9394"/>
                  </a:lnTo>
                  <a:lnTo>
                    <a:pt x="5773" y="8922"/>
                  </a:lnTo>
                  <a:lnTo>
                    <a:pt x="5721" y="8502"/>
                  </a:lnTo>
                  <a:lnTo>
                    <a:pt x="5616" y="8082"/>
                  </a:lnTo>
                  <a:lnTo>
                    <a:pt x="5459" y="7767"/>
                  </a:lnTo>
                  <a:lnTo>
                    <a:pt x="5249" y="7400"/>
                  </a:lnTo>
                  <a:lnTo>
                    <a:pt x="5039" y="7085"/>
                  </a:lnTo>
                  <a:lnTo>
                    <a:pt x="4409" y="6350"/>
                  </a:lnTo>
                  <a:lnTo>
                    <a:pt x="2887" y="4829"/>
                  </a:lnTo>
                  <a:lnTo>
                    <a:pt x="2362" y="4251"/>
                  </a:lnTo>
                  <a:lnTo>
                    <a:pt x="1995" y="3726"/>
                  </a:lnTo>
                  <a:lnTo>
                    <a:pt x="1890" y="3517"/>
                  </a:lnTo>
                  <a:lnTo>
                    <a:pt x="1785" y="3254"/>
                  </a:lnTo>
                  <a:lnTo>
                    <a:pt x="1733" y="2992"/>
                  </a:lnTo>
                  <a:lnTo>
                    <a:pt x="1733" y="2677"/>
                  </a:lnTo>
                  <a:lnTo>
                    <a:pt x="1733" y="2310"/>
                  </a:lnTo>
                  <a:lnTo>
                    <a:pt x="1785" y="2100"/>
                  </a:lnTo>
                  <a:lnTo>
                    <a:pt x="1890" y="1837"/>
                  </a:lnTo>
                  <a:lnTo>
                    <a:pt x="2047" y="1627"/>
                  </a:lnTo>
                  <a:lnTo>
                    <a:pt x="2257" y="1417"/>
                  </a:lnTo>
                  <a:lnTo>
                    <a:pt x="2572" y="1312"/>
                  </a:lnTo>
                  <a:lnTo>
                    <a:pt x="2992" y="1260"/>
                  </a:lnTo>
                  <a:lnTo>
                    <a:pt x="3307" y="1312"/>
                  </a:lnTo>
                  <a:lnTo>
                    <a:pt x="3622" y="1365"/>
                  </a:lnTo>
                  <a:lnTo>
                    <a:pt x="3832" y="1522"/>
                  </a:lnTo>
                  <a:lnTo>
                    <a:pt x="3989" y="1680"/>
                  </a:lnTo>
                  <a:lnTo>
                    <a:pt x="4094" y="1837"/>
                  </a:lnTo>
                  <a:lnTo>
                    <a:pt x="4147" y="1995"/>
                  </a:lnTo>
                  <a:lnTo>
                    <a:pt x="4199" y="2205"/>
                  </a:lnTo>
                  <a:lnTo>
                    <a:pt x="4252" y="2624"/>
                  </a:lnTo>
                  <a:lnTo>
                    <a:pt x="4252" y="3674"/>
                  </a:lnTo>
                  <a:lnTo>
                    <a:pt x="5564" y="3674"/>
                  </a:lnTo>
                  <a:lnTo>
                    <a:pt x="5564" y="2624"/>
                  </a:lnTo>
                  <a:lnTo>
                    <a:pt x="5511" y="1890"/>
                  </a:lnTo>
                  <a:lnTo>
                    <a:pt x="5406" y="1417"/>
                  </a:lnTo>
                  <a:lnTo>
                    <a:pt x="5249" y="998"/>
                  </a:lnTo>
                  <a:lnTo>
                    <a:pt x="4986" y="683"/>
                  </a:lnTo>
                  <a:lnTo>
                    <a:pt x="4724" y="473"/>
                  </a:lnTo>
                  <a:lnTo>
                    <a:pt x="4461" y="315"/>
                  </a:lnTo>
                  <a:lnTo>
                    <a:pt x="4147" y="158"/>
                  </a:lnTo>
                  <a:lnTo>
                    <a:pt x="3884" y="105"/>
                  </a:lnTo>
                  <a:lnTo>
                    <a:pt x="3569" y="53"/>
                  </a:lnTo>
                  <a:lnTo>
                    <a:pt x="3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82" name="Google Shape;1482;p25"/>
            <p:cNvSpPr/>
            <p:nvPr/>
          </p:nvSpPr>
          <p:spPr>
            <a:xfrm>
              <a:off x="575861" y="3172889"/>
              <a:ext cx="46075" cy="96891"/>
            </a:xfrm>
            <a:custGeom>
              <a:avLst/>
              <a:gdLst/>
              <a:ahLst/>
              <a:cxnLst/>
              <a:rect l="l" t="t" r="r" b="b"/>
              <a:pathLst>
                <a:path w="5669" h="11914" extrusionOk="0">
                  <a:moveTo>
                    <a:pt x="1" y="1"/>
                  </a:moveTo>
                  <a:lnTo>
                    <a:pt x="1" y="11914"/>
                  </a:lnTo>
                  <a:lnTo>
                    <a:pt x="1470" y="11914"/>
                  </a:lnTo>
                  <a:lnTo>
                    <a:pt x="1260" y="1628"/>
                  </a:lnTo>
                  <a:lnTo>
                    <a:pt x="3569" y="11914"/>
                  </a:lnTo>
                  <a:lnTo>
                    <a:pt x="5668" y="11914"/>
                  </a:lnTo>
                  <a:lnTo>
                    <a:pt x="5668"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83" name="Google Shape;1483;p25"/>
            <p:cNvSpPr/>
            <p:nvPr/>
          </p:nvSpPr>
          <p:spPr>
            <a:xfrm>
              <a:off x="631307" y="3171612"/>
              <a:ext cx="46075" cy="99452"/>
            </a:xfrm>
            <a:custGeom>
              <a:avLst/>
              <a:gdLst/>
              <a:ahLst/>
              <a:cxnLst/>
              <a:rect l="l" t="t" r="r" b="b"/>
              <a:pathLst>
                <a:path w="5669" h="12229" extrusionOk="0">
                  <a:moveTo>
                    <a:pt x="2992" y="0"/>
                  </a:moveTo>
                  <a:lnTo>
                    <a:pt x="2520" y="53"/>
                  </a:lnTo>
                  <a:lnTo>
                    <a:pt x="2153" y="105"/>
                  </a:lnTo>
                  <a:lnTo>
                    <a:pt x="1838" y="158"/>
                  </a:lnTo>
                  <a:lnTo>
                    <a:pt x="1523" y="263"/>
                  </a:lnTo>
                  <a:lnTo>
                    <a:pt x="1260" y="420"/>
                  </a:lnTo>
                  <a:lnTo>
                    <a:pt x="1050" y="578"/>
                  </a:lnTo>
                  <a:lnTo>
                    <a:pt x="683" y="945"/>
                  </a:lnTo>
                  <a:lnTo>
                    <a:pt x="421"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4" y="9971"/>
                  </a:lnTo>
                  <a:lnTo>
                    <a:pt x="5616" y="9552"/>
                  </a:lnTo>
                  <a:lnTo>
                    <a:pt x="5669" y="7872"/>
                  </a:lnTo>
                  <a:lnTo>
                    <a:pt x="4252" y="7872"/>
                  </a:lnTo>
                  <a:lnTo>
                    <a:pt x="4252"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8" y="10496"/>
                  </a:lnTo>
                  <a:lnTo>
                    <a:pt x="1733"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8" y="1837"/>
                  </a:lnTo>
                  <a:lnTo>
                    <a:pt x="1995" y="1575"/>
                  </a:lnTo>
                  <a:lnTo>
                    <a:pt x="2205" y="1417"/>
                  </a:lnTo>
                  <a:lnTo>
                    <a:pt x="2572" y="1312"/>
                  </a:lnTo>
                  <a:lnTo>
                    <a:pt x="2992" y="1260"/>
                  </a:lnTo>
                  <a:lnTo>
                    <a:pt x="3360" y="1312"/>
                  </a:lnTo>
                  <a:lnTo>
                    <a:pt x="3674" y="1417"/>
                  </a:lnTo>
                  <a:lnTo>
                    <a:pt x="3884" y="1627"/>
                  </a:lnTo>
                  <a:lnTo>
                    <a:pt x="4042" y="1837"/>
                  </a:lnTo>
                  <a:lnTo>
                    <a:pt x="4147" y="2100"/>
                  </a:lnTo>
                  <a:lnTo>
                    <a:pt x="4199" y="2414"/>
                  </a:lnTo>
                  <a:lnTo>
                    <a:pt x="4199" y="3044"/>
                  </a:lnTo>
                  <a:lnTo>
                    <a:pt x="4199" y="3936"/>
                  </a:lnTo>
                  <a:lnTo>
                    <a:pt x="5564" y="3936"/>
                  </a:lnTo>
                  <a:lnTo>
                    <a:pt x="5564" y="2677"/>
                  </a:lnTo>
                  <a:lnTo>
                    <a:pt x="5564" y="2152"/>
                  </a:lnTo>
                  <a:lnTo>
                    <a:pt x="5459" y="1732"/>
                  </a:lnTo>
                  <a:lnTo>
                    <a:pt x="5301" y="1260"/>
                  </a:lnTo>
                  <a:lnTo>
                    <a:pt x="5091" y="893"/>
                  </a:lnTo>
                  <a:lnTo>
                    <a:pt x="4776" y="630"/>
                  </a:lnTo>
                  <a:lnTo>
                    <a:pt x="4462" y="368"/>
                  </a:lnTo>
                  <a:lnTo>
                    <a:pt x="4094" y="210"/>
                  </a:lnTo>
                  <a:lnTo>
                    <a:pt x="3727" y="105"/>
                  </a:lnTo>
                  <a:lnTo>
                    <a:pt x="3360"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84" name="Google Shape;1484;p25"/>
            <p:cNvSpPr/>
            <p:nvPr/>
          </p:nvSpPr>
          <p:spPr>
            <a:xfrm>
              <a:off x="277298" y="2872865"/>
              <a:ext cx="450841" cy="450687"/>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pic>
        <p:nvPicPr>
          <p:cNvPr id="1485" name="Google Shape;1485;p25"/>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1486" name="Google Shape;1486;p25"/>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00_Branding Slide_Saskatchewan_FR">
  <p:cSld name="TITLE_1_11_1_1">
    <p:spTree>
      <p:nvGrpSpPr>
        <p:cNvPr id="1" name="Shape 1487"/>
        <p:cNvGrpSpPr/>
        <p:nvPr/>
      </p:nvGrpSpPr>
      <p:grpSpPr>
        <a:xfrm>
          <a:off x="0" y="0"/>
          <a:ext cx="0" cy="0"/>
          <a:chOff x="0" y="0"/>
          <a:chExt cx="0" cy="0"/>
        </a:xfrm>
      </p:grpSpPr>
      <p:pic>
        <p:nvPicPr>
          <p:cNvPr id="1488" name="Google Shape;1488;p26"/>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1489" name="Google Shape;1489;p26"/>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006F7D">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6"/>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Saskatchewan, Canada - Photo: Unsplash</a:t>
            </a:r>
            <a:endParaRPr sz="1400" b="0" i="0" u="none" strike="noStrike" cap="none">
              <a:solidFill>
                <a:srgbClr val="FFFFFF"/>
              </a:solidFill>
              <a:latin typeface="Source Sans Pro"/>
              <a:ea typeface="Source Sans Pro"/>
              <a:cs typeface="Source Sans Pro"/>
              <a:sym typeface="Source Sans Pro"/>
            </a:endParaRPr>
          </a:p>
        </p:txBody>
      </p:sp>
      <p:sp>
        <p:nvSpPr>
          <p:cNvPr id="1491" name="Google Shape;1491;p26"/>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6"/>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3" name="Google Shape;1493;p26"/>
          <p:cNvGrpSpPr/>
          <p:nvPr/>
        </p:nvGrpSpPr>
        <p:grpSpPr>
          <a:xfrm>
            <a:off x="429700" y="1254487"/>
            <a:ext cx="4858710" cy="923133"/>
            <a:chOff x="277295" y="3594869"/>
            <a:chExt cx="2318861" cy="440573"/>
          </a:xfrm>
        </p:grpSpPr>
        <p:sp>
          <p:nvSpPr>
            <p:cNvPr id="1494" name="Google Shape;1494;p26"/>
            <p:cNvSpPr/>
            <p:nvPr/>
          </p:nvSpPr>
          <p:spPr>
            <a:xfrm>
              <a:off x="837311" y="3632417"/>
              <a:ext cx="71128" cy="146860"/>
            </a:xfrm>
            <a:custGeom>
              <a:avLst/>
              <a:gdLst/>
              <a:ahLst/>
              <a:cxnLst/>
              <a:rect l="l" t="t" r="r" b="b"/>
              <a:pathLst>
                <a:path w="8765" h="18473" extrusionOk="0">
                  <a:moveTo>
                    <a:pt x="4619" y="0"/>
                  </a:moveTo>
                  <a:lnTo>
                    <a:pt x="3884" y="53"/>
                  </a:lnTo>
                  <a:lnTo>
                    <a:pt x="3254" y="158"/>
                  </a:lnTo>
                  <a:lnTo>
                    <a:pt x="2677" y="315"/>
                  </a:lnTo>
                  <a:lnTo>
                    <a:pt x="2204" y="525"/>
                  </a:lnTo>
                  <a:lnTo>
                    <a:pt x="1785" y="787"/>
                  </a:lnTo>
                  <a:lnTo>
                    <a:pt x="1470" y="1102"/>
                  </a:lnTo>
                  <a:lnTo>
                    <a:pt x="1207" y="1417"/>
                  </a:lnTo>
                  <a:lnTo>
                    <a:pt x="945" y="1732"/>
                  </a:lnTo>
                  <a:lnTo>
                    <a:pt x="788" y="2099"/>
                  </a:lnTo>
                  <a:lnTo>
                    <a:pt x="683" y="2467"/>
                  </a:lnTo>
                  <a:lnTo>
                    <a:pt x="525" y="3149"/>
                  </a:lnTo>
                  <a:lnTo>
                    <a:pt x="473" y="3726"/>
                  </a:lnTo>
                  <a:lnTo>
                    <a:pt x="420" y="4198"/>
                  </a:lnTo>
                  <a:lnTo>
                    <a:pt x="473" y="4776"/>
                  </a:lnTo>
                  <a:lnTo>
                    <a:pt x="525" y="5353"/>
                  </a:lnTo>
                  <a:lnTo>
                    <a:pt x="630" y="5878"/>
                  </a:lnTo>
                  <a:lnTo>
                    <a:pt x="840" y="6403"/>
                  </a:lnTo>
                  <a:lnTo>
                    <a:pt x="1102" y="6927"/>
                  </a:lnTo>
                  <a:lnTo>
                    <a:pt x="1470" y="7452"/>
                  </a:lnTo>
                  <a:lnTo>
                    <a:pt x="1942" y="8029"/>
                  </a:lnTo>
                  <a:lnTo>
                    <a:pt x="2519" y="8659"/>
                  </a:lnTo>
                  <a:lnTo>
                    <a:pt x="4933" y="11178"/>
                  </a:lnTo>
                  <a:lnTo>
                    <a:pt x="5616" y="11913"/>
                  </a:lnTo>
                  <a:lnTo>
                    <a:pt x="5930" y="12228"/>
                  </a:lnTo>
                  <a:lnTo>
                    <a:pt x="6140" y="12595"/>
                  </a:lnTo>
                  <a:lnTo>
                    <a:pt x="6350" y="12962"/>
                  </a:lnTo>
                  <a:lnTo>
                    <a:pt x="6455"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1" y="16426"/>
                  </a:lnTo>
                  <a:lnTo>
                    <a:pt x="3149" y="16321"/>
                  </a:lnTo>
                  <a:lnTo>
                    <a:pt x="2939" y="16164"/>
                  </a:lnTo>
                  <a:lnTo>
                    <a:pt x="2782" y="16006"/>
                  </a:lnTo>
                  <a:lnTo>
                    <a:pt x="2519" y="15691"/>
                  </a:lnTo>
                  <a:lnTo>
                    <a:pt x="2362" y="15324"/>
                  </a:lnTo>
                  <a:lnTo>
                    <a:pt x="2257" y="14957"/>
                  </a:lnTo>
                  <a:lnTo>
                    <a:pt x="2152" y="14432"/>
                  </a:lnTo>
                  <a:lnTo>
                    <a:pt x="2152" y="13802"/>
                  </a:lnTo>
                  <a:lnTo>
                    <a:pt x="2152" y="12018"/>
                  </a:lnTo>
                  <a:lnTo>
                    <a:pt x="0" y="12018"/>
                  </a:lnTo>
                  <a:lnTo>
                    <a:pt x="0" y="14012"/>
                  </a:lnTo>
                  <a:lnTo>
                    <a:pt x="0" y="14537"/>
                  </a:lnTo>
                  <a:lnTo>
                    <a:pt x="53" y="15009"/>
                  </a:lnTo>
                  <a:lnTo>
                    <a:pt x="158" y="15481"/>
                  </a:lnTo>
                  <a:lnTo>
                    <a:pt x="263" y="15954"/>
                  </a:lnTo>
                  <a:lnTo>
                    <a:pt x="473" y="16426"/>
                  </a:lnTo>
                  <a:lnTo>
                    <a:pt x="683" y="16846"/>
                  </a:lnTo>
                  <a:lnTo>
                    <a:pt x="997" y="17213"/>
                  </a:lnTo>
                  <a:lnTo>
                    <a:pt x="1417" y="17581"/>
                  </a:lnTo>
                  <a:lnTo>
                    <a:pt x="1785" y="17843"/>
                  </a:lnTo>
                  <a:lnTo>
                    <a:pt x="2047" y="18000"/>
                  </a:lnTo>
                  <a:lnTo>
                    <a:pt x="2414" y="18158"/>
                  </a:lnTo>
                  <a:lnTo>
                    <a:pt x="2782" y="18263"/>
                  </a:lnTo>
                  <a:lnTo>
                    <a:pt x="3254" y="18368"/>
                  </a:lnTo>
                  <a:lnTo>
                    <a:pt x="3779" y="18473"/>
                  </a:lnTo>
                  <a:lnTo>
                    <a:pt x="4986" y="18473"/>
                  </a:lnTo>
                  <a:lnTo>
                    <a:pt x="5668" y="18368"/>
                  </a:lnTo>
                  <a:lnTo>
                    <a:pt x="6350" y="18105"/>
                  </a:lnTo>
                  <a:lnTo>
                    <a:pt x="6718" y="17948"/>
                  </a:lnTo>
                  <a:lnTo>
                    <a:pt x="7085" y="17738"/>
                  </a:lnTo>
                  <a:lnTo>
                    <a:pt x="7400" y="17528"/>
                  </a:lnTo>
                  <a:lnTo>
                    <a:pt x="7715" y="17213"/>
                  </a:lnTo>
                  <a:lnTo>
                    <a:pt x="8030" y="16846"/>
                  </a:lnTo>
                  <a:lnTo>
                    <a:pt x="8240" y="16479"/>
                  </a:lnTo>
                  <a:lnTo>
                    <a:pt x="8450" y="16006"/>
                  </a:lnTo>
                  <a:lnTo>
                    <a:pt x="8607" y="15481"/>
                  </a:lnTo>
                  <a:lnTo>
                    <a:pt x="8712" y="14852"/>
                  </a:lnTo>
                  <a:lnTo>
                    <a:pt x="8764" y="14170"/>
                  </a:lnTo>
                  <a:lnTo>
                    <a:pt x="8712" y="13487"/>
                  </a:lnTo>
                  <a:lnTo>
                    <a:pt x="8607" y="12805"/>
                  </a:lnTo>
                  <a:lnTo>
                    <a:pt x="8450" y="12280"/>
                  </a:lnTo>
                  <a:lnTo>
                    <a:pt x="8240" y="11755"/>
                  </a:lnTo>
                  <a:lnTo>
                    <a:pt x="7925" y="11231"/>
                  </a:lnTo>
                  <a:lnTo>
                    <a:pt x="7557" y="10706"/>
                  </a:lnTo>
                  <a:lnTo>
                    <a:pt x="7138" y="10181"/>
                  </a:lnTo>
                  <a:lnTo>
                    <a:pt x="6613" y="9656"/>
                  </a:lnTo>
                  <a:lnTo>
                    <a:pt x="4356" y="7295"/>
                  </a:lnTo>
                  <a:lnTo>
                    <a:pt x="3569" y="6403"/>
                  </a:lnTo>
                  <a:lnTo>
                    <a:pt x="3254" y="6035"/>
                  </a:lnTo>
                  <a:lnTo>
                    <a:pt x="2992" y="5668"/>
                  </a:lnTo>
                  <a:lnTo>
                    <a:pt x="2834" y="5301"/>
                  </a:lnTo>
                  <a:lnTo>
                    <a:pt x="2677" y="4933"/>
                  </a:lnTo>
                  <a:lnTo>
                    <a:pt x="2624" y="4513"/>
                  </a:lnTo>
                  <a:lnTo>
                    <a:pt x="2624" y="4041"/>
                  </a:lnTo>
                  <a:lnTo>
                    <a:pt x="2624" y="3516"/>
                  </a:lnTo>
                  <a:lnTo>
                    <a:pt x="2677" y="3149"/>
                  </a:lnTo>
                  <a:lnTo>
                    <a:pt x="2834" y="2782"/>
                  </a:lnTo>
                  <a:lnTo>
                    <a:pt x="3044" y="2467"/>
                  </a:lnTo>
                  <a:lnTo>
                    <a:pt x="3202" y="2309"/>
                  </a:lnTo>
                  <a:lnTo>
                    <a:pt x="3411" y="2204"/>
                  </a:lnTo>
                  <a:lnTo>
                    <a:pt x="3621" y="2047"/>
                  </a:lnTo>
                  <a:lnTo>
                    <a:pt x="3884" y="1994"/>
                  </a:lnTo>
                  <a:lnTo>
                    <a:pt x="4146" y="1942"/>
                  </a:lnTo>
                  <a:lnTo>
                    <a:pt x="5038" y="1942"/>
                  </a:lnTo>
                  <a:lnTo>
                    <a:pt x="5406" y="2099"/>
                  </a:lnTo>
                  <a:lnTo>
                    <a:pt x="5773" y="2309"/>
                  </a:lnTo>
                  <a:lnTo>
                    <a:pt x="5983" y="2519"/>
                  </a:lnTo>
                  <a:lnTo>
                    <a:pt x="6140" y="2782"/>
                  </a:lnTo>
                  <a:lnTo>
                    <a:pt x="6245" y="2991"/>
                  </a:lnTo>
                  <a:lnTo>
                    <a:pt x="6350" y="3359"/>
                  </a:lnTo>
                  <a:lnTo>
                    <a:pt x="6403" y="3936"/>
                  </a:lnTo>
                  <a:lnTo>
                    <a:pt x="6455" y="5563"/>
                  </a:lnTo>
                  <a:lnTo>
                    <a:pt x="8397" y="5563"/>
                  </a:lnTo>
                  <a:lnTo>
                    <a:pt x="8397" y="3936"/>
                  </a:lnTo>
                  <a:lnTo>
                    <a:pt x="8345" y="2834"/>
                  </a:lnTo>
                  <a:lnTo>
                    <a:pt x="8292" y="2467"/>
                  </a:lnTo>
                  <a:lnTo>
                    <a:pt x="8187" y="2099"/>
                  </a:lnTo>
                  <a:lnTo>
                    <a:pt x="8030" y="1784"/>
                  </a:lnTo>
                  <a:lnTo>
                    <a:pt x="7872" y="1470"/>
                  </a:lnTo>
                  <a:lnTo>
                    <a:pt x="7557" y="1050"/>
                  </a:lnTo>
                  <a:lnTo>
                    <a:pt x="7138"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6"/>
            <p:cNvSpPr/>
            <p:nvPr/>
          </p:nvSpPr>
          <p:spPr>
            <a:xfrm>
              <a:off x="920782" y="3674552"/>
              <a:ext cx="58347" cy="104725"/>
            </a:xfrm>
            <a:custGeom>
              <a:avLst/>
              <a:gdLst/>
              <a:ahLst/>
              <a:cxnLst/>
              <a:rect l="l" t="t" r="r" b="b"/>
              <a:pathLst>
                <a:path w="7190" h="13173" extrusionOk="0">
                  <a:moveTo>
                    <a:pt x="3989" y="1575"/>
                  </a:moveTo>
                  <a:lnTo>
                    <a:pt x="4199" y="1627"/>
                  </a:lnTo>
                  <a:lnTo>
                    <a:pt x="4409" y="1732"/>
                  </a:lnTo>
                  <a:lnTo>
                    <a:pt x="4566" y="1837"/>
                  </a:lnTo>
                  <a:lnTo>
                    <a:pt x="4881" y="2100"/>
                  </a:lnTo>
                  <a:lnTo>
                    <a:pt x="5038" y="2415"/>
                  </a:lnTo>
                  <a:lnTo>
                    <a:pt x="5143" y="2782"/>
                  </a:lnTo>
                  <a:lnTo>
                    <a:pt x="5248" y="3149"/>
                  </a:lnTo>
                  <a:lnTo>
                    <a:pt x="5248" y="3779"/>
                  </a:lnTo>
                  <a:lnTo>
                    <a:pt x="5248" y="5353"/>
                  </a:lnTo>
                  <a:lnTo>
                    <a:pt x="2047" y="5353"/>
                  </a:lnTo>
                  <a:lnTo>
                    <a:pt x="2099" y="3464"/>
                  </a:lnTo>
                  <a:lnTo>
                    <a:pt x="2152" y="2992"/>
                  </a:lnTo>
                  <a:lnTo>
                    <a:pt x="2204" y="2624"/>
                  </a:lnTo>
                  <a:lnTo>
                    <a:pt x="2362" y="2310"/>
                  </a:lnTo>
                  <a:lnTo>
                    <a:pt x="2467" y="2100"/>
                  </a:lnTo>
                  <a:lnTo>
                    <a:pt x="2624" y="1942"/>
                  </a:lnTo>
                  <a:lnTo>
                    <a:pt x="2782" y="1785"/>
                  </a:lnTo>
                  <a:lnTo>
                    <a:pt x="3044" y="1680"/>
                  </a:lnTo>
                  <a:lnTo>
                    <a:pt x="3359" y="1575"/>
                  </a:lnTo>
                  <a:close/>
                  <a:moveTo>
                    <a:pt x="3516" y="1"/>
                  </a:moveTo>
                  <a:lnTo>
                    <a:pt x="2939" y="53"/>
                  </a:lnTo>
                  <a:lnTo>
                    <a:pt x="2414" y="158"/>
                  </a:lnTo>
                  <a:lnTo>
                    <a:pt x="1994" y="263"/>
                  </a:lnTo>
                  <a:lnTo>
                    <a:pt x="1575" y="473"/>
                  </a:lnTo>
                  <a:lnTo>
                    <a:pt x="1260" y="683"/>
                  </a:lnTo>
                  <a:lnTo>
                    <a:pt x="945"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473" y="11546"/>
                  </a:lnTo>
                  <a:lnTo>
                    <a:pt x="683" y="11808"/>
                  </a:lnTo>
                  <a:lnTo>
                    <a:pt x="840" y="12071"/>
                  </a:lnTo>
                  <a:lnTo>
                    <a:pt x="1050" y="12281"/>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4"/>
                  </a:lnTo>
                  <a:lnTo>
                    <a:pt x="4566" y="11336"/>
                  </a:lnTo>
                  <a:lnTo>
                    <a:pt x="4409" y="11389"/>
                  </a:lnTo>
                  <a:lnTo>
                    <a:pt x="4199" y="11493"/>
                  </a:lnTo>
                  <a:lnTo>
                    <a:pt x="3674" y="11546"/>
                  </a:lnTo>
                  <a:lnTo>
                    <a:pt x="3464" y="11493"/>
                  </a:lnTo>
                  <a:lnTo>
                    <a:pt x="3202" y="11493"/>
                  </a:lnTo>
                  <a:lnTo>
                    <a:pt x="2834" y="11336"/>
                  </a:lnTo>
                  <a:lnTo>
                    <a:pt x="2572" y="11074"/>
                  </a:lnTo>
                  <a:lnTo>
                    <a:pt x="2362" y="10811"/>
                  </a:lnTo>
                  <a:lnTo>
                    <a:pt x="2257" y="10496"/>
                  </a:lnTo>
                  <a:lnTo>
                    <a:pt x="2152" y="10234"/>
                  </a:lnTo>
                  <a:lnTo>
                    <a:pt x="2099" y="9709"/>
                  </a:lnTo>
                  <a:lnTo>
                    <a:pt x="2047" y="8555"/>
                  </a:lnTo>
                  <a:lnTo>
                    <a:pt x="2047" y="6980"/>
                  </a:lnTo>
                  <a:lnTo>
                    <a:pt x="7190" y="6980"/>
                  </a:lnTo>
                  <a:lnTo>
                    <a:pt x="7137" y="3936"/>
                  </a:lnTo>
                  <a:lnTo>
                    <a:pt x="7137"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6"/>
            <p:cNvSpPr/>
            <p:nvPr/>
          </p:nvSpPr>
          <p:spPr>
            <a:xfrm>
              <a:off x="995310" y="3674552"/>
              <a:ext cx="43870" cy="102642"/>
            </a:xfrm>
            <a:custGeom>
              <a:avLst/>
              <a:gdLst/>
              <a:ahLst/>
              <a:cxnLst/>
              <a:rect l="l" t="t" r="r" b="b"/>
              <a:pathLst>
                <a:path w="5406" h="12911" extrusionOk="0">
                  <a:moveTo>
                    <a:pt x="5038" y="1"/>
                  </a:moveTo>
                  <a:lnTo>
                    <a:pt x="4671" y="53"/>
                  </a:lnTo>
                  <a:lnTo>
                    <a:pt x="4303" y="105"/>
                  </a:lnTo>
                  <a:lnTo>
                    <a:pt x="4041" y="210"/>
                  </a:lnTo>
                  <a:lnTo>
                    <a:pt x="3726" y="368"/>
                  </a:lnTo>
                  <a:lnTo>
                    <a:pt x="3464" y="525"/>
                  </a:lnTo>
                  <a:lnTo>
                    <a:pt x="3044" y="893"/>
                  </a:lnTo>
                  <a:lnTo>
                    <a:pt x="2677" y="1313"/>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2"/>
                  </a:lnTo>
                  <a:lnTo>
                    <a:pt x="2677" y="3149"/>
                  </a:lnTo>
                  <a:lnTo>
                    <a:pt x="2939" y="2834"/>
                  </a:lnTo>
                  <a:lnTo>
                    <a:pt x="3254" y="2572"/>
                  </a:lnTo>
                  <a:lnTo>
                    <a:pt x="3621" y="2362"/>
                  </a:lnTo>
                  <a:lnTo>
                    <a:pt x="3936" y="2257"/>
                  </a:lnTo>
                  <a:lnTo>
                    <a:pt x="4303" y="2205"/>
                  </a:lnTo>
                  <a:lnTo>
                    <a:pt x="4671" y="2152"/>
                  </a:lnTo>
                  <a:lnTo>
                    <a:pt x="5406" y="2152"/>
                  </a:lnTo>
                  <a:lnTo>
                    <a:pt x="5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6"/>
            <p:cNvSpPr/>
            <p:nvPr/>
          </p:nvSpPr>
          <p:spPr>
            <a:xfrm>
              <a:off x="1046410" y="3676222"/>
              <a:ext cx="64319" cy="100973"/>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6"/>
            <p:cNvSpPr/>
            <p:nvPr/>
          </p:nvSpPr>
          <p:spPr>
            <a:xfrm>
              <a:off x="112008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6"/>
            <p:cNvSpPr/>
            <p:nvPr/>
          </p:nvSpPr>
          <p:spPr>
            <a:xfrm>
              <a:off x="1152879" y="3674552"/>
              <a:ext cx="58355" cy="104725"/>
            </a:xfrm>
            <a:custGeom>
              <a:avLst/>
              <a:gdLst/>
              <a:ahLst/>
              <a:cxnLst/>
              <a:rect l="l" t="t" r="r" b="b"/>
              <a:pathLst>
                <a:path w="7191" h="13173" extrusionOk="0">
                  <a:moveTo>
                    <a:pt x="3097" y="1"/>
                  </a:moveTo>
                  <a:lnTo>
                    <a:pt x="2520"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1"/>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1"/>
                  </a:lnTo>
                  <a:lnTo>
                    <a:pt x="6298" y="12176"/>
                  </a:lnTo>
                  <a:lnTo>
                    <a:pt x="6560" y="11861"/>
                  </a:lnTo>
                  <a:lnTo>
                    <a:pt x="6718" y="11546"/>
                  </a:lnTo>
                  <a:lnTo>
                    <a:pt x="6875" y="11179"/>
                  </a:lnTo>
                  <a:lnTo>
                    <a:pt x="6980" y="10759"/>
                  </a:lnTo>
                  <a:lnTo>
                    <a:pt x="7138" y="9972"/>
                  </a:lnTo>
                  <a:lnTo>
                    <a:pt x="7190" y="9079"/>
                  </a:lnTo>
                  <a:lnTo>
                    <a:pt x="7190" y="8187"/>
                  </a:lnTo>
                  <a:lnTo>
                    <a:pt x="5248" y="8187"/>
                  </a:lnTo>
                  <a:lnTo>
                    <a:pt x="5248" y="8974"/>
                  </a:lnTo>
                  <a:lnTo>
                    <a:pt x="5248" y="9604"/>
                  </a:lnTo>
                  <a:lnTo>
                    <a:pt x="5143" y="10181"/>
                  </a:lnTo>
                  <a:lnTo>
                    <a:pt x="5039" y="10654"/>
                  </a:lnTo>
                  <a:lnTo>
                    <a:pt x="4829"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5"/>
                  </a:lnTo>
                  <a:lnTo>
                    <a:pt x="5091" y="2362"/>
                  </a:lnTo>
                  <a:lnTo>
                    <a:pt x="5196" y="2834"/>
                  </a:lnTo>
                  <a:lnTo>
                    <a:pt x="5248" y="3412"/>
                  </a:lnTo>
                  <a:lnTo>
                    <a:pt x="5248" y="4829"/>
                  </a:lnTo>
                  <a:lnTo>
                    <a:pt x="7190" y="4829"/>
                  </a:lnTo>
                  <a:lnTo>
                    <a:pt x="7190" y="3884"/>
                  </a:lnTo>
                  <a:lnTo>
                    <a:pt x="7138" y="2992"/>
                  </a:lnTo>
                  <a:lnTo>
                    <a:pt x="7033" y="2205"/>
                  </a:lnTo>
                  <a:lnTo>
                    <a:pt x="6928" y="1837"/>
                  </a:lnTo>
                  <a:lnTo>
                    <a:pt x="6770" y="1470"/>
                  </a:lnTo>
                  <a:lnTo>
                    <a:pt x="6560" y="1155"/>
                  </a:lnTo>
                  <a:lnTo>
                    <a:pt x="6351"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6"/>
            <p:cNvSpPr/>
            <p:nvPr/>
          </p:nvSpPr>
          <p:spPr>
            <a:xfrm>
              <a:off x="1225703" y="3674552"/>
              <a:ext cx="58355" cy="104725"/>
            </a:xfrm>
            <a:custGeom>
              <a:avLst/>
              <a:gdLst/>
              <a:ahLst/>
              <a:cxnLst/>
              <a:rect l="l" t="t" r="r" b="b"/>
              <a:pathLst>
                <a:path w="7191" h="13173" extrusionOk="0">
                  <a:moveTo>
                    <a:pt x="3936" y="1575"/>
                  </a:moveTo>
                  <a:lnTo>
                    <a:pt x="4199" y="1627"/>
                  </a:lnTo>
                  <a:lnTo>
                    <a:pt x="4409" y="1732"/>
                  </a:lnTo>
                  <a:lnTo>
                    <a:pt x="4566" y="1837"/>
                  </a:lnTo>
                  <a:lnTo>
                    <a:pt x="4829" y="2100"/>
                  </a:lnTo>
                  <a:lnTo>
                    <a:pt x="5039" y="2415"/>
                  </a:lnTo>
                  <a:lnTo>
                    <a:pt x="5143" y="2782"/>
                  </a:lnTo>
                  <a:lnTo>
                    <a:pt x="5196" y="3149"/>
                  </a:lnTo>
                  <a:lnTo>
                    <a:pt x="5248" y="3779"/>
                  </a:lnTo>
                  <a:lnTo>
                    <a:pt x="5248" y="5353"/>
                  </a:lnTo>
                  <a:lnTo>
                    <a:pt x="2047" y="5353"/>
                  </a:lnTo>
                  <a:lnTo>
                    <a:pt x="2100" y="3464"/>
                  </a:lnTo>
                  <a:lnTo>
                    <a:pt x="2100" y="2992"/>
                  </a:lnTo>
                  <a:lnTo>
                    <a:pt x="2205" y="2624"/>
                  </a:lnTo>
                  <a:lnTo>
                    <a:pt x="2362" y="2310"/>
                  </a:lnTo>
                  <a:lnTo>
                    <a:pt x="2467" y="2100"/>
                  </a:lnTo>
                  <a:lnTo>
                    <a:pt x="2624" y="1942"/>
                  </a:lnTo>
                  <a:lnTo>
                    <a:pt x="2782" y="1785"/>
                  </a:lnTo>
                  <a:lnTo>
                    <a:pt x="3044" y="1680"/>
                  </a:lnTo>
                  <a:lnTo>
                    <a:pt x="3307" y="1575"/>
                  </a:lnTo>
                  <a:close/>
                  <a:moveTo>
                    <a:pt x="3517" y="1"/>
                  </a:moveTo>
                  <a:lnTo>
                    <a:pt x="2939" y="53"/>
                  </a:lnTo>
                  <a:lnTo>
                    <a:pt x="2415" y="158"/>
                  </a:lnTo>
                  <a:lnTo>
                    <a:pt x="1942" y="263"/>
                  </a:lnTo>
                  <a:lnTo>
                    <a:pt x="1575" y="473"/>
                  </a:lnTo>
                  <a:lnTo>
                    <a:pt x="1260" y="683"/>
                  </a:lnTo>
                  <a:lnTo>
                    <a:pt x="945" y="945"/>
                  </a:lnTo>
                  <a:lnTo>
                    <a:pt x="735" y="1260"/>
                  </a:lnTo>
                  <a:lnTo>
                    <a:pt x="525" y="1627"/>
                  </a:lnTo>
                  <a:lnTo>
                    <a:pt x="368" y="1995"/>
                  </a:lnTo>
                  <a:lnTo>
                    <a:pt x="263" y="2362"/>
                  </a:lnTo>
                  <a:lnTo>
                    <a:pt x="105" y="3254"/>
                  </a:lnTo>
                  <a:lnTo>
                    <a:pt x="0" y="4199"/>
                  </a:lnTo>
                  <a:lnTo>
                    <a:pt x="0" y="5248"/>
                  </a:lnTo>
                  <a:lnTo>
                    <a:pt x="0" y="8240"/>
                  </a:lnTo>
                  <a:lnTo>
                    <a:pt x="105" y="9919"/>
                  </a:lnTo>
                  <a:lnTo>
                    <a:pt x="105" y="10391"/>
                  </a:lnTo>
                  <a:lnTo>
                    <a:pt x="210" y="10706"/>
                  </a:lnTo>
                  <a:lnTo>
                    <a:pt x="315" y="11179"/>
                  </a:lnTo>
                  <a:lnTo>
                    <a:pt x="473" y="11546"/>
                  </a:lnTo>
                  <a:lnTo>
                    <a:pt x="630" y="11808"/>
                  </a:lnTo>
                  <a:lnTo>
                    <a:pt x="840" y="12071"/>
                  </a:lnTo>
                  <a:lnTo>
                    <a:pt x="1050" y="12281"/>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4"/>
                  </a:lnTo>
                  <a:lnTo>
                    <a:pt x="4566" y="11336"/>
                  </a:lnTo>
                  <a:lnTo>
                    <a:pt x="4356" y="11389"/>
                  </a:lnTo>
                  <a:lnTo>
                    <a:pt x="4199" y="11493"/>
                  </a:lnTo>
                  <a:lnTo>
                    <a:pt x="3674" y="11546"/>
                  </a:lnTo>
                  <a:lnTo>
                    <a:pt x="3412" y="11493"/>
                  </a:lnTo>
                  <a:lnTo>
                    <a:pt x="3202" y="11493"/>
                  </a:lnTo>
                  <a:lnTo>
                    <a:pt x="2834"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5" y="1522"/>
                  </a:lnTo>
                  <a:lnTo>
                    <a:pt x="6455" y="1208"/>
                  </a:lnTo>
                  <a:lnTo>
                    <a:pt x="6246"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6"/>
            <p:cNvSpPr/>
            <p:nvPr/>
          </p:nvSpPr>
          <p:spPr>
            <a:xfrm>
              <a:off x="1347501" y="3674552"/>
              <a:ext cx="59207" cy="102642"/>
            </a:xfrm>
            <a:custGeom>
              <a:avLst/>
              <a:gdLst/>
              <a:ahLst/>
              <a:cxnLst/>
              <a:rect l="l" t="t" r="r" b="b"/>
              <a:pathLst>
                <a:path w="7296" h="12911" extrusionOk="0">
                  <a:moveTo>
                    <a:pt x="4671" y="1"/>
                  </a:moveTo>
                  <a:lnTo>
                    <a:pt x="4094" y="53"/>
                  </a:lnTo>
                  <a:lnTo>
                    <a:pt x="3622" y="158"/>
                  </a:lnTo>
                  <a:lnTo>
                    <a:pt x="3202" y="315"/>
                  </a:lnTo>
                  <a:lnTo>
                    <a:pt x="2834" y="525"/>
                  </a:lnTo>
                  <a:lnTo>
                    <a:pt x="2572" y="735"/>
                  </a:lnTo>
                  <a:lnTo>
                    <a:pt x="2310" y="998"/>
                  </a:lnTo>
                  <a:lnTo>
                    <a:pt x="1942" y="1417"/>
                  </a:lnTo>
                  <a:lnTo>
                    <a:pt x="1942" y="210"/>
                  </a:lnTo>
                  <a:lnTo>
                    <a:pt x="1" y="210"/>
                  </a:lnTo>
                  <a:lnTo>
                    <a:pt x="1" y="12910"/>
                  </a:lnTo>
                  <a:lnTo>
                    <a:pt x="2047" y="12910"/>
                  </a:lnTo>
                  <a:lnTo>
                    <a:pt x="2047" y="4724"/>
                  </a:lnTo>
                  <a:lnTo>
                    <a:pt x="2047" y="3622"/>
                  </a:lnTo>
                  <a:lnTo>
                    <a:pt x="2152" y="3097"/>
                  </a:lnTo>
                  <a:lnTo>
                    <a:pt x="2257" y="2624"/>
                  </a:lnTo>
                  <a:lnTo>
                    <a:pt x="2467" y="2205"/>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100"/>
                  </a:lnTo>
                  <a:lnTo>
                    <a:pt x="5039" y="2415"/>
                  </a:lnTo>
                  <a:lnTo>
                    <a:pt x="5144" y="2887"/>
                  </a:lnTo>
                  <a:lnTo>
                    <a:pt x="5196" y="3412"/>
                  </a:lnTo>
                  <a:lnTo>
                    <a:pt x="5249" y="4619"/>
                  </a:lnTo>
                  <a:lnTo>
                    <a:pt x="5249" y="12910"/>
                  </a:lnTo>
                  <a:lnTo>
                    <a:pt x="7295" y="12910"/>
                  </a:lnTo>
                  <a:lnTo>
                    <a:pt x="7295" y="3989"/>
                  </a:lnTo>
                  <a:lnTo>
                    <a:pt x="7295" y="3307"/>
                  </a:lnTo>
                  <a:lnTo>
                    <a:pt x="7243" y="2624"/>
                  </a:lnTo>
                  <a:lnTo>
                    <a:pt x="7138" y="1942"/>
                  </a:lnTo>
                  <a:lnTo>
                    <a:pt x="7085" y="1627"/>
                  </a:lnTo>
                  <a:lnTo>
                    <a:pt x="6980" y="1313"/>
                  </a:lnTo>
                  <a:lnTo>
                    <a:pt x="6823" y="1050"/>
                  </a:lnTo>
                  <a:lnTo>
                    <a:pt x="6665" y="788"/>
                  </a:lnTo>
                  <a:lnTo>
                    <a:pt x="6456" y="578"/>
                  </a:lnTo>
                  <a:lnTo>
                    <a:pt x="6193" y="368"/>
                  </a:lnTo>
                  <a:lnTo>
                    <a:pt x="5878" y="210"/>
                  </a:lnTo>
                  <a:lnTo>
                    <a:pt x="5511" y="105"/>
                  </a:lnTo>
                  <a:lnTo>
                    <a:pt x="5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6"/>
            <p:cNvSpPr/>
            <p:nvPr/>
          </p:nvSpPr>
          <p:spPr>
            <a:xfrm>
              <a:off x="1425007" y="3676222"/>
              <a:ext cx="58777" cy="103056"/>
            </a:xfrm>
            <a:custGeom>
              <a:avLst/>
              <a:gdLst/>
              <a:ahLst/>
              <a:cxnLst/>
              <a:rect l="l" t="t" r="r" b="b"/>
              <a:pathLst>
                <a:path w="7243" h="12963" extrusionOk="0">
                  <a:moveTo>
                    <a:pt x="1" y="0"/>
                  </a:moveTo>
                  <a:lnTo>
                    <a:pt x="1" y="8030"/>
                  </a:lnTo>
                  <a:lnTo>
                    <a:pt x="1" y="9447"/>
                  </a:lnTo>
                  <a:lnTo>
                    <a:pt x="53" y="10496"/>
                  </a:lnTo>
                  <a:lnTo>
                    <a:pt x="158" y="10916"/>
                  </a:lnTo>
                  <a:lnTo>
                    <a:pt x="263" y="11283"/>
                  </a:lnTo>
                  <a:lnTo>
                    <a:pt x="368" y="11651"/>
                  </a:lnTo>
                  <a:lnTo>
                    <a:pt x="578" y="11966"/>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6"/>
                  </a:lnTo>
                  <a:lnTo>
                    <a:pt x="5301" y="11546"/>
                  </a:lnTo>
                  <a:lnTo>
                    <a:pt x="5301" y="12700"/>
                  </a:lnTo>
                  <a:lnTo>
                    <a:pt x="7243" y="12700"/>
                  </a:lnTo>
                  <a:lnTo>
                    <a:pt x="7243" y="0"/>
                  </a:lnTo>
                  <a:lnTo>
                    <a:pt x="5249" y="0"/>
                  </a:lnTo>
                  <a:lnTo>
                    <a:pt x="5249" y="8345"/>
                  </a:lnTo>
                  <a:lnTo>
                    <a:pt x="5249" y="9342"/>
                  </a:lnTo>
                  <a:lnTo>
                    <a:pt x="5196" y="9867"/>
                  </a:lnTo>
                  <a:lnTo>
                    <a:pt x="5039" y="10339"/>
                  </a:lnTo>
                  <a:lnTo>
                    <a:pt x="4829" y="10811"/>
                  </a:lnTo>
                  <a:lnTo>
                    <a:pt x="4671" y="10969"/>
                  </a:lnTo>
                  <a:lnTo>
                    <a:pt x="4514" y="11126"/>
                  </a:lnTo>
                  <a:lnTo>
                    <a:pt x="4304" y="11231"/>
                  </a:lnTo>
                  <a:lnTo>
                    <a:pt x="4094" y="11336"/>
                  </a:lnTo>
                  <a:lnTo>
                    <a:pt x="3832" y="11388"/>
                  </a:lnTo>
                  <a:lnTo>
                    <a:pt x="3517" y="11441"/>
                  </a:lnTo>
                  <a:lnTo>
                    <a:pt x="3255" y="11388"/>
                  </a:lnTo>
                  <a:lnTo>
                    <a:pt x="3045" y="11336"/>
                  </a:lnTo>
                  <a:lnTo>
                    <a:pt x="2835" y="11283"/>
                  </a:lnTo>
                  <a:lnTo>
                    <a:pt x="2677" y="11179"/>
                  </a:lnTo>
                  <a:lnTo>
                    <a:pt x="2415" y="10969"/>
                  </a:lnTo>
                  <a:lnTo>
                    <a:pt x="2257" y="10706"/>
                  </a:lnTo>
                  <a:lnTo>
                    <a:pt x="2152" y="10391"/>
                  </a:lnTo>
                  <a:lnTo>
                    <a:pt x="2048" y="10076"/>
                  </a:lnTo>
                  <a:lnTo>
                    <a:pt x="2048" y="9552"/>
                  </a:lnTo>
                  <a:lnTo>
                    <a:pt x="1995" y="8345"/>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6"/>
            <p:cNvSpPr/>
            <p:nvPr/>
          </p:nvSpPr>
          <p:spPr>
            <a:xfrm>
              <a:off x="1502092" y="3674552"/>
              <a:ext cx="102217" cy="102642"/>
            </a:xfrm>
            <a:custGeom>
              <a:avLst/>
              <a:gdLst/>
              <a:ahLst/>
              <a:cxnLst/>
              <a:rect l="l" t="t" r="r" b="b"/>
              <a:pathLst>
                <a:path w="12596" h="12911" extrusionOk="0">
                  <a:moveTo>
                    <a:pt x="4619" y="1"/>
                  </a:moveTo>
                  <a:lnTo>
                    <a:pt x="4094" y="53"/>
                  </a:lnTo>
                  <a:lnTo>
                    <a:pt x="3569" y="158"/>
                  </a:lnTo>
                  <a:lnTo>
                    <a:pt x="3202" y="315"/>
                  </a:lnTo>
                  <a:lnTo>
                    <a:pt x="2834" y="578"/>
                  </a:lnTo>
                  <a:lnTo>
                    <a:pt x="2520" y="788"/>
                  </a:lnTo>
                  <a:lnTo>
                    <a:pt x="2257" y="1050"/>
                  </a:lnTo>
                  <a:lnTo>
                    <a:pt x="1890" y="1470"/>
                  </a:lnTo>
                  <a:lnTo>
                    <a:pt x="1890" y="210"/>
                  </a:lnTo>
                  <a:lnTo>
                    <a:pt x="1" y="210"/>
                  </a:lnTo>
                  <a:lnTo>
                    <a:pt x="1" y="12910"/>
                  </a:lnTo>
                  <a:lnTo>
                    <a:pt x="2047" y="12910"/>
                  </a:lnTo>
                  <a:lnTo>
                    <a:pt x="2047" y="4619"/>
                  </a:lnTo>
                  <a:lnTo>
                    <a:pt x="2047" y="3517"/>
                  </a:lnTo>
                  <a:lnTo>
                    <a:pt x="2100" y="3044"/>
                  </a:lnTo>
                  <a:lnTo>
                    <a:pt x="2257" y="2572"/>
                  </a:lnTo>
                  <a:lnTo>
                    <a:pt x="2415" y="2152"/>
                  </a:lnTo>
                  <a:lnTo>
                    <a:pt x="2572" y="1995"/>
                  </a:lnTo>
                  <a:lnTo>
                    <a:pt x="2730" y="1837"/>
                  </a:lnTo>
                  <a:lnTo>
                    <a:pt x="2939" y="1732"/>
                  </a:lnTo>
                  <a:lnTo>
                    <a:pt x="3149" y="1627"/>
                  </a:lnTo>
                  <a:lnTo>
                    <a:pt x="3412" y="1575"/>
                  </a:lnTo>
                  <a:lnTo>
                    <a:pt x="3989" y="1575"/>
                  </a:lnTo>
                  <a:lnTo>
                    <a:pt x="4199" y="1627"/>
                  </a:lnTo>
                  <a:lnTo>
                    <a:pt x="4409" y="1680"/>
                  </a:lnTo>
                  <a:lnTo>
                    <a:pt x="4619" y="1785"/>
                  </a:lnTo>
                  <a:lnTo>
                    <a:pt x="4776" y="1942"/>
                  </a:lnTo>
                  <a:lnTo>
                    <a:pt x="4881" y="2100"/>
                  </a:lnTo>
                  <a:lnTo>
                    <a:pt x="5091" y="2467"/>
                  </a:lnTo>
                  <a:lnTo>
                    <a:pt x="5196" y="2887"/>
                  </a:lnTo>
                  <a:lnTo>
                    <a:pt x="5249" y="3412"/>
                  </a:lnTo>
                  <a:lnTo>
                    <a:pt x="5249" y="4619"/>
                  </a:lnTo>
                  <a:lnTo>
                    <a:pt x="5249" y="12910"/>
                  </a:lnTo>
                  <a:lnTo>
                    <a:pt x="7295" y="12910"/>
                  </a:lnTo>
                  <a:lnTo>
                    <a:pt x="7295" y="4619"/>
                  </a:lnTo>
                  <a:lnTo>
                    <a:pt x="7348" y="3569"/>
                  </a:lnTo>
                  <a:lnTo>
                    <a:pt x="7400" y="3044"/>
                  </a:lnTo>
                  <a:lnTo>
                    <a:pt x="7505" y="2572"/>
                  </a:lnTo>
                  <a:lnTo>
                    <a:pt x="7715" y="2152"/>
                  </a:lnTo>
                  <a:lnTo>
                    <a:pt x="7872" y="1995"/>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9"/>
                  </a:lnTo>
                  <a:lnTo>
                    <a:pt x="10549" y="12910"/>
                  </a:lnTo>
                  <a:lnTo>
                    <a:pt x="12596" y="12910"/>
                  </a:lnTo>
                  <a:lnTo>
                    <a:pt x="12596" y="4619"/>
                  </a:lnTo>
                  <a:lnTo>
                    <a:pt x="12596" y="3307"/>
                  </a:lnTo>
                  <a:lnTo>
                    <a:pt x="12543" y="2729"/>
                  </a:lnTo>
                  <a:lnTo>
                    <a:pt x="12491" y="2257"/>
                  </a:lnTo>
                  <a:lnTo>
                    <a:pt x="12386" y="1837"/>
                  </a:lnTo>
                  <a:lnTo>
                    <a:pt x="12228" y="1470"/>
                  </a:lnTo>
                  <a:lnTo>
                    <a:pt x="12018" y="1103"/>
                  </a:lnTo>
                  <a:lnTo>
                    <a:pt x="11756" y="788"/>
                  </a:lnTo>
                  <a:lnTo>
                    <a:pt x="11441" y="525"/>
                  </a:lnTo>
                  <a:lnTo>
                    <a:pt x="11126" y="315"/>
                  </a:lnTo>
                  <a:lnTo>
                    <a:pt x="10811" y="210"/>
                  </a:lnTo>
                  <a:lnTo>
                    <a:pt x="10549" y="105"/>
                  </a:lnTo>
                  <a:lnTo>
                    <a:pt x="10077" y="1"/>
                  </a:lnTo>
                  <a:lnTo>
                    <a:pt x="9762" y="1"/>
                  </a:lnTo>
                  <a:lnTo>
                    <a:pt x="9237" y="53"/>
                  </a:lnTo>
                  <a:lnTo>
                    <a:pt x="8765" y="158"/>
                  </a:lnTo>
                  <a:lnTo>
                    <a:pt x="8345" y="315"/>
                  </a:lnTo>
                  <a:lnTo>
                    <a:pt x="8030" y="525"/>
                  </a:lnTo>
                  <a:lnTo>
                    <a:pt x="7715" y="788"/>
                  </a:lnTo>
                  <a:lnTo>
                    <a:pt x="7505" y="1050"/>
                  </a:lnTo>
                  <a:lnTo>
                    <a:pt x="7138" y="1470"/>
                  </a:lnTo>
                  <a:lnTo>
                    <a:pt x="6823" y="1050"/>
                  </a:lnTo>
                  <a:lnTo>
                    <a:pt x="6613" y="788"/>
                  </a:lnTo>
                  <a:lnTo>
                    <a:pt x="6403" y="578"/>
                  </a:lnTo>
                  <a:lnTo>
                    <a:pt x="6036" y="315"/>
                  </a:lnTo>
                  <a:lnTo>
                    <a:pt x="5668" y="158"/>
                  </a:lnTo>
                  <a:lnTo>
                    <a:pt x="519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6"/>
            <p:cNvSpPr/>
            <p:nvPr/>
          </p:nvSpPr>
          <p:spPr>
            <a:xfrm>
              <a:off x="1620482" y="3641591"/>
              <a:ext cx="58355" cy="137686"/>
            </a:xfrm>
            <a:custGeom>
              <a:avLst/>
              <a:gdLst/>
              <a:ahLst/>
              <a:cxnLst/>
              <a:rect l="l" t="t" r="r" b="b"/>
              <a:pathLst>
                <a:path w="7191" h="17319" extrusionOk="0">
                  <a:moveTo>
                    <a:pt x="3832" y="1"/>
                  </a:moveTo>
                  <a:lnTo>
                    <a:pt x="2520" y="2782"/>
                  </a:lnTo>
                  <a:lnTo>
                    <a:pt x="4147" y="2782"/>
                  </a:lnTo>
                  <a:lnTo>
                    <a:pt x="6613" y="1"/>
                  </a:lnTo>
                  <a:close/>
                  <a:moveTo>
                    <a:pt x="3989" y="5721"/>
                  </a:moveTo>
                  <a:lnTo>
                    <a:pt x="4199" y="5773"/>
                  </a:lnTo>
                  <a:lnTo>
                    <a:pt x="4409" y="5878"/>
                  </a:lnTo>
                  <a:lnTo>
                    <a:pt x="4567" y="5983"/>
                  </a:lnTo>
                  <a:lnTo>
                    <a:pt x="4881" y="6246"/>
                  </a:lnTo>
                  <a:lnTo>
                    <a:pt x="5039" y="6561"/>
                  </a:lnTo>
                  <a:lnTo>
                    <a:pt x="5196" y="6928"/>
                  </a:lnTo>
                  <a:lnTo>
                    <a:pt x="5249" y="7295"/>
                  </a:lnTo>
                  <a:lnTo>
                    <a:pt x="5301" y="7925"/>
                  </a:lnTo>
                  <a:lnTo>
                    <a:pt x="5301" y="9499"/>
                  </a:lnTo>
                  <a:lnTo>
                    <a:pt x="2100" y="9499"/>
                  </a:lnTo>
                  <a:lnTo>
                    <a:pt x="2100" y="7610"/>
                  </a:lnTo>
                  <a:lnTo>
                    <a:pt x="2152" y="7138"/>
                  </a:lnTo>
                  <a:lnTo>
                    <a:pt x="2205" y="6770"/>
                  </a:lnTo>
                  <a:lnTo>
                    <a:pt x="2362" y="6456"/>
                  </a:lnTo>
                  <a:lnTo>
                    <a:pt x="2467" y="6246"/>
                  </a:lnTo>
                  <a:lnTo>
                    <a:pt x="2625" y="6088"/>
                  </a:lnTo>
                  <a:lnTo>
                    <a:pt x="2835" y="5931"/>
                  </a:lnTo>
                  <a:lnTo>
                    <a:pt x="3045" y="5826"/>
                  </a:lnTo>
                  <a:lnTo>
                    <a:pt x="3360" y="5721"/>
                  </a:lnTo>
                  <a:close/>
                  <a:moveTo>
                    <a:pt x="3517" y="4147"/>
                  </a:moveTo>
                  <a:lnTo>
                    <a:pt x="2940" y="4199"/>
                  </a:lnTo>
                  <a:lnTo>
                    <a:pt x="2415" y="4304"/>
                  </a:lnTo>
                  <a:lnTo>
                    <a:pt x="1995" y="4409"/>
                  </a:lnTo>
                  <a:lnTo>
                    <a:pt x="1575" y="4619"/>
                  </a:lnTo>
                  <a:lnTo>
                    <a:pt x="1260" y="4829"/>
                  </a:lnTo>
                  <a:lnTo>
                    <a:pt x="998" y="5091"/>
                  </a:lnTo>
                  <a:lnTo>
                    <a:pt x="736" y="5406"/>
                  </a:lnTo>
                  <a:lnTo>
                    <a:pt x="526" y="5773"/>
                  </a:lnTo>
                  <a:lnTo>
                    <a:pt x="368" y="6141"/>
                  </a:lnTo>
                  <a:lnTo>
                    <a:pt x="263" y="6508"/>
                  </a:lnTo>
                  <a:lnTo>
                    <a:pt x="106" y="7400"/>
                  </a:lnTo>
                  <a:lnTo>
                    <a:pt x="53" y="8345"/>
                  </a:lnTo>
                  <a:lnTo>
                    <a:pt x="1" y="9394"/>
                  </a:lnTo>
                  <a:lnTo>
                    <a:pt x="53" y="12386"/>
                  </a:lnTo>
                  <a:lnTo>
                    <a:pt x="106" y="14065"/>
                  </a:lnTo>
                  <a:lnTo>
                    <a:pt x="158" y="14537"/>
                  </a:lnTo>
                  <a:lnTo>
                    <a:pt x="211" y="14852"/>
                  </a:lnTo>
                  <a:lnTo>
                    <a:pt x="368" y="15325"/>
                  </a:lnTo>
                  <a:lnTo>
                    <a:pt x="526" y="15692"/>
                  </a:lnTo>
                  <a:lnTo>
                    <a:pt x="683" y="15954"/>
                  </a:lnTo>
                  <a:lnTo>
                    <a:pt x="841" y="16217"/>
                  </a:lnTo>
                  <a:lnTo>
                    <a:pt x="1050" y="16427"/>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7"/>
                  </a:lnTo>
                  <a:lnTo>
                    <a:pt x="6193" y="16427"/>
                  </a:lnTo>
                  <a:lnTo>
                    <a:pt x="6403" y="16217"/>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20"/>
                  </a:lnTo>
                  <a:lnTo>
                    <a:pt x="4567" y="15482"/>
                  </a:lnTo>
                  <a:lnTo>
                    <a:pt x="4409" y="15535"/>
                  </a:lnTo>
                  <a:lnTo>
                    <a:pt x="4199" y="15639"/>
                  </a:lnTo>
                  <a:lnTo>
                    <a:pt x="3727" y="15692"/>
                  </a:lnTo>
                  <a:lnTo>
                    <a:pt x="3464" y="15639"/>
                  </a:lnTo>
                  <a:lnTo>
                    <a:pt x="3202" y="15639"/>
                  </a:lnTo>
                  <a:lnTo>
                    <a:pt x="2835" y="15482"/>
                  </a:lnTo>
                  <a:lnTo>
                    <a:pt x="2572" y="15220"/>
                  </a:lnTo>
                  <a:lnTo>
                    <a:pt x="2362" y="14957"/>
                  </a:lnTo>
                  <a:lnTo>
                    <a:pt x="2257" y="14642"/>
                  </a:lnTo>
                  <a:lnTo>
                    <a:pt x="2152" y="14380"/>
                  </a:lnTo>
                  <a:lnTo>
                    <a:pt x="2100" y="13855"/>
                  </a:lnTo>
                  <a:lnTo>
                    <a:pt x="2048" y="12701"/>
                  </a:lnTo>
                  <a:lnTo>
                    <a:pt x="2100" y="11126"/>
                  </a:lnTo>
                  <a:lnTo>
                    <a:pt x="7191" y="11126"/>
                  </a:lnTo>
                  <a:lnTo>
                    <a:pt x="7191" y="8082"/>
                  </a:lnTo>
                  <a:lnTo>
                    <a:pt x="7138" y="7400"/>
                  </a:lnTo>
                  <a:lnTo>
                    <a:pt x="7086" y="6928"/>
                  </a:lnTo>
                  <a:lnTo>
                    <a:pt x="6981" y="6456"/>
                  </a:lnTo>
                  <a:lnTo>
                    <a:pt x="6823" y="6036"/>
                  </a:lnTo>
                  <a:lnTo>
                    <a:pt x="6666" y="5668"/>
                  </a:lnTo>
                  <a:lnTo>
                    <a:pt x="6456" y="5354"/>
                  </a:lnTo>
                  <a:lnTo>
                    <a:pt x="6246" y="5091"/>
                  </a:lnTo>
                  <a:lnTo>
                    <a:pt x="5983" y="4829"/>
                  </a:lnTo>
                  <a:lnTo>
                    <a:pt x="5721" y="4671"/>
                  </a:lnTo>
                  <a:lnTo>
                    <a:pt x="5459" y="4514"/>
                  </a:lnTo>
                  <a:lnTo>
                    <a:pt x="4881" y="4304"/>
                  </a:lnTo>
                  <a:lnTo>
                    <a:pt x="4357" y="4199"/>
                  </a:lnTo>
                  <a:lnTo>
                    <a:pt x="3884" y="41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6"/>
            <p:cNvSpPr/>
            <p:nvPr/>
          </p:nvSpPr>
          <p:spPr>
            <a:xfrm>
              <a:off x="1695440" y="3674552"/>
              <a:ext cx="43448" cy="102642"/>
            </a:xfrm>
            <a:custGeom>
              <a:avLst/>
              <a:gdLst/>
              <a:ahLst/>
              <a:cxnLst/>
              <a:rect l="l" t="t" r="r" b="b"/>
              <a:pathLst>
                <a:path w="5354" h="12911" extrusionOk="0">
                  <a:moveTo>
                    <a:pt x="4986" y="1"/>
                  </a:moveTo>
                  <a:lnTo>
                    <a:pt x="4618" y="53"/>
                  </a:lnTo>
                  <a:lnTo>
                    <a:pt x="4251" y="105"/>
                  </a:lnTo>
                  <a:lnTo>
                    <a:pt x="3989" y="210"/>
                  </a:lnTo>
                  <a:lnTo>
                    <a:pt x="3674" y="368"/>
                  </a:lnTo>
                  <a:lnTo>
                    <a:pt x="3464" y="525"/>
                  </a:lnTo>
                  <a:lnTo>
                    <a:pt x="2992" y="893"/>
                  </a:lnTo>
                  <a:lnTo>
                    <a:pt x="2624" y="1313"/>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2"/>
                  </a:lnTo>
                  <a:lnTo>
                    <a:pt x="2624" y="3149"/>
                  </a:lnTo>
                  <a:lnTo>
                    <a:pt x="2887" y="2834"/>
                  </a:lnTo>
                  <a:lnTo>
                    <a:pt x="3201" y="2572"/>
                  </a:lnTo>
                  <a:lnTo>
                    <a:pt x="3569" y="2362"/>
                  </a:lnTo>
                  <a:lnTo>
                    <a:pt x="3936" y="2257"/>
                  </a:lnTo>
                  <a:lnTo>
                    <a:pt x="4304" y="2205"/>
                  </a:lnTo>
                  <a:lnTo>
                    <a:pt x="4671" y="2152"/>
                  </a:lnTo>
                  <a:lnTo>
                    <a:pt x="5353" y="2152"/>
                  </a:lnTo>
                  <a:lnTo>
                    <a:pt x="5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6"/>
            <p:cNvSpPr/>
            <p:nvPr/>
          </p:nvSpPr>
          <p:spPr>
            <a:xfrm>
              <a:off x="1746970" y="3637839"/>
              <a:ext cx="16189" cy="139356"/>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6"/>
            <p:cNvSpPr/>
            <p:nvPr/>
          </p:nvSpPr>
          <p:spPr>
            <a:xfrm>
              <a:off x="1779763" y="3674552"/>
              <a:ext cx="60481" cy="134768"/>
            </a:xfrm>
            <a:custGeom>
              <a:avLst/>
              <a:gdLst/>
              <a:ahLst/>
              <a:cxnLst/>
              <a:rect l="l" t="t" r="r" b="b"/>
              <a:pathLst>
                <a:path w="7453" h="16952" extrusionOk="0">
                  <a:moveTo>
                    <a:pt x="3936" y="1627"/>
                  </a:moveTo>
                  <a:lnTo>
                    <a:pt x="4146" y="1680"/>
                  </a:lnTo>
                  <a:lnTo>
                    <a:pt x="4408" y="1785"/>
                  </a:lnTo>
                  <a:lnTo>
                    <a:pt x="4566" y="1837"/>
                  </a:lnTo>
                  <a:lnTo>
                    <a:pt x="4881" y="2100"/>
                  </a:lnTo>
                  <a:lnTo>
                    <a:pt x="5091" y="2415"/>
                  </a:lnTo>
                  <a:lnTo>
                    <a:pt x="5248" y="2729"/>
                  </a:lnTo>
                  <a:lnTo>
                    <a:pt x="5301" y="3044"/>
                  </a:lnTo>
                  <a:lnTo>
                    <a:pt x="5405" y="3569"/>
                  </a:lnTo>
                  <a:lnTo>
                    <a:pt x="5458" y="5039"/>
                  </a:lnTo>
                  <a:lnTo>
                    <a:pt x="5510" y="6508"/>
                  </a:lnTo>
                  <a:lnTo>
                    <a:pt x="5458" y="8660"/>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9"/>
                  </a:lnTo>
                  <a:lnTo>
                    <a:pt x="2729" y="11284"/>
                  </a:lnTo>
                  <a:lnTo>
                    <a:pt x="2572" y="11126"/>
                  </a:lnTo>
                  <a:lnTo>
                    <a:pt x="2467" y="10916"/>
                  </a:lnTo>
                  <a:lnTo>
                    <a:pt x="2362" y="10706"/>
                  </a:lnTo>
                  <a:lnTo>
                    <a:pt x="2257" y="10444"/>
                  </a:lnTo>
                  <a:lnTo>
                    <a:pt x="2152" y="9762"/>
                  </a:lnTo>
                  <a:lnTo>
                    <a:pt x="2099" y="8974"/>
                  </a:lnTo>
                  <a:lnTo>
                    <a:pt x="2099" y="6823"/>
                  </a:lnTo>
                  <a:lnTo>
                    <a:pt x="2099" y="4881"/>
                  </a:lnTo>
                  <a:lnTo>
                    <a:pt x="2152" y="3359"/>
                  </a:lnTo>
                  <a:lnTo>
                    <a:pt x="2204" y="2887"/>
                  </a:lnTo>
                  <a:lnTo>
                    <a:pt x="2257" y="2572"/>
                  </a:lnTo>
                  <a:lnTo>
                    <a:pt x="2414" y="2310"/>
                  </a:lnTo>
                  <a:lnTo>
                    <a:pt x="2572" y="2047"/>
                  </a:lnTo>
                  <a:lnTo>
                    <a:pt x="2834" y="1837"/>
                  </a:lnTo>
                  <a:lnTo>
                    <a:pt x="3201" y="1680"/>
                  </a:lnTo>
                  <a:lnTo>
                    <a:pt x="3621" y="1627"/>
                  </a:lnTo>
                  <a:close/>
                  <a:moveTo>
                    <a:pt x="2991" y="1"/>
                  </a:moveTo>
                  <a:lnTo>
                    <a:pt x="2519" y="53"/>
                  </a:lnTo>
                  <a:lnTo>
                    <a:pt x="2047" y="158"/>
                  </a:lnTo>
                  <a:lnTo>
                    <a:pt x="1627" y="368"/>
                  </a:lnTo>
                  <a:lnTo>
                    <a:pt x="1207" y="630"/>
                  </a:lnTo>
                  <a:lnTo>
                    <a:pt x="892" y="945"/>
                  </a:lnTo>
                  <a:lnTo>
                    <a:pt x="577" y="1365"/>
                  </a:lnTo>
                  <a:lnTo>
                    <a:pt x="315" y="1837"/>
                  </a:lnTo>
                  <a:lnTo>
                    <a:pt x="158" y="2415"/>
                  </a:lnTo>
                  <a:lnTo>
                    <a:pt x="53" y="3307"/>
                  </a:lnTo>
                  <a:lnTo>
                    <a:pt x="0" y="4514"/>
                  </a:lnTo>
                  <a:lnTo>
                    <a:pt x="0" y="6770"/>
                  </a:lnTo>
                  <a:lnTo>
                    <a:pt x="0" y="8817"/>
                  </a:lnTo>
                  <a:lnTo>
                    <a:pt x="53" y="9919"/>
                  </a:lnTo>
                  <a:lnTo>
                    <a:pt x="158" y="10706"/>
                  </a:lnTo>
                  <a:lnTo>
                    <a:pt x="315" y="11231"/>
                  </a:lnTo>
                  <a:lnTo>
                    <a:pt x="472" y="11651"/>
                  </a:lnTo>
                  <a:lnTo>
                    <a:pt x="735" y="12071"/>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281"/>
                  </a:lnTo>
                  <a:lnTo>
                    <a:pt x="5196" y="12071"/>
                  </a:lnTo>
                  <a:lnTo>
                    <a:pt x="5458" y="11651"/>
                  </a:lnTo>
                  <a:lnTo>
                    <a:pt x="5458" y="16951"/>
                  </a:lnTo>
                  <a:lnTo>
                    <a:pt x="7452" y="16951"/>
                  </a:lnTo>
                  <a:lnTo>
                    <a:pt x="7452" y="210"/>
                  </a:lnTo>
                  <a:lnTo>
                    <a:pt x="5510" y="210"/>
                  </a:lnTo>
                  <a:lnTo>
                    <a:pt x="5510" y="1575"/>
                  </a:lnTo>
                  <a:lnTo>
                    <a:pt x="5196" y="1103"/>
                  </a:lnTo>
                  <a:lnTo>
                    <a:pt x="4986" y="840"/>
                  </a:lnTo>
                  <a:lnTo>
                    <a:pt x="4723" y="578"/>
                  </a:lnTo>
                  <a:lnTo>
                    <a:pt x="4356" y="315"/>
                  </a:lnTo>
                  <a:lnTo>
                    <a:pt x="3989" y="158"/>
                  </a:lnTo>
                  <a:lnTo>
                    <a:pt x="3516" y="53"/>
                  </a:lnTo>
                  <a:lnTo>
                    <a:pt x="29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6"/>
            <p:cNvSpPr/>
            <p:nvPr/>
          </p:nvSpPr>
          <p:spPr>
            <a:xfrm>
              <a:off x="1858543" y="3676222"/>
              <a:ext cx="59207" cy="103056"/>
            </a:xfrm>
            <a:custGeom>
              <a:avLst/>
              <a:gdLst/>
              <a:ahLst/>
              <a:cxnLst/>
              <a:rect l="l" t="t" r="r" b="b"/>
              <a:pathLst>
                <a:path w="7296" h="12963" extrusionOk="0">
                  <a:moveTo>
                    <a:pt x="1" y="0"/>
                  </a:moveTo>
                  <a:lnTo>
                    <a:pt x="1" y="8030"/>
                  </a:lnTo>
                  <a:lnTo>
                    <a:pt x="1" y="9447"/>
                  </a:lnTo>
                  <a:lnTo>
                    <a:pt x="106" y="10496"/>
                  </a:lnTo>
                  <a:lnTo>
                    <a:pt x="158" y="10916"/>
                  </a:lnTo>
                  <a:lnTo>
                    <a:pt x="263" y="11283"/>
                  </a:lnTo>
                  <a:lnTo>
                    <a:pt x="421" y="11651"/>
                  </a:lnTo>
                  <a:lnTo>
                    <a:pt x="578" y="11966"/>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6"/>
                  </a:lnTo>
                  <a:lnTo>
                    <a:pt x="5354" y="11546"/>
                  </a:lnTo>
                  <a:lnTo>
                    <a:pt x="5354" y="12700"/>
                  </a:lnTo>
                  <a:lnTo>
                    <a:pt x="7295" y="12700"/>
                  </a:lnTo>
                  <a:lnTo>
                    <a:pt x="7295" y="0"/>
                  </a:lnTo>
                  <a:lnTo>
                    <a:pt x="5301" y="0"/>
                  </a:lnTo>
                  <a:lnTo>
                    <a:pt x="5301" y="8345"/>
                  </a:lnTo>
                  <a:lnTo>
                    <a:pt x="5249" y="9342"/>
                  </a:lnTo>
                  <a:lnTo>
                    <a:pt x="5196" y="9867"/>
                  </a:lnTo>
                  <a:lnTo>
                    <a:pt x="5039" y="10339"/>
                  </a:lnTo>
                  <a:lnTo>
                    <a:pt x="4829" y="10811"/>
                  </a:lnTo>
                  <a:lnTo>
                    <a:pt x="4724" y="10969"/>
                  </a:lnTo>
                  <a:lnTo>
                    <a:pt x="4514" y="11126"/>
                  </a:lnTo>
                  <a:lnTo>
                    <a:pt x="4357" y="11231"/>
                  </a:lnTo>
                  <a:lnTo>
                    <a:pt x="4094" y="11336"/>
                  </a:lnTo>
                  <a:lnTo>
                    <a:pt x="3832" y="11388"/>
                  </a:lnTo>
                  <a:lnTo>
                    <a:pt x="3517" y="11441"/>
                  </a:lnTo>
                  <a:lnTo>
                    <a:pt x="3255" y="11388"/>
                  </a:lnTo>
                  <a:lnTo>
                    <a:pt x="3045" y="11336"/>
                  </a:lnTo>
                  <a:lnTo>
                    <a:pt x="2887" y="11283"/>
                  </a:lnTo>
                  <a:lnTo>
                    <a:pt x="2677" y="11179"/>
                  </a:lnTo>
                  <a:lnTo>
                    <a:pt x="2415" y="10969"/>
                  </a:lnTo>
                  <a:lnTo>
                    <a:pt x="2257" y="10706"/>
                  </a:lnTo>
                  <a:lnTo>
                    <a:pt x="2152" y="10391"/>
                  </a:lnTo>
                  <a:lnTo>
                    <a:pt x="2100" y="10076"/>
                  </a:lnTo>
                  <a:lnTo>
                    <a:pt x="2047" y="9552"/>
                  </a:lnTo>
                  <a:lnTo>
                    <a:pt x="2047" y="8345"/>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6"/>
            <p:cNvSpPr/>
            <p:nvPr/>
          </p:nvSpPr>
          <p:spPr>
            <a:xfrm>
              <a:off x="1934354" y="3674552"/>
              <a:ext cx="57925" cy="104725"/>
            </a:xfrm>
            <a:custGeom>
              <a:avLst/>
              <a:gdLst/>
              <a:ahLst/>
              <a:cxnLst/>
              <a:rect l="l" t="t" r="r" b="b"/>
              <a:pathLst>
                <a:path w="7138" h="13173" extrusionOk="0">
                  <a:moveTo>
                    <a:pt x="3936" y="1575"/>
                  </a:moveTo>
                  <a:lnTo>
                    <a:pt x="4146" y="1627"/>
                  </a:lnTo>
                  <a:lnTo>
                    <a:pt x="4356" y="1732"/>
                  </a:lnTo>
                  <a:lnTo>
                    <a:pt x="4566" y="1837"/>
                  </a:lnTo>
                  <a:lnTo>
                    <a:pt x="4828" y="2100"/>
                  </a:lnTo>
                  <a:lnTo>
                    <a:pt x="4986" y="2415"/>
                  </a:lnTo>
                  <a:lnTo>
                    <a:pt x="5143" y="2782"/>
                  </a:lnTo>
                  <a:lnTo>
                    <a:pt x="5196" y="3149"/>
                  </a:lnTo>
                  <a:lnTo>
                    <a:pt x="5248" y="3779"/>
                  </a:lnTo>
                  <a:lnTo>
                    <a:pt x="5248" y="5353"/>
                  </a:lnTo>
                  <a:lnTo>
                    <a:pt x="2047" y="5353"/>
                  </a:lnTo>
                  <a:lnTo>
                    <a:pt x="2047" y="3464"/>
                  </a:lnTo>
                  <a:lnTo>
                    <a:pt x="2099" y="2992"/>
                  </a:lnTo>
                  <a:lnTo>
                    <a:pt x="2204" y="2624"/>
                  </a:lnTo>
                  <a:lnTo>
                    <a:pt x="2309" y="2310"/>
                  </a:lnTo>
                  <a:lnTo>
                    <a:pt x="2414" y="2100"/>
                  </a:lnTo>
                  <a:lnTo>
                    <a:pt x="2572" y="1942"/>
                  </a:lnTo>
                  <a:lnTo>
                    <a:pt x="2782" y="1785"/>
                  </a:lnTo>
                  <a:lnTo>
                    <a:pt x="2991" y="1680"/>
                  </a:lnTo>
                  <a:lnTo>
                    <a:pt x="3306" y="1575"/>
                  </a:lnTo>
                  <a:close/>
                  <a:moveTo>
                    <a:pt x="3464" y="1"/>
                  </a:moveTo>
                  <a:lnTo>
                    <a:pt x="2886" y="53"/>
                  </a:lnTo>
                  <a:lnTo>
                    <a:pt x="2414" y="158"/>
                  </a:lnTo>
                  <a:lnTo>
                    <a:pt x="1942" y="263"/>
                  </a:lnTo>
                  <a:lnTo>
                    <a:pt x="1574" y="473"/>
                  </a:lnTo>
                  <a:lnTo>
                    <a:pt x="1207" y="683"/>
                  </a:lnTo>
                  <a:lnTo>
                    <a:pt x="945" y="945"/>
                  </a:lnTo>
                  <a:lnTo>
                    <a:pt x="682" y="1260"/>
                  </a:lnTo>
                  <a:lnTo>
                    <a:pt x="525" y="1627"/>
                  </a:lnTo>
                  <a:lnTo>
                    <a:pt x="367" y="1995"/>
                  </a:lnTo>
                  <a:lnTo>
                    <a:pt x="210" y="2362"/>
                  </a:lnTo>
                  <a:lnTo>
                    <a:pt x="53" y="3254"/>
                  </a:lnTo>
                  <a:lnTo>
                    <a:pt x="0" y="4199"/>
                  </a:lnTo>
                  <a:lnTo>
                    <a:pt x="0" y="5248"/>
                  </a:lnTo>
                  <a:lnTo>
                    <a:pt x="0" y="8240"/>
                  </a:lnTo>
                  <a:lnTo>
                    <a:pt x="53" y="9919"/>
                  </a:lnTo>
                  <a:lnTo>
                    <a:pt x="105" y="10391"/>
                  </a:lnTo>
                  <a:lnTo>
                    <a:pt x="158" y="10706"/>
                  </a:lnTo>
                  <a:lnTo>
                    <a:pt x="315" y="11179"/>
                  </a:lnTo>
                  <a:lnTo>
                    <a:pt x="472" y="11546"/>
                  </a:lnTo>
                  <a:lnTo>
                    <a:pt x="630" y="11808"/>
                  </a:lnTo>
                  <a:lnTo>
                    <a:pt x="840" y="12071"/>
                  </a:lnTo>
                  <a:lnTo>
                    <a:pt x="997" y="12281"/>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1"/>
                  </a:lnTo>
                  <a:lnTo>
                    <a:pt x="6140" y="12281"/>
                  </a:lnTo>
                  <a:lnTo>
                    <a:pt x="6403" y="12071"/>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4"/>
                  </a:lnTo>
                  <a:lnTo>
                    <a:pt x="4513" y="11336"/>
                  </a:lnTo>
                  <a:lnTo>
                    <a:pt x="4356" y="11389"/>
                  </a:lnTo>
                  <a:lnTo>
                    <a:pt x="4146" y="11493"/>
                  </a:lnTo>
                  <a:lnTo>
                    <a:pt x="3674" y="11546"/>
                  </a:lnTo>
                  <a:lnTo>
                    <a:pt x="3411" y="11493"/>
                  </a:lnTo>
                  <a:lnTo>
                    <a:pt x="3201" y="11493"/>
                  </a:lnTo>
                  <a:lnTo>
                    <a:pt x="2782" y="11336"/>
                  </a:lnTo>
                  <a:lnTo>
                    <a:pt x="2519" y="11074"/>
                  </a:lnTo>
                  <a:lnTo>
                    <a:pt x="2309" y="10811"/>
                  </a:lnTo>
                  <a:lnTo>
                    <a:pt x="2204" y="10496"/>
                  </a:lnTo>
                  <a:lnTo>
                    <a:pt x="2152" y="10234"/>
                  </a:lnTo>
                  <a:lnTo>
                    <a:pt x="2047" y="9709"/>
                  </a:lnTo>
                  <a:lnTo>
                    <a:pt x="2047" y="8555"/>
                  </a:lnTo>
                  <a:lnTo>
                    <a:pt x="2047" y="6980"/>
                  </a:lnTo>
                  <a:lnTo>
                    <a:pt x="7137" y="6980"/>
                  </a:lnTo>
                  <a:lnTo>
                    <a:pt x="7137" y="3936"/>
                  </a:lnTo>
                  <a:lnTo>
                    <a:pt x="7085" y="3254"/>
                  </a:lnTo>
                  <a:lnTo>
                    <a:pt x="7032" y="2782"/>
                  </a:lnTo>
                  <a:lnTo>
                    <a:pt x="6927" y="2310"/>
                  </a:lnTo>
                  <a:lnTo>
                    <a:pt x="6822" y="1890"/>
                  </a:lnTo>
                  <a:lnTo>
                    <a:pt x="6613" y="1522"/>
                  </a:lnTo>
                  <a:lnTo>
                    <a:pt x="6403" y="1208"/>
                  </a:lnTo>
                  <a:lnTo>
                    <a:pt x="6193" y="945"/>
                  </a:lnTo>
                  <a:lnTo>
                    <a:pt x="5930" y="683"/>
                  </a:lnTo>
                  <a:lnTo>
                    <a:pt x="5668" y="525"/>
                  </a:lnTo>
                  <a:lnTo>
                    <a:pt x="5405" y="368"/>
                  </a:lnTo>
                  <a:lnTo>
                    <a:pt x="4881" y="158"/>
                  </a:lnTo>
                  <a:lnTo>
                    <a:pt x="4303"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6"/>
            <p:cNvSpPr/>
            <p:nvPr/>
          </p:nvSpPr>
          <p:spPr>
            <a:xfrm>
              <a:off x="2054447" y="3674552"/>
              <a:ext cx="58347" cy="104725"/>
            </a:xfrm>
            <a:custGeom>
              <a:avLst/>
              <a:gdLst/>
              <a:ahLst/>
              <a:cxnLst/>
              <a:rect l="l" t="t" r="r" b="b"/>
              <a:pathLst>
                <a:path w="7190" h="13173" extrusionOk="0">
                  <a:moveTo>
                    <a:pt x="3097" y="1"/>
                  </a:moveTo>
                  <a:lnTo>
                    <a:pt x="2519"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1"/>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1"/>
                  </a:lnTo>
                  <a:lnTo>
                    <a:pt x="6298" y="12176"/>
                  </a:lnTo>
                  <a:lnTo>
                    <a:pt x="6560" y="11861"/>
                  </a:lnTo>
                  <a:lnTo>
                    <a:pt x="6718" y="11546"/>
                  </a:lnTo>
                  <a:lnTo>
                    <a:pt x="6875" y="11179"/>
                  </a:lnTo>
                  <a:lnTo>
                    <a:pt x="6980" y="10759"/>
                  </a:lnTo>
                  <a:lnTo>
                    <a:pt x="7137" y="9972"/>
                  </a:lnTo>
                  <a:lnTo>
                    <a:pt x="7190" y="9079"/>
                  </a:lnTo>
                  <a:lnTo>
                    <a:pt x="7190" y="8187"/>
                  </a:lnTo>
                  <a:lnTo>
                    <a:pt x="5248" y="8187"/>
                  </a:lnTo>
                  <a:lnTo>
                    <a:pt x="5248" y="8974"/>
                  </a:lnTo>
                  <a:lnTo>
                    <a:pt x="5248" y="9604"/>
                  </a:lnTo>
                  <a:lnTo>
                    <a:pt x="5143" y="10181"/>
                  </a:lnTo>
                  <a:lnTo>
                    <a:pt x="5038" y="10654"/>
                  </a:lnTo>
                  <a:lnTo>
                    <a:pt x="4828"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5"/>
                  </a:lnTo>
                  <a:lnTo>
                    <a:pt x="5091" y="2362"/>
                  </a:lnTo>
                  <a:lnTo>
                    <a:pt x="5196" y="2834"/>
                  </a:lnTo>
                  <a:lnTo>
                    <a:pt x="5248" y="3412"/>
                  </a:lnTo>
                  <a:lnTo>
                    <a:pt x="5248" y="4829"/>
                  </a:lnTo>
                  <a:lnTo>
                    <a:pt x="7190" y="4829"/>
                  </a:lnTo>
                  <a:lnTo>
                    <a:pt x="7190" y="3884"/>
                  </a:lnTo>
                  <a:lnTo>
                    <a:pt x="7137" y="2992"/>
                  </a:lnTo>
                  <a:lnTo>
                    <a:pt x="7033" y="2205"/>
                  </a:lnTo>
                  <a:lnTo>
                    <a:pt x="6928" y="1837"/>
                  </a:lnTo>
                  <a:lnTo>
                    <a:pt x="6770" y="1470"/>
                  </a:lnTo>
                  <a:lnTo>
                    <a:pt x="6560" y="1155"/>
                  </a:lnTo>
                  <a:lnTo>
                    <a:pt x="6350"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6"/>
            <p:cNvSpPr/>
            <p:nvPr/>
          </p:nvSpPr>
          <p:spPr>
            <a:xfrm>
              <a:off x="2123863" y="3674552"/>
              <a:ext cx="64741" cy="104725"/>
            </a:xfrm>
            <a:custGeom>
              <a:avLst/>
              <a:gdLst/>
              <a:ahLst/>
              <a:cxnLst/>
              <a:rect l="l" t="t" r="r" b="b"/>
              <a:pathLst>
                <a:path w="7978" h="13173" extrusionOk="0">
                  <a:moveTo>
                    <a:pt x="5353" y="5668"/>
                  </a:moveTo>
                  <a:lnTo>
                    <a:pt x="5353" y="8817"/>
                  </a:lnTo>
                  <a:lnTo>
                    <a:pt x="5301" y="9552"/>
                  </a:lnTo>
                  <a:lnTo>
                    <a:pt x="5301" y="9919"/>
                  </a:lnTo>
                  <a:lnTo>
                    <a:pt x="5196" y="10234"/>
                  </a:lnTo>
                  <a:lnTo>
                    <a:pt x="5143" y="10549"/>
                  </a:lnTo>
                  <a:lnTo>
                    <a:pt x="4986" y="10811"/>
                  </a:lnTo>
                  <a:lnTo>
                    <a:pt x="4776" y="11074"/>
                  </a:lnTo>
                  <a:lnTo>
                    <a:pt x="4514" y="11284"/>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4" y="13120"/>
                  </a:lnTo>
                  <a:lnTo>
                    <a:pt x="2887"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57" y="12386"/>
                  </a:lnTo>
                  <a:lnTo>
                    <a:pt x="7452" y="12176"/>
                  </a:lnTo>
                  <a:lnTo>
                    <a:pt x="7400" y="11861"/>
                  </a:lnTo>
                  <a:lnTo>
                    <a:pt x="7400" y="11441"/>
                  </a:lnTo>
                  <a:lnTo>
                    <a:pt x="7348" y="10234"/>
                  </a:lnTo>
                  <a:lnTo>
                    <a:pt x="7348" y="4146"/>
                  </a:lnTo>
                  <a:lnTo>
                    <a:pt x="7348" y="3044"/>
                  </a:lnTo>
                  <a:lnTo>
                    <a:pt x="7295"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6"/>
            <p:cNvSpPr/>
            <p:nvPr/>
          </p:nvSpPr>
          <p:spPr>
            <a:xfrm>
              <a:off x="2201800" y="3674552"/>
              <a:ext cx="59199" cy="102642"/>
            </a:xfrm>
            <a:custGeom>
              <a:avLst/>
              <a:gdLst/>
              <a:ahLst/>
              <a:cxnLst/>
              <a:rect l="l" t="t" r="r" b="b"/>
              <a:pathLst>
                <a:path w="7295" h="12911" extrusionOk="0">
                  <a:moveTo>
                    <a:pt x="4671" y="1"/>
                  </a:moveTo>
                  <a:lnTo>
                    <a:pt x="4094" y="53"/>
                  </a:lnTo>
                  <a:lnTo>
                    <a:pt x="3621" y="158"/>
                  </a:lnTo>
                  <a:lnTo>
                    <a:pt x="3201" y="315"/>
                  </a:lnTo>
                  <a:lnTo>
                    <a:pt x="2887"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2" y="1050"/>
                  </a:lnTo>
                  <a:lnTo>
                    <a:pt x="6665" y="788"/>
                  </a:lnTo>
                  <a:lnTo>
                    <a:pt x="6455" y="578"/>
                  </a:lnTo>
                  <a:lnTo>
                    <a:pt x="6193" y="368"/>
                  </a:lnTo>
                  <a:lnTo>
                    <a:pt x="5878" y="210"/>
                  </a:lnTo>
                  <a:lnTo>
                    <a:pt x="5510"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6"/>
            <p:cNvSpPr/>
            <p:nvPr/>
          </p:nvSpPr>
          <p:spPr>
            <a:xfrm>
              <a:off x="2274193" y="3674552"/>
              <a:ext cx="64741" cy="104725"/>
            </a:xfrm>
            <a:custGeom>
              <a:avLst/>
              <a:gdLst/>
              <a:ahLst/>
              <a:cxnLst/>
              <a:rect l="l" t="t" r="r" b="b"/>
              <a:pathLst>
                <a:path w="7978" h="13173" extrusionOk="0">
                  <a:moveTo>
                    <a:pt x="5354" y="5668"/>
                  </a:moveTo>
                  <a:lnTo>
                    <a:pt x="5354"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2"/>
                  </a:lnTo>
                  <a:lnTo>
                    <a:pt x="2100" y="9289"/>
                  </a:lnTo>
                  <a:lnTo>
                    <a:pt x="2205" y="8817"/>
                  </a:lnTo>
                  <a:lnTo>
                    <a:pt x="2310" y="8450"/>
                  </a:lnTo>
                  <a:lnTo>
                    <a:pt x="2520" y="8135"/>
                  </a:lnTo>
                  <a:lnTo>
                    <a:pt x="2782" y="7820"/>
                  </a:lnTo>
                  <a:lnTo>
                    <a:pt x="3044" y="7558"/>
                  </a:lnTo>
                  <a:lnTo>
                    <a:pt x="3674" y="7033"/>
                  </a:lnTo>
                  <a:lnTo>
                    <a:pt x="4671" y="6298"/>
                  </a:lnTo>
                  <a:lnTo>
                    <a:pt x="5354" y="5668"/>
                  </a:lnTo>
                  <a:close/>
                  <a:moveTo>
                    <a:pt x="3307" y="1"/>
                  </a:moveTo>
                  <a:lnTo>
                    <a:pt x="2835"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5" y="1995"/>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2"/>
                  </a:lnTo>
                  <a:lnTo>
                    <a:pt x="4671" y="4461"/>
                  </a:lnTo>
                  <a:lnTo>
                    <a:pt x="4042" y="4934"/>
                  </a:lnTo>
                  <a:lnTo>
                    <a:pt x="2152" y="6246"/>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6"/>
                  </a:lnTo>
                  <a:lnTo>
                    <a:pt x="945" y="12491"/>
                  </a:lnTo>
                  <a:lnTo>
                    <a:pt x="1313" y="12753"/>
                  </a:lnTo>
                  <a:lnTo>
                    <a:pt x="1680" y="12963"/>
                  </a:lnTo>
                  <a:lnTo>
                    <a:pt x="2047" y="13068"/>
                  </a:lnTo>
                  <a:lnTo>
                    <a:pt x="2415" y="13120"/>
                  </a:lnTo>
                  <a:lnTo>
                    <a:pt x="2835" y="13173"/>
                  </a:lnTo>
                  <a:lnTo>
                    <a:pt x="3464" y="13120"/>
                  </a:lnTo>
                  <a:lnTo>
                    <a:pt x="3937" y="12963"/>
                  </a:lnTo>
                  <a:lnTo>
                    <a:pt x="4356" y="12753"/>
                  </a:lnTo>
                  <a:lnTo>
                    <a:pt x="4724" y="12491"/>
                  </a:lnTo>
                  <a:lnTo>
                    <a:pt x="4986" y="12176"/>
                  </a:lnTo>
                  <a:lnTo>
                    <a:pt x="5196" y="11913"/>
                  </a:lnTo>
                  <a:lnTo>
                    <a:pt x="5458" y="11389"/>
                  </a:lnTo>
                  <a:lnTo>
                    <a:pt x="5458" y="12910"/>
                  </a:lnTo>
                  <a:lnTo>
                    <a:pt x="7977" y="12910"/>
                  </a:lnTo>
                  <a:lnTo>
                    <a:pt x="7768" y="12753"/>
                  </a:lnTo>
                  <a:lnTo>
                    <a:pt x="7663"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6"/>
            <p:cNvSpPr/>
            <p:nvPr/>
          </p:nvSpPr>
          <p:spPr>
            <a:xfrm>
              <a:off x="2350426" y="3634921"/>
              <a:ext cx="60903" cy="144356"/>
            </a:xfrm>
            <a:custGeom>
              <a:avLst/>
              <a:gdLst/>
              <a:ahLst/>
              <a:cxnLst/>
              <a:rect l="l" t="t" r="r" b="b"/>
              <a:pathLst>
                <a:path w="7505" h="18158" extrusionOk="0">
                  <a:moveTo>
                    <a:pt x="3726" y="6560"/>
                  </a:moveTo>
                  <a:lnTo>
                    <a:pt x="4041" y="6612"/>
                  </a:lnTo>
                  <a:lnTo>
                    <a:pt x="4304" y="6665"/>
                  </a:lnTo>
                  <a:lnTo>
                    <a:pt x="4566" y="6770"/>
                  </a:lnTo>
                  <a:lnTo>
                    <a:pt x="4776" y="6927"/>
                  </a:lnTo>
                  <a:lnTo>
                    <a:pt x="4933" y="7137"/>
                  </a:lnTo>
                  <a:lnTo>
                    <a:pt x="5091" y="7347"/>
                  </a:lnTo>
                  <a:lnTo>
                    <a:pt x="5196" y="7662"/>
                  </a:lnTo>
                  <a:lnTo>
                    <a:pt x="5301" y="7977"/>
                  </a:lnTo>
                  <a:lnTo>
                    <a:pt x="5458" y="8659"/>
                  </a:lnTo>
                  <a:lnTo>
                    <a:pt x="5511" y="9551"/>
                  </a:lnTo>
                  <a:lnTo>
                    <a:pt x="5511" y="10496"/>
                  </a:lnTo>
                  <a:lnTo>
                    <a:pt x="5511" y="11598"/>
                  </a:lnTo>
                  <a:lnTo>
                    <a:pt x="5458" y="13750"/>
                  </a:lnTo>
                  <a:lnTo>
                    <a:pt x="5353" y="14589"/>
                  </a:lnTo>
                  <a:lnTo>
                    <a:pt x="5248" y="15271"/>
                  </a:lnTo>
                  <a:lnTo>
                    <a:pt x="5143" y="15586"/>
                  </a:lnTo>
                  <a:lnTo>
                    <a:pt x="5038" y="15849"/>
                  </a:lnTo>
                  <a:lnTo>
                    <a:pt x="4881" y="16059"/>
                  </a:lnTo>
                  <a:lnTo>
                    <a:pt x="4724" y="16216"/>
                  </a:lnTo>
                  <a:lnTo>
                    <a:pt x="4514" y="16374"/>
                  </a:lnTo>
                  <a:lnTo>
                    <a:pt x="4304" y="16478"/>
                  </a:lnTo>
                  <a:lnTo>
                    <a:pt x="4041" y="16531"/>
                  </a:lnTo>
                  <a:lnTo>
                    <a:pt x="3464" y="16531"/>
                  </a:lnTo>
                  <a:lnTo>
                    <a:pt x="3202" y="16478"/>
                  </a:lnTo>
                  <a:lnTo>
                    <a:pt x="2992" y="16426"/>
                  </a:lnTo>
                  <a:lnTo>
                    <a:pt x="2834" y="16321"/>
                  </a:lnTo>
                  <a:lnTo>
                    <a:pt x="2572" y="16059"/>
                  </a:lnTo>
                  <a:lnTo>
                    <a:pt x="2362" y="15744"/>
                  </a:lnTo>
                  <a:lnTo>
                    <a:pt x="2257" y="15429"/>
                  </a:lnTo>
                  <a:lnTo>
                    <a:pt x="2152" y="15114"/>
                  </a:lnTo>
                  <a:lnTo>
                    <a:pt x="2100" y="14589"/>
                  </a:lnTo>
                  <a:lnTo>
                    <a:pt x="2047" y="13487"/>
                  </a:lnTo>
                  <a:lnTo>
                    <a:pt x="2047" y="12595"/>
                  </a:lnTo>
                  <a:lnTo>
                    <a:pt x="2047" y="10601"/>
                  </a:lnTo>
                  <a:lnTo>
                    <a:pt x="2100" y="9131"/>
                  </a:lnTo>
                  <a:lnTo>
                    <a:pt x="2152" y="8292"/>
                  </a:lnTo>
                  <a:lnTo>
                    <a:pt x="2205" y="7872"/>
                  </a:lnTo>
                  <a:lnTo>
                    <a:pt x="2362" y="7505"/>
                  </a:lnTo>
                  <a:lnTo>
                    <a:pt x="2572" y="7137"/>
                  </a:lnTo>
                  <a:lnTo>
                    <a:pt x="2677" y="6980"/>
                  </a:lnTo>
                  <a:lnTo>
                    <a:pt x="2834" y="6822"/>
                  </a:lnTo>
                  <a:lnTo>
                    <a:pt x="2992" y="6717"/>
                  </a:lnTo>
                  <a:lnTo>
                    <a:pt x="3202" y="6665"/>
                  </a:lnTo>
                  <a:lnTo>
                    <a:pt x="3464" y="6612"/>
                  </a:lnTo>
                  <a:lnTo>
                    <a:pt x="3726" y="6560"/>
                  </a:lnTo>
                  <a:close/>
                  <a:moveTo>
                    <a:pt x="5458" y="0"/>
                  </a:moveTo>
                  <a:lnTo>
                    <a:pt x="5458" y="6245"/>
                  </a:lnTo>
                  <a:lnTo>
                    <a:pt x="5143" y="5825"/>
                  </a:lnTo>
                  <a:lnTo>
                    <a:pt x="4933" y="5615"/>
                  </a:lnTo>
                  <a:lnTo>
                    <a:pt x="4671" y="5405"/>
                  </a:lnTo>
                  <a:lnTo>
                    <a:pt x="4356" y="5248"/>
                  </a:lnTo>
                  <a:lnTo>
                    <a:pt x="3989" y="5090"/>
                  </a:lnTo>
                  <a:lnTo>
                    <a:pt x="3517" y="5038"/>
                  </a:lnTo>
                  <a:lnTo>
                    <a:pt x="3044" y="4986"/>
                  </a:lnTo>
                  <a:lnTo>
                    <a:pt x="2519" y="5038"/>
                  </a:lnTo>
                  <a:lnTo>
                    <a:pt x="2047" y="5143"/>
                  </a:lnTo>
                  <a:lnTo>
                    <a:pt x="1627" y="5353"/>
                  </a:lnTo>
                  <a:lnTo>
                    <a:pt x="1260" y="5563"/>
                  </a:lnTo>
                  <a:lnTo>
                    <a:pt x="945" y="5878"/>
                  </a:lnTo>
                  <a:lnTo>
                    <a:pt x="683" y="6245"/>
                  </a:lnTo>
                  <a:lnTo>
                    <a:pt x="473" y="6665"/>
                  </a:lnTo>
                  <a:lnTo>
                    <a:pt x="315" y="7085"/>
                  </a:lnTo>
                  <a:lnTo>
                    <a:pt x="210" y="7505"/>
                  </a:lnTo>
                  <a:lnTo>
                    <a:pt x="158" y="8029"/>
                  </a:lnTo>
                  <a:lnTo>
                    <a:pt x="53" y="9289"/>
                  </a:lnTo>
                  <a:lnTo>
                    <a:pt x="0" y="10548"/>
                  </a:lnTo>
                  <a:lnTo>
                    <a:pt x="0" y="11650"/>
                  </a:lnTo>
                  <a:lnTo>
                    <a:pt x="0" y="12962"/>
                  </a:lnTo>
                  <a:lnTo>
                    <a:pt x="53" y="14117"/>
                  </a:lnTo>
                  <a:lnTo>
                    <a:pt x="158" y="15166"/>
                  </a:lnTo>
                  <a:lnTo>
                    <a:pt x="315" y="16006"/>
                  </a:lnTo>
                  <a:lnTo>
                    <a:pt x="420" y="16426"/>
                  </a:lnTo>
                  <a:lnTo>
                    <a:pt x="578" y="16741"/>
                  </a:lnTo>
                  <a:lnTo>
                    <a:pt x="735" y="17056"/>
                  </a:lnTo>
                  <a:lnTo>
                    <a:pt x="945" y="17318"/>
                  </a:lnTo>
                  <a:lnTo>
                    <a:pt x="1207" y="17581"/>
                  </a:lnTo>
                  <a:lnTo>
                    <a:pt x="1470" y="17738"/>
                  </a:lnTo>
                  <a:lnTo>
                    <a:pt x="1785" y="17895"/>
                  </a:lnTo>
                  <a:lnTo>
                    <a:pt x="2152" y="18053"/>
                  </a:lnTo>
                  <a:lnTo>
                    <a:pt x="2519" y="18105"/>
                  </a:lnTo>
                  <a:lnTo>
                    <a:pt x="2939" y="18158"/>
                  </a:lnTo>
                  <a:lnTo>
                    <a:pt x="3517" y="18105"/>
                  </a:lnTo>
                  <a:lnTo>
                    <a:pt x="4041" y="17948"/>
                  </a:lnTo>
                  <a:lnTo>
                    <a:pt x="4461" y="17790"/>
                  </a:lnTo>
                  <a:lnTo>
                    <a:pt x="4829" y="17528"/>
                  </a:lnTo>
                  <a:lnTo>
                    <a:pt x="5091" y="17266"/>
                  </a:lnTo>
                  <a:lnTo>
                    <a:pt x="5301" y="17003"/>
                  </a:lnTo>
                  <a:lnTo>
                    <a:pt x="5616" y="16583"/>
                  </a:lnTo>
                  <a:lnTo>
                    <a:pt x="5616" y="17895"/>
                  </a:lnTo>
                  <a:lnTo>
                    <a:pt x="7505" y="17895"/>
                  </a:lnTo>
                  <a:lnTo>
                    <a:pt x="7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6"/>
            <p:cNvSpPr/>
            <p:nvPr/>
          </p:nvSpPr>
          <p:spPr>
            <a:xfrm>
              <a:off x="242963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6"/>
            <p:cNvSpPr/>
            <p:nvPr/>
          </p:nvSpPr>
          <p:spPr>
            <a:xfrm>
              <a:off x="2462429" y="3674552"/>
              <a:ext cx="57925" cy="104725"/>
            </a:xfrm>
            <a:custGeom>
              <a:avLst/>
              <a:gdLst/>
              <a:ahLst/>
              <a:cxnLst/>
              <a:rect l="l" t="t" r="r" b="b"/>
              <a:pathLst>
                <a:path w="7138" h="13173" extrusionOk="0">
                  <a:moveTo>
                    <a:pt x="3936" y="1575"/>
                  </a:moveTo>
                  <a:lnTo>
                    <a:pt x="4146" y="1627"/>
                  </a:lnTo>
                  <a:lnTo>
                    <a:pt x="4356" y="1732"/>
                  </a:lnTo>
                  <a:lnTo>
                    <a:pt x="4566" y="1837"/>
                  </a:lnTo>
                  <a:lnTo>
                    <a:pt x="4829" y="2100"/>
                  </a:lnTo>
                  <a:lnTo>
                    <a:pt x="4986" y="2415"/>
                  </a:lnTo>
                  <a:lnTo>
                    <a:pt x="5143" y="2782"/>
                  </a:lnTo>
                  <a:lnTo>
                    <a:pt x="5196" y="3149"/>
                  </a:lnTo>
                  <a:lnTo>
                    <a:pt x="5248" y="3779"/>
                  </a:lnTo>
                  <a:lnTo>
                    <a:pt x="5248" y="5353"/>
                  </a:lnTo>
                  <a:lnTo>
                    <a:pt x="2047" y="5353"/>
                  </a:lnTo>
                  <a:lnTo>
                    <a:pt x="2047" y="3464"/>
                  </a:lnTo>
                  <a:lnTo>
                    <a:pt x="2100" y="2992"/>
                  </a:lnTo>
                  <a:lnTo>
                    <a:pt x="2205" y="2624"/>
                  </a:lnTo>
                  <a:lnTo>
                    <a:pt x="2310" y="2310"/>
                  </a:lnTo>
                  <a:lnTo>
                    <a:pt x="2415" y="2100"/>
                  </a:lnTo>
                  <a:lnTo>
                    <a:pt x="2572" y="1942"/>
                  </a:lnTo>
                  <a:lnTo>
                    <a:pt x="2782" y="1785"/>
                  </a:lnTo>
                  <a:lnTo>
                    <a:pt x="2992" y="1680"/>
                  </a:lnTo>
                  <a:lnTo>
                    <a:pt x="3307" y="1575"/>
                  </a:lnTo>
                  <a:close/>
                  <a:moveTo>
                    <a:pt x="3464" y="1"/>
                  </a:moveTo>
                  <a:lnTo>
                    <a:pt x="2887" y="53"/>
                  </a:lnTo>
                  <a:lnTo>
                    <a:pt x="2415" y="158"/>
                  </a:lnTo>
                  <a:lnTo>
                    <a:pt x="1942" y="263"/>
                  </a:lnTo>
                  <a:lnTo>
                    <a:pt x="1575" y="473"/>
                  </a:lnTo>
                  <a:lnTo>
                    <a:pt x="1208" y="683"/>
                  </a:lnTo>
                  <a:lnTo>
                    <a:pt x="945" y="945"/>
                  </a:lnTo>
                  <a:lnTo>
                    <a:pt x="683" y="1260"/>
                  </a:lnTo>
                  <a:lnTo>
                    <a:pt x="525" y="1627"/>
                  </a:lnTo>
                  <a:lnTo>
                    <a:pt x="368" y="1995"/>
                  </a:lnTo>
                  <a:lnTo>
                    <a:pt x="210" y="2362"/>
                  </a:lnTo>
                  <a:lnTo>
                    <a:pt x="53" y="3254"/>
                  </a:lnTo>
                  <a:lnTo>
                    <a:pt x="1" y="4199"/>
                  </a:lnTo>
                  <a:lnTo>
                    <a:pt x="1" y="5248"/>
                  </a:lnTo>
                  <a:lnTo>
                    <a:pt x="1" y="8240"/>
                  </a:lnTo>
                  <a:lnTo>
                    <a:pt x="53" y="9919"/>
                  </a:lnTo>
                  <a:lnTo>
                    <a:pt x="105" y="10391"/>
                  </a:lnTo>
                  <a:lnTo>
                    <a:pt x="158" y="10706"/>
                  </a:lnTo>
                  <a:lnTo>
                    <a:pt x="315" y="11179"/>
                  </a:lnTo>
                  <a:lnTo>
                    <a:pt x="473" y="11546"/>
                  </a:lnTo>
                  <a:lnTo>
                    <a:pt x="630" y="11808"/>
                  </a:lnTo>
                  <a:lnTo>
                    <a:pt x="788" y="12071"/>
                  </a:lnTo>
                  <a:lnTo>
                    <a:pt x="998" y="12281"/>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1"/>
                  </a:lnTo>
                  <a:lnTo>
                    <a:pt x="6141" y="12281"/>
                  </a:lnTo>
                  <a:lnTo>
                    <a:pt x="6403" y="12071"/>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4"/>
                  </a:lnTo>
                  <a:lnTo>
                    <a:pt x="4514" y="11336"/>
                  </a:lnTo>
                  <a:lnTo>
                    <a:pt x="4356" y="11389"/>
                  </a:lnTo>
                  <a:lnTo>
                    <a:pt x="4146" y="11493"/>
                  </a:lnTo>
                  <a:lnTo>
                    <a:pt x="3674" y="11546"/>
                  </a:lnTo>
                  <a:lnTo>
                    <a:pt x="3412" y="11493"/>
                  </a:lnTo>
                  <a:lnTo>
                    <a:pt x="3202" y="11493"/>
                  </a:lnTo>
                  <a:lnTo>
                    <a:pt x="2782" y="11336"/>
                  </a:lnTo>
                  <a:lnTo>
                    <a:pt x="2520" y="11074"/>
                  </a:lnTo>
                  <a:lnTo>
                    <a:pt x="2310" y="10811"/>
                  </a:lnTo>
                  <a:lnTo>
                    <a:pt x="2205" y="10496"/>
                  </a:lnTo>
                  <a:lnTo>
                    <a:pt x="2152" y="10234"/>
                  </a:lnTo>
                  <a:lnTo>
                    <a:pt x="2047" y="9709"/>
                  </a:lnTo>
                  <a:lnTo>
                    <a:pt x="2047" y="8555"/>
                  </a:lnTo>
                  <a:lnTo>
                    <a:pt x="2047" y="6980"/>
                  </a:lnTo>
                  <a:lnTo>
                    <a:pt x="7138" y="6980"/>
                  </a:lnTo>
                  <a:lnTo>
                    <a:pt x="7138" y="3936"/>
                  </a:lnTo>
                  <a:lnTo>
                    <a:pt x="7085" y="3254"/>
                  </a:lnTo>
                  <a:lnTo>
                    <a:pt x="7033" y="2782"/>
                  </a:lnTo>
                  <a:lnTo>
                    <a:pt x="6928" y="2310"/>
                  </a:lnTo>
                  <a:lnTo>
                    <a:pt x="6823" y="1890"/>
                  </a:lnTo>
                  <a:lnTo>
                    <a:pt x="6613" y="1522"/>
                  </a:lnTo>
                  <a:lnTo>
                    <a:pt x="6403" y="1208"/>
                  </a:lnTo>
                  <a:lnTo>
                    <a:pt x="6193" y="945"/>
                  </a:lnTo>
                  <a:lnTo>
                    <a:pt x="5931" y="683"/>
                  </a:lnTo>
                  <a:lnTo>
                    <a:pt x="5668" y="525"/>
                  </a:lnTo>
                  <a:lnTo>
                    <a:pt x="5406" y="368"/>
                  </a:lnTo>
                  <a:lnTo>
                    <a:pt x="4881" y="158"/>
                  </a:lnTo>
                  <a:lnTo>
                    <a:pt x="4304"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6"/>
            <p:cNvSpPr/>
            <p:nvPr/>
          </p:nvSpPr>
          <p:spPr>
            <a:xfrm>
              <a:off x="2536957" y="3674552"/>
              <a:ext cx="59199" cy="102642"/>
            </a:xfrm>
            <a:custGeom>
              <a:avLst/>
              <a:gdLst/>
              <a:ahLst/>
              <a:cxnLst/>
              <a:rect l="l" t="t" r="r" b="b"/>
              <a:pathLst>
                <a:path w="7295" h="12911" extrusionOk="0">
                  <a:moveTo>
                    <a:pt x="4619" y="1"/>
                  </a:moveTo>
                  <a:lnTo>
                    <a:pt x="4094" y="53"/>
                  </a:lnTo>
                  <a:lnTo>
                    <a:pt x="3621" y="158"/>
                  </a:lnTo>
                  <a:lnTo>
                    <a:pt x="3202" y="315"/>
                  </a:lnTo>
                  <a:lnTo>
                    <a:pt x="2834" y="525"/>
                  </a:lnTo>
                  <a:lnTo>
                    <a:pt x="2519" y="735"/>
                  </a:lnTo>
                  <a:lnTo>
                    <a:pt x="2309" y="998"/>
                  </a:lnTo>
                  <a:lnTo>
                    <a:pt x="1942" y="1417"/>
                  </a:lnTo>
                  <a:lnTo>
                    <a:pt x="1942"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100"/>
                  </a:lnTo>
                  <a:lnTo>
                    <a:pt x="5038" y="2415"/>
                  </a:lnTo>
                  <a:lnTo>
                    <a:pt x="5143" y="2887"/>
                  </a:lnTo>
                  <a:lnTo>
                    <a:pt x="5196" y="3412"/>
                  </a:lnTo>
                  <a:lnTo>
                    <a:pt x="5196" y="4619"/>
                  </a:lnTo>
                  <a:lnTo>
                    <a:pt x="5196" y="12910"/>
                  </a:lnTo>
                  <a:lnTo>
                    <a:pt x="7295" y="12910"/>
                  </a:lnTo>
                  <a:lnTo>
                    <a:pt x="7295" y="3989"/>
                  </a:lnTo>
                  <a:lnTo>
                    <a:pt x="7295" y="3307"/>
                  </a:lnTo>
                  <a:lnTo>
                    <a:pt x="7243" y="2624"/>
                  </a:lnTo>
                  <a:lnTo>
                    <a:pt x="7138" y="1942"/>
                  </a:lnTo>
                  <a:lnTo>
                    <a:pt x="7033" y="1627"/>
                  </a:lnTo>
                  <a:lnTo>
                    <a:pt x="6928" y="1313"/>
                  </a:lnTo>
                  <a:lnTo>
                    <a:pt x="6823" y="1050"/>
                  </a:lnTo>
                  <a:lnTo>
                    <a:pt x="6613" y="788"/>
                  </a:lnTo>
                  <a:lnTo>
                    <a:pt x="6403" y="578"/>
                  </a:lnTo>
                  <a:lnTo>
                    <a:pt x="6140"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6"/>
            <p:cNvSpPr/>
            <p:nvPr/>
          </p:nvSpPr>
          <p:spPr>
            <a:xfrm>
              <a:off x="840719" y="3837678"/>
              <a:ext cx="69424" cy="146868"/>
            </a:xfrm>
            <a:custGeom>
              <a:avLst/>
              <a:gdLst/>
              <a:ahLst/>
              <a:cxnLst/>
              <a:rect l="l" t="t" r="r" b="b"/>
              <a:pathLst>
                <a:path w="8555" h="18474" extrusionOk="0">
                  <a:moveTo>
                    <a:pt x="4513" y="1"/>
                  </a:moveTo>
                  <a:lnTo>
                    <a:pt x="3884" y="53"/>
                  </a:lnTo>
                  <a:lnTo>
                    <a:pt x="3306" y="106"/>
                  </a:lnTo>
                  <a:lnTo>
                    <a:pt x="2782" y="263"/>
                  </a:lnTo>
                  <a:lnTo>
                    <a:pt x="2309" y="421"/>
                  </a:lnTo>
                  <a:lnTo>
                    <a:pt x="1942" y="631"/>
                  </a:lnTo>
                  <a:lnTo>
                    <a:pt x="1575" y="893"/>
                  </a:lnTo>
                  <a:lnTo>
                    <a:pt x="1312" y="1155"/>
                  </a:lnTo>
                  <a:lnTo>
                    <a:pt x="1050" y="1418"/>
                  </a:lnTo>
                  <a:lnTo>
                    <a:pt x="840" y="1680"/>
                  </a:lnTo>
                  <a:lnTo>
                    <a:pt x="682" y="1995"/>
                  </a:lnTo>
                  <a:lnTo>
                    <a:pt x="420" y="2520"/>
                  </a:lnTo>
                  <a:lnTo>
                    <a:pt x="315" y="3045"/>
                  </a:lnTo>
                  <a:lnTo>
                    <a:pt x="210" y="3412"/>
                  </a:lnTo>
                  <a:lnTo>
                    <a:pt x="158" y="3989"/>
                  </a:lnTo>
                  <a:lnTo>
                    <a:pt x="53" y="4934"/>
                  </a:lnTo>
                  <a:lnTo>
                    <a:pt x="53" y="6613"/>
                  </a:lnTo>
                  <a:lnTo>
                    <a:pt x="0" y="9447"/>
                  </a:lnTo>
                  <a:lnTo>
                    <a:pt x="53" y="12176"/>
                  </a:lnTo>
                  <a:lnTo>
                    <a:pt x="105" y="13803"/>
                  </a:lnTo>
                  <a:lnTo>
                    <a:pt x="158" y="14695"/>
                  </a:lnTo>
                  <a:lnTo>
                    <a:pt x="210" y="15220"/>
                  </a:lnTo>
                  <a:lnTo>
                    <a:pt x="368" y="15797"/>
                  </a:lnTo>
                  <a:lnTo>
                    <a:pt x="577" y="16427"/>
                  </a:lnTo>
                  <a:lnTo>
                    <a:pt x="892" y="16952"/>
                  </a:lnTo>
                  <a:lnTo>
                    <a:pt x="1102" y="17214"/>
                  </a:lnTo>
                  <a:lnTo>
                    <a:pt x="1365" y="17476"/>
                  </a:lnTo>
                  <a:lnTo>
                    <a:pt x="1627" y="17686"/>
                  </a:lnTo>
                  <a:lnTo>
                    <a:pt x="1889" y="17896"/>
                  </a:lnTo>
                  <a:lnTo>
                    <a:pt x="2204" y="18054"/>
                  </a:lnTo>
                  <a:lnTo>
                    <a:pt x="2572" y="18211"/>
                  </a:lnTo>
                  <a:lnTo>
                    <a:pt x="2939" y="18316"/>
                  </a:lnTo>
                  <a:lnTo>
                    <a:pt x="3411" y="18421"/>
                  </a:lnTo>
                  <a:lnTo>
                    <a:pt x="3831" y="18474"/>
                  </a:lnTo>
                  <a:lnTo>
                    <a:pt x="4933" y="18474"/>
                  </a:lnTo>
                  <a:lnTo>
                    <a:pt x="5458" y="18421"/>
                  </a:lnTo>
                  <a:lnTo>
                    <a:pt x="5878" y="18316"/>
                  </a:lnTo>
                  <a:lnTo>
                    <a:pt x="6298" y="18159"/>
                  </a:lnTo>
                  <a:lnTo>
                    <a:pt x="6665" y="18054"/>
                  </a:lnTo>
                  <a:lnTo>
                    <a:pt x="6980" y="17844"/>
                  </a:lnTo>
                  <a:lnTo>
                    <a:pt x="7242" y="17634"/>
                  </a:lnTo>
                  <a:lnTo>
                    <a:pt x="7505" y="17424"/>
                  </a:lnTo>
                  <a:lnTo>
                    <a:pt x="7662" y="17214"/>
                  </a:lnTo>
                  <a:lnTo>
                    <a:pt x="7872" y="17004"/>
                  </a:lnTo>
                  <a:lnTo>
                    <a:pt x="8082" y="16532"/>
                  </a:lnTo>
                  <a:lnTo>
                    <a:pt x="8292" y="16060"/>
                  </a:lnTo>
                  <a:lnTo>
                    <a:pt x="8397" y="15640"/>
                  </a:lnTo>
                  <a:lnTo>
                    <a:pt x="8449" y="15115"/>
                  </a:lnTo>
                  <a:lnTo>
                    <a:pt x="8502" y="14433"/>
                  </a:lnTo>
                  <a:lnTo>
                    <a:pt x="8554" y="11914"/>
                  </a:lnTo>
                  <a:lnTo>
                    <a:pt x="6455" y="11914"/>
                  </a:lnTo>
                  <a:lnTo>
                    <a:pt x="6455" y="14013"/>
                  </a:lnTo>
                  <a:lnTo>
                    <a:pt x="6455" y="14538"/>
                  </a:lnTo>
                  <a:lnTo>
                    <a:pt x="6350" y="14905"/>
                  </a:lnTo>
                  <a:lnTo>
                    <a:pt x="6245" y="15325"/>
                  </a:lnTo>
                  <a:lnTo>
                    <a:pt x="6140" y="15587"/>
                  </a:lnTo>
                  <a:lnTo>
                    <a:pt x="5983" y="15850"/>
                  </a:lnTo>
                  <a:lnTo>
                    <a:pt x="5773" y="16164"/>
                  </a:lnTo>
                  <a:lnTo>
                    <a:pt x="5406" y="16374"/>
                  </a:lnTo>
                  <a:lnTo>
                    <a:pt x="4986" y="16532"/>
                  </a:lnTo>
                  <a:lnTo>
                    <a:pt x="4776" y="16584"/>
                  </a:lnTo>
                  <a:lnTo>
                    <a:pt x="4146" y="16584"/>
                  </a:lnTo>
                  <a:lnTo>
                    <a:pt x="3884" y="16532"/>
                  </a:lnTo>
                  <a:lnTo>
                    <a:pt x="3411" y="16374"/>
                  </a:lnTo>
                  <a:lnTo>
                    <a:pt x="3044" y="16164"/>
                  </a:lnTo>
                  <a:lnTo>
                    <a:pt x="2782" y="15902"/>
                  </a:lnTo>
                  <a:lnTo>
                    <a:pt x="2624" y="15587"/>
                  </a:lnTo>
                  <a:lnTo>
                    <a:pt x="2519" y="15325"/>
                  </a:lnTo>
                  <a:lnTo>
                    <a:pt x="2362" y="14905"/>
                  </a:lnTo>
                  <a:lnTo>
                    <a:pt x="2309" y="13908"/>
                  </a:lnTo>
                  <a:lnTo>
                    <a:pt x="2257" y="12333"/>
                  </a:lnTo>
                  <a:lnTo>
                    <a:pt x="2257" y="9500"/>
                  </a:lnTo>
                  <a:lnTo>
                    <a:pt x="2257" y="6771"/>
                  </a:lnTo>
                  <a:lnTo>
                    <a:pt x="2309" y="5301"/>
                  </a:lnTo>
                  <a:lnTo>
                    <a:pt x="2362" y="4094"/>
                  </a:lnTo>
                  <a:lnTo>
                    <a:pt x="2467" y="3465"/>
                  </a:lnTo>
                  <a:lnTo>
                    <a:pt x="2572" y="3097"/>
                  </a:lnTo>
                  <a:lnTo>
                    <a:pt x="2782" y="2730"/>
                  </a:lnTo>
                  <a:lnTo>
                    <a:pt x="3044" y="2415"/>
                  </a:lnTo>
                  <a:lnTo>
                    <a:pt x="3201" y="2257"/>
                  </a:lnTo>
                  <a:lnTo>
                    <a:pt x="3411" y="2153"/>
                  </a:lnTo>
                  <a:lnTo>
                    <a:pt x="3621" y="2048"/>
                  </a:lnTo>
                  <a:lnTo>
                    <a:pt x="3884" y="1943"/>
                  </a:lnTo>
                  <a:lnTo>
                    <a:pt x="4199" y="1890"/>
                  </a:lnTo>
                  <a:lnTo>
                    <a:pt x="4828" y="1890"/>
                  </a:lnTo>
                  <a:lnTo>
                    <a:pt x="5143" y="1943"/>
                  </a:lnTo>
                  <a:lnTo>
                    <a:pt x="5353" y="2048"/>
                  </a:lnTo>
                  <a:lnTo>
                    <a:pt x="5563" y="2153"/>
                  </a:lnTo>
                  <a:lnTo>
                    <a:pt x="5773" y="2257"/>
                  </a:lnTo>
                  <a:lnTo>
                    <a:pt x="5930" y="2415"/>
                  </a:lnTo>
                  <a:lnTo>
                    <a:pt x="6140" y="2782"/>
                  </a:lnTo>
                  <a:lnTo>
                    <a:pt x="6245" y="3202"/>
                  </a:lnTo>
                  <a:lnTo>
                    <a:pt x="6350" y="3674"/>
                  </a:lnTo>
                  <a:lnTo>
                    <a:pt x="6350" y="4567"/>
                  </a:lnTo>
                  <a:lnTo>
                    <a:pt x="6350" y="5931"/>
                  </a:lnTo>
                  <a:lnTo>
                    <a:pt x="8449" y="5931"/>
                  </a:lnTo>
                  <a:lnTo>
                    <a:pt x="8449" y="4934"/>
                  </a:lnTo>
                  <a:lnTo>
                    <a:pt x="8449" y="4042"/>
                  </a:lnTo>
                  <a:lnTo>
                    <a:pt x="8397" y="3307"/>
                  </a:lnTo>
                  <a:lnTo>
                    <a:pt x="8292" y="2625"/>
                  </a:lnTo>
                  <a:lnTo>
                    <a:pt x="8187" y="2257"/>
                  </a:lnTo>
                  <a:lnTo>
                    <a:pt x="8030" y="1943"/>
                  </a:lnTo>
                  <a:lnTo>
                    <a:pt x="7872" y="1628"/>
                  </a:lnTo>
                  <a:lnTo>
                    <a:pt x="7715" y="1365"/>
                  </a:lnTo>
                  <a:lnTo>
                    <a:pt x="7505" y="1155"/>
                  </a:lnTo>
                  <a:lnTo>
                    <a:pt x="7295" y="946"/>
                  </a:lnTo>
                  <a:lnTo>
                    <a:pt x="6770" y="578"/>
                  </a:lnTo>
                  <a:lnTo>
                    <a:pt x="6245" y="316"/>
                  </a:lnTo>
                  <a:lnTo>
                    <a:pt x="5668" y="158"/>
                  </a:lnTo>
                  <a:lnTo>
                    <a:pt x="5091" y="53"/>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6"/>
            <p:cNvSpPr/>
            <p:nvPr/>
          </p:nvSpPr>
          <p:spPr>
            <a:xfrm>
              <a:off x="922056" y="3879821"/>
              <a:ext cx="64319" cy="104725"/>
            </a:xfrm>
            <a:custGeom>
              <a:avLst/>
              <a:gdLst/>
              <a:ahLst/>
              <a:cxnLst/>
              <a:rect l="l" t="t" r="r" b="b"/>
              <a:pathLst>
                <a:path w="7926" h="13173" extrusionOk="0">
                  <a:moveTo>
                    <a:pt x="5301" y="5668"/>
                  </a:moveTo>
                  <a:lnTo>
                    <a:pt x="5301" y="8817"/>
                  </a:lnTo>
                  <a:lnTo>
                    <a:pt x="5301" y="9551"/>
                  </a:lnTo>
                  <a:lnTo>
                    <a:pt x="5249" y="9919"/>
                  </a:lnTo>
                  <a:lnTo>
                    <a:pt x="5196" y="10234"/>
                  </a:lnTo>
                  <a:lnTo>
                    <a:pt x="5091" y="10549"/>
                  </a:lnTo>
                  <a:lnTo>
                    <a:pt x="4934" y="10811"/>
                  </a:lnTo>
                  <a:lnTo>
                    <a:pt x="4776" y="11073"/>
                  </a:lnTo>
                  <a:lnTo>
                    <a:pt x="4514" y="11283"/>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1"/>
                  </a:lnTo>
                  <a:lnTo>
                    <a:pt x="2047" y="9289"/>
                  </a:lnTo>
                  <a:lnTo>
                    <a:pt x="2152" y="8817"/>
                  </a:lnTo>
                  <a:lnTo>
                    <a:pt x="2310" y="8449"/>
                  </a:lnTo>
                  <a:lnTo>
                    <a:pt x="2520" y="8135"/>
                  </a:lnTo>
                  <a:lnTo>
                    <a:pt x="2730" y="7820"/>
                  </a:lnTo>
                  <a:lnTo>
                    <a:pt x="2992" y="7557"/>
                  </a:lnTo>
                  <a:lnTo>
                    <a:pt x="3622" y="7032"/>
                  </a:lnTo>
                  <a:lnTo>
                    <a:pt x="4619" y="6298"/>
                  </a:lnTo>
                  <a:lnTo>
                    <a:pt x="5301" y="5668"/>
                  </a:lnTo>
                  <a:close/>
                  <a:moveTo>
                    <a:pt x="3307" y="0"/>
                  </a:moveTo>
                  <a:lnTo>
                    <a:pt x="2835" y="105"/>
                  </a:lnTo>
                  <a:lnTo>
                    <a:pt x="2310" y="210"/>
                  </a:lnTo>
                  <a:lnTo>
                    <a:pt x="1785" y="473"/>
                  </a:lnTo>
                  <a:lnTo>
                    <a:pt x="1575" y="578"/>
                  </a:lnTo>
                  <a:lnTo>
                    <a:pt x="1313" y="787"/>
                  </a:lnTo>
                  <a:lnTo>
                    <a:pt x="1103" y="997"/>
                  </a:lnTo>
                  <a:lnTo>
                    <a:pt x="945" y="1260"/>
                  </a:lnTo>
                  <a:lnTo>
                    <a:pt x="735" y="1522"/>
                  </a:lnTo>
                  <a:lnTo>
                    <a:pt x="630" y="1837"/>
                  </a:lnTo>
                  <a:lnTo>
                    <a:pt x="526" y="2414"/>
                  </a:lnTo>
                  <a:lnTo>
                    <a:pt x="421" y="3149"/>
                  </a:lnTo>
                  <a:lnTo>
                    <a:pt x="421" y="4409"/>
                  </a:lnTo>
                  <a:lnTo>
                    <a:pt x="2310" y="4409"/>
                  </a:lnTo>
                  <a:lnTo>
                    <a:pt x="2257" y="3464"/>
                  </a:lnTo>
                  <a:lnTo>
                    <a:pt x="2257" y="2834"/>
                  </a:lnTo>
                  <a:lnTo>
                    <a:pt x="2310" y="2519"/>
                  </a:lnTo>
                  <a:lnTo>
                    <a:pt x="2415" y="2257"/>
                  </a:lnTo>
                  <a:lnTo>
                    <a:pt x="2625" y="1994"/>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1"/>
                  </a:lnTo>
                  <a:lnTo>
                    <a:pt x="4619" y="4461"/>
                  </a:lnTo>
                  <a:lnTo>
                    <a:pt x="4042" y="4933"/>
                  </a:lnTo>
                  <a:lnTo>
                    <a:pt x="2100" y="6245"/>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5"/>
                  </a:lnTo>
                  <a:lnTo>
                    <a:pt x="893" y="12490"/>
                  </a:lnTo>
                  <a:lnTo>
                    <a:pt x="1313" y="12753"/>
                  </a:lnTo>
                  <a:lnTo>
                    <a:pt x="1628" y="12963"/>
                  </a:lnTo>
                  <a:lnTo>
                    <a:pt x="1995" y="13068"/>
                  </a:lnTo>
                  <a:lnTo>
                    <a:pt x="2415" y="13120"/>
                  </a:lnTo>
                  <a:lnTo>
                    <a:pt x="2835" y="13173"/>
                  </a:lnTo>
                  <a:lnTo>
                    <a:pt x="3412" y="13120"/>
                  </a:lnTo>
                  <a:lnTo>
                    <a:pt x="3937" y="12963"/>
                  </a:lnTo>
                  <a:lnTo>
                    <a:pt x="4357" y="12753"/>
                  </a:lnTo>
                  <a:lnTo>
                    <a:pt x="4671" y="12490"/>
                  </a:lnTo>
                  <a:lnTo>
                    <a:pt x="4934" y="12175"/>
                  </a:lnTo>
                  <a:lnTo>
                    <a:pt x="5144" y="11913"/>
                  </a:lnTo>
                  <a:lnTo>
                    <a:pt x="5459" y="11388"/>
                  </a:lnTo>
                  <a:lnTo>
                    <a:pt x="5459" y="12910"/>
                  </a:lnTo>
                  <a:lnTo>
                    <a:pt x="7925" y="12910"/>
                  </a:lnTo>
                  <a:lnTo>
                    <a:pt x="7768" y="12753"/>
                  </a:lnTo>
                  <a:lnTo>
                    <a:pt x="7610" y="12595"/>
                  </a:lnTo>
                  <a:lnTo>
                    <a:pt x="7505" y="12385"/>
                  </a:lnTo>
                  <a:lnTo>
                    <a:pt x="7453" y="12175"/>
                  </a:lnTo>
                  <a:lnTo>
                    <a:pt x="7400" y="11861"/>
                  </a:lnTo>
                  <a:lnTo>
                    <a:pt x="7348" y="11441"/>
                  </a:lnTo>
                  <a:lnTo>
                    <a:pt x="7348" y="10234"/>
                  </a:lnTo>
                  <a:lnTo>
                    <a:pt x="7348" y="4146"/>
                  </a:lnTo>
                  <a:lnTo>
                    <a:pt x="7295" y="3044"/>
                  </a:lnTo>
                  <a:lnTo>
                    <a:pt x="7295" y="2572"/>
                  </a:lnTo>
                  <a:lnTo>
                    <a:pt x="7243" y="2204"/>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6"/>
            <p:cNvSpPr/>
            <p:nvPr/>
          </p:nvSpPr>
          <p:spPr>
            <a:xfrm>
              <a:off x="999992" y="3879821"/>
              <a:ext cx="59207" cy="102642"/>
            </a:xfrm>
            <a:custGeom>
              <a:avLst/>
              <a:gdLst/>
              <a:ahLst/>
              <a:cxnLst/>
              <a:rect l="l" t="t" r="r" b="b"/>
              <a:pathLst>
                <a:path w="7296" h="12911" extrusionOk="0">
                  <a:moveTo>
                    <a:pt x="4619" y="0"/>
                  </a:moveTo>
                  <a:lnTo>
                    <a:pt x="4094" y="53"/>
                  </a:lnTo>
                  <a:lnTo>
                    <a:pt x="3622" y="158"/>
                  </a:lnTo>
                  <a:lnTo>
                    <a:pt x="3202" y="315"/>
                  </a:lnTo>
                  <a:lnTo>
                    <a:pt x="2834" y="525"/>
                  </a:lnTo>
                  <a:lnTo>
                    <a:pt x="2519" y="735"/>
                  </a:lnTo>
                  <a:lnTo>
                    <a:pt x="2257" y="997"/>
                  </a:lnTo>
                  <a:lnTo>
                    <a:pt x="1890" y="1417"/>
                  </a:lnTo>
                  <a:lnTo>
                    <a:pt x="1890"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099"/>
                  </a:lnTo>
                  <a:lnTo>
                    <a:pt x="5038" y="2414"/>
                  </a:lnTo>
                  <a:lnTo>
                    <a:pt x="5143" y="2887"/>
                  </a:lnTo>
                  <a:lnTo>
                    <a:pt x="5196" y="3411"/>
                  </a:lnTo>
                  <a:lnTo>
                    <a:pt x="5196" y="4618"/>
                  </a:lnTo>
                  <a:lnTo>
                    <a:pt x="5196" y="12910"/>
                  </a:lnTo>
                  <a:lnTo>
                    <a:pt x="7295" y="12910"/>
                  </a:lnTo>
                  <a:lnTo>
                    <a:pt x="7295" y="3989"/>
                  </a:lnTo>
                  <a:lnTo>
                    <a:pt x="7243" y="3306"/>
                  </a:lnTo>
                  <a:lnTo>
                    <a:pt x="7243" y="2624"/>
                  </a:lnTo>
                  <a:lnTo>
                    <a:pt x="7138" y="1942"/>
                  </a:lnTo>
                  <a:lnTo>
                    <a:pt x="7033" y="1627"/>
                  </a:lnTo>
                  <a:lnTo>
                    <a:pt x="6928" y="1312"/>
                  </a:lnTo>
                  <a:lnTo>
                    <a:pt x="6823" y="1050"/>
                  </a:lnTo>
                  <a:lnTo>
                    <a:pt x="6613" y="787"/>
                  </a:lnTo>
                  <a:lnTo>
                    <a:pt x="6403" y="578"/>
                  </a:lnTo>
                  <a:lnTo>
                    <a:pt x="6141"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6"/>
            <p:cNvSpPr/>
            <p:nvPr/>
          </p:nvSpPr>
          <p:spPr>
            <a:xfrm>
              <a:off x="1071964" y="3879821"/>
              <a:ext cx="64741" cy="104725"/>
            </a:xfrm>
            <a:custGeom>
              <a:avLst/>
              <a:gdLst/>
              <a:ahLst/>
              <a:cxnLst/>
              <a:rect l="l" t="t" r="r" b="b"/>
              <a:pathLst>
                <a:path w="7978" h="13173" extrusionOk="0">
                  <a:moveTo>
                    <a:pt x="5353" y="5668"/>
                  </a:moveTo>
                  <a:lnTo>
                    <a:pt x="5353" y="8817"/>
                  </a:lnTo>
                  <a:lnTo>
                    <a:pt x="5353" y="9551"/>
                  </a:lnTo>
                  <a:lnTo>
                    <a:pt x="5301" y="9919"/>
                  </a:lnTo>
                  <a:lnTo>
                    <a:pt x="5248" y="10234"/>
                  </a:lnTo>
                  <a:lnTo>
                    <a:pt x="5143" y="10549"/>
                  </a:lnTo>
                  <a:lnTo>
                    <a:pt x="4986" y="10811"/>
                  </a:lnTo>
                  <a:lnTo>
                    <a:pt x="4776" y="11073"/>
                  </a:lnTo>
                  <a:lnTo>
                    <a:pt x="4566" y="11283"/>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627" y="578"/>
                  </a:lnTo>
                  <a:lnTo>
                    <a:pt x="1365" y="787"/>
                  </a:lnTo>
                  <a:lnTo>
                    <a:pt x="1155" y="997"/>
                  </a:lnTo>
                  <a:lnTo>
                    <a:pt x="945" y="1260"/>
                  </a:lnTo>
                  <a:lnTo>
                    <a:pt x="788" y="1522"/>
                  </a:lnTo>
                  <a:lnTo>
                    <a:pt x="683" y="1837"/>
                  </a:lnTo>
                  <a:lnTo>
                    <a:pt x="525" y="2414"/>
                  </a:lnTo>
                  <a:lnTo>
                    <a:pt x="473" y="3149"/>
                  </a:lnTo>
                  <a:lnTo>
                    <a:pt x="473" y="4409"/>
                  </a:lnTo>
                  <a:lnTo>
                    <a:pt x="2362" y="4409"/>
                  </a:lnTo>
                  <a:lnTo>
                    <a:pt x="2310" y="3464"/>
                  </a:lnTo>
                  <a:lnTo>
                    <a:pt x="2310" y="2834"/>
                  </a:lnTo>
                  <a:lnTo>
                    <a:pt x="2362" y="2519"/>
                  </a:lnTo>
                  <a:lnTo>
                    <a:pt x="2467" y="2257"/>
                  </a:lnTo>
                  <a:lnTo>
                    <a:pt x="2677" y="1994"/>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5"/>
                  </a:lnTo>
                  <a:lnTo>
                    <a:pt x="945" y="12490"/>
                  </a:lnTo>
                  <a:lnTo>
                    <a:pt x="1365" y="12753"/>
                  </a:lnTo>
                  <a:lnTo>
                    <a:pt x="1680" y="12963"/>
                  </a:lnTo>
                  <a:lnTo>
                    <a:pt x="2047" y="13068"/>
                  </a:lnTo>
                  <a:lnTo>
                    <a:pt x="2467" y="13120"/>
                  </a:lnTo>
                  <a:lnTo>
                    <a:pt x="2887" y="13173"/>
                  </a:lnTo>
                  <a:lnTo>
                    <a:pt x="3464" y="13120"/>
                  </a:lnTo>
                  <a:lnTo>
                    <a:pt x="3989" y="12963"/>
                  </a:lnTo>
                  <a:lnTo>
                    <a:pt x="4409" y="12753"/>
                  </a:lnTo>
                  <a:lnTo>
                    <a:pt x="4724" y="12490"/>
                  </a:lnTo>
                  <a:lnTo>
                    <a:pt x="4986" y="12175"/>
                  </a:lnTo>
                  <a:lnTo>
                    <a:pt x="5196" y="11913"/>
                  </a:lnTo>
                  <a:lnTo>
                    <a:pt x="5511" y="11388"/>
                  </a:lnTo>
                  <a:lnTo>
                    <a:pt x="5511" y="12910"/>
                  </a:lnTo>
                  <a:lnTo>
                    <a:pt x="7977" y="12910"/>
                  </a:lnTo>
                  <a:lnTo>
                    <a:pt x="7820" y="12753"/>
                  </a:lnTo>
                  <a:lnTo>
                    <a:pt x="7662" y="12595"/>
                  </a:lnTo>
                  <a:lnTo>
                    <a:pt x="7557" y="12385"/>
                  </a:lnTo>
                  <a:lnTo>
                    <a:pt x="7453" y="12175"/>
                  </a:lnTo>
                  <a:lnTo>
                    <a:pt x="7400" y="11861"/>
                  </a:lnTo>
                  <a:lnTo>
                    <a:pt x="7400" y="11441"/>
                  </a:lnTo>
                  <a:lnTo>
                    <a:pt x="7348" y="10234"/>
                  </a:lnTo>
                  <a:lnTo>
                    <a:pt x="7348" y="4146"/>
                  </a:lnTo>
                  <a:lnTo>
                    <a:pt x="7348" y="3044"/>
                  </a:lnTo>
                  <a:lnTo>
                    <a:pt x="7348"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6"/>
            <p:cNvSpPr/>
            <p:nvPr/>
          </p:nvSpPr>
          <p:spPr>
            <a:xfrm>
              <a:off x="1148619" y="3840182"/>
              <a:ext cx="60481" cy="144364"/>
            </a:xfrm>
            <a:custGeom>
              <a:avLst/>
              <a:gdLst/>
              <a:ahLst/>
              <a:cxnLst/>
              <a:rect l="l" t="t" r="r" b="b"/>
              <a:pathLst>
                <a:path w="7453" h="18159" extrusionOk="0">
                  <a:moveTo>
                    <a:pt x="3674" y="6561"/>
                  </a:moveTo>
                  <a:lnTo>
                    <a:pt x="3989" y="6613"/>
                  </a:lnTo>
                  <a:lnTo>
                    <a:pt x="4304" y="6666"/>
                  </a:lnTo>
                  <a:lnTo>
                    <a:pt x="4514" y="6771"/>
                  </a:lnTo>
                  <a:lnTo>
                    <a:pt x="4724" y="6928"/>
                  </a:lnTo>
                  <a:lnTo>
                    <a:pt x="4934" y="7138"/>
                  </a:lnTo>
                  <a:lnTo>
                    <a:pt x="5091" y="7348"/>
                  </a:lnTo>
                  <a:lnTo>
                    <a:pt x="5196" y="7663"/>
                  </a:lnTo>
                  <a:lnTo>
                    <a:pt x="5301" y="7978"/>
                  </a:lnTo>
                  <a:lnTo>
                    <a:pt x="5406" y="8660"/>
                  </a:lnTo>
                  <a:lnTo>
                    <a:pt x="5459" y="9552"/>
                  </a:lnTo>
                  <a:lnTo>
                    <a:pt x="5459" y="10497"/>
                  </a:lnTo>
                  <a:lnTo>
                    <a:pt x="5459" y="11599"/>
                  </a:lnTo>
                  <a:lnTo>
                    <a:pt x="5406" y="13750"/>
                  </a:lnTo>
                  <a:lnTo>
                    <a:pt x="5354" y="14590"/>
                  </a:lnTo>
                  <a:lnTo>
                    <a:pt x="5196" y="15272"/>
                  </a:lnTo>
                  <a:lnTo>
                    <a:pt x="5091" y="15587"/>
                  </a:lnTo>
                  <a:lnTo>
                    <a:pt x="4986" y="15849"/>
                  </a:lnTo>
                  <a:lnTo>
                    <a:pt x="4829" y="16059"/>
                  </a:lnTo>
                  <a:lnTo>
                    <a:pt x="4671" y="16217"/>
                  </a:lnTo>
                  <a:lnTo>
                    <a:pt x="4461" y="16374"/>
                  </a:lnTo>
                  <a:lnTo>
                    <a:pt x="4252" y="16479"/>
                  </a:lnTo>
                  <a:lnTo>
                    <a:pt x="3989" y="16532"/>
                  </a:lnTo>
                  <a:lnTo>
                    <a:pt x="3412" y="16532"/>
                  </a:lnTo>
                  <a:lnTo>
                    <a:pt x="3202" y="16479"/>
                  </a:lnTo>
                  <a:lnTo>
                    <a:pt x="2992" y="16427"/>
                  </a:lnTo>
                  <a:lnTo>
                    <a:pt x="2782" y="16322"/>
                  </a:lnTo>
                  <a:lnTo>
                    <a:pt x="2520" y="16059"/>
                  </a:lnTo>
                  <a:lnTo>
                    <a:pt x="2310" y="15745"/>
                  </a:lnTo>
                  <a:lnTo>
                    <a:pt x="2205" y="15430"/>
                  </a:lnTo>
                  <a:lnTo>
                    <a:pt x="2100" y="15115"/>
                  </a:lnTo>
                  <a:lnTo>
                    <a:pt x="2047" y="14590"/>
                  </a:lnTo>
                  <a:lnTo>
                    <a:pt x="1995" y="13488"/>
                  </a:lnTo>
                  <a:lnTo>
                    <a:pt x="1995" y="12596"/>
                  </a:lnTo>
                  <a:lnTo>
                    <a:pt x="1995" y="10602"/>
                  </a:lnTo>
                  <a:lnTo>
                    <a:pt x="2047" y="9132"/>
                  </a:lnTo>
                  <a:lnTo>
                    <a:pt x="2100" y="8292"/>
                  </a:lnTo>
                  <a:lnTo>
                    <a:pt x="2205" y="7873"/>
                  </a:lnTo>
                  <a:lnTo>
                    <a:pt x="2310" y="7505"/>
                  </a:lnTo>
                  <a:lnTo>
                    <a:pt x="2520" y="7138"/>
                  </a:lnTo>
                  <a:lnTo>
                    <a:pt x="2625" y="6980"/>
                  </a:lnTo>
                  <a:lnTo>
                    <a:pt x="2782" y="6823"/>
                  </a:lnTo>
                  <a:lnTo>
                    <a:pt x="2992" y="6718"/>
                  </a:lnTo>
                  <a:lnTo>
                    <a:pt x="3202" y="6666"/>
                  </a:lnTo>
                  <a:lnTo>
                    <a:pt x="3412" y="6613"/>
                  </a:lnTo>
                  <a:lnTo>
                    <a:pt x="3674" y="6561"/>
                  </a:lnTo>
                  <a:close/>
                  <a:moveTo>
                    <a:pt x="5406" y="1"/>
                  </a:moveTo>
                  <a:lnTo>
                    <a:pt x="5406" y="6246"/>
                  </a:lnTo>
                  <a:lnTo>
                    <a:pt x="5091" y="5826"/>
                  </a:lnTo>
                  <a:lnTo>
                    <a:pt x="4881" y="5616"/>
                  </a:lnTo>
                  <a:lnTo>
                    <a:pt x="4619" y="5406"/>
                  </a:lnTo>
                  <a:lnTo>
                    <a:pt x="4304" y="5249"/>
                  </a:lnTo>
                  <a:lnTo>
                    <a:pt x="3937" y="5091"/>
                  </a:lnTo>
                  <a:lnTo>
                    <a:pt x="3517" y="5039"/>
                  </a:lnTo>
                  <a:lnTo>
                    <a:pt x="2992" y="4986"/>
                  </a:lnTo>
                  <a:lnTo>
                    <a:pt x="2520" y="5039"/>
                  </a:lnTo>
                  <a:lnTo>
                    <a:pt x="2047" y="5144"/>
                  </a:lnTo>
                  <a:lnTo>
                    <a:pt x="1628" y="5354"/>
                  </a:lnTo>
                  <a:lnTo>
                    <a:pt x="1260" y="5564"/>
                  </a:lnTo>
                  <a:lnTo>
                    <a:pt x="945" y="5878"/>
                  </a:lnTo>
                  <a:lnTo>
                    <a:pt x="683" y="6246"/>
                  </a:lnTo>
                  <a:lnTo>
                    <a:pt x="421" y="6666"/>
                  </a:lnTo>
                  <a:lnTo>
                    <a:pt x="263" y="7085"/>
                  </a:lnTo>
                  <a:lnTo>
                    <a:pt x="158" y="7505"/>
                  </a:lnTo>
                  <a:lnTo>
                    <a:pt x="106" y="8030"/>
                  </a:lnTo>
                  <a:lnTo>
                    <a:pt x="1" y="9290"/>
                  </a:lnTo>
                  <a:lnTo>
                    <a:pt x="1" y="10549"/>
                  </a:lnTo>
                  <a:lnTo>
                    <a:pt x="1" y="11651"/>
                  </a:lnTo>
                  <a:lnTo>
                    <a:pt x="1" y="12963"/>
                  </a:lnTo>
                  <a:lnTo>
                    <a:pt x="1" y="14118"/>
                  </a:lnTo>
                  <a:lnTo>
                    <a:pt x="106" y="15167"/>
                  </a:lnTo>
                  <a:lnTo>
                    <a:pt x="263" y="16007"/>
                  </a:lnTo>
                  <a:lnTo>
                    <a:pt x="368" y="16427"/>
                  </a:lnTo>
                  <a:lnTo>
                    <a:pt x="526" y="16742"/>
                  </a:lnTo>
                  <a:lnTo>
                    <a:pt x="683" y="17056"/>
                  </a:lnTo>
                  <a:lnTo>
                    <a:pt x="893" y="17319"/>
                  </a:lnTo>
                  <a:lnTo>
                    <a:pt x="1155" y="17581"/>
                  </a:lnTo>
                  <a:lnTo>
                    <a:pt x="1418" y="17739"/>
                  </a:lnTo>
                  <a:lnTo>
                    <a:pt x="1733" y="17896"/>
                  </a:lnTo>
                  <a:lnTo>
                    <a:pt x="2100" y="18054"/>
                  </a:lnTo>
                  <a:lnTo>
                    <a:pt x="2520" y="18106"/>
                  </a:lnTo>
                  <a:lnTo>
                    <a:pt x="2887" y="18159"/>
                  </a:lnTo>
                  <a:lnTo>
                    <a:pt x="3517" y="18106"/>
                  </a:lnTo>
                  <a:lnTo>
                    <a:pt x="3989" y="17949"/>
                  </a:lnTo>
                  <a:lnTo>
                    <a:pt x="4409" y="17791"/>
                  </a:lnTo>
                  <a:lnTo>
                    <a:pt x="4776" y="17529"/>
                  </a:lnTo>
                  <a:lnTo>
                    <a:pt x="5039" y="17266"/>
                  </a:lnTo>
                  <a:lnTo>
                    <a:pt x="5249" y="17004"/>
                  </a:lnTo>
                  <a:lnTo>
                    <a:pt x="5564" y="16584"/>
                  </a:lnTo>
                  <a:lnTo>
                    <a:pt x="5564" y="17896"/>
                  </a:lnTo>
                  <a:lnTo>
                    <a:pt x="7453" y="17896"/>
                  </a:lnTo>
                  <a:lnTo>
                    <a:pt x="7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6"/>
            <p:cNvSpPr/>
            <p:nvPr/>
          </p:nvSpPr>
          <p:spPr>
            <a:xfrm>
              <a:off x="1227407"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6"/>
            <p:cNvSpPr/>
            <p:nvPr/>
          </p:nvSpPr>
          <p:spPr>
            <a:xfrm>
              <a:off x="1256792" y="3879821"/>
              <a:ext cx="64741" cy="104725"/>
            </a:xfrm>
            <a:custGeom>
              <a:avLst/>
              <a:gdLst/>
              <a:ahLst/>
              <a:cxnLst/>
              <a:rect l="l" t="t" r="r" b="b"/>
              <a:pathLst>
                <a:path w="7978" h="13173" extrusionOk="0">
                  <a:moveTo>
                    <a:pt x="5353" y="5668"/>
                  </a:moveTo>
                  <a:lnTo>
                    <a:pt x="5353"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1"/>
                  </a:lnTo>
                  <a:lnTo>
                    <a:pt x="2100" y="9289"/>
                  </a:lnTo>
                  <a:lnTo>
                    <a:pt x="2205" y="8817"/>
                  </a:lnTo>
                  <a:lnTo>
                    <a:pt x="2310" y="8449"/>
                  </a:lnTo>
                  <a:lnTo>
                    <a:pt x="2519" y="8135"/>
                  </a:lnTo>
                  <a:lnTo>
                    <a:pt x="2782" y="7820"/>
                  </a:lnTo>
                  <a:lnTo>
                    <a:pt x="3044" y="7557"/>
                  </a:lnTo>
                  <a:lnTo>
                    <a:pt x="3674" y="7032"/>
                  </a:lnTo>
                  <a:lnTo>
                    <a:pt x="4671" y="6298"/>
                  </a:lnTo>
                  <a:lnTo>
                    <a:pt x="5353" y="5668"/>
                  </a:lnTo>
                  <a:close/>
                  <a:moveTo>
                    <a:pt x="3307" y="0"/>
                  </a:moveTo>
                  <a:lnTo>
                    <a:pt x="2834"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41" y="4933"/>
                  </a:lnTo>
                  <a:lnTo>
                    <a:pt x="2152" y="6245"/>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5" y="13120"/>
                  </a:lnTo>
                  <a:lnTo>
                    <a:pt x="2834"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6"/>
            <p:cNvSpPr/>
            <p:nvPr/>
          </p:nvSpPr>
          <p:spPr>
            <a:xfrm>
              <a:off x="1334728" y="3879821"/>
              <a:ext cx="59199" cy="102642"/>
            </a:xfrm>
            <a:custGeom>
              <a:avLst/>
              <a:gdLst/>
              <a:ahLst/>
              <a:cxnLst/>
              <a:rect l="l" t="t" r="r" b="b"/>
              <a:pathLst>
                <a:path w="7295" h="12911" extrusionOk="0">
                  <a:moveTo>
                    <a:pt x="4671" y="0"/>
                  </a:moveTo>
                  <a:lnTo>
                    <a:pt x="4094" y="53"/>
                  </a:lnTo>
                  <a:lnTo>
                    <a:pt x="3621" y="158"/>
                  </a:lnTo>
                  <a:lnTo>
                    <a:pt x="3201" y="315"/>
                  </a:lnTo>
                  <a:lnTo>
                    <a:pt x="2834"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3" y="1050"/>
                  </a:lnTo>
                  <a:lnTo>
                    <a:pt x="6665" y="787"/>
                  </a:lnTo>
                  <a:lnTo>
                    <a:pt x="6455" y="578"/>
                  </a:lnTo>
                  <a:lnTo>
                    <a:pt x="6193" y="368"/>
                  </a:lnTo>
                  <a:lnTo>
                    <a:pt x="5878" y="210"/>
                  </a:lnTo>
                  <a:lnTo>
                    <a:pt x="5511"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6"/>
            <p:cNvSpPr/>
            <p:nvPr/>
          </p:nvSpPr>
          <p:spPr>
            <a:xfrm>
              <a:off x="1460356" y="3840182"/>
              <a:ext cx="70706" cy="142281"/>
            </a:xfrm>
            <a:custGeom>
              <a:avLst/>
              <a:gdLst/>
              <a:ahLst/>
              <a:cxnLst/>
              <a:rect l="l" t="t" r="r" b="b"/>
              <a:pathLst>
                <a:path w="8713" h="17897" extrusionOk="0">
                  <a:moveTo>
                    <a:pt x="3727" y="2047"/>
                  </a:moveTo>
                  <a:lnTo>
                    <a:pt x="4619" y="2100"/>
                  </a:lnTo>
                  <a:lnTo>
                    <a:pt x="4986" y="2152"/>
                  </a:lnTo>
                  <a:lnTo>
                    <a:pt x="5249" y="2205"/>
                  </a:lnTo>
                  <a:lnTo>
                    <a:pt x="5458" y="2310"/>
                  </a:lnTo>
                  <a:lnTo>
                    <a:pt x="5668" y="2415"/>
                  </a:lnTo>
                  <a:lnTo>
                    <a:pt x="5931" y="2625"/>
                  </a:lnTo>
                  <a:lnTo>
                    <a:pt x="6141" y="2940"/>
                  </a:lnTo>
                  <a:lnTo>
                    <a:pt x="6298" y="3254"/>
                  </a:lnTo>
                  <a:lnTo>
                    <a:pt x="6403" y="3622"/>
                  </a:lnTo>
                  <a:lnTo>
                    <a:pt x="6456" y="4094"/>
                  </a:lnTo>
                  <a:lnTo>
                    <a:pt x="6508" y="4619"/>
                  </a:lnTo>
                  <a:lnTo>
                    <a:pt x="6508" y="5878"/>
                  </a:lnTo>
                  <a:lnTo>
                    <a:pt x="6561" y="9919"/>
                  </a:lnTo>
                  <a:lnTo>
                    <a:pt x="6508" y="12071"/>
                  </a:lnTo>
                  <a:lnTo>
                    <a:pt x="6456" y="13330"/>
                  </a:lnTo>
                  <a:lnTo>
                    <a:pt x="6403" y="14223"/>
                  </a:lnTo>
                  <a:lnTo>
                    <a:pt x="6246" y="14747"/>
                  </a:lnTo>
                  <a:lnTo>
                    <a:pt x="6088" y="15167"/>
                  </a:lnTo>
                  <a:lnTo>
                    <a:pt x="5826" y="15430"/>
                  </a:lnTo>
                  <a:lnTo>
                    <a:pt x="5511" y="15640"/>
                  </a:lnTo>
                  <a:lnTo>
                    <a:pt x="5091" y="15797"/>
                  </a:lnTo>
                  <a:lnTo>
                    <a:pt x="4671" y="15902"/>
                  </a:lnTo>
                  <a:lnTo>
                    <a:pt x="4199" y="15902"/>
                  </a:lnTo>
                  <a:lnTo>
                    <a:pt x="3727" y="15954"/>
                  </a:lnTo>
                  <a:lnTo>
                    <a:pt x="2257" y="15954"/>
                  </a:lnTo>
                  <a:lnTo>
                    <a:pt x="2257" y="2047"/>
                  </a:lnTo>
                  <a:close/>
                  <a:moveTo>
                    <a:pt x="1" y="1"/>
                  </a:moveTo>
                  <a:lnTo>
                    <a:pt x="1" y="17896"/>
                  </a:lnTo>
                  <a:lnTo>
                    <a:pt x="4724" y="17896"/>
                  </a:lnTo>
                  <a:lnTo>
                    <a:pt x="5406" y="17844"/>
                  </a:lnTo>
                  <a:lnTo>
                    <a:pt x="5983" y="17686"/>
                  </a:lnTo>
                  <a:lnTo>
                    <a:pt x="6561" y="17529"/>
                  </a:lnTo>
                  <a:lnTo>
                    <a:pt x="7085" y="17214"/>
                  </a:lnTo>
                  <a:lnTo>
                    <a:pt x="7348" y="17056"/>
                  </a:lnTo>
                  <a:lnTo>
                    <a:pt x="7558" y="16847"/>
                  </a:lnTo>
                  <a:lnTo>
                    <a:pt x="7768" y="16584"/>
                  </a:lnTo>
                  <a:lnTo>
                    <a:pt x="7977" y="16269"/>
                  </a:lnTo>
                  <a:lnTo>
                    <a:pt x="8187" y="15849"/>
                  </a:lnTo>
                  <a:lnTo>
                    <a:pt x="8345" y="15430"/>
                  </a:lnTo>
                  <a:lnTo>
                    <a:pt x="8450" y="15010"/>
                  </a:lnTo>
                  <a:lnTo>
                    <a:pt x="8555" y="14485"/>
                  </a:lnTo>
                  <a:lnTo>
                    <a:pt x="8660" y="13435"/>
                  </a:lnTo>
                  <a:lnTo>
                    <a:pt x="8660" y="12176"/>
                  </a:lnTo>
                  <a:lnTo>
                    <a:pt x="8712" y="9395"/>
                  </a:lnTo>
                  <a:lnTo>
                    <a:pt x="8712" y="7663"/>
                  </a:lnTo>
                  <a:lnTo>
                    <a:pt x="8712" y="4986"/>
                  </a:lnTo>
                  <a:lnTo>
                    <a:pt x="8660" y="3989"/>
                  </a:lnTo>
                  <a:lnTo>
                    <a:pt x="8607" y="3254"/>
                  </a:lnTo>
                  <a:lnTo>
                    <a:pt x="8450" y="2625"/>
                  </a:lnTo>
                  <a:lnTo>
                    <a:pt x="8292" y="2152"/>
                  </a:lnTo>
                  <a:lnTo>
                    <a:pt x="8082" y="1733"/>
                  </a:lnTo>
                  <a:lnTo>
                    <a:pt x="7820" y="1313"/>
                  </a:lnTo>
                  <a:lnTo>
                    <a:pt x="7400" y="893"/>
                  </a:lnTo>
                  <a:lnTo>
                    <a:pt x="6928" y="526"/>
                  </a:lnTo>
                  <a:lnTo>
                    <a:pt x="6403" y="316"/>
                  </a:lnTo>
                  <a:lnTo>
                    <a:pt x="5878" y="158"/>
                  </a:lnTo>
                  <a:lnTo>
                    <a:pt x="5301" y="53"/>
                  </a:lnTo>
                  <a:lnTo>
                    <a:pt x="4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6"/>
            <p:cNvSpPr/>
            <p:nvPr/>
          </p:nvSpPr>
          <p:spPr>
            <a:xfrm>
              <a:off x="154936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6"/>
            <p:cNvSpPr/>
            <p:nvPr/>
          </p:nvSpPr>
          <p:spPr>
            <a:xfrm>
              <a:off x="1581732" y="3879821"/>
              <a:ext cx="61333" cy="136851"/>
            </a:xfrm>
            <a:custGeom>
              <a:avLst/>
              <a:gdLst/>
              <a:ahLst/>
              <a:cxnLst/>
              <a:rect l="l" t="t" r="r" b="b"/>
              <a:pathLst>
                <a:path w="7558" h="17214" extrusionOk="0">
                  <a:moveTo>
                    <a:pt x="3779" y="1417"/>
                  </a:moveTo>
                  <a:lnTo>
                    <a:pt x="4146" y="1470"/>
                  </a:lnTo>
                  <a:lnTo>
                    <a:pt x="4513" y="1575"/>
                  </a:lnTo>
                  <a:lnTo>
                    <a:pt x="4776" y="1785"/>
                  </a:lnTo>
                  <a:lnTo>
                    <a:pt x="5038" y="2047"/>
                  </a:lnTo>
                  <a:lnTo>
                    <a:pt x="5196" y="2309"/>
                  </a:lnTo>
                  <a:lnTo>
                    <a:pt x="5353" y="2677"/>
                  </a:lnTo>
                  <a:lnTo>
                    <a:pt x="5458" y="3097"/>
                  </a:lnTo>
                  <a:lnTo>
                    <a:pt x="5458" y="3516"/>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8"/>
                  </a:lnTo>
                  <a:lnTo>
                    <a:pt x="2519" y="10968"/>
                  </a:lnTo>
                  <a:lnTo>
                    <a:pt x="2362" y="10706"/>
                  </a:lnTo>
                  <a:lnTo>
                    <a:pt x="2257" y="10391"/>
                  </a:lnTo>
                  <a:lnTo>
                    <a:pt x="2204" y="10076"/>
                  </a:lnTo>
                  <a:lnTo>
                    <a:pt x="2152" y="9709"/>
                  </a:lnTo>
                  <a:lnTo>
                    <a:pt x="2099" y="8817"/>
                  </a:lnTo>
                  <a:lnTo>
                    <a:pt x="2099" y="7610"/>
                  </a:lnTo>
                  <a:lnTo>
                    <a:pt x="2099" y="5301"/>
                  </a:lnTo>
                  <a:lnTo>
                    <a:pt x="2099" y="3831"/>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0"/>
                  </a:moveTo>
                  <a:lnTo>
                    <a:pt x="2362" y="53"/>
                  </a:lnTo>
                  <a:lnTo>
                    <a:pt x="2047" y="158"/>
                  </a:lnTo>
                  <a:lnTo>
                    <a:pt x="1732" y="315"/>
                  </a:lnTo>
                  <a:lnTo>
                    <a:pt x="1470" y="420"/>
                  </a:lnTo>
                  <a:lnTo>
                    <a:pt x="1260" y="630"/>
                  </a:lnTo>
                  <a:lnTo>
                    <a:pt x="840" y="997"/>
                  </a:lnTo>
                  <a:lnTo>
                    <a:pt x="577" y="1417"/>
                  </a:lnTo>
                  <a:lnTo>
                    <a:pt x="420" y="1785"/>
                  </a:lnTo>
                  <a:lnTo>
                    <a:pt x="315" y="2099"/>
                  </a:lnTo>
                  <a:lnTo>
                    <a:pt x="263" y="2362"/>
                  </a:lnTo>
                  <a:lnTo>
                    <a:pt x="105" y="2992"/>
                  </a:lnTo>
                  <a:lnTo>
                    <a:pt x="53" y="3831"/>
                  </a:lnTo>
                  <a:lnTo>
                    <a:pt x="53" y="4881"/>
                  </a:lnTo>
                  <a:lnTo>
                    <a:pt x="0" y="6298"/>
                  </a:lnTo>
                  <a:lnTo>
                    <a:pt x="0" y="8292"/>
                  </a:lnTo>
                  <a:lnTo>
                    <a:pt x="53" y="9656"/>
                  </a:lnTo>
                  <a:lnTo>
                    <a:pt x="158" y="10601"/>
                  </a:lnTo>
                  <a:lnTo>
                    <a:pt x="263" y="10968"/>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0"/>
                  </a:lnTo>
                  <a:lnTo>
                    <a:pt x="4933" y="12228"/>
                  </a:lnTo>
                  <a:lnTo>
                    <a:pt x="5248" y="11966"/>
                  </a:lnTo>
                  <a:lnTo>
                    <a:pt x="5511" y="11598"/>
                  </a:lnTo>
                  <a:lnTo>
                    <a:pt x="5511" y="13068"/>
                  </a:lnTo>
                  <a:lnTo>
                    <a:pt x="5458" y="13960"/>
                  </a:lnTo>
                  <a:lnTo>
                    <a:pt x="5406" y="14380"/>
                  </a:lnTo>
                  <a:lnTo>
                    <a:pt x="5301" y="14747"/>
                  </a:lnTo>
                  <a:lnTo>
                    <a:pt x="5091" y="15114"/>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4"/>
                  </a:lnTo>
                  <a:lnTo>
                    <a:pt x="2047" y="14432"/>
                  </a:lnTo>
                  <a:lnTo>
                    <a:pt x="1994" y="13960"/>
                  </a:lnTo>
                  <a:lnTo>
                    <a:pt x="158" y="13960"/>
                  </a:lnTo>
                  <a:lnTo>
                    <a:pt x="158" y="14380"/>
                  </a:lnTo>
                  <a:lnTo>
                    <a:pt x="210" y="14799"/>
                  </a:lnTo>
                  <a:lnTo>
                    <a:pt x="315" y="15219"/>
                  </a:lnTo>
                  <a:lnTo>
                    <a:pt x="473" y="15534"/>
                  </a:lnTo>
                  <a:lnTo>
                    <a:pt x="630" y="15849"/>
                  </a:lnTo>
                  <a:lnTo>
                    <a:pt x="840" y="16111"/>
                  </a:lnTo>
                  <a:lnTo>
                    <a:pt x="1050" y="16321"/>
                  </a:lnTo>
                  <a:lnTo>
                    <a:pt x="1312" y="16531"/>
                  </a:lnTo>
                  <a:lnTo>
                    <a:pt x="1575" y="16689"/>
                  </a:lnTo>
                  <a:lnTo>
                    <a:pt x="1837" y="16846"/>
                  </a:lnTo>
                  <a:lnTo>
                    <a:pt x="2414" y="17056"/>
                  </a:lnTo>
                  <a:lnTo>
                    <a:pt x="3044" y="17161"/>
                  </a:lnTo>
                  <a:lnTo>
                    <a:pt x="3621" y="17213"/>
                  </a:lnTo>
                  <a:lnTo>
                    <a:pt x="4041" y="17161"/>
                  </a:lnTo>
                  <a:lnTo>
                    <a:pt x="4566" y="17108"/>
                  </a:lnTo>
                  <a:lnTo>
                    <a:pt x="5091" y="17004"/>
                  </a:lnTo>
                  <a:lnTo>
                    <a:pt x="5668" y="16846"/>
                  </a:lnTo>
                  <a:lnTo>
                    <a:pt x="6193" y="16584"/>
                  </a:lnTo>
                  <a:lnTo>
                    <a:pt x="6455" y="16374"/>
                  </a:lnTo>
                  <a:lnTo>
                    <a:pt x="6665" y="16216"/>
                  </a:lnTo>
                  <a:lnTo>
                    <a:pt x="6875" y="15954"/>
                  </a:lnTo>
                  <a:lnTo>
                    <a:pt x="7032" y="15692"/>
                  </a:lnTo>
                  <a:lnTo>
                    <a:pt x="7190" y="15429"/>
                  </a:lnTo>
                  <a:lnTo>
                    <a:pt x="7347" y="15114"/>
                  </a:lnTo>
                  <a:lnTo>
                    <a:pt x="7452" y="14589"/>
                  </a:lnTo>
                  <a:lnTo>
                    <a:pt x="7557" y="14012"/>
                  </a:lnTo>
                  <a:lnTo>
                    <a:pt x="7557" y="13278"/>
                  </a:lnTo>
                  <a:lnTo>
                    <a:pt x="7557" y="12280"/>
                  </a:lnTo>
                  <a:lnTo>
                    <a:pt x="7557" y="210"/>
                  </a:lnTo>
                  <a:lnTo>
                    <a:pt x="5668" y="210"/>
                  </a:lnTo>
                  <a:lnTo>
                    <a:pt x="5668" y="1365"/>
                  </a:lnTo>
                  <a:lnTo>
                    <a:pt x="5406" y="945"/>
                  </a:lnTo>
                  <a:lnTo>
                    <a:pt x="5196" y="735"/>
                  </a:lnTo>
                  <a:lnTo>
                    <a:pt x="4933" y="525"/>
                  </a:lnTo>
                  <a:lnTo>
                    <a:pt x="4618" y="315"/>
                  </a:lnTo>
                  <a:lnTo>
                    <a:pt x="4199" y="158"/>
                  </a:lnTo>
                  <a:lnTo>
                    <a:pt x="3726" y="53"/>
                  </a:ln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6"/>
            <p:cNvSpPr/>
            <p:nvPr/>
          </p:nvSpPr>
          <p:spPr>
            <a:xfrm>
              <a:off x="1660943"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6"/>
            <p:cNvSpPr/>
            <p:nvPr/>
          </p:nvSpPr>
          <p:spPr>
            <a:xfrm>
              <a:off x="1687771" y="3854373"/>
              <a:ext cx="44300" cy="130173"/>
            </a:xfrm>
            <a:custGeom>
              <a:avLst/>
              <a:gdLst/>
              <a:ahLst/>
              <a:cxnLst/>
              <a:rect l="l" t="t" r="r" b="b"/>
              <a:pathLst>
                <a:path w="5459" h="16374" extrusionOk="0">
                  <a:moveTo>
                    <a:pt x="1575" y="0"/>
                  </a:moveTo>
                  <a:lnTo>
                    <a:pt x="1575" y="3411"/>
                  </a:lnTo>
                  <a:lnTo>
                    <a:pt x="1" y="3411"/>
                  </a:lnTo>
                  <a:lnTo>
                    <a:pt x="1" y="4933"/>
                  </a:lnTo>
                  <a:lnTo>
                    <a:pt x="1522" y="4933"/>
                  </a:lnTo>
                  <a:lnTo>
                    <a:pt x="1522" y="11965"/>
                  </a:lnTo>
                  <a:lnTo>
                    <a:pt x="1522" y="13382"/>
                  </a:lnTo>
                  <a:lnTo>
                    <a:pt x="1522" y="14222"/>
                  </a:lnTo>
                  <a:lnTo>
                    <a:pt x="1627" y="14747"/>
                  </a:lnTo>
                  <a:lnTo>
                    <a:pt x="1785" y="15167"/>
                  </a:lnTo>
                  <a:lnTo>
                    <a:pt x="1890" y="15376"/>
                  </a:lnTo>
                  <a:lnTo>
                    <a:pt x="2047" y="15586"/>
                  </a:lnTo>
                  <a:lnTo>
                    <a:pt x="2205" y="15796"/>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89"/>
                  </a:lnTo>
                  <a:lnTo>
                    <a:pt x="4094" y="14537"/>
                  </a:lnTo>
                  <a:lnTo>
                    <a:pt x="3884" y="14327"/>
                  </a:lnTo>
                  <a:lnTo>
                    <a:pt x="3779" y="14169"/>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6"/>
            <p:cNvSpPr/>
            <p:nvPr/>
          </p:nvSpPr>
          <p:spPr>
            <a:xfrm>
              <a:off x="1739731" y="3879821"/>
              <a:ext cx="64733" cy="104725"/>
            </a:xfrm>
            <a:custGeom>
              <a:avLst/>
              <a:gdLst/>
              <a:ahLst/>
              <a:cxnLst/>
              <a:rect l="l" t="t" r="r" b="b"/>
              <a:pathLst>
                <a:path w="7977" h="13173" extrusionOk="0">
                  <a:moveTo>
                    <a:pt x="5353" y="5668"/>
                  </a:moveTo>
                  <a:lnTo>
                    <a:pt x="5353" y="8817"/>
                  </a:lnTo>
                  <a:lnTo>
                    <a:pt x="5300" y="9551"/>
                  </a:lnTo>
                  <a:lnTo>
                    <a:pt x="5248" y="9919"/>
                  </a:lnTo>
                  <a:lnTo>
                    <a:pt x="5196" y="10234"/>
                  </a:lnTo>
                  <a:lnTo>
                    <a:pt x="5091" y="10549"/>
                  </a:lnTo>
                  <a:lnTo>
                    <a:pt x="4986" y="10811"/>
                  </a:lnTo>
                  <a:lnTo>
                    <a:pt x="4776" y="11073"/>
                  </a:lnTo>
                  <a:lnTo>
                    <a:pt x="4513" y="11283"/>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1"/>
                  </a:lnTo>
                  <a:lnTo>
                    <a:pt x="2099" y="9289"/>
                  </a:lnTo>
                  <a:lnTo>
                    <a:pt x="2204" y="8817"/>
                  </a:lnTo>
                  <a:lnTo>
                    <a:pt x="2309" y="8449"/>
                  </a:lnTo>
                  <a:lnTo>
                    <a:pt x="2519" y="8135"/>
                  </a:lnTo>
                  <a:lnTo>
                    <a:pt x="2729" y="7820"/>
                  </a:lnTo>
                  <a:lnTo>
                    <a:pt x="3044" y="7557"/>
                  </a:lnTo>
                  <a:lnTo>
                    <a:pt x="3674" y="7032"/>
                  </a:lnTo>
                  <a:lnTo>
                    <a:pt x="4671" y="6298"/>
                  </a:lnTo>
                  <a:lnTo>
                    <a:pt x="5353" y="5668"/>
                  </a:lnTo>
                  <a:close/>
                  <a:moveTo>
                    <a:pt x="3306" y="0"/>
                  </a:moveTo>
                  <a:lnTo>
                    <a:pt x="2834" y="105"/>
                  </a:lnTo>
                  <a:lnTo>
                    <a:pt x="2362" y="210"/>
                  </a:lnTo>
                  <a:lnTo>
                    <a:pt x="1837" y="473"/>
                  </a:lnTo>
                  <a:lnTo>
                    <a:pt x="1574" y="578"/>
                  </a:lnTo>
                  <a:lnTo>
                    <a:pt x="1365" y="787"/>
                  </a:lnTo>
                  <a:lnTo>
                    <a:pt x="1155" y="997"/>
                  </a:lnTo>
                  <a:lnTo>
                    <a:pt x="945" y="1260"/>
                  </a:lnTo>
                  <a:lnTo>
                    <a:pt x="787" y="1522"/>
                  </a:lnTo>
                  <a:lnTo>
                    <a:pt x="630" y="1837"/>
                  </a:lnTo>
                  <a:lnTo>
                    <a:pt x="525" y="2414"/>
                  </a:lnTo>
                  <a:lnTo>
                    <a:pt x="472" y="3149"/>
                  </a:lnTo>
                  <a:lnTo>
                    <a:pt x="472" y="4409"/>
                  </a:lnTo>
                  <a:lnTo>
                    <a:pt x="2309" y="4409"/>
                  </a:lnTo>
                  <a:lnTo>
                    <a:pt x="2257" y="3464"/>
                  </a:lnTo>
                  <a:lnTo>
                    <a:pt x="2309" y="2834"/>
                  </a:lnTo>
                  <a:lnTo>
                    <a:pt x="2362" y="2519"/>
                  </a:lnTo>
                  <a:lnTo>
                    <a:pt x="2467" y="2257"/>
                  </a:lnTo>
                  <a:lnTo>
                    <a:pt x="2624" y="1994"/>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1"/>
                  </a:lnTo>
                  <a:lnTo>
                    <a:pt x="4671" y="4461"/>
                  </a:lnTo>
                  <a:lnTo>
                    <a:pt x="4041" y="4933"/>
                  </a:lnTo>
                  <a:lnTo>
                    <a:pt x="2152" y="6245"/>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5"/>
                  </a:lnTo>
                  <a:lnTo>
                    <a:pt x="945" y="12490"/>
                  </a:lnTo>
                  <a:lnTo>
                    <a:pt x="1312" y="12753"/>
                  </a:lnTo>
                  <a:lnTo>
                    <a:pt x="1679" y="12963"/>
                  </a:lnTo>
                  <a:lnTo>
                    <a:pt x="2047" y="13068"/>
                  </a:lnTo>
                  <a:lnTo>
                    <a:pt x="2414" y="13120"/>
                  </a:lnTo>
                  <a:lnTo>
                    <a:pt x="2834" y="13173"/>
                  </a:lnTo>
                  <a:lnTo>
                    <a:pt x="3464" y="13120"/>
                  </a:lnTo>
                  <a:lnTo>
                    <a:pt x="3936" y="12963"/>
                  </a:lnTo>
                  <a:lnTo>
                    <a:pt x="4356" y="12753"/>
                  </a:lnTo>
                  <a:lnTo>
                    <a:pt x="4671" y="12490"/>
                  </a:lnTo>
                  <a:lnTo>
                    <a:pt x="4986" y="12175"/>
                  </a:lnTo>
                  <a:lnTo>
                    <a:pt x="5196" y="11913"/>
                  </a:lnTo>
                  <a:lnTo>
                    <a:pt x="5458" y="11388"/>
                  </a:lnTo>
                  <a:lnTo>
                    <a:pt x="5458" y="12910"/>
                  </a:lnTo>
                  <a:lnTo>
                    <a:pt x="7977" y="12910"/>
                  </a:lnTo>
                  <a:lnTo>
                    <a:pt x="7767" y="12753"/>
                  </a:lnTo>
                  <a:lnTo>
                    <a:pt x="7610" y="12595"/>
                  </a:lnTo>
                  <a:lnTo>
                    <a:pt x="7505" y="12385"/>
                  </a:lnTo>
                  <a:lnTo>
                    <a:pt x="7452" y="12175"/>
                  </a:lnTo>
                  <a:lnTo>
                    <a:pt x="7400" y="11861"/>
                  </a:lnTo>
                  <a:lnTo>
                    <a:pt x="7347" y="11441"/>
                  </a:lnTo>
                  <a:lnTo>
                    <a:pt x="7347" y="10234"/>
                  </a:lnTo>
                  <a:lnTo>
                    <a:pt x="7347" y="4146"/>
                  </a:lnTo>
                  <a:lnTo>
                    <a:pt x="7347" y="3044"/>
                  </a:lnTo>
                  <a:lnTo>
                    <a:pt x="7295" y="2572"/>
                  </a:lnTo>
                  <a:lnTo>
                    <a:pt x="7242" y="2204"/>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6"/>
            <p:cNvSpPr/>
            <p:nvPr/>
          </p:nvSpPr>
          <p:spPr>
            <a:xfrm>
              <a:off x="1817238" y="3840182"/>
              <a:ext cx="17042" cy="142281"/>
            </a:xfrm>
            <a:custGeom>
              <a:avLst/>
              <a:gdLst/>
              <a:ahLst/>
              <a:cxnLst/>
              <a:rect l="l" t="t" r="r" b="b"/>
              <a:pathLst>
                <a:path w="2100" h="17897" extrusionOk="0">
                  <a:moveTo>
                    <a:pt x="0" y="1"/>
                  </a:moveTo>
                  <a:lnTo>
                    <a:pt x="0" y="17896"/>
                  </a:lnTo>
                  <a:lnTo>
                    <a:pt x="2099" y="17896"/>
                  </a:lnTo>
                  <a:lnTo>
                    <a:pt x="2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6"/>
            <p:cNvSpPr/>
            <p:nvPr/>
          </p:nvSpPr>
          <p:spPr>
            <a:xfrm>
              <a:off x="1895596" y="3837678"/>
              <a:ext cx="71128" cy="146868"/>
            </a:xfrm>
            <a:custGeom>
              <a:avLst/>
              <a:gdLst/>
              <a:ahLst/>
              <a:cxnLst/>
              <a:rect l="l" t="t" r="r" b="b"/>
              <a:pathLst>
                <a:path w="8765" h="18474" extrusionOk="0">
                  <a:moveTo>
                    <a:pt x="4619" y="1"/>
                  </a:moveTo>
                  <a:lnTo>
                    <a:pt x="3884" y="53"/>
                  </a:lnTo>
                  <a:lnTo>
                    <a:pt x="3254" y="158"/>
                  </a:lnTo>
                  <a:lnTo>
                    <a:pt x="2677" y="316"/>
                  </a:lnTo>
                  <a:lnTo>
                    <a:pt x="2205" y="526"/>
                  </a:lnTo>
                  <a:lnTo>
                    <a:pt x="1785" y="788"/>
                  </a:lnTo>
                  <a:lnTo>
                    <a:pt x="1470" y="1103"/>
                  </a:lnTo>
                  <a:lnTo>
                    <a:pt x="1208" y="1418"/>
                  </a:lnTo>
                  <a:lnTo>
                    <a:pt x="998" y="1733"/>
                  </a:lnTo>
                  <a:lnTo>
                    <a:pt x="788" y="2100"/>
                  </a:lnTo>
                  <a:lnTo>
                    <a:pt x="683" y="2467"/>
                  </a:lnTo>
                  <a:lnTo>
                    <a:pt x="525" y="3150"/>
                  </a:lnTo>
                  <a:lnTo>
                    <a:pt x="473" y="3727"/>
                  </a:lnTo>
                  <a:lnTo>
                    <a:pt x="473" y="4199"/>
                  </a:lnTo>
                  <a:lnTo>
                    <a:pt x="473" y="4776"/>
                  </a:lnTo>
                  <a:lnTo>
                    <a:pt x="525" y="5354"/>
                  </a:lnTo>
                  <a:lnTo>
                    <a:pt x="630" y="5879"/>
                  </a:lnTo>
                  <a:lnTo>
                    <a:pt x="840" y="6403"/>
                  </a:lnTo>
                  <a:lnTo>
                    <a:pt x="1103" y="6928"/>
                  </a:lnTo>
                  <a:lnTo>
                    <a:pt x="1470" y="7453"/>
                  </a:lnTo>
                  <a:lnTo>
                    <a:pt x="1942" y="8030"/>
                  </a:lnTo>
                  <a:lnTo>
                    <a:pt x="2520" y="8660"/>
                  </a:lnTo>
                  <a:lnTo>
                    <a:pt x="4934" y="11179"/>
                  </a:lnTo>
                  <a:lnTo>
                    <a:pt x="5616" y="11914"/>
                  </a:lnTo>
                  <a:lnTo>
                    <a:pt x="5931" y="12229"/>
                  </a:lnTo>
                  <a:lnTo>
                    <a:pt x="6141" y="12596"/>
                  </a:lnTo>
                  <a:lnTo>
                    <a:pt x="6350" y="12963"/>
                  </a:lnTo>
                  <a:lnTo>
                    <a:pt x="6508"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2" y="16427"/>
                  </a:lnTo>
                  <a:lnTo>
                    <a:pt x="3149" y="16322"/>
                  </a:lnTo>
                  <a:lnTo>
                    <a:pt x="2939" y="16164"/>
                  </a:lnTo>
                  <a:lnTo>
                    <a:pt x="2782" y="16007"/>
                  </a:lnTo>
                  <a:lnTo>
                    <a:pt x="2520" y="15692"/>
                  </a:lnTo>
                  <a:lnTo>
                    <a:pt x="2362" y="15325"/>
                  </a:lnTo>
                  <a:lnTo>
                    <a:pt x="2257" y="14957"/>
                  </a:lnTo>
                  <a:lnTo>
                    <a:pt x="2205" y="14433"/>
                  </a:lnTo>
                  <a:lnTo>
                    <a:pt x="2152" y="13803"/>
                  </a:lnTo>
                  <a:lnTo>
                    <a:pt x="2152" y="12019"/>
                  </a:lnTo>
                  <a:lnTo>
                    <a:pt x="0" y="12019"/>
                  </a:lnTo>
                  <a:lnTo>
                    <a:pt x="0" y="14013"/>
                  </a:lnTo>
                  <a:lnTo>
                    <a:pt x="53" y="14538"/>
                  </a:lnTo>
                  <a:lnTo>
                    <a:pt x="53" y="15010"/>
                  </a:lnTo>
                  <a:lnTo>
                    <a:pt x="158" y="15482"/>
                  </a:lnTo>
                  <a:lnTo>
                    <a:pt x="315" y="15955"/>
                  </a:lnTo>
                  <a:lnTo>
                    <a:pt x="473" y="16427"/>
                  </a:lnTo>
                  <a:lnTo>
                    <a:pt x="735" y="16847"/>
                  </a:lnTo>
                  <a:lnTo>
                    <a:pt x="1050" y="17214"/>
                  </a:lnTo>
                  <a:lnTo>
                    <a:pt x="1417" y="17581"/>
                  </a:lnTo>
                  <a:lnTo>
                    <a:pt x="1785" y="17844"/>
                  </a:lnTo>
                  <a:lnTo>
                    <a:pt x="2047" y="18001"/>
                  </a:lnTo>
                  <a:lnTo>
                    <a:pt x="2415" y="18159"/>
                  </a:lnTo>
                  <a:lnTo>
                    <a:pt x="2782" y="18264"/>
                  </a:lnTo>
                  <a:lnTo>
                    <a:pt x="3254" y="18369"/>
                  </a:lnTo>
                  <a:lnTo>
                    <a:pt x="3779" y="18474"/>
                  </a:lnTo>
                  <a:lnTo>
                    <a:pt x="4986" y="18474"/>
                  </a:lnTo>
                  <a:lnTo>
                    <a:pt x="5668" y="18369"/>
                  </a:lnTo>
                  <a:lnTo>
                    <a:pt x="6403" y="18106"/>
                  </a:lnTo>
                  <a:lnTo>
                    <a:pt x="6718" y="17949"/>
                  </a:lnTo>
                  <a:lnTo>
                    <a:pt x="7085" y="17739"/>
                  </a:lnTo>
                  <a:lnTo>
                    <a:pt x="7453" y="17529"/>
                  </a:lnTo>
                  <a:lnTo>
                    <a:pt x="7715" y="17214"/>
                  </a:lnTo>
                  <a:lnTo>
                    <a:pt x="8030" y="16847"/>
                  </a:lnTo>
                  <a:lnTo>
                    <a:pt x="8292" y="16479"/>
                  </a:lnTo>
                  <a:lnTo>
                    <a:pt x="8450" y="16007"/>
                  </a:lnTo>
                  <a:lnTo>
                    <a:pt x="8607" y="15482"/>
                  </a:lnTo>
                  <a:lnTo>
                    <a:pt x="8712" y="14852"/>
                  </a:lnTo>
                  <a:lnTo>
                    <a:pt x="8765" y="14170"/>
                  </a:lnTo>
                  <a:lnTo>
                    <a:pt x="8712" y="13488"/>
                  </a:lnTo>
                  <a:lnTo>
                    <a:pt x="8607" y="12806"/>
                  </a:lnTo>
                  <a:lnTo>
                    <a:pt x="8450" y="12281"/>
                  </a:lnTo>
                  <a:lnTo>
                    <a:pt x="8240" y="11756"/>
                  </a:lnTo>
                  <a:lnTo>
                    <a:pt x="7925" y="11231"/>
                  </a:lnTo>
                  <a:lnTo>
                    <a:pt x="7558" y="10707"/>
                  </a:lnTo>
                  <a:lnTo>
                    <a:pt x="7138" y="10182"/>
                  </a:lnTo>
                  <a:lnTo>
                    <a:pt x="6613" y="9657"/>
                  </a:lnTo>
                  <a:lnTo>
                    <a:pt x="4356" y="7295"/>
                  </a:lnTo>
                  <a:lnTo>
                    <a:pt x="3569" y="6403"/>
                  </a:lnTo>
                  <a:lnTo>
                    <a:pt x="3254" y="6036"/>
                  </a:lnTo>
                  <a:lnTo>
                    <a:pt x="2992" y="5669"/>
                  </a:lnTo>
                  <a:lnTo>
                    <a:pt x="2834" y="5301"/>
                  </a:lnTo>
                  <a:lnTo>
                    <a:pt x="2729" y="4934"/>
                  </a:lnTo>
                  <a:lnTo>
                    <a:pt x="2624" y="4514"/>
                  </a:lnTo>
                  <a:lnTo>
                    <a:pt x="2624" y="4042"/>
                  </a:lnTo>
                  <a:lnTo>
                    <a:pt x="2624" y="3517"/>
                  </a:lnTo>
                  <a:lnTo>
                    <a:pt x="2729" y="3150"/>
                  </a:lnTo>
                  <a:lnTo>
                    <a:pt x="2834" y="2782"/>
                  </a:lnTo>
                  <a:lnTo>
                    <a:pt x="3097" y="2467"/>
                  </a:lnTo>
                  <a:lnTo>
                    <a:pt x="3202" y="2310"/>
                  </a:lnTo>
                  <a:lnTo>
                    <a:pt x="3412" y="2205"/>
                  </a:lnTo>
                  <a:lnTo>
                    <a:pt x="3622" y="2048"/>
                  </a:lnTo>
                  <a:lnTo>
                    <a:pt x="3884" y="1995"/>
                  </a:lnTo>
                  <a:lnTo>
                    <a:pt x="4146" y="1943"/>
                  </a:lnTo>
                  <a:lnTo>
                    <a:pt x="5039" y="1943"/>
                  </a:lnTo>
                  <a:lnTo>
                    <a:pt x="5458" y="2100"/>
                  </a:lnTo>
                  <a:lnTo>
                    <a:pt x="5773" y="2310"/>
                  </a:lnTo>
                  <a:lnTo>
                    <a:pt x="5983" y="2520"/>
                  </a:lnTo>
                  <a:lnTo>
                    <a:pt x="6141" y="2782"/>
                  </a:lnTo>
                  <a:lnTo>
                    <a:pt x="6246" y="2992"/>
                  </a:lnTo>
                  <a:lnTo>
                    <a:pt x="6350" y="3360"/>
                  </a:lnTo>
                  <a:lnTo>
                    <a:pt x="6403" y="3937"/>
                  </a:lnTo>
                  <a:lnTo>
                    <a:pt x="6455" y="5564"/>
                  </a:lnTo>
                  <a:lnTo>
                    <a:pt x="8397" y="5564"/>
                  </a:lnTo>
                  <a:lnTo>
                    <a:pt x="8397" y="3937"/>
                  </a:lnTo>
                  <a:lnTo>
                    <a:pt x="8345" y="2835"/>
                  </a:lnTo>
                  <a:lnTo>
                    <a:pt x="8292" y="2467"/>
                  </a:lnTo>
                  <a:lnTo>
                    <a:pt x="8187" y="2100"/>
                  </a:lnTo>
                  <a:lnTo>
                    <a:pt x="8082" y="1785"/>
                  </a:lnTo>
                  <a:lnTo>
                    <a:pt x="7872" y="1470"/>
                  </a:lnTo>
                  <a:lnTo>
                    <a:pt x="7558" y="1050"/>
                  </a:lnTo>
                  <a:lnTo>
                    <a:pt x="7190"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6"/>
            <p:cNvSpPr/>
            <p:nvPr/>
          </p:nvSpPr>
          <p:spPr>
            <a:xfrm>
              <a:off x="1979067"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8" y="2414"/>
                  </a:lnTo>
                  <a:lnTo>
                    <a:pt x="5196" y="2782"/>
                  </a:lnTo>
                  <a:lnTo>
                    <a:pt x="5248" y="3149"/>
                  </a:lnTo>
                  <a:lnTo>
                    <a:pt x="5301" y="3779"/>
                  </a:lnTo>
                  <a:lnTo>
                    <a:pt x="5301" y="5353"/>
                  </a:lnTo>
                  <a:lnTo>
                    <a:pt x="2100" y="5353"/>
                  </a:lnTo>
                  <a:lnTo>
                    <a:pt x="2100" y="3464"/>
                  </a:lnTo>
                  <a:lnTo>
                    <a:pt x="2152" y="2992"/>
                  </a:lnTo>
                  <a:lnTo>
                    <a:pt x="2257" y="2624"/>
                  </a:lnTo>
                  <a:lnTo>
                    <a:pt x="2362" y="2309"/>
                  </a:lnTo>
                  <a:lnTo>
                    <a:pt x="2467" y="2099"/>
                  </a:lnTo>
                  <a:lnTo>
                    <a:pt x="2624" y="1942"/>
                  </a:lnTo>
                  <a:lnTo>
                    <a:pt x="2834" y="1785"/>
                  </a:lnTo>
                  <a:lnTo>
                    <a:pt x="3044" y="1680"/>
                  </a:lnTo>
                  <a:lnTo>
                    <a:pt x="3359" y="1575"/>
                  </a:lnTo>
                  <a:close/>
                  <a:moveTo>
                    <a:pt x="3517" y="0"/>
                  </a:moveTo>
                  <a:lnTo>
                    <a:pt x="2939" y="53"/>
                  </a:lnTo>
                  <a:lnTo>
                    <a:pt x="2414" y="158"/>
                  </a:lnTo>
                  <a:lnTo>
                    <a:pt x="1995" y="263"/>
                  </a:lnTo>
                  <a:lnTo>
                    <a:pt x="1575" y="473"/>
                  </a:lnTo>
                  <a:lnTo>
                    <a:pt x="1260" y="683"/>
                  </a:lnTo>
                  <a:lnTo>
                    <a:pt x="998"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525" y="11546"/>
                  </a:lnTo>
                  <a:lnTo>
                    <a:pt x="683" y="11808"/>
                  </a:lnTo>
                  <a:lnTo>
                    <a:pt x="840" y="12070"/>
                  </a:lnTo>
                  <a:lnTo>
                    <a:pt x="1050" y="12280"/>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0"/>
                  </a:lnTo>
                  <a:lnTo>
                    <a:pt x="6193" y="12280"/>
                  </a:lnTo>
                  <a:lnTo>
                    <a:pt x="6403" y="12070"/>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3"/>
                  </a:lnTo>
                  <a:lnTo>
                    <a:pt x="4566" y="11336"/>
                  </a:lnTo>
                  <a:lnTo>
                    <a:pt x="4409" y="11388"/>
                  </a:lnTo>
                  <a:lnTo>
                    <a:pt x="4199" y="11493"/>
                  </a:lnTo>
                  <a:lnTo>
                    <a:pt x="3726" y="11546"/>
                  </a:lnTo>
                  <a:lnTo>
                    <a:pt x="3464" y="11493"/>
                  </a:lnTo>
                  <a:lnTo>
                    <a:pt x="3202" y="11493"/>
                  </a:lnTo>
                  <a:lnTo>
                    <a:pt x="2834" y="11336"/>
                  </a:lnTo>
                  <a:lnTo>
                    <a:pt x="2572" y="11073"/>
                  </a:lnTo>
                  <a:lnTo>
                    <a:pt x="2362" y="10811"/>
                  </a:lnTo>
                  <a:lnTo>
                    <a:pt x="2257" y="10496"/>
                  </a:lnTo>
                  <a:lnTo>
                    <a:pt x="2152" y="10234"/>
                  </a:lnTo>
                  <a:lnTo>
                    <a:pt x="2100" y="9709"/>
                  </a:lnTo>
                  <a:lnTo>
                    <a:pt x="2047" y="8554"/>
                  </a:lnTo>
                  <a:lnTo>
                    <a:pt x="2100" y="6980"/>
                  </a:lnTo>
                  <a:lnTo>
                    <a:pt x="7190" y="6980"/>
                  </a:lnTo>
                  <a:lnTo>
                    <a:pt x="7190" y="3936"/>
                  </a:lnTo>
                  <a:lnTo>
                    <a:pt x="7138"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6"/>
            <p:cNvSpPr/>
            <p:nvPr/>
          </p:nvSpPr>
          <p:spPr>
            <a:xfrm>
              <a:off x="2054017" y="3879821"/>
              <a:ext cx="43448" cy="102642"/>
            </a:xfrm>
            <a:custGeom>
              <a:avLst/>
              <a:gdLst/>
              <a:ahLst/>
              <a:cxnLst/>
              <a:rect l="l" t="t" r="r" b="b"/>
              <a:pathLst>
                <a:path w="5354" h="12911" extrusionOk="0">
                  <a:moveTo>
                    <a:pt x="4986" y="0"/>
                  </a:moveTo>
                  <a:lnTo>
                    <a:pt x="4619" y="53"/>
                  </a:lnTo>
                  <a:lnTo>
                    <a:pt x="4252" y="105"/>
                  </a:lnTo>
                  <a:lnTo>
                    <a:pt x="3989" y="210"/>
                  </a:lnTo>
                  <a:lnTo>
                    <a:pt x="3674" y="368"/>
                  </a:lnTo>
                  <a:lnTo>
                    <a:pt x="3464" y="525"/>
                  </a:lnTo>
                  <a:lnTo>
                    <a:pt x="2992" y="892"/>
                  </a:lnTo>
                  <a:lnTo>
                    <a:pt x="2625" y="1312"/>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1"/>
                  </a:lnTo>
                  <a:lnTo>
                    <a:pt x="2625" y="3149"/>
                  </a:lnTo>
                  <a:lnTo>
                    <a:pt x="2887" y="2834"/>
                  </a:lnTo>
                  <a:lnTo>
                    <a:pt x="3202" y="2572"/>
                  </a:lnTo>
                  <a:lnTo>
                    <a:pt x="3569" y="2362"/>
                  </a:lnTo>
                  <a:lnTo>
                    <a:pt x="3937" y="2257"/>
                  </a:lnTo>
                  <a:lnTo>
                    <a:pt x="4304" y="2204"/>
                  </a:lnTo>
                  <a:lnTo>
                    <a:pt x="4671" y="2152"/>
                  </a:lnTo>
                  <a:lnTo>
                    <a:pt x="5354" y="2152"/>
                  </a:lnTo>
                  <a:lnTo>
                    <a:pt x="5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6"/>
            <p:cNvSpPr/>
            <p:nvPr/>
          </p:nvSpPr>
          <p:spPr>
            <a:xfrm>
              <a:off x="2104695" y="3881491"/>
              <a:ext cx="64319" cy="100973"/>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6"/>
            <p:cNvSpPr/>
            <p:nvPr/>
          </p:nvSpPr>
          <p:spPr>
            <a:xfrm>
              <a:off x="217837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6"/>
            <p:cNvSpPr/>
            <p:nvPr/>
          </p:nvSpPr>
          <p:spPr>
            <a:xfrm>
              <a:off x="2211164" y="3879821"/>
              <a:ext cx="58355" cy="104725"/>
            </a:xfrm>
            <a:custGeom>
              <a:avLst/>
              <a:gdLst/>
              <a:ahLst/>
              <a:cxnLst/>
              <a:rect l="l" t="t" r="r" b="b"/>
              <a:pathLst>
                <a:path w="7191" h="13173" extrusionOk="0">
                  <a:moveTo>
                    <a:pt x="3097" y="0"/>
                  </a:moveTo>
                  <a:lnTo>
                    <a:pt x="2520" y="105"/>
                  </a:lnTo>
                  <a:lnTo>
                    <a:pt x="2047" y="263"/>
                  </a:lnTo>
                  <a:lnTo>
                    <a:pt x="1628" y="420"/>
                  </a:lnTo>
                  <a:lnTo>
                    <a:pt x="1260" y="683"/>
                  </a:lnTo>
                  <a:lnTo>
                    <a:pt x="945" y="997"/>
                  </a:lnTo>
                  <a:lnTo>
                    <a:pt x="735" y="1312"/>
                  </a:lnTo>
                  <a:lnTo>
                    <a:pt x="525" y="1732"/>
                  </a:lnTo>
                  <a:lnTo>
                    <a:pt x="368" y="2204"/>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0"/>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0"/>
                  </a:lnTo>
                  <a:lnTo>
                    <a:pt x="6298" y="12175"/>
                  </a:lnTo>
                  <a:lnTo>
                    <a:pt x="6561" y="11861"/>
                  </a:lnTo>
                  <a:lnTo>
                    <a:pt x="6771" y="11546"/>
                  </a:lnTo>
                  <a:lnTo>
                    <a:pt x="6875" y="11178"/>
                  </a:lnTo>
                  <a:lnTo>
                    <a:pt x="7033" y="10759"/>
                  </a:lnTo>
                  <a:lnTo>
                    <a:pt x="7138" y="9971"/>
                  </a:lnTo>
                  <a:lnTo>
                    <a:pt x="7190" y="9079"/>
                  </a:lnTo>
                  <a:lnTo>
                    <a:pt x="7190" y="8187"/>
                  </a:lnTo>
                  <a:lnTo>
                    <a:pt x="5301" y="8187"/>
                  </a:lnTo>
                  <a:lnTo>
                    <a:pt x="5249" y="8974"/>
                  </a:lnTo>
                  <a:lnTo>
                    <a:pt x="5249" y="9604"/>
                  </a:lnTo>
                  <a:lnTo>
                    <a:pt x="5144" y="10181"/>
                  </a:lnTo>
                  <a:lnTo>
                    <a:pt x="5039" y="10654"/>
                  </a:lnTo>
                  <a:lnTo>
                    <a:pt x="4829" y="11073"/>
                  </a:lnTo>
                  <a:lnTo>
                    <a:pt x="4671" y="11178"/>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19"/>
                  </a:lnTo>
                  <a:lnTo>
                    <a:pt x="2362" y="2309"/>
                  </a:lnTo>
                  <a:lnTo>
                    <a:pt x="2467" y="2099"/>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4"/>
                  </a:lnTo>
                  <a:lnTo>
                    <a:pt x="5091" y="2362"/>
                  </a:lnTo>
                  <a:lnTo>
                    <a:pt x="5196" y="2834"/>
                  </a:lnTo>
                  <a:lnTo>
                    <a:pt x="5249" y="3411"/>
                  </a:lnTo>
                  <a:lnTo>
                    <a:pt x="5301" y="4828"/>
                  </a:lnTo>
                  <a:lnTo>
                    <a:pt x="7190" y="4828"/>
                  </a:lnTo>
                  <a:lnTo>
                    <a:pt x="7190" y="3884"/>
                  </a:lnTo>
                  <a:lnTo>
                    <a:pt x="7138" y="2992"/>
                  </a:lnTo>
                  <a:lnTo>
                    <a:pt x="7033" y="2204"/>
                  </a:lnTo>
                  <a:lnTo>
                    <a:pt x="6928" y="1837"/>
                  </a:lnTo>
                  <a:lnTo>
                    <a:pt x="6771" y="1470"/>
                  </a:lnTo>
                  <a:lnTo>
                    <a:pt x="6613" y="1155"/>
                  </a:lnTo>
                  <a:lnTo>
                    <a:pt x="6351" y="840"/>
                  </a:lnTo>
                  <a:lnTo>
                    <a:pt x="6088" y="630"/>
                  </a:lnTo>
                  <a:lnTo>
                    <a:pt x="5721" y="420"/>
                  </a:lnTo>
                  <a:lnTo>
                    <a:pt x="5354"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6"/>
            <p:cNvSpPr/>
            <p:nvPr/>
          </p:nvSpPr>
          <p:spPr>
            <a:xfrm>
              <a:off x="2283988"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9" y="2414"/>
                  </a:lnTo>
                  <a:lnTo>
                    <a:pt x="5144" y="2782"/>
                  </a:lnTo>
                  <a:lnTo>
                    <a:pt x="5249" y="3149"/>
                  </a:lnTo>
                  <a:lnTo>
                    <a:pt x="5249" y="3779"/>
                  </a:lnTo>
                  <a:lnTo>
                    <a:pt x="5249" y="5353"/>
                  </a:lnTo>
                  <a:lnTo>
                    <a:pt x="2047" y="5353"/>
                  </a:lnTo>
                  <a:lnTo>
                    <a:pt x="2100" y="3464"/>
                  </a:lnTo>
                  <a:lnTo>
                    <a:pt x="2152" y="2992"/>
                  </a:lnTo>
                  <a:lnTo>
                    <a:pt x="2205" y="2624"/>
                  </a:lnTo>
                  <a:lnTo>
                    <a:pt x="2362" y="2309"/>
                  </a:lnTo>
                  <a:lnTo>
                    <a:pt x="2467" y="2099"/>
                  </a:lnTo>
                  <a:lnTo>
                    <a:pt x="2625" y="1942"/>
                  </a:lnTo>
                  <a:lnTo>
                    <a:pt x="2782" y="1785"/>
                  </a:lnTo>
                  <a:lnTo>
                    <a:pt x="3044" y="1680"/>
                  </a:lnTo>
                  <a:lnTo>
                    <a:pt x="3359" y="1575"/>
                  </a:lnTo>
                  <a:close/>
                  <a:moveTo>
                    <a:pt x="3517" y="0"/>
                  </a:moveTo>
                  <a:lnTo>
                    <a:pt x="2939" y="53"/>
                  </a:lnTo>
                  <a:lnTo>
                    <a:pt x="2415" y="158"/>
                  </a:lnTo>
                  <a:lnTo>
                    <a:pt x="1995" y="263"/>
                  </a:lnTo>
                  <a:lnTo>
                    <a:pt x="1575" y="473"/>
                  </a:lnTo>
                  <a:lnTo>
                    <a:pt x="1260" y="683"/>
                  </a:lnTo>
                  <a:lnTo>
                    <a:pt x="945" y="945"/>
                  </a:lnTo>
                  <a:lnTo>
                    <a:pt x="735" y="1260"/>
                  </a:lnTo>
                  <a:lnTo>
                    <a:pt x="525" y="1627"/>
                  </a:lnTo>
                  <a:lnTo>
                    <a:pt x="368" y="1994"/>
                  </a:lnTo>
                  <a:lnTo>
                    <a:pt x="263" y="2362"/>
                  </a:lnTo>
                  <a:lnTo>
                    <a:pt x="106" y="3254"/>
                  </a:lnTo>
                  <a:lnTo>
                    <a:pt x="53" y="4199"/>
                  </a:lnTo>
                  <a:lnTo>
                    <a:pt x="1" y="5248"/>
                  </a:lnTo>
                  <a:lnTo>
                    <a:pt x="53" y="8240"/>
                  </a:lnTo>
                  <a:lnTo>
                    <a:pt x="106" y="9919"/>
                  </a:lnTo>
                  <a:lnTo>
                    <a:pt x="158" y="10391"/>
                  </a:lnTo>
                  <a:lnTo>
                    <a:pt x="211" y="10706"/>
                  </a:lnTo>
                  <a:lnTo>
                    <a:pt x="368" y="11178"/>
                  </a:lnTo>
                  <a:lnTo>
                    <a:pt x="473" y="11546"/>
                  </a:lnTo>
                  <a:lnTo>
                    <a:pt x="683" y="11808"/>
                  </a:lnTo>
                  <a:lnTo>
                    <a:pt x="840" y="12070"/>
                  </a:lnTo>
                  <a:lnTo>
                    <a:pt x="1050" y="12280"/>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3"/>
                  </a:lnTo>
                  <a:lnTo>
                    <a:pt x="4566" y="11336"/>
                  </a:lnTo>
                  <a:lnTo>
                    <a:pt x="4409" y="11388"/>
                  </a:lnTo>
                  <a:lnTo>
                    <a:pt x="4199" y="11493"/>
                  </a:lnTo>
                  <a:lnTo>
                    <a:pt x="3674" y="11546"/>
                  </a:lnTo>
                  <a:lnTo>
                    <a:pt x="3464" y="11493"/>
                  </a:lnTo>
                  <a:lnTo>
                    <a:pt x="3202" y="11493"/>
                  </a:lnTo>
                  <a:lnTo>
                    <a:pt x="2835"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6" y="1522"/>
                  </a:lnTo>
                  <a:lnTo>
                    <a:pt x="6456" y="1207"/>
                  </a:lnTo>
                  <a:lnTo>
                    <a:pt x="6246" y="945"/>
                  </a:lnTo>
                  <a:lnTo>
                    <a:pt x="5983" y="683"/>
                  </a:lnTo>
                  <a:lnTo>
                    <a:pt x="5721" y="525"/>
                  </a:lnTo>
                  <a:lnTo>
                    <a:pt x="5459"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6"/>
            <p:cNvSpPr/>
            <p:nvPr/>
          </p:nvSpPr>
          <p:spPr>
            <a:xfrm>
              <a:off x="283251" y="3600704"/>
              <a:ext cx="438226" cy="428903"/>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6"/>
            <p:cNvSpPr/>
            <p:nvPr/>
          </p:nvSpPr>
          <p:spPr>
            <a:xfrm>
              <a:off x="597967" y="3634921"/>
              <a:ext cx="79227" cy="85113"/>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6"/>
            <p:cNvSpPr/>
            <p:nvPr/>
          </p:nvSpPr>
          <p:spPr>
            <a:xfrm>
              <a:off x="277295" y="3594869"/>
              <a:ext cx="450147" cy="440573"/>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6"/>
            <p:cNvSpPr/>
            <p:nvPr/>
          </p:nvSpPr>
          <p:spPr>
            <a:xfrm>
              <a:off x="521313" y="3886912"/>
              <a:ext cx="46004" cy="97221"/>
            </a:xfrm>
            <a:custGeom>
              <a:avLst/>
              <a:gdLst/>
              <a:ahLst/>
              <a:cxnLst/>
              <a:rect l="l" t="t" r="r" b="b"/>
              <a:pathLst>
                <a:path w="5669" h="12229"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3" y="9971"/>
                  </a:lnTo>
                  <a:lnTo>
                    <a:pt x="5616" y="9552"/>
                  </a:lnTo>
                  <a:lnTo>
                    <a:pt x="5668" y="7872"/>
                  </a:lnTo>
                  <a:lnTo>
                    <a:pt x="4251" y="7872"/>
                  </a:lnTo>
                  <a:lnTo>
                    <a:pt x="4251"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7" y="10496"/>
                  </a:lnTo>
                  <a:lnTo>
                    <a:pt x="1732"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100"/>
                  </a:lnTo>
                  <a:lnTo>
                    <a:pt x="4199" y="2414"/>
                  </a:lnTo>
                  <a:lnTo>
                    <a:pt x="4199" y="3044"/>
                  </a:lnTo>
                  <a:lnTo>
                    <a:pt x="4199" y="3936"/>
                  </a:lnTo>
                  <a:lnTo>
                    <a:pt x="5563" y="3936"/>
                  </a:lnTo>
                  <a:lnTo>
                    <a:pt x="5563" y="2677"/>
                  </a:lnTo>
                  <a:lnTo>
                    <a:pt x="5563" y="2152"/>
                  </a:lnTo>
                  <a:lnTo>
                    <a:pt x="5459" y="1732"/>
                  </a:lnTo>
                  <a:lnTo>
                    <a:pt x="5301" y="1260"/>
                  </a:lnTo>
                  <a:lnTo>
                    <a:pt x="5091" y="893"/>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6"/>
            <p:cNvSpPr/>
            <p:nvPr/>
          </p:nvSpPr>
          <p:spPr>
            <a:xfrm>
              <a:off x="577104" y="3888582"/>
              <a:ext cx="46426" cy="94295"/>
            </a:xfrm>
            <a:custGeom>
              <a:avLst/>
              <a:gdLst/>
              <a:ahLst/>
              <a:cxnLst/>
              <a:rect l="l" t="t" r="r" b="b"/>
              <a:pathLst>
                <a:path w="5721" h="11861" extrusionOk="0">
                  <a:moveTo>
                    <a:pt x="2415" y="1365"/>
                  </a:moveTo>
                  <a:lnTo>
                    <a:pt x="3044" y="1417"/>
                  </a:lnTo>
                  <a:lnTo>
                    <a:pt x="3412" y="1470"/>
                  </a:lnTo>
                  <a:lnTo>
                    <a:pt x="3726" y="1627"/>
                  </a:lnTo>
                  <a:lnTo>
                    <a:pt x="3884" y="1785"/>
                  </a:lnTo>
                  <a:lnTo>
                    <a:pt x="4041" y="1942"/>
                  </a:lnTo>
                  <a:lnTo>
                    <a:pt x="4146" y="2152"/>
                  </a:lnTo>
                  <a:lnTo>
                    <a:pt x="4199" y="2414"/>
                  </a:lnTo>
                  <a:lnTo>
                    <a:pt x="4251" y="3044"/>
                  </a:lnTo>
                  <a:lnTo>
                    <a:pt x="4304" y="3936"/>
                  </a:lnTo>
                  <a:lnTo>
                    <a:pt x="4304" y="6560"/>
                  </a:lnTo>
                  <a:lnTo>
                    <a:pt x="4304" y="8030"/>
                  </a:lnTo>
                  <a:lnTo>
                    <a:pt x="4251" y="8817"/>
                  </a:lnTo>
                  <a:lnTo>
                    <a:pt x="4199" y="9394"/>
                  </a:lnTo>
                  <a:lnTo>
                    <a:pt x="4094" y="9761"/>
                  </a:lnTo>
                  <a:lnTo>
                    <a:pt x="3989" y="10024"/>
                  </a:lnTo>
                  <a:lnTo>
                    <a:pt x="3831" y="10234"/>
                  </a:lnTo>
                  <a:lnTo>
                    <a:pt x="3622" y="10391"/>
                  </a:lnTo>
                  <a:lnTo>
                    <a:pt x="3359" y="10444"/>
                  </a:lnTo>
                  <a:lnTo>
                    <a:pt x="3044" y="10496"/>
                  </a:lnTo>
                  <a:lnTo>
                    <a:pt x="2415" y="10549"/>
                  </a:lnTo>
                  <a:lnTo>
                    <a:pt x="1470" y="10549"/>
                  </a:lnTo>
                  <a:lnTo>
                    <a:pt x="1470" y="1365"/>
                  </a:lnTo>
                  <a:close/>
                  <a:moveTo>
                    <a:pt x="0" y="0"/>
                  </a:moveTo>
                  <a:lnTo>
                    <a:pt x="0" y="11861"/>
                  </a:lnTo>
                  <a:lnTo>
                    <a:pt x="3097" y="11861"/>
                  </a:lnTo>
                  <a:lnTo>
                    <a:pt x="3517" y="11808"/>
                  </a:lnTo>
                  <a:lnTo>
                    <a:pt x="3936" y="11703"/>
                  </a:lnTo>
                  <a:lnTo>
                    <a:pt x="4304" y="11598"/>
                  </a:lnTo>
                  <a:lnTo>
                    <a:pt x="4671" y="11388"/>
                  </a:lnTo>
                  <a:lnTo>
                    <a:pt x="4986" y="11126"/>
                  </a:lnTo>
                  <a:lnTo>
                    <a:pt x="5248" y="10759"/>
                  </a:lnTo>
                  <a:lnTo>
                    <a:pt x="5353" y="10496"/>
                  </a:lnTo>
                  <a:lnTo>
                    <a:pt x="5511" y="10234"/>
                  </a:lnTo>
                  <a:lnTo>
                    <a:pt x="5616" y="9604"/>
                  </a:lnTo>
                  <a:lnTo>
                    <a:pt x="5668" y="8869"/>
                  </a:lnTo>
                  <a:lnTo>
                    <a:pt x="5721" y="8082"/>
                  </a:lnTo>
                  <a:lnTo>
                    <a:pt x="5721" y="5091"/>
                  </a:lnTo>
                  <a:lnTo>
                    <a:pt x="5721" y="3307"/>
                  </a:lnTo>
                  <a:lnTo>
                    <a:pt x="5668" y="2152"/>
                  </a:lnTo>
                  <a:lnTo>
                    <a:pt x="5563" y="1785"/>
                  </a:lnTo>
                  <a:lnTo>
                    <a:pt x="5458" y="1417"/>
                  </a:lnTo>
                  <a:lnTo>
                    <a:pt x="5301" y="1155"/>
                  </a:lnTo>
                  <a:lnTo>
                    <a:pt x="5143" y="892"/>
                  </a:lnTo>
                  <a:lnTo>
                    <a:pt x="4881" y="578"/>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6"/>
            <p:cNvSpPr/>
            <p:nvPr/>
          </p:nvSpPr>
          <p:spPr>
            <a:xfrm>
              <a:off x="631190" y="3886912"/>
              <a:ext cx="46856" cy="97221"/>
            </a:xfrm>
            <a:custGeom>
              <a:avLst/>
              <a:gdLst/>
              <a:ahLst/>
              <a:cxnLst/>
              <a:rect l="l" t="t" r="r" b="b"/>
              <a:pathLst>
                <a:path w="5774" h="12229"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7"/>
                  </a:lnTo>
                  <a:lnTo>
                    <a:pt x="420" y="3884"/>
                  </a:lnTo>
                  <a:lnTo>
                    <a:pt x="525" y="4251"/>
                  </a:lnTo>
                  <a:lnTo>
                    <a:pt x="735" y="4566"/>
                  </a:lnTo>
                  <a:lnTo>
                    <a:pt x="945" y="4933"/>
                  </a:lnTo>
                  <a:lnTo>
                    <a:pt x="1260" y="5301"/>
                  </a:lnTo>
                  <a:lnTo>
                    <a:pt x="1627" y="5721"/>
                  </a:lnTo>
                  <a:lnTo>
                    <a:pt x="3254" y="7400"/>
                  </a:lnTo>
                  <a:lnTo>
                    <a:pt x="3726" y="7872"/>
                  </a:lnTo>
                  <a:lnTo>
                    <a:pt x="4041" y="8345"/>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9"/>
                  </a:lnTo>
                  <a:lnTo>
                    <a:pt x="2414" y="10916"/>
                  </a:lnTo>
                  <a:lnTo>
                    <a:pt x="2100" y="10759"/>
                  </a:lnTo>
                  <a:lnTo>
                    <a:pt x="1837" y="10601"/>
                  </a:lnTo>
                  <a:lnTo>
                    <a:pt x="1680" y="10391"/>
                  </a:lnTo>
                  <a:lnTo>
                    <a:pt x="1522" y="10129"/>
                  </a:lnTo>
                  <a:lnTo>
                    <a:pt x="1470" y="9919"/>
                  </a:lnTo>
                  <a:lnTo>
                    <a:pt x="1417" y="9552"/>
                  </a:lnTo>
                  <a:lnTo>
                    <a:pt x="1417" y="7977"/>
                  </a:lnTo>
                  <a:lnTo>
                    <a:pt x="0" y="7977"/>
                  </a:lnTo>
                  <a:lnTo>
                    <a:pt x="0" y="9289"/>
                  </a:lnTo>
                  <a:lnTo>
                    <a:pt x="53" y="9919"/>
                  </a:lnTo>
                  <a:lnTo>
                    <a:pt x="105" y="10234"/>
                  </a:lnTo>
                  <a:lnTo>
                    <a:pt x="210" y="10549"/>
                  </a:lnTo>
                  <a:lnTo>
                    <a:pt x="315" y="10864"/>
                  </a:lnTo>
                  <a:lnTo>
                    <a:pt x="473" y="11126"/>
                  </a:lnTo>
                  <a:lnTo>
                    <a:pt x="683" y="11388"/>
                  </a:lnTo>
                  <a:lnTo>
                    <a:pt x="945" y="11651"/>
                  </a:lnTo>
                  <a:lnTo>
                    <a:pt x="1155" y="11808"/>
                  </a:lnTo>
                  <a:lnTo>
                    <a:pt x="1575" y="12018"/>
                  </a:lnTo>
                  <a:lnTo>
                    <a:pt x="2152" y="12176"/>
                  </a:lnTo>
                  <a:lnTo>
                    <a:pt x="2519" y="12228"/>
                  </a:lnTo>
                  <a:lnTo>
                    <a:pt x="2887" y="12228"/>
                  </a:lnTo>
                  <a:lnTo>
                    <a:pt x="3307" y="12176"/>
                  </a:lnTo>
                  <a:lnTo>
                    <a:pt x="3726" y="12123"/>
                  </a:lnTo>
                  <a:lnTo>
                    <a:pt x="4199" y="11966"/>
                  </a:lnTo>
                  <a:lnTo>
                    <a:pt x="4671" y="11756"/>
                  </a:lnTo>
                  <a:lnTo>
                    <a:pt x="4881" y="11598"/>
                  </a:lnTo>
                  <a:lnTo>
                    <a:pt x="5091" y="11388"/>
                  </a:lnTo>
                  <a:lnTo>
                    <a:pt x="5301" y="11178"/>
                  </a:lnTo>
                  <a:lnTo>
                    <a:pt x="5458" y="10864"/>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9"/>
                  </a:lnTo>
                  <a:lnTo>
                    <a:pt x="2362" y="4251"/>
                  </a:lnTo>
                  <a:lnTo>
                    <a:pt x="1995" y="3726"/>
                  </a:lnTo>
                  <a:lnTo>
                    <a:pt x="1890" y="3517"/>
                  </a:lnTo>
                  <a:lnTo>
                    <a:pt x="1785" y="3254"/>
                  </a:lnTo>
                  <a:lnTo>
                    <a:pt x="1732" y="2992"/>
                  </a:lnTo>
                  <a:lnTo>
                    <a:pt x="1732" y="2677"/>
                  </a:lnTo>
                  <a:lnTo>
                    <a:pt x="1732" y="2310"/>
                  </a:lnTo>
                  <a:lnTo>
                    <a:pt x="1785" y="2100"/>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5"/>
                  </a:lnTo>
                  <a:lnTo>
                    <a:pt x="4199" y="2205"/>
                  </a:lnTo>
                  <a:lnTo>
                    <a:pt x="4199" y="2624"/>
                  </a:lnTo>
                  <a:lnTo>
                    <a:pt x="4251" y="3674"/>
                  </a:lnTo>
                  <a:lnTo>
                    <a:pt x="5563" y="3674"/>
                  </a:lnTo>
                  <a:lnTo>
                    <a:pt x="5563" y="2624"/>
                  </a:lnTo>
                  <a:lnTo>
                    <a:pt x="5511" y="1890"/>
                  </a:lnTo>
                  <a:lnTo>
                    <a:pt x="5406" y="1417"/>
                  </a:lnTo>
                  <a:lnTo>
                    <a:pt x="5196" y="998"/>
                  </a:lnTo>
                  <a:lnTo>
                    <a:pt x="4986" y="683"/>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6"/>
            <p:cNvSpPr/>
            <p:nvPr/>
          </p:nvSpPr>
          <p:spPr>
            <a:xfrm>
              <a:off x="522165" y="3770095"/>
              <a:ext cx="46856" cy="97213"/>
            </a:xfrm>
            <a:custGeom>
              <a:avLst/>
              <a:gdLst/>
              <a:ahLst/>
              <a:cxnLst/>
              <a:rect l="l" t="t" r="r" b="b"/>
              <a:pathLst>
                <a:path w="5774" h="12228" extrusionOk="0">
                  <a:moveTo>
                    <a:pt x="3044" y="0"/>
                  </a:moveTo>
                  <a:lnTo>
                    <a:pt x="2572" y="53"/>
                  </a:lnTo>
                  <a:lnTo>
                    <a:pt x="2152" y="105"/>
                  </a:lnTo>
                  <a:lnTo>
                    <a:pt x="1785" y="210"/>
                  </a:lnTo>
                  <a:lnTo>
                    <a:pt x="1470" y="368"/>
                  </a:lnTo>
                  <a:lnTo>
                    <a:pt x="1155" y="525"/>
                  </a:lnTo>
                  <a:lnTo>
                    <a:pt x="945" y="735"/>
                  </a:lnTo>
                  <a:lnTo>
                    <a:pt x="788" y="945"/>
                  </a:lnTo>
                  <a:lnTo>
                    <a:pt x="630" y="1155"/>
                  </a:lnTo>
                  <a:lnTo>
                    <a:pt x="420" y="1627"/>
                  </a:lnTo>
                  <a:lnTo>
                    <a:pt x="315" y="2047"/>
                  </a:lnTo>
                  <a:lnTo>
                    <a:pt x="315" y="2467"/>
                  </a:lnTo>
                  <a:lnTo>
                    <a:pt x="263" y="2782"/>
                  </a:lnTo>
                  <a:lnTo>
                    <a:pt x="315" y="3149"/>
                  </a:lnTo>
                  <a:lnTo>
                    <a:pt x="315" y="3516"/>
                  </a:lnTo>
                  <a:lnTo>
                    <a:pt x="420" y="3884"/>
                  </a:lnTo>
                  <a:lnTo>
                    <a:pt x="525" y="4251"/>
                  </a:lnTo>
                  <a:lnTo>
                    <a:pt x="735" y="4566"/>
                  </a:lnTo>
                  <a:lnTo>
                    <a:pt x="945" y="4933"/>
                  </a:lnTo>
                  <a:lnTo>
                    <a:pt x="1260" y="5301"/>
                  </a:lnTo>
                  <a:lnTo>
                    <a:pt x="1627" y="5720"/>
                  </a:lnTo>
                  <a:lnTo>
                    <a:pt x="3254" y="7400"/>
                  </a:lnTo>
                  <a:lnTo>
                    <a:pt x="3727" y="7872"/>
                  </a:lnTo>
                  <a:lnTo>
                    <a:pt x="4042" y="8344"/>
                  </a:lnTo>
                  <a:lnTo>
                    <a:pt x="4199" y="8607"/>
                  </a:lnTo>
                  <a:lnTo>
                    <a:pt x="4251" y="8869"/>
                  </a:lnTo>
                  <a:lnTo>
                    <a:pt x="4356" y="9132"/>
                  </a:lnTo>
                  <a:lnTo>
                    <a:pt x="4356" y="9499"/>
                  </a:lnTo>
                  <a:lnTo>
                    <a:pt x="4304" y="9919"/>
                  </a:lnTo>
                  <a:lnTo>
                    <a:pt x="4199" y="10234"/>
                  </a:lnTo>
                  <a:lnTo>
                    <a:pt x="3989" y="10496"/>
                  </a:lnTo>
                  <a:lnTo>
                    <a:pt x="3779" y="10706"/>
                  </a:lnTo>
                  <a:lnTo>
                    <a:pt x="3517" y="10811"/>
                  </a:lnTo>
                  <a:lnTo>
                    <a:pt x="3307" y="10916"/>
                  </a:lnTo>
                  <a:lnTo>
                    <a:pt x="2835" y="10968"/>
                  </a:lnTo>
                  <a:lnTo>
                    <a:pt x="2415" y="10916"/>
                  </a:lnTo>
                  <a:lnTo>
                    <a:pt x="2100" y="10758"/>
                  </a:lnTo>
                  <a:lnTo>
                    <a:pt x="1837" y="10601"/>
                  </a:lnTo>
                  <a:lnTo>
                    <a:pt x="1680" y="10391"/>
                  </a:lnTo>
                  <a:lnTo>
                    <a:pt x="1523" y="10129"/>
                  </a:lnTo>
                  <a:lnTo>
                    <a:pt x="1470" y="9919"/>
                  </a:lnTo>
                  <a:lnTo>
                    <a:pt x="1418" y="9551"/>
                  </a:lnTo>
                  <a:lnTo>
                    <a:pt x="1418" y="7977"/>
                  </a:lnTo>
                  <a:lnTo>
                    <a:pt x="1" y="7977"/>
                  </a:lnTo>
                  <a:lnTo>
                    <a:pt x="1" y="9289"/>
                  </a:lnTo>
                  <a:lnTo>
                    <a:pt x="53" y="9919"/>
                  </a:lnTo>
                  <a:lnTo>
                    <a:pt x="106" y="10234"/>
                  </a:lnTo>
                  <a:lnTo>
                    <a:pt x="158" y="10549"/>
                  </a:lnTo>
                  <a:lnTo>
                    <a:pt x="315" y="10863"/>
                  </a:lnTo>
                  <a:lnTo>
                    <a:pt x="473" y="11126"/>
                  </a:lnTo>
                  <a:lnTo>
                    <a:pt x="683" y="11388"/>
                  </a:lnTo>
                  <a:lnTo>
                    <a:pt x="945" y="11651"/>
                  </a:lnTo>
                  <a:lnTo>
                    <a:pt x="1155" y="11808"/>
                  </a:lnTo>
                  <a:lnTo>
                    <a:pt x="1575" y="12018"/>
                  </a:lnTo>
                  <a:lnTo>
                    <a:pt x="2152" y="12175"/>
                  </a:lnTo>
                  <a:lnTo>
                    <a:pt x="2520" y="12228"/>
                  </a:lnTo>
                  <a:lnTo>
                    <a:pt x="2887" y="12228"/>
                  </a:lnTo>
                  <a:lnTo>
                    <a:pt x="3307" y="12175"/>
                  </a:lnTo>
                  <a:lnTo>
                    <a:pt x="3727" y="12123"/>
                  </a:lnTo>
                  <a:lnTo>
                    <a:pt x="4199" y="11966"/>
                  </a:lnTo>
                  <a:lnTo>
                    <a:pt x="4671" y="11756"/>
                  </a:lnTo>
                  <a:lnTo>
                    <a:pt x="4881" y="11598"/>
                  </a:lnTo>
                  <a:lnTo>
                    <a:pt x="5091" y="11388"/>
                  </a:lnTo>
                  <a:lnTo>
                    <a:pt x="5301" y="11178"/>
                  </a:lnTo>
                  <a:lnTo>
                    <a:pt x="5458" y="10863"/>
                  </a:lnTo>
                  <a:lnTo>
                    <a:pt x="5563" y="10601"/>
                  </a:lnTo>
                  <a:lnTo>
                    <a:pt x="5668" y="10234"/>
                  </a:lnTo>
                  <a:lnTo>
                    <a:pt x="5773" y="9814"/>
                  </a:lnTo>
                  <a:lnTo>
                    <a:pt x="5773" y="9394"/>
                  </a:lnTo>
                  <a:lnTo>
                    <a:pt x="5773" y="8922"/>
                  </a:lnTo>
                  <a:lnTo>
                    <a:pt x="5668" y="8502"/>
                  </a:lnTo>
                  <a:lnTo>
                    <a:pt x="5563" y="8082"/>
                  </a:lnTo>
                  <a:lnTo>
                    <a:pt x="5458" y="7767"/>
                  </a:lnTo>
                  <a:lnTo>
                    <a:pt x="5249" y="7400"/>
                  </a:lnTo>
                  <a:lnTo>
                    <a:pt x="4986" y="7085"/>
                  </a:lnTo>
                  <a:lnTo>
                    <a:pt x="4356" y="6350"/>
                  </a:lnTo>
                  <a:lnTo>
                    <a:pt x="2887" y="4828"/>
                  </a:lnTo>
                  <a:lnTo>
                    <a:pt x="2362" y="4251"/>
                  </a:lnTo>
                  <a:lnTo>
                    <a:pt x="1995" y="3726"/>
                  </a:lnTo>
                  <a:lnTo>
                    <a:pt x="1837" y="3516"/>
                  </a:lnTo>
                  <a:lnTo>
                    <a:pt x="1785" y="3254"/>
                  </a:lnTo>
                  <a:lnTo>
                    <a:pt x="1732" y="2992"/>
                  </a:lnTo>
                  <a:lnTo>
                    <a:pt x="1732" y="2677"/>
                  </a:lnTo>
                  <a:lnTo>
                    <a:pt x="1732" y="2309"/>
                  </a:lnTo>
                  <a:lnTo>
                    <a:pt x="1785" y="2099"/>
                  </a:lnTo>
                  <a:lnTo>
                    <a:pt x="1890" y="1837"/>
                  </a:lnTo>
                  <a:lnTo>
                    <a:pt x="1995" y="1627"/>
                  </a:lnTo>
                  <a:lnTo>
                    <a:pt x="2257" y="1417"/>
                  </a:lnTo>
                  <a:lnTo>
                    <a:pt x="2520" y="1312"/>
                  </a:lnTo>
                  <a:lnTo>
                    <a:pt x="2939" y="1260"/>
                  </a:lnTo>
                  <a:lnTo>
                    <a:pt x="3307" y="1312"/>
                  </a:lnTo>
                  <a:lnTo>
                    <a:pt x="3569" y="1365"/>
                  </a:lnTo>
                  <a:lnTo>
                    <a:pt x="3779" y="1522"/>
                  </a:lnTo>
                  <a:lnTo>
                    <a:pt x="3937" y="1680"/>
                  </a:lnTo>
                  <a:lnTo>
                    <a:pt x="4042" y="1837"/>
                  </a:lnTo>
                  <a:lnTo>
                    <a:pt x="4146" y="1994"/>
                  </a:lnTo>
                  <a:lnTo>
                    <a:pt x="4199" y="2204"/>
                  </a:lnTo>
                  <a:lnTo>
                    <a:pt x="4199" y="2624"/>
                  </a:lnTo>
                  <a:lnTo>
                    <a:pt x="4251" y="3674"/>
                  </a:lnTo>
                  <a:lnTo>
                    <a:pt x="5563" y="3674"/>
                  </a:lnTo>
                  <a:lnTo>
                    <a:pt x="5511" y="2624"/>
                  </a:lnTo>
                  <a:lnTo>
                    <a:pt x="5511" y="1890"/>
                  </a:lnTo>
                  <a:lnTo>
                    <a:pt x="5406" y="1417"/>
                  </a:lnTo>
                  <a:lnTo>
                    <a:pt x="5196" y="997"/>
                  </a:lnTo>
                  <a:lnTo>
                    <a:pt x="4986" y="682"/>
                  </a:lnTo>
                  <a:lnTo>
                    <a:pt x="4724" y="473"/>
                  </a:lnTo>
                  <a:lnTo>
                    <a:pt x="4461" y="315"/>
                  </a:lnTo>
                  <a:lnTo>
                    <a:pt x="4146" y="158"/>
                  </a:lnTo>
                  <a:lnTo>
                    <a:pt x="3832"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6"/>
            <p:cNvSpPr/>
            <p:nvPr/>
          </p:nvSpPr>
          <p:spPr>
            <a:xfrm>
              <a:off x="577104" y="3771343"/>
              <a:ext cx="45574" cy="94716"/>
            </a:xfrm>
            <a:custGeom>
              <a:avLst/>
              <a:gdLst/>
              <a:ahLst/>
              <a:cxnLst/>
              <a:rect l="l" t="t" r="r" b="b"/>
              <a:pathLst>
                <a:path w="5616" h="11914" extrusionOk="0">
                  <a:moveTo>
                    <a:pt x="0" y="1"/>
                  </a:moveTo>
                  <a:lnTo>
                    <a:pt x="0" y="11913"/>
                  </a:lnTo>
                  <a:lnTo>
                    <a:pt x="1417" y="11913"/>
                  </a:lnTo>
                  <a:lnTo>
                    <a:pt x="1207" y="1628"/>
                  </a:lnTo>
                  <a:lnTo>
                    <a:pt x="3569" y="11913"/>
                  </a:lnTo>
                  <a:lnTo>
                    <a:pt x="5616" y="11913"/>
                  </a:lnTo>
                  <a:lnTo>
                    <a:pt x="5616"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6"/>
            <p:cNvSpPr/>
            <p:nvPr/>
          </p:nvSpPr>
          <p:spPr>
            <a:xfrm>
              <a:off x="632464" y="3770095"/>
              <a:ext cx="45582" cy="97213"/>
            </a:xfrm>
            <a:custGeom>
              <a:avLst/>
              <a:gdLst/>
              <a:ahLst/>
              <a:cxnLst/>
              <a:rect l="l" t="t" r="r" b="b"/>
              <a:pathLst>
                <a:path w="5617" h="12228" extrusionOk="0">
                  <a:moveTo>
                    <a:pt x="2940" y="0"/>
                  </a:moveTo>
                  <a:lnTo>
                    <a:pt x="2520" y="53"/>
                  </a:lnTo>
                  <a:lnTo>
                    <a:pt x="2152" y="105"/>
                  </a:lnTo>
                  <a:lnTo>
                    <a:pt x="1785" y="158"/>
                  </a:lnTo>
                  <a:lnTo>
                    <a:pt x="1523" y="263"/>
                  </a:lnTo>
                  <a:lnTo>
                    <a:pt x="1260" y="420"/>
                  </a:lnTo>
                  <a:lnTo>
                    <a:pt x="998" y="578"/>
                  </a:lnTo>
                  <a:lnTo>
                    <a:pt x="683" y="945"/>
                  </a:lnTo>
                  <a:lnTo>
                    <a:pt x="421" y="1312"/>
                  </a:lnTo>
                  <a:lnTo>
                    <a:pt x="263" y="1680"/>
                  </a:lnTo>
                  <a:lnTo>
                    <a:pt x="106" y="2257"/>
                  </a:lnTo>
                  <a:lnTo>
                    <a:pt x="53" y="2677"/>
                  </a:lnTo>
                  <a:lnTo>
                    <a:pt x="1" y="3254"/>
                  </a:lnTo>
                  <a:lnTo>
                    <a:pt x="1" y="6245"/>
                  </a:lnTo>
                  <a:lnTo>
                    <a:pt x="1" y="9132"/>
                  </a:lnTo>
                  <a:lnTo>
                    <a:pt x="53" y="9709"/>
                  </a:lnTo>
                  <a:lnTo>
                    <a:pt x="106" y="10076"/>
                  </a:lnTo>
                  <a:lnTo>
                    <a:pt x="211" y="10444"/>
                  </a:lnTo>
                  <a:lnTo>
                    <a:pt x="368" y="10863"/>
                  </a:lnTo>
                  <a:lnTo>
                    <a:pt x="578" y="11231"/>
                  </a:lnTo>
                  <a:lnTo>
                    <a:pt x="840" y="11546"/>
                  </a:lnTo>
                  <a:lnTo>
                    <a:pt x="1208" y="11808"/>
                  </a:lnTo>
                  <a:lnTo>
                    <a:pt x="1680" y="12018"/>
                  </a:lnTo>
                  <a:lnTo>
                    <a:pt x="2205" y="12175"/>
                  </a:lnTo>
                  <a:lnTo>
                    <a:pt x="2835" y="12228"/>
                  </a:lnTo>
                  <a:lnTo>
                    <a:pt x="3569" y="12175"/>
                  </a:lnTo>
                  <a:lnTo>
                    <a:pt x="4147" y="12018"/>
                  </a:lnTo>
                  <a:lnTo>
                    <a:pt x="4566" y="11808"/>
                  </a:lnTo>
                  <a:lnTo>
                    <a:pt x="4934" y="11546"/>
                  </a:lnTo>
                  <a:lnTo>
                    <a:pt x="5144" y="11231"/>
                  </a:lnTo>
                  <a:lnTo>
                    <a:pt x="5354" y="10916"/>
                  </a:lnTo>
                  <a:lnTo>
                    <a:pt x="5459" y="10601"/>
                  </a:lnTo>
                  <a:lnTo>
                    <a:pt x="5511" y="10339"/>
                  </a:lnTo>
                  <a:lnTo>
                    <a:pt x="5564" y="9971"/>
                  </a:lnTo>
                  <a:lnTo>
                    <a:pt x="5616" y="9551"/>
                  </a:lnTo>
                  <a:lnTo>
                    <a:pt x="5616" y="7872"/>
                  </a:lnTo>
                  <a:lnTo>
                    <a:pt x="4252" y="7872"/>
                  </a:lnTo>
                  <a:lnTo>
                    <a:pt x="4252" y="9289"/>
                  </a:lnTo>
                  <a:lnTo>
                    <a:pt x="4199" y="9866"/>
                  </a:lnTo>
                  <a:lnTo>
                    <a:pt x="4094" y="10129"/>
                  </a:lnTo>
                  <a:lnTo>
                    <a:pt x="4042" y="10286"/>
                  </a:lnTo>
                  <a:lnTo>
                    <a:pt x="3937" y="10496"/>
                  </a:lnTo>
                  <a:lnTo>
                    <a:pt x="3779" y="10654"/>
                  </a:lnTo>
                  <a:lnTo>
                    <a:pt x="3569" y="10811"/>
                  </a:lnTo>
                  <a:lnTo>
                    <a:pt x="3254" y="10916"/>
                  </a:lnTo>
                  <a:lnTo>
                    <a:pt x="2940" y="10968"/>
                  </a:lnTo>
                  <a:lnTo>
                    <a:pt x="2520" y="10916"/>
                  </a:lnTo>
                  <a:lnTo>
                    <a:pt x="2205" y="10811"/>
                  </a:lnTo>
                  <a:lnTo>
                    <a:pt x="1995" y="10706"/>
                  </a:lnTo>
                  <a:lnTo>
                    <a:pt x="1838" y="10496"/>
                  </a:lnTo>
                  <a:lnTo>
                    <a:pt x="1680" y="10339"/>
                  </a:lnTo>
                  <a:lnTo>
                    <a:pt x="1628" y="10129"/>
                  </a:lnTo>
                  <a:lnTo>
                    <a:pt x="1523" y="9866"/>
                  </a:lnTo>
                  <a:lnTo>
                    <a:pt x="1523" y="9184"/>
                  </a:lnTo>
                  <a:lnTo>
                    <a:pt x="1470" y="8187"/>
                  </a:lnTo>
                  <a:lnTo>
                    <a:pt x="1470" y="6298"/>
                  </a:lnTo>
                  <a:lnTo>
                    <a:pt x="1470" y="4461"/>
                  </a:lnTo>
                  <a:lnTo>
                    <a:pt x="1470" y="3516"/>
                  </a:lnTo>
                  <a:lnTo>
                    <a:pt x="1523" y="2729"/>
                  </a:lnTo>
                  <a:lnTo>
                    <a:pt x="1628" y="2309"/>
                  </a:lnTo>
                  <a:lnTo>
                    <a:pt x="1680" y="2047"/>
                  </a:lnTo>
                  <a:lnTo>
                    <a:pt x="1785" y="1837"/>
                  </a:lnTo>
                  <a:lnTo>
                    <a:pt x="1995" y="1575"/>
                  </a:lnTo>
                  <a:lnTo>
                    <a:pt x="2205" y="1417"/>
                  </a:lnTo>
                  <a:lnTo>
                    <a:pt x="2520" y="1312"/>
                  </a:lnTo>
                  <a:lnTo>
                    <a:pt x="2940" y="1260"/>
                  </a:lnTo>
                  <a:lnTo>
                    <a:pt x="3359" y="1312"/>
                  </a:lnTo>
                  <a:lnTo>
                    <a:pt x="3674" y="1417"/>
                  </a:lnTo>
                  <a:lnTo>
                    <a:pt x="3884" y="1627"/>
                  </a:lnTo>
                  <a:lnTo>
                    <a:pt x="4042" y="1837"/>
                  </a:lnTo>
                  <a:lnTo>
                    <a:pt x="4094" y="2099"/>
                  </a:lnTo>
                  <a:lnTo>
                    <a:pt x="4147" y="2414"/>
                  </a:lnTo>
                  <a:lnTo>
                    <a:pt x="4199" y="3044"/>
                  </a:lnTo>
                  <a:lnTo>
                    <a:pt x="4199" y="3936"/>
                  </a:lnTo>
                  <a:lnTo>
                    <a:pt x="5564" y="3936"/>
                  </a:lnTo>
                  <a:lnTo>
                    <a:pt x="5564" y="2677"/>
                  </a:lnTo>
                  <a:lnTo>
                    <a:pt x="5511" y="2152"/>
                  </a:lnTo>
                  <a:lnTo>
                    <a:pt x="5459" y="1732"/>
                  </a:lnTo>
                  <a:lnTo>
                    <a:pt x="5301" y="1260"/>
                  </a:lnTo>
                  <a:lnTo>
                    <a:pt x="5039" y="892"/>
                  </a:lnTo>
                  <a:lnTo>
                    <a:pt x="4776" y="630"/>
                  </a:lnTo>
                  <a:lnTo>
                    <a:pt x="4462" y="368"/>
                  </a:lnTo>
                  <a:lnTo>
                    <a:pt x="4094" y="210"/>
                  </a:lnTo>
                  <a:lnTo>
                    <a:pt x="3727" y="105"/>
                  </a:lnTo>
                  <a:lnTo>
                    <a:pt x="3307" y="53"/>
                  </a:lnTo>
                  <a:lnTo>
                    <a:pt x="2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49" name="Google Shape;1549;p26"/>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1550" name="Google Shape;1550;p26"/>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00_Branding Slide_Northwest Territories_EN">
  <p:cSld name="TITLE_1_10">
    <p:spTree>
      <p:nvGrpSpPr>
        <p:cNvPr id="1" name="Shape 1551"/>
        <p:cNvGrpSpPr/>
        <p:nvPr/>
      </p:nvGrpSpPr>
      <p:grpSpPr>
        <a:xfrm>
          <a:off x="0" y="0"/>
          <a:ext cx="0" cy="0"/>
          <a:chOff x="0" y="0"/>
          <a:chExt cx="0" cy="0"/>
        </a:xfrm>
      </p:grpSpPr>
      <p:pic>
        <p:nvPicPr>
          <p:cNvPr id="1552" name="Google Shape;1552;p27"/>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1553" name="Google Shape;1553;p27"/>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Aurora borealis, Northwest Territories - Photo Shutterstock</a:t>
            </a:r>
            <a:endParaRPr sz="1400" b="0" i="0" u="none" strike="noStrike" cap="none">
              <a:solidFill>
                <a:srgbClr val="FFFFFF"/>
              </a:solidFill>
              <a:latin typeface="Source Sans Pro"/>
              <a:ea typeface="Source Sans Pro"/>
              <a:cs typeface="Source Sans Pro"/>
              <a:sym typeface="Source Sans Pro"/>
            </a:endParaRPr>
          </a:p>
        </p:txBody>
      </p:sp>
      <p:sp>
        <p:nvSpPr>
          <p:cNvPr id="1554" name="Google Shape;1554;p27"/>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009668">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7"/>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6" name="Google Shape;1556;p27"/>
          <p:cNvGrpSpPr/>
          <p:nvPr/>
        </p:nvGrpSpPr>
        <p:grpSpPr>
          <a:xfrm>
            <a:off x="429700" y="1242820"/>
            <a:ext cx="4866194" cy="944324"/>
            <a:chOff x="277298" y="2872865"/>
            <a:chExt cx="2322433" cy="450687"/>
          </a:xfrm>
        </p:grpSpPr>
        <p:sp>
          <p:nvSpPr>
            <p:cNvPr id="1557" name="Google Shape;1557;p27"/>
            <p:cNvSpPr/>
            <p:nvPr/>
          </p:nvSpPr>
          <p:spPr>
            <a:xfrm>
              <a:off x="841590" y="2911275"/>
              <a:ext cx="69531" cy="150232"/>
            </a:xfrm>
            <a:custGeom>
              <a:avLst/>
              <a:gdLst/>
              <a:ahLst/>
              <a:cxnLst/>
              <a:rect l="l" t="t" r="r" b="b"/>
              <a:pathLst>
                <a:path w="8555" h="18473" extrusionOk="0">
                  <a:moveTo>
                    <a:pt x="4513" y="0"/>
                  </a:moveTo>
                  <a:lnTo>
                    <a:pt x="3884" y="53"/>
                  </a:lnTo>
                  <a:lnTo>
                    <a:pt x="3306" y="105"/>
                  </a:lnTo>
                  <a:lnTo>
                    <a:pt x="2782" y="263"/>
                  </a:lnTo>
                  <a:lnTo>
                    <a:pt x="2309" y="420"/>
                  </a:lnTo>
                  <a:lnTo>
                    <a:pt x="1942" y="630"/>
                  </a:lnTo>
                  <a:lnTo>
                    <a:pt x="1575" y="892"/>
                  </a:lnTo>
                  <a:lnTo>
                    <a:pt x="1312" y="1155"/>
                  </a:lnTo>
                  <a:lnTo>
                    <a:pt x="1050" y="1417"/>
                  </a:lnTo>
                  <a:lnTo>
                    <a:pt x="840" y="1679"/>
                  </a:lnTo>
                  <a:lnTo>
                    <a:pt x="682" y="1994"/>
                  </a:lnTo>
                  <a:lnTo>
                    <a:pt x="420" y="2519"/>
                  </a:lnTo>
                  <a:lnTo>
                    <a:pt x="315" y="3044"/>
                  </a:lnTo>
                  <a:lnTo>
                    <a:pt x="210" y="3411"/>
                  </a:lnTo>
                  <a:lnTo>
                    <a:pt x="158" y="3989"/>
                  </a:lnTo>
                  <a:lnTo>
                    <a:pt x="53" y="4933"/>
                  </a:lnTo>
                  <a:lnTo>
                    <a:pt x="53" y="6613"/>
                  </a:lnTo>
                  <a:lnTo>
                    <a:pt x="0" y="9446"/>
                  </a:lnTo>
                  <a:lnTo>
                    <a:pt x="53" y="12175"/>
                  </a:lnTo>
                  <a:lnTo>
                    <a:pt x="105" y="13802"/>
                  </a:lnTo>
                  <a:lnTo>
                    <a:pt x="158" y="14694"/>
                  </a:lnTo>
                  <a:lnTo>
                    <a:pt x="210" y="15219"/>
                  </a:lnTo>
                  <a:lnTo>
                    <a:pt x="368" y="15796"/>
                  </a:lnTo>
                  <a:lnTo>
                    <a:pt x="577" y="16426"/>
                  </a:lnTo>
                  <a:lnTo>
                    <a:pt x="892" y="16951"/>
                  </a:lnTo>
                  <a:lnTo>
                    <a:pt x="1102" y="17213"/>
                  </a:lnTo>
                  <a:lnTo>
                    <a:pt x="1365" y="17476"/>
                  </a:lnTo>
                  <a:lnTo>
                    <a:pt x="1627" y="17686"/>
                  </a:lnTo>
                  <a:lnTo>
                    <a:pt x="1889" y="17896"/>
                  </a:lnTo>
                  <a:lnTo>
                    <a:pt x="2204" y="18053"/>
                  </a:lnTo>
                  <a:lnTo>
                    <a:pt x="2572" y="18210"/>
                  </a:lnTo>
                  <a:lnTo>
                    <a:pt x="2939" y="18315"/>
                  </a:lnTo>
                  <a:lnTo>
                    <a:pt x="3411" y="18420"/>
                  </a:lnTo>
                  <a:lnTo>
                    <a:pt x="3831" y="18473"/>
                  </a:lnTo>
                  <a:lnTo>
                    <a:pt x="4933" y="18473"/>
                  </a:lnTo>
                  <a:lnTo>
                    <a:pt x="5458" y="18420"/>
                  </a:lnTo>
                  <a:lnTo>
                    <a:pt x="5878" y="18315"/>
                  </a:lnTo>
                  <a:lnTo>
                    <a:pt x="6298" y="18158"/>
                  </a:lnTo>
                  <a:lnTo>
                    <a:pt x="6665" y="18053"/>
                  </a:lnTo>
                  <a:lnTo>
                    <a:pt x="6980" y="17843"/>
                  </a:lnTo>
                  <a:lnTo>
                    <a:pt x="7242" y="17633"/>
                  </a:lnTo>
                  <a:lnTo>
                    <a:pt x="7505" y="17423"/>
                  </a:lnTo>
                  <a:lnTo>
                    <a:pt x="7662" y="17213"/>
                  </a:lnTo>
                  <a:lnTo>
                    <a:pt x="7872" y="17003"/>
                  </a:lnTo>
                  <a:lnTo>
                    <a:pt x="8082" y="16531"/>
                  </a:lnTo>
                  <a:lnTo>
                    <a:pt x="8292" y="16059"/>
                  </a:lnTo>
                  <a:lnTo>
                    <a:pt x="8397" y="15639"/>
                  </a:lnTo>
                  <a:lnTo>
                    <a:pt x="8449" y="15114"/>
                  </a:lnTo>
                  <a:lnTo>
                    <a:pt x="8502" y="14432"/>
                  </a:lnTo>
                  <a:lnTo>
                    <a:pt x="8554" y="11913"/>
                  </a:lnTo>
                  <a:lnTo>
                    <a:pt x="6455" y="11913"/>
                  </a:lnTo>
                  <a:lnTo>
                    <a:pt x="6455" y="14012"/>
                  </a:lnTo>
                  <a:lnTo>
                    <a:pt x="6455" y="14537"/>
                  </a:lnTo>
                  <a:lnTo>
                    <a:pt x="6350" y="14904"/>
                  </a:lnTo>
                  <a:lnTo>
                    <a:pt x="6245" y="15324"/>
                  </a:lnTo>
                  <a:lnTo>
                    <a:pt x="6140" y="15586"/>
                  </a:lnTo>
                  <a:lnTo>
                    <a:pt x="5983" y="15849"/>
                  </a:lnTo>
                  <a:lnTo>
                    <a:pt x="5773" y="16164"/>
                  </a:lnTo>
                  <a:lnTo>
                    <a:pt x="5406" y="16374"/>
                  </a:lnTo>
                  <a:lnTo>
                    <a:pt x="4986" y="16531"/>
                  </a:lnTo>
                  <a:lnTo>
                    <a:pt x="4776" y="16584"/>
                  </a:lnTo>
                  <a:lnTo>
                    <a:pt x="4146" y="16584"/>
                  </a:lnTo>
                  <a:lnTo>
                    <a:pt x="3884" y="16531"/>
                  </a:lnTo>
                  <a:lnTo>
                    <a:pt x="3411" y="16374"/>
                  </a:lnTo>
                  <a:lnTo>
                    <a:pt x="3044" y="16164"/>
                  </a:lnTo>
                  <a:lnTo>
                    <a:pt x="2782" y="15901"/>
                  </a:lnTo>
                  <a:lnTo>
                    <a:pt x="2624" y="15586"/>
                  </a:lnTo>
                  <a:lnTo>
                    <a:pt x="2519" y="15324"/>
                  </a:lnTo>
                  <a:lnTo>
                    <a:pt x="2362" y="14904"/>
                  </a:lnTo>
                  <a:lnTo>
                    <a:pt x="2309" y="13907"/>
                  </a:lnTo>
                  <a:lnTo>
                    <a:pt x="2257" y="12333"/>
                  </a:lnTo>
                  <a:lnTo>
                    <a:pt x="2257" y="9499"/>
                  </a:lnTo>
                  <a:lnTo>
                    <a:pt x="2257" y="6770"/>
                  </a:lnTo>
                  <a:lnTo>
                    <a:pt x="2309" y="5301"/>
                  </a:lnTo>
                  <a:lnTo>
                    <a:pt x="2362" y="4094"/>
                  </a:lnTo>
                  <a:lnTo>
                    <a:pt x="2467" y="3464"/>
                  </a:lnTo>
                  <a:lnTo>
                    <a:pt x="2572" y="3096"/>
                  </a:lnTo>
                  <a:lnTo>
                    <a:pt x="2782" y="2729"/>
                  </a:lnTo>
                  <a:lnTo>
                    <a:pt x="3044" y="2414"/>
                  </a:lnTo>
                  <a:lnTo>
                    <a:pt x="3201" y="2257"/>
                  </a:lnTo>
                  <a:lnTo>
                    <a:pt x="3411" y="2152"/>
                  </a:lnTo>
                  <a:lnTo>
                    <a:pt x="3621" y="2047"/>
                  </a:lnTo>
                  <a:lnTo>
                    <a:pt x="3884" y="1942"/>
                  </a:lnTo>
                  <a:lnTo>
                    <a:pt x="4199" y="1889"/>
                  </a:lnTo>
                  <a:lnTo>
                    <a:pt x="4828" y="1889"/>
                  </a:lnTo>
                  <a:lnTo>
                    <a:pt x="5143" y="1942"/>
                  </a:lnTo>
                  <a:lnTo>
                    <a:pt x="5353" y="2047"/>
                  </a:lnTo>
                  <a:lnTo>
                    <a:pt x="5563" y="2152"/>
                  </a:lnTo>
                  <a:lnTo>
                    <a:pt x="5773" y="2257"/>
                  </a:lnTo>
                  <a:lnTo>
                    <a:pt x="5930" y="2414"/>
                  </a:lnTo>
                  <a:lnTo>
                    <a:pt x="6140" y="2782"/>
                  </a:lnTo>
                  <a:lnTo>
                    <a:pt x="6245" y="3201"/>
                  </a:lnTo>
                  <a:lnTo>
                    <a:pt x="6350" y="3674"/>
                  </a:lnTo>
                  <a:lnTo>
                    <a:pt x="6350" y="4566"/>
                  </a:lnTo>
                  <a:lnTo>
                    <a:pt x="6350" y="5930"/>
                  </a:lnTo>
                  <a:lnTo>
                    <a:pt x="8449" y="5930"/>
                  </a:lnTo>
                  <a:lnTo>
                    <a:pt x="8449" y="4933"/>
                  </a:lnTo>
                  <a:lnTo>
                    <a:pt x="8449" y="4041"/>
                  </a:lnTo>
                  <a:lnTo>
                    <a:pt x="8397" y="3306"/>
                  </a:lnTo>
                  <a:lnTo>
                    <a:pt x="8292" y="2624"/>
                  </a:lnTo>
                  <a:lnTo>
                    <a:pt x="8187" y="2257"/>
                  </a:lnTo>
                  <a:lnTo>
                    <a:pt x="8030" y="1942"/>
                  </a:lnTo>
                  <a:lnTo>
                    <a:pt x="7872" y="1627"/>
                  </a:lnTo>
                  <a:lnTo>
                    <a:pt x="7715" y="1365"/>
                  </a:lnTo>
                  <a:lnTo>
                    <a:pt x="7505" y="1155"/>
                  </a:lnTo>
                  <a:lnTo>
                    <a:pt x="7295" y="945"/>
                  </a:lnTo>
                  <a:lnTo>
                    <a:pt x="6770" y="577"/>
                  </a:lnTo>
                  <a:lnTo>
                    <a:pt x="6245" y="315"/>
                  </a:lnTo>
                  <a:lnTo>
                    <a:pt x="5668" y="158"/>
                  </a:lnTo>
                  <a:lnTo>
                    <a:pt x="5091" y="53"/>
                  </a:lnTo>
                  <a:lnTo>
                    <a:pt x="4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58" name="Google Shape;1558;p27"/>
            <p:cNvSpPr/>
            <p:nvPr/>
          </p:nvSpPr>
          <p:spPr>
            <a:xfrm>
              <a:off x="923052" y="2954377"/>
              <a:ext cx="64419" cy="107129"/>
            </a:xfrm>
            <a:custGeom>
              <a:avLst/>
              <a:gdLst/>
              <a:ahLst/>
              <a:cxnLst/>
              <a:rect l="l" t="t" r="r" b="b"/>
              <a:pathLst>
                <a:path w="7926" h="13173" extrusionOk="0">
                  <a:moveTo>
                    <a:pt x="5301" y="5668"/>
                  </a:moveTo>
                  <a:lnTo>
                    <a:pt x="5301" y="8817"/>
                  </a:lnTo>
                  <a:lnTo>
                    <a:pt x="5301" y="9552"/>
                  </a:lnTo>
                  <a:lnTo>
                    <a:pt x="5249" y="9919"/>
                  </a:lnTo>
                  <a:lnTo>
                    <a:pt x="5196" y="10234"/>
                  </a:lnTo>
                  <a:lnTo>
                    <a:pt x="5091" y="10549"/>
                  </a:lnTo>
                  <a:lnTo>
                    <a:pt x="4934" y="10811"/>
                  </a:lnTo>
                  <a:lnTo>
                    <a:pt x="4776" y="11074"/>
                  </a:lnTo>
                  <a:lnTo>
                    <a:pt x="4514" y="11284"/>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2"/>
                  </a:lnTo>
                  <a:lnTo>
                    <a:pt x="2047" y="9289"/>
                  </a:lnTo>
                  <a:lnTo>
                    <a:pt x="2152" y="8817"/>
                  </a:lnTo>
                  <a:lnTo>
                    <a:pt x="2310" y="8450"/>
                  </a:lnTo>
                  <a:lnTo>
                    <a:pt x="2520" y="8135"/>
                  </a:lnTo>
                  <a:lnTo>
                    <a:pt x="2730" y="7820"/>
                  </a:lnTo>
                  <a:lnTo>
                    <a:pt x="2992" y="7558"/>
                  </a:lnTo>
                  <a:lnTo>
                    <a:pt x="3622" y="7033"/>
                  </a:lnTo>
                  <a:lnTo>
                    <a:pt x="4619" y="6298"/>
                  </a:lnTo>
                  <a:lnTo>
                    <a:pt x="5301" y="5668"/>
                  </a:lnTo>
                  <a:close/>
                  <a:moveTo>
                    <a:pt x="3307" y="1"/>
                  </a:moveTo>
                  <a:lnTo>
                    <a:pt x="2835" y="105"/>
                  </a:lnTo>
                  <a:lnTo>
                    <a:pt x="2310" y="210"/>
                  </a:lnTo>
                  <a:lnTo>
                    <a:pt x="1785" y="473"/>
                  </a:lnTo>
                  <a:lnTo>
                    <a:pt x="1575" y="578"/>
                  </a:lnTo>
                  <a:lnTo>
                    <a:pt x="1313" y="788"/>
                  </a:lnTo>
                  <a:lnTo>
                    <a:pt x="1103" y="998"/>
                  </a:lnTo>
                  <a:lnTo>
                    <a:pt x="945" y="1260"/>
                  </a:lnTo>
                  <a:lnTo>
                    <a:pt x="735" y="1522"/>
                  </a:lnTo>
                  <a:lnTo>
                    <a:pt x="630" y="1837"/>
                  </a:lnTo>
                  <a:lnTo>
                    <a:pt x="526" y="2415"/>
                  </a:lnTo>
                  <a:lnTo>
                    <a:pt x="421" y="3149"/>
                  </a:lnTo>
                  <a:lnTo>
                    <a:pt x="421" y="4409"/>
                  </a:lnTo>
                  <a:lnTo>
                    <a:pt x="2310" y="4409"/>
                  </a:lnTo>
                  <a:lnTo>
                    <a:pt x="2257" y="3464"/>
                  </a:lnTo>
                  <a:lnTo>
                    <a:pt x="2257" y="2834"/>
                  </a:lnTo>
                  <a:lnTo>
                    <a:pt x="2310" y="2520"/>
                  </a:lnTo>
                  <a:lnTo>
                    <a:pt x="2415" y="2257"/>
                  </a:lnTo>
                  <a:lnTo>
                    <a:pt x="2625" y="1995"/>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2"/>
                  </a:lnTo>
                  <a:lnTo>
                    <a:pt x="4619" y="4461"/>
                  </a:lnTo>
                  <a:lnTo>
                    <a:pt x="4042" y="4934"/>
                  </a:lnTo>
                  <a:lnTo>
                    <a:pt x="2100" y="6246"/>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6"/>
                  </a:lnTo>
                  <a:lnTo>
                    <a:pt x="893" y="12491"/>
                  </a:lnTo>
                  <a:lnTo>
                    <a:pt x="1313" y="12753"/>
                  </a:lnTo>
                  <a:lnTo>
                    <a:pt x="1628" y="12963"/>
                  </a:lnTo>
                  <a:lnTo>
                    <a:pt x="1995" y="13068"/>
                  </a:lnTo>
                  <a:lnTo>
                    <a:pt x="2415" y="13120"/>
                  </a:lnTo>
                  <a:lnTo>
                    <a:pt x="2835" y="13173"/>
                  </a:lnTo>
                  <a:lnTo>
                    <a:pt x="3412" y="13120"/>
                  </a:lnTo>
                  <a:lnTo>
                    <a:pt x="3937" y="12963"/>
                  </a:lnTo>
                  <a:lnTo>
                    <a:pt x="4357" y="12753"/>
                  </a:lnTo>
                  <a:lnTo>
                    <a:pt x="4671" y="12491"/>
                  </a:lnTo>
                  <a:lnTo>
                    <a:pt x="4934" y="12176"/>
                  </a:lnTo>
                  <a:lnTo>
                    <a:pt x="5144" y="11913"/>
                  </a:lnTo>
                  <a:lnTo>
                    <a:pt x="5459" y="11389"/>
                  </a:lnTo>
                  <a:lnTo>
                    <a:pt x="5459" y="12910"/>
                  </a:lnTo>
                  <a:lnTo>
                    <a:pt x="7925" y="12910"/>
                  </a:lnTo>
                  <a:lnTo>
                    <a:pt x="7768" y="12753"/>
                  </a:lnTo>
                  <a:lnTo>
                    <a:pt x="7610" y="12596"/>
                  </a:lnTo>
                  <a:lnTo>
                    <a:pt x="7505" y="12386"/>
                  </a:lnTo>
                  <a:lnTo>
                    <a:pt x="7453" y="12176"/>
                  </a:lnTo>
                  <a:lnTo>
                    <a:pt x="7400" y="11861"/>
                  </a:lnTo>
                  <a:lnTo>
                    <a:pt x="7348" y="11441"/>
                  </a:lnTo>
                  <a:lnTo>
                    <a:pt x="7348" y="10234"/>
                  </a:lnTo>
                  <a:lnTo>
                    <a:pt x="7348" y="4146"/>
                  </a:lnTo>
                  <a:lnTo>
                    <a:pt x="7295" y="3044"/>
                  </a:lnTo>
                  <a:lnTo>
                    <a:pt x="7295" y="2572"/>
                  </a:lnTo>
                  <a:lnTo>
                    <a:pt x="7243" y="2205"/>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59" name="Google Shape;1559;p27"/>
            <p:cNvSpPr/>
            <p:nvPr/>
          </p:nvSpPr>
          <p:spPr>
            <a:xfrm>
              <a:off x="1001109" y="2954377"/>
              <a:ext cx="59298" cy="104999"/>
            </a:xfrm>
            <a:custGeom>
              <a:avLst/>
              <a:gdLst/>
              <a:ahLst/>
              <a:cxnLst/>
              <a:rect l="l" t="t" r="r" b="b"/>
              <a:pathLst>
                <a:path w="7296" h="12911" extrusionOk="0">
                  <a:moveTo>
                    <a:pt x="4619" y="1"/>
                  </a:moveTo>
                  <a:lnTo>
                    <a:pt x="4094" y="53"/>
                  </a:lnTo>
                  <a:lnTo>
                    <a:pt x="3622" y="158"/>
                  </a:lnTo>
                  <a:lnTo>
                    <a:pt x="3202" y="315"/>
                  </a:lnTo>
                  <a:lnTo>
                    <a:pt x="2834" y="525"/>
                  </a:lnTo>
                  <a:lnTo>
                    <a:pt x="2519" y="735"/>
                  </a:lnTo>
                  <a:lnTo>
                    <a:pt x="2257" y="998"/>
                  </a:lnTo>
                  <a:lnTo>
                    <a:pt x="1890" y="1417"/>
                  </a:lnTo>
                  <a:lnTo>
                    <a:pt x="1890"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100"/>
                  </a:lnTo>
                  <a:lnTo>
                    <a:pt x="5038" y="2415"/>
                  </a:lnTo>
                  <a:lnTo>
                    <a:pt x="5143" y="2887"/>
                  </a:lnTo>
                  <a:lnTo>
                    <a:pt x="5196" y="3412"/>
                  </a:lnTo>
                  <a:lnTo>
                    <a:pt x="5196" y="4619"/>
                  </a:lnTo>
                  <a:lnTo>
                    <a:pt x="5196" y="12910"/>
                  </a:lnTo>
                  <a:lnTo>
                    <a:pt x="7295" y="12910"/>
                  </a:lnTo>
                  <a:lnTo>
                    <a:pt x="7295" y="3989"/>
                  </a:lnTo>
                  <a:lnTo>
                    <a:pt x="7243" y="3307"/>
                  </a:lnTo>
                  <a:lnTo>
                    <a:pt x="7243" y="2624"/>
                  </a:lnTo>
                  <a:lnTo>
                    <a:pt x="7138" y="1942"/>
                  </a:lnTo>
                  <a:lnTo>
                    <a:pt x="7033" y="1627"/>
                  </a:lnTo>
                  <a:lnTo>
                    <a:pt x="6928" y="1313"/>
                  </a:lnTo>
                  <a:lnTo>
                    <a:pt x="6823" y="1050"/>
                  </a:lnTo>
                  <a:lnTo>
                    <a:pt x="6613" y="788"/>
                  </a:lnTo>
                  <a:lnTo>
                    <a:pt x="6403" y="578"/>
                  </a:lnTo>
                  <a:lnTo>
                    <a:pt x="6141"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60" name="Google Shape;1560;p27"/>
            <p:cNvSpPr/>
            <p:nvPr/>
          </p:nvSpPr>
          <p:spPr>
            <a:xfrm>
              <a:off x="1073191" y="2954377"/>
              <a:ext cx="64841" cy="107129"/>
            </a:xfrm>
            <a:custGeom>
              <a:avLst/>
              <a:gdLst/>
              <a:ahLst/>
              <a:cxnLst/>
              <a:rect l="l" t="t" r="r" b="b"/>
              <a:pathLst>
                <a:path w="7978" h="13173" extrusionOk="0">
                  <a:moveTo>
                    <a:pt x="5353" y="5668"/>
                  </a:moveTo>
                  <a:lnTo>
                    <a:pt x="5353" y="8817"/>
                  </a:lnTo>
                  <a:lnTo>
                    <a:pt x="5353" y="9552"/>
                  </a:lnTo>
                  <a:lnTo>
                    <a:pt x="5301" y="9919"/>
                  </a:lnTo>
                  <a:lnTo>
                    <a:pt x="5248" y="10234"/>
                  </a:lnTo>
                  <a:lnTo>
                    <a:pt x="5143" y="10549"/>
                  </a:lnTo>
                  <a:lnTo>
                    <a:pt x="4986" y="10811"/>
                  </a:lnTo>
                  <a:lnTo>
                    <a:pt x="4776" y="11074"/>
                  </a:lnTo>
                  <a:lnTo>
                    <a:pt x="4566" y="11284"/>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627" y="578"/>
                  </a:lnTo>
                  <a:lnTo>
                    <a:pt x="1365" y="788"/>
                  </a:lnTo>
                  <a:lnTo>
                    <a:pt x="1155" y="998"/>
                  </a:lnTo>
                  <a:lnTo>
                    <a:pt x="945" y="1260"/>
                  </a:lnTo>
                  <a:lnTo>
                    <a:pt x="788" y="1522"/>
                  </a:lnTo>
                  <a:lnTo>
                    <a:pt x="683" y="1837"/>
                  </a:lnTo>
                  <a:lnTo>
                    <a:pt x="525" y="2415"/>
                  </a:lnTo>
                  <a:lnTo>
                    <a:pt x="473" y="3149"/>
                  </a:lnTo>
                  <a:lnTo>
                    <a:pt x="473" y="4409"/>
                  </a:lnTo>
                  <a:lnTo>
                    <a:pt x="2362" y="4409"/>
                  </a:lnTo>
                  <a:lnTo>
                    <a:pt x="2310" y="3464"/>
                  </a:lnTo>
                  <a:lnTo>
                    <a:pt x="2310" y="2834"/>
                  </a:lnTo>
                  <a:lnTo>
                    <a:pt x="2362" y="2520"/>
                  </a:lnTo>
                  <a:lnTo>
                    <a:pt x="2467" y="2257"/>
                  </a:lnTo>
                  <a:lnTo>
                    <a:pt x="2677" y="1995"/>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6"/>
                  </a:lnTo>
                  <a:lnTo>
                    <a:pt x="945" y="12491"/>
                  </a:lnTo>
                  <a:lnTo>
                    <a:pt x="1365" y="12753"/>
                  </a:lnTo>
                  <a:lnTo>
                    <a:pt x="1680" y="12963"/>
                  </a:lnTo>
                  <a:lnTo>
                    <a:pt x="2047" y="13068"/>
                  </a:lnTo>
                  <a:lnTo>
                    <a:pt x="2467" y="13120"/>
                  </a:lnTo>
                  <a:lnTo>
                    <a:pt x="2887" y="13173"/>
                  </a:lnTo>
                  <a:lnTo>
                    <a:pt x="3464" y="13120"/>
                  </a:lnTo>
                  <a:lnTo>
                    <a:pt x="3989" y="12963"/>
                  </a:lnTo>
                  <a:lnTo>
                    <a:pt x="4409" y="12753"/>
                  </a:lnTo>
                  <a:lnTo>
                    <a:pt x="4724" y="12491"/>
                  </a:lnTo>
                  <a:lnTo>
                    <a:pt x="4986" y="12176"/>
                  </a:lnTo>
                  <a:lnTo>
                    <a:pt x="5196" y="11913"/>
                  </a:lnTo>
                  <a:lnTo>
                    <a:pt x="5511" y="11389"/>
                  </a:lnTo>
                  <a:lnTo>
                    <a:pt x="5511" y="12910"/>
                  </a:lnTo>
                  <a:lnTo>
                    <a:pt x="7977" y="12910"/>
                  </a:lnTo>
                  <a:lnTo>
                    <a:pt x="7820" y="12753"/>
                  </a:lnTo>
                  <a:lnTo>
                    <a:pt x="7662" y="12596"/>
                  </a:lnTo>
                  <a:lnTo>
                    <a:pt x="7557" y="12386"/>
                  </a:lnTo>
                  <a:lnTo>
                    <a:pt x="7453" y="12176"/>
                  </a:lnTo>
                  <a:lnTo>
                    <a:pt x="7400" y="11861"/>
                  </a:lnTo>
                  <a:lnTo>
                    <a:pt x="7400" y="11441"/>
                  </a:lnTo>
                  <a:lnTo>
                    <a:pt x="7348" y="10234"/>
                  </a:lnTo>
                  <a:lnTo>
                    <a:pt x="7348" y="4146"/>
                  </a:lnTo>
                  <a:lnTo>
                    <a:pt x="7348" y="3044"/>
                  </a:lnTo>
                  <a:lnTo>
                    <a:pt x="7348"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61" name="Google Shape;1561;p27"/>
            <p:cNvSpPr/>
            <p:nvPr/>
          </p:nvSpPr>
          <p:spPr>
            <a:xfrm>
              <a:off x="1149964" y="2913837"/>
              <a:ext cx="60574" cy="147670"/>
            </a:xfrm>
            <a:custGeom>
              <a:avLst/>
              <a:gdLst/>
              <a:ahLst/>
              <a:cxnLst/>
              <a:rect l="l" t="t" r="r" b="b"/>
              <a:pathLst>
                <a:path w="7453" h="18158" extrusionOk="0">
                  <a:moveTo>
                    <a:pt x="3674" y="6560"/>
                  </a:moveTo>
                  <a:lnTo>
                    <a:pt x="3989" y="6612"/>
                  </a:lnTo>
                  <a:lnTo>
                    <a:pt x="4304" y="6665"/>
                  </a:lnTo>
                  <a:lnTo>
                    <a:pt x="4514" y="6770"/>
                  </a:lnTo>
                  <a:lnTo>
                    <a:pt x="4724" y="6927"/>
                  </a:lnTo>
                  <a:lnTo>
                    <a:pt x="4934" y="7137"/>
                  </a:lnTo>
                  <a:lnTo>
                    <a:pt x="5091" y="7347"/>
                  </a:lnTo>
                  <a:lnTo>
                    <a:pt x="5196" y="7662"/>
                  </a:lnTo>
                  <a:lnTo>
                    <a:pt x="5301" y="7977"/>
                  </a:lnTo>
                  <a:lnTo>
                    <a:pt x="5406" y="8659"/>
                  </a:lnTo>
                  <a:lnTo>
                    <a:pt x="5459" y="9551"/>
                  </a:lnTo>
                  <a:lnTo>
                    <a:pt x="5459" y="10496"/>
                  </a:lnTo>
                  <a:lnTo>
                    <a:pt x="5459" y="11598"/>
                  </a:lnTo>
                  <a:lnTo>
                    <a:pt x="5406" y="13750"/>
                  </a:lnTo>
                  <a:lnTo>
                    <a:pt x="5354" y="14589"/>
                  </a:lnTo>
                  <a:lnTo>
                    <a:pt x="5196" y="15271"/>
                  </a:lnTo>
                  <a:lnTo>
                    <a:pt x="5091" y="15586"/>
                  </a:lnTo>
                  <a:lnTo>
                    <a:pt x="4986" y="15849"/>
                  </a:lnTo>
                  <a:lnTo>
                    <a:pt x="4829" y="16059"/>
                  </a:lnTo>
                  <a:lnTo>
                    <a:pt x="4671" y="16216"/>
                  </a:lnTo>
                  <a:lnTo>
                    <a:pt x="4461" y="16374"/>
                  </a:lnTo>
                  <a:lnTo>
                    <a:pt x="4252" y="16478"/>
                  </a:lnTo>
                  <a:lnTo>
                    <a:pt x="3989" y="16531"/>
                  </a:lnTo>
                  <a:lnTo>
                    <a:pt x="3412" y="16531"/>
                  </a:lnTo>
                  <a:lnTo>
                    <a:pt x="3202" y="16478"/>
                  </a:lnTo>
                  <a:lnTo>
                    <a:pt x="2992" y="16426"/>
                  </a:lnTo>
                  <a:lnTo>
                    <a:pt x="2782" y="16321"/>
                  </a:lnTo>
                  <a:lnTo>
                    <a:pt x="2520" y="16059"/>
                  </a:lnTo>
                  <a:lnTo>
                    <a:pt x="2310" y="15744"/>
                  </a:lnTo>
                  <a:lnTo>
                    <a:pt x="2205" y="15429"/>
                  </a:lnTo>
                  <a:lnTo>
                    <a:pt x="2100" y="15114"/>
                  </a:lnTo>
                  <a:lnTo>
                    <a:pt x="2047" y="14589"/>
                  </a:lnTo>
                  <a:lnTo>
                    <a:pt x="1995" y="13487"/>
                  </a:lnTo>
                  <a:lnTo>
                    <a:pt x="1995" y="12595"/>
                  </a:lnTo>
                  <a:lnTo>
                    <a:pt x="1995" y="10601"/>
                  </a:lnTo>
                  <a:lnTo>
                    <a:pt x="2047" y="9131"/>
                  </a:lnTo>
                  <a:lnTo>
                    <a:pt x="2100" y="8292"/>
                  </a:lnTo>
                  <a:lnTo>
                    <a:pt x="2205" y="7872"/>
                  </a:lnTo>
                  <a:lnTo>
                    <a:pt x="2310" y="7505"/>
                  </a:lnTo>
                  <a:lnTo>
                    <a:pt x="2520" y="7137"/>
                  </a:lnTo>
                  <a:lnTo>
                    <a:pt x="2625" y="6980"/>
                  </a:lnTo>
                  <a:lnTo>
                    <a:pt x="2782" y="6822"/>
                  </a:lnTo>
                  <a:lnTo>
                    <a:pt x="2992" y="6717"/>
                  </a:lnTo>
                  <a:lnTo>
                    <a:pt x="3202" y="6665"/>
                  </a:lnTo>
                  <a:lnTo>
                    <a:pt x="3412" y="6612"/>
                  </a:lnTo>
                  <a:lnTo>
                    <a:pt x="3674" y="6560"/>
                  </a:lnTo>
                  <a:close/>
                  <a:moveTo>
                    <a:pt x="5406" y="0"/>
                  </a:moveTo>
                  <a:lnTo>
                    <a:pt x="5406" y="6245"/>
                  </a:lnTo>
                  <a:lnTo>
                    <a:pt x="5091" y="5825"/>
                  </a:lnTo>
                  <a:lnTo>
                    <a:pt x="4881" y="5615"/>
                  </a:lnTo>
                  <a:lnTo>
                    <a:pt x="4619" y="5405"/>
                  </a:lnTo>
                  <a:lnTo>
                    <a:pt x="4304" y="5248"/>
                  </a:lnTo>
                  <a:lnTo>
                    <a:pt x="3937" y="5090"/>
                  </a:lnTo>
                  <a:lnTo>
                    <a:pt x="3517" y="5038"/>
                  </a:lnTo>
                  <a:lnTo>
                    <a:pt x="2992" y="4986"/>
                  </a:lnTo>
                  <a:lnTo>
                    <a:pt x="2520" y="5038"/>
                  </a:lnTo>
                  <a:lnTo>
                    <a:pt x="2047" y="5143"/>
                  </a:lnTo>
                  <a:lnTo>
                    <a:pt x="1628" y="5353"/>
                  </a:lnTo>
                  <a:lnTo>
                    <a:pt x="1260" y="5563"/>
                  </a:lnTo>
                  <a:lnTo>
                    <a:pt x="945" y="5878"/>
                  </a:lnTo>
                  <a:lnTo>
                    <a:pt x="683" y="6245"/>
                  </a:lnTo>
                  <a:lnTo>
                    <a:pt x="421" y="6665"/>
                  </a:lnTo>
                  <a:lnTo>
                    <a:pt x="263" y="7085"/>
                  </a:lnTo>
                  <a:lnTo>
                    <a:pt x="158" y="7505"/>
                  </a:lnTo>
                  <a:lnTo>
                    <a:pt x="106" y="8029"/>
                  </a:lnTo>
                  <a:lnTo>
                    <a:pt x="1" y="9289"/>
                  </a:lnTo>
                  <a:lnTo>
                    <a:pt x="1" y="10548"/>
                  </a:lnTo>
                  <a:lnTo>
                    <a:pt x="1" y="11650"/>
                  </a:lnTo>
                  <a:lnTo>
                    <a:pt x="1" y="12962"/>
                  </a:lnTo>
                  <a:lnTo>
                    <a:pt x="1" y="14117"/>
                  </a:lnTo>
                  <a:lnTo>
                    <a:pt x="106" y="15166"/>
                  </a:lnTo>
                  <a:lnTo>
                    <a:pt x="263" y="16006"/>
                  </a:lnTo>
                  <a:lnTo>
                    <a:pt x="368" y="16426"/>
                  </a:lnTo>
                  <a:lnTo>
                    <a:pt x="526" y="16741"/>
                  </a:lnTo>
                  <a:lnTo>
                    <a:pt x="683" y="17056"/>
                  </a:lnTo>
                  <a:lnTo>
                    <a:pt x="893" y="17318"/>
                  </a:lnTo>
                  <a:lnTo>
                    <a:pt x="1155" y="17581"/>
                  </a:lnTo>
                  <a:lnTo>
                    <a:pt x="1418" y="17738"/>
                  </a:lnTo>
                  <a:lnTo>
                    <a:pt x="1733" y="17895"/>
                  </a:lnTo>
                  <a:lnTo>
                    <a:pt x="2100" y="18053"/>
                  </a:lnTo>
                  <a:lnTo>
                    <a:pt x="2520" y="18105"/>
                  </a:lnTo>
                  <a:lnTo>
                    <a:pt x="2887" y="18158"/>
                  </a:lnTo>
                  <a:lnTo>
                    <a:pt x="3517" y="18105"/>
                  </a:lnTo>
                  <a:lnTo>
                    <a:pt x="3989" y="17948"/>
                  </a:lnTo>
                  <a:lnTo>
                    <a:pt x="4409" y="17790"/>
                  </a:lnTo>
                  <a:lnTo>
                    <a:pt x="4776" y="17528"/>
                  </a:lnTo>
                  <a:lnTo>
                    <a:pt x="5039" y="17266"/>
                  </a:lnTo>
                  <a:lnTo>
                    <a:pt x="5249" y="17003"/>
                  </a:lnTo>
                  <a:lnTo>
                    <a:pt x="5564" y="16583"/>
                  </a:lnTo>
                  <a:lnTo>
                    <a:pt x="5564" y="17895"/>
                  </a:lnTo>
                  <a:lnTo>
                    <a:pt x="7453" y="17895"/>
                  </a:lnTo>
                  <a:lnTo>
                    <a:pt x="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62" name="Google Shape;1562;p27"/>
            <p:cNvSpPr/>
            <p:nvPr/>
          </p:nvSpPr>
          <p:spPr>
            <a:xfrm>
              <a:off x="1228874"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63" name="Google Shape;1563;p27"/>
            <p:cNvSpPr/>
            <p:nvPr/>
          </p:nvSpPr>
          <p:spPr>
            <a:xfrm>
              <a:off x="1258303" y="2954377"/>
              <a:ext cx="64841" cy="107129"/>
            </a:xfrm>
            <a:custGeom>
              <a:avLst/>
              <a:gdLst/>
              <a:ahLst/>
              <a:cxnLst/>
              <a:rect l="l" t="t" r="r" b="b"/>
              <a:pathLst>
                <a:path w="7978" h="13173" extrusionOk="0">
                  <a:moveTo>
                    <a:pt x="5353" y="5668"/>
                  </a:moveTo>
                  <a:lnTo>
                    <a:pt x="5353"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2"/>
                  </a:lnTo>
                  <a:lnTo>
                    <a:pt x="2100" y="9289"/>
                  </a:lnTo>
                  <a:lnTo>
                    <a:pt x="2205" y="8817"/>
                  </a:lnTo>
                  <a:lnTo>
                    <a:pt x="2310" y="8450"/>
                  </a:lnTo>
                  <a:lnTo>
                    <a:pt x="2519" y="8135"/>
                  </a:lnTo>
                  <a:lnTo>
                    <a:pt x="2782" y="7820"/>
                  </a:lnTo>
                  <a:lnTo>
                    <a:pt x="3044" y="7558"/>
                  </a:lnTo>
                  <a:lnTo>
                    <a:pt x="3674" y="7033"/>
                  </a:lnTo>
                  <a:lnTo>
                    <a:pt x="4671" y="6298"/>
                  </a:lnTo>
                  <a:lnTo>
                    <a:pt x="5353" y="5668"/>
                  </a:lnTo>
                  <a:close/>
                  <a:moveTo>
                    <a:pt x="3307" y="1"/>
                  </a:moveTo>
                  <a:lnTo>
                    <a:pt x="2834"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41" y="4934"/>
                  </a:lnTo>
                  <a:lnTo>
                    <a:pt x="2152" y="6246"/>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5" y="13120"/>
                  </a:lnTo>
                  <a:lnTo>
                    <a:pt x="2834"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64" name="Google Shape;1564;p27"/>
            <p:cNvSpPr/>
            <p:nvPr/>
          </p:nvSpPr>
          <p:spPr>
            <a:xfrm>
              <a:off x="1336360" y="2954377"/>
              <a:ext cx="59290" cy="104999"/>
            </a:xfrm>
            <a:custGeom>
              <a:avLst/>
              <a:gdLst/>
              <a:ahLst/>
              <a:cxnLst/>
              <a:rect l="l" t="t" r="r" b="b"/>
              <a:pathLst>
                <a:path w="7295" h="12911" extrusionOk="0">
                  <a:moveTo>
                    <a:pt x="4671" y="1"/>
                  </a:moveTo>
                  <a:lnTo>
                    <a:pt x="4094" y="53"/>
                  </a:lnTo>
                  <a:lnTo>
                    <a:pt x="3621" y="158"/>
                  </a:lnTo>
                  <a:lnTo>
                    <a:pt x="3201" y="315"/>
                  </a:lnTo>
                  <a:lnTo>
                    <a:pt x="2834"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3" y="1050"/>
                  </a:lnTo>
                  <a:lnTo>
                    <a:pt x="6665" y="788"/>
                  </a:lnTo>
                  <a:lnTo>
                    <a:pt x="6455" y="578"/>
                  </a:lnTo>
                  <a:lnTo>
                    <a:pt x="6193" y="368"/>
                  </a:lnTo>
                  <a:lnTo>
                    <a:pt x="5878" y="210"/>
                  </a:lnTo>
                  <a:lnTo>
                    <a:pt x="5511"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65" name="Google Shape;1565;p27"/>
            <p:cNvSpPr/>
            <p:nvPr/>
          </p:nvSpPr>
          <p:spPr>
            <a:xfrm>
              <a:off x="1462182" y="2913837"/>
              <a:ext cx="70815" cy="145539"/>
            </a:xfrm>
            <a:custGeom>
              <a:avLst/>
              <a:gdLst/>
              <a:ahLst/>
              <a:cxnLst/>
              <a:rect l="l" t="t" r="r" b="b"/>
              <a:pathLst>
                <a:path w="8713" h="17896" extrusionOk="0">
                  <a:moveTo>
                    <a:pt x="3727" y="2047"/>
                  </a:moveTo>
                  <a:lnTo>
                    <a:pt x="4619" y="2099"/>
                  </a:lnTo>
                  <a:lnTo>
                    <a:pt x="4986" y="2152"/>
                  </a:lnTo>
                  <a:lnTo>
                    <a:pt x="5249" y="2204"/>
                  </a:lnTo>
                  <a:lnTo>
                    <a:pt x="5458" y="2309"/>
                  </a:lnTo>
                  <a:lnTo>
                    <a:pt x="5668" y="2414"/>
                  </a:lnTo>
                  <a:lnTo>
                    <a:pt x="5931" y="2624"/>
                  </a:lnTo>
                  <a:lnTo>
                    <a:pt x="6141" y="2939"/>
                  </a:lnTo>
                  <a:lnTo>
                    <a:pt x="6298" y="3254"/>
                  </a:lnTo>
                  <a:lnTo>
                    <a:pt x="6403" y="3621"/>
                  </a:lnTo>
                  <a:lnTo>
                    <a:pt x="6456" y="4093"/>
                  </a:lnTo>
                  <a:lnTo>
                    <a:pt x="6508" y="4618"/>
                  </a:lnTo>
                  <a:lnTo>
                    <a:pt x="6508" y="5878"/>
                  </a:lnTo>
                  <a:lnTo>
                    <a:pt x="6561" y="9919"/>
                  </a:lnTo>
                  <a:lnTo>
                    <a:pt x="6508" y="12070"/>
                  </a:lnTo>
                  <a:lnTo>
                    <a:pt x="6456" y="13330"/>
                  </a:lnTo>
                  <a:lnTo>
                    <a:pt x="6403" y="14222"/>
                  </a:lnTo>
                  <a:lnTo>
                    <a:pt x="6246" y="14747"/>
                  </a:lnTo>
                  <a:lnTo>
                    <a:pt x="6088" y="15166"/>
                  </a:lnTo>
                  <a:lnTo>
                    <a:pt x="5826" y="15429"/>
                  </a:lnTo>
                  <a:lnTo>
                    <a:pt x="5511" y="15639"/>
                  </a:lnTo>
                  <a:lnTo>
                    <a:pt x="5091" y="15796"/>
                  </a:lnTo>
                  <a:lnTo>
                    <a:pt x="4671" y="15901"/>
                  </a:lnTo>
                  <a:lnTo>
                    <a:pt x="4199" y="15901"/>
                  </a:lnTo>
                  <a:lnTo>
                    <a:pt x="3727" y="15954"/>
                  </a:lnTo>
                  <a:lnTo>
                    <a:pt x="2257" y="15954"/>
                  </a:lnTo>
                  <a:lnTo>
                    <a:pt x="2257" y="2047"/>
                  </a:lnTo>
                  <a:close/>
                  <a:moveTo>
                    <a:pt x="1" y="0"/>
                  </a:moveTo>
                  <a:lnTo>
                    <a:pt x="1" y="17895"/>
                  </a:lnTo>
                  <a:lnTo>
                    <a:pt x="4724" y="17895"/>
                  </a:lnTo>
                  <a:lnTo>
                    <a:pt x="5406" y="17843"/>
                  </a:lnTo>
                  <a:lnTo>
                    <a:pt x="5983" y="17685"/>
                  </a:lnTo>
                  <a:lnTo>
                    <a:pt x="6561" y="17528"/>
                  </a:lnTo>
                  <a:lnTo>
                    <a:pt x="7085" y="17213"/>
                  </a:lnTo>
                  <a:lnTo>
                    <a:pt x="7348" y="17056"/>
                  </a:lnTo>
                  <a:lnTo>
                    <a:pt x="7558" y="16846"/>
                  </a:lnTo>
                  <a:lnTo>
                    <a:pt x="7768" y="16583"/>
                  </a:lnTo>
                  <a:lnTo>
                    <a:pt x="7977" y="16269"/>
                  </a:lnTo>
                  <a:lnTo>
                    <a:pt x="8187" y="15849"/>
                  </a:lnTo>
                  <a:lnTo>
                    <a:pt x="8345" y="15429"/>
                  </a:lnTo>
                  <a:lnTo>
                    <a:pt x="8450" y="15009"/>
                  </a:lnTo>
                  <a:lnTo>
                    <a:pt x="8555" y="14484"/>
                  </a:lnTo>
                  <a:lnTo>
                    <a:pt x="8660" y="13435"/>
                  </a:lnTo>
                  <a:lnTo>
                    <a:pt x="8660" y="12175"/>
                  </a:lnTo>
                  <a:lnTo>
                    <a:pt x="8712" y="9394"/>
                  </a:lnTo>
                  <a:lnTo>
                    <a:pt x="8712" y="7662"/>
                  </a:lnTo>
                  <a:lnTo>
                    <a:pt x="8712" y="4986"/>
                  </a:lnTo>
                  <a:lnTo>
                    <a:pt x="8660" y="3988"/>
                  </a:lnTo>
                  <a:lnTo>
                    <a:pt x="8607" y="3254"/>
                  </a:lnTo>
                  <a:lnTo>
                    <a:pt x="8450" y="2624"/>
                  </a:lnTo>
                  <a:lnTo>
                    <a:pt x="8292" y="2152"/>
                  </a:lnTo>
                  <a:lnTo>
                    <a:pt x="8082" y="1732"/>
                  </a:lnTo>
                  <a:lnTo>
                    <a:pt x="7820" y="1312"/>
                  </a:lnTo>
                  <a:lnTo>
                    <a:pt x="7400" y="892"/>
                  </a:lnTo>
                  <a:lnTo>
                    <a:pt x="6928" y="525"/>
                  </a:lnTo>
                  <a:lnTo>
                    <a:pt x="6403" y="315"/>
                  </a:lnTo>
                  <a:lnTo>
                    <a:pt x="5878" y="157"/>
                  </a:lnTo>
                  <a:lnTo>
                    <a:pt x="5301" y="52"/>
                  </a:lnTo>
                  <a:lnTo>
                    <a:pt x="4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66" name="Google Shape;1566;p27"/>
            <p:cNvSpPr/>
            <p:nvPr/>
          </p:nvSpPr>
          <p:spPr>
            <a:xfrm>
              <a:off x="1551324"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67" name="Google Shape;1567;p27"/>
            <p:cNvSpPr/>
            <p:nvPr/>
          </p:nvSpPr>
          <p:spPr>
            <a:xfrm>
              <a:off x="1583745" y="2954377"/>
              <a:ext cx="61428" cy="139993"/>
            </a:xfrm>
            <a:custGeom>
              <a:avLst/>
              <a:gdLst/>
              <a:ahLst/>
              <a:cxnLst/>
              <a:rect l="l" t="t" r="r" b="b"/>
              <a:pathLst>
                <a:path w="7558" h="17214" extrusionOk="0">
                  <a:moveTo>
                    <a:pt x="3779" y="1417"/>
                  </a:moveTo>
                  <a:lnTo>
                    <a:pt x="4146" y="1470"/>
                  </a:lnTo>
                  <a:lnTo>
                    <a:pt x="4513" y="1575"/>
                  </a:lnTo>
                  <a:lnTo>
                    <a:pt x="4776" y="1785"/>
                  </a:lnTo>
                  <a:lnTo>
                    <a:pt x="5038" y="2047"/>
                  </a:lnTo>
                  <a:lnTo>
                    <a:pt x="5196" y="2310"/>
                  </a:lnTo>
                  <a:lnTo>
                    <a:pt x="5353" y="2677"/>
                  </a:lnTo>
                  <a:lnTo>
                    <a:pt x="5458" y="3097"/>
                  </a:lnTo>
                  <a:lnTo>
                    <a:pt x="5458" y="3517"/>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9"/>
                  </a:lnTo>
                  <a:lnTo>
                    <a:pt x="2519" y="10969"/>
                  </a:lnTo>
                  <a:lnTo>
                    <a:pt x="2362" y="10706"/>
                  </a:lnTo>
                  <a:lnTo>
                    <a:pt x="2257" y="10391"/>
                  </a:lnTo>
                  <a:lnTo>
                    <a:pt x="2204" y="10077"/>
                  </a:lnTo>
                  <a:lnTo>
                    <a:pt x="2152" y="9709"/>
                  </a:lnTo>
                  <a:lnTo>
                    <a:pt x="2099" y="8817"/>
                  </a:lnTo>
                  <a:lnTo>
                    <a:pt x="2099" y="7610"/>
                  </a:lnTo>
                  <a:lnTo>
                    <a:pt x="2099" y="5301"/>
                  </a:lnTo>
                  <a:lnTo>
                    <a:pt x="2099" y="3832"/>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1"/>
                  </a:moveTo>
                  <a:lnTo>
                    <a:pt x="2362" y="53"/>
                  </a:lnTo>
                  <a:lnTo>
                    <a:pt x="2047" y="158"/>
                  </a:lnTo>
                  <a:lnTo>
                    <a:pt x="1732" y="315"/>
                  </a:lnTo>
                  <a:lnTo>
                    <a:pt x="1470" y="420"/>
                  </a:lnTo>
                  <a:lnTo>
                    <a:pt x="1260" y="630"/>
                  </a:lnTo>
                  <a:lnTo>
                    <a:pt x="840" y="998"/>
                  </a:lnTo>
                  <a:lnTo>
                    <a:pt x="577" y="1417"/>
                  </a:lnTo>
                  <a:lnTo>
                    <a:pt x="420" y="1785"/>
                  </a:lnTo>
                  <a:lnTo>
                    <a:pt x="315" y="2100"/>
                  </a:lnTo>
                  <a:lnTo>
                    <a:pt x="263" y="2362"/>
                  </a:lnTo>
                  <a:lnTo>
                    <a:pt x="105" y="2992"/>
                  </a:lnTo>
                  <a:lnTo>
                    <a:pt x="53" y="3832"/>
                  </a:lnTo>
                  <a:lnTo>
                    <a:pt x="53" y="4881"/>
                  </a:lnTo>
                  <a:lnTo>
                    <a:pt x="0" y="6298"/>
                  </a:lnTo>
                  <a:lnTo>
                    <a:pt x="0" y="8292"/>
                  </a:lnTo>
                  <a:lnTo>
                    <a:pt x="53" y="9657"/>
                  </a:lnTo>
                  <a:lnTo>
                    <a:pt x="158" y="10601"/>
                  </a:lnTo>
                  <a:lnTo>
                    <a:pt x="263" y="10969"/>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1"/>
                  </a:lnTo>
                  <a:lnTo>
                    <a:pt x="4933" y="12228"/>
                  </a:lnTo>
                  <a:lnTo>
                    <a:pt x="5248" y="11966"/>
                  </a:lnTo>
                  <a:lnTo>
                    <a:pt x="5511" y="11598"/>
                  </a:lnTo>
                  <a:lnTo>
                    <a:pt x="5511" y="13068"/>
                  </a:lnTo>
                  <a:lnTo>
                    <a:pt x="5458" y="13960"/>
                  </a:lnTo>
                  <a:lnTo>
                    <a:pt x="5406" y="14380"/>
                  </a:lnTo>
                  <a:lnTo>
                    <a:pt x="5301" y="14747"/>
                  </a:lnTo>
                  <a:lnTo>
                    <a:pt x="5091" y="15115"/>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5"/>
                  </a:lnTo>
                  <a:lnTo>
                    <a:pt x="2047" y="14432"/>
                  </a:lnTo>
                  <a:lnTo>
                    <a:pt x="1994" y="13960"/>
                  </a:lnTo>
                  <a:lnTo>
                    <a:pt x="158" y="13960"/>
                  </a:lnTo>
                  <a:lnTo>
                    <a:pt x="158" y="14380"/>
                  </a:lnTo>
                  <a:lnTo>
                    <a:pt x="210" y="14800"/>
                  </a:lnTo>
                  <a:lnTo>
                    <a:pt x="315" y="15219"/>
                  </a:lnTo>
                  <a:lnTo>
                    <a:pt x="473" y="15534"/>
                  </a:lnTo>
                  <a:lnTo>
                    <a:pt x="630" y="15849"/>
                  </a:lnTo>
                  <a:lnTo>
                    <a:pt x="840" y="16112"/>
                  </a:lnTo>
                  <a:lnTo>
                    <a:pt x="1050" y="16322"/>
                  </a:lnTo>
                  <a:lnTo>
                    <a:pt x="1312" y="16531"/>
                  </a:lnTo>
                  <a:lnTo>
                    <a:pt x="1575" y="16689"/>
                  </a:lnTo>
                  <a:lnTo>
                    <a:pt x="1837" y="16846"/>
                  </a:lnTo>
                  <a:lnTo>
                    <a:pt x="2414" y="17056"/>
                  </a:lnTo>
                  <a:lnTo>
                    <a:pt x="3044" y="17161"/>
                  </a:lnTo>
                  <a:lnTo>
                    <a:pt x="3621" y="17214"/>
                  </a:lnTo>
                  <a:lnTo>
                    <a:pt x="4041" y="17161"/>
                  </a:lnTo>
                  <a:lnTo>
                    <a:pt x="4566" y="17109"/>
                  </a:lnTo>
                  <a:lnTo>
                    <a:pt x="5091" y="17004"/>
                  </a:lnTo>
                  <a:lnTo>
                    <a:pt x="5668" y="16846"/>
                  </a:lnTo>
                  <a:lnTo>
                    <a:pt x="6193" y="16584"/>
                  </a:lnTo>
                  <a:lnTo>
                    <a:pt x="6455" y="16374"/>
                  </a:lnTo>
                  <a:lnTo>
                    <a:pt x="6665" y="16217"/>
                  </a:lnTo>
                  <a:lnTo>
                    <a:pt x="6875" y="15954"/>
                  </a:lnTo>
                  <a:lnTo>
                    <a:pt x="7032" y="15692"/>
                  </a:lnTo>
                  <a:lnTo>
                    <a:pt x="7190" y="15429"/>
                  </a:lnTo>
                  <a:lnTo>
                    <a:pt x="7347" y="15115"/>
                  </a:lnTo>
                  <a:lnTo>
                    <a:pt x="7452" y="14590"/>
                  </a:lnTo>
                  <a:lnTo>
                    <a:pt x="7557" y="14012"/>
                  </a:lnTo>
                  <a:lnTo>
                    <a:pt x="7557" y="13278"/>
                  </a:lnTo>
                  <a:lnTo>
                    <a:pt x="7557" y="12281"/>
                  </a:lnTo>
                  <a:lnTo>
                    <a:pt x="7557" y="210"/>
                  </a:lnTo>
                  <a:lnTo>
                    <a:pt x="5668" y="210"/>
                  </a:lnTo>
                  <a:lnTo>
                    <a:pt x="5668" y="1365"/>
                  </a:lnTo>
                  <a:lnTo>
                    <a:pt x="5406" y="945"/>
                  </a:lnTo>
                  <a:lnTo>
                    <a:pt x="5196" y="735"/>
                  </a:lnTo>
                  <a:lnTo>
                    <a:pt x="4933" y="525"/>
                  </a:lnTo>
                  <a:lnTo>
                    <a:pt x="4618" y="315"/>
                  </a:lnTo>
                  <a:lnTo>
                    <a:pt x="4199" y="158"/>
                  </a:lnTo>
                  <a:lnTo>
                    <a:pt x="3726" y="53"/>
                  </a:lnTo>
                  <a:lnTo>
                    <a:pt x="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68" name="Google Shape;1568;p27"/>
            <p:cNvSpPr/>
            <p:nvPr/>
          </p:nvSpPr>
          <p:spPr>
            <a:xfrm>
              <a:off x="1663077"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69" name="Google Shape;1569;p27"/>
            <p:cNvSpPr/>
            <p:nvPr/>
          </p:nvSpPr>
          <p:spPr>
            <a:xfrm>
              <a:off x="1689947" y="2928345"/>
              <a:ext cx="44368" cy="133162"/>
            </a:xfrm>
            <a:custGeom>
              <a:avLst/>
              <a:gdLst/>
              <a:ahLst/>
              <a:cxnLst/>
              <a:rect l="l" t="t" r="r" b="b"/>
              <a:pathLst>
                <a:path w="5459" h="16374" extrusionOk="0">
                  <a:moveTo>
                    <a:pt x="1575" y="0"/>
                  </a:moveTo>
                  <a:lnTo>
                    <a:pt x="1575" y="3411"/>
                  </a:lnTo>
                  <a:lnTo>
                    <a:pt x="1" y="3411"/>
                  </a:lnTo>
                  <a:lnTo>
                    <a:pt x="1" y="4933"/>
                  </a:lnTo>
                  <a:lnTo>
                    <a:pt x="1522" y="4933"/>
                  </a:lnTo>
                  <a:lnTo>
                    <a:pt x="1522" y="11966"/>
                  </a:lnTo>
                  <a:lnTo>
                    <a:pt x="1522" y="13382"/>
                  </a:lnTo>
                  <a:lnTo>
                    <a:pt x="1522" y="14222"/>
                  </a:lnTo>
                  <a:lnTo>
                    <a:pt x="1627" y="14747"/>
                  </a:lnTo>
                  <a:lnTo>
                    <a:pt x="1785" y="15167"/>
                  </a:lnTo>
                  <a:lnTo>
                    <a:pt x="1890" y="15377"/>
                  </a:lnTo>
                  <a:lnTo>
                    <a:pt x="2047" y="15587"/>
                  </a:lnTo>
                  <a:lnTo>
                    <a:pt x="2205" y="15797"/>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90"/>
                  </a:lnTo>
                  <a:lnTo>
                    <a:pt x="4094" y="14537"/>
                  </a:lnTo>
                  <a:lnTo>
                    <a:pt x="3884" y="14327"/>
                  </a:lnTo>
                  <a:lnTo>
                    <a:pt x="3779" y="14170"/>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70" name="Google Shape;1570;p27"/>
            <p:cNvSpPr/>
            <p:nvPr/>
          </p:nvSpPr>
          <p:spPr>
            <a:xfrm>
              <a:off x="1741987" y="2954377"/>
              <a:ext cx="64833" cy="107129"/>
            </a:xfrm>
            <a:custGeom>
              <a:avLst/>
              <a:gdLst/>
              <a:ahLst/>
              <a:cxnLst/>
              <a:rect l="l" t="t" r="r" b="b"/>
              <a:pathLst>
                <a:path w="7977" h="13173" extrusionOk="0">
                  <a:moveTo>
                    <a:pt x="5353" y="5668"/>
                  </a:moveTo>
                  <a:lnTo>
                    <a:pt x="5353" y="8817"/>
                  </a:lnTo>
                  <a:lnTo>
                    <a:pt x="5300" y="9552"/>
                  </a:lnTo>
                  <a:lnTo>
                    <a:pt x="5248" y="9919"/>
                  </a:lnTo>
                  <a:lnTo>
                    <a:pt x="5196" y="10234"/>
                  </a:lnTo>
                  <a:lnTo>
                    <a:pt x="5091" y="10549"/>
                  </a:lnTo>
                  <a:lnTo>
                    <a:pt x="4986" y="10811"/>
                  </a:lnTo>
                  <a:lnTo>
                    <a:pt x="4776" y="11074"/>
                  </a:lnTo>
                  <a:lnTo>
                    <a:pt x="4513" y="11284"/>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2"/>
                  </a:lnTo>
                  <a:lnTo>
                    <a:pt x="2099" y="9289"/>
                  </a:lnTo>
                  <a:lnTo>
                    <a:pt x="2204" y="8817"/>
                  </a:lnTo>
                  <a:lnTo>
                    <a:pt x="2309" y="8450"/>
                  </a:lnTo>
                  <a:lnTo>
                    <a:pt x="2519" y="8135"/>
                  </a:lnTo>
                  <a:lnTo>
                    <a:pt x="2729" y="7820"/>
                  </a:lnTo>
                  <a:lnTo>
                    <a:pt x="3044" y="7558"/>
                  </a:lnTo>
                  <a:lnTo>
                    <a:pt x="3674" y="7033"/>
                  </a:lnTo>
                  <a:lnTo>
                    <a:pt x="4671" y="6298"/>
                  </a:lnTo>
                  <a:lnTo>
                    <a:pt x="5353" y="5668"/>
                  </a:lnTo>
                  <a:close/>
                  <a:moveTo>
                    <a:pt x="3306" y="1"/>
                  </a:moveTo>
                  <a:lnTo>
                    <a:pt x="2834" y="105"/>
                  </a:lnTo>
                  <a:lnTo>
                    <a:pt x="2362" y="210"/>
                  </a:lnTo>
                  <a:lnTo>
                    <a:pt x="1837" y="473"/>
                  </a:lnTo>
                  <a:lnTo>
                    <a:pt x="1574" y="578"/>
                  </a:lnTo>
                  <a:lnTo>
                    <a:pt x="1365" y="788"/>
                  </a:lnTo>
                  <a:lnTo>
                    <a:pt x="1155" y="998"/>
                  </a:lnTo>
                  <a:lnTo>
                    <a:pt x="945" y="1260"/>
                  </a:lnTo>
                  <a:lnTo>
                    <a:pt x="787" y="1522"/>
                  </a:lnTo>
                  <a:lnTo>
                    <a:pt x="630" y="1837"/>
                  </a:lnTo>
                  <a:lnTo>
                    <a:pt x="525" y="2415"/>
                  </a:lnTo>
                  <a:lnTo>
                    <a:pt x="472" y="3149"/>
                  </a:lnTo>
                  <a:lnTo>
                    <a:pt x="472" y="4409"/>
                  </a:lnTo>
                  <a:lnTo>
                    <a:pt x="2309" y="4409"/>
                  </a:lnTo>
                  <a:lnTo>
                    <a:pt x="2257" y="3464"/>
                  </a:lnTo>
                  <a:lnTo>
                    <a:pt x="2309" y="2834"/>
                  </a:lnTo>
                  <a:lnTo>
                    <a:pt x="2362" y="2520"/>
                  </a:lnTo>
                  <a:lnTo>
                    <a:pt x="2467" y="2257"/>
                  </a:lnTo>
                  <a:lnTo>
                    <a:pt x="2624" y="1995"/>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2"/>
                  </a:lnTo>
                  <a:lnTo>
                    <a:pt x="4671" y="4461"/>
                  </a:lnTo>
                  <a:lnTo>
                    <a:pt x="4041" y="4934"/>
                  </a:lnTo>
                  <a:lnTo>
                    <a:pt x="2152" y="6246"/>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6"/>
                  </a:lnTo>
                  <a:lnTo>
                    <a:pt x="945" y="12491"/>
                  </a:lnTo>
                  <a:lnTo>
                    <a:pt x="1312" y="12753"/>
                  </a:lnTo>
                  <a:lnTo>
                    <a:pt x="1679" y="12963"/>
                  </a:lnTo>
                  <a:lnTo>
                    <a:pt x="2047" y="13068"/>
                  </a:lnTo>
                  <a:lnTo>
                    <a:pt x="2414" y="13120"/>
                  </a:lnTo>
                  <a:lnTo>
                    <a:pt x="2834" y="13173"/>
                  </a:lnTo>
                  <a:lnTo>
                    <a:pt x="3464" y="13120"/>
                  </a:lnTo>
                  <a:lnTo>
                    <a:pt x="3936" y="12963"/>
                  </a:lnTo>
                  <a:lnTo>
                    <a:pt x="4356" y="12753"/>
                  </a:lnTo>
                  <a:lnTo>
                    <a:pt x="4671" y="12491"/>
                  </a:lnTo>
                  <a:lnTo>
                    <a:pt x="4986" y="12176"/>
                  </a:lnTo>
                  <a:lnTo>
                    <a:pt x="5196" y="11913"/>
                  </a:lnTo>
                  <a:lnTo>
                    <a:pt x="5458" y="11389"/>
                  </a:lnTo>
                  <a:lnTo>
                    <a:pt x="5458" y="12910"/>
                  </a:lnTo>
                  <a:lnTo>
                    <a:pt x="7977" y="12910"/>
                  </a:lnTo>
                  <a:lnTo>
                    <a:pt x="7767" y="12753"/>
                  </a:lnTo>
                  <a:lnTo>
                    <a:pt x="7610" y="12596"/>
                  </a:lnTo>
                  <a:lnTo>
                    <a:pt x="7505" y="12386"/>
                  </a:lnTo>
                  <a:lnTo>
                    <a:pt x="7452" y="12176"/>
                  </a:lnTo>
                  <a:lnTo>
                    <a:pt x="7400" y="11861"/>
                  </a:lnTo>
                  <a:lnTo>
                    <a:pt x="7347" y="11441"/>
                  </a:lnTo>
                  <a:lnTo>
                    <a:pt x="7347" y="10234"/>
                  </a:lnTo>
                  <a:lnTo>
                    <a:pt x="7347" y="4146"/>
                  </a:lnTo>
                  <a:lnTo>
                    <a:pt x="7347" y="3044"/>
                  </a:lnTo>
                  <a:lnTo>
                    <a:pt x="7295" y="2572"/>
                  </a:lnTo>
                  <a:lnTo>
                    <a:pt x="7242" y="2205"/>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71" name="Google Shape;1571;p27"/>
            <p:cNvSpPr/>
            <p:nvPr/>
          </p:nvSpPr>
          <p:spPr>
            <a:xfrm>
              <a:off x="1819613" y="2913837"/>
              <a:ext cx="17068" cy="145539"/>
            </a:xfrm>
            <a:custGeom>
              <a:avLst/>
              <a:gdLst/>
              <a:ahLst/>
              <a:cxnLst/>
              <a:rect l="l" t="t" r="r" b="b"/>
              <a:pathLst>
                <a:path w="2100" h="17896" extrusionOk="0">
                  <a:moveTo>
                    <a:pt x="0" y="0"/>
                  </a:moveTo>
                  <a:lnTo>
                    <a:pt x="0" y="17895"/>
                  </a:lnTo>
                  <a:lnTo>
                    <a:pt x="2099" y="17895"/>
                  </a:lnTo>
                  <a:lnTo>
                    <a:pt x="2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72" name="Google Shape;1572;p27"/>
            <p:cNvSpPr/>
            <p:nvPr/>
          </p:nvSpPr>
          <p:spPr>
            <a:xfrm>
              <a:off x="1898092" y="2911275"/>
              <a:ext cx="71238" cy="150232"/>
            </a:xfrm>
            <a:custGeom>
              <a:avLst/>
              <a:gdLst/>
              <a:ahLst/>
              <a:cxnLst/>
              <a:rect l="l" t="t" r="r" b="b"/>
              <a:pathLst>
                <a:path w="8765" h="18473" extrusionOk="0">
                  <a:moveTo>
                    <a:pt x="4619" y="0"/>
                  </a:moveTo>
                  <a:lnTo>
                    <a:pt x="3884" y="53"/>
                  </a:lnTo>
                  <a:lnTo>
                    <a:pt x="3254" y="158"/>
                  </a:lnTo>
                  <a:lnTo>
                    <a:pt x="2677" y="315"/>
                  </a:lnTo>
                  <a:lnTo>
                    <a:pt x="2205" y="525"/>
                  </a:lnTo>
                  <a:lnTo>
                    <a:pt x="1785" y="787"/>
                  </a:lnTo>
                  <a:lnTo>
                    <a:pt x="1470" y="1102"/>
                  </a:lnTo>
                  <a:lnTo>
                    <a:pt x="1208" y="1417"/>
                  </a:lnTo>
                  <a:lnTo>
                    <a:pt x="998" y="1732"/>
                  </a:lnTo>
                  <a:lnTo>
                    <a:pt x="788" y="2099"/>
                  </a:lnTo>
                  <a:lnTo>
                    <a:pt x="683" y="2467"/>
                  </a:lnTo>
                  <a:lnTo>
                    <a:pt x="525" y="3149"/>
                  </a:lnTo>
                  <a:lnTo>
                    <a:pt x="473" y="3726"/>
                  </a:lnTo>
                  <a:lnTo>
                    <a:pt x="473" y="4198"/>
                  </a:lnTo>
                  <a:lnTo>
                    <a:pt x="473" y="4776"/>
                  </a:lnTo>
                  <a:lnTo>
                    <a:pt x="525" y="5353"/>
                  </a:lnTo>
                  <a:lnTo>
                    <a:pt x="630" y="5878"/>
                  </a:lnTo>
                  <a:lnTo>
                    <a:pt x="840" y="6403"/>
                  </a:lnTo>
                  <a:lnTo>
                    <a:pt x="1103" y="6927"/>
                  </a:lnTo>
                  <a:lnTo>
                    <a:pt x="1470" y="7452"/>
                  </a:lnTo>
                  <a:lnTo>
                    <a:pt x="1942" y="8029"/>
                  </a:lnTo>
                  <a:lnTo>
                    <a:pt x="2520" y="8659"/>
                  </a:lnTo>
                  <a:lnTo>
                    <a:pt x="4934" y="11178"/>
                  </a:lnTo>
                  <a:lnTo>
                    <a:pt x="5616" y="11913"/>
                  </a:lnTo>
                  <a:lnTo>
                    <a:pt x="5931" y="12228"/>
                  </a:lnTo>
                  <a:lnTo>
                    <a:pt x="6141" y="12595"/>
                  </a:lnTo>
                  <a:lnTo>
                    <a:pt x="6350" y="12962"/>
                  </a:lnTo>
                  <a:lnTo>
                    <a:pt x="6508"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2" y="16426"/>
                  </a:lnTo>
                  <a:lnTo>
                    <a:pt x="3149" y="16321"/>
                  </a:lnTo>
                  <a:lnTo>
                    <a:pt x="2939" y="16164"/>
                  </a:lnTo>
                  <a:lnTo>
                    <a:pt x="2782" y="16006"/>
                  </a:lnTo>
                  <a:lnTo>
                    <a:pt x="2520" y="15691"/>
                  </a:lnTo>
                  <a:lnTo>
                    <a:pt x="2362" y="15324"/>
                  </a:lnTo>
                  <a:lnTo>
                    <a:pt x="2257" y="14957"/>
                  </a:lnTo>
                  <a:lnTo>
                    <a:pt x="2205" y="14432"/>
                  </a:lnTo>
                  <a:lnTo>
                    <a:pt x="2152" y="13802"/>
                  </a:lnTo>
                  <a:lnTo>
                    <a:pt x="2152" y="12018"/>
                  </a:lnTo>
                  <a:lnTo>
                    <a:pt x="0" y="12018"/>
                  </a:lnTo>
                  <a:lnTo>
                    <a:pt x="0" y="14012"/>
                  </a:lnTo>
                  <a:lnTo>
                    <a:pt x="53" y="14537"/>
                  </a:lnTo>
                  <a:lnTo>
                    <a:pt x="53" y="15009"/>
                  </a:lnTo>
                  <a:lnTo>
                    <a:pt x="158" y="15481"/>
                  </a:lnTo>
                  <a:lnTo>
                    <a:pt x="315" y="15954"/>
                  </a:lnTo>
                  <a:lnTo>
                    <a:pt x="473" y="16426"/>
                  </a:lnTo>
                  <a:lnTo>
                    <a:pt x="735" y="16846"/>
                  </a:lnTo>
                  <a:lnTo>
                    <a:pt x="1050" y="17213"/>
                  </a:lnTo>
                  <a:lnTo>
                    <a:pt x="1417" y="17581"/>
                  </a:lnTo>
                  <a:lnTo>
                    <a:pt x="1785" y="17843"/>
                  </a:lnTo>
                  <a:lnTo>
                    <a:pt x="2047" y="18000"/>
                  </a:lnTo>
                  <a:lnTo>
                    <a:pt x="2415" y="18158"/>
                  </a:lnTo>
                  <a:lnTo>
                    <a:pt x="2782" y="18263"/>
                  </a:lnTo>
                  <a:lnTo>
                    <a:pt x="3254" y="18368"/>
                  </a:lnTo>
                  <a:lnTo>
                    <a:pt x="3779" y="18473"/>
                  </a:lnTo>
                  <a:lnTo>
                    <a:pt x="4986" y="18473"/>
                  </a:lnTo>
                  <a:lnTo>
                    <a:pt x="5668" y="18368"/>
                  </a:lnTo>
                  <a:lnTo>
                    <a:pt x="6403" y="18105"/>
                  </a:lnTo>
                  <a:lnTo>
                    <a:pt x="6718" y="17948"/>
                  </a:lnTo>
                  <a:lnTo>
                    <a:pt x="7085" y="17738"/>
                  </a:lnTo>
                  <a:lnTo>
                    <a:pt x="7453" y="17528"/>
                  </a:lnTo>
                  <a:lnTo>
                    <a:pt x="7715" y="17213"/>
                  </a:lnTo>
                  <a:lnTo>
                    <a:pt x="8030" y="16846"/>
                  </a:lnTo>
                  <a:lnTo>
                    <a:pt x="8292" y="16479"/>
                  </a:lnTo>
                  <a:lnTo>
                    <a:pt x="8450" y="16006"/>
                  </a:lnTo>
                  <a:lnTo>
                    <a:pt x="8607" y="15481"/>
                  </a:lnTo>
                  <a:lnTo>
                    <a:pt x="8712" y="14852"/>
                  </a:lnTo>
                  <a:lnTo>
                    <a:pt x="8765" y="14170"/>
                  </a:lnTo>
                  <a:lnTo>
                    <a:pt x="8712" y="13487"/>
                  </a:lnTo>
                  <a:lnTo>
                    <a:pt x="8607" y="12805"/>
                  </a:lnTo>
                  <a:lnTo>
                    <a:pt x="8450" y="12280"/>
                  </a:lnTo>
                  <a:lnTo>
                    <a:pt x="8240" y="11755"/>
                  </a:lnTo>
                  <a:lnTo>
                    <a:pt x="7925" y="11231"/>
                  </a:lnTo>
                  <a:lnTo>
                    <a:pt x="7558" y="10706"/>
                  </a:lnTo>
                  <a:lnTo>
                    <a:pt x="7138" y="10181"/>
                  </a:lnTo>
                  <a:lnTo>
                    <a:pt x="6613" y="9656"/>
                  </a:lnTo>
                  <a:lnTo>
                    <a:pt x="4356" y="7295"/>
                  </a:lnTo>
                  <a:lnTo>
                    <a:pt x="3569" y="6403"/>
                  </a:lnTo>
                  <a:lnTo>
                    <a:pt x="3254" y="6035"/>
                  </a:lnTo>
                  <a:lnTo>
                    <a:pt x="2992" y="5668"/>
                  </a:lnTo>
                  <a:lnTo>
                    <a:pt x="2834" y="5301"/>
                  </a:lnTo>
                  <a:lnTo>
                    <a:pt x="2729" y="4933"/>
                  </a:lnTo>
                  <a:lnTo>
                    <a:pt x="2624" y="4513"/>
                  </a:lnTo>
                  <a:lnTo>
                    <a:pt x="2624" y="4041"/>
                  </a:lnTo>
                  <a:lnTo>
                    <a:pt x="2624" y="3516"/>
                  </a:lnTo>
                  <a:lnTo>
                    <a:pt x="2729" y="3149"/>
                  </a:lnTo>
                  <a:lnTo>
                    <a:pt x="2834" y="2782"/>
                  </a:lnTo>
                  <a:lnTo>
                    <a:pt x="3097" y="2467"/>
                  </a:lnTo>
                  <a:lnTo>
                    <a:pt x="3202" y="2309"/>
                  </a:lnTo>
                  <a:lnTo>
                    <a:pt x="3412" y="2204"/>
                  </a:lnTo>
                  <a:lnTo>
                    <a:pt x="3622" y="2047"/>
                  </a:lnTo>
                  <a:lnTo>
                    <a:pt x="3884" y="1994"/>
                  </a:lnTo>
                  <a:lnTo>
                    <a:pt x="4146" y="1942"/>
                  </a:lnTo>
                  <a:lnTo>
                    <a:pt x="5039" y="1942"/>
                  </a:lnTo>
                  <a:lnTo>
                    <a:pt x="5458" y="2099"/>
                  </a:lnTo>
                  <a:lnTo>
                    <a:pt x="5773" y="2309"/>
                  </a:lnTo>
                  <a:lnTo>
                    <a:pt x="5983" y="2519"/>
                  </a:lnTo>
                  <a:lnTo>
                    <a:pt x="6141" y="2782"/>
                  </a:lnTo>
                  <a:lnTo>
                    <a:pt x="6246" y="2991"/>
                  </a:lnTo>
                  <a:lnTo>
                    <a:pt x="6350" y="3359"/>
                  </a:lnTo>
                  <a:lnTo>
                    <a:pt x="6403" y="3936"/>
                  </a:lnTo>
                  <a:lnTo>
                    <a:pt x="6455" y="5563"/>
                  </a:lnTo>
                  <a:lnTo>
                    <a:pt x="8397" y="5563"/>
                  </a:lnTo>
                  <a:lnTo>
                    <a:pt x="8397" y="3936"/>
                  </a:lnTo>
                  <a:lnTo>
                    <a:pt x="8345" y="2834"/>
                  </a:lnTo>
                  <a:lnTo>
                    <a:pt x="8292" y="2467"/>
                  </a:lnTo>
                  <a:lnTo>
                    <a:pt x="8187" y="2099"/>
                  </a:lnTo>
                  <a:lnTo>
                    <a:pt x="8082" y="1784"/>
                  </a:lnTo>
                  <a:lnTo>
                    <a:pt x="7872" y="1470"/>
                  </a:lnTo>
                  <a:lnTo>
                    <a:pt x="7558" y="1050"/>
                  </a:lnTo>
                  <a:lnTo>
                    <a:pt x="7190"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73" name="Google Shape;1573;p27"/>
            <p:cNvSpPr/>
            <p:nvPr/>
          </p:nvSpPr>
          <p:spPr>
            <a:xfrm>
              <a:off x="1981691"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8" y="2415"/>
                  </a:lnTo>
                  <a:lnTo>
                    <a:pt x="5196" y="2782"/>
                  </a:lnTo>
                  <a:lnTo>
                    <a:pt x="5248" y="3149"/>
                  </a:lnTo>
                  <a:lnTo>
                    <a:pt x="5301" y="3779"/>
                  </a:lnTo>
                  <a:lnTo>
                    <a:pt x="5301" y="5353"/>
                  </a:lnTo>
                  <a:lnTo>
                    <a:pt x="2100" y="5353"/>
                  </a:lnTo>
                  <a:lnTo>
                    <a:pt x="2100" y="3464"/>
                  </a:lnTo>
                  <a:lnTo>
                    <a:pt x="2152" y="2992"/>
                  </a:lnTo>
                  <a:lnTo>
                    <a:pt x="2257" y="2624"/>
                  </a:lnTo>
                  <a:lnTo>
                    <a:pt x="2362" y="2310"/>
                  </a:lnTo>
                  <a:lnTo>
                    <a:pt x="2467" y="2100"/>
                  </a:lnTo>
                  <a:lnTo>
                    <a:pt x="2624" y="1942"/>
                  </a:lnTo>
                  <a:lnTo>
                    <a:pt x="2834" y="1785"/>
                  </a:lnTo>
                  <a:lnTo>
                    <a:pt x="3044" y="1680"/>
                  </a:lnTo>
                  <a:lnTo>
                    <a:pt x="3359" y="1575"/>
                  </a:lnTo>
                  <a:close/>
                  <a:moveTo>
                    <a:pt x="3517" y="1"/>
                  </a:moveTo>
                  <a:lnTo>
                    <a:pt x="2939" y="53"/>
                  </a:lnTo>
                  <a:lnTo>
                    <a:pt x="2414" y="158"/>
                  </a:lnTo>
                  <a:lnTo>
                    <a:pt x="1995" y="263"/>
                  </a:lnTo>
                  <a:lnTo>
                    <a:pt x="1575" y="473"/>
                  </a:lnTo>
                  <a:lnTo>
                    <a:pt x="1260" y="683"/>
                  </a:lnTo>
                  <a:lnTo>
                    <a:pt x="998"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525" y="11546"/>
                  </a:lnTo>
                  <a:lnTo>
                    <a:pt x="683" y="11808"/>
                  </a:lnTo>
                  <a:lnTo>
                    <a:pt x="840" y="12071"/>
                  </a:lnTo>
                  <a:lnTo>
                    <a:pt x="1050" y="12281"/>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1"/>
                  </a:lnTo>
                  <a:lnTo>
                    <a:pt x="6193" y="12281"/>
                  </a:lnTo>
                  <a:lnTo>
                    <a:pt x="6403" y="12071"/>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4"/>
                  </a:lnTo>
                  <a:lnTo>
                    <a:pt x="4566" y="11336"/>
                  </a:lnTo>
                  <a:lnTo>
                    <a:pt x="4409" y="11389"/>
                  </a:lnTo>
                  <a:lnTo>
                    <a:pt x="4199" y="11493"/>
                  </a:lnTo>
                  <a:lnTo>
                    <a:pt x="3726" y="11546"/>
                  </a:lnTo>
                  <a:lnTo>
                    <a:pt x="3464" y="11493"/>
                  </a:lnTo>
                  <a:lnTo>
                    <a:pt x="3202" y="11493"/>
                  </a:lnTo>
                  <a:lnTo>
                    <a:pt x="2834" y="11336"/>
                  </a:lnTo>
                  <a:lnTo>
                    <a:pt x="2572" y="11074"/>
                  </a:lnTo>
                  <a:lnTo>
                    <a:pt x="2362" y="10811"/>
                  </a:lnTo>
                  <a:lnTo>
                    <a:pt x="2257" y="10496"/>
                  </a:lnTo>
                  <a:lnTo>
                    <a:pt x="2152" y="10234"/>
                  </a:lnTo>
                  <a:lnTo>
                    <a:pt x="2100" y="9709"/>
                  </a:lnTo>
                  <a:lnTo>
                    <a:pt x="2047" y="8555"/>
                  </a:lnTo>
                  <a:lnTo>
                    <a:pt x="2100" y="6980"/>
                  </a:lnTo>
                  <a:lnTo>
                    <a:pt x="7190" y="6980"/>
                  </a:lnTo>
                  <a:lnTo>
                    <a:pt x="7190" y="3936"/>
                  </a:lnTo>
                  <a:lnTo>
                    <a:pt x="7138"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74" name="Google Shape;1574;p27"/>
            <p:cNvSpPr/>
            <p:nvPr/>
          </p:nvSpPr>
          <p:spPr>
            <a:xfrm>
              <a:off x="2056757" y="2954377"/>
              <a:ext cx="43515" cy="104999"/>
            </a:xfrm>
            <a:custGeom>
              <a:avLst/>
              <a:gdLst/>
              <a:ahLst/>
              <a:cxnLst/>
              <a:rect l="l" t="t" r="r" b="b"/>
              <a:pathLst>
                <a:path w="5354" h="12911" extrusionOk="0">
                  <a:moveTo>
                    <a:pt x="4986" y="1"/>
                  </a:moveTo>
                  <a:lnTo>
                    <a:pt x="4619" y="53"/>
                  </a:lnTo>
                  <a:lnTo>
                    <a:pt x="4252" y="105"/>
                  </a:lnTo>
                  <a:lnTo>
                    <a:pt x="3989" y="210"/>
                  </a:lnTo>
                  <a:lnTo>
                    <a:pt x="3674" y="368"/>
                  </a:lnTo>
                  <a:lnTo>
                    <a:pt x="3464" y="525"/>
                  </a:lnTo>
                  <a:lnTo>
                    <a:pt x="2992" y="893"/>
                  </a:lnTo>
                  <a:lnTo>
                    <a:pt x="2625" y="1313"/>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2"/>
                  </a:lnTo>
                  <a:lnTo>
                    <a:pt x="2625" y="3149"/>
                  </a:lnTo>
                  <a:lnTo>
                    <a:pt x="2887" y="2834"/>
                  </a:lnTo>
                  <a:lnTo>
                    <a:pt x="3202" y="2572"/>
                  </a:lnTo>
                  <a:lnTo>
                    <a:pt x="3569" y="2362"/>
                  </a:lnTo>
                  <a:lnTo>
                    <a:pt x="3937" y="2257"/>
                  </a:lnTo>
                  <a:lnTo>
                    <a:pt x="4304" y="2205"/>
                  </a:lnTo>
                  <a:lnTo>
                    <a:pt x="4671" y="2152"/>
                  </a:lnTo>
                  <a:lnTo>
                    <a:pt x="5354" y="2152"/>
                  </a:lnTo>
                  <a:lnTo>
                    <a:pt x="53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75" name="Google Shape;1575;p27"/>
            <p:cNvSpPr/>
            <p:nvPr/>
          </p:nvSpPr>
          <p:spPr>
            <a:xfrm>
              <a:off x="2107513" y="2956085"/>
              <a:ext cx="64419" cy="103291"/>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76" name="Google Shape;1576;p27"/>
            <p:cNvSpPr/>
            <p:nvPr/>
          </p:nvSpPr>
          <p:spPr>
            <a:xfrm>
              <a:off x="2181303"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77" name="Google Shape;1577;p27"/>
            <p:cNvSpPr/>
            <p:nvPr/>
          </p:nvSpPr>
          <p:spPr>
            <a:xfrm>
              <a:off x="2214146" y="2954377"/>
              <a:ext cx="58445" cy="107129"/>
            </a:xfrm>
            <a:custGeom>
              <a:avLst/>
              <a:gdLst/>
              <a:ahLst/>
              <a:cxnLst/>
              <a:rect l="l" t="t" r="r" b="b"/>
              <a:pathLst>
                <a:path w="7191" h="13173" extrusionOk="0">
                  <a:moveTo>
                    <a:pt x="3097" y="1"/>
                  </a:moveTo>
                  <a:lnTo>
                    <a:pt x="2520" y="105"/>
                  </a:lnTo>
                  <a:lnTo>
                    <a:pt x="2047" y="263"/>
                  </a:lnTo>
                  <a:lnTo>
                    <a:pt x="1628" y="420"/>
                  </a:lnTo>
                  <a:lnTo>
                    <a:pt x="1260" y="683"/>
                  </a:lnTo>
                  <a:lnTo>
                    <a:pt x="945" y="998"/>
                  </a:lnTo>
                  <a:lnTo>
                    <a:pt x="735" y="1313"/>
                  </a:lnTo>
                  <a:lnTo>
                    <a:pt x="525" y="1732"/>
                  </a:lnTo>
                  <a:lnTo>
                    <a:pt x="368" y="2205"/>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1"/>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1"/>
                  </a:lnTo>
                  <a:lnTo>
                    <a:pt x="6298" y="12176"/>
                  </a:lnTo>
                  <a:lnTo>
                    <a:pt x="6561" y="11861"/>
                  </a:lnTo>
                  <a:lnTo>
                    <a:pt x="6771" y="11546"/>
                  </a:lnTo>
                  <a:lnTo>
                    <a:pt x="6875" y="11179"/>
                  </a:lnTo>
                  <a:lnTo>
                    <a:pt x="7033" y="10759"/>
                  </a:lnTo>
                  <a:lnTo>
                    <a:pt x="7138" y="9972"/>
                  </a:lnTo>
                  <a:lnTo>
                    <a:pt x="7190" y="9079"/>
                  </a:lnTo>
                  <a:lnTo>
                    <a:pt x="7190" y="8187"/>
                  </a:lnTo>
                  <a:lnTo>
                    <a:pt x="5301" y="8187"/>
                  </a:lnTo>
                  <a:lnTo>
                    <a:pt x="5249" y="8974"/>
                  </a:lnTo>
                  <a:lnTo>
                    <a:pt x="5249" y="9604"/>
                  </a:lnTo>
                  <a:lnTo>
                    <a:pt x="5144" y="10181"/>
                  </a:lnTo>
                  <a:lnTo>
                    <a:pt x="5039" y="10654"/>
                  </a:lnTo>
                  <a:lnTo>
                    <a:pt x="4829" y="11074"/>
                  </a:lnTo>
                  <a:lnTo>
                    <a:pt x="4671" y="11179"/>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20"/>
                  </a:lnTo>
                  <a:lnTo>
                    <a:pt x="2362" y="2310"/>
                  </a:lnTo>
                  <a:lnTo>
                    <a:pt x="2467" y="2100"/>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5"/>
                  </a:lnTo>
                  <a:lnTo>
                    <a:pt x="5091" y="2362"/>
                  </a:lnTo>
                  <a:lnTo>
                    <a:pt x="5196" y="2834"/>
                  </a:lnTo>
                  <a:lnTo>
                    <a:pt x="5249" y="3412"/>
                  </a:lnTo>
                  <a:lnTo>
                    <a:pt x="5301" y="4829"/>
                  </a:lnTo>
                  <a:lnTo>
                    <a:pt x="7190" y="4829"/>
                  </a:lnTo>
                  <a:lnTo>
                    <a:pt x="7190" y="3884"/>
                  </a:lnTo>
                  <a:lnTo>
                    <a:pt x="7138" y="2992"/>
                  </a:lnTo>
                  <a:lnTo>
                    <a:pt x="7033" y="2205"/>
                  </a:lnTo>
                  <a:lnTo>
                    <a:pt x="6928" y="1837"/>
                  </a:lnTo>
                  <a:lnTo>
                    <a:pt x="6771" y="1470"/>
                  </a:lnTo>
                  <a:lnTo>
                    <a:pt x="6613" y="1155"/>
                  </a:lnTo>
                  <a:lnTo>
                    <a:pt x="6351" y="840"/>
                  </a:lnTo>
                  <a:lnTo>
                    <a:pt x="6088" y="630"/>
                  </a:lnTo>
                  <a:lnTo>
                    <a:pt x="5721" y="420"/>
                  </a:lnTo>
                  <a:lnTo>
                    <a:pt x="5354"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78" name="Google Shape;1578;p27"/>
            <p:cNvSpPr/>
            <p:nvPr/>
          </p:nvSpPr>
          <p:spPr>
            <a:xfrm>
              <a:off x="2287082"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9" y="2415"/>
                  </a:lnTo>
                  <a:lnTo>
                    <a:pt x="5144" y="2782"/>
                  </a:lnTo>
                  <a:lnTo>
                    <a:pt x="5249" y="3149"/>
                  </a:lnTo>
                  <a:lnTo>
                    <a:pt x="5249" y="3779"/>
                  </a:lnTo>
                  <a:lnTo>
                    <a:pt x="5249" y="5353"/>
                  </a:lnTo>
                  <a:lnTo>
                    <a:pt x="2047" y="5353"/>
                  </a:lnTo>
                  <a:lnTo>
                    <a:pt x="2100" y="3464"/>
                  </a:lnTo>
                  <a:lnTo>
                    <a:pt x="2152" y="2992"/>
                  </a:lnTo>
                  <a:lnTo>
                    <a:pt x="2205" y="2624"/>
                  </a:lnTo>
                  <a:lnTo>
                    <a:pt x="2362" y="2310"/>
                  </a:lnTo>
                  <a:lnTo>
                    <a:pt x="2467" y="2100"/>
                  </a:lnTo>
                  <a:lnTo>
                    <a:pt x="2625" y="1942"/>
                  </a:lnTo>
                  <a:lnTo>
                    <a:pt x="2782" y="1785"/>
                  </a:lnTo>
                  <a:lnTo>
                    <a:pt x="3044" y="1680"/>
                  </a:lnTo>
                  <a:lnTo>
                    <a:pt x="3359" y="1575"/>
                  </a:lnTo>
                  <a:close/>
                  <a:moveTo>
                    <a:pt x="3517" y="1"/>
                  </a:moveTo>
                  <a:lnTo>
                    <a:pt x="2939" y="53"/>
                  </a:lnTo>
                  <a:lnTo>
                    <a:pt x="2415" y="158"/>
                  </a:lnTo>
                  <a:lnTo>
                    <a:pt x="1995" y="263"/>
                  </a:lnTo>
                  <a:lnTo>
                    <a:pt x="1575" y="473"/>
                  </a:lnTo>
                  <a:lnTo>
                    <a:pt x="1260" y="683"/>
                  </a:lnTo>
                  <a:lnTo>
                    <a:pt x="945" y="945"/>
                  </a:lnTo>
                  <a:lnTo>
                    <a:pt x="735" y="1260"/>
                  </a:lnTo>
                  <a:lnTo>
                    <a:pt x="525" y="1627"/>
                  </a:lnTo>
                  <a:lnTo>
                    <a:pt x="368" y="1995"/>
                  </a:lnTo>
                  <a:lnTo>
                    <a:pt x="263" y="2362"/>
                  </a:lnTo>
                  <a:lnTo>
                    <a:pt x="106" y="3254"/>
                  </a:lnTo>
                  <a:lnTo>
                    <a:pt x="53" y="4199"/>
                  </a:lnTo>
                  <a:lnTo>
                    <a:pt x="1" y="5248"/>
                  </a:lnTo>
                  <a:lnTo>
                    <a:pt x="53" y="8240"/>
                  </a:lnTo>
                  <a:lnTo>
                    <a:pt x="106" y="9919"/>
                  </a:lnTo>
                  <a:lnTo>
                    <a:pt x="158" y="10391"/>
                  </a:lnTo>
                  <a:lnTo>
                    <a:pt x="211" y="10706"/>
                  </a:lnTo>
                  <a:lnTo>
                    <a:pt x="368" y="11179"/>
                  </a:lnTo>
                  <a:lnTo>
                    <a:pt x="473" y="11546"/>
                  </a:lnTo>
                  <a:lnTo>
                    <a:pt x="683" y="11808"/>
                  </a:lnTo>
                  <a:lnTo>
                    <a:pt x="840" y="12071"/>
                  </a:lnTo>
                  <a:lnTo>
                    <a:pt x="1050" y="12281"/>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4"/>
                  </a:lnTo>
                  <a:lnTo>
                    <a:pt x="4566" y="11336"/>
                  </a:lnTo>
                  <a:lnTo>
                    <a:pt x="4409" y="11389"/>
                  </a:lnTo>
                  <a:lnTo>
                    <a:pt x="4199" y="11493"/>
                  </a:lnTo>
                  <a:lnTo>
                    <a:pt x="3674" y="11546"/>
                  </a:lnTo>
                  <a:lnTo>
                    <a:pt x="3464" y="11493"/>
                  </a:lnTo>
                  <a:lnTo>
                    <a:pt x="3202" y="11493"/>
                  </a:lnTo>
                  <a:lnTo>
                    <a:pt x="2835"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6" y="1522"/>
                  </a:lnTo>
                  <a:lnTo>
                    <a:pt x="6456" y="1208"/>
                  </a:lnTo>
                  <a:lnTo>
                    <a:pt x="6246" y="945"/>
                  </a:lnTo>
                  <a:lnTo>
                    <a:pt x="5983" y="683"/>
                  </a:lnTo>
                  <a:lnTo>
                    <a:pt x="5721" y="525"/>
                  </a:lnTo>
                  <a:lnTo>
                    <a:pt x="5459"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79" name="Google Shape;1579;p27"/>
            <p:cNvSpPr/>
            <p:nvPr/>
          </p:nvSpPr>
          <p:spPr>
            <a:xfrm>
              <a:off x="838177" y="3121248"/>
              <a:ext cx="71238" cy="150240"/>
            </a:xfrm>
            <a:custGeom>
              <a:avLst/>
              <a:gdLst/>
              <a:ahLst/>
              <a:cxnLst/>
              <a:rect l="l" t="t" r="r" b="b"/>
              <a:pathLst>
                <a:path w="8765" h="18474" extrusionOk="0">
                  <a:moveTo>
                    <a:pt x="4619" y="1"/>
                  </a:moveTo>
                  <a:lnTo>
                    <a:pt x="3884" y="53"/>
                  </a:lnTo>
                  <a:lnTo>
                    <a:pt x="3254" y="158"/>
                  </a:lnTo>
                  <a:lnTo>
                    <a:pt x="2677" y="316"/>
                  </a:lnTo>
                  <a:lnTo>
                    <a:pt x="2204" y="526"/>
                  </a:lnTo>
                  <a:lnTo>
                    <a:pt x="1785" y="788"/>
                  </a:lnTo>
                  <a:lnTo>
                    <a:pt x="1470" y="1103"/>
                  </a:lnTo>
                  <a:lnTo>
                    <a:pt x="1207" y="1418"/>
                  </a:lnTo>
                  <a:lnTo>
                    <a:pt x="945" y="1733"/>
                  </a:lnTo>
                  <a:lnTo>
                    <a:pt x="788" y="2100"/>
                  </a:lnTo>
                  <a:lnTo>
                    <a:pt x="683" y="2467"/>
                  </a:lnTo>
                  <a:lnTo>
                    <a:pt x="525" y="3150"/>
                  </a:lnTo>
                  <a:lnTo>
                    <a:pt x="473" y="3727"/>
                  </a:lnTo>
                  <a:lnTo>
                    <a:pt x="420" y="4199"/>
                  </a:lnTo>
                  <a:lnTo>
                    <a:pt x="473" y="4776"/>
                  </a:lnTo>
                  <a:lnTo>
                    <a:pt x="525" y="5354"/>
                  </a:lnTo>
                  <a:lnTo>
                    <a:pt x="630" y="5879"/>
                  </a:lnTo>
                  <a:lnTo>
                    <a:pt x="840" y="6403"/>
                  </a:lnTo>
                  <a:lnTo>
                    <a:pt x="1102" y="6928"/>
                  </a:lnTo>
                  <a:lnTo>
                    <a:pt x="1470" y="7453"/>
                  </a:lnTo>
                  <a:lnTo>
                    <a:pt x="1942" y="8030"/>
                  </a:lnTo>
                  <a:lnTo>
                    <a:pt x="2519" y="8660"/>
                  </a:lnTo>
                  <a:lnTo>
                    <a:pt x="4933" y="11179"/>
                  </a:lnTo>
                  <a:lnTo>
                    <a:pt x="5616" y="11914"/>
                  </a:lnTo>
                  <a:lnTo>
                    <a:pt x="5930" y="12229"/>
                  </a:lnTo>
                  <a:lnTo>
                    <a:pt x="6140" y="12596"/>
                  </a:lnTo>
                  <a:lnTo>
                    <a:pt x="6350" y="12963"/>
                  </a:lnTo>
                  <a:lnTo>
                    <a:pt x="6455"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1" y="16427"/>
                  </a:lnTo>
                  <a:lnTo>
                    <a:pt x="3149" y="16322"/>
                  </a:lnTo>
                  <a:lnTo>
                    <a:pt x="2939" y="16164"/>
                  </a:lnTo>
                  <a:lnTo>
                    <a:pt x="2782" y="16007"/>
                  </a:lnTo>
                  <a:lnTo>
                    <a:pt x="2519" y="15692"/>
                  </a:lnTo>
                  <a:lnTo>
                    <a:pt x="2362" y="15325"/>
                  </a:lnTo>
                  <a:lnTo>
                    <a:pt x="2257" y="14957"/>
                  </a:lnTo>
                  <a:lnTo>
                    <a:pt x="2152" y="14433"/>
                  </a:lnTo>
                  <a:lnTo>
                    <a:pt x="2152" y="13803"/>
                  </a:lnTo>
                  <a:lnTo>
                    <a:pt x="2152" y="12019"/>
                  </a:lnTo>
                  <a:lnTo>
                    <a:pt x="0" y="12019"/>
                  </a:lnTo>
                  <a:lnTo>
                    <a:pt x="0" y="14013"/>
                  </a:lnTo>
                  <a:lnTo>
                    <a:pt x="0" y="14538"/>
                  </a:lnTo>
                  <a:lnTo>
                    <a:pt x="53" y="15010"/>
                  </a:lnTo>
                  <a:lnTo>
                    <a:pt x="158" y="15482"/>
                  </a:lnTo>
                  <a:lnTo>
                    <a:pt x="263" y="15955"/>
                  </a:lnTo>
                  <a:lnTo>
                    <a:pt x="473" y="16427"/>
                  </a:lnTo>
                  <a:lnTo>
                    <a:pt x="683" y="16847"/>
                  </a:lnTo>
                  <a:lnTo>
                    <a:pt x="997" y="17214"/>
                  </a:lnTo>
                  <a:lnTo>
                    <a:pt x="1417" y="17581"/>
                  </a:lnTo>
                  <a:lnTo>
                    <a:pt x="1785" y="17844"/>
                  </a:lnTo>
                  <a:lnTo>
                    <a:pt x="2047" y="18001"/>
                  </a:lnTo>
                  <a:lnTo>
                    <a:pt x="2414" y="18159"/>
                  </a:lnTo>
                  <a:lnTo>
                    <a:pt x="2782" y="18264"/>
                  </a:lnTo>
                  <a:lnTo>
                    <a:pt x="3254" y="18369"/>
                  </a:lnTo>
                  <a:lnTo>
                    <a:pt x="3779" y="18474"/>
                  </a:lnTo>
                  <a:lnTo>
                    <a:pt x="4986" y="18474"/>
                  </a:lnTo>
                  <a:lnTo>
                    <a:pt x="5668" y="18369"/>
                  </a:lnTo>
                  <a:lnTo>
                    <a:pt x="6350" y="18106"/>
                  </a:lnTo>
                  <a:lnTo>
                    <a:pt x="6718" y="17949"/>
                  </a:lnTo>
                  <a:lnTo>
                    <a:pt x="7085" y="17739"/>
                  </a:lnTo>
                  <a:lnTo>
                    <a:pt x="7400" y="17529"/>
                  </a:lnTo>
                  <a:lnTo>
                    <a:pt x="7715" y="17214"/>
                  </a:lnTo>
                  <a:lnTo>
                    <a:pt x="8030" y="16847"/>
                  </a:lnTo>
                  <a:lnTo>
                    <a:pt x="8240" y="16479"/>
                  </a:lnTo>
                  <a:lnTo>
                    <a:pt x="8450" y="16007"/>
                  </a:lnTo>
                  <a:lnTo>
                    <a:pt x="8607" y="15482"/>
                  </a:lnTo>
                  <a:lnTo>
                    <a:pt x="8712" y="14852"/>
                  </a:lnTo>
                  <a:lnTo>
                    <a:pt x="8764" y="14170"/>
                  </a:lnTo>
                  <a:lnTo>
                    <a:pt x="8712" y="13488"/>
                  </a:lnTo>
                  <a:lnTo>
                    <a:pt x="8607" y="12806"/>
                  </a:lnTo>
                  <a:lnTo>
                    <a:pt x="8450" y="12281"/>
                  </a:lnTo>
                  <a:lnTo>
                    <a:pt x="8240" y="11756"/>
                  </a:lnTo>
                  <a:lnTo>
                    <a:pt x="7925" y="11231"/>
                  </a:lnTo>
                  <a:lnTo>
                    <a:pt x="7557" y="10707"/>
                  </a:lnTo>
                  <a:lnTo>
                    <a:pt x="7138" y="10182"/>
                  </a:lnTo>
                  <a:lnTo>
                    <a:pt x="6613" y="9657"/>
                  </a:lnTo>
                  <a:lnTo>
                    <a:pt x="4356" y="7295"/>
                  </a:lnTo>
                  <a:lnTo>
                    <a:pt x="3569" y="6403"/>
                  </a:lnTo>
                  <a:lnTo>
                    <a:pt x="3254" y="6036"/>
                  </a:lnTo>
                  <a:lnTo>
                    <a:pt x="2992" y="5669"/>
                  </a:lnTo>
                  <a:lnTo>
                    <a:pt x="2834" y="5301"/>
                  </a:lnTo>
                  <a:lnTo>
                    <a:pt x="2677" y="4934"/>
                  </a:lnTo>
                  <a:lnTo>
                    <a:pt x="2624" y="4514"/>
                  </a:lnTo>
                  <a:lnTo>
                    <a:pt x="2624" y="4042"/>
                  </a:lnTo>
                  <a:lnTo>
                    <a:pt x="2624" y="3517"/>
                  </a:lnTo>
                  <a:lnTo>
                    <a:pt x="2677" y="3150"/>
                  </a:lnTo>
                  <a:lnTo>
                    <a:pt x="2834" y="2782"/>
                  </a:lnTo>
                  <a:lnTo>
                    <a:pt x="3044" y="2467"/>
                  </a:lnTo>
                  <a:lnTo>
                    <a:pt x="3202" y="2310"/>
                  </a:lnTo>
                  <a:lnTo>
                    <a:pt x="3411" y="2205"/>
                  </a:lnTo>
                  <a:lnTo>
                    <a:pt x="3621" y="2048"/>
                  </a:lnTo>
                  <a:lnTo>
                    <a:pt x="3884" y="1995"/>
                  </a:lnTo>
                  <a:lnTo>
                    <a:pt x="4146" y="1943"/>
                  </a:lnTo>
                  <a:lnTo>
                    <a:pt x="5038" y="1943"/>
                  </a:lnTo>
                  <a:lnTo>
                    <a:pt x="5406" y="2100"/>
                  </a:lnTo>
                  <a:lnTo>
                    <a:pt x="5773" y="2310"/>
                  </a:lnTo>
                  <a:lnTo>
                    <a:pt x="5983" y="2520"/>
                  </a:lnTo>
                  <a:lnTo>
                    <a:pt x="6140" y="2782"/>
                  </a:lnTo>
                  <a:lnTo>
                    <a:pt x="6245" y="2992"/>
                  </a:lnTo>
                  <a:lnTo>
                    <a:pt x="6350" y="3360"/>
                  </a:lnTo>
                  <a:lnTo>
                    <a:pt x="6403" y="3937"/>
                  </a:lnTo>
                  <a:lnTo>
                    <a:pt x="6455" y="5564"/>
                  </a:lnTo>
                  <a:lnTo>
                    <a:pt x="8397" y="5564"/>
                  </a:lnTo>
                  <a:lnTo>
                    <a:pt x="8397" y="3937"/>
                  </a:lnTo>
                  <a:lnTo>
                    <a:pt x="8345" y="2835"/>
                  </a:lnTo>
                  <a:lnTo>
                    <a:pt x="8292" y="2467"/>
                  </a:lnTo>
                  <a:lnTo>
                    <a:pt x="8187" y="2100"/>
                  </a:lnTo>
                  <a:lnTo>
                    <a:pt x="8030" y="1785"/>
                  </a:lnTo>
                  <a:lnTo>
                    <a:pt x="7872" y="1470"/>
                  </a:lnTo>
                  <a:lnTo>
                    <a:pt x="7557" y="1050"/>
                  </a:lnTo>
                  <a:lnTo>
                    <a:pt x="7138"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80" name="Google Shape;1580;p27"/>
            <p:cNvSpPr/>
            <p:nvPr/>
          </p:nvSpPr>
          <p:spPr>
            <a:xfrm>
              <a:off x="921776" y="3164358"/>
              <a:ext cx="58437" cy="107129"/>
            </a:xfrm>
            <a:custGeom>
              <a:avLst/>
              <a:gdLst/>
              <a:ahLst/>
              <a:cxnLst/>
              <a:rect l="l" t="t" r="r" b="b"/>
              <a:pathLst>
                <a:path w="7190" h="13173" extrusionOk="0">
                  <a:moveTo>
                    <a:pt x="3989" y="1575"/>
                  </a:moveTo>
                  <a:lnTo>
                    <a:pt x="4199" y="1627"/>
                  </a:lnTo>
                  <a:lnTo>
                    <a:pt x="4409" y="1732"/>
                  </a:lnTo>
                  <a:lnTo>
                    <a:pt x="4566" y="1837"/>
                  </a:lnTo>
                  <a:lnTo>
                    <a:pt x="4881" y="2099"/>
                  </a:lnTo>
                  <a:lnTo>
                    <a:pt x="5038" y="2414"/>
                  </a:lnTo>
                  <a:lnTo>
                    <a:pt x="5143" y="2782"/>
                  </a:lnTo>
                  <a:lnTo>
                    <a:pt x="5248" y="3149"/>
                  </a:lnTo>
                  <a:lnTo>
                    <a:pt x="5248" y="3779"/>
                  </a:lnTo>
                  <a:lnTo>
                    <a:pt x="5248" y="5353"/>
                  </a:lnTo>
                  <a:lnTo>
                    <a:pt x="2047" y="5353"/>
                  </a:lnTo>
                  <a:lnTo>
                    <a:pt x="2099" y="3464"/>
                  </a:lnTo>
                  <a:lnTo>
                    <a:pt x="2152" y="2992"/>
                  </a:lnTo>
                  <a:lnTo>
                    <a:pt x="2204" y="2624"/>
                  </a:lnTo>
                  <a:lnTo>
                    <a:pt x="2362" y="2309"/>
                  </a:lnTo>
                  <a:lnTo>
                    <a:pt x="2467" y="2099"/>
                  </a:lnTo>
                  <a:lnTo>
                    <a:pt x="2624" y="1942"/>
                  </a:lnTo>
                  <a:lnTo>
                    <a:pt x="2782" y="1785"/>
                  </a:lnTo>
                  <a:lnTo>
                    <a:pt x="3044" y="1680"/>
                  </a:lnTo>
                  <a:lnTo>
                    <a:pt x="3359" y="1575"/>
                  </a:lnTo>
                  <a:close/>
                  <a:moveTo>
                    <a:pt x="3516" y="0"/>
                  </a:moveTo>
                  <a:lnTo>
                    <a:pt x="2939" y="53"/>
                  </a:lnTo>
                  <a:lnTo>
                    <a:pt x="2414" y="158"/>
                  </a:lnTo>
                  <a:lnTo>
                    <a:pt x="1994" y="263"/>
                  </a:lnTo>
                  <a:lnTo>
                    <a:pt x="1575" y="473"/>
                  </a:lnTo>
                  <a:lnTo>
                    <a:pt x="1260" y="683"/>
                  </a:lnTo>
                  <a:lnTo>
                    <a:pt x="945"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473" y="11546"/>
                  </a:lnTo>
                  <a:lnTo>
                    <a:pt x="683" y="11808"/>
                  </a:lnTo>
                  <a:lnTo>
                    <a:pt x="840" y="12070"/>
                  </a:lnTo>
                  <a:lnTo>
                    <a:pt x="1050" y="12280"/>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3"/>
                  </a:lnTo>
                  <a:lnTo>
                    <a:pt x="4566" y="11336"/>
                  </a:lnTo>
                  <a:lnTo>
                    <a:pt x="4409" y="11388"/>
                  </a:lnTo>
                  <a:lnTo>
                    <a:pt x="4199" y="11493"/>
                  </a:lnTo>
                  <a:lnTo>
                    <a:pt x="3674" y="11546"/>
                  </a:lnTo>
                  <a:lnTo>
                    <a:pt x="3464" y="11493"/>
                  </a:lnTo>
                  <a:lnTo>
                    <a:pt x="3202" y="11493"/>
                  </a:lnTo>
                  <a:lnTo>
                    <a:pt x="2834" y="11336"/>
                  </a:lnTo>
                  <a:lnTo>
                    <a:pt x="2572" y="11073"/>
                  </a:lnTo>
                  <a:lnTo>
                    <a:pt x="2362" y="10811"/>
                  </a:lnTo>
                  <a:lnTo>
                    <a:pt x="2257" y="10496"/>
                  </a:lnTo>
                  <a:lnTo>
                    <a:pt x="2152" y="10234"/>
                  </a:lnTo>
                  <a:lnTo>
                    <a:pt x="2099" y="9709"/>
                  </a:lnTo>
                  <a:lnTo>
                    <a:pt x="2047" y="8554"/>
                  </a:lnTo>
                  <a:lnTo>
                    <a:pt x="2047" y="6980"/>
                  </a:lnTo>
                  <a:lnTo>
                    <a:pt x="7190" y="6980"/>
                  </a:lnTo>
                  <a:lnTo>
                    <a:pt x="7137" y="3936"/>
                  </a:lnTo>
                  <a:lnTo>
                    <a:pt x="7137"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81" name="Google Shape;1581;p27"/>
            <p:cNvSpPr/>
            <p:nvPr/>
          </p:nvSpPr>
          <p:spPr>
            <a:xfrm>
              <a:off x="996419" y="3164358"/>
              <a:ext cx="43937" cy="104999"/>
            </a:xfrm>
            <a:custGeom>
              <a:avLst/>
              <a:gdLst/>
              <a:ahLst/>
              <a:cxnLst/>
              <a:rect l="l" t="t" r="r" b="b"/>
              <a:pathLst>
                <a:path w="5406" h="12911" extrusionOk="0">
                  <a:moveTo>
                    <a:pt x="5038" y="0"/>
                  </a:moveTo>
                  <a:lnTo>
                    <a:pt x="4671" y="53"/>
                  </a:lnTo>
                  <a:lnTo>
                    <a:pt x="4303" y="105"/>
                  </a:lnTo>
                  <a:lnTo>
                    <a:pt x="4041" y="210"/>
                  </a:lnTo>
                  <a:lnTo>
                    <a:pt x="3726" y="368"/>
                  </a:lnTo>
                  <a:lnTo>
                    <a:pt x="3464" y="525"/>
                  </a:lnTo>
                  <a:lnTo>
                    <a:pt x="3044" y="892"/>
                  </a:lnTo>
                  <a:lnTo>
                    <a:pt x="2677" y="1312"/>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1"/>
                  </a:lnTo>
                  <a:lnTo>
                    <a:pt x="2677" y="3149"/>
                  </a:lnTo>
                  <a:lnTo>
                    <a:pt x="2939" y="2834"/>
                  </a:lnTo>
                  <a:lnTo>
                    <a:pt x="3254" y="2572"/>
                  </a:lnTo>
                  <a:lnTo>
                    <a:pt x="3621" y="2362"/>
                  </a:lnTo>
                  <a:lnTo>
                    <a:pt x="3936" y="2257"/>
                  </a:lnTo>
                  <a:lnTo>
                    <a:pt x="4303" y="2204"/>
                  </a:lnTo>
                  <a:lnTo>
                    <a:pt x="4671" y="2152"/>
                  </a:lnTo>
                  <a:lnTo>
                    <a:pt x="5406" y="2152"/>
                  </a:lnTo>
                  <a:lnTo>
                    <a:pt x="5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82" name="Google Shape;1582;p27"/>
            <p:cNvSpPr/>
            <p:nvPr/>
          </p:nvSpPr>
          <p:spPr>
            <a:xfrm>
              <a:off x="1047598" y="3166066"/>
              <a:ext cx="64419" cy="103291"/>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83" name="Google Shape;1583;p27"/>
            <p:cNvSpPr/>
            <p:nvPr/>
          </p:nvSpPr>
          <p:spPr>
            <a:xfrm>
              <a:off x="1121387"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84" name="Google Shape;1584;p27"/>
            <p:cNvSpPr/>
            <p:nvPr/>
          </p:nvSpPr>
          <p:spPr>
            <a:xfrm>
              <a:off x="1154231" y="3164358"/>
              <a:ext cx="58445" cy="107129"/>
            </a:xfrm>
            <a:custGeom>
              <a:avLst/>
              <a:gdLst/>
              <a:ahLst/>
              <a:cxnLst/>
              <a:rect l="l" t="t" r="r" b="b"/>
              <a:pathLst>
                <a:path w="7191" h="13173" extrusionOk="0">
                  <a:moveTo>
                    <a:pt x="3097" y="0"/>
                  </a:moveTo>
                  <a:lnTo>
                    <a:pt x="2520"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0"/>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0"/>
                  </a:lnTo>
                  <a:lnTo>
                    <a:pt x="6298" y="12175"/>
                  </a:lnTo>
                  <a:lnTo>
                    <a:pt x="6560" y="11861"/>
                  </a:lnTo>
                  <a:lnTo>
                    <a:pt x="6718" y="11546"/>
                  </a:lnTo>
                  <a:lnTo>
                    <a:pt x="6875" y="11178"/>
                  </a:lnTo>
                  <a:lnTo>
                    <a:pt x="6980" y="10759"/>
                  </a:lnTo>
                  <a:lnTo>
                    <a:pt x="7138" y="9971"/>
                  </a:lnTo>
                  <a:lnTo>
                    <a:pt x="7190" y="9079"/>
                  </a:lnTo>
                  <a:lnTo>
                    <a:pt x="7190" y="8187"/>
                  </a:lnTo>
                  <a:lnTo>
                    <a:pt x="5248" y="8187"/>
                  </a:lnTo>
                  <a:lnTo>
                    <a:pt x="5248" y="8974"/>
                  </a:lnTo>
                  <a:lnTo>
                    <a:pt x="5248" y="9604"/>
                  </a:lnTo>
                  <a:lnTo>
                    <a:pt x="5143" y="10181"/>
                  </a:lnTo>
                  <a:lnTo>
                    <a:pt x="5039" y="10654"/>
                  </a:lnTo>
                  <a:lnTo>
                    <a:pt x="4829"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4"/>
                  </a:lnTo>
                  <a:lnTo>
                    <a:pt x="5091" y="2362"/>
                  </a:lnTo>
                  <a:lnTo>
                    <a:pt x="5196" y="2834"/>
                  </a:lnTo>
                  <a:lnTo>
                    <a:pt x="5248" y="3411"/>
                  </a:lnTo>
                  <a:lnTo>
                    <a:pt x="5248" y="4828"/>
                  </a:lnTo>
                  <a:lnTo>
                    <a:pt x="7190" y="4828"/>
                  </a:lnTo>
                  <a:lnTo>
                    <a:pt x="7190" y="3884"/>
                  </a:lnTo>
                  <a:lnTo>
                    <a:pt x="7138" y="2992"/>
                  </a:lnTo>
                  <a:lnTo>
                    <a:pt x="7033" y="2204"/>
                  </a:lnTo>
                  <a:lnTo>
                    <a:pt x="6928" y="1837"/>
                  </a:lnTo>
                  <a:lnTo>
                    <a:pt x="6770" y="1470"/>
                  </a:lnTo>
                  <a:lnTo>
                    <a:pt x="6560" y="1155"/>
                  </a:lnTo>
                  <a:lnTo>
                    <a:pt x="6351"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85" name="Google Shape;1585;p27"/>
            <p:cNvSpPr/>
            <p:nvPr/>
          </p:nvSpPr>
          <p:spPr>
            <a:xfrm>
              <a:off x="1227167" y="3164358"/>
              <a:ext cx="58445" cy="107129"/>
            </a:xfrm>
            <a:custGeom>
              <a:avLst/>
              <a:gdLst/>
              <a:ahLst/>
              <a:cxnLst/>
              <a:rect l="l" t="t" r="r" b="b"/>
              <a:pathLst>
                <a:path w="7191" h="13173" extrusionOk="0">
                  <a:moveTo>
                    <a:pt x="3936" y="1575"/>
                  </a:moveTo>
                  <a:lnTo>
                    <a:pt x="4199" y="1627"/>
                  </a:lnTo>
                  <a:lnTo>
                    <a:pt x="4409" y="1732"/>
                  </a:lnTo>
                  <a:lnTo>
                    <a:pt x="4566" y="1837"/>
                  </a:lnTo>
                  <a:lnTo>
                    <a:pt x="4829" y="2099"/>
                  </a:lnTo>
                  <a:lnTo>
                    <a:pt x="5039" y="2414"/>
                  </a:lnTo>
                  <a:lnTo>
                    <a:pt x="5143" y="2782"/>
                  </a:lnTo>
                  <a:lnTo>
                    <a:pt x="5196" y="3149"/>
                  </a:lnTo>
                  <a:lnTo>
                    <a:pt x="5248" y="3779"/>
                  </a:lnTo>
                  <a:lnTo>
                    <a:pt x="5248" y="5353"/>
                  </a:lnTo>
                  <a:lnTo>
                    <a:pt x="2047" y="5353"/>
                  </a:lnTo>
                  <a:lnTo>
                    <a:pt x="2100" y="3464"/>
                  </a:lnTo>
                  <a:lnTo>
                    <a:pt x="2100" y="2992"/>
                  </a:lnTo>
                  <a:lnTo>
                    <a:pt x="2205" y="2624"/>
                  </a:lnTo>
                  <a:lnTo>
                    <a:pt x="2362" y="2309"/>
                  </a:lnTo>
                  <a:lnTo>
                    <a:pt x="2467" y="2099"/>
                  </a:lnTo>
                  <a:lnTo>
                    <a:pt x="2624" y="1942"/>
                  </a:lnTo>
                  <a:lnTo>
                    <a:pt x="2782" y="1785"/>
                  </a:lnTo>
                  <a:lnTo>
                    <a:pt x="3044" y="1680"/>
                  </a:lnTo>
                  <a:lnTo>
                    <a:pt x="3307" y="1575"/>
                  </a:lnTo>
                  <a:close/>
                  <a:moveTo>
                    <a:pt x="3517" y="0"/>
                  </a:moveTo>
                  <a:lnTo>
                    <a:pt x="2939" y="53"/>
                  </a:lnTo>
                  <a:lnTo>
                    <a:pt x="2415" y="158"/>
                  </a:lnTo>
                  <a:lnTo>
                    <a:pt x="1942" y="263"/>
                  </a:lnTo>
                  <a:lnTo>
                    <a:pt x="1575" y="473"/>
                  </a:lnTo>
                  <a:lnTo>
                    <a:pt x="1260" y="683"/>
                  </a:lnTo>
                  <a:lnTo>
                    <a:pt x="945" y="945"/>
                  </a:lnTo>
                  <a:lnTo>
                    <a:pt x="735" y="1260"/>
                  </a:lnTo>
                  <a:lnTo>
                    <a:pt x="525" y="1627"/>
                  </a:lnTo>
                  <a:lnTo>
                    <a:pt x="368" y="1994"/>
                  </a:lnTo>
                  <a:lnTo>
                    <a:pt x="263" y="2362"/>
                  </a:lnTo>
                  <a:lnTo>
                    <a:pt x="105" y="3254"/>
                  </a:lnTo>
                  <a:lnTo>
                    <a:pt x="0" y="4199"/>
                  </a:lnTo>
                  <a:lnTo>
                    <a:pt x="0" y="5248"/>
                  </a:lnTo>
                  <a:lnTo>
                    <a:pt x="0" y="8240"/>
                  </a:lnTo>
                  <a:lnTo>
                    <a:pt x="105" y="9919"/>
                  </a:lnTo>
                  <a:lnTo>
                    <a:pt x="105" y="10391"/>
                  </a:lnTo>
                  <a:lnTo>
                    <a:pt x="210" y="10706"/>
                  </a:lnTo>
                  <a:lnTo>
                    <a:pt x="315" y="11178"/>
                  </a:lnTo>
                  <a:lnTo>
                    <a:pt x="473" y="11546"/>
                  </a:lnTo>
                  <a:lnTo>
                    <a:pt x="630" y="11808"/>
                  </a:lnTo>
                  <a:lnTo>
                    <a:pt x="840" y="12070"/>
                  </a:lnTo>
                  <a:lnTo>
                    <a:pt x="1050" y="12280"/>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3"/>
                  </a:lnTo>
                  <a:lnTo>
                    <a:pt x="4566" y="11336"/>
                  </a:lnTo>
                  <a:lnTo>
                    <a:pt x="4356" y="11388"/>
                  </a:lnTo>
                  <a:lnTo>
                    <a:pt x="4199" y="11493"/>
                  </a:lnTo>
                  <a:lnTo>
                    <a:pt x="3674" y="11546"/>
                  </a:lnTo>
                  <a:lnTo>
                    <a:pt x="3412" y="11493"/>
                  </a:lnTo>
                  <a:lnTo>
                    <a:pt x="3202" y="11493"/>
                  </a:lnTo>
                  <a:lnTo>
                    <a:pt x="2834"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5" y="1522"/>
                  </a:lnTo>
                  <a:lnTo>
                    <a:pt x="6455" y="1207"/>
                  </a:lnTo>
                  <a:lnTo>
                    <a:pt x="6246"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86" name="Google Shape;1586;p27"/>
            <p:cNvSpPr/>
            <p:nvPr/>
          </p:nvSpPr>
          <p:spPr>
            <a:xfrm>
              <a:off x="1349152" y="3164358"/>
              <a:ext cx="59298" cy="104999"/>
            </a:xfrm>
            <a:custGeom>
              <a:avLst/>
              <a:gdLst/>
              <a:ahLst/>
              <a:cxnLst/>
              <a:rect l="l" t="t" r="r" b="b"/>
              <a:pathLst>
                <a:path w="7296" h="12911" extrusionOk="0">
                  <a:moveTo>
                    <a:pt x="4671" y="0"/>
                  </a:moveTo>
                  <a:lnTo>
                    <a:pt x="4094" y="53"/>
                  </a:lnTo>
                  <a:lnTo>
                    <a:pt x="3622" y="158"/>
                  </a:lnTo>
                  <a:lnTo>
                    <a:pt x="3202" y="315"/>
                  </a:lnTo>
                  <a:lnTo>
                    <a:pt x="2834" y="525"/>
                  </a:lnTo>
                  <a:lnTo>
                    <a:pt x="2572" y="735"/>
                  </a:lnTo>
                  <a:lnTo>
                    <a:pt x="2310" y="997"/>
                  </a:lnTo>
                  <a:lnTo>
                    <a:pt x="1942" y="1417"/>
                  </a:lnTo>
                  <a:lnTo>
                    <a:pt x="1942" y="210"/>
                  </a:lnTo>
                  <a:lnTo>
                    <a:pt x="1" y="210"/>
                  </a:lnTo>
                  <a:lnTo>
                    <a:pt x="1" y="12910"/>
                  </a:lnTo>
                  <a:lnTo>
                    <a:pt x="2047" y="12910"/>
                  </a:lnTo>
                  <a:lnTo>
                    <a:pt x="2047" y="4723"/>
                  </a:lnTo>
                  <a:lnTo>
                    <a:pt x="2047" y="3621"/>
                  </a:lnTo>
                  <a:lnTo>
                    <a:pt x="2152" y="3097"/>
                  </a:lnTo>
                  <a:lnTo>
                    <a:pt x="2257" y="2624"/>
                  </a:lnTo>
                  <a:lnTo>
                    <a:pt x="2467" y="2204"/>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099"/>
                  </a:lnTo>
                  <a:lnTo>
                    <a:pt x="5039" y="2414"/>
                  </a:lnTo>
                  <a:lnTo>
                    <a:pt x="5144" y="2887"/>
                  </a:lnTo>
                  <a:lnTo>
                    <a:pt x="5196" y="3411"/>
                  </a:lnTo>
                  <a:lnTo>
                    <a:pt x="5249" y="4618"/>
                  </a:lnTo>
                  <a:lnTo>
                    <a:pt x="5249" y="12910"/>
                  </a:lnTo>
                  <a:lnTo>
                    <a:pt x="7295" y="12910"/>
                  </a:lnTo>
                  <a:lnTo>
                    <a:pt x="7295" y="3989"/>
                  </a:lnTo>
                  <a:lnTo>
                    <a:pt x="7295" y="3306"/>
                  </a:lnTo>
                  <a:lnTo>
                    <a:pt x="7243" y="2624"/>
                  </a:lnTo>
                  <a:lnTo>
                    <a:pt x="7138" y="1942"/>
                  </a:lnTo>
                  <a:lnTo>
                    <a:pt x="7085" y="1627"/>
                  </a:lnTo>
                  <a:lnTo>
                    <a:pt x="6980" y="1312"/>
                  </a:lnTo>
                  <a:lnTo>
                    <a:pt x="6823" y="1050"/>
                  </a:lnTo>
                  <a:lnTo>
                    <a:pt x="6665" y="787"/>
                  </a:lnTo>
                  <a:lnTo>
                    <a:pt x="6456" y="578"/>
                  </a:lnTo>
                  <a:lnTo>
                    <a:pt x="6193" y="368"/>
                  </a:lnTo>
                  <a:lnTo>
                    <a:pt x="5878" y="210"/>
                  </a:lnTo>
                  <a:lnTo>
                    <a:pt x="5511" y="105"/>
                  </a:lnTo>
                  <a:lnTo>
                    <a:pt x="5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87" name="Google Shape;1587;p27"/>
            <p:cNvSpPr/>
            <p:nvPr/>
          </p:nvSpPr>
          <p:spPr>
            <a:xfrm>
              <a:off x="1426778" y="3166066"/>
              <a:ext cx="58867" cy="105422"/>
            </a:xfrm>
            <a:custGeom>
              <a:avLst/>
              <a:gdLst/>
              <a:ahLst/>
              <a:cxnLst/>
              <a:rect l="l" t="t" r="r" b="b"/>
              <a:pathLst>
                <a:path w="7243" h="12963" extrusionOk="0">
                  <a:moveTo>
                    <a:pt x="1" y="0"/>
                  </a:moveTo>
                  <a:lnTo>
                    <a:pt x="1" y="8030"/>
                  </a:lnTo>
                  <a:lnTo>
                    <a:pt x="1" y="9446"/>
                  </a:lnTo>
                  <a:lnTo>
                    <a:pt x="53" y="10496"/>
                  </a:lnTo>
                  <a:lnTo>
                    <a:pt x="158" y="10916"/>
                  </a:lnTo>
                  <a:lnTo>
                    <a:pt x="263" y="11283"/>
                  </a:lnTo>
                  <a:lnTo>
                    <a:pt x="368" y="11651"/>
                  </a:lnTo>
                  <a:lnTo>
                    <a:pt x="578" y="11965"/>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5"/>
                  </a:lnTo>
                  <a:lnTo>
                    <a:pt x="5301" y="11546"/>
                  </a:lnTo>
                  <a:lnTo>
                    <a:pt x="5301" y="12700"/>
                  </a:lnTo>
                  <a:lnTo>
                    <a:pt x="7243" y="12700"/>
                  </a:lnTo>
                  <a:lnTo>
                    <a:pt x="7243" y="0"/>
                  </a:lnTo>
                  <a:lnTo>
                    <a:pt x="5249" y="0"/>
                  </a:lnTo>
                  <a:lnTo>
                    <a:pt x="5249" y="8344"/>
                  </a:lnTo>
                  <a:lnTo>
                    <a:pt x="5249" y="9341"/>
                  </a:lnTo>
                  <a:lnTo>
                    <a:pt x="5196" y="9866"/>
                  </a:lnTo>
                  <a:lnTo>
                    <a:pt x="5039" y="10339"/>
                  </a:lnTo>
                  <a:lnTo>
                    <a:pt x="4829" y="10811"/>
                  </a:lnTo>
                  <a:lnTo>
                    <a:pt x="4671" y="10968"/>
                  </a:lnTo>
                  <a:lnTo>
                    <a:pt x="4514" y="11126"/>
                  </a:lnTo>
                  <a:lnTo>
                    <a:pt x="4304" y="11231"/>
                  </a:lnTo>
                  <a:lnTo>
                    <a:pt x="4094" y="11336"/>
                  </a:lnTo>
                  <a:lnTo>
                    <a:pt x="3832" y="11388"/>
                  </a:lnTo>
                  <a:lnTo>
                    <a:pt x="3517" y="11441"/>
                  </a:lnTo>
                  <a:lnTo>
                    <a:pt x="3255" y="11388"/>
                  </a:lnTo>
                  <a:lnTo>
                    <a:pt x="3045" y="11336"/>
                  </a:lnTo>
                  <a:lnTo>
                    <a:pt x="2835" y="11283"/>
                  </a:lnTo>
                  <a:lnTo>
                    <a:pt x="2677" y="11178"/>
                  </a:lnTo>
                  <a:lnTo>
                    <a:pt x="2415" y="10968"/>
                  </a:lnTo>
                  <a:lnTo>
                    <a:pt x="2257" y="10706"/>
                  </a:lnTo>
                  <a:lnTo>
                    <a:pt x="2152" y="10391"/>
                  </a:lnTo>
                  <a:lnTo>
                    <a:pt x="2048" y="10076"/>
                  </a:lnTo>
                  <a:lnTo>
                    <a:pt x="2048" y="9551"/>
                  </a:lnTo>
                  <a:lnTo>
                    <a:pt x="1995" y="8344"/>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88" name="Google Shape;1588;p27"/>
            <p:cNvSpPr/>
            <p:nvPr/>
          </p:nvSpPr>
          <p:spPr>
            <a:xfrm>
              <a:off x="1503981" y="3164358"/>
              <a:ext cx="102374" cy="104999"/>
            </a:xfrm>
            <a:custGeom>
              <a:avLst/>
              <a:gdLst/>
              <a:ahLst/>
              <a:cxnLst/>
              <a:rect l="l" t="t" r="r" b="b"/>
              <a:pathLst>
                <a:path w="12596" h="12911" extrusionOk="0">
                  <a:moveTo>
                    <a:pt x="4619" y="0"/>
                  </a:moveTo>
                  <a:lnTo>
                    <a:pt x="4094" y="53"/>
                  </a:lnTo>
                  <a:lnTo>
                    <a:pt x="3569" y="158"/>
                  </a:lnTo>
                  <a:lnTo>
                    <a:pt x="3202" y="315"/>
                  </a:lnTo>
                  <a:lnTo>
                    <a:pt x="2834" y="578"/>
                  </a:lnTo>
                  <a:lnTo>
                    <a:pt x="2520" y="787"/>
                  </a:lnTo>
                  <a:lnTo>
                    <a:pt x="2257" y="1050"/>
                  </a:lnTo>
                  <a:lnTo>
                    <a:pt x="1890" y="1470"/>
                  </a:lnTo>
                  <a:lnTo>
                    <a:pt x="1890" y="210"/>
                  </a:lnTo>
                  <a:lnTo>
                    <a:pt x="1" y="210"/>
                  </a:lnTo>
                  <a:lnTo>
                    <a:pt x="1" y="12910"/>
                  </a:lnTo>
                  <a:lnTo>
                    <a:pt x="2047" y="12910"/>
                  </a:lnTo>
                  <a:lnTo>
                    <a:pt x="2047" y="4618"/>
                  </a:lnTo>
                  <a:lnTo>
                    <a:pt x="2047" y="3516"/>
                  </a:lnTo>
                  <a:lnTo>
                    <a:pt x="2100" y="3044"/>
                  </a:lnTo>
                  <a:lnTo>
                    <a:pt x="2257" y="2572"/>
                  </a:lnTo>
                  <a:lnTo>
                    <a:pt x="2415" y="2152"/>
                  </a:lnTo>
                  <a:lnTo>
                    <a:pt x="2572" y="1994"/>
                  </a:lnTo>
                  <a:lnTo>
                    <a:pt x="2730" y="1837"/>
                  </a:lnTo>
                  <a:lnTo>
                    <a:pt x="2939" y="1732"/>
                  </a:lnTo>
                  <a:lnTo>
                    <a:pt x="3149" y="1627"/>
                  </a:lnTo>
                  <a:lnTo>
                    <a:pt x="3412" y="1575"/>
                  </a:lnTo>
                  <a:lnTo>
                    <a:pt x="3989" y="1575"/>
                  </a:lnTo>
                  <a:lnTo>
                    <a:pt x="4199" y="1627"/>
                  </a:lnTo>
                  <a:lnTo>
                    <a:pt x="4409" y="1680"/>
                  </a:lnTo>
                  <a:lnTo>
                    <a:pt x="4619" y="1785"/>
                  </a:lnTo>
                  <a:lnTo>
                    <a:pt x="4776" y="1942"/>
                  </a:lnTo>
                  <a:lnTo>
                    <a:pt x="4881" y="2099"/>
                  </a:lnTo>
                  <a:lnTo>
                    <a:pt x="5091" y="2467"/>
                  </a:lnTo>
                  <a:lnTo>
                    <a:pt x="5196" y="2887"/>
                  </a:lnTo>
                  <a:lnTo>
                    <a:pt x="5249" y="3411"/>
                  </a:lnTo>
                  <a:lnTo>
                    <a:pt x="5249" y="4618"/>
                  </a:lnTo>
                  <a:lnTo>
                    <a:pt x="5249" y="12910"/>
                  </a:lnTo>
                  <a:lnTo>
                    <a:pt x="7295" y="12910"/>
                  </a:lnTo>
                  <a:lnTo>
                    <a:pt x="7295" y="4618"/>
                  </a:lnTo>
                  <a:lnTo>
                    <a:pt x="7348" y="3569"/>
                  </a:lnTo>
                  <a:lnTo>
                    <a:pt x="7400" y="3044"/>
                  </a:lnTo>
                  <a:lnTo>
                    <a:pt x="7505" y="2572"/>
                  </a:lnTo>
                  <a:lnTo>
                    <a:pt x="7715" y="2152"/>
                  </a:lnTo>
                  <a:lnTo>
                    <a:pt x="7872" y="1994"/>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8"/>
                  </a:lnTo>
                  <a:lnTo>
                    <a:pt x="10549" y="12910"/>
                  </a:lnTo>
                  <a:lnTo>
                    <a:pt x="12596" y="12910"/>
                  </a:lnTo>
                  <a:lnTo>
                    <a:pt x="12596" y="4618"/>
                  </a:lnTo>
                  <a:lnTo>
                    <a:pt x="12596" y="3306"/>
                  </a:lnTo>
                  <a:lnTo>
                    <a:pt x="12543" y="2729"/>
                  </a:lnTo>
                  <a:lnTo>
                    <a:pt x="12491" y="2257"/>
                  </a:lnTo>
                  <a:lnTo>
                    <a:pt x="12386" y="1837"/>
                  </a:lnTo>
                  <a:lnTo>
                    <a:pt x="12228" y="1470"/>
                  </a:lnTo>
                  <a:lnTo>
                    <a:pt x="12018" y="1102"/>
                  </a:lnTo>
                  <a:lnTo>
                    <a:pt x="11756" y="787"/>
                  </a:lnTo>
                  <a:lnTo>
                    <a:pt x="11441" y="525"/>
                  </a:lnTo>
                  <a:lnTo>
                    <a:pt x="11126" y="315"/>
                  </a:lnTo>
                  <a:lnTo>
                    <a:pt x="10811" y="210"/>
                  </a:lnTo>
                  <a:lnTo>
                    <a:pt x="10549" y="105"/>
                  </a:lnTo>
                  <a:lnTo>
                    <a:pt x="10077" y="0"/>
                  </a:lnTo>
                  <a:lnTo>
                    <a:pt x="9762" y="0"/>
                  </a:lnTo>
                  <a:lnTo>
                    <a:pt x="9237" y="53"/>
                  </a:lnTo>
                  <a:lnTo>
                    <a:pt x="8765" y="158"/>
                  </a:lnTo>
                  <a:lnTo>
                    <a:pt x="8345" y="315"/>
                  </a:lnTo>
                  <a:lnTo>
                    <a:pt x="8030" y="525"/>
                  </a:lnTo>
                  <a:lnTo>
                    <a:pt x="7715" y="787"/>
                  </a:lnTo>
                  <a:lnTo>
                    <a:pt x="7505" y="1050"/>
                  </a:lnTo>
                  <a:lnTo>
                    <a:pt x="7138" y="1470"/>
                  </a:lnTo>
                  <a:lnTo>
                    <a:pt x="6823" y="1050"/>
                  </a:lnTo>
                  <a:lnTo>
                    <a:pt x="6613" y="787"/>
                  </a:lnTo>
                  <a:lnTo>
                    <a:pt x="6403" y="578"/>
                  </a:lnTo>
                  <a:lnTo>
                    <a:pt x="6036" y="315"/>
                  </a:lnTo>
                  <a:lnTo>
                    <a:pt x="5668" y="158"/>
                  </a:lnTo>
                  <a:lnTo>
                    <a:pt x="519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89" name="Google Shape;1589;p27"/>
            <p:cNvSpPr/>
            <p:nvPr/>
          </p:nvSpPr>
          <p:spPr>
            <a:xfrm>
              <a:off x="1622553" y="3130641"/>
              <a:ext cx="58445" cy="140847"/>
            </a:xfrm>
            <a:custGeom>
              <a:avLst/>
              <a:gdLst/>
              <a:ahLst/>
              <a:cxnLst/>
              <a:rect l="l" t="t" r="r" b="b"/>
              <a:pathLst>
                <a:path w="7191" h="17319" extrusionOk="0">
                  <a:moveTo>
                    <a:pt x="3832" y="0"/>
                  </a:moveTo>
                  <a:lnTo>
                    <a:pt x="2520" y="2782"/>
                  </a:lnTo>
                  <a:lnTo>
                    <a:pt x="4147" y="2782"/>
                  </a:lnTo>
                  <a:lnTo>
                    <a:pt x="6613" y="0"/>
                  </a:lnTo>
                  <a:close/>
                  <a:moveTo>
                    <a:pt x="3989" y="5721"/>
                  </a:moveTo>
                  <a:lnTo>
                    <a:pt x="4199" y="5773"/>
                  </a:lnTo>
                  <a:lnTo>
                    <a:pt x="4409" y="5878"/>
                  </a:lnTo>
                  <a:lnTo>
                    <a:pt x="4567" y="5983"/>
                  </a:lnTo>
                  <a:lnTo>
                    <a:pt x="4881" y="6245"/>
                  </a:lnTo>
                  <a:lnTo>
                    <a:pt x="5039" y="6560"/>
                  </a:lnTo>
                  <a:lnTo>
                    <a:pt x="5196" y="6928"/>
                  </a:lnTo>
                  <a:lnTo>
                    <a:pt x="5249" y="7295"/>
                  </a:lnTo>
                  <a:lnTo>
                    <a:pt x="5301" y="7925"/>
                  </a:lnTo>
                  <a:lnTo>
                    <a:pt x="5301" y="9499"/>
                  </a:lnTo>
                  <a:lnTo>
                    <a:pt x="2100" y="9499"/>
                  </a:lnTo>
                  <a:lnTo>
                    <a:pt x="2100" y="7610"/>
                  </a:lnTo>
                  <a:lnTo>
                    <a:pt x="2152" y="7138"/>
                  </a:lnTo>
                  <a:lnTo>
                    <a:pt x="2205" y="6770"/>
                  </a:lnTo>
                  <a:lnTo>
                    <a:pt x="2362" y="6455"/>
                  </a:lnTo>
                  <a:lnTo>
                    <a:pt x="2467" y="6245"/>
                  </a:lnTo>
                  <a:lnTo>
                    <a:pt x="2625" y="6088"/>
                  </a:lnTo>
                  <a:lnTo>
                    <a:pt x="2835" y="5931"/>
                  </a:lnTo>
                  <a:lnTo>
                    <a:pt x="3045" y="5826"/>
                  </a:lnTo>
                  <a:lnTo>
                    <a:pt x="3360" y="5721"/>
                  </a:lnTo>
                  <a:close/>
                  <a:moveTo>
                    <a:pt x="3517" y="4146"/>
                  </a:moveTo>
                  <a:lnTo>
                    <a:pt x="2940" y="4199"/>
                  </a:lnTo>
                  <a:lnTo>
                    <a:pt x="2415" y="4304"/>
                  </a:lnTo>
                  <a:lnTo>
                    <a:pt x="1995" y="4409"/>
                  </a:lnTo>
                  <a:lnTo>
                    <a:pt x="1575" y="4619"/>
                  </a:lnTo>
                  <a:lnTo>
                    <a:pt x="1260" y="4829"/>
                  </a:lnTo>
                  <a:lnTo>
                    <a:pt x="998" y="5091"/>
                  </a:lnTo>
                  <a:lnTo>
                    <a:pt x="736" y="5406"/>
                  </a:lnTo>
                  <a:lnTo>
                    <a:pt x="526" y="5773"/>
                  </a:lnTo>
                  <a:lnTo>
                    <a:pt x="368" y="6140"/>
                  </a:lnTo>
                  <a:lnTo>
                    <a:pt x="263" y="6508"/>
                  </a:lnTo>
                  <a:lnTo>
                    <a:pt x="106" y="7400"/>
                  </a:lnTo>
                  <a:lnTo>
                    <a:pt x="53" y="8345"/>
                  </a:lnTo>
                  <a:lnTo>
                    <a:pt x="1" y="9394"/>
                  </a:lnTo>
                  <a:lnTo>
                    <a:pt x="53" y="12386"/>
                  </a:lnTo>
                  <a:lnTo>
                    <a:pt x="106" y="14065"/>
                  </a:lnTo>
                  <a:lnTo>
                    <a:pt x="158" y="14537"/>
                  </a:lnTo>
                  <a:lnTo>
                    <a:pt x="211" y="14852"/>
                  </a:lnTo>
                  <a:lnTo>
                    <a:pt x="368" y="15324"/>
                  </a:lnTo>
                  <a:lnTo>
                    <a:pt x="526" y="15692"/>
                  </a:lnTo>
                  <a:lnTo>
                    <a:pt x="683" y="15954"/>
                  </a:lnTo>
                  <a:lnTo>
                    <a:pt x="841" y="16216"/>
                  </a:lnTo>
                  <a:lnTo>
                    <a:pt x="1050" y="16426"/>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6"/>
                  </a:lnTo>
                  <a:lnTo>
                    <a:pt x="6193" y="16426"/>
                  </a:lnTo>
                  <a:lnTo>
                    <a:pt x="6403" y="16216"/>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19"/>
                  </a:lnTo>
                  <a:lnTo>
                    <a:pt x="4567" y="15482"/>
                  </a:lnTo>
                  <a:lnTo>
                    <a:pt x="4409" y="15534"/>
                  </a:lnTo>
                  <a:lnTo>
                    <a:pt x="4199" y="15639"/>
                  </a:lnTo>
                  <a:lnTo>
                    <a:pt x="3727" y="15692"/>
                  </a:lnTo>
                  <a:lnTo>
                    <a:pt x="3464" y="15639"/>
                  </a:lnTo>
                  <a:lnTo>
                    <a:pt x="3202" y="15639"/>
                  </a:lnTo>
                  <a:lnTo>
                    <a:pt x="2835" y="15482"/>
                  </a:lnTo>
                  <a:lnTo>
                    <a:pt x="2572" y="15219"/>
                  </a:lnTo>
                  <a:lnTo>
                    <a:pt x="2362" y="14957"/>
                  </a:lnTo>
                  <a:lnTo>
                    <a:pt x="2257" y="14642"/>
                  </a:lnTo>
                  <a:lnTo>
                    <a:pt x="2152" y="14380"/>
                  </a:lnTo>
                  <a:lnTo>
                    <a:pt x="2100" y="13855"/>
                  </a:lnTo>
                  <a:lnTo>
                    <a:pt x="2048" y="12700"/>
                  </a:lnTo>
                  <a:lnTo>
                    <a:pt x="2100" y="11126"/>
                  </a:lnTo>
                  <a:lnTo>
                    <a:pt x="7191" y="11126"/>
                  </a:lnTo>
                  <a:lnTo>
                    <a:pt x="7191" y="8082"/>
                  </a:lnTo>
                  <a:lnTo>
                    <a:pt x="7138" y="7400"/>
                  </a:lnTo>
                  <a:lnTo>
                    <a:pt x="7086" y="6928"/>
                  </a:lnTo>
                  <a:lnTo>
                    <a:pt x="6981" y="6455"/>
                  </a:lnTo>
                  <a:lnTo>
                    <a:pt x="6823" y="6036"/>
                  </a:lnTo>
                  <a:lnTo>
                    <a:pt x="6666" y="5668"/>
                  </a:lnTo>
                  <a:lnTo>
                    <a:pt x="6456" y="5353"/>
                  </a:lnTo>
                  <a:lnTo>
                    <a:pt x="6246" y="5091"/>
                  </a:lnTo>
                  <a:lnTo>
                    <a:pt x="5983" y="4829"/>
                  </a:lnTo>
                  <a:lnTo>
                    <a:pt x="5721" y="4671"/>
                  </a:lnTo>
                  <a:lnTo>
                    <a:pt x="5459" y="4514"/>
                  </a:lnTo>
                  <a:lnTo>
                    <a:pt x="4881" y="4304"/>
                  </a:lnTo>
                  <a:lnTo>
                    <a:pt x="4357" y="4199"/>
                  </a:lnTo>
                  <a:lnTo>
                    <a:pt x="3884" y="41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90" name="Google Shape;1590;p27"/>
            <p:cNvSpPr/>
            <p:nvPr/>
          </p:nvSpPr>
          <p:spPr>
            <a:xfrm>
              <a:off x="1697627" y="3164358"/>
              <a:ext cx="43515" cy="104999"/>
            </a:xfrm>
            <a:custGeom>
              <a:avLst/>
              <a:gdLst/>
              <a:ahLst/>
              <a:cxnLst/>
              <a:rect l="l" t="t" r="r" b="b"/>
              <a:pathLst>
                <a:path w="5354" h="12911" extrusionOk="0">
                  <a:moveTo>
                    <a:pt x="4986" y="0"/>
                  </a:moveTo>
                  <a:lnTo>
                    <a:pt x="4618" y="53"/>
                  </a:lnTo>
                  <a:lnTo>
                    <a:pt x="4251" y="105"/>
                  </a:lnTo>
                  <a:lnTo>
                    <a:pt x="3989" y="210"/>
                  </a:lnTo>
                  <a:lnTo>
                    <a:pt x="3674" y="368"/>
                  </a:lnTo>
                  <a:lnTo>
                    <a:pt x="3464" y="525"/>
                  </a:lnTo>
                  <a:lnTo>
                    <a:pt x="2992" y="892"/>
                  </a:lnTo>
                  <a:lnTo>
                    <a:pt x="2624" y="1312"/>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1"/>
                  </a:lnTo>
                  <a:lnTo>
                    <a:pt x="2624" y="3149"/>
                  </a:lnTo>
                  <a:lnTo>
                    <a:pt x="2887" y="2834"/>
                  </a:lnTo>
                  <a:lnTo>
                    <a:pt x="3201" y="2572"/>
                  </a:lnTo>
                  <a:lnTo>
                    <a:pt x="3569" y="2362"/>
                  </a:lnTo>
                  <a:lnTo>
                    <a:pt x="3936" y="2257"/>
                  </a:lnTo>
                  <a:lnTo>
                    <a:pt x="4304" y="2204"/>
                  </a:lnTo>
                  <a:lnTo>
                    <a:pt x="4671" y="2152"/>
                  </a:lnTo>
                  <a:lnTo>
                    <a:pt x="5353" y="2152"/>
                  </a:lnTo>
                  <a:lnTo>
                    <a:pt x="5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91" name="Google Shape;1591;p27"/>
            <p:cNvSpPr/>
            <p:nvPr/>
          </p:nvSpPr>
          <p:spPr>
            <a:xfrm>
              <a:off x="1749237" y="3126802"/>
              <a:ext cx="16214" cy="142555"/>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92" name="Google Shape;1592;p27"/>
            <p:cNvSpPr/>
            <p:nvPr/>
          </p:nvSpPr>
          <p:spPr>
            <a:xfrm>
              <a:off x="1782080" y="3164358"/>
              <a:ext cx="60574" cy="137862"/>
            </a:xfrm>
            <a:custGeom>
              <a:avLst/>
              <a:gdLst/>
              <a:ahLst/>
              <a:cxnLst/>
              <a:rect l="l" t="t" r="r" b="b"/>
              <a:pathLst>
                <a:path w="7453" h="16952" extrusionOk="0">
                  <a:moveTo>
                    <a:pt x="3936" y="1627"/>
                  </a:moveTo>
                  <a:lnTo>
                    <a:pt x="4146" y="1680"/>
                  </a:lnTo>
                  <a:lnTo>
                    <a:pt x="4408" y="1785"/>
                  </a:lnTo>
                  <a:lnTo>
                    <a:pt x="4566" y="1837"/>
                  </a:lnTo>
                  <a:lnTo>
                    <a:pt x="4881" y="2099"/>
                  </a:lnTo>
                  <a:lnTo>
                    <a:pt x="5091" y="2414"/>
                  </a:lnTo>
                  <a:lnTo>
                    <a:pt x="5248" y="2729"/>
                  </a:lnTo>
                  <a:lnTo>
                    <a:pt x="5301" y="3044"/>
                  </a:lnTo>
                  <a:lnTo>
                    <a:pt x="5405" y="3569"/>
                  </a:lnTo>
                  <a:lnTo>
                    <a:pt x="5458" y="5038"/>
                  </a:lnTo>
                  <a:lnTo>
                    <a:pt x="5510" y="6508"/>
                  </a:lnTo>
                  <a:lnTo>
                    <a:pt x="5458" y="8659"/>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8"/>
                  </a:lnTo>
                  <a:lnTo>
                    <a:pt x="2729" y="11283"/>
                  </a:lnTo>
                  <a:lnTo>
                    <a:pt x="2572" y="11126"/>
                  </a:lnTo>
                  <a:lnTo>
                    <a:pt x="2467" y="10916"/>
                  </a:lnTo>
                  <a:lnTo>
                    <a:pt x="2362" y="10706"/>
                  </a:lnTo>
                  <a:lnTo>
                    <a:pt x="2257" y="10444"/>
                  </a:lnTo>
                  <a:lnTo>
                    <a:pt x="2152" y="9761"/>
                  </a:lnTo>
                  <a:lnTo>
                    <a:pt x="2099" y="8974"/>
                  </a:lnTo>
                  <a:lnTo>
                    <a:pt x="2099" y="6823"/>
                  </a:lnTo>
                  <a:lnTo>
                    <a:pt x="2099" y="4881"/>
                  </a:lnTo>
                  <a:lnTo>
                    <a:pt x="2152" y="3359"/>
                  </a:lnTo>
                  <a:lnTo>
                    <a:pt x="2204" y="2887"/>
                  </a:lnTo>
                  <a:lnTo>
                    <a:pt x="2257" y="2572"/>
                  </a:lnTo>
                  <a:lnTo>
                    <a:pt x="2414" y="2309"/>
                  </a:lnTo>
                  <a:lnTo>
                    <a:pt x="2572" y="2047"/>
                  </a:lnTo>
                  <a:lnTo>
                    <a:pt x="2834" y="1837"/>
                  </a:lnTo>
                  <a:lnTo>
                    <a:pt x="3201" y="1680"/>
                  </a:lnTo>
                  <a:lnTo>
                    <a:pt x="3621" y="1627"/>
                  </a:lnTo>
                  <a:close/>
                  <a:moveTo>
                    <a:pt x="2991" y="0"/>
                  </a:moveTo>
                  <a:lnTo>
                    <a:pt x="2519" y="53"/>
                  </a:lnTo>
                  <a:lnTo>
                    <a:pt x="2047" y="158"/>
                  </a:lnTo>
                  <a:lnTo>
                    <a:pt x="1627" y="368"/>
                  </a:lnTo>
                  <a:lnTo>
                    <a:pt x="1207" y="630"/>
                  </a:lnTo>
                  <a:lnTo>
                    <a:pt x="892" y="945"/>
                  </a:lnTo>
                  <a:lnTo>
                    <a:pt x="577" y="1365"/>
                  </a:lnTo>
                  <a:lnTo>
                    <a:pt x="315" y="1837"/>
                  </a:lnTo>
                  <a:lnTo>
                    <a:pt x="158" y="2414"/>
                  </a:lnTo>
                  <a:lnTo>
                    <a:pt x="53" y="3306"/>
                  </a:lnTo>
                  <a:lnTo>
                    <a:pt x="0" y="4513"/>
                  </a:lnTo>
                  <a:lnTo>
                    <a:pt x="0" y="6770"/>
                  </a:lnTo>
                  <a:lnTo>
                    <a:pt x="0" y="8817"/>
                  </a:lnTo>
                  <a:lnTo>
                    <a:pt x="53" y="9919"/>
                  </a:lnTo>
                  <a:lnTo>
                    <a:pt x="158" y="10706"/>
                  </a:lnTo>
                  <a:lnTo>
                    <a:pt x="315" y="11231"/>
                  </a:lnTo>
                  <a:lnTo>
                    <a:pt x="472" y="11651"/>
                  </a:lnTo>
                  <a:lnTo>
                    <a:pt x="735" y="12070"/>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333"/>
                  </a:lnTo>
                  <a:lnTo>
                    <a:pt x="5196" y="12070"/>
                  </a:lnTo>
                  <a:lnTo>
                    <a:pt x="5458" y="11651"/>
                  </a:lnTo>
                  <a:lnTo>
                    <a:pt x="5458" y="16951"/>
                  </a:lnTo>
                  <a:lnTo>
                    <a:pt x="7452" y="16951"/>
                  </a:lnTo>
                  <a:lnTo>
                    <a:pt x="7452" y="210"/>
                  </a:lnTo>
                  <a:lnTo>
                    <a:pt x="5510" y="210"/>
                  </a:lnTo>
                  <a:lnTo>
                    <a:pt x="5510" y="1575"/>
                  </a:lnTo>
                  <a:lnTo>
                    <a:pt x="5196" y="1102"/>
                  </a:lnTo>
                  <a:lnTo>
                    <a:pt x="4986" y="840"/>
                  </a:lnTo>
                  <a:lnTo>
                    <a:pt x="4723" y="578"/>
                  </a:lnTo>
                  <a:lnTo>
                    <a:pt x="4356" y="315"/>
                  </a:lnTo>
                  <a:lnTo>
                    <a:pt x="3989" y="158"/>
                  </a:lnTo>
                  <a:lnTo>
                    <a:pt x="3516" y="53"/>
                  </a:lnTo>
                  <a:lnTo>
                    <a:pt x="29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93" name="Google Shape;1593;p27"/>
            <p:cNvSpPr/>
            <p:nvPr/>
          </p:nvSpPr>
          <p:spPr>
            <a:xfrm>
              <a:off x="1860982" y="3166066"/>
              <a:ext cx="59298" cy="105422"/>
            </a:xfrm>
            <a:custGeom>
              <a:avLst/>
              <a:gdLst/>
              <a:ahLst/>
              <a:cxnLst/>
              <a:rect l="l" t="t" r="r" b="b"/>
              <a:pathLst>
                <a:path w="7296" h="12963" extrusionOk="0">
                  <a:moveTo>
                    <a:pt x="1" y="0"/>
                  </a:moveTo>
                  <a:lnTo>
                    <a:pt x="1" y="8030"/>
                  </a:lnTo>
                  <a:lnTo>
                    <a:pt x="1" y="9446"/>
                  </a:lnTo>
                  <a:lnTo>
                    <a:pt x="106" y="10496"/>
                  </a:lnTo>
                  <a:lnTo>
                    <a:pt x="158" y="10916"/>
                  </a:lnTo>
                  <a:lnTo>
                    <a:pt x="263" y="11283"/>
                  </a:lnTo>
                  <a:lnTo>
                    <a:pt x="421" y="11651"/>
                  </a:lnTo>
                  <a:lnTo>
                    <a:pt x="578" y="11965"/>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5"/>
                  </a:lnTo>
                  <a:lnTo>
                    <a:pt x="5354" y="11546"/>
                  </a:lnTo>
                  <a:lnTo>
                    <a:pt x="5354" y="12700"/>
                  </a:lnTo>
                  <a:lnTo>
                    <a:pt x="7295" y="12700"/>
                  </a:lnTo>
                  <a:lnTo>
                    <a:pt x="7295" y="0"/>
                  </a:lnTo>
                  <a:lnTo>
                    <a:pt x="5301" y="0"/>
                  </a:lnTo>
                  <a:lnTo>
                    <a:pt x="5301" y="8344"/>
                  </a:lnTo>
                  <a:lnTo>
                    <a:pt x="5249" y="9341"/>
                  </a:lnTo>
                  <a:lnTo>
                    <a:pt x="5196" y="9866"/>
                  </a:lnTo>
                  <a:lnTo>
                    <a:pt x="5039" y="10339"/>
                  </a:lnTo>
                  <a:lnTo>
                    <a:pt x="4829" y="10811"/>
                  </a:lnTo>
                  <a:lnTo>
                    <a:pt x="4724" y="10968"/>
                  </a:lnTo>
                  <a:lnTo>
                    <a:pt x="4514" y="11126"/>
                  </a:lnTo>
                  <a:lnTo>
                    <a:pt x="4357" y="11231"/>
                  </a:lnTo>
                  <a:lnTo>
                    <a:pt x="4094" y="11336"/>
                  </a:lnTo>
                  <a:lnTo>
                    <a:pt x="3832" y="11388"/>
                  </a:lnTo>
                  <a:lnTo>
                    <a:pt x="3517" y="11441"/>
                  </a:lnTo>
                  <a:lnTo>
                    <a:pt x="3255" y="11388"/>
                  </a:lnTo>
                  <a:lnTo>
                    <a:pt x="3045" y="11336"/>
                  </a:lnTo>
                  <a:lnTo>
                    <a:pt x="2887" y="11283"/>
                  </a:lnTo>
                  <a:lnTo>
                    <a:pt x="2677" y="11178"/>
                  </a:lnTo>
                  <a:lnTo>
                    <a:pt x="2415" y="10968"/>
                  </a:lnTo>
                  <a:lnTo>
                    <a:pt x="2257" y="10706"/>
                  </a:lnTo>
                  <a:lnTo>
                    <a:pt x="2152" y="10391"/>
                  </a:lnTo>
                  <a:lnTo>
                    <a:pt x="2100" y="10076"/>
                  </a:lnTo>
                  <a:lnTo>
                    <a:pt x="2047" y="9551"/>
                  </a:lnTo>
                  <a:lnTo>
                    <a:pt x="2047" y="8344"/>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94" name="Google Shape;1594;p27"/>
            <p:cNvSpPr/>
            <p:nvPr/>
          </p:nvSpPr>
          <p:spPr>
            <a:xfrm>
              <a:off x="1936909" y="3164358"/>
              <a:ext cx="58014" cy="107129"/>
            </a:xfrm>
            <a:custGeom>
              <a:avLst/>
              <a:gdLst/>
              <a:ahLst/>
              <a:cxnLst/>
              <a:rect l="l" t="t" r="r" b="b"/>
              <a:pathLst>
                <a:path w="7138" h="13173" extrusionOk="0">
                  <a:moveTo>
                    <a:pt x="3936" y="1575"/>
                  </a:moveTo>
                  <a:lnTo>
                    <a:pt x="4146" y="1627"/>
                  </a:lnTo>
                  <a:lnTo>
                    <a:pt x="4356" y="1732"/>
                  </a:lnTo>
                  <a:lnTo>
                    <a:pt x="4566" y="1837"/>
                  </a:lnTo>
                  <a:lnTo>
                    <a:pt x="4828" y="2099"/>
                  </a:lnTo>
                  <a:lnTo>
                    <a:pt x="4986" y="2414"/>
                  </a:lnTo>
                  <a:lnTo>
                    <a:pt x="5143" y="2782"/>
                  </a:lnTo>
                  <a:lnTo>
                    <a:pt x="5196" y="3149"/>
                  </a:lnTo>
                  <a:lnTo>
                    <a:pt x="5248" y="3779"/>
                  </a:lnTo>
                  <a:lnTo>
                    <a:pt x="5248" y="5353"/>
                  </a:lnTo>
                  <a:lnTo>
                    <a:pt x="2047" y="5353"/>
                  </a:lnTo>
                  <a:lnTo>
                    <a:pt x="2047" y="3464"/>
                  </a:lnTo>
                  <a:lnTo>
                    <a:pt x="2099" y="2992"/>
                  </a:lnTo>
                  <a:lnTo>
                    <a:pt x="2204" y="2624"/>
                  </a:lnTo>
                  <a:lnTo>
                    <a:pt x="2309" y="2309"/>
                  </a:lnTo>
                  <a:lnTo>
                    <a:pt x="2414" y="2099"/>
                  </a:lnTo>
                  <a:lnTo>
                    <a:pt x="2572" y="1942"/>
                  </a:lnTo>
                  <a:lnTo>
                    <a:pt x="2782" y="1785"/>
                  </a:lnTo>
                  <a:lnTo>
                    <a:pt x="2991" y="1680"/>
                  </a:lnTo>
                  <a:lnTo>
                    <a:pt x="3306" y="1575"/>
                  </a:lnTo>
                  <a:close/>
                  <a:moveTo>
                    <a:pt x="3464" y="0"/>
                  </a:moveTo>
                  <a:lnTo>
                    <a:pt x="2886" y="53"/>
                  </a:lnTo>
                  <a:lnTo>
                    <a:pt x="2414" y="158"/>
                  </a:lnTo>
                  <a:lnTo>
                    <a:pt x="1942" y="263"/>
                  </a:lnTo>
                  <a:lnTo>
                    <a:pt x="1574" y="473"/>
                  </a:lnTo>
                  <a:lnTo>
                    <a:pt x="1207" y="683"/>
                  </a:lnTo>
                  <a:lnTo>
                    <a:pt x="945" y="945"/>
                  </a:lnTo>
                  <a:lnTo>
                    <a:pt x="682" y="1260"/>
                  </a:lnTo>
                  <a:lnTo>
                    <a:pt x="525" y="1627"/>
                  </a:lnTo>
                  <a:lnTo>
                    <a:pt x="367" y="1994"/>
                  </a:lnTo>
                  <a:lnTo>
                    <a:pt x="210" y="2362"/>
                  </a:lnTo>
                  <a:lnTo>
                    <a:pt x="53" y="3254"/>
                  </a:lnTo>
                  <a:lnTo>
                    <a:pt x="0" y="4199"/>
                  </a:lnTo>
                  <a:lnTo>
                    <a:pt x="0" y="5248"/>
                  </a:lnTo>
                  <a:lnTo>
                    <a:pt x="0" y="8240"/>
                  </a:lnTo>
                  <a:lnTo>
                    <a:pt x="53" y="9919"/>
                  </a:lnTo>
                  <a:lnTo>
                    <a:pt x="105" y="10391"/>
                  </a:lnTo>
                  <a:lnTo>
                    <a:pt x="158" y="10706"/>
                  </a:lnTo>
                  <a:lnTo>
                    <a:pt x="315" y="11178"/>
                  </a:lnTo>
                  <a:lnTo>
                    <a:pt x="472" y="11546"/>
                  </a:lnTo>
                  <a:lnTo>
                    <a:pt x="630" y="11808"/>
                  </a:lnTo>
                  <a:lnTo>
                    <a:pt x="840" y="12070"/>
                  </a:lnTo>
                  <a:lnTo>
                    <a:pt x="997" y="12280"/>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0"/>
                  </a:lnTo>
                  <a:lnTo>
                    <a:pt x="6140" y="12280"/>
                  </a:lnTo>
                  <a:lnTo>
                    <a:pt x="6403" y="12070"/>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3"/>
                  </a:lnTo>
                  <a:lnTo>
                    <a:pt x="4513" y="11336"/>
                  </a:lnTo>
                  <a:lnTo>
                    <a:pt x="4356" y="11388"/>
                  </a:lnTo>
                  <a:lnTo>
                    <a:pt x="4146" y="11493"/>
                  </a:lnTo>
                  <a:lnTo>
                    <a:pt x="3674" y="11546"/>
                  </a:lnTo>
                  <a:lnTo>
                    <a:pt x="3411" y="11493"/>
                  </a:lnTo>
                  <a:lnTo>
                    <a:pt x="3201" y="11493"/>
                  </a:lnTo>
                  <a:lnTo>
                    <a:pt x="2782" y="11336"/>
                  </a:lnTo>
                  <a:lnTo>
                    <a:pt x="2519" y="11073"/>
                  </a:lnTo>
                  <a:lnTo>
                    <a:pt x="2309" y="10811"/>
                  </a:lnTo>
                  <a:lnTo>
                    <a:pt x="2204" y="10496"/>
                  </a:lnTo>
                  <a:lnTo>
                    <a:pt x="2152" y="10234"/>
                  </a:lnTo>
                  <a:lnTo>
                    <a:pt x="2047" y="9709"/>
                  </a:lnTo>
                  <a:lnTo>
                    <a:pt x="2047" y="8554"/>
                  </a:lnTo>
                  <a:lnTo>
                    <a:pt x="2047" y="6980"/>
                  </a:lnTo>
                  <a:lnTo>
                    <a:pt x="7137" y="6980"/>
                  </a:lnTo>
                  <a:lnTo>
                    <a:pt x="7137" y="3936"/>
                  </a:lnTo>
                  <a:lnTo>
                    <a:pt x="7085" y="3254"/>
                  </a:lnTo>
                  <a:lnTo>
                    <a:pt x="7032" y="2782"/>
                  </a:lnTo>
                  <a:lnTo>
                    <a:pt x="6927" y="2309"/>
                  </a:lnTo>
                  <a:lnTo>
                    <a:pt x="6822" y="1890"/>
                  </a:lnTo>
                  <a:lnTo>
                    <a:pt x="6613" y="1522"/>
                  </a:lnTo>
                  <a:lnTo>
                    <a:pt x="6403" y="1207"/>
                  </a:lnTo>
                  <a:lnTo>
                    <a:pt x="6193" y="945"/>
                  </a:lnTo>
                  <a:lnTo>
                    <a:pt x="5930" y="683"/>
                  </a:lnTo>
                  <a:lnTo>
                    <a:pt x="5668" y="525"/>
                  </a:lnTo>
                  <a:lnTo>
                    <a:pt x="5405" y="368"/>
                  </a:lnTo>
                  <a:lnTo>
                    <a:pt x="4881" y="158"/>
                  </a:lnTo>
                  <a:lnTo>
                    <a:pt x="4303"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95" name="Google Shape;1595;p27"/>
            <p:cNvSpPr/>
            <p:nvPr/>
          </p:nvSpPr>
          <p:spPr>
            <a:xfrm>
              <a:off x="2057188" y="3164358"/>
              <a:ext cx="58437" cy="107129"/>
            </a:xfrm>
            <a:custGeom>
              <a:avLst/>
              <a:gdLst/>
              <a:ahLst/>
              <a:cxnLst/>
              <a:rect l="l" t="t" r="r" b="b"/>
              <a:pathLst>
                <a:path w="7190" h="13173" extrusionOk="0">
                  <a:moveTo>
                    <a:pt x="3097" y="0"/>
                  </a:moveTo>
                  <a:lnTo>
                    <a:pt x="2519"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0"/>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0"/>
                  </a:lnTo>
                  <a:lnTo>
                    <a:pt x="6298" y="12175"/>
                  </a:lnTo>
                  <a:lnTo>
                    <a:pt x="6560" y="11861"/>
                  </a:lnTo>
                  <a:lnTo>
                    <a:pt x="6718" y="11546"/>
                  </a:lnTo>
                  <a:lnTo>
                    <a:pt x="6875" y="11178"/>
                  </a:lnTo>
                  <a:lnTo>
                    <a:pt x="6980" y="10759"/>
                  </a:lnTo>
                  <a:lnTo>
                    <a:pt x="7137" y="9971"/>
                  </a:lnTo>
                  <a:lnTo>
                    <a:pt x="7190" y="9079"/>
                  </a:lnTo>
                  <a:lnTo>
                    <a:pt x="7190" y="8187"/>
                  </a:lnTo>
                  <a:lnTo>
                    <a:pt x="5248" y="8187"/>
                  </a:lnTo>
                  <a:lnTo>
                    <a:pt x="5248" y="8974"/>
                  </a:lnTo>
                  <a:lnTo>
                    <a:pt x="5248" y="9604"/>
                  </a:lnTo>
                  <a:lnTo>
                    <a:pt x="5143" y="10181"/>
                  </a:lnTo>
                  <a:lnTo>
                    <a:pt x="5038" y="10654"/>
                  </a:lnTo>
                  <a:lnTo>
                    <a:pt x="4828"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4"/>
                  </a:lnTo>
                  <a:lnTo>
                    <a:pt x="5091" y="2362"/>
                  </a:lnTo>
                  <a:lnTo>
                    <a:pt x="5196" y="2834"/>
                  </a:lnTo>
                  <a:lnTo>
                    <a:pt x="5248" y="3411"/>
                  </a:lnTo>
                  <a:lnTo>
                    <a:pt x="5248" y="4828"/>
                  </a:lnTo>
                  <a:lnTo>
                    <a:pt x="7190" y="4828"/>
                  </a:lnTo>
                  <a:lnTo>
                    <a:pt x="7190" y="3884"/>
                  </a:lnTo>
                  <a:lnTo>
                    <a:pt x="7137" y="2992"/>
                  </a:lnTo>
                  <a:lnTo>
                    <a:pt x="7033" y="2204"/>
                  </a:lnTo>
                  <a:lnTo>
                    <a:pt x="6928" y="1837"/>
                  </a:lnTo>
                  <a:lnTo>
                    <a:pt x="6770" y="1470"/>
                  </a:lnTo>
                  <a:lnTo>
                    <a:pt x="6560" y="1155"/>
                  </a:lnTo>
                  <a:lnTo>
                    <a:pt x="6350"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96" name="Google Shape;1596;p27"/>
            <p:cNvSpPr/>
            <p:nvPr/>
          </p:nvSpPr>
          <p:spPr>
            <a:xfrm>
              <a:off x="2126710" y="3164358"/>
              <a:ext cx="64841" cy="107129"/>
            </a:xfrm>
            <a:custGeom>
              <a:avLst/>
              <a:gdLst/>
              <a:ahLst/>
              <a:cxnLst/>
              <a:rect l="l" t="t" r="r" b="b"/>
              <a:pathLst>
                <a:path w="7978" h="13173" extrusionOk="0">
                  <a:moveTo>
                    <a:pt x="5353" y="5668"/>
                  </a:moveTo>
                  <a:lnTo>
                    <a:pt x="5353" y="8817"/>
                  </a:lnTo>
                  <a:lnTo>
                    <a:pt x="5301" y="9551"/>
                  </a:lnTo>
                  <a:lnTo>
                    <a:pt x="5301" y="9919"/>
                  </a:lnTo>
                  <a:lnTo>
                    <a:pt x="5196" y="10234"/>
                  </a:lnTo>
                  <a:lnTo>
                    <a:pt x="5143" y="10549"/>
                  </a:lnTo>
                  <a:lnTo>
                    <a:pt x="4986" y="10811"/>
                  </a:lnTo>
                  <a:lnTo>
                    <a:pt x="4776" y="11073"/>
                  </a:lnTo>
                  <a:lnTo>
                    <a:pt x="4514" y="11283"/>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4" y="13120"/>
                  </a:lnTo>
                  <a:lnTo>
                    <a:pt x="2887"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57" y="12385"/>
                  </a:lnTo>
                  <a:lnTo>
                    <a:pt x="7452" y="12175"/>
                  </a:lnTo>
                  <a:lnTo>
                    <a:pt x="7400" y="11861"/>
                  </a:lnTo>
                  <a:lnTo>
                    <a:pt x="7400" y="11441"/>
                  </a:lnTo>
                  <a:lnTo>
                    <a:pt x="7348" y="10234"/>
                  </a:lnTo>
                  <a:lnTo>
                    <a:pt x="7348" y="4146"/>
                  </a:lnTo>
                  <a:lnTo>
                    <a:pt x="7348" y="3044"/>
                  </a:lnTo>
                  <a:lnTo>
                    <a:pt x="7295"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97" name="Google Shape;1597;p27"/>
            <p:cNvSpPr/>
            <p:nvPr/>
          </p:nvSpPr>
          <p:spPr>
            <a:xfrm>
              <a:off x="2204767" y="3164358"/>
              <a:ext cx="59290" cy="104999"/>
            </a:xfrm>
            <a:custGeom>
              <a:avLst/>
              <a:gdLst/>
              <a:ahLst/>
              <a:cxnLst/>
              <a:rect l="l" t="t" r="r" b="b"/>
              <a:pathLst>
                <a:path w="7295" h="12911" extrusionOk="0">
                  <a:moveTo>
                    <a:pt x="4671" y="0"/>
                  </a:moveTo>
                  <a:lnTo>
                    <a:pt x="4094" y="53"/>
                  </a:lnTo>
                  <a:lnTo>
                    <a:pt x="3621" y="158"/>
                  </a:lnTo>
                  <a:lnTo>
                    <a:pt x="3201" y="315"/>
                  </a:lnTo>
                  <a:lnTo>
                    <a:pt x="2887"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2" y="1050"/>
                  </a:lnTo>
                  <a:lnTo>
                    <a:pt x="6665" y="787"/>
                  </a:lnTo>
                  <a:lnTo>
                    <a:pt x="6455" y="578"/>
                  </a:lnTo>
                  <a:lnTo>
                    <a:pt x="6193" y="368"/>
                  </a:lnTo>
                  <a:lnTo>
                    <a:pt x="5878" y="210"/>
                  </a:lnTo>
                  <a:lnTo>
                    <a:pt x="5510"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98" name="Google Shape;1598;p27"/>
            <p:cNvSpPr/>
            <p:nvPr/>
          </p:nvSpPr>
          <p:spPr>
            <a:xfrm>
              <a:off x="2277272" y="3164358"/>
              <a:ext cx="64841" cy="107129"/>
            </a:xfrm>
            <a:custGeom>
              <a:avLst/>
              <a:gdLst/>
              <a:ahLst/>
              <a:cxnLst/>
              <a:rect l="l" t="t" r="r" b="b"/>
              <a:pathLst>
                <a:path w="7978" h="13173" extrusionOk="0">
                  <a:moveTo>
                    <a:pt x="5354" y="5668"/>
                  </a:moveTo>
                  <a:lnTo>
                    <a:pt x="5354"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1"/>
                  </a:lnTo>
                  <a:lnTo>
                    <a:pt x="2100" y="9289"/>
                  </a:lnTo>
                  <a:lnTo>
                    <a:pt x="2205" y="8817"/>
                  </a:lnTo>
                  <a:lnTo>
                    <a:pt x="2310" y="8449"/>
                  </a:lnTo>
                  <a:lnTo>
                    <a:pt x="2520" y="8135"/>
                  </a:lnTo>
                  <a:lnTo>
                    <a:pt x="2782" y="7820"/>
                  </a:lnTo>
                  <a:lnTo>
                    <a:pt x="3044" y="7557"/>
                  </a:lnTo>
                  <a:lnTo>
                    <a:pt x="3674" y="7032"/>
                  </a:lnTo>
                  <a:lnTo>
                    <a:pt x="4671" y="6298"/>
                  </a:lnTo>
                  <a:lnTo>
                    <a:pt x="5354" y="5668"/>
                  </a:lnTo>
                  <a:close/>
                  <a:moveTo>
                    <a:pt x="3307" y="0"/>
                  </a:moveTo>
                  <a:lnTo>
                    <a:pt x="2835"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5" y="1994"/>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1"/>
                  </a:lnTo>
                  <a:lnTo>
                    <a:pt x="4671" y="4461"/>
                  </a:lnTo>
                  <a:lnTo>
                    <a:pt x="4042" y="4933"/>
                  </a:lnTo>
                  <a:lnTo>
                    <a:pt x="2152" y="6245"/>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5"/>
                  </a:lnTo>
                  <a:lnTo>
                    <a:pt x="945" y="12490"/>
                  </a:lnTo>
                  <a:lnTo>
                    <a:pt x="1313" y="12753"/>
                  </a:lnTo>
                  <a:lnTo>
                    <a:pt x="1680" y="12963"/>
                  </a:lnTo>
                  <a:lnTo>
                    <a:pt x="2047" y="13068"/>
                  </a:lnTo>
                  <a:lnTo>
                    <a:pt x="2415" y="13120"/>
                  </a:lnTo>
                  <a:lnTo>
                    <a:pt x="2835" y="13173"/>
                  </a:lnTo>
                  <a:lnTo>
                    <a:pt x="3464" y="13120"/>
                  </a:lnTo>
                  <a:lnTo>
                    <a:pt x="3937" y="12963"/>
                  </a:lnTo>
                  <a:lnTo>
                    <a:pt x="4356" y="12753"/>
                  </a:lnTo>
                  <a:lnTo>
                    <a:pt x="4724" y="12490"/>
                  </a:lnTo>
                  <a:lnTo>
                    <a:pt x="4986" y="12175"/>
                  </a:lnTo>
                  <a:lnTo>
                    <a:pt x="5196" y="11913"/>
                  </a:lnTo>
                  <a:lnTo>
                    <a:pt x="5458" y="11388"/>
                  </a:lnTo>
                  <a:lnTo>
                    <a:pt x="5458" y="12910"/>
                  </a:lnTo>
                  <a:lnTo>
                    <a:pt x="7977" y="12910"/>
                  </a:lnTo>
                  <a:lnTo>
                    <a:pt x="7768" y="12753"/>
                  </a:lnTo>
                  <a:lnTo>
                    <a:pt x="7663"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599" name="Google Shape;1599;p27"/>
            <p:cNvSpPr/>
            <p:nvPr/>
          </p:nvSpPr>
          <p:spPr>
            <a:xfrm>
              <a:off x="2353622" y="3123810"/>
              <a:ext cx="60997" cy="147678"/>
            </a:xfrm>
            <a:custGeom>
              <a:avLst/>
              <a:gdLst/>
              <a:ahLst/>
              <a:cxnLst/>
              <a:rect l="l" t="t" r="r" b="b"/>
              <a:pathLst>
                <a:path w="7505" h="18159" extrusionOk="0">
                  <a:moveTo>
                    <a:pt x="3726" y="6561"/>
                  </a:moveTo>
                  <a:lnTo>
                    <a:pt x="4041" y="6613"/>
                  </a:lnTo>
                  <a:lnTo>
                    <a:pt x="4304" y="6666"/>
                  </a:lnTo>
                  <a:lnTo>
                    <a:pt x="4566" y="6771"/>
                  </a:lnTo>
                  <a:lnTo>
                    <a:pt x="4776" y="6928"/>
                  </a:lnTo>
                  <a:lnTo>
                    <a:pt x="4933" y="7138"/>
                  </a:lnTo>
                  <a:lnTo>
                    <a:pt x="5091" y="7348"/>
                  </a:lnTo>
                  <a:lnTo>
                    <a:pt x="5196" y="7663"/>
                  </a:lnTo>
                  <a:lnTo>
                    <a:pt x="5301" y="7978"/>
                  </a:lnTo>
                  <a:lnTo>
                    <a:pt x="5458" y="8660"/>
                  </a:lnTo>
                  <a:lnTo>
                    <a:pt x="5511" y="9552"/>
                  </a:lnTo>
                  <a:lnTo>
                    <a:pt x="5511" y="10497"/>
                  </a:lnTo>
                  <a:lnTo>
                    <a:pt x="5511" y="11599"/>
                  </a:lnTo>
                  <a:lnTo>
                    <a:pt x="5458" y="13750"/>
                  </a:lnTo>
                  <a:lnTo>
                    <a:pt x="5353" y="14590"/>
                  </a:lnTo>
                  <a:lnTo>
                    <a:pt x="5248" y="15272"/>
                  </a:lnTo>
                  <a:lnTo>
                    <a:pt x="5143" y="15587"/>
                  </a:lnTo>
                  <a:lnTo>
                    <a:pt x="5038" y="15849"/>
                  </a:lnTo>
                  <a:lnTo>
                    <a:pt x="4881" y="16059"/>
                  </a:lnTo>
                  <a:lnTo>
                    <a:pt x="4724" y="16217"/>
                  </a:lnTo>
                  <a:lnTo>
                    <a:pt x="4514" y="16374"/>
                  </a:lnTo>
                  <a:lnTo>
                    <a:pt x="4304" y="16479"/>
                  </a:lnTo>
                  <a:lnTo>
                    <a:pt x="4041" y="16532"/>
                  </a:lnTo>
                  <a:lnTo>
                    <a:pt x="3464" y="16532"/>
                  </a:lnTo>
                  <a:lnTo>
                    <a:pt x="3202" y="16479"/>
                  </a:lnTo>
                  <a:lnTo>
                    <a:pt x="2992" y="16427"/>
                  </a:lnTo>
                  <a:lnTo>
                    <a:pt x="2834" y="16322"/>
                  </a:lnTo>
                  <a:lnTo>
                    <a:pt x="2572" y="16059"/>
                  </a:lnTo>
                  <a:lnTo>
                    <a:pt x="2362" y="15745"/>
                  </a:lnTo>
                  <a:lnTo>
                    <a:pt x="2257" y="15430"/>
                  </a:lnTo>
                  <a:lnTo>
                    <a:pt x="2152" y="15115"/>
                  </a:lnTo>
                  <a:lnTo>
                    <a:pt x="2100" y="14590"/>
                  </a:lnTo>
                  <a:lnTo>
                    <a:pt x="2047" y="13488"/>
                  </a:lnTo>
                  <a:lnTo>
                    <a:pt x="2047" y="12596"/>
                  </a:lnTo>
                  <a:lnTo>
                    <a:pt x="2047" y="10602"/>
                  </a:lnTo>
                  <a:lnTo>
                    <a:pt x="2100" y="9132"/>
                  </a:lnTo>
                  <a:lnTo>
                    <a:pt x="2152" y="8292"/>
                  </a:lnTo>
                  <a:lnTo>
                    <a:pt x="2205" y="7873"/>
                  </a:lnTo>
                  <a:lnTo>
                    <a:pt x="2362" y="7505"/>
                  </a:lnTo>
                  <a:lnTo>
                    <a:pt x="2572" y="7138"/>
                  </a:lnTo>
                  <a:lnTo>
                    <a:pt x="2677" y="6980"/>
                  </a:lnTo>
                  <a:lnTo>
                    <a:pt x="2834" y="6823"/>
                  </a:lnTo>
                  <a:lnTo>
                    <a:pt x="2992" y="6718"/>
                  </a:lnTo>
                  <a:lnTo>
                    <a:pt x="3202" y="6666"/>
                  </a:lnTo>
                  <a:lnTo>
                    <a:pt x="3464" y="6613"/>
                  </a:lnTo>
                  <a:lnTo>
                    <a:pt x="3726" y="6561"/>
                  </a:lnTo>
                  <a:close/>
                  <a:moveTo>
                    <a:pt x="5458" y="1"/>
                  </a:moveTo>
                  <a:lnTo>
                    <a:pt x="5458" y="6246"/>
                  </a:lnTo>
                  <a:lnTo>
                    <a:pt x="5143" y="5826"/>
                  </a:lnTo>
                  <a:lnTo>
                    <a:pt x="4933" y="5616"/>
                  </a:lnTo>
                  <a:lnTo>
                    <a:pt x="4671" y="5406"/>
                  </a:lnTo>
                  <a:lnTo>
                    <a:pt x="4356" y="5249"/>
                  </a:lnTo>
                  <a:lnTo>
                    <a:pt x="3989" y="5091"/>
                  </a:lnTo>
                  <a:lnTo>
                    <a:pt x="3517" y="5039"/>
                  </a:lnTo>
                  <a:lnTo>
                    <a:pt x="3044" y="4986"/>
                  </a:lnTo>
                  <a:lnTo>
                    <a:pt x="2519" y="5039"/>
                  </a:lnTo>
                  <a:lnTo>
                    <a:pt x="2047" y="5144"/>
                  </a:lnTo>
                  <a:lnTo>
                    <a:pt x="1627" y="5354"/>
                  </a:lnTo>
                  <a:lnTo>
                    <a:pt x="1260" y="5564"/>
                  </a:lnTo>
                  <a:lnTo>
                    <a:pt x="945" y="5878"/>
                  </a:lnTo>
                  <a:lnTo>
                    <a:pt x="683" y="6246"/>
                  </a:lnTo>
                  <a:lnTo>
                    <a:pt x="473" y="6666"/>
                  </a:lnTo>
                  <a:lnTo>
                    <a:pt x="315" y="7085"/>
                  </a:lnTo>
                  <a:lnTo>
                    <a:pt x="210" y="7505"/>
                  </a:lnTo>
                  <a:lnTo>
                    <a:pt x="158" y="8030"/>
                  </a:lnTo>
                  <a:lnTo>
                    <a:pt x="53" y="9290"/>
                  </a:lnTo>
                  <a:lnTo>
                    <a:pt x="0" y="10549"/>
                  </a:lnTo>
                  <a:lnTo>
                    <a:pt x="0" y="11651"/>
                  </a:lnTo>
                  <a:lnTo>
                    <a:pt x="0" y="12963"/>
                  </a:lnTo>
                  <a:lnTo>
                    <a:pt x="53" y="14118"/>
                  </a:lnTo>
                  <a:lnTo>
                    <a:pt x="158" y="15167"/>
                  </a:lnTo>
                  <a:lnTo>
                    <a:pt x="315" y="16007"/>
                  </a:lnTo>
                  <a:lnTo>
                    <a:pt x="420" y="16427"/>
                  </a:lnTo>
                  <a:lnTo>
                    <a:pt x="578" y="16742"/>
                  </a:lnTo>
                  <a:lnTo>
                    <a:pt x="735" y="17056"/>
                  </a:lnTo>
                  <a:lnTo>
                    <a:pt x="945" y="17319"/>
                  </a:lnTo>
                  <a:lnTo>
                    <a:pt x="1207" y="17581"/>
                  </a:lnTo>
                  <a:lnTo>
                    <a:pt x="1470" y="17739"/>
                  </a:lnTo>
                  <a:lnTo>
                    <a:pt x="1785" y="17896"/>
                  </a:lnTo>
                  <a:lnTo>
                    <a:pt x="2152" y="18054"/>
                  </a:lnTo>
                  <a:lnTo>
                    <a:pt x="2519" y="18106"/>
                  </a:lnTo>
                  <a:lnTo>
                    <a:pt x="2939" y="18159"/>
                  </a:lnTo>
                  <a:lnTo>
                    <a:pt x="3517" y="18106"/>
                  </a:lnTo>
                  <a:lnTo>
                    <a:pt x="4041" y="17949"/>
                  </a:lnTo>
                  <a:lnTo>
                    <a:pt x="4461" y="17791"/>
                  </a:lnTo>
                  <a:lnTo>
                    <a:pt x="4829" y="17529"/>
                  </a:lnTo>
                  <a:lnTo>
                    <a:pt x="5091" y="17266"/>
                  </a:lnTo>
                  <a:lnTo>
                    <a:pt x="5301" y="17004"/>
                  </a:lnTo>
                  <a:lnTo>
                    <a:pt x="5616" y="16584"/>
                  </a:lnTo>
                  <a:lnTo>
                    <a:pt x="5616" y="17896"/>
                  </a:lnTo>
                  <a:lnTo>
                    <a:pt x="7505" y="17896"/>
                  </a:lnTo>
                  <a:lnTo>
                    <a:pt x="7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00" name="Google Shape;1600;p27"/>
            <p:cNvSpPr/>
            <p:nvPr/>
          </p:nvSpPr>
          <p:spPr>
            <a:xfrm>
              <a:off x="2432955"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01" name="Google Shape;1601;p27"/>
            <p:cNvSpPr/>
            <p:nvPr/>
          </p:nvSpPr>
          <p:spPr>
            <a:xfrm>
              <a:off x="2465798" y="3164358"/>
              <a:ext cx="58014" cy="107129"/>
            </a:xfrm>
            <a:custGeom>
              <a:avLst/>
              <a:gdLst/>
              <a:ahLst/>
              <a:cxnLst/>
              <a:rect l="l" t="t" r="r" b="b"/>
              <a:pathLst>
                <a:path w="7138" h="13173" extrusionOk="0">
                  <a:moveTo>
                    <a:pt x="3936" y="1575"/>
                  </a:moveTo>
                  <a:lnTo>
                    <a:pt x="4146" y="1627"/>
                  </a:lnTo>
                  <a:lnTo>
                    <a:pt x="4356" y="1732"/>
                  </a:lnTo>
                  <a:lnTo>
                    <a:pt x="4566" y="1837"/>
                  </a:lnTo>
                  <a:lnTo>
                    <a:pt x="4829" y="2099"/>
                  </a:lnTo>
                  <a:lnTo>
                    <a:pt x="4986" y="2414"/>
                  </a:lnTo>
                  <a:lnTo>
                    <a:pt x="5143" y="2782"/>
                  </a:lnTo>
                  <a:lnTo>
                    <a:pt x="5196" y="3149"/>
                  </a:lnTo>
                  <a:lnTo>
                    <a:pt x="5248" y="3779"/>
                  </a:lnTo>
                  <a:lnTo>
                    <a:pt x="5248" y="5353"/>
                  </a:lnTo>
                  <a:lnTo>
                    <a:pt x="2047" y="5353"/>
                  </a:lnTo>
                  <a:lnTo>
                    <a:pt x="2047" y="3464"/>
                  </a:lnTo>
                  <a:lnTo>
                    <a:pt x="2100" y="2992"/>
                  </a:lnTo>
                  <a:lnTo>
                    <a:pt x="2205" y="2624"/>
                  </a:lnTo>
                  <a:lnTo>
                    <a:pt x="2310" y="2309"/>
                  </a:lnTo>
                  <a:lnTo>
                    <a:pt x="2415" y="2099"/>
                  </a:lnTo>
                  <a:lnTo>
                    <a:pt x="2572" y="1942"/>
                  </a:lnTo>
                  <a:lnTo>
                    <a:pt x="2782" y="1785"/>
                  </a:lnTo>
                  <a:lnTo>
                    <a:pt x="2992" y="1680"/>
                  </a:lnTo>
                  <a:lnTo>
                    <a:pt x="3307" y="1575"/>
                  </a:lnTo>
                  <a:close/>
                  <a:moveTo>
                    <a:pt x="3464" y="0"/>
                  </a:moveTo>
                  <a:lnTo>
                    <a:pt x="2887" y="53"/>
                  </a:lnTo>
                  <a:lnTo>
                    <a:pt x="2415" y="158"/>
                  </a:lnTo>
                  <a:lnTo>
                    <a:pt x="1942" y="263"/>
                  </a:lnTo>
                  <a:lnTo>
                    <a:pt x="1575" y="473"/>
                  </a:lnTo>
                  <a:lnTo>
                    <a:pt x="1208" y="683"/>
                  </a:lnTo>
                  <a:lnTo>
                    <a:pt x="945" y="945"/>
                  </a:lnTo>
                  <a:lnTo>
                    <a:pt x="683" y="1260"/>
                  </a:lnTo>
                  <a:lnTo>
                    <a:pt x="525" y="1627"/>
                  </a:lnTo>
                  <a:lnTo>
                    <a:pt x="368" y="1994"/>
                  </a:lnTo>
                  <a:lnTo>
                    <a:pt x="210" y="2362"/>
                  </a:lnTo>
                  <a:lnTo>
                    <a:pt x="53" y="3254"/>
                  </a:lnTo>
                  <a:lnTo>
                    <a:pt x="1" y="4199"/>
                  </a:lnTo>
                  <a:lnTo>
                    <a:pt x="1" y="5248"/>
                  </a:lnTo>
                  <a:lnTo>
                    <a:pt x="1" y="8240"/>
                  </a:lnTo>
                  <a:lnTo>
                    <a:pt x="53" y="9919"/>
                  </a:lnTo>
                  <a:lnTo>
                    <a:pt x="105" y="10391"/>
                  </a:lnTo>
                  <a:lnTo>
                    <a:pt x="158" y="10706"/>
                  </a:lnTo>
                  <a:lnTo>
                    <a:pt x="315" y="11178"/>
                  </a:lnTo>
                  <a:lnTo>
                    <a:pt x="473" y="11546"/>
                  </a:lnTo>
                  <a:lnTo>
                    <a:pt x="630" y="11808"/>
                  </a:lnTo>
                  <a:lnTo>
                    <a:pt x="788" y="12070"/>
                  </a:lnTo>
                  <a:lnTo>
                    <a:pt x="998" y="12280"/>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0"/>
                  </a:lnTo>
                  <a:lnTo>
                    <a:pt x="6141" y="12280"/>
                  </a:lnTo>
                  <a:lnTo>
                    <a:pt x="6403" y="12070"/>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3"/>
                  </a:lnTo>
                  <a:lnTo>
                    <a:pt x="4514" y="11336"/>
                  </a:lnTo>
                  <a:lnTo>
                    <a:pt x="4356" y="11388"/>
                  </a:lnTo>
                  <a:lnTo>
                    <a:pt x="4146" y="11493"/>
                  </a:lnTo>
                  <a:lnTo>
                    <a:pt x="3674" y="11546"/>
                  </a:lnTo>
                  <a:lnTo>
                    <a:pt x="3412" y="11493"/>
                  </a:lnTo>
                  <a:lnTo>
                    <a:pt x="3202" y="11493"/>
                  </a:lnTo>
                  <a:lnTo>
                    <a:pt x="2782" y="11336"/>
                  </a:lnTo>
                  <a:lnTo>
                    <a:pt x="2520" y="11073"/>
                  </a:lnTo>
                  <a:lnTo>
                    <a:pt x="2310" y="10811"/>
                  </a:lnTo>
                  <a:lnTo>
                    <a:pt x="2205" y="10496"/>
                  </a:lnTo>
                  <a:lnTo>
                    <a:pt x="2152" y="10234"/>
                  </a:lnTo>
                  <a:lnTo>
                    <a:pt x="2047" y="9709"/>
                  </a:lnTo>
                  <a:lnTo>
                    <a:pt x="2047" y="8554"/>
                  </a:lnTo>
                  <a:lnTo>
                    <a:pt x="2047" y="6980"/>
                  </a:lnTo>
                  <a:lnTo>
                    <a:pt x="7138" y="6980"/>
                  </a:lnTo>
                  <a:lnTo>
                    <a:pt x="7138" y="3936"/>
                  </a:lnTo>
                  <a:lnTo>
                    <a:pt x="7085" y="3254"/>
                  </a:lnTo>
                  <a:lnTo>
                    <a:pt x="7033" y="2782"/>
                  </a:lnTo>
                  <a:lnTo>
                    <a:pt x="6928" y="2309"/>
                  </a:lnTo>
                  <a:lnTo>
                    <a:pt x="6823" y="1890"/>
                  </a:lnTo>
                  <a:lnTo>
                    <a:pt x="6613" y="1522"/>
                  </a:lnTo>
                  <a:lnTo>
                    <a:pt x="6403" y="1207"/>
                  </a:lnTo>
                  <a:lnTo>
                    <a:pt x="6193" y="945"/>
                  </a:lnTo>
                  <a:lnTo>
                    <a:pt x="5931" y="683"/>
                  </a:lnTo>
                  <a:lnTo>
                    <a:pt x="5668" y="525"/>
                  </a:lnTo>
                  <a:lnTo>
                    <a:pt x="5406" y="368"/>
                  </a:lnTo>
                  <a:lnTo>
                    <a:pt x="4881" y="158"/>
                  </a:lnTo>
                  <a:lnTo>
                    <a:pt x="4304"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02" name="Google Shape;1602;p27"/>
            <p:cNvSpPr/>
            <p:nvPr/>
          </p:nvSpPr>
          <p:spPr>
            <a:xfrm>
              <a:off x="2540441" y="3164358"/>
              <a:ext cx="59290" cy="104999"/>
            </a:xfrm>
            <a:custGeom>
              <a:avLst/>
              <a:gdLst/>
              <a:ahLst/>
              <a:cxnLst/>
              <a:rect l="l" t="t" r="r" b="b"/>
              <a:pathLst>
                <a:path w="7295" h="12911" extrusionOk="0">
                  <a:moveTo>
                    <a:pt x="4619" y="0"/>
                  </a:moveTo>
                  <a:lnTo>
                    <a:pt x="4094" y="53"/>
                  </a:lnTo>
                  <a:lnTo>
                    <a:pt x="3621" y="158"/>
                  </a:lnTo>
                  <a:lnTo>
                    <a:pt x="3202" y="315"/>
                  </a:lnTo>
                  <a:lnTo>
                    <a:pt x="2834" y="525"/>
                  </a:lnTo>
                  <a:lnTo>
                    <a:pt x="2519" y="735"/>
                  </a:lnTo>
                  <a:lnTo>
                    <a:pt x="2309" y="997"/>
                  </a:lnTo>
                  <a:lnTo>
                    <a:pt x="1942" y="1417"/>
                  </a:lnTo>
                  <a:lnTo>
                    <a:pt x="1942"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099"/>
                  </a:lnTo>
                  <a:lnTo>
                    <a:pt x="5038" y="2414"/>
                  </a:lnTo>
                  <a:lnTo>
                    <a:pt x="5143" y="2887"/>
                  </a:lnTo>
                  <a:lnTo>
                    <a:pt x="5196" y="3411"/>
                  </a:lnTo>
                  <a:lnTo>
                    <a:pt x="5196" y="4618"/>
                  </a:lnTo>
                  <a:lnTo>
                    <a:pt x="5196" y="12910"/>
                  </a:lnTo>
                  <a:lnTo>
                    <a:pt x="7295" y="12910"/>
                  </a:lnTo>
                  <a:lnTo>
                    <a:pt x="7295" y="3989"/>
                  </a:lnTo>
                  <a:lnTo>
                    <a:pt x="7295" y="3306"/>
                  </a:lnTo>
                  <a:lnTo>
                    <a:pt x="7243" y="2624"/>
                  </a:lnTo>
                  <a:lnTo>
                    <a:pt x="7138" y="1942"/>
                  </a:lnTo>
                  <a:lnTo>
                    <a:pt x="7033" y="1627"/>
                  </a:lnTo>
                  <a:lnTo>
                    <a:pt x="6928" y="1312"/>
                  </a:lnTo>
                  <a:lnTo>
                    <a:pt x="6823" y="1050"/>
                  </a:lnTo>
                  <a:lnTo>
                    <a:pt x="6613" y="787"/>
                  </a:lnTo>
                  <a:lnTo>
                    <a:pt x="6403" y="578"/>
                  </a:lnTo>
                  <a:lnTo>
                    <a:pt x="6140"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03" name="Google Shape;1603;p27"/>
            <p:cNvSpPr/>
            <p:nvPr/>
          </p:nvSpPr>
          <p:spPr>
            <a:xfrm>
              <a:off x="283263" y="2878834"/>
              <a:ext cx="438901" cy="438748"/>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04" name="Google Shape;1604;p27"/>
            <p:cNvSpPr/>
            <p:nvPr/>
          </p:nvSpPr>
          <p:spPr>
            <a:xfrm>
              <a:off x="598464" y="2913837"/>
              <a:ext cx="79349" cy="87067"/>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05" name="Google Shape;1605;p27"/>
            <p:cNvSpPr/>
            <p:nvPr/>
          </p:nvSpPr>
          <p:spPr>
            <a:xfrm>
              <a:off x="521692" y="3052113"/>
              <a:ext cx="46075" cy="99444"/>
            </a:xfrm>
            <a:custGeom>
              <a:avLst/>
              <a:gdLst/>
              <a:ahLst/>
              <a:cxnLst/>
              <a:rect l="l" t="t" r="r" b="b"/>
              <a:pathLst>
                <a:path w="5669" h="12228"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3"/>
                  </a:lnTo>
                  <a:lnTo>
                    <a:pt x="578" y="11231"/>
                  </a:lnTo>
                  <a:lnTo>
                    <a:pt x="893" y="11546"/>
                  </a:lnTo>
                  <a:lnTo>
                    <a:pt x="1260" y="11808"/>
                  </a:lnTo>
                  <a:lnTo>
                    <a:pt x="1680" y="12018"/>
                  </a:lnTo>
                  <a:lnTo>
                    <a:pt x="2205" y="12175"/>
                  </a:lnTo>
                  <a:lnTo>
                    <a:pt x="2835" y="12228"/>
                  </a:lnTo>
                  <a:lnTo>
                    <a:pt x="3569" y="12175"/>
                  </a:lnTo>
                  <a:lnTo>
                    <a:pt x="4147" y="12018"/>
                  </a:lnTo>
                  <a:lnTo>
                    <a:pt x="4619" y="11808"/>
                  </a:lnTo>
                  <a:lnTo>
                    <a:pt x="4934" y="11546"/>
                  </a:lnTo>
                  <a:lnTo>
                    <a:pt x="5196" y="11231"/>
                  </a:lnTo>
                  <a:lnTo>
                    <a:pt x="5354" y="10916"/>
                  </a:lnTo>
                  <a:lnTo>
                    <a:pt x="5459" y="10601"/>
                  </a:lnTo>
                  <a:lnTo>
                    <a:pt x="5511" y="10339"/>
                  </a:lnTo>
                  <a:lnTo>
                    <a:pt x="5563" y="9971"/>
                  </a:lnTo>
                  <a:lnTo>
                    <a:pt x="5616" y="9551"/>
                  </a:lnTo>
                  <a:lnTo>
                    <a:pt x="5668" y="7872"/>
                  </a:lnTo>
                  <a:lnTo>
                    <a:pt x="4251" y="7872"/>
                  </a:lnTo>
                  <a:lnTo>
                    <a:pt x="4251" y="9289"/>
                  </a:lnTo>
                  <a:lnTo>
                    <a:pt x="4199" y="9866"/>
                  </a:lnTo>
                  <a:lnTo>
                    <a:pt x="4147" y="10129"/>
                  </a:lnTo>
                  <a:lnTo>
                    <a:pt x="4042" y="10286"/>
                  </a:lnTo>
                  <a:lnTo>
                    <a:pt x="3937" y="10496"/>
                  </a:lnTo>
                  <a:lnTo>
                    <a:pt x="3779" y="10654"/>
                  </a:lnTo>
                  <a:lnTo>
                    <a:pt x="3569" y="10811"/>
                  </a:lnTo>
                  <a:lnTo>
                    <a:pt x="3307" y="10916"/>
                  </a:lnTo>
                  <a:lnTo>
                    <a:pt x="2940" y="10968"/>
                  </a:lnTo>
                  <a:lnTo>
                    <a:pt x="2572" y="10916"/>
                  </a:lnTo>
                  <a:lnTo>
                    <a:pt x="2257" y="10811"/>
                  </a:lnTo>
                  <a:lnTo>
                    <a:pt x="1995" y="10706"/>
                  </a:lnTo>
                  <a:lnTo>
                    <a:pt x="1837" y="10496"/>
                  </a:lnTo>
                  <a:lnTo>
                    <a:pt x="1732" y="10339"/>
                  </a:lnTo>
                  <a:lnTo>
                    <a:pt x="1628" y="10129"/>
                  </a:lnTo>
                  <a:lnTo>
                    <a:pt x="1575" y="9866"/>
                  </a:lnTo>
                  <a:lnTo>
                    <a:pt x="1523" y="9184"/>
                  </a:lnTo>
                  <a:lnTo>
                    <a:pt x="1470" y="8187"/>
                  </a:lnTo>
                  <a:lnTo>
                    <a:pt x="1470" y="6298"/>
                  </a:lnTo>
                  <a:lnTo>
                    <a:pt x="1470" y="4461"/>
                  </a:lnTo>
                  <a:lnTo>
                    <a:pt x="1523" y="3516"/>
                  </a:lnTo>
                  <a:lnTo>
                    <a:pt x="1575" y="2729"/>
                  </a:lnTo>
                  <a:lnTo>
                    <a:pt x="1628" y="2309"/>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099"/>
                  </a:lnTo>
                  <a:lnTo>
                    <a:pt x="4199" y="2414"/>
                  </a:lnTo>
                  <a:lnTo>
                    <a:pt x="4199" y="3044"/>
                  </a:lnTo>
                  <a:lnTo>
                    <a:pt x="4199" y="3936"/>
                  </a:lnTo>
                  <a:lnTo>
                    <a:pt x="5563" y="3936"/>
                  </a:lnTo>
                  <a:lnTo>
                    <a:pt x="5563" y="2677"/>
                  </a:lnTo>
                  <a:lnTo>
                    <a:pt x="5563" y="2152"/>
                  </a:lnTo>
                  <a:lnTo>
                    <a:pt x="5459" y="1732"/>
                  </a:lnTo>
                  <a:lnTo>
                    <a:pt x="5301" y="1260"/>
                  </a:lnTo>
                  <a:lnTo>
                    <a:pt x="5091" y="892"/>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06" name="Google Shape;1606;p27"/>
            <p:cNvSpPr/>
            <p:nvPr/>
          </p:nvSpPr>
          <p:spPr>
            <a:xfrm>
              <a:off x="577568" y="3053821"/>
              <a:ext cx="46497" cy="96460"/>
            </a:xfrm>
            <a:custGeom>
              <a:avLst/>
              <a:gdLst/>
              <a:ahLst/>
              <a:cxnLst/>
              <a:rect l="l" t="t" r="r" b="b"/>
              <a:pathLst>
                <a:path w="5721" h="11861" extrusionOk="0">
                  <a:moveTo>
                    <a:pt x="2415" y="1365"/>
                  </a:moveTo>
                  <a:lnTo>
                    <a:pt x="3044" y="1417"/>
                  </a:lnTo>
                  <a:lnTo>
                    <a:pt x="3412" y="1470"/>
                  </a:lnTo>
                  <a:lnTo>
                    <a:pt x="3726" y="1627"/>
                  </a:lnTo>
                  <a:lnTo>
                    <a:pt x="3884" y="1784"/>
                  </a:lnTo>
                  <a:lnTo>
                    <a:pt x="4041" y="1942"/>
                  </a:lnTo>
                  <a:lnTo>
                    <a:pt x="4146" y="2152"/>
                  </a:lnTo>
                  <a:lnTo>
                    <a:pt x="4199" y="2414"/>
                  </a:lnTo>
                  <a:lnTo>
                    <a:pt x="4251" y="3044"/>
                  </a:lnTo>
                  <a:lnTo>
                    <a:pt x="4304" y="3936"/>
                  </a:lnTo>
                  <a:lnTo>
                    <a:pt x="4304" y="6560"/>
                  </a:lnTo>
                  <a:lnTo>
                    <a:pt x="4304" y="8029"/>
                  </a:lnTo>
                  <a:lnTo>
                    <a:pt x="4251" y="8817"/>
                  </a:lnTo>
                  <a:lnTo>
                    <a:pt x="4199" y="9394"/>
                  </a:lnTo>
                  <a:lnTo>
                    <a:pt x="4094" y="9761"/>
                  </a:lnTo>
                  <a:lnTo>
                    <a:pt x="3989" y="10024"/>
                  </a:lnTo>
                  <a:lnTo>
                    <a:pt x="3831" y="10234"/>
                  </a:lnTo>
                  <a:lnTo>
                    <a:pt x="3622" y="10391"/>
                  </a:lnTo>
                  <a:lnTo>
                    <a:pt x="3359" y="10444"/>
                  </a:lnTo>
                  <a:lnTo>
                    <a:pt x="3044" y="10496"/>
                  </a:lnTo>
                  <a:lnTo>
                    <a:pt x="2415" y="10548"/>
                  </a:lnTo>
                  <a:lnTo>
                    <a:pt x="1470" y="10548"/>
                  </a:lnTo>
                  <a:lnTo>
                    <a:pt x="1470" y="1365"/>
                  </a:lnTo>
                  <a:close/>
                  <a:moveTo>
                    <a:pt x="0" y="0"/>
                  </a:moveTo>
                  <a:lnTo>
                    <a:pt x="0" y="11860"/>
                  </a:lnTo>
                  <a:lnTo>
                    <a:pt x="3097" y="11860"/>
                  </a:lnTo>
                  <a:lnTo>
                    <a:pt x="3517" y="11808"/>
                  </a:lnTo>
                  <a:lnTo>
                    <a:pt x="3936" y="11703"/>
                  </a:lnTo>
                  <a:lnTo>
                    <a:pt x="4304" y="11598"/>
                  </a:lnTo>
                  <a:lnTo>
                    <a:pt x="4671" y="11388"/>
                  </a:lnTo>
                  <a:lnTo>
                    <a:pt x="4986" y="11126"/>
                  </a:lnTo>
                  <a:lnTo>
                    <a:pt x="5248" y="10758"/>
                  </a:lnTo>
                  <a:lnTo>
                    <a:pt x="5353" y="10496"/>
                  </a:lnTo>
                  <a:lnTo>
                    <a:pt x="5511" y="10234"/>
                  </a:lnTo>
                  <a:lnTo>
                    <a:pt x="5616" y="9604"/>
                  </a:lnTo>
                  <a:lnTo>
                    <a:pt x="5668" y="8869"/>
                  </a:lnTo>
                  <a:lnTo>
                    <a:pt x="5721" y="8082"/>
                  </a:lnTo>
                  <a:lnTo>
                    <a:pt x="5721" y="5091"/>
                  </a:lnTo>
                  <a:lnTo>
                    <a:pt x="5721" y="3306"/>
                  </a:lnTo>
                  <a:lnTo>
                    <a:pt x="5668" y="2152"/>
                  </a:lnTo>
                  <a:lnTo>
                    <a:pt x="5563" y="1784"/>
                  </a:lnTo>
                  <a:lnTo>
                    <a:pt x="5458" y="1417"/>
                  </a:lnTo>
                  <a:lnTo>
                    <a:pt x="5301" y="1155"/>
                  </a:lnTo>
                  <a:lnTo>
                    <a:pt x="5143" y="892"/>
                  </a:lnTo>
                  <a:lnTo>
                    <a:pt x="4881" y="577"/>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07" name="Google Shape;1607;p27"/>
            <p:cNvSpPr/>
            <p:nvPr/>
          </p:nvSpPr>
          <p:spPr>
            <a:xfrm>
              <a:off x="631738" y="3052113"/>
              <a:ext cx="46928" cy="99444"/>
            </a:xfrm>
            <a:custGeom>
              <a:avLst/>
              <a:gdLst/>
              <a:ahLst/>
              <a:cxnLst/>
              <a:rect l="l" t="t" r="r" b="b"/>
              <a:pathLst>
                <a:path w="5774" h="12228"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6"/>
                  </a:lnTo>
                  <a:lnTo>
                    <a:pt x="420" y="3884"/>
                  </a:lnTo>
                  <a:lnTo>
                    <a:pt x="525" y="4251"/>
                  </a:lnTo>
                  <a:lnTo>
                    <a:pt x="735" y="4566"/>
                  </a:lnTo>
                  <a:lnTo>
                    <a:pt x="945" y="4933"/>
                  </a:lnTo>
                  <a:lnTo>
                    <a:pt x="1260" y="5301"/>
                  </a:lnTo>
                  <a:lnTo>
                    <a:pt x="1627" y="5720"/>
                  </a:lnTo>
                  <a:lnTo>
                    <a:pt x="3254" y="7400"/>
                  </a:lnTo>
                  <a:lnTo>
                    <a:pt x="3726" y="7872"/>
                  </a:lnTo>
                  <a:lnTo>
                    <a:pt x="4041" y="8344"/>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8"/>
                  </a:lnTo>
                  <a:lnTo>
                    <a:pt x="2414" y="10916"/>
                  </a:lnTo>
                  <a:lnTo>
                    <a:pt x="2100" y="10758"/>
                  </a:lnTo>
                  <a:lnTo>
                    <a:pt x="1837" y="10601"/>
                  </a:lnTo>
                  <a:lnTo>
                    <a:pt x="1680" y="10391"/>
                  </a:lnTo>
                  <a:lnTo>
                    <a:pt x="1522" y="10129"/>
                  </a:lnTo>
                  <a:lnTo>
                    <a:pt x="1470" y="9919"/>
                  </a:lnTo>
                  <a:lnTo>
                    <a:pt x="1417" y="9551"/>
                  </a:lnTo>
                  <a:lnTo>
                    <a:pt x="1417" y="7977"/>
                  </a:lnTo>
                  <a:lnTo>
                    <a:pt x="0" y="7977"/>
                  </a:lnTo>
                  <a:lnTo>
                    <a:pt x="0" y="9289"/>
                  </a:lnTo>
                  <a:lnTo>
                    <a:pt x="53" y="9919"/>
                  </a:lnTo>
                  <a:lnTo>
                    <a:pt x="105" y="10234"/>
                  </a:lnTo>
                  <a:lnTo>
                    <a:pt x="210" y="10549"/>
                  </a:lnTo>
                  <a:lnTo>
                    <a:pt x="315" y="10863"/>
                  </a:lnTo>
                  <a:lnTo>
                    <a:pt x="473" y="11126"/>
                  </a:lnTo>
                  <a:lnTo>
                    <a:pt x="683" y="11388"/>
                  </a:lnTo>
                  <a:lnTo>
                    <a:pt x="945" y="11651"/>
                  </a:lnTo>
                  <a:lnTo>
                    <a:pt x="1155" y="11808"/>
                  </a:lnTo>
                  <a:lnTo>
                    <a:pt x="1575" y="12018"/>
                  </a:lnTo>
                  <a:lnTo>
                    <a:pt x="2152" y="12175"/>
                  </a:lnTo>
                  <a:lnTo>
                    <a:pt x="2519" y="12228"/>
                  </a:lnTo>
                  <a:lnTo>
                    <a:pt x="2887" y="12228"/>
                  </a:lnTo>
                  <a:lnTo>
                    <a:pt x="3307" y="12175"/>
                  </a:lnTo>
                  <a:lnTo>
                    <a:pt x="3726" y="12123"/>
                  </a:lnTo>
                  <a:lnTo>
                    <a:pt x="4199" y="11966"/>
                  </a:lnTo>
                  <a:lnTo>
                    <a:pt x="4671" y="11756"/>
                  </a:lnTo>
                  <a:lnTo>
                    <a:pt x="4881" y="11598"/>
                  </a:lnTo>
                  <a:lnTo>
                    <a:pt x="5091" y="11388"/>
                  </a:lnTo>
                  <a:lnTo>
                    <a:pt x="5301" y="11178"/>
                  </a:lnTo>
                  <a:lnTo>
                    <a:pt x="5458" y="10863"/>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8"/>
                  </a:lnTo>
                  <a:lnTo>
                    <a:pt x="2362" y="4251"/>
                  </a:lnTo>
                  <a:lnTo>
                    <a:pt x="1995" y="3726"/>
                  </a:lnTo>
                  <a:lnTo>
                    <a:pt x="1890" y="3516"/>
                  </a:lnTo>
                  <a:lnTo>
                    <a:pt x="1785" y="3254"/>
                  </a:lnTo>
                  <a:lnTo>
                    <a:pt x="1732" y="2992"/>
                  </a:lnTo>
                  <a:lnTo>
                    <a:pt x="1732" y="2677"/>
                  </a:lnTo>
                  <a:lnTo>
                    <a:pt x="1732" y="2309"/>
                  </a:lnTo>
                  <a:lnTo>
                    <a:pt x="1785" y="2099"/>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4"/>
                  </a:lnTo>
                  <a:lnTo>
                    <a:pt x="4199" y="2204"/>
                  </a:lnTo>
                  <a:lnTo>
                    <a:pt x="4199" y="2624"/>
                  </a:lnTo>
                  <a:lnTo>
                    <a:pt x="4251" y="3674"/>
                  </a:lnTo>
                  <a:lnTo>
                    <a:pt x="5563" y="3674"/>
                  </a:lnTo>
                  <a:lnTo>
                    <a:pt x="5563" y="2624"/>
                  </a:lnTo>
                  <a:lnTo>
                    <a:pt x="5511" y="1890"/>
                  </a:lnTo>
                  <a:lnTo>
                    <a:pt x="5406" y="1417"/>
                  </a:lnTo>
                  <a:lnTo>
                    <a:pt x="5196" y="997"/>
                  </a:lnTo>
                  <a:lnTo>
                    <a:pt x="4986" y="682"/>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08" name="Google Shape;1608;p27"/>
            <p:cNvSpPr/>
            <p:nvPr/>
          </p:nvSpPr>
          <p:spPr>
            <a:xfrm>
              <a:off x="520838" y="3171612"/>
              <a:ext cx="46928" cy="99452"/>
            </a:xfrm>
            <a:custGeom>
              <a:avLst/>
              <a:gdLst/>
              <a:ahLst/>
              <a:cxnLst/>
              <a:rect l="l" t="t" r="r" b="b"/>
              <a:pathLst>
                <a:path w="5774" h="12229" extrusionOk="0">
                  <a:moveTo>
                    <a:pt x="3045" y="0"/>
                  </a:moveTo>
                  <a:lnTo>
                    <a:pt x="2572" y="53"/>
                  </a:lnTo>
                  <a:lnTo>
                    <a:pt x="2152" y="105"/>
                  </a:lnTo>
                  <a:lnTo>
                    <a:pt x="1785" y="210"/>
                  </a:lnTo>
                  <a:lnTo>
                    <a:pt x="1470" y="368"/>
                  </a:lnTo>
                  <a:lnTo>
                    <a:pt x="1208" y="525"/>
                  </a:lnTo>
                  <a:lnTo>
                    <a:pt x="998" y="735"/>
                  </a:lnTo>
                  <a:lnTo>
                    <a:pt x="788" y="945"/>
                  </a:lnTo>
                  <a:lnTo>
                    <a:pt x="630" y="1155"/>
                  </a:lnTo>
                  <a:lnTo>
                    <a:pt x="473" y="1627"/>
                  </a:lnTo>
                  <a:lnTo>
                    <a:pt x="368" y="2047"/>
                  </a:lnTo>
                  <a:lnTo>
                    <a:pt x="316" y="2467"/>
                  </a:lnTo>
                  <a:lnTo>
                    <a:pt x="316" y="2782"/>
                  </a:lnTo>
                  <a:lnTo>
                    <a:pt x="316" y="3149"/>
                  </a:lnTo>
                  <a:lnTo>
                    <a:pt x="368" y="3517"/>
                  </a:lnTo>
                  <a:lnTo>
                    <a:pt x="421" y="3884"/>
                  </a:lnTo>
                  <a:lnTo>
                    <a:pt x="578" y="4251"/>
                  </a:lnTo>
                  <a:lnTo>
                    <a:pt x="735" y="4566"/>
                  </a:lnTo>
                  <a:lnTo>
                    <a:pt x="998" y="4933"/>
                  </a:lnTo>
                  <a:lnTo>
                    <a:pt x="1260" y="5301"/>
                  </a:lnTo>
                  <a:lnTo>
                    <a:pt x="1680" y="5721"/>
                  </a:lnTo>
                  <a:lnTo>
                    <a:pt x="3254" y="7400"/>
                  </a:lnTo>
                  <a:lnTo>
                    <a:pt x="3727" y="7872"/>
                  </a:lnTo>
                  <a:lnTo>
                    <a:pt x="4094" y="8345"/>
                  </a:lnTo>
                  <a:lnTo>
                    <a:pt x="4199" y="8607"/>
                  </a:lnTo>
                  <a:lnTo>
                    <a:pt x="4304" y="8869"/>
                  </a:lnTo>
                  <a:lnTo>
                    <a:pt x="4356" y="9132"/>
                  </a:lnTo>
                  <a:lnTo>
                    <a:pt x="4356" y="9499"/>
                  </a:lnTo>
                  <a:lnTo>
                    <a:pt x="4304" y="9919"/>
                  </a:lnTo>
                  <a:lnTo>
                    <a:pt x="4199" y="10234"/>
                  </a:lnTo>
                  <a:lnTo>
                    <a:pt x="4042" y="10496"/>
                  </a:lnTo>
                  <a:lnTo>
                    <a:pt x="3779" y="10706"/>
                  </a:lnTo>
                  <a:lnTo>
                    <a:pt x="3569" y="10811"/>
                  </a:lnTo>
                  <a:lnTo>
                    <a:pt x="3307" y="10916"/>
                  </a:lnTo>
                  <a:lnTo>
                    <a:pt x="2887" y="10969"/>
                  </a:lnTo>
                  <a:lnTo>
                    <a:pt x="2415" y="10916"/>
                  </a:lnTo>
                  <a:lnTo>
                    <a:pt x="2100" y="10759"/>
                  </a:lnTo>
                  <a:lnTo>
                    <a:pt x="1837" y="10601"/>
                  </a:lnTo>
                  <a:lnTo>
                    <a:pt x="1680" y="10391"/>
                  </a:lnTo>
                  <a:lnTo>
                    <a:pt x="1575" y="10129"/>
                  </a:lnTo>
                  <a:lnTo>
                    <a:pt x="1470" y="9919"/>
                  </a:lnTo>
                  <a:lnTo>
                    <a:pt x="1470" y="9552"/>
                  </a:lnTo>
                  <a:lnTo>
                    <a:pt x="1418" y="7977"/>
                  </a:lnTo>
                  <a:lnTo>
                    <a:pt x="1" y="7977"/>
                  </a:lnTo>
                  <a:lnTo>
                    <a:pt x="1" y="9289"/>
                  </a:lnTo>
                  <a:lnTo>
                    <a:pt x="53" y="9919"/>
                  </a:lnTo>
                  <a:lnTo>
                    <a:pt x="106" y="10234"/>
                  </a:lnTo>
                  <a:lnTo>
                    <a:pt x="211" y="10549"/>
                  </a:lnTo>
                  <a:lnTo>
                    <a:pt x="316" y="10864"/>
                  </a:lnTo>
                  <a:lnTo>
                    <a:pt x="473" y="11126"/>
                  </a:lnTo>
                  <a:lnTo>
                    <a:pt x="683" y="11388"/>
                  </a:lnTo>
                  <a:lnTo>
                    <a:pt x="945" y="11651"/>
                  </a:lnTo>
                  <a:lnTo>
                    <a:pt x="1208" y="11808"/>
                  </a:lnTo>
                  <a:lnTo>
                    <a:pt x="1575" y="12018"/>
                  </a:lnTo>
                  <a:lnTo>
                    <a:pt x="2152" y="12176"/>
                  </a:lnTo>
                  <a:lnTo>
                    <a:pt x="2520" y="12228"/>
                  </a:lnTo>
                  <a:lnTo>
                    <a:pt x="2940" y="12228"/>
                  </a:lnTo>
                  <a:lnTo>
                    <a:pt x="3307" y="12176"/>
                  </a:lnTo>
                  <a:lnTo>
                    <a:pt x="3727" y="12123"/>
                  </a:lnTo>
                  <a:lnTo>
                    <a:pt x="4199" y="11966"/>
                  </a:lnTo>
                  <a:lnTo>
                    <a:pt x="4671" y="11756"/>
                  </a:lnTo>
                  <a:lnTo>
                    <a:pt x="4934" y="11598"/>
                  </a:lnTo>
                  <a:lnTo>
                    <a:pt x="5144" y="11388"/>
                  </a:lnTo>
                  <a:lnTo>
                    <a:pt x="5301" y="11178"/>
                  </a:lnTo>
                  <a:lnTo>
                    <a:pt x="5459" y="10864"/>
                  </a:lnTo>
                  <a:lnTo>
                    <a:pt x="5616" y="10601"/>
                  </a:lnTo>
                  <a:lnTo>
                    <a:pt x="5721" y="10234"/>
                  </a:lnTo>
                  <a:lnTo>
                    <a:pt x="5773" y="9814"/>
                  </a:lnTo>
                  <a:lnTo>
                    <a:pt x="5773" y="9394"/>
                  </a:lnTo>
                  <a:lnTo>
                    <a:pt x="5773" y="8922"/>
                  </a:lnTo>
                  <a:lnTo>
                    <a:pt x="5721" y="8502"/>
                  </a:lnTo>
                  <a:lnTo>
                    <a:pt x="5616" y="8082"/>
                  </a:lnTo>
                  <a:lnTo>
                    <a:pt x="5459" y="7767"/>
                  </a:lnTo>
                  <a:lnTo>
                    <a:pt x="5249" y="7400"/>
                  </a:lnTo>
                  <a:lnTo>
                    <a:pt x="5039" y="7085"/>
                  </a:lnTo>
                  <a:lnTo>
                    <a:pt x="4409" y="6350"/>
                  </a:lnTo>
                  <a:lnTo>
                    <a:pt x="2887" y="4829"/>
                  </a:lnTo>
                  <a:lnTo>
                    <a:pt x="2362" y="4251"/>
                  </a:lnTo>
                  <a:lnTo>
                    <a:pt x="1995" y="3726"/>
                  </a:lnTo>
                  <a:lnTo>
                    <a:pt x="1890" y="3517"/>
                  </a:lnTo>
                  <a:lnTo>
                    <a:pt x="1785" y="3254"/>
                  </a:lnTo>
                  <a:lnTo>
                    <a:pt x="1733" y="2992"/>
                  </a:lnTo>
                  <a:lnTo>
                    <a:pt x="1733" y="2677"/>
                  </a:lnTo>
                  <a:lnTo>
                    <a:pt x="1733" y="2310"/>
                  </a:lnTo>
                  <a:lnTo>
                    <a:pt x="1785" y="2100"/>
                  </a:lnTo>
                  <a:lnTo>
                    <a:pt x="1890" y="1837"/>
                  </a:lnTo>
                  <a:lnTo>
                    <a:pt x="2047" y="1627"/>
                  </a:lnTo>
                  <a:lnTo>
                    <a:pt x="2257" y="1417"/>
                  </a:lnTo>
                  <a:lnTo>
                    <a:pt x="2572" y="1312"/>
                  </a:lnTo>
                  <a:lnTo>
                    <a:pt x="2992" y="1260"/>
                  </a:lnTo>
                  <a:lnTo>
                    <a:pt x="3307" y="1312"/>
                  </a:lnTo>
                  <a:lnTo>
                    <a:pt x="3622" y="1365"/>
                  </a:lnTo>
                  <a:lnTo>
                    <a:pt x="3832" y="1522"/>
                  </a:lnTo>
                  <a:lnTo>
                    <a:pt x="3989" y="1680"/>
                  </a:lnTo>
                  <a:lnTo>
                    <a:pt x="4094" y="1837"/>
                  </a:lnTo>
                  <a:lnTo>
                    <a:pt x="4147" y="1995"/>
                  </a:lnTo>
                  <a:lnTo>
                    <a:pt x="4199" y="2205"/>
                  </a:lnTo>
                  <a:lnTo>
                    <a:pt x="4252" y="2624"/>
                  </a:lnTo>
                  <a:lnTo>
                    <a:pt x="4252" y="3674"/>
                  </a:lnTo>
                  <a:lnTo>
                    <a:pt x="5564" y="3674"/>
                  </a:lnTo>
                  <a:lnTo>
                    <a:pt x="5564" y="2624"/>
                  </a:lnTo>
                  <a:lnTo>
                    <a:pt x="5511" y="1890"/>
                  </a:lnTo>
                  <a:lnTo>
                    <a:pt x="5406" y="1417"/>
                  </a:lnTo>
                  <a:lnTo>
                    <a:pt x="5249" y="998"/>
                  </a:lnTo>
                  <a:lnTo>
                    <a:pt x="4986" y="683"/>
                  </a:lnTo>
                  <a:lnTo>
                    <a:pt x="4724" y="473"/>
                  </a:lnTo>
                  <a:lnTo>
                    <a:pt x="4461" y="315"/>
                  </a:lnTo>
                  <a:lnTo>
                    <a:pt x="4147" y="158"/>
                  </a:lnTo>
                  <a:lnTo>
                    <a:pt x="3884" y="105"/>
                  </a:lnTo>
                  <a:lnTo>
                    <a:pt x="3569" y="53"/>
                  </a:lnTo>
                  <a:lnTo>
                    <a:pt x="3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09" name="Google Shape;1609;p27"/>
            <p:cNvSpPr/>
            <p:nvPr/>
          </p:nvSpPr>
          <p:spPr>
            <a:xfrm>
              <a:off x="575861" y="3172889"/>
              <a:ext cx="46075" cy="96891"/>
            </a:xfrm>
            <a:custGeom>
              <a:avLst/>
              <a:gdLst/>
              <a:ahLst/>
              <a:cxnLst/>
              <a:rect l="l" t="t" r="r" b="b"/>
              <a:pathLst>
                <a:path w="5669" h="11914" extrusionOk="0">
                  <a:moveTo>
                    <a:pt x="1" y="1"/>
                  </a:moveTo>
                  <a:lnTo>
                    <a:pt x="1" y="11914"/>
                  </a:lnTo>
                  <a:lnTo>
                    <a:pt x="1470" y="11914"/>
                  </a:lnTo>
                  <a:lnTo>
                    <a:pt x="1260" y="1628"/>
                  </a:lnTo>
                  <a:lnTo>
                    <a:pt x="3569" y="11914"/>
                  </a:lnTo>
                  <a:lnTo>
                    <a:pt x="5668" y="11914"/>
                  </a:lnTo>
                  <a:lnTo>
                    <a:pt x="5668"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10" name="Google Shape;1610;p27"/>
            <p:cNvSpPr/>
            <p:nvPr/>
          </p:nvSpPr>
          <p:spPr>
            <a:xfrm>
              <a:off x="631307" y="3171612"/>
              <a:ext cx="46075" cy="99452"/>
            </a:xfrm>
            <a:custGeom>
              <a:avLst/>
              <a:gdLst/>
              <a:ahLst/>
              <a:cxnLst/>
              <a:rect l="l" t="t" r="r" b="b"/>
              <a:pathLst>
                <a:path w="5669" h="12229" extrusionOk="0">
                  <a:moveTo>
                    <a:pt x="2992" y="0"/>
                  </a:moveTo>
                  <a:lnTo>
                    <a:pt x="2520" y="53"/>
                  </a:lnTo>
                  <a:lnTo>
                    <a:pt x="2153" y="105"/>
                  </a:lnTo>
                  <a:lnTo>
                    <a:pt x="1838" y="158"/>
                  </a:lnTo>
                  <a:lnTo>
                    <a:pt x="1523" y="263"/>
                  </a:lnTo>
                  <a:lnTo>
                    <a:pt x="1260" y="420"/>
                  </a:lnTo>
                  <a:lnTo>
                    <a:pt x="1050" y="578"/>
                  </a:lnTo>
                  <a:lnTo>
                    <a:pt x="683" y="945"/>
                  </a:lnTo>
                  <a:lnTo>
                    <a:pt x="421"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4" y="9971"/>
                  </a:lnTo>
                  <a:lnTo>
                    <a:pt x="5616" y="9552"/>
                  </a:lnTo>
                  <a:lnTo>
                    <a:pt x="5669" y="7872"/>
                  </a:lnTo>
                  <a:lnTo>
                    <a:pt x="4252" y="7872"/>
                  </a:lnTo>
                  <a:lnTo>
                    <a:pt x="4252"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8" y="10496"/>
                  </a:lnTo>
                  <a:lnTo>
                    <a:pt x="1733"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8" y="1837"/>
                  </a:lnTo>
                  <a:lnTo>
                    <a:pt x="1995" y="1575"/>
                  </a:lnTo>
                  <a:lnTo>
                    <a:pt x="2205" y="1417"/>
                  </a:lnTo>
                  <a:lnTo>
                    <a:pt x="2572" y="1312"/>
                  </a:lnTo>
                  <a:lnTo>
                    <a:pt x="2992" y="1260"/>
                  </a:lnTo>
                  <a:lnTo>
                    <a:pt x="3360" y="1312"/>
                  </a:lnTo>
                  <a:lnTo>
                    <a:pt x="3674" y="1417"/>
                  </a:lnTo>
                  <a:lnTo>
                    <a:pt x="3884" y="1627"/>
                  </a:lnTo>
                  <a:lnTo>
                    <a:pt x="4042" y="1837"/>
                  </a:lnTo>
                  <a:lnTo>
                    <a:pt x="4147" y="2100"/>
                  </a:lnTo>
                  <a:lnTo>
                    <a:pt x="4199" y="2414"/>
                  </a:lnTo>
                  <a:lnTo>
                    <a:pt x="4199" y="3044"/>
                  </a:lnTo>
                  <a:lnTo>
                    <a:pt x="4199" y="3936"/>
                  </a:lnTo>
                  <a:lnTo>
                    <a:pt x="5564" y="3936"/>
                  </a:lnTo>
                  <a:lnTo>
                    <a:pt x="5564" y="2677"/>
                  </a:lnTo>
                  <a:lnTo>
                    <a:pt x="5564" y="2152"/>
                  </a:lnTo>
                  <a:lnTo>
                    <a:pt x="5459" y="1732"/>
                  </a:lnTo>
                  <a:lnTo>
                    <a:pt x="5301" y="1260"/>
                  </a:lnTo>
                  <a:lnTo>
                    <a:pt x="5091" y="893"/>
                  </a:lnTo>
                  <a:lnTo>
                    <a:pt x="4776" y="630"/>
                  </a:lnTo>
                  <a:lnTo>
                    <a:pt x="4462" y="368"/>
                  </a:lnTo>
                  <a:lnTo>
                    <a:pt x="4094" y="210"/>
                  </a:lnTo>
                  <a:lnTo>
                    <a:pt x="3727" y="105"/>
                  </a:lnTo>
                  <a:lnTo>
                    <a:pt x="3360"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11" name="Google Shape;1611;p27"/>
            <p:cNvSpPr/>
            <p:nvPr/>
          </p:nvSpPr>
          <p:spPr>
            <a:xfrm>
              <a:off x="277298" y="2872865"/>
              <a:ext cx="450841" cy="450687"/>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pic>
        <p:nvPicPr>
          <p:cNvPr id="1612" name="Google Shape;1612;p27"/>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1613" name="Google Shape;1613;p27"/>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000_Branding Slide_Northwest Territories_FR">
  <p:cSld name="TITLE_1_9">
    <p:spTree>
      <p:nvGrpSpPr>
        <p:cNvPr id="1" name="Shape 1614"/>
        <p:cNvGrpSpPr/>
        <p:nvPr/>
      </p:nvGrpSpPr>
      <p:grpSpPr>
        <a:xfrm>
          <a:off x="0" y="0"/>
          <a:ext cx="0" cy="0"/>
          <a:chOff x="0" y="0"/>
          <a:chExt cx="0" cy="0"/>
        </a:xfrm>
      </p:grpSpPr>
      <p:pic>
        <p:nvPicPr>
          <p:cNvPr id="1615" name="Google Shape;1615;p28"/>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1616" name="Google Shape;1616;p28"/>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009668">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8"/>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Aurore boréale, Territoires du Nord-Ouest - Photo Shutterstock</a:t>
            </a:r>
            <a:endParaRPr sz="1400" b="0" i="0" u="none" strike="noStrike" cap="none">
              <a:solidFill>
                <a:srgbClr val="FFFFFF"/>
              </a:solidFill>
              <a:latin typeface="Source Sans Pro"/>
              <a:ea typeface="Source Sans Pro"/>
              <a:cs typeface="Source Sans Pro"/>
              <a:sym typeface="Source Sans Pro"/>
            </a:endParaRPr>
          </a:p>
        </p:txBody>
      </p:sp>
      <p:sp>
        <p:nvSpPr>
          <p:cNvPr id="1618" name="Google Shape;1618;p28"/>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9" name="Google Shape;1619;p28"/>
          <p:cNvGrpSpPr/>
          <p:nvPr/>
        </p:nvGrpSpPr>
        <p:grpSpPr>
          <a:xfrm>
            <a:off x="429700" y="1254487"/>
            <a:ext cx="4858710" cy="923133"/>
            <a:chOff x="277295" y="3594869"/>
            <a:chExt cx="2318861" cy="440573"/>
          </a:xfrm>
        </p:grpSpPr>
        <p:sp>
          <p:nvSpPr>
            <p:cNvPr id="1620" name="Google Shape;1620;p28"/>
            <p:cNvSpPr/>
            <p:nvPr/>
          </p:nvSpPr>
          <p:spPr>
            <a:xfrm>
              <a:off x="837311" y="3632417"/>
              <a:ext cx="71128" cy="146860"/>
            </a:xfrm>
            <a:custGeom>
              <a:avLst/>
              <a:gdLst/>
              <a:ahLst/>
              <a:cxnLst/>
              <a:rect l="l" t="t" r="r" b="b"/>
              <a:pathLst>
                <a:path w="8765" h="18473" extrusionOk="0">
                  <a:moveTo>
                    <a:pt x="4619" y="0"/>
                  </a:moveTo>
                  <a:lnTo>
                    <a:pt x="3884" y="53"/>
                  </a:lnTo>
                  <a:lnTo>
                    <a:pt x="3254" y="158"/>
                  </a:lnTo>
                  <a:lnTo>
                    <a:pt x="2677" y="315"/>
                  </a:lnTo>
                  <a:lnTo>
                    <a:pt x="2204" y="525"/>
                  </a:lnTo>
                  <a:lnTo>
                    <a:pt x="1785" y="787"/>
                  </a:lnTo>
                  <a:lnTo>
                    <a:pt x="1470" y="1102"/>
                  </a:lnTo>
                  <a:lnTo>
                    <a:pt x="1207" y="1417"/>
                  </a:lnTo>
                  <a:lnTo>
                    <a:pt x="945" y="1732"/>
                  </a:lnTo>
                  <a:lnTo>
                    <a:pt x="788" y="2099"/>
                  </a:lnTo>
                  <a:lnTo>
                    <a:pt x="683" y="2467"/>
                  </a:lnTo>
                  <a:lnTo>
                    <a:pt x="525" y="3149"/>
                  </a:lnTo>
                  <a:lnTo>
                    <a:pt x="473" y="3726"/>
                  </a:lnTo>
                  <a:lnTo>
                    <a:pt x="420" y="4198"/>
                  </a:lnTo>
                  <a:lnTo>
                    <a:pt x="473" y="4776"/>
                  </a:lnTo>
                  <a:lnTo>
                    <a:pt x="525" y="5353"/>
                  </a:lnTo>
                  <a:lnTo>
                    <a:pt x="630" y="5878"/>
                  </a:lnTo>
                  <a:lnTo>
                    <a:pt x="840" y="6403"/>
                  </a:lnTo>
                  <a:lnTo>
                    <a:pt x="1102" y="6927"/>
                  </a:lnTo>
                  <a:lnTo>
                    <a:pt x="1470" y="7452"/>
                  </a:lnTo>
                  <a:lnTo>
                    <a:pt x="1942" y="8029"/>
                  </a:lnTo>
                  <a:lnTo>
                    <a:pt x="2519" y="8659"/>
                  </a:lnTo>
                  <a:lnTo>
                    <a:pt x="4933" y="11178"/>
                  </a:lnTo>
                  <a:lnTo>
                    <a:pt x="5616" y="11913"/>
                  </a:lnTo>
                  <a:lnTo>
                    <a:pt x="5930" y="12228"/>
                  </a:lnTo>
                  <a:lnTo>
                    <a:pt x="6140" y="12595"/>
                  </a:lnTo>
                  <a:lnTo>
                    <a:pt x="6350" y="12962"/>
                  </a:lnTo>
                  <a:lnTo>
                    <a:pt x="6455"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1" y="16426"/>
                  </a:lnTo>
                  <a:lnTo>
                    <a:pt x="3149" y="16321"/>
                  </a:lnTo>
                  <a:lnTo>
                    <a:pt x="2939" y="16164"/>
                  </a:lnTo>
                  <a:lnTo>
                    <a:pt x="2782" y="16006"/>
                  </a:lnTo>
                  <a:lnTo>
                    <a:pt x="2519" y="15691"/>
                  </a:lnTo>
                  <a:lnTo>
                    <a:pt x="2362" y="15324"/>
                  </a:lnTo>
                  <a:lnTo>
                    <a:pt x="2257" y="14957"/>
                  </a:lnTo>
                  <a:lnTo>
                    <a:pt x="2152" y="14432"/>
                  </a:lnTo>
                  <a:lnTo>
                    <a:pt x="2152" y="13802"/>
                  </a:lnTo>
                  <a:lnTo>
                    <a:pt x="2152" y="12018"/>
                  </a:lnTo>
                  <a:lnTo>
                    <a:pt x="0" y="12018"/>
                  </a:lnTo>
                  <a:lnTo>
                    <a:pt x="0" y="14012"/>
                  </a:lnTo>
                  <a:lnTo>
                    <a:pt x="0" y="14537"/>
                  </a:lnTo>
                  <a:lnTo>
                    <a:pt x="53" y="15009"/>
                  </a:lnTo>
                  <a:lnTo>
                    <a:pt x="158" y="15481"/>
                  </a:lnTo>
                  <a:lnTo>
                    <a:pt x="263" y="15954"/>
                  </a:lnTo>
                  <a:lnTo>
                    <a:pt x="473" y="16426"/>
                  </a:lnTo>
                  <a:lnTo>
                    <a:pt x="683" y="16846"/>
                  </a:lnTo>
                  <a:lnTo>
                    <a:pt x="997" y="17213"/>
                  </a:lnTo>
                  <a:lnTo>
                    <a:pt x="1417" y="17581"/>
                  </a:lnTo>
                  <a:lnTo>
                    <a:pt x="1785" y="17843"/>
                  </a:lnTo>
                  <a:lnTo>
                    <a:pt x="2047" y="18000"/>
                  </a:lnTo>
                  <a:lnTo>
                    <a:pt x="2414" y="18158"/>
                  </a:lnTo>
                  <a:lnTo>
                    <a:pt x="2782" y="18263"/>
                  </a:lnTo>
                  <a:lnTo>
                    <a:pt x="3254" y="18368"/>
                  </a:lnTo>
                  <a:lnTo>
                    <a:pt x="3779" y="18473"/>
                  </a:lnTo>
                  <a:lnTo>
                    <a:pt x="4986" y="18473"/>
                  </a:lnTo>
                  <a:lnTo>
                    <a:pt x="5668" y="18368"/>
                  </a:lnTo>
                  <a:lnTo>
                    <a:pt x="6350" y="18105"/>
                  </a:lnTo>
                  <a:lnTo>
                    <a:pt x="6718" y="17948"/>
                  </a:lnTo>
                  <a:lnTo>
                    <a:pt x="7085" y="17738"/>
                  </a:lnTo>
                  <a:lnTo>
                    <a:pt x="7400" y="17528"/>
                  </a:lnTo>
                  <a:lnTo>
                    <a:pt x="7715" y="17213"/>
                  </a:lnTo>
                  <a:lnTo>
                    <a:pt x="8030" y="16846"/>
                  </a:lnTo>
                  <a:lnTo>
                    <a:pt x="8240" y="16479"/>
                  </a:lnTo>
                  <a:lnTo>
                    <a:pt x="8450" y="16006"/>
                  </a:lnTo>
                  <a:lnTo>
                    <a:pt x="8607" y="15481"/>
                  </a:lnTo>
                  <a:lnTo>
                    <a:pt x="8712" y="14852"/>
                  </a:lnTo>
                  <a:lnTo>
                    <a:pt x="8764" y="14170"/>
                  </a:lnTo>
                  <a:lnTo>
                    <a:pt x="8712" y="13487"/>
                  </a:lnTo>
                  <a:lnTo>
                    <a:pt x="8607" y="12805"/>
                  </a:lnTo>
                  <a:lnTo>
                    <a:pt x="8450" y="12280"/>
                  </a:lnTo>
                  <a:lnTo>
                    <a:pt x="8240" y="11755"/>
                  </a:lnTo>
                  <a:lnTo>
                    <a:pt x="7925" y="11231"/>
                  </a:lnTo>
                  <a:lnTo>
                    <a:pt x="7557" y="10706"/>
                  </a:lnTo>
                  <a:lnTo>
                    <a:pt x="7138" y="10181"/>
                  </a:lnTo>
                  <a:lnTo>
                    <a:pt x="6613" y="9656"/>
                  </a:lnTo>
                  <a:lnTo>
                    <a:pt x="4356" y="7295"/>
                  </a:lnTo>
                  <a:lnTo>
                    <a:pt x="3569" y="6403"/>
                  </a:lnTo>
                  <a:lnTo>
                    <a:pt x="3254" y="6035"/>
                  </a:lnTo>
                  <a:lnTo>
                    <a:pt x="2992" y="5668"/>
                  </a:lnTo>
                  <a:lnTo>
                    <a:pt x="2834" y="5301"/>
                  </a:lnTo>
                  <a:lnTo>
                    <a:pt x="2677" y="4933"/>
                  </a:lnTo>
                  <a:lnTo>
                    <a:pt x="2624" y="4513"/>
                  </a:lnTo>
                  <a:lnTo>
                    <a:pt x="2624" y="4041"/>
                  </a:lnTo>
                  <a:lnTo>
                    <a:pt x="2624" y="3516"/>
                  </a:lnTo>
                  <a:lnTo>
                    <a:pt x="2677" y="3149"/>
                  </a:lnTo>
                  <a:lnTo>
                    <a:pt x="2834" y="2782"/>
                  </a:lnTo>
                  <a:lnTo>
                    <a:pt x="3044" y="2467"/>
                  </a:lnTo>
                  <a:lnTo>
                    <a:pt x="3202" y="2309"/>
                  </a:lnTo>
                  <a:lnTo>
                    <a:pt x="3411" y="2204"/>
                  </a:lnTo>
                  <a:lnTo>
                    <a:pt x="3621" y="2047"/>
                  </a:lnTo>
                  <a:lnTo>
                    <a:pt x="3884" y="1994"/>
                  </a:lnTo>
                  <a:lnTo>
                    <a:pt x="4146" y="1942"/>
                  </a:lnTo>
                  <a:lnTo>
                    <a:pt x="5038" y="1942"/>
                  </a:lnTo>
                  <a:lnTo>
                    <a:pt x="5406" y="2099"/>
                  </a:lnTo>
                  <a:lnTo>
                    <a:pt x="5773" y="2309"/>
                  </a:lnTo>
                  <a:lnTo>
                    <a:pt x="5983" y="2519"/>
                  </a:lnTo>
                  <a:lnTo>
                    <a:pt x="6140" y="2782"/>
                  </a:lnTo>
                  <a:lnTo>
                    <a:pt x="6245" y="2991"/>
                  </a:lnTo>
                  <a:lnTo>
                    <a:pt x="6350" y="3359"/>
                  </a:lnTo>
                  <a:lnTo>
                    <a:pt x="6403" y="3936"/>
                  </a:lnTo>
                  <a:lnTo>
                    <a:pt x="6455" y="5563"/>
                  </a:lnTo>
                  <a:lnTo>
                    <a:pt x="8397" y="5563"/>
                  </a:lnTo>
                  <a:lnTo>
                    <a:pt x="8397" y="3936"/>
                  </a:lnTo>
                  <a:lnTo>
                    <a:pt x="8345" y="2834"/>
                  </a:lnTo>
                  <a:lnTo>
                    <a:pt x="8292" y="2467"/>
                  </a:lnTo>
                  <a:lnTo>
                    <a:pt x="8187" y="2099"/>
                  </a:lnTo>
                  <a:lnTo>
                    <a:pt x="8030" y="1784"/>
                  </a:lnTo>
                  <a:lnTo>
                    <a:pt x="7872" y="1470"/>
                  </a:lnTo>
                  <a:lnTo>
                    <a:pt x="7557" y="1050"/>
                  </a:lnTo>
                  <a:lnTo>
                    <a:pt x="7138"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8"/>
            <p:cNvSpPr/>
            <p:nvPr/>
          </p:nvSpPr>
          <p:spPr>
            <a:xfrm>
              <a:off x="920782" y="3674552"/>
              <a:ext cx="58347" cy="104725"/>
            </a:xfrm>
            <a:custGeom>
              <a:avLst/>
              <a:gdLst/>
              <a:ahLst/>
              <a:cxnLst/>
              <a:rect l="l" t="t" r="r" b="b"/>
              <a:pathLst>
                <a:path w="7190" h="13173" extrusionOk="0">
                  <a:moveTo>
                    <a:pt x="3989" y="1575"/>
                  </a:moveTo>
                  <a:lnTo>
                    <a:pt x="4199" y="1627"/>
                  </a:lnTo>
                  <a:lnTo>
                    <a:pt x="4409" y="1732"/>
                  </a:lnTo>
                  <a:lnTo>
                    <a:pt x="4566" y="1837"/>
                  </a:lnTo>
                  <a:lnTo>
                    <a:pt x="4881" y="2100"/>
                  </a:lnTo>
                  <a:lnTo>
                    <a:pt x="5038" y="2415"/>
                  </a:lnTo>
                  <a:lnTo>
                    <a:pt x="5143" y="2782"/>
                  </a:lnTo>
                  <a:lnTo>
                    <a:pt x="5248" y="3149"/>
                  </a:lnTo>
                  <a:lnTo>
                    <a:pt x="5248" y="3779"/>
                  </a:lnTo>
                  <a:lnTo>
                    <a:pt x="5248" y="5353"/>
                  </a:lnTo>
                  <a:lnTo>
                    <a:pt x="2047" y="5353"/>
                  </a:lnTo>
                  <a:lnTo>
                    <a:pt x="2099" y="3464"/>
                  </a:lnTo>
                  <a:lnTo>
                    <a:pt x="2152" y="2992"/>
                  </a:lnTo>
                  <a:lnTo>
                    <a:pt x="2204" y="2624"/>
                  </a:lnTo>
                  <a:lnTo>
                    <a:pt x="2362" y="2310"/>
                  </a:lnTo>
                  <a:lnTo>
                    <a:pt x="2467" y="2100"/>
                  </a:lnTo>
                  <a:lnTo>
                    <a:pt x="2624" y="1942"/>
                  </a:lnTo>
                  <a:lnTo>
                    <a:pt x="2782" y="1785"/>
                  </a:lnTo>
                  <a:lnTo>
                    <a:pt x="3044" y="1680"/>
                  </a:lnTo>
                  <a:lnTo>
                    <a:pt x="3359" y="1575"/>
                  </a:lnTo>
                  <a:close/>
                  <a:moveTo>
                    <a:pt x="3516" y="1"/>
                  </a:moveTo>
                  <a:lnTo>
                    <a:pt x="2939" y="53"/>
                  </a:lnTo>
                  <a:lnTo>
                    <a:pt x="2414" y="158"/>
                  </a:lnTo>
                  <a:lnTo>
                    <a:pt x="1994" y="263"/>
                  </a:lnTo>
                  <a:lnTo>
                    <a:pt x="1575" y="473"/>
                  </a:lnTo>
                  <a:lnTo>
                    <a:pt x="1260" y="683"/>
                  </a:lnTo>
                  <a:lnTo>
                    <a:pt x="945"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473" y="11546"/>
                  </a:lnTo>
                  <a:lnTo>
                    <a:pt x="683" y="11808"/>
                  </a:lnTo>
                  <a:lnTo>
                    <a:pt x="840" y="12071"/>
                  </a:lnTo>
                  <a:lnTo>
                    <a:pt x="1050" y="12281"/>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4"/>
                  </a:lnTo>
                  <a:lnTo>
                    <a:pt x="4566" y="11336"/>
                  </a:lnTo>
                  <a:lnTo>
                    <a:pt x="4409" y="11389"/>
                  </a:lnTo>
                  <a:lnTo>
                    <a:pt x="4199" y="11493"/>
                  </a:lnTo>
                  <a:lnTo>
                    <a:pt x="3674" y="11546"/>
                  </a:lnTo>
                  <a:lnTo>
                    <a:pt x="3464" y="11493"/>
                  </a:lnTo>
                  <a:lnTo>
                    <a:pt x="3202" y="11493"/>
                  </a:lnTo>
                  <a:lnTo>
                    <a:pt x="2834" y="11336"/>
                  </a:lnTo>
                  <a:lnTo>
                    <a:pt x="2572" y="11074"/>
                  </a:lnTo>
                  <a:lnTo>
                    <a:pt x="2362" y="10811"/>
                  </a:lnTo>
                  <a:lnTo>
                    <a:pt x="2257" y="10496"/>
                  </a:lnTo>
                  <a:lnTo>
                    <a:pt x="2152" y="10234"/>
                  </a:lnTo>
                  <a:lnTo>
                    <a:pt x="2099" y="9709"/>
                  </a:lnTo>
                  <a:lnTo>
                    <a:pt x="2047" y="8555"/>
                  </a:lnTo>
                  <a:lnTo>
                    <a:pt x="2047" y="6980"/>
                  </a:lnTo>
                  <a:lnTo>
                    <a:pt x="7190" y="6980"/>
                  </a:lnTo>
                  <a:lnTo>
                    <a:pt x="7137" y="3936"/>
                  </a:lnTo>
                  <a:lnTo>
                    <a:pt x="7137"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8"/>
            <p:cNvSpPr/>
            <p:nvPr/>
          </p:nvSpPr>
          <p:spPr>
            <a:xfrm>
              <a:off x="995310" y="3674552"/>
              <a:ext cx="43870" cy="102642"/>
            </a:xfrm>
            <a:custGeom>
              <a:avLst/>
              <a:gdLst/>
              <a:ahLst/>
              <a:cxnLst/>
              <a:rect l="l" t="t" r="r" b="b"/>
              <a:pathLst>
                <a:path w="5406" h="12911" extrusionOk="0">
                  <a:moveTo>
                    <a:pt x="5038" y="1"/>
                  </a:moveTo>
                  <a:lnTo>
                    <a:pt x="4671" y="53"/>
                  </a:lnTo>
                  <a:lnTo>
                    <a:pt x="4303" y="105"/>
                  </a:lnTo>
                  <a:lnTo>
                    <a:pt x="4041" y="210"/>
                  </a:lnTo>
                  <a:lnTo>
                    <a:pt x="3726" y="368"/>
                  </a:lnTo>
                  <a:lnTo>
                    <a:pt x="3464" y="525"/>
                  </a:lnTo>
                  <a:lnTo>
                    <a:pt x="3044" y="893"/>
                  </a:lnTo>
                  <a:lnTo>
                    <a:pt x="2677" y="1313"/>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2"/>
                  </a:lnTo>
                  <a:lnTo>
                    <a:pt x="2677" y="3149"/>
                  </a:lnTo>
                  <a:lnTo>
                    <a:pt x="2939" y="2834"/>
                  </a:lnTo>
                  <a:lnTo>
                    <a:pt x="3254" y="2572"/>
                  </a:lnTo>
                  <a:lnTo>
                    <a:pt x="3621" y="2362"/>
                  </a:lnTo>
                  <a:lnTo>
                    <a:pt x="3936" y="2257"/>
                  </a:lnTo>
                  <a:lnTo>
                    <a:pt x="4303" y="2205"/>
                  </a:lnTo>
                  <a:lnTo>
                    <a:pt x="4671" y="2152"/>
                  </a:lnTo>
                  <a:lnTo>
                    <a:pt x="5406" y="2152"/>
                  </a:lnTo>
                  <a:lnTo>
                    <a:pt x="5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8"/>
            <p:cNvSpPr/>
            <p:nvPr/>
          </p:nvSpPr>
          <p:spPr>
            <a:xfrm>
              <a:off x="1046410" y="3676222"/>
              <a:ext cx="64319" cy="100973"/>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8"/>
            <p:cNvSpPr/>
            <p:nvPr/>
          </p:nvSpPr>
          <p:spPr>
            <a:xfrm>
              <a:off x="112008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8"/>
            <p:cNvSpPr/>
            <p:nvPr/>
          </p:nvSpPr>
          <p:spPr>
            <a:xfrm>
              <a:off x="1152879" y="3674552"/>
              <a:ext cx="58355" cy="104725"/>
            </a:xfrm>
            <a:custGeom>
              <a:avLst/>
              <a:gdLst/>
              <a:ahLst/>
              <a:cxnLst/>
              <a:rect l="l" t="t" r="r" b="b"/>
              <a:pathLst>
                <a:path w="7191" h="13173" extrusionOk="0">
                  <a:moveTo>
                    <a:pt x="3097" y="1"/>
                  </a:moveTo>
                  <a:lnTo>
                    <a:pt x="2520"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1"/>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1"/>
                  </a:lnTo>
                  <a:lnTo>
                    <a:pt x="6298" y="12176"/>
                  </a:lnTo>
                  <a:lnTo>
                    <a:pt x="6560" y="11861"/>
                  </a:lnTo>
                  <a:lnTo>
                    <a:pt x="6718" y="11546"/>
                  </a:lnTo>
                  <a:lnTo>
                    <a:pt x="6875" y="11179"/>
                  </a:lnTo>
                  <a:lnTo>
                    <a:pt x="6980" y="10759"/>
                  </a:lnTo>
                  <a:lnTo>
                    <a:pt x="7138" y="9972"/>
                  </a:lnTo>
                  <a:lnTo>
                    <a:pt x="7190" y="9079"/>
                  </a:lnTo>
                  <a:lnTo>
                    <a:pt x="7190" y="8187"/>
                  </a:lnTo>
                  <a:lnTo>
                    <a:pt x="5248" y="8187"/>
                  </a:lnTo>
                  <a:lnTo>
                    <a:pt x="5248" y="8974"/>
                  </a:lnTo>
                  <a:lnTo>
                    <a:pt x="5248" y="9604"/>
                  </a:lnTo>
                  <a:lnTo>
                    <a:pt x="5143" y="10181"/>
                  </a:lnTo>
                  <a:lnTo>
                    <a:pt x="5039" y="10654"/>
                  </a:lnTo>
                  <a:lnTo>
                    <a:pt x="4829"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5"/>
                  </a:lnTo>
                  <a:lnTo>
                    <a:pt x="5091" y="2362"/>
                  </a:lnTo>
                  <a:lnTo>
                    <a:pt x="5196" y="2834"/>
                  </a:lnTo>
                  <a:lnTo>
                    <a:pt x="5248" y="3412"/>
                  </a:lnTo>
                  <a:lnTo>
                    <a:pt x="5248" y="4829"/>
                  </a:lnTo>
                  <a:lnTo>
                    <a:pt x="7190" y="4829"/>
                  </a:lnTo>
                  <a:lnTo>
                    <a:pt x="7190" y="3884"/>
                  </a:lnTo>
                  <a:lnTo>
                    <a:pt x="7138" y="2992"/>
                  </a:lnTo>
                  <a:lnTo>
                    <a:pt x="7033" y="2205"/>
                  </a:lnTo>
                  <a:lnTo>
                    <a:pt x="6928" y="1837"/>
                  </a:lnTo>
                  <a:lnTo>
                    <a:pt x="6770" y="1470"/>
                  </a:lnTo>
                  <a:lnTo>
                    <a:pt x="6560" y="1155"/>
                  </a:lnTo>
                  <a:lnTo>
                    <a:pt x="6351"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8"/>
            <p:cNvSpPr/>
            <p:nvPr/>
          </p:nvSpPr>
          <p:spPr>
            <a:xfrm>
              <a:off x="1225703" y="3674552"/>
              <a:ext cx="58355" cy="104725"/>
            </a:xfrm>
            <a:custGeom>
              <a:avLst/>
              <a:gdLst/>
              <a:ahLst/>
              <a:cxnLst/>
              <a:rect l="l" t="t" r="r" b="b"/>
              <a:pathLst>
                <a:path w="7191" h="13173" extrusionOk="0">
                  <a:moveTo>
                    <a:pt x="3936" y="1575"/>
                  </a:moveTo>
                  <a:lnTo>
                    <a:pt x="4199" y="1627"/>
                  </a:lnTo>
                  <a:lnTo>
                    <a:pt x="4409" y="1732"/>
                  </a:lnTo>
                  <a:lnTo>
                    <a:pt x="4566" y="1837"/>
                  </a:lnTo>
                  <a:lnTo>
                    <a:pt x="4829" y="2100"/>
                  </a:lnTo>
                  <a:lnTo>
                    <a:pt x="5039" y="2415"/>
                  </a:lnTo>
                  <a:lnTo>
                    <a:pt x="5143" y="2782"/>
                  </a:lnTo>
                  <a:lnTo>
                    <a:pt x="5196" y="3149"/>
                  </a:lnTo>
                  <a:lnTo>
                    <a:pt x="5248" y="3779"/>
                  </a:lnTo>
                  <a:lnTo>
                    <a:pt x="5248" y="5353"/>
                  </a:lnTo>
                  <a:lnTo>
                    <a:pt x="2047" y="5353"/>
                  </a:lnTo>
                  <a:lnTo>
                    <a:pt x="2100" y="3464"/>
                  </a:lnTo>
                  <a:lnTo>
                    <a:pt x="2100" y="2992"/>
                  </a:lnTo>
                  <a:lnTo>
                    <a:pt x="2205" y="2624"/>
                  </a:lnTo>
                  <a:lnTo>
                    <a:pt x="2362" y="2310"/>
                  </a:lnTo>
                  <a:lnTo>
                    <a:pt x="2467" y="2100"/>
                  </a:lnTo>
                  <a:lnTo>
                    <a:pt x="2624" y="1942"/>
                  </a:lnTo>
                  <a:lnTo>
                    <a:pt x="2782" y="1785"/>
                  </a:lnTo>
                  <a:lnTo>
                    <a:pt x="3044" y="1680"/>
                  </a:lnTo>
                  <a:lnTo>
                    <a:pt x="3307" y="1575"/>
                  </a:lnTo>
                  <a:close/>
                  <a:moveTo>
                    <a:pt x="3517" y="1"/>
                  </a:moveTo>
                  <a:lnTo>
                    <a:pt x="2939" y="53"/>
                  </a:lnTo>
                  <a:lnTo>
                    <a:pt x="2415" y="158"/>
                  </a:lnTo>
                  <a:lnTo>
                    <a:pt x="1942" y="263"/>
                  </a:lnTo>
                  <a:lnTo>
                    <a:pt x="1575" y="473"/>
                  </a:lnTo>
                  <a:lnTo>
                    <a:pt x="1260" y="683"/>
                  </a:lnTo>
                  <a:lnTo>
                    <a:pt x="945" y="945"/>
                  </a:lnTo>
                  <a:lnTo>
                    <a:pt x="735" y="1260"/>
                  </a:lnTo>
                  <a:lnTo>
                    <a:pt x="525" y="1627"/>
                  </a:lnTo>
                  <a:lnTo>
                    <a:pt x="368" y="1995"/>
                  </a:lnTo>
                  <a:lnTo>
                    <a:pt x="263" y="2362"/>
                  </a:lnTo>
                  <a:lnTo>
                    <a:pt x="105" y="3254"/>
                  </a:lnTo>
                  <a:lnTo>
                    <a:pt x="0" y="4199"/>
                  </a:lnTo>
                  <a:lnTo>
                    <a:pt x="0" y="5248"/>
                  </a:lnTo>
                  <a:lnTo>
                    <a:pt x="0" y="8240"/>
                  </a:lnTo>
                  <a:lnTo>
                    <a:pt x="105" y="9919"/>
                  </a:lnTo>
                  <a:lnTo>
                    <a:pt x="105" y="10391"/>
                  </a:lnTo>
                  <a:lnTo>
                    <a:pt x="210" y="10706"/>
                  </a:lnTo>
                  <a:lnTo>
                    <a:pt x="315" y="11179"/>
                  </a:lnTo>
                  <a:lnTo>
                    <a:pt x="473" y="11546"/>
                  </a:lnTo>
                  <a:lnTo>
                    <a:pt x="630" y="11808"/>
                  </a:lnTo>
                  <a:lnTo>
                    <a:pt x="840" y="12071"/>
                  </a:lnTo>
                  <a:lnTo>
                    <a:pt x="1050" y="12281"/>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4"/>
                  </a:lnTo>
                  <a:lnTo>
                    <a:pt x="4566" y="11336"/>
                  </a:lnTo>
                  <a:lnTo>
                    <a:pt x="4356" y="11389"/>
                  </a:lnTo>
                  <a:lnTo>
                    <a:pt x="4199" y="11493"/>
                  </a:lnTo>
                  <a:lnTo>
                    <a:pt x="3674" y="11546"/>
                  </a:lnTo>
                  <a:lnTo>
                    <a:pt x="3412" y="11493"/>
                  </a:lnTo>
                  <a:lnTo>
                    <a:pt x="3202" y="11493"/>
                  </a:lnTo>
                  <a:lnTo>
                    <a:pt x="2834"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5" y="1522"/>
                  </a:lnTo>
                  <a:lnTo>
                    <a:pt x="6455" y="1208"/>
                  </a:lnTo>
                  <a:lnTo>
                    <a:pt x="6246"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8"/>
            <p:cNvSpPr/>
            <p:nvPr/>
          </p:nvSpPr>
          <p:spPr>
            <a:xfrm>
              <a:off x="1347501" y="3674552"/>
              <a:ext cx="59207" cy="102642"/>
            </a:xfrm>
            <a:custGeom>
              <a:avLst/>
              <a:gdLst/>
              <a:ahLst/>
              <a:cxnLst/>
              <a:rect l="l" t="t" r="r" b="b"/>
              <a:pathLst>
                <a:path w="7296" h="12911" extrusionOk="0">
                  <a:moveTo>
                    <a:pt x="4671" y="1"/>
                  </a:moveTo>
                  <a:lnTo>
                    <a:pt x="4094" y="53"/>
                  </a:lnTo>
                  <a:lnTo>
                    <a:pt x="3622" y="158"/>
                  </a:lnTo>
                  <a:lnTo>
                    <a:pt x="3202" y="315"/>
                  </a:lnTo>
                  <a:lnTo>
                    <a:pt x="2834" y="525"/>
                  </a:lnTo>
                  <a:lnTo>
                    <a:pt x="2572" y="735"/>
                  </a:lnTo>
                  <a:lnTo>
                    <a:pt x="2310" y="998"/>
                  </a:lnTo>
                  <a:lnTo>
                    <a:pt x="1942" y="1417"/>
                  </a:lnTo>
                  <a:lnTo>
                    <a:pt x="1942" y="210"/>
                  </a:lnTo>
                  <a:lnTo>
                    <a:pt x="1" y="210"/>
                  </a:lnTo>
                  <a:lnTo>
                    <a:pt x="1" y="12910"/>
                  </a:lnTo>
                  <a:lnTo>
                    <a:pt x="2047" y="12910"/>
                  </a:lnTo>
                  <a:lnTo>
                    <a:pt x="2047" y="4724"/>
                  </a:lnTo>
                  <a:lnTo>
                    <a:pt x="2047" y="3622"/>
                  </a:lnTo>
                  <a:lnTo>
                    <a:pt x="2152" y="3097"/>
                  </a:lnTo>
                  <a:lnTo>
                    <a:pt x="2257" y="2624"/>
                  </a:lnTo>
                  <a:lnTo>
                    <a:pt x="2467" y="2205"/>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100"/>
                  </a:lnTo>
                  <a:lnTo>
                    <a:pt x="5039" y="2415"/>
                  </a:lnTo>
                  <a:lnTo>
                    <a:pt x="5144" y="2887"/>
                  </a:lnTo>
                  <a:lnTo>
                    <a:pt x="5196" y="3412"/>
                  </a:lnTo>
                  <a:lnTo>
                    <a:pt x="5249" y="4619"/>
                  </a:lnTo>
                  <a:lnTo>
                    <a:pt x="5249" y="12910"/>
                  </a:lnTo>
                  <a:lnTo>
                    <a:pt x="7295" y="12910"/>
                  </a:lnTo>
                  <a:lnTo>
                    <a:pt x="7295" y="3989"/>
                  </a:lnTo>
                  <a:lnTo>
                    <a:pt x="7295" y="3307"/>
                  </a:lnTo>
                  <a:lnTo>
                    <a:pt x="7243" y="2624"/>
                  </a:lnTo>
                  <a:lnTo>
                    <a:pt x="7138" y="1942"/>
                  </a:lnTo>
                  <a:lnTo>
                    <a:pt x="7085" y="1627"/>
                  </a:lnTo>
                  <a:lnTo>
                    <a:pt x="6980" y="1313"/>
                  </a:lnTo>
                  <a:lnTo>
                    <a:pt x="6823" y="1050"/>
                  </a:lnTo>
                  <a:lnTo>
                    <a:pt x="6665" y="788"/>
                  </a:lnTo>
                  <a:lnTo>
                    <a:pt x="6456" y="578"/>
                  </a:lnTo>
                  <a:lnTo>
                    <a:pt x="6193" y="368"/>
                  </a:lnTo>
                  <a:lnTo>
                    <a:pt x="5878" y="210"/>
                  </a:lnTo>
                  <a:lnTo>
                    <a:pt x="5511" y="105"/>
                  </a:lnTo>
                  <a:lnTo>
                    <a:pt x="5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8"/>
            <p:cNvSpPr/>
            <p:nvPr/>
          </p:nvSpPr>
          <p:spPr>
            <a:xfrm>
              <a:off x="1425007" y="3676222"/>
              <a:ext cx="58777" cy="103056"/>
            </a:xfrm>
            <a:custGeom>
              <a:avLst/>
              <a:gdLst/>
              <a:ahLst/>
              <a:cxnLst/>
              <a:rect l="l" t="t" r="r" b="b"/>
              <a:pathLst>
                <a:path w="7243" h="12963" extrusionOk="0">
                  <a:moveTo>
                    <a:pt x="1" y="0"/>
                  </a:moveTo>
                  <a:lnTo>
                    <a:pt x="1" y="8030"/>
                  </a:lnTo>
                  <a:lnTo>
                    <a:pt x="1" y="9447"/>
                  </a:lnTo>
                  <a:lnTo>
                    <a:pt x="53" y="10496"/>
                  </a:lnTo>
                  <a:lnTo>
                    <a:pt x="158" y="10916"/>
                  </a:lnTo>
                  <a:lnTo>
                    <a:pt x="263" y="11283"/>
                  </a:lnTo>
                  <a:lnTo>
                    <a:pt x="368" y="11651"/>
                  </a:lnTo>
                  <a:lnTo>
                    <a:pt x="578" y="11966"/>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6"/>
                  </a:lnTo>
                  <a:lnTo>
                    <a:pt x="5301" y="11546"/>
                  </a:lnTo>
                  <a:lnTo>
                    <a:pt x="5301" y="12700"/>
                  </a:lnTo>
                  <a:lnTo>
                    <a:pt x="7243" y="12700"/>
                  </a:lnTo>
                  <a:lnTo>
                    <a:pt x="7243" y="0"/>
                  </a:lnTo>
                  <a:lnTo>
                    <a:pt x="5249" y="0"/>
                  </a:lnTo>
                  <a:lnTo>
                    <a:pt x="5249" y="8345"/>
                  </a:lnTo>
                  <a:lnTo>
                    <a:pt x="5249" y="9342"/>
                  </a:lnTo>
                  <a:lnTo>
                    <a:pt x="5196" y="9867"/>
                  </a:lnTo>
                  <a:lnTo>
                    <a:pt x="5039" y="10339"/>
                  </a:lnTo>
                  <a:lnTo>
                    <a:pt x="4829" y="10811"/>
                  </a:lnTo>
                  <a:lnTo>
                    <a:pt x="4671" y="10969"/>
                  </a:lnTo>
                  <a:lnTo>
                    <a:pt x="4514" y="11126"/>
                  </a:lnTo>
                  <a:lnTo>
                    <a:pt x="4304" y="11231"/>
                  </a:lnTo>
                  <a:lnTo>
                    <a:pt x="4094" y="11336"/>
                  </a:lnTo>
                  <a:lnTo>
                    <a:pt x="3832" y="11388"/>
                  </a:lnTo>
                  <a:lnTo>
                    <a:pt x="3517" y="11441"/>
                  </a:lnTo>
                  <a:lnTo>
                    <a:pt x="3255" y="11388"/>
                  </a:lnTo>
                  <a:lnTo>
                    <a:pt x="3045" y="11336"/>
                  </a:lnTo>
                  <a:lnTo>
                    <a:pt x="2835" y="11283"/>
                  </a:lnTo>
                  <a:lnTo>
                    <a:pt x="2677" y="11179"/>
                  </a:lnTo>
                  <a:lnTo>
                    <a:pt x="2415" y="10969"/>
                  </a:lnTo>
                  <a:lnTo>
                    <a:pt x="2257" y="10706"/>
                  </a:lnTo>
                  <a:lnTo>
                    <a:pt x="2152" y="10391"/>
                  </a:lnTo>
                  <a:lnTo>
                    <a:pt x="2048" y="10076"/>
                  </a:lnTo>
                  <a:lnTo>
                    <a:pt x="2048" y="9552"/>
                  </a:lnTo>
                  <a:lnTo>
                    <a:pt x="1995" y="8345"/>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8"/>
            <p:cNvSpPr/>
            <p:nvPr/>
          </p:nvSpPr>
          <p:spPr>
            <a:xfrm>
              <a:off x="1502092" y="3674552"/>
              <a:ext cx="102217" cy="102642"/>
            </a:xfrm>
            <a:custGeom>
              <a:avLst/>
              <a:gdLst/>
              <a:ahLst/>
              <a:cxnLst/>
              <a:rect l="l" t="t" r="r" b="b"/>
              <a:pathLst>
                <a:path w="12596" h="12911" extrusionOk="0">
                  <a:moveTo>
                    <a:pt x="4619" y="1"/>
                  </a:moveTo>
                  <a:lnTo>
                    <a:pt x="4094" y="53"/>
                  </a:lnTo>
                  <a:lnTo>
                    <a:pt x="3569" y="158"/>
                  </a:lnTo>
                  <a:lnTo>
                    <a:pt x="3202" y="315"/>
                  </a:lnTo>
                  <a:lnTo>
                    <a:pt x="2834" y="578"/>
                  </a:lnTo>
                  <a:lnTo>
                    <a:pt x="2520" y="788"/>
                  </a:lnTo>
                  <a:lnTo>
                    <a:pt x="2257" y="1050"/>
                  </a:lnTo>
                  <a:lnTo>
                    <a:pt x="1890" y="1470"/>
                  </a:lnTo>
                  <a:lnTo>
                    <a:pt x="1890" y="210"/>
                  </a:lnTo>
                  <a:lnTo>
                    <a:pt x="1" y="210"/>
                  </a:lnTo>
                  <a:lnTo>
                    <a:pt x="1" y="12910"/>
                  </a:lnTo>
                  <a:lnTo>
                    <a:pt x="2047" y="12910"/>
                  </a:lnTo>
                  <a:lnTo>
                    <a:pt x="2047" y="4619"/>
                  </a:lnTo>
                  <a:lnTo>
                    <a:pt x="2047" y="3517"/>
                  </a:lnTo>
                  <a:lnTo>
                    <a:pt x="2100" y="3044"/>
                  </a:lnTo>
                  <a:lnTo>
                    <a:pt x="2257" y="2572"/>
                  </a:lnTo>
                  <a:lnTo>
                    <a:pt x="2415" y="2152"/>
                  </a:lnTo>
                  <a:lnTo>
                    <a:pt x="2572" y="1995"/>
                  </a:lnTo>
                  <a:lnTo>
                    <a:pt x="2730" y="1837"/>
                  </a:lnTo>
                  <a:lnTo>
                    <a:pt x="2939" y="1732"/>
                  </a:lnTo>
                  <a:lnTo>
                    <a:pt x="3149" y="1627"/>
                  </a:lnTo>
                  <a:lnTo>
                    <a:pt x="3412" y="1575"/>
                  </a:lnTo>
                  <a:lnTo>
                    <a:pt x="3989" y="1575"/>
                  </a:lnTo>
                  <a:lnTo>
                    <a:pt x="4199" y="1627"/>
                  </a:lnTo>
                  <a:lnTo>
                    <a:pt x="4409" y="1680"/>
                  </a:lnTo>
                  <a:lnTo>
                    <a:pt x="4619" y="1785"/>
                  </a:lnTo>
                  <a:lnTo>
                    <a:pt x="4776" y="1942"/>
                  </a:lnTo>
                  <a:lnTo>
                    <a:pt x="4881" y="2100"/>
                  </a:lnTo>
                  <a:lnTo>
                    <a:pt x="5091" y="2467"/>
                  </a:lnTo>
                  <a:lnTo>
                    <a:pt x="5196" y="2887"/>
                  </a:lnTo>
                  <a:lnTo>
                    <a:pt x="5249" y="3412"/>
                  </a:lnTo>
                  <a:lnTo>
                    <a:pt x="5249" y="4619"/>
                  </a:lnTo>
                  <a:lnTo>
                    <a:pt x="5249" y="12910"/>
                  </a:lnTo>
                  <a:lnTo>
                    <a:pt x="7295" y="12910"/>
                  </a:lnTo>
                  <a:lnTo>
                    <a:pt x="7295" y="4619"/>
                  </a:lnTo>
                  <a:lnTo>
                    <a:pt x="7348" y="3569"/>
                  </a:lnTo>
                  <a:lnTo>
                    <a:pt x="7400" y="3044"/>
                  </a:lnTo>
                  <a:lnTo>
                    <a:pt x="7505" y="2572"/>
                  </a:lnTo>
                  <a:lnTo>
                    <a:pt x="7715" y="2152"/>
                  </a:lnTo>
                  <a:lnTo>
                    <a:pt x="7872" y="1995"/>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9"/>
                  </a:lnTo>
                  <a:lnTo>
                    <a:pt x="10549" y="12910"/>
                  </a:lnTo>
                  <a:lnTo>
                    <a:pt x="12596" y="12910"/>
                  </a:lnTo>
                  <a:lnTo>
                    <a:pt x="12596" y="4619"/>
                  </a:lnTo>
                  <a:lnTo>
                    <a:pt x="12596" y="3307"/>
                  </a:lnTo>
                  <a:lnTo>
                    <a:pt x="12543" y="2729"/>
                  </a:lnTo>
                  <a:lnTo>
                    <a:pt x="12491" y="2257"/>
                  </a:lnTo>
                  <a:lnTo>
                    <a:pt x="12386" y="1837"/>
                  </a:lnTo>
                  <a:lnTo>
                    <a:pt x="12228" y="1470"/>
                  </a:lnTo>
                  <a:lnTo>
                    <a:pt x="12018" y="1103"/>
                  </a:lnTo>
                  <a:lnTo>
                    <a:pt x="11756" y="788"/>
                  </a:lnTo>
                  <a:lnTo>
                    <a:pt x="11441" y="525"/>
                  </a:lnTo>
                  <a:lnTo>
                    <a:pt x="11126" y="315"/>
                  </a:lnTo>
                  <a:lnTo>
                    <a:pt x="10811" y="210"/>
                  </a:lnTo>
                  <a:lnTo>
                    <a:pt x="10549" y="105"/>
                  </a:lnTo>
                  <a:lnTo>
                    <a:pt x="10077" y="1"/>
                  </a:lnTo>
                  <a:lnTo>
                    <a:pt x="9762" y="1"/>
                  </a:lnTo>
                  <a:lnTo>
                    <a:pt x="9237" y="53"/>
                  </a:lnTo>
                  <a:lnTo>
                    <a:pt x="8765" y="158"/>
                  </a:lnTo>
                  <a:lnTo>
                    <a:pt x="8345" y="315"/>
                  </a:lnTo>
                  <a:lnTo>
                    <a:pt x="8030" y="525"/>
                  </a:lnTo>
                  <a:lnTo>
                    <a:pt x="7715" y="788"/>
                  </a:lnTo>
                  <a:lnTo>
                    <a:pt x="7505" y="1050"/>
                  </a:lnTo>
                  <a:lnTo>
                    <a:pt x="7138" y="1470"/>
                  </a:lnTo>
                  <a:lnTo>
                    <a:pt x="6823" y="1050"/>
                  </a:lnTo>
                  <a:lnTo>
                    <a:pt x="6613" y="788"/>
                  </a:lnTo>
                  <a:lnTo>
                    <a:pt x="6403" y="578"/>
                  </a:lnTo>
                  <a:lnTo>
                    <a:pt x="6036" y="315"/>
                  </a:lnTo>
                  <a:lnTo>
                    <a:pt x="5668" y="158"/>
                  </a:lnTo>
                  <a:lnTo>
                    <a:pt x="519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8"/>
            <p:cNvSpPr/>
            <p:nvPr/>
          </p:nvSpPr>
          <p:spPr>
            <a:xfrm>
              <a:off x="1620482" y="3641591"/>
              <a:ext cx="58355" cy="137686"/>
            </a:xfrm>
            <a:custGeom>
              <a:avLst/>
              <a:gdLst/>
              <a:ahLst/>
              <a:cxnLst/>
              <a:rect l="l" t="t" r="r" b="b"/>
              <a:pathLst>
                <a:path w="7191" h="17319" extrusionOk="0">
                  <a:moveTo>
                    <a:pt x="3832" y="1"/>
                  </a:moveTo>
                  <a:lnTo>
                    <a:pt x="2520" y="2782"/>
                  </a:lnTo>
                  <a:lnTo>
                    <a:pt x="4147" y="2782"/>
                  </a:lnTo>
                  <a:lnTo>
                    <a:pt x="6613" y="1"/>
                  </a:lnTo>
                  <a:close/>
                  <a:moveTo>
                    <a:pt x="3989" y="5721"/>
                  </a:moveTo>
                  <a:lnTo>
                    <a:pt x="4199" y="5773"/>
                  </a:lnTo>
                  <a:lnTo>
                    <a:pt x="4409" y="5878"/>
                  </a:lnTo>
                  <a:lnTo>
                    <a:pt x="4567" y="5983"/>
                  </a:lnTo>
                  <a:lnTo>
                    <a:pt x="4881" y="6246"/>
                  </a:lnTo>
                  <a:lnTo>
                    <a:pt x="5039" y="6561"/>
                  </a:lnTo>
                  <a:lnTo>
                    <a:pt x="5196" y="6928"/>
                  </a:lnTo>
                  <a:lnTo>
                    <a:pt x="5249" y="7295"/>
                  </a:lnTo>
                  <a:lnTo>
                    <a:pt x="5301" y="7925"/>
                  </a:lnTo>
                  <a:lnTo>
                    <a:pt x="5301" y="9499"/>
                  </a:lnTo>
                  <a:lnTo>
                    <a:pt x="2100" y="9499"/>
                  </a:lnTo>
                  <a:lnTo>
                    <a:pt x="2100" y="7610"/>
                  </a:lnTo>
                  <a:lnTo>
                    <a:pt x="2152" y="7138"/>
                  </a:lnTo>
                  <a:lnTo>
                    <a:pt x="2205" y="6770"/>
                  </a:lnTo>
                  <a:lnTo>
                    <a:pt x="2362" y="6456"/>
                  </a:lnTo>
                  <a:lnTo>
                    <a:pt x="2467" y="6246"/>
                  </a:lnTo>
                  <a:lnTo>
                    <a:pt x="2625" y="6088"/>
                  </a:lnTo>
                  <a:lnTo>
                    <a:pt x="2835" y="5931"/>
                  </a:lnTo>
                  <a:lnTo>
                    <a:pt x="3045" y="5826"/>
                  </a:lnTo>
                  <a:lnTo>
                    <a:pt x="3360" y="5721"/>
                  </a:lnTo>
                  <a:close/>
                  <a:moveTo>
                    <a:pt x="3517" y="4147"/>
                  </a:moveTo>
                  <a:lnTo>
                    <a:pt x="2940" y="4199"/>
                  </a:lnTo>
                  <a:lnTo>
                    <a:pt x="2415" y="4304"/>
                  </a:lnTo>
                  <a:lnTo>
                    <a:pt x="1995" y="4409"/>
                  </a:lnTo>
                  <a:lnTo>
                    <a:pt x="1575" y="4619"/>
                  </a:lnTo>
                  <a:lnTo>
                    <a:pt x="1260" y="4829"/>
                  </a:lnTo>
                  <a:lnTo>
                    <a:pt x="998" y="5091"/>
                  </a:lnTo>
                  <a:lnTo>
                    <a:pt x="736" y="5406"/>
                  </a:lnTo>
                  <a:lnTo>
                    <a:pt x="526" y="5773"/>
                  </a:lnTo>
                  <a:lnTo>
                    <a:pt x="368" y="6141"/>
                  </a:lnTo>
                  <a:lnTo>
                    <a:pt x="263" y="6508"/>
                  </a:lnTo>
                  <a:lnTo>
                    <a:pt x="106" y="7400"/>
                  </a:lnTo>
                  <a:lnTo>
                    <a:pt x="53" y="8345"/>
                  </a:lnTo>
                  <a:lnTo>
                    <a:pt x="1" y="9394"/>
                  </a:lnTo>
                  <a:lnTo>
                    <a:pt x="53" y="12386"/>
                  </a:lnTo>
                  <a:lnTo>
                    <a:pt x="106" y="14065"/>
                  </a:lnTo>
                  <a:lnTo>
                    <a:pt x="158" y="14537"/>
                  </a:lnTo>
                  <a:lnTo>
                    <a:pt x="211" y="14852"/>
                  </a:lnTo>
                  <a:lnTo>
                    <a:pt x="368" y="15325"/>
                  </a:lnTo>
                  <a:lnTo>
                    <a:pt x="526" y="15692"/>
                  </a:lnTo>
                  <a:lnTo>
                    <a:pt x="683" y="15954"/>
                  </a:lnTo>
                  <a:lnTo>
                    <a:pt x="841" y="16217"/>
                  </a:lnTo>
                  <a:lnTo>
                    <a:pt x="1050" y="16427"/>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7"/>
                  </a:lnTo>
                  <a:lnTo>
                    <a:pt x="6193" y="16427"/>
                  </a:lnTo>
                  <a:lnTo>
                    <a:pt x="6403" y="16217"/>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20"/>
                  </a:lnTo>
                  <a:lnTo>
                    <a:pt x="4567" y="15482"/>
                  </a:lnTo>
                  <a:lnTo>
                    <a:pt x="4409" y="15535"/>
                  </a:lnTo>
                  <a:lnTo>
                    <a:pt x="4199" y="15639"/>
                  </a:lnTo>
                  <a:lnTo>
                    <a:pt x="3727" y="15692"/>
                  </a:lnTo>
                  <a:lnTo>
                    <a:pt x="3464" y="15639"/>
                  </a:lnTo>
                  <a:lnTo>
                    <a:pt x="3202" y="15639"/>
                  </a:lnTo>
                  <a:lnTo>
                    <a:pt x="2835" y="15482"/>
                  </a:lnTo>
                  <a:lnTo>
                    <a:pt x="2572" y="15220"/>
                  </a:lnTo>
                  <a:lnTo>
                    <a:pt x="2362" y="14957"/>
                  </a:lnTo>
                  <a:lnTo>
                    <a:pt x="2257" y="14642"/>
                  </a:lnTo>
                  <a:lnTo>
                    <a:pt x="2152" y="14380"/>
                  </a:lnTo>
                  <a:lnTo>
                    <a:pt x="2100" y="13855"/>
                  </a:lnTo>
                  <a:lnTo>
                    <a:pt x="2048" y="12701"/>
                  </a:lnTo>
                  <a:lnTo>
                    <a:pt x="2100" y="11126"/>
                  </a:lnTo>
                  <a:lnTo>
                    <a:pt x="7191" y="11126"/>
                  </a:lnTo>
                  <a:lnTo>
                    <a:pt x="7191" y="8082"/>
                  </a:lnTo>
                  <a:lnTo>
                    <a:pt x="7138" y="7400"/>
                  </a:lnTo>
                  <a:lnTo>
                    <a:pt x="7086" y="6928"/>
                  </a:lnTo>
                  <a:lnTo>
                    <a:pt x="6981" y="6456"/>
                  </a:lnTo>
                  <a:lnTo>
                    <a:pt x="6823" y="6036"/>
                  </a:lnTo>
                  <a:lnTo>
                    <a:pt x="6666" y="5668"/>
                  </a:lnTo>
                  <a:lnTo>
                    <a:pt x="6456" y="5354"/>
                  </a:lnTo>
                  <a:lnTo>
                    <a:pt x="6246" y="5091"/>
                  </a:lnTo>
                  <a:lnTo>
                    <a:pt x="5983" y="4829"/>
                  </a:lnTo>
                  <a:lnTo>
                    <a:pt x="5721" y="4671"/>
                  </a:lnTo>
                  <a:lnTo>
                    <a:pt x="5459" y="4514"/>
                  </a:lnTo>
                  <a:lnTo>
                    <a:pt x="4881" y="4304"/>
                  </a:lnTo>
                  <a:lnTo>
                    <a:pt x="4357" y="4199"/>
                  </a:lnTo>
                  <a:lnTo>
                    <a:pt x="3884" y="41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8"/>
            <p:cNvSpPr/>
            <p:nvPr/>
          </p:nvSpPr>
          <p:spPr>
            <a:xfrm>
              <a:off x="1695440" y="3674552"/>
              <a:ext cx="43448" cy="102642"/>
            </a:xfrm>
            <a:custGeom>
              <a:avLst/>
              <a:gdLst/>
              <a:ahLst/>
              <a:cxnLst/>
              <a:rect l="l" t="t" r="r" b="b"/>
              <a:pathLst>
                <a:path w="5354" h="12911" extrusionOk="0">
                  <a:moveTo>
                    <a:pt x="4986" y="1"/>
                  </a:moveTo>
                  <a:lnTo>
                    <a:pt x="4618" y="53"/>
                  </a:lnTo>
                  <a:lnTo>
                    <a:pt x="4251" y="105"/>
                  </a:lnTo>
                  <a:lnTo>
                    <a:pt x="3989" y="210"/>
                  </a:lnTo>
                  <a:lnTo>
                    <a:pt x="3674" y="368"/>
                  </a:lnTo>
                  <a:lnTo>
                    <a:pt x="3464" y="525"/>
                  </a:lnTo>
                  <a:lnTo>
                    <a:pt x="2992" y="893"/>
                  </a:lnTo>
                  <a:lnTo>
                    <a:pt x="2624" y="1313"/>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2"/>
                  </a:lnTo>
                  <a:lnTo>
                    <a:pt x="2624" y="3149"/>
                  </a:lnTo>
                  <a:lnTo>
                    <a:pt x="2887" y="2834"/>
                  </a:lnTo>
                  <a:lnTo>
                    <a:pt x="3201" y="2572"/>
                  </a:lnTo>
                  <a:lnTo>
                    <a:pt x="3569" y="2362"/>
                  </a:lnTo>
                  <a:lnTo>
                    <a:pt x="3936" y="2257"/>
                  </a:lnTo>
                  <a:lnTo>
                    <a:pt x="4304" y="2205"/>
                  </a:lnTo>
                  <a:lnTo>
                    <a:pt x="4671" y="2152"/>
                  </a:lnTo>
                  <a:lnTo>
                    <a:pt x="5353" y="2152"/>
                  </a:lnTo>
                  <a:lnTo>
                    <a:pt x="5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8"/>
            <p:cNvSpPr/>
            <p:nvPr/>
          </p:nvSpPr>
          <p:spPr>
            <a:xfrm>
              <a:off x="1746970" y="3637839"/>
              <a:ext cx="16189" cy="139356"/>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8"/>
            <p:cNvSpPr/>
            <p:nvPr/>
          </p:nvSpPr>
          <p:spPr>
            <a:xfrm>
              <a:off x="1779763" y="3674552"/>
              <a:ext cx="60481" cy="134768"/>
            </a:xfrm>
            <a:custGeom>
              <a:avLst/>
              <a:gdLst/>
              <a:ahLst/>
              <a:cxnLst/>
              <a:rect l="l" t="t" r="r" b="b"/>
              <a:pathLst>
                <a:path w="7453" h="16952" extrusionOk="0">
                  <a:moveTo>
                    <a:pt x="3936" y="1627"/>
                  </a:moveTo>
                  <a:lnTo>
                    <a:pt x="4146" y="1680"/>
                  </a:lnTo>
                  <a:lnTo>
                    <a:pt x="4408" y="1785"/>
                  </a:lnTo>
                  <a:lnTo>
                    <a:pt x="4566" y="1837"/>
                  </a:lnTo>
                  <a:lnTo>
                    <a:pt x="4881" y="2100"/>
                  </a:lnTo>
                  <a:lnTo>
                    <a:pt x="5091" y="2415"/>
                  </a:lnTo>
                  <a:lnTo>
                    <a:pt x="5248" y="2729"/>
                  </a:lnTo>
                  <a:lnTo>
                    <a:pt x="5301" y="3044"/>
                  </a:lnTo>
                  <a:lnTo>
                    <a:pt x="5405" y="3569"/>
                  </a:lnTo>
                  <a:lnTo>
                    <a:pt x="5458" y="5039"/>
                  </a:lnTo>
                  <a:lnTo>
                    <a:pt x="5510" y="6508"/>
                  </a:lnTo>
                  <a:lnTo>
                    <a:pt x="5458" y="8660"/>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9"/>
                  </a:lnTo>
                  <a:lnTo>
                    <a:pt x="2729" y="11284"/>
                  </a:lnTo>
                  <a:lnTo>
                    <a:pt x="2572" y="11126"/>
                  </a:lnTo>
                  <a:lnTo>
                    <a:pt x="2467" y="10916"/>
                  </a:lnTo>
                  <a:lnTo>
                    <a:pt x="2362" y="10706"/>
                  </a:lnTo>
                  <a:lnTo>
                    <a:pt x="2257" y="10444"/>
                  </a:lnTo>
                  <a:lnTo>
                    <a:pt x="2152" y="9762"/>
                  </a:lnTo>
                  <a:lnTo>
                    <a:pt x="2099" y="8974"/>
                  </a:lnTo>
                  <a:lnTo>
                    <a:pt x="2099" y="6823"/>
                  </a:lnTo>
                  <a:lnTo>
                    <a:pt x="2099" y="4881"/>
                  </a:lnTo>
                  <a:lnTo>
                    <a:pt x="2152" y="3359"/>
                  </a:lnTo>
                  <a:lnTo>
                    <a:pt x="2204" y="2887"/>
                  </a:lnTo>
                  <a:lnTo>
                    <a:pt x="2257" y="2572"/>
                  </a:lnTo>
                  <a:lnTo>
                    <a:pt x="2414" y="2310"/>
                  </a:lnTo>
                  <a:lnTo>
                    <a:pt x="2572" y="2047"/>
                  </a:lnTo>
                  <a:lnTo>
                    <a:pt x="2834" y="1837"/>
                  </a:lnTo>
                  <a:lnTo>
                    <a:pt x="3201" y="1680"/>
                  </a:lnTo>
                  <a:lnTo>
                    <a:pt x="3621" y="1627"/>
                  </a:lnTo>
                  <a:close/>
                  <a:moveTo>
                    <a:pt x="2991" y="1"/>
                  </a:moveTo>
                  <a:lnTo>
                    <a:pt x="2519" y="53"/>
                  </a:lnTo>
                  <a:lnTo>
                    <a:pt x="2047" y="158"/>
                  </a:lnTo>
                  <a:lnTo>
                    <a:pt x="1627" y="368"/>
                  </a:lnTo>
                  <a:lnTo>
                    <a:pt x="1207" y="630"/>
                  </a:lnTo>
                  <a:lnTo>
                    <a:pt x="892" y="945"/>
                  </a:lnTo>
                  <a:lnTo>
                    <a:pt x="577" y="1365"/>
                  </a:lnTo>
                  <a:lnTo>
                    <a:pt x="315" y="1837"/>
                  </a:lnTo>
                  <a:lnTo>
                    <a:pt x="158" y="2415"/>
                  </a:lnTo>
                  <a:lnTo>
                    <a:pt x="53" y="3307"/>
                  </a:lnTo>
                  <a:lnTo>
                    <a:pt x="0" y="4514"/>
                  </a:lnTo>
                  <a:lnTo>
                    <a:pt x="0" y="6770"/>
                  </a:lnTo>
                  <a:lnTo>
                    <a:pt x="0" y="8817"/>
                  </a:lnTo>
                  <a:lnTo>
                    <a:pt x="53" y="9919"/>
                  </a:lnTo>
                  <a:lnTo>
                    <a:pt x="158" y="10706"/>
                  </a:lnTo>
                  <a:lnTo>
                    <a:pt x="315" y="11231"/>
                  </a:lnTo>
                  <a:lnTo>
                    <a:pt x="472" y="11651"/>
                  </a:lnTo>
                  <a:lnTo>
                    <a:pt x="735" y="12071"/>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281"/>
                  </a:lnTo>
                  <a:lnTo>
                    <a:pt x="5196" y="12071"/>
                  </a:lnTo>
                  <a:lnTo>
                    <a:pt x="5458" y="11651"/>
                  </a:lnTo>
                  <a:lnTo>
                    <a:pt x="5458" y="16951"/>
                  </a:lnTo>
                  <a:lnTo>
                    <a:pt x="7452" y="16951"/>
                  </a:lnTo>
                  <a:lnTo>
                    <a:pt x="7452" y="210"/>
                  </a:lnTo>
                  <a:lnTo>
                    <a:pt x="5510" y="210"/>
                  </a:lnTo>
                  <a:lnTo>
                    <a:pt x="5510" y="1575"/>
                  </a:lnTo>
                  <a:lnTo>
                    <a:pt x="5196" y="1103"/>
                  </a:lnTo>
                  <a:lnTo>
                    <a:pt x="4986" y="840"/>
                  </a:lnTo>
                  <a:lnTo>
                    <a:pt x="4723" y="578"/>
                  </a:lnTo>
                  <a:lnTo>
                    <a:pt x="4356" y="315"/>
                  </a:lnTo>
                  <a:lnTo>
                    <a:pt x="3989" y="158"/>
                  </a:lnTo>
                  <a:lnTo>
                    <a:pt x="3516" y="53"/>
                  </a:lnTo>
                  <a:lnTo>
                    <a:pt x="29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8"/>
            <p:cNvSpPr/>
            <p:nvPr/>
          </p:nvSpPr>
          <p:spPr>
            <a:xfrm>
              <a:off x="1858543" y="3676222"/>
              <a:ext cx="59207" cy="103056"/>
            </a:xfrm>
            <a:custGeom>
              <a:avLst/>
              <a:gdLst/>
              <a:ahLst/>
              <a:cxnLst/>
              <a:rect l="l" t="t" r="r" b="b"/>
              <a:pathLst>
                <a:path w="7296" h="12963" extrusionOk="0">
                  <a:moveTo>
                    <a:pt x="1" y="0"/>
                  </a:moveTo>
                  <a:lnTo>
                    <a:pt x="1" y="8030"/>
                  </a:lnTo>
                  <a:lnTo>
                    <a:pt x="1" y="9447"/>
                  </a:lnTo>
                  <a:lnTo>
                    <a:pt x="106" y="10496"/>
                  </a:lnTo>
                  <a:lnTo>
                    <a:pt x="158" y="10916"/>
                  </a:lnTo>
                  <a:lnTo>
                    <a:pt x="263" y="11283"/>
                  </a:lnTo>
                  <a:lnTo>
                    <a:pt x="421" y="11651"/>
                  </a:lnTo>
                  <a:lnTo>
                    <a:pt x="578" y="11966"/>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6"/>
                  </a:lnTo>
                  <a:lnTo>
                    <a:pt x="5354" y="11546"/>
                  </a:lnTo>
                  <a:lnTo>
                    <a:pt x="5354" y="12700"/>
                  </a:lnTo>
                  <a:lnTo>
                    <a:pt x="7295" y="12700"/>
                  </a:lnTo>
                  <a:lnTo>
                    <a:pt x="7295" y="0"/>
                  </a:lnTo>
                  <a:lnTo>
                    <a:pt x="5301" y="0"/>
                  </a:lnTo>
                  <a:lnTo>
                    <a:pt x="5301" y="8345"/>
                  </a:lnTo>
                  <a:lnTo>
                    <a:pt x="5249" y="9342"/>
                  </a:lnTo>
                  <a:lnTo>
                    <a:pt x="5196" y="9867"/>
                  </a:lnTo>
                  <a:lnTo>
                    <a:pt x="5039" y="10339"/>
                  </a:lnTo>
                  <a:lnTo>
                    <a:pt x="4829" y="10811"/>
                  </a:lnTo>
                  <a:lnTo>
                    <a:pt x="4724" y="10969"/>
                  </a:lnTo>
                  <a:lnTo>
                    <a:pt x="4514" y="11126"/>
                  </a:lnTo>
                  <a:lnTo>
                    <a:pt x="4357" y="11231"/>
                  </a:lnTo>
                  <a:lnTo>
                    <a:pt x="4094" y="11336"/>
                  </a:lnTo>
                  <a:lnTo>
                    <a:pt x="3832" y="11388"/>
                  </a:lnTo>
                  <a:lnTo>
                    <a:pt x="3517" y="11441"/>
                  </a:lnTo>
                  <a:lnTo>
                    <a:pt x="3255" y="11388"/>
                  </a:lnTo>
                  <a:lnTo>
                    <a:pt x="3045" y="11336"/>
                  </a:lnTo>
                  <a:lnTo>
                    <a:pt x="2887" y="11283"/>
                  </a:lnTo>
                  <a:lnTo>
                    <a:pt x="2677" y="11179"/>
                  </a:lnTo>
                  <a:lnTo>
                    <a:pt x="2415" y="10969"/>
                  </a:lnTo>
                  <a:lnTo>
                    <a:pt x="2257" y="10706"/>
                  </a:lnTo>
                  <a:lnTo>
                    <a:pt x="2152" y="10391"/>
                  </a:lnTo>
                  <a:lnTo>
                    <a:pt x="2100" y="10076"/>
                  </a:lnTo>
                  <a:lnTo>
                    <a:pt x="2047" y="9552"/>
                  </a:lnTo>
                  <a:lnTo>
                    <a:pt x="2047" y="8345"/>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8"/>
            <p:cNvSpPr/>
            <p:nvPr/>
          </p:nvSpPr>
          <p:spPr>
            <a:xfrm>
              <a:off x="1934354" y="3674552"/>
              <a:ext cx="57925" cy="104725"/>
            </a:xfrm>
            <a:custGeom>
              <a:avLst/>
              <a:gdLst/>
              <a:ahLst/>
              <a:cxnLst/>
              <a:rect l="l" t="t" r="r" b="b"/>
              <a:pathLst>
                <a:path w="7138" h="13173" extrusionOk="0">
                  <a:moveTo>
                    <a:pt x="3936" y="1575"/>
                  </a:moveTo>
                  <a:lnTo>
                    <a:pt x="4146" y="1627"/>
                  </a:lnTo>
                  <a:lnTo>
                    <a:pt x="4356" y="1732"/>
                  </a:lnTo>
                  <a:lnTo>
                    <a:pt x="4566" y="1837"/>
                  </a:lnTo>
                  <a:lnTo>
                    <a:pt x="4828" y="2100"/>
                  </a:lnTo>
                  <a:lnTo>
                    <a:pt x="4986" y="2415"/>
                  </a:lnTo>
                  <a:lnTo>
                    <a:pt x="5143" y="2782"/>
                  </a:lnTo>
                  <a:lnTo>
                    <a:pt x="5196" y="3149"/>
                  </a:lnTo>
                  <a:lnTo>
                    <a:pt x="5248" y="3779"/>
                  </a:lnTo>
                  <a:lnTo>
                    <a:pt x="5248" y="5353"/>
                  </a:lnTo>
                  <a:lnTo>
                    <a:pt x="2047" y="5353"/>
                  </a:lnTo>
                  <a:lnTo>
                    <a:pt x="2047" y="3464"/>
                  </a:lnTo>
                  <a:lnTo>
                    <a:pt x="2099" y="2992"/>
                  </a:lnTo>
                  <a:lnTo>
                    <a:pt x="2204" y="2624"/>
                  </a:lnTo>
                  <a:lnTo>
                    <a:pt x="2309" y="2310"/>
                  </a:lnTo>
                  <a:lnTo>
                    <a:pt x="2414" y="2100"/>
                  </a:lnTo>
                  <a:lnTo>
                    <a:pt x="2572" y="1942"/>
                  </a:lnTo>
                  <a:lnTo>
                    <a:pt x="2782" y="1785"/>
                  </a:lnTo>
                  <a:lnTo>
                    <a:pt x="2991" y="1680"/>
                  </a:lnTo>
                  <a:lnTo>
                    <a:pt x="3306" y="1575"/>
                  </a:lnTo>
                  <a:close/>
                  <a:moveTo>
                    <a:pt x="3464" y="1"/>
                  </a:moveTo>
                  <a:lnTo>
                    <a:pt x="2886" y="53"/>
                  </a:lnTo>
                  <a:lnTo>
                    <a:pt x="2414" y="158"/>
                  </a:lnTo>
                  <a:lnTo>
                    <a:pt x="1942" y="263"/>
                  </a:lnTo>
                  <a:lnTo>
                    <a:pt x="1574" y="473"/>
                  </a:lnTo>
                  <a:lnTo>
                    <a:pt x="1207" y="683"/>
                  </a:lnTo>
                  <a:lnTo>
                    <a:pt x="945" y="945"/>
                  </a:lnTo>
                  <a:lnTo>
                    <a:pt x="682" y="1260"/>
                  </a:lnTo>
                  <a:lnTo>
                    <a:pt x="525" y="1627"/>
                  </a:lnTo>
                  <a:lnTo>
                    <a:pt x="367" y="1995"/>
                  </a:lnTo>
                  <a:lnTo>
                    <a:pt x="210" y="2362"/>
                  </a:lnTo>
                  <a:lnTo>
                    <a:pt x="53" y="3254"/>
                  </a:lnTo>
                  <a:lnTo>
                    <a:pt x="0" y="4199"/>
                  </a:lnTo>
                  <a:lnTo>
                    <a:pt x="0" y="5248"/>
                  </a:lnTo>
                  <a:lnTo>
                    <a:pt x="0" y="8240"/>
                  </a:lnTo>
                  <a:lnTo>
                    <a:pt x="53" y="9919"/>
                  </a:lnTo>
                  <a:lnTo>
                    <a:pt x="105" y="10391"/>
                  </a:lnTo>
                  <a:lnTo>
                    <a:pt x="158" y="10706"/>
                  </a:lnTo>
                  <a:lnTo>
                    <a:pt x="315" y="11179"/>
                  </a:lnTo>
                  <a:lnTo>
                    <a:pt x="472" y="11546"/>
                  </a:lnTo>
                  <a:lnTo>
                    <a:pt x="630" y="11808"/>
                  </a:lnTo>
                  <a:lnTo>
                    <a:pt x="840" y="12071"/>
                  </a:lnTo>
                  <a:lnTo>
                    <a:pt x="997" y="12281"/>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1"/>
                  </a:lnTo>
                  <a:lnTo>
                    <a:pt x="6140" y="12281"/>
                  </a:lnTo>
                  <a:lnTo>
                    <a:pt x="6403" y="12071"/>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4"/>
                  </a:lnTo>
                  <a:lnTo>
                    <a:pt x="4513" y="11336"/>
                  </a:lnTo>
                  <a:lnTo>
                    <a:pt x="4356" y="11389"/>
                  </a:lnTo>
                  <a:lnTo>
                    <a:pt x="4146" y="11493"/>
                  </a:lnTo>
                  <a:lnTo>
                    <a:pt x="3674" y="11546"/>
                  </a:lnTo>
                  <a:lnTo>
                    <a:pt x="3411" y="11493"/>
                  </a:lnTo>
                  <a:lnTo>
                    <a:pt x="3201" y="11493"/>
                  </a:lnTo>
                  <a:lnTo>
                    <a:pt x="2782" y="11336"/>
                  </a:lnTo>
                  <a:lnTo>
                    <a:pt x="2519" y="11074"/>
                  </a:lnTo>
                  <a:lnTo>
                    <a:pt x="2309" y="10811"/>
                  </a:lnTo>
                  <a:lnTo>
                    <a:pt x="2204" y="10496"/>
                  </a:lnTo>
                  <a:lnTo>
                    <a:pt x="2152" y="10234"/>
                  </a:lnTo>
                  <a:lnTo>
                    <a:pt x="2047" y="9709"/>
                  </a:lnTo>
                  <a:lnTo>
                    <a:pt x="2047" y="8555"/>
                  </a:lnTo>
                  <a:lnTo>
                    <a:pt x="2047" y="6980"/>
                  </a:lnTo>
                  <a:lnTo>
                    <a:pt x="7137" y="6980"/>
                  </a:lnTo>
                  <a:lnTo>
                    <a:pt x="7137" y="3936"/>
                  </a:lnTo>
                  <a:lnTo>
                    <a:pt x="7085" y="3254"/>
                  </a:lnTo>
                  <a:lnTo>
                    <a:pt x="7032" y="2782"/>
                  </a:lnTo>
                  <a:lnTo>
                    <a:pt x="6927" y="2310"/>
                  </a:lnTo>
                  <a:lnTo>
                    <a:pt x="6822" y="1890"/>
                  </a:lnTo>
                  <a:lnTo>
                    <a:pt x="6613" y="1522"/>
                  </a:lnTo>
                  <a:lnTo>
                    <a:pt x="6403" y="1208"/>
                  </a:lnTo>
                  <a:lnTo>
                    <a:pt x="6193" y="945"/>
                  </a:lnTo>
                  <a:lnTo>
                    <a:pt x="5930" y="683"/>
                  </a:lnTo>
                  <a:lnTo>
                    <a:pt x="5668" y="525"/>
                  </a:lnTo>
                  <a:lnTo>
                    <a:pt x="5405" y="368"/>
                  </a:lnTo>
                  <a:lnTo>
                    <a:pt x="4881" y="158"/>
                  </a:lnTo>
                  <a:lnTo>
                    <a:pt x="4303"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8"/>
            <p:cNvSpPr/>
            <p:nvPr/>
          </p:nvSpPr>
          <p:spPr>
            <a:xfrm>
              <a:off x="2054447" y="3674552"/>
              <a:ext cx="58347" cy="104725"/>
            </a:xfrm>
            <a:custGeom>
              <a:avLst/>
              <a:gdLst/>
              <a:ahLst/>
              <a:cxnLst/>
              <a:rect l="l" t="t" r="r" b="b"/>
              <a:pathLst>
                <a:path w="7190" h="13173" extrusionOk="0">
                  <a:moveTo>
                    <a:pt x="3097" y="1"/>
                  </a:moveTo>
                  <a:lnTo>
                    <a:pt x="2519"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1"/>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1"/>
                  </a:lnTo>
                  <a:lnTo>
                    <a:pt x="6298" y="12176"/>
                  </a:lnTo>
                  <a:lnTo>
                    <a:pt x="6560" y="11861"/>
                  </a:lnTo>
                  <a:lnTo>
                    <a:pt x="6718" y="11546"/>
                  </a:lnTo>
                  <a:lnTo>
                    <a:pt x="6875" y="11179"/>
                  </a:lnTo>
                  <a:lnTo>
                    <a:pt x="6980" y="10759"/>
                  </a:lnTo>
                  <a:lnTo>
                    <a:pt x="7137" y="9972"/>
                  </a:lnTo>
                  <a:lnTo>
                    <a:pt x="7190" y="9079"/>
                  </a:lnTo>
                  <a:lnTo>
                    <a:pt x="7190" y="8187"/>
                  </a:lnTo>
                  <a:lnTo>
                    <a:pt x="5248" y="8187"/>
                  </a:lnTo>
                  <a:lnTo>
                    <a:pt x="5248" y="8974"/>
                  </a:lnTo>
                  <a:lnTo>
                    <a:pt x="5248" y="9604"/>
                  </a:lnTo>
                  <a:lnTo>
                    <a:pt x="5143" y="10181"/>
                  </a:lnTo>
                  <a:lnTo>
                    <a:pt x="5038" y="10654"/>
                  </a:lnTo>
                  <a:lnTo>
                    <a:pt x="4828"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5"/>
                  </a:lnTo>
                  <a:lnTo>
                    <a:pt x="5091" y="2362"/>
                  </a:lnTo>
                  <a:lnTo>
                    <a:pt x="5196" y="2834"/>
                  </a:lnTo>
                  <a:lnTo>
                    <a:pt x="5248" y="3412"/>
                  </a:lnTo>
                  <a:lnTo>
                    <a:pt x="5248" y="4829"/>
                  </a:lnTo>
                  <a:lnTo>
                    <a:pt x="7190" y="4829"/>
                  </a:lnTo>
                  <a:lnTo>
                    <a:pt x="7190" y="3884"/>
                  </a:lnTo>
                  <a:lnTo>
                    <a:pt x="7137" y="2992"/>
                  </a:lnTo>
                  <a:lnTo>
                    <a:pt x="7033" y="2205"/>
                  </a:lnTo>
                  <a:lnTo>
                    <a:pt x="6928" y="1837"/>
                  </a:lnTo>
                  <a:lnTo>
                    <a:pt x="6770" y="1470"/>
                  </a:lnTo>
                  <a:lnTo>
                    <a:pt x="6560" y="1155"/>
                  </a:lnTo>
                  <a:lnTo>
                    <a:pt x="6350"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8"/>
            <p:cNvSpPr/>
            <p:nvPr/>
          </p:nvSpPr>
          <p:spPr>
            <a:xfrm>
              <a:off x="2123863" y="3674552"/>
              <a:ext cx="64741" cy="104725"/>
            </a:xfrm>
            <a:custGeom>
              <a:avLst/>
              <a:gdLst/>
              <a:ahLst/>
              <a:cxnLst/>
              <a:rect l="l" t="t" r="r" b="b"/>
              <a:pathLst>
                <a:path w="7978" h="13173" extrusionOk="0">
                  <a:moveTo>
                    <a:pt x="5353" y="5668"/>
                  </a:moveTo>
                  <a:lnTo>
                    <a:pt x="5353" y="8817"/>
                  </a:lnTo>
                  <a:lnTo>
                    <a:pt x="5301" y="9552"/>
                  </a:lnTo>
                  <a:lnTo>
                    <a:pt x="5301" y="9919"/>
                  </a:lnTo>
                  <a:lnTo>
                    <a:pt x="5196" y="10234"/>
                  </a:lnTo>
                  <a:lnTo>
                    <a:pt x="5143" y="10549"/>
                  </a:lnTo>
                  <a:lnTo>
                    <a:pt x="4986" y="10811"/>
                  </a:lnTo>
                  <a:lnTo>
                    <a:pt x="4776" y="11074"/>
                  </a:lnTo>
                  <a:lnTo>
                    <a:pt x="4514" y="11284"/>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4" y="13120"/>
                  </a:lnTo>
                  <a:lnTo>
                    <a:pt x="2887"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57" y="12386"/>
                  </a:lnTo>
                  <a:lnTo>
                    <a:pt x="7452" y="12176"/>
                  </a:lnTo>
                  <a:lnTo>
                    <a:pt x="7400" y="11861"/>
                  </a:lnTo>
                  <a:lnTo>
                    <a:pt x="7400" y="11441"/>
                  </a:lnTo>
                  <a:lnTo>
                    <a:pt x="7348" y="10234"/>
                  </a:lnTo>
                  <a:lnTo>
                    <a:pt x="7348" y="4146"/>
                  </a:lnTo>
                  <a:lnTo>
                    <a:pt x="7348" y="3044"/>
                  </a:lnTo>
                  <a:lnTo>
                    <a:pt x="7295"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8"/>
            <p:cNvSpPr/>
            <p:nvPr/>
          </p:nvSpPr>
          <p:spPr>
            <a:xfrm>
              <a:off x="2201800" y="3674552"/>
              <a:ext cx="59199" cy="102642"/>
            </a:xfrm>
            <a:custGeom>
              <a:avLst/>
              <a:gdLst/>
              <a:ahLst/>
              <a:cxnLst/>
              <a:rect l="l" t="t" r="r" b="b"/>
              <a:pathLst>
                <a:path w="7295" h="12911" extrusionOk="0">
                  <a:moveTo>
                    <a:pt x="4671" y="1"/>
                  </a:moveTo>
                  <a:lnTo>
                    <a:pt x="4094" y="53"/>
                  </a:lnTo>
                  <a:lnTo>
                    <a:pt x="3621" y="158"/>
                  </a:lnTo>
                  <a:lnTo>
                    <a:pt x="3201" y="315"/>
                  </a:lnTo>
                  <a:lnTo>
                    <a:pt x="2887"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2" y="1050"/>
                  </a:lnTo>
                  <a:lnTo>
                    <a:pt x="6665" y="788"/>
                  </a:lnTo>
                  <a:lnTo>
                    <a:pt x="6455" y="578"/>
                  </a:lnTo>
                  <a:lnTo>
                    <a:pt x="6193" y="368"/>
                  </a:lnTo>
                  <a:lnTo>
                    <a:pt x="5878" y="210"/>
                  </a:lnTo>
                  <a:lnTo>
                    <a:pt x="5510"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8"/>
            <p:cNvSpPr/>
            <p:nvPr/>
          </p:nvSpPr>
          <p:spPr>
            <a:xfrm>
              <a:off x="2274193" y="3674552"/>
              <a:ext cx="64741" cy="104725"/>
            </a:xfrm>
            <a:custGeom>
              <a:avLst/>
              <a:gdLst/>
              <a:ahLst/>
              <a:cxnLst/>
              <a:rect l="l" t="t" r="r" b="b"/>
              <a:pathLst>
                <a:path w="7978" h="13173" extrusionOk="0">
                  <a:moveTo>
                    <a:pt x="5354" y="5668"/>
                  </a:moveTo>
                  <a:lnTo>
                    <a:pt x="5354"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2"/>
                  </a:lnTo>
                  <a:lnTo>
                    <a:pt x="2100" y="9289"/>
                  </a:lnTo>
                  <a:lnTo>
                    <a:pt x="2205" y="8817"/>
                  </a:lnTo>
                  <a:lnTo>
                    <a:pt x="2310" y="8450"/>
                  </a:lnTo>
                  <a:lnTo>
                    <a:pt x="2520" y="8135"/>
                  </a:lnTo>
                  <a:lnTo>
                    <a:pt x="2782" y="7820"/>
                  </a:lnTo>
                  <a:lnTo>
                    <a:pt x="3044" y="7558"/>
                  </a:lnTo>
                  <a:lnTo>
                    <a:pt x="3674" y="7033"/>
                  </a:lnTo>
                  <a:lnTo>
                    <a:pt x="4671" y="6298"/>
                  </a:lnTo>
                  <a:lnTo>
                    <a:pt x="5354" y="5668"/>
                  </a:lnTo>
                  <a:close/>
                  <a:moveTo>
                    <a:pt x="3307" y="1"/>
                  </a:moveTo>
                  <a:lnTo>
                    <a:pt x="2835"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5" y="1995"/>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2"/>
                  </a:lnTo>
                  <a:lnTo>
                    <a:pt x="4671" y="4461"/>
                  </a:lnTo>
                  <a:lnTo>
                    <a:pt x="4042" y="4934"/>
                  </a:lnTo>
                  <a:lnTo>
                    <a:pt x="2152" y="6246"/>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6"/>
                  </a:lnTo>
                  <a:lnTo>
                    <a:pt x="945" y="12491"/>
                  </a:lnTo>
                  <a:lnTo>
                    <a:pt x="1313" y="12753"/>
                  </a:lnTo>
                  <a:lnTo>
                    <a:pt x="1680" y="12963"/>
                  </a:lnTo>
                  <a:lnTo>
                    <a:pt x="2047" y="13068"/>
                  </a:lnTo>
                  <a:lnTo>
                    <a:pt x="2415" y="13120"/>
                  </a:lnTo>
                  <a:lnTo>
                    <a:pt x="2835" y="13173"/>
                  </a:lnTo>
                  <a:lnTo>
                    <a:pt x="3464" y="13120"/>
                  </a:lnTo>
                  <a:lnTo>
                    <a:pt x="3937" y="12963"/>
                  </a:lnTo>
                  <a:lnTo>
                    <a:pt x="4356" y="12753"/>
                  </a:lnTo>
                  <a:lnTo>
                    <a:pt x="4724" y="12491"/>
                  </a:lnTo>
                  <a:lnTo>
                    <a:pt x="4986" y="12176"/>
                  </a:lnTo>
                  <a:lnTo>
                    <a:pt x="5196" y="11913"/>
                  </a:lnTo>
                  <a:lnTo>
                    <a:pt x="5458" y="11389"/>
                  </a:lnTo>
                  <a:lnTo>
                    <a:pt x="5458" y="12910"/>
                  </a:lnTo>
                  <a:lnTo>
                    <a:pt x="7977" y="12910"/>
                  </a:lnTo>
                  <a:lnTo>
                    <a:pt x="7768" y="12753"/>
                  </a:lnTo>
                  <a:lnTo>
                    <a:pt x="7663"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8"/>
            <p:cNvSpPr/>
            <p:nvPr/>
          </p:nvSpPr>
          <p:spPr>
            <a:xfrm>
              <a:off x="2350426" y="3634921"/>
              <a:ext cx="60903" cy="144356"/>
            </a:xfrm>
            <a:custGeom>
              <a:avLst/>
              <a:gdLst/>
              <a:ahLst/>
              <a:cxnLst/>
              <a:rect l="l" t="t" r="r" b="b"/>
              <a:pathLst>
                <a:path w="7505" h="18158" extrusionOk="0">
                  <a:moveTo>
                    <a:pt x="3726" y="6560"/>
                  </a:moveTo>
                  <a:lnTo>
                    <a:pt x="4041" y="6612"/>
                  </a:lnTo>
                  <a:lnTo>
                    <a:pt x="4304" y="6665"/>
                  </a:lnTo>
                  <a:lnTo>
                    <a:pt x="4566" y="6770"/>
                  </a:lnTo>
                  <a:lnTo>
                    <a:pt x="4776" y="6927"/>
                  </a:lnTo>
                  <a:lnTo>
                    <a:pt x="4933" y="7137"/>
                  </a:lnTo>
                  <a:lnTo>
                    <a:pt x="5091" y="7347"/>
                  </a:lnTo>
                  <a:lnTo>
                    <a:pt x="5196" y="7662"/>
                  </a:lnTo>
                  <a:lnTo>
                    <a:pt x="5301" y="7977"/>
                  </a:lnTo>
                  <a:lnTo>
                    <a:pt x="5458" y="8659"/>
                  </a:lnTo>
                  <a:lnTo>
                    <a:pt x="5511" y="9551"/>
                  </a:lnTo>
                  <a:lnTo>
                    <a:pt x="5511" y="10496"/>
                  </a:lnTo>
                  <a:lnTo>
                    <a:pt x="5511" y="11598"/>
                  </a:lnTo>
                  <a:lnTo>
                    <a:pt x="5458" y="13750"/>
                  </a:lnTo>
                  <a:lnTo>
                    <a:pt x="5353" y="14589"/>
                  </a:lnTo>
                  <a:lnTo>
                    <a:pt x="5248" y="15271"/>
                  </a:lnTo>
                  <a:lnTo>
                    <a:pt x="5143" y="15586"/>
                  </a:lnTo>
                  <a:lnTo>
                    <a:pt x="5038" y="15849"/>
                  </a:lnTo>
                  <a:lnTo>
                    <a:pt x="4881" y="16059"/>
                  </a:lnTo>
                  <a:lnTo>
                    <a:pt x="4724" y="16216"/>
                  </a:lnTo>
                  <a:lnTo>
                    <a:pt x="4514" y="16374"/>
                  </a:lnTo>
                  <a:lnTo>
                    <a:pt x="4304" y="16478"/>
                  </a:lnTo>
                  <a:lnTo>
                    <a:pt x="4041" y="16531"/>
                  </a:lnTo>
                  <a:lnTo>
                    <a:pt x="3464" y="16531"/>
                  </a:lnTo>
                  <a:lnTo>
                    <a:pt x="3202" y="16478"/>
                  </a:lnTo>
                  <a:lnTo>
                    <a:pt x="2992" y="16426"/>
                  </a:lnTo>
                  <a:lnTo>
                    <a:pt x="2834" y="16321"/>
                  </a:lnTo>
                  <a:lnTo>
                    <a:pt x="2572" y="16059"/>
                  </a:lnTo>
                  <a:lnTo>
                    <a:pt x="2362" y="15744"/>
                  </a:lnTo>
                  <a:lnTo>
                    <a:pt x="2257" y="15429"/>
                  </a:lnTo>
                  <a:lnTo>
                    <a:pt x="2152" y="15114"/>
                  </a:lnTo>
                  <a:lnTo>
                    <a:pt x="2100" y="14589"/>
                  </a:lnTo>
                  <a:lnTo>
                    <a:pt x="2047" y="13487"/>
                  </a:lnTo>
                  <a:lnTo>
                    <a:pt x="2047" y="12595"/>
                  </a:lnTo>
                  <a:lnTo>
                    <a:pt x="2047" y="10601"/>
                  </a:lnTo>
                  <a:lnTo>
                    <a:pt x="2100" y="9131"/>
                  </a:lnTo>
                  <a:lnTo>
                    <a:pt x="2152" y="8292"/>
                  </a:lnTo>
                  <a:lnTo>
                    <a:pt x="2205" y="7872"/>
                  </a:lnTo>
                  <a:lnTo>
                    <a:pt x="2362" y="7505"/>
                  </a:lnTo>
                  <a:lnTo>
                    <a:pt x="2572" y="7137"/>
                  </a:lnTo>
                  <a:lnTo>
                    <a:pt x="2677" y="6980"/>
                  </a:lnTo>
                  <a:lnTo>
                    <a:pt x="2834" y="6822"/>
                  </a:lnTo>
                  <a:lnTo>
                    <a:pt x="2992" y="6717"/>
                  </a:lnTo>
                  <a:lnTo>
                    <a:pt x="3202" y="6665"/>
                  </a:lnTo>
                  <a:lnTo>
                    <a:pt x="3464" y="6612"/>
                  </a:lnTo>
                  <a:lnTo>
                    <a:pt x="3726" y="6560"/>
                  </a:lnTo>
                  <a:close/>
                  <a:moveTo>
                    <a:pt x="5458" y="0"/>
                  </a:moveTo>
                  <a:lnTo>
                    <a:pt x="5458" y="6245"/>
                  </a:lnTo>
                  <a:lnTo>
                    <a:pt x="5143" y="5825"/>
                  </a:lnTo>
                  <a:lnTo>
                    <a:pt x="4933" y="5615"/>
                  </a:lnTo>
                  <a:lnTo>
                    <a:pt x="4671" y="5405"/>
                  </a:lnTo>
                  <a:lnTo>
                    <a:pt x="4356" y="5248"/>
                  </a:lnTo>
                  <a:lnTo>
                    <a:pt x="3989" y="5090"/>
                  </a:lnTo>
                  <a:lnTo>
                    <a:pt x="3517" y="5038"/>
                  </a:lnTo>
                  <a:lnTo>
                    <a:pt x="3044" y="4986"/>
                  </a:lnTo>
                  <a:lnTo>
                    <a:pt x="2519" y="5038"/>
                  </a:lnTo>
                  <a:lnTo>
                    <a:pt x="2047" y="5143"/>
                  </a:lnTo>
                  <a:lnTo>
                    <a:pt x="1627" y="5353"/>
                  </a:lnTo>
                  <a:lnTo>
                    <a:pt x="1260" y="5563"/>
                  </a:lnTo>
                  <a:lnTo>
                    <a:pt x="945" y="5878"/>
                  </a:lnTo>
                  <a:lnTo>
                    <a:pt x="683" y="6245"/>
                  </a:lnTo>
                  <a:lnTo>
                    <a:pt x="473" y="6665"/>
                  </a:lnTo>
                  <a:lnTo>
                    <a:pt x="315" y="7085"/>
                  </a:lnTo>
                  <a:lnTo>
                    <a:pt x="210" y="7505"/>
                  </a:lnTo>
                  <a:lnTo>
                    <a:pt x="158" y="8029"/>
                  </a:lnTo>
                  <a:lnTo>
                    <a:pt x="53" y="9289"/>
                  </a:lnTo>
                  <a:lnTo>
                    <a:pt x="0" y="10548"/>
                  </a:lnTo>
                  <a:lnTo>
                    <a:pt x="0" y="11650"/>
                  </a:lnTo>
                  <a:lnTo>
                    <a:pt x="0" y="12962"/>
                  </a:lnTo>
                  <a:lnTo>
                    <a:pt x="53" y="14117"/>
                  </a:lnTo>
                  <a:lnTo>
                    <a:pt x="158" y="15166"/>
                  </a:lnTo>
                  <a:lnTo>
                    <a:pt x="315" y="16006"/>
                  </a:lnTo>
                  <a:lnTo>
                    <a:pt x="420" y="16426"/>
                  </a:lnTo>
                  <a:lnTo>
                    <a:pt x="578" y="16741"/>
                  </a:lnTo>
                  <a:lnTo>
                    <a:pt x="735" y="17056"/>
                  </a:lnTo>
                  <a:lnTo>
                    <a:pt x="945" y="17318"/>
                  </a:lnTo>
                  <a:lnTo>
                    <a:pt x="1207" y="17581"/>
                  </a:lnTo>
                  <a:lnTo>
                    <a:pt x="1470" y="17738"/>
                  </a:lnTo>
                  <a:lnTo>
                    <a:pt x="1785" y="17895"/>
                  </a:lnTo>
                  <a:lnTo>
                    <a:pt x="2152" y="18053"/>
                  </a:lnTo>
                  <a:lnTo>
                    <a:pt x="2519" y="18105"/>
                  </a:lnTo>
                  <a:lnTo>
                    <a:pt x="2939" y="18158"/>
                  </a:lnTo>
                  <a:lnTo>
                    <a:pt x="3517" y="18105"/>
                  </a:lnTo>
                  <a:lnTo>
                    <a:pt x="4041" y="17948"/>
                  </a:lnTo>
                  <a:lnTo>
                    <a:pt x="4461" y="17790"/>
                  </a:lnTo>
                  <a:lnTo>
                    <a:pt x="4829" y="17528"/>
                  </a:lnTo>
                  <a:lnTo>
                    <a:pt x="5091" y="17266"/>
                  </a:lnTo>
                  <a:lnTo>
                    <a:pt x="5301" y="17003"/>
                  </a:lnTo>
                  <a:lnTo>
                    <a:pt x="5616" y="16583"/>
                  </a:lnTo>
                  <a:lnTo>
                    <a:pt x="5616" y="17895"/>
                  </a:lnTo>
                  <a:lnTo>
                    <a:pt x="7505" y="17895"/>
                  </a:lnTo>
                  <a:lnTo>
                    <a:pt x="7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8"/>
            <p:cNvSpPr/>
            <p:nvPr/>
          </p:nvSpPr>
          <p:spPr>
            <a:xfrm>
              <a:off x="242963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8"/>
            <p:cNvSpPr/>
            <p:nvPr/>
          </p:nvSpPr>
          <p:spPr>
            <a:xfrm>
              <a:off x="2462429" y="3674552"/>
              <a:ext cx="57925" cy="104725"/>
            </a:xfrm>
            <a:custGeom>
              <a:avLst/>
              <a:gdLst/>
              <a:ahLst/>
              <a:cxnLst/>
              <a:rect l="l" t="t" r="r" b="b"/>
              <a:pathLst>
                <a:path w="7138" h="13173" extrusionOk="0">
                  <a:moveTo>
                    <a:pt x="3936" y="1575"/>
                  </a:moveTo>
                  <a:lnTo>
                    <a:pt x="4146" y="1627"/>
                  </a:lnTo>
                  <a:lnTo>
                    <a:pt x="4356" y="1732"/>
                  </a:lnTo>
                  <a:lnTo>
                    <a:pt x="4566" y="1837"/>
                  </a:lnTo>
                  <a:lnTo>
                    <a:pt x="4829" y="2100"/>
                  </a:lnTo>
                  <a:lnTo>
                    <a:pt x="4986" y="2415"/>
                  </a:lnTo>
                  <a:lnTo>
                    <a:pt x="5143" y="2782"/>
                  </a:lnTo>
                  <a:lnTo>
                    <a:pt x="5196" y="3149"/>
                  </a:lnTo>
                  <a:lnTo>
                    <a:pt x="5248" y="3779"/>
                  </a:lnTo>
                  <a:lnTo>
                    <a:pt x="5248" y="5353"/>
                  </a:lnTo>
                  <a:lnTo>
                    <a:pt x="2047" y="5353"/>
                  </a:lnTo>
                  <a:lnTo>
                    <a:pt x="2047" y="3464"/>
                  </a:lnTo>
                  <a:lnTo>
                    <a:pt x="2100" y="2992"/>
                  </a:lnTo>
                  <a:lnTo>
                    <a:pt x="2205" y="2624"/>
                  </a:lnTo>
                  <a:lnTo>
                    <a:pt x="2310" y="2310"/>
                  </a:lnTo>
                  <a:lnTo>
                    <a:pt x="2415" y="2100"/>
                  </a:lnTo>
                  <a:lnTo>
                    <a:pt x="2572" y="1942"/>
                  </a:lnTo>
                  <a:lnTo>
                    <a:pt x="2782" y="1785"/>
                  </a:lnTo>
                  <a:lnTo>
                    <a:pt x="2992" y="1680"/>
                  </a:lnTo>
                  <a:lnTo>
                    <a:pt x="3307" y="1575"/>
                  </a:lnTo>
                  <a:close/>
                  <a:moveTo>
                    <a:pt x="3464" y="1"/>
                  </a:moveTo>
                  <a:lnTo>
                    <a:pt x="2887" y="53"/>
                  </a:lnTo>
                  <a:lnTo>
                    <a:pt x="2415" y="158"/>
                  </a:lnTo>
                  <a:lnTo>
                    <a:pt x="1942" y="263"/>
                  </a:lnTo>
                  <a:lnTo>
                    <a:pt x="1575" y="473"/>
                  </a:lnTo>
                  <a:lnTo>
                    <a:pt x="1208" y="683"/>
                  </a:lnTo>
                  <a:lnTo>
                    <a:pt x="945" y="945"/>
                  </a:lnTo>
                  <a:lnTo>
                    <a:pt x="683" y="1260"/>
                  </a:lnTo>
                  <a:lnTo>
                    <a:pt x="525" y="1627"/>
                  </a:lnTo>
                  <a:lnTo>
                    <a:pt x="368" y="1995"/>
                  </a:lnTo>
                  <a:lnTo>
                    <a:pt x="210" y="2362"/>
                  </a:lnTo>
                  <a:lnTo>
                    <a:pt x="53" y="3254"/>
                  </a:lnTo>
                  <a:lnTo>
                    <a:pt x="1" y="4199"/>
                  </a:lnTo>
                  <a:lnTo>
                    <a:pt x="1" y="5248"/>
                  </a:lnTo>
                  <a:lnTo>
                    <a:pt x="1" y="8240"/>
                  </a:lnTo>
                  <a:lnTo>
                    <a:pt x="53" y="9919"/>
                  </a:lnTo>
                  <a:lnTo>
                    <a:pt x="105" y="10391"/>
                  </a:lnTo>
                  <a:lnTo>
                    <a:pt x="158" y="10706"/>
                  </a:lnTo>
                  <a:lnTo>
                    <a:pt x="315" y="11179"/>
                  </a:lnTo>
                  <a:lnTo>
                    <a:pt x="473" y="11546"/>
                  </a:lnTo>
                  <a:lnTo>
                    <a:pt x="630" y="11808"/>
                  </a:lnTo>
                  <a:lnTo>
                    <a:pt x="788" y="12071"/>
                  </a:lnTo>
                  <a:lnTo>
                    <a:pt x="998" y="12281"/>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1"/>
                  </a:lnTo>
                  <a:lnTo>
                    <a:pt x="6141" y="12281"/>
                  </a:lnTo>
                  <a:lnTo>
                    <a:pt x="6403" y="12071"/>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4"/>
                  </a:lnTo>
                  <a:lnTo>
                    <a:pt x="4514" y="11336"/>
                  </a:lnTo>
                  <a:lnTo>
                    <a:pt x="4356" y="11389"/>
                  </a:lnTo>
                  <a:lnTo>
                    <a:pt x="4146" y="11493"/>
                  </a:lnTo>
                  <a:lnTo>
                    <a:pt x="3674" y="11546"/>
                  </a:lnTo>
                  <a:lnTo>
                    <a:pt x="3412" y="11493"/>
                  </a:lnTo>
                  <a:lnTo>
                    <a:pt x="3202" y="11493"/>
                  </a:lnTo>
                  <a:lnTo>
                    <a:pt x="2782" y="11336"/>
                  </a:lnTo>
                  <a:lnTo>
                    <a:pt x="2520" y="11074"/>
                  </a:lnTo>
                  <a:lnTo>
                    <a:pt x="2310" y="10811"/>
                  </a:lnTo>
                  <a:lnTo>
                    <a:pt x="2205" y="10496"/>
                  </a:lnTo>
                  <a:lnTo>
                    <a:pt x="2152" y="10234"/>
                  </a:lnTo>
                  <a:lnTo>
                    <a:pt x="2047" y="9709"/>
                  </a:lnTo>
                  <a:lnTo>
                    <a:pt x="2047" y="8555"/>
                  </a:lnTo>
                  <a:lnTo>
                    <a:pt x="2047" y="6980"/>
                  </a:lnTo>
                  <a:lnTo>
                    <a:pt x="7138" y="6980"/>
                  </a:lnTo>
                  <a:lnTo>
                    <a:pt x="7138" y="3936"/>
                  </a:lnTo>
                  <a:lnTo>
                    <a:pt x="7085" y="3254"/>
                  </a:lnTo>
                  <a:lnTo>
                    <a:pt x="7033" y="2782"/>
                  </a:lnTo>
                  <a:lnTo>
                    <a:pt x="6928" y="2310"/>
                  </a:lnTo>
                  <a:lnTo>
                    <a:pt x="6823" y="1890"/>
                  </a:lnTo>
                  <a:lnTo>
                    <a:pt x="6613" y="1522"/>
                  </a:lnTo>
                  <a:lnTo>
                    <a:pt x="6403" y="1208"/>
                  </a:lnTo>
                  <a:lnTo>
                    <a:pt x="6193" y="945"/>
                  </a:lnTo>
                  <a:lnTo>
                    <a:pt x="5931" y="683"/>
                  </a:lnTo>
                  <a:lnTo>
                    <a:pt x="5668" y="525"/>
                  </a:lnTo>
                  <a:lnTo>
                    <a:pt x="5406" y="368"/>
                  </a:lnTo>
                  <a:lnTo>
                    <a:pt x="4881" y="158"/>
                  </a:lnTo>
                  <a:lnTo>
                    <a:pt x="4304"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8"/>
            <p:cNvSpPr/>
            <p:nvPr/>
          </p:nvSpPr>
          <p:spPr>
            <a:xfrm>
              <a:off x="2536957" y="3674552"/>
              <a:ext cx="59199" cy="102642"/>
            </a:xfrm>
            <a:custGeom>
              <a:avLst/>
              <a:gdLst/>
              <a:ahLst/>
              <a:cxnLst/>
              <a:rect l="l" t="t" r="r" b="b"/>
              <a:pathLst>
                <a:path w="7295" h="12911" extrusionOk="0">
                  <a:moveTo>
                    <a:pt x="4619" y="1"/>
                  </a:moveTo>
                  <a:lnTo>
                    <a:pt x="4094" y="53"/>
                  </a:lnTo>
                  <a:lnTo>
                    <a:pt x="3621" y="158"/>
                  </a:lnTo>
                  <a:lnTo>
                    <a:pt x="3202" y="315"/>
                  </a:lnTo>
                  <a:lnTo>
                    <a:pt x="2834" y="525"/>
                  </a:lnTo>
                  <a:lnTo>
                    <a:pt x="2519" y="735"/>
                  </a:lnTo>
                  <a:lnTo>
                    <a:pt x="2309" y="998"/>
                  </a:lnTo>
                  <a:lnTo>
                    <a:pt x="1942" y="1417"/>
                  </a:lnTo>
                  <a:lnTo>
                    <a:pt x="1942"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100"/>
                  </a:lnTo>
                  <a:lnTo>
                    <a:pt x="5038" y="2415"/>
                  </a:lnTo>
                  <a:lnTo>
                    <a:pt x="5143" y="2887"/>
                  </a:lnTo>
                  <a:lnTo>
                    <a:pt x="5196" y="3412"/>
                  </a:lnTo>
                  <a:lnTo>
                    <a:pt x="5196" y="4619"/>
                  </a:lnTo>
                  <a:lnTo>
                    <a:pt x="5196" y="12910"/>
                  </a:lnTo>
                  <a:lnTo>
                    <a:pt x="7295" y="12910"/>
                  </a:lnTo>
                  <a:lnTo>
                    <a:pt x="7295" y="3989"/>
                  </a:lnTo>
                  <a:lnTo>
                    <a:pt x="7295" y="3307"/>
                  </a:lnTo>
                  <a:lnTo>
                    <a:pt x="7243" y="2624"/>
                  </a:lnTo>
                  <a:lnTo>
                    <a:pt x="7138" y="1942"/>
                  </a:lnTo>
                  <a:lnTo>
                    <a:pt x="7033" y="1627"/>
                  </a:lnTo>
                  <a:lnTo>
                    <a:pt x="6928" y="1313"/>
                  </a:lnTo>
                  <a:lnTo>
                    <a:pt x="6823" y="1050"/>
                  </a:lnTo>
                  <a:lnTo>
                    <a:pt x="6613" y="788"/>
                  </a:lnTo>
                  <a:lnTo>
                    <a:pt x="6403" y="578"/>
                  </a:lnTo>
                  <a:lnTo>
                    <a:pt x="6140"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8"/>
            <p:cNvSpPr/>
            <p:nvPr/>
          </p:nvSpPr>
          <p:spPr>
            <a:xfrm>
              <a:off x="840719" y="3837678"/>
              <a:ext cx="69424" cy="146868"/>
            </a:xfrm>
            <a:custGeom>
              <a:avLst/>
              <a:gdLst/>
              <a:ahLst/>
              <a:cxnLst/>
              <a:rect l="l" t="t" r="r" b="b"/>
              <a:pathLst>
                <a:path w="8555" h="18474" extrusionOk="0">
                  <a:moveTo>
                    <a:pt x="4513" y="1"/>
                  </a:moveTo>
                  <a:lnTo>
                    <a:pt x="3884" y="53"/>
                  </a:lnTo>
                  <a:lnTo>
                    <a:pt x="3306" y="106"/>
                  </a:lnTo>
                  <a:lnTo>
                    <a:pt x="2782" y="263"/>
                  </a:lnTo>
                  <a:lnTo>
                    <a:pt x="2309" y="421"/>
                  </a:lnTo>
                  <a:lnTo>
                    <a:pt x="1942" y="631"/>
                  </a:lnTo>
                  <a:lnTo>
                    <a:pt x="1575" y="893"/>
                  </a:lnTo>
                  <a:lnTo>
                    <a:pt x="1312" y="1155"/>
                  </a:lnTo>
                  <a:lnTo>
                    <a:pt x="1050" y="1418"/>
                  </a:lnTo>
                  <a:lnTo>
                    <a:pt x="840" y="1680"/>
                  </a:lnTo>
                  <a:lnTo>
                    <a:pt x="682" y="1995"/>
                  </a:lnTo>
                  <a:lnTo>
                    <a:pt x="420" y="2520"/>
                  </a:lnTo>
                  <a:lnTo>
                    <a:pt x="315" y="3045"/>
                  </a:lnTo>
                  <a:lnTo>
                    <a:pt x="210" y="3412"/>
                  </a:lnTo>
                  <a:lnTo>
                    <a:pt x="158" y="3989"/>
                  </a:lnTo>
                  <a:lnTo>
                    <a:pt x="53" y="4934"/>
                  </a:lnTo>
                  <a:lnTo>
                    <a:pt x="53" y="6613"/>
                  </a:lnTo>
                  <a:lnTo>
                    <a:pt x="0" y="9447"/>
                  </a:lnTo>
                  <a:lnTo>
                    <a:pt x="53" y="12176"/>
                  </a:lnTo>
                  <a:lnTo>
                    <a:pt x="105" y="13803"/>
                  </a:lnTo>
                  <a:lnTo>
                    <a:pt x="158" y="14695"/>
                  </a:lnTo>
                  <a:lnTo>
                    <a:pt x="210" y="15220"/>
                  </a:lnTo>
                  <a:lnTo>
                    <a:pt x="368" y="15797"/>
                  </a:lnTo>
                  <a:lnTo>
                    <a:pt x="577" y="16427"/>
                  </a:lnTo>
                  <a:lnTo>
                    <a:pt x="892" y="16952"/>
                  </a:lnTo>
                  <a:lnTo>
                    <a:pt x="1102" y="17214"/>
                  </a:lnTo>
                  <a:lnTo>
                    <a:pt x="1365" y="17476"/>
                  </a:lnTo>
                  <a:lnTo>
                    <a:pt x="1627" y="17686"/>
                  </a:lnTo>
                  <a:lnTo>
                    <a:pt x="1889" y="17896"/>
                  </a:lnTo>
                  <a:lnTo>
                    <a:pt x="2204" y="18054"/>
                  </a:lnTo>
                  <a:lnTo>
                    <a:pt x="2572" y="18211"/>
                  </a:lnTo>
                  <a:lnTo>
                    <a:pt x="2939" y="18316"/>
                  </a:lnTo>
                  <a:lnTo>
                    <a:pt x="3411" y="18421"/>
                  </a:lnTo>
                  <a:lnTo>
                    <a:pt x="3831" y="18474"/>
                  </a:lnTo>
                  <a:lnTo>
                    <a:pt x="4933" y="18474"/>
                  </a:lnTo>
                  <a:lnTo>
                    <a:pt x="5458" y="18421"/>
                  </a:lnTo>
                  <a:lnTo>
                    <a:pt x="5878" y="18316"/>
                  </a:lnTo>
                  <a:lnTo>
                    <a:pt x="6298" y="18159"/>
                  </a:lnTo>
                  <a:lnTo>
                    <a:pt x="6665" y="18054"/>
                  </a:lnTo>
                  <a:lnTo>
                    <a:pt x="6980" y="17844"/>
                  </a:lnTo>
                  <a:lnTo>
                    <a:pt x="7242" y="17634"/>
                  </a:lnTo>
                  <a:lnTo>
                    <a:pt x="7505" y="17424"/>
                  </a:lnTo>
                  <a:lnTo>
                    <a:pt x="7662" y="17214"/>
                  </a:lnTo>
                  <a:lnTo>
                    <a:pt x="7872" y="17004"/>
                  </a:lnTo>
                  <a:lnTo>
                    <a:pt x="8082" y="16532"/>
                  </a:lnTo>
                  <a:lnTo>
                    <a:pt x="8292" y="16060"/>
                  </a:lnTo>
                  <a:lnTo>
                    <a:pt x="8397" y="15640"/>
                  </a:lnTo>
                  <a:lnTo>
                    <a:pt x="8449" y="15115"/>
                  </a:lnTo>
                  <a:lnTo>
                    <a:pt x="8502" y="14433"/>
                  </a:lnTo>
                  <a:lnTo>
                    <a:pt x="8554" y="11914"/>
                  </a:lnTo>
                  <a:lnTo>
                    <a:pt x="6455" y="11914"/>
                  </a:lnTo>
                  <a:lnTo>
                    <a:pt x="6455" y="14013"/>
                  </a:lnTo>
                  <a:lnTo>
                    <a:pt x="6455" y="14538"/>
                  </a:lnTo>
                  <a:lnTo>
                    <a:pt x="6350" y="14905"/>
                  </a:lnTo>
                  <a:lnTo>
                    <a:pt x="6245" y="15325"/>
                  </a:lnTo>
                  <a:lnTo>
                    <a:pt x="6140" y="15587"/>
                  </a:lnTo>
                  <a:lnTo>
                    <a:pt x="5983" y="15850"/>
                  </a:lnTo>
                  <a:lnTo>
                    <a:pt x="5773" y="16164"/>
                  </a:lnTo>
                  <a:lnTo>
                    <a:pt x="5406" y="16374"/>
                  </a:lnTo>
                  <a:lnTo>
                    <a:pt x="4986" y="16532"/>
                  </a:lnTo>
                  <a:lnTo>
                    <a:pt x="4776" y="16584"/>
                  </a:lnTo>
                  <a:lnTo>
                    <a:pt x="4146" y="16584"/>
                  </a:lnTo>
                  <a:lnTo>
                    <a:pt x="3884" y="16532"/>
                  </a:lnTo>
                  <a:lnTo>
                    <a:pt x="3411" y="16374"/>
                  </a:lnTo>
                  <a:lnTo>
                    <a:pt x="3044" y="16164"/>
                  </a:lnTo>
                  <a:lnTo>
                    <a:pt x="2782" y="15902"/>
                  </a:lnTo>
                  <a:lnTo>
                    <a:pt x="2624" y="15587"/>
                  </a:lnTo>
                  <a:lnTo>
                    <a:pt x="2519" y="15325"/>
                  </a:lnTo>
                  <a:lnTo>
                    <a:pt x="2362" y="14905"/>
                  </a:lnTo>
                  <a:lnTo>
                    <a:pt x="2309" y="13908"/>
                  </a:lnTo>
                  <a:lnTo>
                    <a:pt x="2257" y="12333"/>
                  </a:lnTo>
                  <a:lnTo>
                    <a:pt x="2257" y="9500"/>
                  </a:lnTo>
                  <a:lnTo>
                    <a:pt x="2257" y="6771"/>
                  </a:lnTo>
                  <a:lnTo>
                    <a:pt x="2309" y="5301"/>
                  </a:lnTo>
                  <a:lnTo>
                    <a:pt x="2362" y="4094"/>
                  </a:lnTo>
                  <a:lnTo>
                    <a:pt x="2467" y="3465"/>
                  </a:lnTo>
                  <a:lnTo>
                    <a:pt x="2572" y="3097"/>
                  </a:lnTo>
                  <a:lnTo>
                    <a:pt x="2782" y="2730"/>
                  </a:lnTo>
                  <a:lnTo>
                    <a:pt x="3044" y="2415"/>
                  </a:lnTo>
                  <a:lnTo>
                    <a:pt x="3201" y="2257"/>
                  </a:lnTo>
                  <a:lnTo>
                    <a:pt x="3411" y="2153"/>
                  </a:lnTo>
                  <a:lnTo>
                    <a:pt x="3621" y="2048"/>
                  </a:lnTo>
                  <a:lnTo>
                    <a:pt x="3884" y="1943"/>
                  </a:lnTo>
                  <a:lnTo>
                    <a:pt x="4199" y="1890"/>
                  </a:lnTo>
                  <a:lnTo>
                    <a:pt x="4828" y="1890"/>
                  </a:lnTo>
                  <a:lnTo>
                    <a:pt x="5143" y="1943"/>
                  </a:lnTo>
                  <a:lnTo>
                    <a:pt x="5353" y="2048"/>
                  </a:lnTo>
                  <a:lnTo>
                    <a:pt x="5563" y="2153"/>
                  </a:lnTo>
                  <a:lnTo>
                    <a:pt x="5773" y="2257"/>
                  </a:lnTo>
                  <a:lnTo>
                    <a:pt x="5930" y="2415"/>
                  </a:lnTo>
                  <a:lnTo>
                    <a:pt x="6140" y="2782"/>
                  </a:lnTo>
                  <a:lnTo>
                    <a:pt x="6245" y="3202"/>
                  </a:lnTo>
                  <a:lnTo>
                    <a:pt x="6350" y="3674"/>
                  </a:lnTo>
                  <a:lnTo>
                    <a:pt x="6350" y="4567"/>
                  </a:lnTo>
                  <a:lnTo>
                    <a:pt x="6350" y="5931"/>
                  </a:lnTo>
                  <a:lnTo>
                    <a:pt x="8449" y="5931"/>
                  </a:lnTo>
                  <a:lnTo>
                    <a:pt x="8449" y="4934"/>
                  </a:lnTo>
                  <a:lnTo>
                    <a:pt x="8449" y="4042"/>
                  </a:lnTo>
                  <a:lnTo>
                    <a:pt x="8397" y="3307"/>
                  </a:lnTo>
                  <a:lnTo>
                    <a:pt x="8292" y="2625"/>
                  </a:lnTo>
                  <a:lnTo>
                    <a:pt x="8187" y="2257"/>
                  </a:lnTo>
                  <a:lnTo>
                    <a:pt x="8030" y="1943"/>
                  </a:lnTo>
                  <a:lnTo>
                    <a:pt x="7872" y="1628"/>
                  </a:lnTo>
                  <a:lnTo>
                    <a:pt x="7715" y="1365"/>
                  </a:lnTo>
                  <a:lnTo>
                    <a:pt x="7505" y="1155"/>
                  </a:lnTo>
                  <a:lnTo>
                    <a:pt x="7295" y="946"/>
                  </a:lnTo>
                  <a:lnTo>
                    <a:pt x="6770" y="578"/>
                  </a:lnTo>
                  <a:lnTo>
                    <a:pt x="6245" y="316"/>
                  </a:lnTo>
                  <a:lnTo>
                    <a:pt x="5668" y="158"/>
                  </a:lnTo>
                  <a:lnTo>
                    <a:pt x="5091" y="53"/>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8"/>
            <p:cNvSpPr/>
            <p:nvPr/>
          </p:nvSpPr>
          <p:spPr>
            <a:xfrm>
              <a:off x="922056" y="3879821"/>
              <a:ext cx="64319" cy="104725"/>
            </a:xfrm>
            <a:custGeom>
              <a:avLst/>
              <a:gdLst/>
              <a:ahLst/>
              <a:cxnLst/>
              <a:rect l="l" t="t" r="r" b="b"/>
              <a:pathLst>
                <a:path w="7926" h="13173" extrusionOk="0">
                  <a:moveTo>
                    <a:pt x="5301" y="5668"/>
                  </a:moveTo>
                  <a:lnTo>
                    <a:pt x="5301" y="8817"/>
                  </a:lnTo>
                  <a:lnTo>
                    <a:pt x="5301" y="9551"/>
                  </a:lnTo>
                  <a:lnTo>
                    <a:pt x="5249" y="9919"/>
                  </a:lnTo>
                  <a:lnTo>
                    <a:pt x="5196" y="10234"/>
                  </a:lnTo>
                  <a:lnTo>
                    <a:pt x="5091" y="10549"/>
                  </a:lnTo>
                  <a:lnTo>
                    <a:pt x="4934" y="10811"/>
                  </a:lnTo>
                  <a:lnTo>
                    <a:pt x="4776" y="11073"/>
                  </a:lnTo>
                  <a:lnTo>
                    <a:pt x="4514" y="11283"/>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1"/>
                  </a:lnTo>
                  <a:lnTo>
                    <a:pt x="2047" y="9289"/>
                  </a:lnTo>
                  <a:lnTo>
                    <a:pt x="2152" y="8817"/>
                  </a:lnTo>
                  <a:lnTo>
                    <a:pt x="2310" y="8449"/>
                  </a:lnTo>
                  <a:lnTo>
                    <a:pt x="2520" y="8135"/>
                  </a:lnTo>
                  <a:lnTo>
                    <a:pt x="2730" y="7820"/>
                  </a:lnTo>
                  <a:lnTo>
                    <a:pt x="2992" y="7557"/>
                  </a:lnTo>
                  <a:lnTo>
                    <a:pt x="3622" y="7032"/>
                  </a:lnTo>
                  <a:lnTo>
                    <a:pt x="4619" y="6298"/>
                  </a:lnTo>
                  <a:lnTo>
                    <a:pt x="5301" y="5668"/>
                  </a:lnTo>
                  <a:close/>
                  <a:moveTo>
                    <a:pt x="3307" y="0"/>
                  </a:moveTo>
                  <a:lnTo>
                    <a:pt x="2835" y="105"/>
                  </a:lnTo>
                  <a:lnTo>
                    <a:pt x="2310" y="210"/>
                  </a:lnTo>
                  <a:lnTo>
                    <a:pt x="1785" y="473"/>
                  </a:lnTo>
                  <a:lnTo>
                    <a:pt x="1575" y="578"/>
                  </a:lnTo>
                  <a:lnTo>
                    <a:pt x="1313" y="787"/>
                  </a:lnTo>
                  <a:lnTo>
                    <a:pt x="1103" y="997"/>
                  </a:lnTo>
                  <a:lnTo>
                    <a:pt x="945" y="1260"/>
                  </a:lnTo>
                  <a:lnTo>
                    <a:pt x="735" y="1522"/>
                  </a:lnTo>
                  <a:lnTo>
                    <a:pt x="630" y="1837"/>
                  </a:lnTo>
                  <a:lnTo>
                    <a:pt x="526" y="2414"/>
                  </a:lnTo>
                  <a:lnTo>
                    <a:pt x="421" y="3149"/>
                  </a:lnTo>
                  <a:lnTo>
                    <a:pt x="421" y="4409"/>
                  </a:lnTo>
                  <a:lnTo>
                    <a:pt x="2310" y="4409"/>
                  </a:lnTo>
                  <a:lnTo>
                    <a:pt x="2257" y="3464"/>
                  </a:lnTo>
                  <a:lnTo>
                    <a:pt x="2257" y="2834"/>
                  </a:lnTo>
                  <a:lnTo>
                    <a:pt x="2310" y="2519"/>
                  </a:lnTo>
                  <a:lnTo>
                    <a:pt x="2415" y="2257"/>
                  </a:lnTo>
                  <a:lnTo>
                    <a:pt x="2625" y="1994"/>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1"/>
                  </a:lnTo>
                  <a:lnTo>
                    <a:pt x="4619" y="4461"/>
                  </a:lnTo>
                  <a:lnTo>
                    <a:pt x="4042" y="4933"/>
                  </a:lnTo>
                  <a:lnTo>
                    <a:pt x="2100" y="6245"/>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5"/>
                  </a:lnTo>
                  <a:lnTo>
                    <a:pt x="893" y="12490"/>
                  </a:lnTo>
                  <a:lnTo>
                    <a:pt x="1313" y="12753"/>
                  </a:lnTo>
                  <a:lnTo>
                    <a:pt x="1628" y="12963"/>
                  </a:lnTo>
                  <a:lnTo>
                    <a:pt x="1995" y="13068"/>
                  </a:lnTo>
                  <a:lnTo>
                    <a:pt x="2415" y="13120"/>
                  </a:lnTo>
                  <a:lnTo>
                    <a:pt x="2835" y="13173"/>
                  </a:lnTo>
                  <a:lnTo>
                    <a:pt x="3412" y="13120"/>
                  </a:lnTo>
                  <a:lnTo>
                    <a:pt x="3937" y="12963"/>
                  </a:lnTo>
                  <a:lnTo>
                    <a:pt x="4357" y="12753"/>
                  </a:lnTo>
                  <a:lnTo>
                    <a:pt x="4671" y="12490"/>
                  </a:lnTo>
                  <a:lnTo>
                    <a:pt x="4934" y="12175"/>
                  </a:lnTo>
                  <a:lnTo>
                    <a:pt x="5144" y="11913"/>
                  </a:lnTo>
                  <a:lnTo>
                    <a:pt x="5459" y="11388"/>
                  </a:lnTo>
                  <a:lnTo>
                    <a:pt x="5459" y="12910"/>
                  </a:lnTo>
                  <a:lnTo>
                    <a:pt x="7925" y="12910"/>
                  </a:lnTo>
                  <a:lnTo>
                    <a:pt x="7768" y="12753"/>
                  </a:lnTo>
                  <a:lnTo>
                    <a:pt x="7610" y="12595"/>
                  </a:lnTo>
                  <a:lnTo>
                    <a:pt x="7505" y="12385"/>
                  </a:lnTo>
                  <a:lnTo>
                    <a:pt x="7453" y="12175"/>
                  </a:lnTo>
                  <a:lnTo>
                    <a:pt x="7400" y="11861"/>
                  </a:lnTo>
                  <a:lnTo>
                    <a:pt x="7348" y="11441"/>
                  </a:lnTo>
                  <a:lnTo>
                    <a:pt x="7348" y="10234"/>
                  </a:lnTo>
                  <a:lnTo>
                    <a:pt x="7348" y="4146"/>
                  </a:lnTo>
                  <a:lnTo>
                    <a:pt x="7295" y="3044"/>
                  </a:lnTo>
                  <a:lnTo>
                    <a:pt x="7295" y="2572"/>
                  </a:lnTo>
                  <a:lnTo>
                    <a:pt x="7243" y="2204"/>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8"/>
            <p:cNvSpPr/>
            <p:nvPr/>
          </p:nvSpPr>
          <p:spPr>
            <a:xfrm>
              <a:off x="999992" y="3879821"/>
              <a:ext cx="59207" cy="102642"/>
            </a:xfrm>
            <a:custGeom>
              <a:avLst/>
              <a:gdLst/>
              <a:ahLst/>
              <a:cxnLst/>
              <a:rect l="l" t="t" r="r" b="b"/>
              <a:pathLst>
                <a:path w="7296" h="12911" extrusionOk="0">
                  <a:moveTo>
                    <a:pt x="4619" y="0"/>
                  </a:moveTo>
                  <a:lnTo>
                    <a:pt x="4094" y="53"/>
                  </a:lnTo>
                  <a:lnTo>
                    <a:pt x="3622" y="158"/>
                  </a:lnTo>
                  <a:lnTo>
                    <a:pt x="3202" y="315"/>
                  </a:lnTo>
                  <a:lnTo>
                    <a:pt x="2834" y="525"/>
                  </a:lnTo>
                  <a:lnTo>
                    <a:pt x="2519" y="735"/>
                  </a:lnTo>
                  <a:lnTo>
                    <a:pt x="2257" y="997"/>
                  </a:lnTo>
                  <a:lnTo>
                    <a:pt x="1890" y="1417"/>
                  </a:lnTo>
                  <a:lnTo>
                    <a:pt x="1890"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099"/>
                  </a:lnTo>
                  <a:lnTo>
                    <a:pt x="5038" y="2414"/>
                  </a:lnTo>
                  <a:lnTo>
                    <a:pt x="5143" y="2887"/>
                  </a:lnTo>
                  <a:lnTo>
                    <a:pt x="5196" y="3411"/>
                  </a:lnTo>
                  <a:lnTo>
                    <a:pt x="5196" y="4618"/>
                  </a:lnTo>
                  <a:lnTo>
                    <a:pt x="5196" y="12910"/>
                  </a:lnTo>
                  <a:lnTo>
                    <a:pt x="7295" y="12910"/>
                  </a:lnTo>
                  <a:lnTo>
                    <a:pt x="7295" y="3989"/>
                  </a:lnTo>
                  <a:lnTo>
                    <a:pt x="7243" y="3306"/>
                  </a:lnTo>
                  <a:lnTo>
                    <a:pt x="7243" y="2624"/>
                  </a:lnTo>
                  <a:lnTo>
                    <a:pt x="7138" y="1942"/>
                  </a:lnTo>
                  <a:lnTo>
                    <a:pt x="7033" y="1627"/>
                  </a:lnTo>
                  <a:lnTo>
                    <a:pt x="6928" y="1312"/>
                  </a:lnTo>
                  <a:lnTo>
                    <a:pt x="6823" y="1050"/>
                  </a:lnTo>
                  <a:lnTo>
                    <a:pt x="6613" y="787"/>
                  </a:lnTo>
                  <a:lnTo>
                    <a:pt x="6403" y="578"/>
                  </a:lnTo>
                  <a:lnTo>
                    <a:pt x="6141"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8"/>
            <p:cNvSpPr/>
            <p:nvPr/>
          </p:nvSpPr>
          <p:spPr>
            <a:xfrm>
              <a:off x="1071964" y="3879821"/>
              <a:ext cx="64741" cy="104725"/>
            </a:xfrm>
            <a:custGeom>
              <a:avLst/>
              <a:gdLst/>
              <a:ahLst/>
              <a:cxnLst/>
              <a:rect l="l" t="t" r="r" b="b"/>
              <a:pathLst>
                <a:path w="7978" h="13173" extrusionOk="0">
                  <a:moveTo>
                    <a:pt x="5353" y="5668"/>
                  </a:moveTo>
                  <a:lnTo>
                    <a:pt x="5353" y="8817"/>
                  </a:lnTo>
                  <a:lnTo>
                    <a:pt x="5353" y="9551"/>
                  </a:lnTo>
                  <a:lnTo>
                    <a:pt x="5301" y="9919"/>
                  </a:lnTo>
                  <a:lnTo>
                    <a:pt x="5248" y="10234"/>
                  </a:lnTo>
                  <a:lnTo>
                    <a:pt x="5143" y="10549"/>
                  </a:lnTo>
                  <a:lnTo>
                    <a:pt x="4986" y="10811"/>
                  </a:lnTo>
                  <a:lnTo>
                    <a:pt x="4776" y="11073"/>
                  </a:lnTo>
                  <a:lnTo>
                    <a:pt x="4566" y="11283"/>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627" y="578"/>
                  </a:lnTo>
                  <a:lnTo>
                    <a:pt x="1365" y="787"/>
                  </a:lnTo>
                  <a:lnTo>
                    <a:pt x="1155" y="997"/>
                  </a:lnTo>
                  <a:lnTo>
                    <a:pt x="945" y="1260"/>
                  </a:lnTo>
                  <a:lnTo>
                    <a:pt x="788" y="1522"/>
                  </a:lnTo>
                  <a:lnTo>
                    <a:pt x="683" y="1837"/>
                  </a:lnTo>
                  <a:lnTo>
                    <a:pt x="525" y="2414"/>
                  </a:lnTo>
                  <a:lnTo>
                    <a:pt x="473" y="3149"/>
                  </a:lnTo>
                  <a:lnTo>
                    <a:pt x="473" y="4409"/>
                  </a:lnTo>
                  <a:lnTo>
                    <a:pt x="2362" y="4409"/>
                  </a:lnTo>
                  <a:lnTo>
                    <a:pt x="2310" y="3464"/>
                  </a:lnTo>
                  <a:lnTo>
                    <a:pt x="2310" y="2834"/>
                  </a:lnTo>
                  <a:lnTo>
                    <a:pt x="2362" y="2519"/>
                  </a:lnTo>
                  <a:lnTo>
                    <a:pt x="2467" y="2257"/>
                  </a:lnTo>
                  <a:lnTo>
                    <a:pt x="2677" y="1994"/>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5"/>
                  </a:lnTo>
                  <a:lnTo>
                    <a:pt x="945" y="12490"/>
                  </a:lnTo>
                  <a:lnTo>
                    <a:pt x="1365" y="12753"/>
                  </a:lnTo>
                  <a:lnTo>
                    <a:pt x="1680" y="12963"/>
                  </a:lnTo>
                  <a:lnTo>
                    <a:pt x="2047" y="13068"/>
                  </a:lnTo>
                  <a:lnTo>
                    <a:pt x="2467" y="13120"/>
                  </a:lnTo>
                  <a:lnTo>
                    <a:pt x="2887" y="13173"/>
                  </a:lnTo>
                  <a:lnTo>
                    <a:pt x="3464" y="13120"/>
                  </a:lnTo>
                  <a:lnTo>
                    <a:pt x="3989" y="12963"/>
                  </a:lnTo>
                  <a:lnTo>
                    <a:pt x="4409" y="12753"/>
                  </a:lnTo>
                  <a:lnTo>
                    <a:pt x="4724" y="12490"/>
                  </a:lnTo>
                  <a:lnTo>
                    <a:pt x="4986" y="12175"/>
                  </a:lnTo>
                  <a:lnTo>
                    <a:pt x="5196" y="11913"/>
                  </a:lnTo>
                  <a:lnTo>
                    <a:pt x="5511" y="11388"/>
                  </a:lnTo>
                  <a:lnTo>
                    <a:pt x="5511" y="12910"/>
                  </a:lnTo>
                  <a:lnTo>
                    <a:pt x="7977" y="12910"/>
                  </a:lnTo>
                  <a:lnTo>
                    <a:pt x="7820" y="12753"/>
                  </a:lnTo>
                  <a:lnTo>
                    <a:pt x="7662" y="12595"/>
                  </a:lnTo>
                  <a:lnTo>
                    <a:pt x="7557" y="12385"/>
                  </a:lnTo>
                  <a:lnTo>
                    <a:pt x="7453" y="12175"/>
                  </a:lnTo>
                  <a:lnTo>
                    <a:pt x="7400" y="11861"/>
                  </a:lnTo>
                  <a:lnTo>
                    <a:pt x="7400" y="11441"/>
                  </a:lnTo>
                  <a:lnTo>
                    <a:pt x="7348" y="10234"/>
                  </a:lnTo>
                  <a:lnTo>
                    <a:pt x="7348" y="4146"/>
                  </a:lnTo>
                  <a:lnTo>
                    <a:pt x="7348" y="3044"/>
                  </a:lnTo>
                  <a:lnTo>
                    <a:pt x="7348"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8"/>
            <p:cNvSpPr/>
            <p:nvPr/>
          </p:nvSpPr>
          <p:spPr>
            <a:xfrm>
              <a:off x="1148619" y="3840182"/>
              <a:ext cx="60481" cy="144364"/>
            </a:xfrm>
            <a:custGeom>
              <a:avLst/>
              <a:gdLst/>
              <a:ahLst/>
              <a:cxnLst/>
              <a:rect l="l" t="t" r="r" b="b"/>
              <a:pathLst>
                <a:path w="7453" h="18159" extrusionOk="0">
                  <a:moveTo>
                    <a:pt x="3674" y="6561"/>
                  </a:moveTo>
                  <a:lnTo>
                    <a:pt x="3989" y="6613"/>
                  </a:lnTo>
                  <a:lnTo>
                    <a:pt x="4304" y="6666"/>
                  </a:lnTo>
                  <a:lnTo>
                    <a:pt x="4514" y="6771"/>
                  </a:lnTo>
                  <a:lnTo>
                    <a:pt x="4724" y="6928"/>
                  </a:lnTo>
                  <a:lnTo>
                    <a:pt x="4934" y="7138"/>
                  </a:lnTo>
                  <a:lnTo>
                    <a:pt x="5091" y="7348"/>
                  </a:lnTo>
                  <a:lnTo>
                    <a:pt x="5196" y="7663"/>
                  </a:lnTo>
                  <a:lnTo>
                    <a:pt x="5301" y="7978"/>
                  </a:lnTo>
                  <a:lnTo>
                    <a:pt x="5406" y="8660"/>
                  </a:lnTo>
                  <a:lnTo>
                    <a:pt x="5459" y="9552"/>
                  </a:lnTo>
                  <a:lnTo>
                    <a:pt x="5459" y="10497"/>
                  </a:lnTo>
                  <a:lnTo>
                    <a:pt x="5459" y="11599"/>
                  </a:lnTo>
                  <a:lnTo>
                    <a:pt x="5406" y="13750"/>
                  </a:lnTo>
                  <a:lnTo>
                    <a:pt x="5354" y="14590"/>
                  </a:lnTo>
                  <a:lnTo>
                    <a:pt x="5196" y="15272"/>
                  </a:lnTo>
                  <a:lnTo>
                    <a:pt x="5091" y="15587"/>
                  </a:lnTo>
                  <a:lnTo>
                    <a:pt x="4986" y="15849"/>
                  </a:lnTo>
                  <a:lnTo>
                    <a:pt x="4829" y="16059"/>
                  </a:lnTo>
                  <a:lnTo>
                    <a:pt x="4671" y="16217"/>
                  </a:lnTo>
                  <a:lnTo>
                    <a:pt x="4461" y="16374"/>
                  </a:lnTo>
                  <a:lnTo>
                    <a:pt x="4252" y="16479"/>
                  </a:lnTo>
                  <a:lnTo>
                    <a:pt x="3989" y="16532"/>
                  </a:lnTo>
                  <a:lnTo>
                    <a:pt x="3412" y="16532"/>
                  </a:lnTo>
                  <a:lnTo>
                    <a:pt x="3202" y="16479"/>
                  </a:lnTo>
                  <a:lnTo>
                    <a:pt x="2992" y="16427"/>
                  </a:lnTo>
                  <a:lnTo>
                    <a:pt x="2782" y="16322"/>
                  </a:lnTo>
                  <a:lnTo>
                    <a:pt x="2520" y="16059"/>
                  </a:lnTo>
                  <a:lnTo>
                    <a:pt x="2310" y="15745"/>
                  </a:lnTo>
                  <a:lnTo>
                    <a:pt x="2205" y="15430"/>
                  </a:lnTo>
                  <a:lnTo>
                    <a:pt x="2100" y="15115"/>
                  </a:lnTo>
                  <a:lnTo>
                    <a:pt x="2047" y="14590"/>
                  </a:lnTo>
                  <a:lnTo>
                    <a:pt x="1995" y="13488"/>
                  </a:lnTo>
                  <a:lnTo>
                    <a:pt x="1995" y="12596"/>
                  </a:lnTo>
                  <a:lnTo>
                    <a:pt x="1995" y="10602"/>
                  </a:lnTo>
                  <a:lnTo>
                    <a:pt x="2047" y="9132"/>
                  </a:lnTo>
                  <a:lnTo>
                    <a:pt x="2100" y="8292"/>
                  </a:lnTo>
                  <a:lnTo>
                    <a:pt x="2205" y="7873"/>
                  </a:lnTo>
                  <a:lnTo>
                    <a:pt x="2310" y="7505"/>
                  </a:lnTo>
                  <a:lnTo>
                    <a:pt x="2520" y="7138"/>
                  </a:lnTo>
                  <a:lnTo>
                    <a:pt x="2625" y="6980"/>
                  </a:lnTo>
                  <a:lnTo>
                    <a:pt x="2782" y="6823"/>
                  </a:lnTo>
                  <a:lnTo>
                    <a:pt x="2992" y="6718"/>
                  </a:lnTo>
                  <a:lnTo>
                    <a:pt x="3202" y="6666"/>
                  </a:lnTo>
                  <a:lnTo>
                    <a:pt x="3412" y="6613"/>
                  </a:lnTo>
                  <a:lnTo>
                    <a:pt x="3674" y="6561"/>
                  </a:lnTo>
                  <a:close/>
                  <a:moveTo>
                    <a:pt x="5406" y="1"/>
                  </a:moveTo>
                  <a:lnTo>
                    <a:pt x="5406" y="6246"/>
                  </a:lnTo>
                  <a:lnTo>
                    <a:pt x="5091" y="5826"/>
                  </a:lnTo>
                  <a:lnTo>
                    <a:pt x="4881" y="5616"/>
                  </a:lnTo>
                  <a:lnTo>
                    <a:pt x="4619" y="5406"/>
                  </a:lnTo>
                  <a:lnTo>
                    <a:pt x="4304" y="5249"/>
                  </a:lnTo>
                  <a:lnTo>
                    <a:pt x="3937" y="5091"/>
                  </a:lnTo>
                  <a:lnTo>
                    <a:pt x="3517" y="5039"/>
                  </a:lnTo>
                  <a:lnTo>
                    <a:pt x="2992" y="4986"/>
                  </a:lnTo>
                  <a:lnTo>
                    <a:pt x="2520" y="5039"/>
                  </a:lnTo>
                  <a:lnTo>
                    <a:pt x="2047" y="5144"/>
                  </a:lnTo>
                  <a:lnTo>
                    <a:pt x="1628" y="5354"/>
                  </a:lnTo>
                  <a:lnTo>
                    <a:pt x="1260" y="5564"/>
                  </a:lnTo>
                  <a:lnTo>
                    <a:pt x="945" y="5878"/>
                  </a:lnTo>
                  <a:lnTo>
                    <a:pt x="683" y="6246"/>
                  </a:lnTo>
                  <a:lnTo>
                    <a:pt x="421" y="6666"/>
                  </a:lnTo>
                  <a:lnTo>
                    <a:pt x="263" y="7085"/>
                  </a:lnTo>
                  <a:lnTo>
                    <a:pt x="158" y="7505"/>
                  </a:lnTo>
                  <a:lnTo>
                    <a:pt x="106" y="8030"/>
                  </a:lnTo>
                  <a:lnTo>
                    <a:pt x="1" y="9290"/>
                  </a:lnTo>
                  <a:lnTo>
                    <a:pt x="1" y="10549"/>
                  </a:lnTo>
                  <a:lnTo>
                    <a:pt x="1" y="11651"/>
                  </a:lnTo>
                  <a:lnTo>
                    <a:pt x="1" y="12963"/>
                  </a:lnTo>
                  <a:lnTo>
                    <a:pt x="1" y="14118"/>
                  </a:lnTo>
                  <a:lnTo>
                    <a:pt x="106" y="15167"/>
                  </a:lnTo>
                  <a:lnTo>
                    <a:pt x="263" y="16007"/>
                  </a:lnTo>
                  <a:lnTo>
                    <a:pt x="368" y="16427"/>
                  </a:lnTo>
                  <a:lnTo>
                    <a:pt x="526" y="16742"/>
                  </a:lnTo>
                  <a:lnTo>
                    <a:pt x="683" y="17056"/>
                  </a:lnTo>
                  <a:lnTo>
                    <a:pt x="893" y="17319"/>
                  </a:lnTo>
                  <a:lnTo>
                    <a:pt x="1155" y="17581"/>
                  </a:lnTo>
                  <a:lnTo>
                    <a:pt x="1418" y="17739"/>
                  </a:lnTo>
                  <a:lnTo>
                    <a:pt x="1733" y="17896"/>
                  </a:lnTo>
                  <a:lnTo>
                    <a:pt x="2100" y="18054"/>
                  </a:lnTo>
                  <a:lnTo>
                    <a:pt x="2520" y="18106"/>
                  </a:lnTo>
                  <a:lnTo>
                    <a:pt x="2887" y="18159"/>
                  </a:lnTo>
                  <a:lnTo>
                    <a:pt x="3517" y="18106"/>
                  </a:lnTo>
                  <a:lnTo>
                    <a:pt x="3989" y="17949"/>
                  </a:lnTo>
                  <a:lnTo>
                    <a:pt x="4409" y="17791"/>
                  </a:lnTo>
                  <a:lnTo>
                    <a:pt x="4776" y="17529"/>
                  </a:lnTo>
                  <a:lnTo>
                    <a:pt x="5039" y="17266"/>
                  </a:lnTo>
                  <a:lnTo>
                    <a:pt x="5249" y="17004"/>
                  </a:lnTo>
                  <a:lnTo>
                    <a:pt x="5564" y="16584"/>
                  </a:lnTo>
                  <a:lnTo>
                    <a:pt x="5564" y="17896"/>
                  </a:lnTo>
                  <a:lnTo>
                    <a:pt x="7453" y="17896"/>
                  </a:lnTo>
                  <a:lnTo>
                    <a:pt x="7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8"/>
            <p:cNvSpPr/>
            <p:nvPr/>
          </p:nvSpPr>
          <p:spPr>
            <a:xfrm>
              <a:off x="1227407"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8"/>
            <p:cNvSpPr/>
            <p:nvPr/>
          </p:nvSpPr>
          <p:spPr>
            <a:xfrm>
              <a:off x="1256792" y="3879821"/>
              <a:ext cx="64741" cy="104725"/>
            </a:xfrm>
            <a:custGeom>
              <a:avLst/>
              <a:gdLst/>
              <a:ahLst/>
              <a:cxnLst/>
              <a:rect l="l" t="t" r="r" b="b"/>
              <a:pathLst>
                <a:path w="7978" h="13173" extrusionOk="0">
                  <a:moveTo>
                    <a:pt x="5353" y="5668"/>
                  </a:moveTo>
                  <a:lnTo>
                    <a:pt x="5353"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1"/>
                  </a:lnTo>
                  <a:lnTo>
                    <a:pt x="2100" y="9289"/>
                  </a:lnTo>
                  <a:lnTo>
                    <a:pt x="2205" y="8817"/>
                  </a:lnTo>
                  <a:lnTo>
                    <a:pt x="2310" y="8449"/>
                  </a:lnTo>
                  <a:lnTo>
                    <a:pt x="2519" y="8135"/>
                  </a:lnTo>
                  <a:lnTo>
                    <a:pt x="2782" y="7820"/>
                  </a:lnTo>
                  <a:lnTo>
                    <a:pt x="3044" y="7557"/>
                  </a:lnTo>
                  <a:lnTo>
                    <a:pt x="3674" y="7032"/>
                  </a:lnTo>
                  <a:lnTo>
                    <a:pt x="4671" y="6298"/>
                  </a:lnTo>
                  <a:lnTo>
                    <a:pt x="5353" y="5668"/>
                  </a:lnTo>
                  <a:close/>
                  <a:moveTo>
                    <a:pt x="3307" y="0"/>
                  </a:moveTo>
                  <a:lnTo>
                    <a:pt x="2834"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41" y="4933"/>
                  </a:lnTo>
                  <a:lnTo>
                    <a:pt x="2152" y="6245"/>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5" y="13120"/>
                  </a:lnTo>
                  <a:lnTo>
                    <a:pt x="2834"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8"/>
            <p:cNvSpPr/>
            <p:nvPr/>
          </p:nvSpPr>
          <p:spPr>
            <a:xfrm>
              <a:off x="1334728" y="3879821"/>
              <a:ext cx="59199" cy="102642"/>
            </a:xfrm>
            <a:custGeom>
              <a:avLst/>
              <a:gdLst/>
              <a:ahLst/>
              <a:cxnLst/>
              <a:rect l="l" t="t" r="r" b="b"/>
              <a:pathLst>
                <a:path w="7295" h="12911" extrusionOk="0">
                  <a:moveTo>
                    <a:pt x="4671" y="0"/>
                  </a:moveTo>
                  <a:lnTo>
                    <a:pt x="4094" y="53"/>
                  </a:lnTo>
                  <a:lnTo>
                    <a:pt x="3621" y="158"/>
                  </a:lnTo>
                  <a:lnTo>
                    <a:pt x="3201" y="315"/>
                  </a:lnTo>
                  <a:lnTo>
                    <a:pt x="2834"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3" y="1050"/>
                  </a:lnTo>
                  <a:lnTo>
                    <a:pt x="6665" y="787"/>
                  </a:lnTo>
                  <a:lnTo>
                    <a:pt x="6455" y="578"/>
                  </a:lnTo>
                  <a:lnTo>
                    <a:pt x="6193" y="368"/>
                  </a:lnTo>
                  <a:lnTo>
                    <a:pt x="5878" y="210"/>
                  </a:lnTo>
                  <a:lnTo>
                    <a:pt x="5511"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8"/>
            <p:cNvSpPr/>
            <p:nvPr/>
          </p:nvSpPr>
          <p:spPr>
            <a:xfrm>
              <a:off x="1460356" y="3840182"/>
              <a:ext cx="70706" cy="142281"/>
            </a:xfrm>
            <a:custGeom>
              <a:avLst/>
              <a:gdLst/>
              <a:ahLst/>
              <a:cxnLst/>
              <a:rect l="l" t="t" r="r" b="b"/>
              <a:pathLst>
                <a:path w="8713" h="17897" extrusionOk="0">
                  <a:moveTo>
                    <a:pt x="3727" y="2047"/>
                  </a:moveTo>
                  <a:lnTo>
                    <a:pt x="4619" y="2100"/>
                  </a:lnTo>
                  <a:lnTo>
                    <a:pt x="4986" y="2152"/>
                  </a:lnTo>
                  <a:lnTo>
                    <a:pt x="5249" y="2205"/>
                  </a:lnTo>
                  <a:lnTo>
                    <a:pt x="5458" y="2310"/>
                  </a:lnTo>
                  <a:lnTo>
                    <a:pt x="5668" y="2415"/>
                  </a:lnTo>
                  <a:lnTo>
                    <a:pt x="5931" y="2625"/>
                  </a:lnTo>
                  <a:lnTo>
                    <a:pt x="6141" y="2940"/>
                  </a:lnTo>
                  <a:lnTo>
                    <a:pt x="6298" y="3254"/>
                  </a:lnTo>
                  <a:lnTo>
                    <a:pt x="6403" y="3622"/>
                  </a:lnTo>
                  <a:lnTo>
                    <a:pt x="6456" y="4094"/>
                  </a:lnTo>
                  <a:lnTo>
                    <a:pt x="6508" y="4619"/>
                  </a:lnTo>
                  <a:lnTo>
                    <a:pt x="6508" y="5878"/>
                  </a:lnTo>
                  <a:lnTo>
                    <a:pt x="6561" y="9919"/>
                  </a:lnTo>
                  <a:lnTo>
                    <a:pt x="6508" y="12071"/>
                  </a:lnTo>
                  <a:lnTo>
                    <a:pt x="6456" y="13330"/>
                  </a:lnTo>
                  <a:lnTo>
                    <a:pt x="6403" y="14223"/>
                  </a:lnTo>
                  <a:lnTo>
                    <a:pt x="6246" y="14747"/>
                  </a:lnTo>
                  <a:lnTo>
                    <a:pt x="6088" y="15167"/>
                  </a:lnTo>
                  <a:lnTo>
                    <a:pt x="5826" y="15430"/>
                  </a:lnTo>
                  <a:lnTo>
                    <a:pt x="5511" y="15640"/>
                  </a:lnTo>
                  <a:lnTo>
                    <a:pt x="5091" y="15797"/>
                  </a:lnTo>
                  <a:lnTo>
                    <a:pt x="4671" y="15902"/>
                  </a:lnTo>
                  <a:lnTo>
                    <a:pt x="4199" y="15902"/>
                  </a:lnTo>
                  <a:lnTo>
                    <a:pt x="3727" y="15954"/>
                  </a:lnTo>
                  <a:lnTo>
                    <a:pt x="2257" y="15954"/>
                  </a:lnTo>
                  <a:lnTo>
                    <a:pt x="2257" y="2047"/>
                  </a:lnTo>
                  <a:close/>
                  <a:moveTo>
                    <a:pt x="1" y="1"/>
                  </a:moveTo>
                  <a:lnTo>
                    <a:pt x="1" y="17896"/>
                  </a:lnTo>
                  <a:lnTo>
                    <a:pt x="4724" y="17896"/>
                  </a:lnTo>
                  <a:lnTo>
                    <a:pt x="5406" y="17844"/>
                  </a:lnTo>
                  <a:lnTo>
                    <a:pt x="5983" y="17686"/>
                  </a:lnTo>
                  <a:lnTo>
                    <a:pt x="6561" y="17529"/>
                  </a:lnTo>
                  <a:lnTo>
                    <a:pt x="7085" y="17214"/>
                  </a:lnTo>
                  <a:lnTo>
                    <a:pt x="7348" y="17056"/>
                  </a:lnTo>
                  <a:lnTo>
                    <a:pt x="7558" y="16847"/>
                  </a:lnTo>
                  <a:lnTo>
                    <a:pt x="7768" y="16584"/>
                  </a:lnTo>
                  <a:lnTo>
                    <a:pt x="7977" y="16269"/>
                  </a:lnTo>
                  <a:lnTo>
                    <a:pt x="8187" y="15849"/>
                  </a:lnTo>
                  <a:lnTo>
                    <a:pt x="8345" y="15430"/>
                  </a:lnTo>
                  <a:lnTo>
                    <a:pt x="8450" y="15010"/>
                  </a:lnTo>
                  <a:lnTo>
                    <a:pt x="8555" y="14485"/>
                  </a:lnTo>
                  <a:lnTo>
                    <a:pt x="8660" y="13435"/>
                  </a:lnTo>
                  <a:lnTo>
                    <a:pt x="8660" y="12176"/>
                  </a:lnTo>
                  <a:lnTo>
                    <a:pt x="8712" y="9395"/>
                  </a:lnTo>
                  <a:lnTo>
                    <a:pt x="8712" y="7663"/>
                  </a:lnTo>
                  <a:lnTo>
                    <a:pt x="8712" y="4986"/>
                  </a:lnTo>
                  <a:lnTo>
                    <a:pt x="8660" y="3989"/>
                  </a:lnTo>
                  <a:lnTo>
                    <a:pt x="8607" y="3254"/>
                  </a:lnTo>
                  <a:lnTo>
                    <a:pt x="8450" y="2625"/>
                  </a:lnTo>
                  <a:lnTo>
                    <a:pt x="8292" y="2152"/>
                  </a:lnTo>
                  <a:lnTo>
                    <a:pt x="8082" y="1733"/>
                  </a:lnTo>
                  <a:lnTo>
                    <a:pt x="7820" y="1313"/>
                  </a:lnTo>
                  <a:lnTo>
                    <a:pt x="7400" y="893"/>
                  </a:lnTo>
                  <a:lnTo>
                    <a:pt x="6928" y="526"/>
                  </a:lnTo>
                  <a:lnTo>
                    <a:pt x="6403" y="316"/>
                  </a:lnTo>
                  <a:lnTo>
                    <a:pt x="5878" y="158"/>
                  </a:lnTo>
                  <a:lnTo>
                    <a:pt x="5301" y="53"/>
                  </a:lnTo>
                  <a:lnTo>
                    <a:pt x="4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8"/>
            <p:cNvSpPr/>
            <p:nvPr/>
          </p:nvSpPr>
          <p:spPr>
            <a:xfrm>
              <a:off x="154936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8"/>
            <p:cNvSpPr/>
            <p:nvPr/>
          </p:nvSpPr>
          <p:spPr>
            <a:xfrm>
              <a:off x="1581732" y="3879821"/>
              <a:ext cx="61333" cy="136851"/>
            </a:xfrm>
            <a:custGeom>
              <a:avLst/>
              <a:gdLst/>
              <a:ahLst/>
              <a:cxnLst/>
              <a:rect l="l" t="t" r="r" b="b"/>
              <a:pathLst>
                <a:path w="7558" h="17214" extrusionOk="0">
                  <a:moveTo>
                    <a:pt x="3779" y="1417"/>
                  </a:moveTo>
                  <a:lnTo>
                    <a:pt x="4146" y="1470"/>
                  </a:lnTo>
                  <a:lnTo>
                    <a:pt x="4513" y="1575"/>
                  </a:lnTo>
                  <a:lnTo>
                    <a:pt x="4776" y="1785"/>
                  </a:lnTo>
                  <a:lnTo>
                    <a:pt x="5038" y="2047"/>
                  </a:lnTo>
                  <a:lnTo>
                    <a:pt x="5196" y="2309"/>
                  </a:lnTo>
                  <a:lnTo>
                    <a:pt x="5353" y="2677"/>
                  </a:lnTo>
                  <a:lnTo>
                    <a:pt x="5458" y="3097"/>
                  </a:lnTo>
                  <a:lnTo>
                    <a:pt x="5458" y="3516"/>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8"/>
                  </a:lnTo>
                  <a:lnTo>
                    <a:pt x="2519" y="10968"/>
                  </a:lnTo>
                  <a:lnTo>
                    <a:pt x="2362" y="10706"/>
                  </a:lnTo>
                  <a:lnTo>
                    <a:pt x="2257" y="10391"/>
                  </a:lnTo>
                  <a:lnTo>
                    <a:pt x="2204" y="10076"/>
                  </a:lnTo>
                  <a:lnTo>
                    <a:pt x="2152" y="9709"/>
                  </a:lnTo>
                  <a:lnTo>
                    <a:pt x="2099" y="8817"/>
                  </a:lnTo>
                  <a:lnTo>
                    <a:pt x="2099" y="7610"/>
                  </a:lnTo>
                  <a:lnTo>
                    <a:pt x="2099" y="5301"/>
                  </a:lnTo>
                  <a:lnTo>
                    <a:pt x="2099" y="3831"/>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0"/>
                  </a:moveTo>
                  <a:lnTo>
                    <a:pt x="2362" y="53"/>
                  </a:lnTo>
                  <a:lnTo>
                    <a:pt x="2047" y="158"/>
                  </a:lnTo>
                  <a:lnTo>
                    <a:pt x="1732" y="315"/>
                  </a:lnTo>
                  <a:lnTo>
                    <a:pt x="1470" y="420"/>
                  </a:lnTo>
                  <a:lnTo>
                    <a:pt x="1260" y="630"/>
                  </a:lnTo>
                  <a:lnTo>
                    <a:pt x="840" y="997"/>
                  </a:lnTo>
                  <a:lnTo>
                    <a:pt x="577" y="1417"/>
                  </a:lnTo>
                  <a:lnTo>
                    <a:pt x="420" y="1785"/>
                  </a:lnTo>
                  <a:lnTo>
                    <a:pt x="315" y="2099"/>
                  </a:lnTo>
                  <a:lnTo>
                    <a:pt x="263" y="2362"/>
                  </a:lnTo>
                  <a:lnTo>
                    <a:pt x="105" y="2992"/>
                  </a:lnTo>
                  <a:lnTo>
                    <a:pt x="53" y="3831"/>
                  </a:lnTo>
                  <a:lnTo>
                    <a:pt x="53" y="4881"/>
                  </a:lnTo>
                  <a:lnTo>
                    <a:pt x="0" y="6298"/>
                  </a:lnTo>
                  <a:lnTo>
                    <a:pt x="0" y="8292"/>
                  </a:lnTo>
                  <a:lnTo>
                    <a:pt x="53" y="9656"/>
                  </a:lnTo>
                  <a:lnTo>
                    <a:pt x="158" y="10601"/>
                  </a:lnTo>
                  <a:lnTo>
                    <a:pt x="263" y="10968"/>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0"/>
                  </a:lnTo>
                  <a:lnTo>
                    <a:pt x="4933" y="12228"/>
                  </a:lnTo>
                  <a:lnTo>
                    <a:pt x="5248" y="11966"/>
                  </a:lnTo>
                  <a:lnTo>
                    <a:pt x="5511" y="11598"/>
                  </a:lnTo>
                  <a:lnTo>
                    <a:pt x="5511" y="13068"/>
                  </a:lnTo>
                  <a:lnTo>
                    <a:pt x="5458" y="13960"/>
                  </a:lnTo>
                  <a:lnTo>
                    <a:pt x="5406" y="14380"/>
                  </a:lnTo>
                  <a:lnTo>
                    <a:pt x="5301" y="14747"/>
                  </a:lnTo>
                  <a:lnTo>
                    <a:pt x="5091" y="15114"/>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4"/>
                  </a:lnTo>
                  <a:lnTo>
                    <a:pt x="2047" y="14432"/>
                  </a:lnTo>
                  <a:lnTo>
                    <a:pt x="1994" y="13960"/>
                  </a:lnTo>
                  <a:lnTo>
                    <a:pt x="158" y="13960"/>
                  </a:lnTo>
                  <a:lnTo>
                    <a:pt x="158" y="14380"/>
                  </a:lnTo>
                  <a:lnTo>
                    <a:pt x="210" y="14799"/>
                  </a:lnTo>
                  <a:lnTo>
                    <a:pt x="315" y="15219"/>
                  </a:lnTo>
                  <a:lnTo>
                    <a:pt x="473" y="15534"/>
                  </a:lnTo>
                  <a:lnTo>
                    <a:pt x="630" y="15849"/>
                  </a:lnTo>
                  <a:lnTo>
                    <a:pt x="840" y="16111"/>
                  </a:lnTo>
                  <a:lnTo>
                    <a:pt x="1050" y="16321"/>
                  </a:lnTo>
                  <a:lnTo>
                    <a:pt x="1312" y="16531"/>
                  </a:lnTo>
                  <a:lnTo>
                    <a:pt x="1575" y="16689"/>
                  </a:lnTo>
                  <a:lnTo>
                    <a:pt x="1837" y="16846"/>
                  </a:lnTo>
                  <a:lnTo>
                    <a:pt x="2414" y="17056"/>
                  </a:lnTo>
                  <a:lnTo>
                    <a:pt x="3044" y="17161"/>
                  </a:lnTo>
                  <a:lnTo>
                    <a:pt x="3621" y="17213"/>
                  </a:lnTo>
                  <a:lnTo>
                    <a:pt x="4041" y="17161"/>
                  </a:lnTo>
                  <a:lnTo>
                    <a:pt x="4566" y="17108"/>
                  </a:lnTo>
                  <a:lnTo>
                    <a:pt x="5091" y="17004"/>
                  </a:lnTo>
                  <a:lnTo>
                    <a:pt x="5668" y="16846"/>
                  </a:lnTo>
                  <a:lnTo>
                    <a:pt x="6193" y="16584"/>
                  </a:lnTo>
                  <a:lnTo>
                    <a:pt x="6455" y="16374"/>
                  </a:lnTo>
                  <a:lnTo>
                    <a:pt x="6665" y="16216"/>
                  </a:lnTo>
                  <a:lnTo>
                    <a:pt x="6875" y="15954"/>
                  </a:lnTo>
                  <a:lnTo>
                    <a:pt x="7032" y="15692"/>
                  </a:lnTo>
                  <a:lnTo>
                    <a:pt x="7190" y="15429"/>
                  </a:lnTo>
                  <a:lnTo>
                    <a:pt x="7347" y="15114"/>
                  </a:lnTo>
                  <a:lnTo>
                    <a:pt x="7452" y="14589"/>
                  </a:lnTo>
                  <a:lnTo>
                    <a:pt x="7557" y="14012"/>
                  </a:lnTo>
                  <a:lnTo>
                    <a:pt x="7557" y="13278"/>
                  </a:lnTo>
                  <a:lnTo>
                    <a:pt x="7557" y="12280"/>
                  </a:lnTo>
                  <a:lnTo>
                    <a:pt x="7557" y="210"/>
                  </a:lnTo>
                  <a:lnTo>
                    <a:pt x="5668" y="210"/>
                  </a:lnTo>
                  <a:lnTo>
                    <a:pt x="5668" y="1365"/>
                  </a:lnTo>
                  <a:lnTo>
                    <a:pt x="5406" y="945"/>
                  </a:lnTo>
                  <a:lnTo>
                    <a:pt x="5196" y="735"/>
                  </a:lnTo>
                  <a:lnTo>
                    <a:pt x="4933" y="525"/>
                  </a:lnTo>
                  <a:lnTo>
                    <a:pt x="4618" y="315"/>
                  </a:lnTo>
                  <a:lnTo>
                    <a:pt x="4199" y="158"/>
                  </a:lnTo>
                  <a:lnTo>
                    <a:pt x="3726" y="53"/>
                  </a:ln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8"/>
            <p:cNvSpPr/>
            <p:nvPr/>
          </p:nvSpPr>
          <p:spPr>
            <a:xfrm>
              <a:off x="1660943"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8"/>
            <p:cNvSpPr/>
            <p:nvPr/>
          </p:nvSpPr>
          <p:spPr>
            <a:xfrm>
              <a:off x="1687771" y="3854373"/>
              <a:ext cx="44300" cy="130173"/>
            </a:xfrm>
            <a:custGeom>
              <a:avLst/>
              <a:gdLst/>
              <a:ahLst/>
              <a:cxnLst/>
              <a:rect l="l" t="t" r="r" b="b"/>
              <a:pathLst>
                <a:path w="5459" h="16374" extrusionOk="0">
                  <a:moveTo>
                    <a:pt x="1575" y="0"/>
                  </a:moveTo>
                  <a:lnTo>
                    <a:pt x="1575" y="3411"/>
                  </a:lnTo>
                  <a:lnTo>
                    <a:pt x="1" y="3411"/>
                  </a:lnTo>
                  <a:lnTo>
                    <a:pt x="1" y="4933"/>
                  </a:lnTo>
                  <a:lnTo>
                    <a:pt x="1522" y="4933"/>
                  </a:lnTo>
                  <a:lnTo>
                    <a:pt x="1522" y="11965"/>
                  </a:lnTo>
                  <a:lnTo>
                    <a:pt x="1522" y="13382"/>
                  </a:lnTo>
                  <a:lnTo>
                    <a:pt x="1522" y="14222"/>
                  </a:lnTo>
                  <a:lnTo>
                    <a:pt x="1627" y="14747"/>
                  </a:lnTo>
                  <a:lnTo>
                    <a:pt x="1785" y="15167"/>
                  </a:lnTo>
                  <a:lnTo>
                    <a:pt x="1890" y="15376"/>
                  </a:lnTo>
                  <a:lnTo>
                    <a:pt x="2047" y="15586"/>
                  </a:lnTo>
                  <a:lnTo>
                    <a:pt x="2205" y="15796"/>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89"/>
                  </a:lnTo>
                  <a:lnTo>
                    <a:pt x="4094" y="14537"/>
                  </a:lnTo>
                  <a:lnTo>
                    <a:pt x="3884" y="14327"/>
                  </a:lnTo>
                  <a:lnTo>
                    <a:pt x="3779" y="14169"/>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8"/>
            <p:cNvSpPr/>
            <p:nvPr/>
          </p:nvSpPr>
          <p:spPr>
            <a:xfrm>
              <a:off x="1739731" y="3879821"/>
              <a:ext cx="64733" cy="104725"/>
            </a:xfrm>
            <a:custGeom>
              <a:avLst/>
              <a:gdLst/>
              <a:ahLst/>
              <a:cxnLst/>
              <a:rect l="l" t="t" r="r" b="b"/>
              <a:pathLst>
                <a:path w="7977" h="13173" extrusionOk="0">
                  <a:moveTo>
                    <a:pt x="5353" y="5668"/>
                  </a:moveTo>
                  <a:lnTo>
                    <a:pt x="5353" y="8817"/>
                  </a:lnTo>
                  <a:lnTo>
                    <a:pt x="5300" y="9551"/>
                  </a:lnTo>
                  <a:lnTo>
                    <a:pt x="5248" y="9919"/>
                  </a:lnTo>
                  <a:lnTo>
                    <a:pt x="5196" y="10234"/>
                  </a:lnTo>
                  <a:lnTo>
                    <a:pt x="5091" y="10549"/>
                  </a:lnTo>
                  <a:lnTo>
                    <a:pt x="4986" y="10811"/>
                  </a:lnTo>
                  <a:lnTo>
                    <a:pt x="4776" y="11073"/>
                  </a:lnTo>
                  <a:lnTo>
                    <a:pt x="4513" y="11283"/>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1"/>
                  </a:lnTo>
                  <a:lnTo>
                    <a:pt x="2099" y="9289"/>
                  </a:lnTo>
                  <a:lnTo>
                    <a:pt x="2204" y="8817"/>
                  </a:lnTo>
                  <a:lnTo>
                    <a:pt x="2309" y="8449"/>
                  </a:lnTo>
                  <a:lnTo>
                    <a:pt x="2519" y="8135"/>
                  </a:lnTo>
                  <a:lnTo>
                    <a:pt x="2729" y="7820"/>
                  </a:lnTo>
                  <a:lnTo>
                    <a:pt x="3044" y="7557"/>
                  </a:lnTo>
                  <a:lnTo>
                    <a:pt x="3674" y="7032"/>
                  </a:lnTo>
                  <a:lnTo>
                    <a:pt x="4671" y="6298"/>
                  </a:lnTo>
                  <a:lnTo>
                    <a:pt x="5353" y="5668"/>
                  </a:lnTo>
                  <a:close/>
                  <a:moveTo>
                    <a:pt x="3306" y="0"/>
                  </a:moveTo>
                  <a:lnTo>
                    <a:pt x="2834" y="105"/>
                  </a:lnTo>
                  <a:lnTo>
                    <a:pt x="2362" y="210"/>
                  </a:lnTo>
                  <a:lnTo>
                    <a:pt x="1837" y="473"/>
                  </a:lnTo>
                  <a:lnTo>
                    <a:pt x="1574" y="578"/>
                  </a:lnTo>
                  <a:lnTo>
                    <a:pt x="1365" y="787"/>
                  </a:lnTo>
                  <a:lnTo>
                    <a:pt x="1155" y="997"/>
                  </a:lnTo>
                  <a:lnTo>
                    <a:pt x="945" y="1260"/>
                  </a:lnTo>
                  <a:lnTo>
                    <a:pt x="787" y="1522"/>
                  </a:lnTo>
                  <a:lnTo>
                    <a:pt x="630" y="1837"/>
                  </a:lnTo>
                  <a:lnTo>
                    <a:pt x="525" y="2414"/>
                  </a:lnTo>
                  <a:lnTo>
                    <a:pt x="472" y="3149"/>
                  </a:lnTo>
                  <a:lnTo>
                    <a:pt x="472" y="4409"/>
                  </a:lnTo>
                  <a:lnTo>
                    <a:pt x="2309" y="4409"/>
                  </a:lnTo>
                  <a:lnTo>
                    <a:pt x="2257" y="3464"/>
                  </a:lnTo>
                  <a:lnTo>
                    <a:pt x="2309" y="2834"/>
                  </a:lnTo>
                  <a:lnTo>
                    <a:pt x="2362" y="2519"/>
                  </a:lnTo>
                  <a:lnTo>
                    <a:pt x="2467" y="2257"/>
                  </a:lnTo>
                  <a:lnTo>
                    <a:pt x="2624" y="1994"/>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1"/>
                  </a:lnTo>
                  <a:lnTo>
                    <a:pt x="4671" y="4461"/>
                  </a:lnTo>
                  <a:lnTo>
                    <a:pt x="4041" y="4933"/>
                  </a:lnTo>
                  <a:lnTo>
                    <a:pt x="2152" y="6245"/>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5"/>
                  </a:lnTo>
                  <a:lnTo>
                    <a:pt x="945" y="12490"/>
                  </a:lnTo>
                  <a:lnTo>
                    <a:pt x="1312" y="12753"/>
                  </a:lnTo>
                  <a:lnTo>
                    <a:pt x="1679" y="12963"/>
                  </a:lnTo>
                  <a:lnTo>
                    <a:pt x="2047" y="13068"/>
                  </a:lnTo>
                  <a:lnTo>
                    <a:pt x="2414" y="13120"/>
                  </a:lnTo>
                  <a:lnTo>
                    <a:pt x="2834" y="13173"/>
                  </a:lnTo>
                  <a:lnTo>
                    <a:pt x="3464" y="13120"/>
                  </a:lnTo>
                  <a:lnTo>
                    <a:pt x="3936" y="12963"/>
                  </a:lnTo>
                  <a:lnTo>
                    <a:pt x="4356" y="12753"/>
                  </a:lnTo>
                  <a:lnTo>
                    <a:pt x="4671" y="12490"/>
                  </a:lnTo>
                  <a:lnTo>
                    <a:pt x="4986" y="12175"/>
                  </a:lnTo>
                  <a:lnTo>
                    <a:pt x="5196" y="11913"/>
                  </a:lnTo>
                  <a:lnTo>
                    <a:pt x="5458" y="11388"/>
                  </a:lnTo>
                  <a:lnTo>
                    <a:pt x="5458" y="12910"/>
                  </a:lnTo>
                  <a:lnTo>
                    <a:pt x="7977" y="12910"/>
                  </a:lnTo>
                  <a:lnTo>
                    <a:pt x="7767" y="12753"/>
                  </a:lnTo>
                  <a:lnTo>
                    <a:pt x="7610" y="12595"/>
                  </a:lnTo>
                  <a:lnTo>
                    <a:pt x="7505" y="12385"/>
                  </a:lnTo>
                  <a:lnTo>
                    <a:pt x="7452" y="12175"/>
                  </a:lnTo>
                  <a:lnTo>
                    <a:pt x="7400" y="11861"/>
                  </a:lnTo>
                  <a:lnTo>
                    <a:pt x="7347" y="11441"/>
                  </a:lnTo>
                  <a:lnTo>
                    <a:pt x="7347" y="10234"/>
                  </a:lnTo>
                  <a:lnTo>
                    <a:pt x="7347" y="4146"/>
                  </a:lnTo>
                  <a:lnTo>
                    <a:pt x="7347" y="3044"/>
                  </a:lnTo>
                  <a:lnTo>
                    <a:pt x="7295" y="2572"/>
                  </a:lnTo>
                  <a:lnTo>
                    <a:pt x="7242" y="2204"/>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8"/>
            <p:cNvSpPr/>
            <p:nvPr/>
          </p:nvSpPr>
          <p:spPr>
            <a:xfrm>
              <a:off x="1817238" y="3840182"/>
              <a:ext cx="17042" cy="142281"/>
            </a:xfrm>
            <a:custGeom>
              <a:avLst/>
              <a:gdLst/>
              <a:ahLst/>
              <a:cxnLst/>
              <a:rect l="l" t="t" r="r" b="b"/>
              <a:pathLst>
                <a:path w="2100" h="17897" extrusionOk="0">
                  <a:moveTo>
                    <a:pt x="0" y="1"/>
                  </a:moveTo>
                  <a:lnTo>
                    <a:pt x="0" y="17896"/>
                  </a:lnTo>
                  <a:lnTo>
                    <a:pt x="2099" y="17896"/>
                  </a:lnTo>
                  <a:lnTo>
                    <a:pt x="2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8"/>
            <p:cNvSpPr/>
            <p:nvPr/>
          </p:nvSpPr>
          <p:spPr>
            <a:xfrm>
              <a:off x="1895596" y="3837678"/>
              <a:ext cx="71128" cy="146868"/>
            </a:xfrm>
            <a:custGeom>
              <a:avLst/>
              <a:gdLst/>
              <a:ahLst/>
              <a:cxnLst/>
              <a:rect l="l" t="t" r="r" b="b"/>
              <a:pathLst>
                <a:path w="8765" h="18474" extrusionOk="0">
                  <a:moveTo>
                    <a:pt x="4619" y="1"/>
                  </a:moveTo>
                  <a:lnTo>
                    <a:pt x="3884" y="53"/>
                  </a:lnTo>
                  <a:lnTo>
                    <a:pt x="3254" y="158"/>
                  </a:lnTo>
                  <a:lnTo>
                    <a:pt x="2677" y="316"/>
                  </a:lnTo>
                  <a:lnTo>
                    <a:pt x="2205" y="526"/>
                  </a:lnTo>
                  <a:lnTo>
                    <a:pt x="1785" y="788"/>
                  </a:lnTo>
                  <a:lnTo>
                    <a:pt x="1470" y="1103"/>
                  </a:lnTo>
                  <a:lnTo>
                    <a:pt x="1208" y="1418"/>
                  </a:lnTo>
                  <a:lnTo>
                    <a:pt x="998" y="1733"/>
                  </a:lnTo>
                  <a:lnTo>
                    <a:pt x="788" y="2100"/>
                  </a:lnTo>
                  <a:lnTo>
                    <a:pt x="683" y="2467"/>
                  </a:lnTo>
                  <a:lnTo>
                    <a:pt x="525" y="3150"/>
                  </a:lnTo>
                  <a:lnTo>
                    <a:pt x="473" y="3727"/>
                  </a:lnTo>
                  <a:lnTo>
                    <a:pt x="473" y="4199"/>
                  </a:lnTo>
                  <a:lnTo>
                    <a:pt x="473" y="4776"/>
                  </a:lnTo>
                  <a:lnTo>
                    <a:pt x="525" y="5354"/>
                  </a:lnTo>
                  <a:lnTo>
                    <a:pt x="630" y="5879"/>
                  </a:lnTo>
                  <a:lnTo>
                    <a:pt x="840" y="6403"/>
                  </a:lnTo>
                  <a:lnTo>
                    <a:pt x="1103" y="6928"/>
                  </a:lnTo>
                  <a:lnTo>
                    <a:pt x="1470" y="7453"/>
                  </a:lnTo>
                  <a:lnTo>
                    <a:pt x="1942" y="8030"/>
                  </a:lnTo>
                  <a:lnTo>
                    <a:pt x="2520" y="8660"/>
                  </a:lnTo>
                  <a:lnTo>
                    <a:pt x="4934" y="11179"/>
                  </a:lnTo>
                  <a:lnTo>
                    <a:pt x="5616" y="11914"/>
                  </a:lnTo>
                  <a:lnTo>
                    <a:pt x="5931" y="12229"/>
                  </a:lnTo>
                  <a:lnTo>
                    <a:pt x="6141" y="12596"/>
                  </a:lnTo>
                  <a:lnTo>
                    <a:pt x="6350" y="12963"/>
                  </a:lnTo>
                  <a:lnTo>
                    <a:pt x="6508"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2" y="16427"/>
                  </a:lnTo>
                  <a:lnTo>
                    <a:pt x="3149" y="16322"/>
                  </a:lnTo>
                  <a:lnTo>
                    <a:pt x="2939" y="16164"/>
                  </a:lnTo>
                  <a:lnTo>
                    <a:pt x="2782" y="16007"/>
                  </a:lnTo>
                  <a:lnTo>
                    <a:pt x="2520" y="15692"/>
                  </a:lnTo>
                  <a:lnTo>
                    <a:pt x="2362" y="15325"/>
                  </a:lnTo>
                  <a:lnTo>
                    <a:pt x="2257" y="14957"/>
                  </a:lnTo>
                  <a:lnTo>
                    <a:pt x="2205" y="14433"/>
                  </a:lnTo>
                  <a:lnTo>
                    <a:pt x="2152" y="13803"/>
                  </a:lnTo>
                  <a:lnTo>
                    <a:pt x="2152" y="12019"/>
                  </a:lnTo>
                  <a:lnTo>
                    <a:pt x="0" y="12019"/>
                  </a:lnTo>
                  <a:lnTo>
                    <a:pt x="0" y="14013"/>
                  </a:lnTo>
                  <a:lnTo>
                    <a:pt x="53" y="14538"/>
                  </a:lnTo>
                  <a:lnTo>
                    <a:pt x="53" y="15010"/>
                  </a:lnTo>
                  <a:lnTo>
                    <a:pt x="158" y="15482"/>
                  </a:lnTo>
                  <a:lnTo>
                    <a:pt x="315" y="15955"/>
                  </a:lnTo>
                  <a:lnTo>
                    <a:pt x="473" y="16427"/>
                  </a:lnTo>
                  <a:lnTo>
                    <a:pt x="735" y="16847"/>
                  </a:lnTo>
                  <a:lnTo>
                    <a:pt x="1050" y="17214"/>
                  </a:lnTo>
                  <a:lnTo>
                    <a:pt x="1417" y="17581"/>
                  </a:lnTo>
                  <a:lnTo>
                    <a:pt x="1785" y="17844"/>
                  </a:lnTo>
                  <a:lnTo>
                    <a:pt x="2047" y="18001"/>
                  </a:lnTo>
                  <a:lnTo>
                    <a:pt x="2415" y="18159"/>
                  </a:lnTo>
                  <a:lnTo>
                    <a:pt x="2782" y="18264"/>
                  </a:lnTo>
                  <a:lnTo>
                    <a:pt x="3254" y="18369"/>
                  </a:lnTo>
                  <a:lnTo>
                    <a:pt x="3779" y="18474"/>
                  </a:lnTo>
                  <a:lnTo>
                    <a:pt x="4986" y="18474"/>
                  </a:lnTo>
                  <a:lnTo>
                    <a:pt x="5668" y="18369"/>
                  </a:lnTo>
                  <a:lnTo>
                    <a:pt x="6403" y="18106"/>
                  </a:lnTo>
                  <a:lnTo>
                    <a:pt x="6718" y="17949"/>
                  </a:lnTo>
                  <a:lnTo>
                    <a:pt x="7085" y="17739"/>
                  </a:lnTo>
                  <a:lnTo>
                    <a:pt x="7453" y="17529"/>
                  </a:lnTo>
                  <a:lnTo>
                    <a:pt x="7715" y="17214"/>
                  </a:lnTo>
                  <a:lnTo>
                    <a:pt x="8030" y="16847"/>
                  </a:lnTo>
                  <a:lnTo>
                    <a:pt x="8292" y="16479"/>
                  </a:lnTo>
                  <a:lnTo>
                    <a:pt x="8450" y="16007"/>
                  </a:lnTo>
                  <a:lnTo>
                    <a:pt x="8607" y="15482"/>
                  </a:lnTo>
                  <a:lnTo>
                    <a:pt x="8712" y="14852"/>
                  </a:lnTo>
                  <a:lnTo>
                    <a:pt x="8765" y="14170"/>
                  </a:lnTo>
                  <a:lnTo>
                    <a:pt x="8712" y="13488"/>
                  </a:lnTo>
                  <a:lnTo>
                    <a:pt x="8607" y="12806"/>
                  </a:lnTo>
                  <a:lnTo>
                    <a:pt x="8450" y="12281"/>
                  </a:lnTo>
                  <a:lnTo>
                    <a:pt x="8240" y="11756"/>
                  </a:lnTo>
                  <a:lnTo>
                    <a:pt x="7925" y="11231"/>
                  </a:lnTo>
                  <a:lnTo>
                    <a:pt x="7558" y="10707"/>
                  </a:lnTo>
                  <a:lnTo>
                    <a:pt x="7138" y="10182"/>
                  </a:lnTo>
                  <a:lnTo>
                    <a:pt x="6613" y="9657"/>
                  </a:lnTo>
                  <a:lnTo>
                    <a:pt x="4356" y="7295"/>
                  </a:lnTo>
                  <a:lnTo>
                    <a:pt x="3569" y="6403"/>
                  </a:lnTo>
                  <a:lnTo>
                    <a:pt x="3254" y="6036"/>
                  </a:lnTo>
                  <a:lnTo>
                    <a:pt x="2992" y="5669"/>
                  </a:lnTo>
                  <a:lnTo>
                    <a:pt x="2834" y="5301"/>
                  </a:lnTo>
                  <a:lnTo>
                    <a:pt x="2729" y="4934"/>
                  </a:lnTo>
                  <a:lnTo>
                    <a:pt x="2624" y="4514"/>
                  </a:lnTo>
                  <a:lnTo>
                    <a:pt x="2624" y="4042"/>
                  </a:lnTo>
                  <a:lnTo>
                    <a:pt x="2624" y="3517"/>
                  </a:lnTo>
                  <a:lnTo>
                    <a:pt x="2729" y="3150"/>
                  </a:lnTo>
                  <a:lnTo>
                    <a:pt x="2834" y="2782"/>
                  </a:lnTo>
                  <a:lnTo>
                    <a:pt x="3097" y="2467"/>
                  </a:lnTo>
                  <a:lnTo>
                    <a:pt x="3202" y="2310"/>
                  </a:lnTo>
                  <a:lnTo>
                    <a:pt x="3412" y="2205"/>
                  </a:lnTo>
                  <a:lnTo>
                    <a:pt x="3622" y="2048"/>
                  </a:lnTo>
                  <a:lnTo>
                    <a:pt x="3884" y="1995"/>
                  </a:lnTo>
                  <a:lnTo>
                    <a:pt x="4146" y="1943"/>
                  </a:lnTo>
                  <a:lnTo>
                    <a:pt x="5039" y="1943"/>
                  </a:lnTo>
                  <a:lnTo>
                    <a:pt x="5458" y="2100"/>
                  </a:lnTo>
                  <a:lnTo>
                    <a:pt x="5773" y="2310"/>
                  </a:lnTo>
                  <a:lnTo>
                    <a:pt x="5983" y="2520"/>
                  </a:lnTo>
                  <a:lnTo>
                    <a:pt x="6141" y="2782"/>
                  </a:lnTo>
                  <a:lnTo>
                    <a:pt x="6246" y="2992"/>
                  </a:lnTo>
                  <a:lnTo>
                    <a:pt x="6350" y="3360"/>
                  </a:lnTo>
                  <a:lnTo>
                    <a:pt x="6403" y="3937"/>
                  </a:lnTo>
                  <a:lnTo>
                    <a:pt x="6455" y="5564"/>
                  </a:lnTo>
                  <a:lnTo>
                    <a:pt x="8397" y="5564"/>
                  </a:lnTo>
                  <a:lnTo>
                    <a:pt x="8397" y="3937"/>
                  </a:lnTo>
                  <a:lnTo>
                    <a:pt x="8345" y="2835"/>
                  </a:lnTo>
                  <a:lnTo>
                    <a:pt x="8292" y="2467"/>
                  </a:lnTo>
                  <a:lnTo>
                    <a:pt x="8187" y="2100"/>
                  </a:lnTo>
                  <a:lnTo>
                    <a:pt x="8082" y="1785"/>
                  </a:lnTo>
                  <a:lnTo>
                    <a:pt x="7872" y="1470"/>
                  </a:lnTo>
                  <a:lnTo>
                    <a:pt x="7558" y="1050"/>
                  </a:lnTo>
                  <a:lnTo>
                    <a:pt x="7190"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8"/>
            <p:cNvSpPr/>
            <p:nvPr/>
          </p:nvSpPr>
          <p:spPr>
            <a:xfrm>
              <a:off x="1979067"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8" y="2414"/>
                  </a:lnTo>
                  <a:lnTo>
                    <a:pt x="5196" y="2782"/>
                  </a:lnTo>
                  <a:lnTo>
                    <a:pt x="5248" y="3149"/>
                  </a:lnTo>
                  <a:lnTo>
                    <a:pt x="5301" y="3779"/>
                  </a:lnTo>
                  <a:lnTo>
                    <a:pt x="5301" y="5353"/>
                  </a:lnTo>
                  <a:lnTo>
                    <a:pt x="2100" y="5353"/>
                  </a:lnTo>
                  <a:lnTo>
                    <a:pt x="2100" y="3464"/>
                  </a:lnTo>
                  <a:lnTo>
                    <a:pt x="2152" y="2992"/>
                  </a:lnTo>
                  <a:lnTo>
                    <a:pt x="2257" y="2624"/>
                  </a:lnTo>
                  <a:lnTo>
                    <a:pt x="2362" y="2309"/>
                  </a:lnTo>
                  <a:lnTo>
                    <a:pt x="2467" y="2099"/>
                  </a:lnTo>
                  <a:lnTo>
                    <a:pt x="2624" y="1942"/>
                  </a:lnTo>
                  <a:lnTo>
                    <a:pt x="2834" y="1785"/>
                  </a:lnTo>
                  <a:lnTo>
                    <a:pt x="3044" y="1680"/>
                  </a:lnTo>
                  <a:lnTo>
                    <a:pt x="3359" y="1575"/>
                  </a:lnTo>
                  <a:close/>
                  <a:moveTo>
                    <a:pt x="3517" y="0"/>
                  </a:moveTo>
                  <a:lnTo>
                    <a:pt x="2939" y="53"/>
                  </a:lnTo>
                  <a:lnTo>
                    <a:pt x="2414" y="158"/>
                  </a:lnTo>
                  <a:lnTo>
                    <a:pt x="1995" y="263"/>
                  </a:lnTo>
                  <a:lnTo>
                    <a:pt x="1575" y="473"/>
                  </a:lnTo>
                  <a:lnTo>
                    <a:pt x="1260" y="683"/>
                  </a:lnTo>
                  <a:lnTo>
                    <a:pt x="998"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525" y="11546"/>
                  </a:lnTo>
                  <a:lnTo>
                    <a:pt x="683" y="11808"/>
                  </a:lnTo>
                  <a:lnTo>
                    <a:pt x="840" y="12070"/>
                  </a:lnTo>
                  <a:lnTo>
                    <a:pt x="1050" y="12280"/>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0"/>
                  </a:lnTo>
                  <a:lnTo>
                    <a:pt x="6193" y="12280"/>
                  </a:lnTo>
                  <a:lnTo>
                    <a:pt x="6403" y="12070"/>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3"/>
                  </a:lnTo>
                  <a:lnTo>
                    <a:pt x="4566" y="11336"/>
                  </a:lnTo>
                  <a:lnTo>
                    <a:pt x="4409" y="11388"/>
                  </a:lnTo>
                  <a:lnTo>
                    <a:pt x="4199" y="11493"/>
                  </a:lnTo>
                  <a:lnTo>
                    <a:pt x="3726" y="11546"/>
                  </a:lnTo>
                  <a:lnTo>
                    <a:pt x="3464" y="11493"/>
                  </a:lnTo>
                  <a:lnTo>
                    <a:pt x="3202" y="11493"/>
                  </a:lnTo>
                  <a:lnTo>
                    <a:pt x="2834" y="11336"/>
                  </a:lnTo>
                  <a:lnTo>
                    <a:pt x="2572" y="11073"/>
                  </a:lnTo>
                  <a:lnTo>
                    <a:pt x="2362" y="10811"/>
                  </a:lnTo>
                  <a:lnTo>
                    <a:pt x="2257" y="10496"/>
                  </a:lnTo>
                  <a:lnTo>
                    <a:pt x="2152" y="10234"/>
                  </a:lnTo>
                  <a:lnTo>
                    <a:pt x="2100" y="9709"/>
                  </a:lnTo>
                  <a:lnTo>
                    <a:pt x="2047" y="8554"/>
                  </a:lnTo>
                  <a:lnTo>
                    <a:pt x="2100" y="6980"/>
                  </a:lnTo>
                  <a:lnTo>
                    <a:pt x="7190" y="6980"/>
                  </a:lnTo>
                  <a:lnTo>
                    <a:pt x="7190" y="3936"/>
                  </a:lnTo>
                  <a:lnTo>
                    <a:pt x="7138"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8"/>
            <p:cNvSpPr/>
            <p:nvPr/>
          </p:nvSpPr>
          <p:spPr>
            <a:xfrm>
              <a:off x="2054017" y="3879821"/>
              <a:ext cx="43448" cy="102642"/>
            </a:xfrm>
            <a:custGeom>
              <a:avLst/>
              <a:gdLst/>
              <a:ahLst/>
              <a:cxnLst/>
              <a:rect l="l" t="t" r="r" b="b"/>
              <a:pathLst>
                <a:path w="5354" h="12911" extrusionOk="0">
                  <a:moveTo>
                    <a:pt x="4986" y="0"/>
                  </a:moveTo>
                  <a:lnTo>
                    <a:pt x="4619" y="53"/>
                  </a:lnTo>
                  <a:lnTo>
                    <a:pt x="4252" y="105"/>
                  </a:lnTo>
                  <a:lnTo>
                    <a:pt x="3989" y="210"/>
                  </a:lnTo>
                  <a:lnTo>
                    <a:pt x="3674" y="368"/>
                  </a:lnTo>
                  <a:lnTo>
                    <a:pt x="3464" y="525"/>
                  </a:lnTo>
                  <a:lnTo>
                    <a:pt x="2992" y="892"/>
                  </a:lnTo>
                  <a:lnTo>
                    <a:pt x="2625" y="1312"/>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1"/>
                  </a:lnTo>
                  <a:lnTo>
                    <a:pt x="2625" y="3149"/>
                  </a:lnTo>
                  <a:lnTo>
                    <a:pt x="2887" y="2834"/>
                  </a:lnTo>
                  <a:lnTo>
                    <a:pt x="3202" y="2572"/>
                  </a:lnTo>
                  <a:lnTo>
                    <a:pt x="3569" y="2362"/>
                  </a:lnTo>
                  <a:lnTo>
                    <a:pt x="3937" y="2257"/>
                  </a:lnTo>
                  <a:lnTo>
                    <a:pt x="4304" y="2204"/>
                  </a:lnTo>
                  <a:lnTo>
                    <a:pt x="4671" y="2152"/>
                  </a:lnTo>
                  <a:lnTo>
                    <a:pt x="5354" y="2152"/>
                  </a:lnTo>
                  <a:lnTo>
                    <a:pt x="5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8"/>
            <p:cNvSpPr/>
            <p:nvPr/>
          </p:nvSpPr>
          <p:spPr>
            <a:xfrm>
              <a:off x="2104695" y="3881491"/>
              <a:ext cx="64319" cy="100973"/>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8"/>
            <p:cNvSpPr/>
            <p:nvPr/>
          </p:nvSpPr>
          <p:spPr>
            <a:xfrm>
              <a:off x="217837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8"/>
            <p:cNvSpPr/>
            <p:nvPr/>
          </p:nvSpPr>
          <p:spPr>
            <a:xfrm>
              <a:off x="2211164" y="3879821"/>
              <a:ext cx="58355" cy="104725"/>
            </a:xfrm>
            <a:custGeom>
              <a:avLst/>
              <a:gdLst/>
              <a:ahLst/>
              <a:cxnLst/>
              <a:rect l="l" t="t" r="r" b="b"/>
              <a:pathLst>
                <a:path w="7191" h="13173" extrusionOk="0">
                  <a:moveTo>
                    <a:pt x="3097" y="0"/>
                  </a:moveTo>
                  <a:lnTo>
                    <a:pt x="2520" y="105"/>
                  </a:lnTo>
                  <a:lnTo>
                    <a:pt x="2047" y="263"/>
                  </a:lnTo>
                  <a:lnTo>
                    <a:pt x="1628" y="420"/>
                  </a:lnTo>
                  <a:lnTo>
                    <a:pt x="1260" y="683"/>
                  </a:lnTo>
                  <a:lnTo>
                    <a:pt x="945" y="997"/>
                  </a:lnTo>
                  <a:lnTo>
                    <a:pt x="735" y="1312"/>
                  </a:lnTo>
                  <a:lnTo>
                    <a:pt x="525" y="1732"/>
                  </a:lnTo>
                  <a:lnTo>
                    <a:pt x="368" y="2204"/>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0"/>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0"/>
                  </a:lnTo>
                  <a:lnTo>
                    <a:pt x="6298" y="12175"/>
                  </a:lnTo>
                  <a:lnTo>
                    <a:pt x="6561" y="11861"/>
                  </a:lnTo>
                  <a:lnTo>
                    <a:pt x="6771" y="11546"/>
                  </a:lnTo>
                  <a:lnTo>
                    <a:pt x="6875" y="11178"/>
                  </a:lnTo>
                  <a:lnTo>
                    <a:pt x="7033" y="10759"/>
                  </a:lnTo>
                  <a:lnTo>
                    <a:pt x="7138" y="9971"/>
                  </a:lnTo>
                  <a:lnTo>
                    <a:pt x="7190" y="9079"/>
                  </a:lnTo>
                  <a:lnTo>
                    <a:pt x="7190" y="8187"/>
                  </a:lnTo>
                  <a:lnTo>
                    <a:pt x="5301" y="8187"/>
                  </a:lnTo>
                  <a:lnTo>
                    <a:pt x="5249" y="8974"/>
                  </a:lnTo>
                  <a:lnTo>
                    <a:pt x="5249" y="9604"/>
                  </a:lnTo>
                  <a:lnTo>
                    <a:pt x="5144" y="10181"/>
                  </a:lnTo>
                  <a:lnTo>
                    <a:pt x="5039" y="10654"/>
                  </a:lnTo>
                  <a:lnTo>
                    <a:pt x="4829" y="11073"/>
                  </a:lnTo>
                  <a:lnTo>
                    <a:pt x="4671" y="11178"/>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19"/>
                  </a:lnTo>
                  <a:lnTo>
                    <a:pt x="2362" y="2309"/>
                  </a:lnTo>
                  <a:lnTo>
                    <a:pt x="2467" y="2099"/>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4"/>
                  </a:lnTo>
                  <a:lnTo>
                    <a:pt x="5091" y="2362"/>
                  </a:lnTo>
                  <a:lnTo>
                    <a:pt x="5196" y="2834"/>
                  </a:lnTo>
                  <a:lnTo>
                    <a:pt x="5249" y="3411"/>
                  </a:lnTo>
                  <a:lnTo>
                    <a:pt x="5301" y="4828"/>
                  </a:lnTo>
                  <a:lnTo>
                    <a:pt x="7190" y="4828"/>
                  </a:lnTo>
                  <a:lnTo>
                    <a:pt x="7190" y="3884"/>
                  </a:lnTo>
                  <a:lnTo>
                    <a:pt x="7138" y="2992"/>
                  </a:lnTo>
                  <a:lnTo>
                    <a:pt x="7033" y="2204"/>
                  </a:lnTo>
                  <a:lnTo>
                    <a:pt x="6928" y="1837"/>
                  </a:lnTo>
                  <a:lnTo>
                    <a:pt x="6771" y="1470"/>
                  </a:lnTo>
                  <a:lnTo>
                    <a:pt x="6613" y="1155"/>
                  </a:lnTo>
                  <a:lnTo>
                    <a:pt x="6351" y="840"/>
                  </a:lnTo>
                  <a:lnTo>
                    <a:pt x="6088" y="630"/>
                  </a:lnTo>
                  <a:lnTo>
                    <a:pt x="5721" y="420"/>
                  </a:lnTo>
                  <a:lnTo>
                    <a:pt x="5354"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8"/>
            <p:cNvSpPr/>
            <p:nvPr/>
          </p:nvSpPr>
          <p:spPr>
            <a:xfrm>
              <a:off x="2283988"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9" y="2414"/>
                  </a:lnTo>
                  <a:lnTo>
                    <a:pt x="5144" y="2782"/>
                  </a:lnTo>
                  <a:lnTo>
                    <a:pt x="5249" y="3149"/>
                  </a:lnTo>
                  <a:lnTo>
                    <a:pt x="5249" y="3779"/>
                  </a:lnTo>
                  <a:lnTo>
                    <a:pt x="5249" y="5353"/>
                  </a:lnTo>
                  <a:lnTo>
                    <a:pt x="2047" y="5353"/>
                  </a:lnTo>
                  <a:lnTo>
                    <a:pt x="2100" y="3464"/>
                  </a:lnTo>
                  <a:lnTo>
                    <a:pt x="2152" y="2992"/>
                  </a:lnTo>
                  <a:lnTo>
                    <a:pt x="2205" y="2624"/>
                  </a:lnTo>
                  <a:lnTo>
                    <a:pt x="2362" y="2309"/>
                  </a:lnTo>
                  <a:lnTo>
                    <a:pt x="2467" y="2099"/>
                  </a:lnTo>
                  <a:lnTo>
                    <a:pt x="2625" y="1942"/>
                  </a:lnTo>
                  <a:lnTo>
                    <a:pt x="2782" y="1785"/>
                  </a:lnTo>
                  <a:lnTo>
                    <a:pt x="3044" y="1680"/>
                  </a:lnTo>
                  <a:lnTo>
                    <a:pt x="3359" y="1575"/>
                  </a:lnTo>
                  <a:close/>
                  <a:moveTo>
                    <a:pt x="3517" y="0"/>
                  </a:moveTo>
                  <a:lnTo>
                    <a:pt x="2939" y="53"/>
                  </a:lnTo>
                  <a:lnTo>
                    <a:pt x="2415" y="158"/>
                  </a:lnTo>
                  <a:lnTo>
                    <a:pt x="1995" y="263"/>
                  </a:lnTo>
                  <a:lnTo>
                    <a:pt x="1575" y="473"/>
                  </a:lnTo>
                  <a:lnTo>
                    <a:pt x="1260" y="683"/>
                  </a:lnTo>
                  <a:lnTo>
                    <a:pt x="945" y="945"/>
                  </a:lnTo>
                  <a:lnTo>
                    <a:pt x="735" y="1260"/>
                  </a:lnTo>
                  <a:lnTo>
                    <a:pt x="525" y="1627"/>
                  </a:lnTo>
                  <a:lnTo>
                    <a:pt x="368" y="1994"/>
                  </a:lnTo>
                  <a:lnTo>
                    <a:pt x="263" y="2362"/>
                  </a:lnTo>
                  <a:lnTo>
                    <a:pt x="106" y="3254"/>
                  </a:lnTo>
                  <a:lnTo>
                    <a:pt x="53" y="4199"/>
                  </a:lnTo>
                  <a:lnTo>
                    <a:pt x="1" y="5248"/>
                  </a:lnTo>
                  <a:lnTo>
                    <a:pt x="53" y="8240"/>
                  </a:lnTo>
                  <a:lnTo>
                    <a:pt x="106" y="9919"/>
                  </a:lnTo>
                  <a:lnTo>
                    <a:pt x="158" y="10391"/>
                  </a:lnTo>
                  <a:lnTo>
                    <a:pt x="211" y="10706"/>
                  </a:lnTo>
                  <a:lnTo>
                    <a:pt x="368" y="11178"/>
                  </a:lnTo>
                  <a:lnTo>
                    <a:pt x="473" y="11546"/>
                  </a:lnTo>
                  <a:lnTo>
                    <a:pt x="683" y="11808"/>
                  </a:lnTo>
                  <a:lnTo>
                    <a:pt x="840" y="12070"/>
                  </a:lnTo>
                  <a:lnTo>
                    <a:pt x="1050" y="12280"/>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3"/>
                  </a:lnTo>
                  <a:lnTo>
                    <a:pt x="4566" y="11336"/>
                  </a:lnTo>
                  <a:lnTo>
                    <a:pt x="4409" y="11388"/>
                  </a:lnTo>
                  <a:lnTo>
                    <a:pt x="4199" y="11493"/>
                  </a:lnTo>
                  <a:lnTo>
                    <a:pt x="3674" y="11546"/>
                  </a:lnTo>
                  <a:lnTo>
                    <a:pt x="3464" y="11493"/>
                  </a:lnTo>
                  <a:lnTo>
                    <a:pt x="3202" y="11493"/>
                  </a:lnTo>
                  <a:lnTo>
                    <a:pt x="2835"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6" y="1522"/>
                  </a:lnTo>
                  <a:lnTo>
                    <a:pt x="6456" y="1207"/>
                  </a:lnTo>
                  <a:lnTo>
                    <a:pt x="6246" y="945"/>
                  </a:lnTo>
                  <a:lnTo>
                    <a:pt x="5983" y="683"/>
                  </a:lnTo>
                  <a:lnTo>
                    <a:pt x="5721" y="525"/>
                  </a:lnTo>
                  <a:lnTo>
                    <a:pt x="5459"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8"/>
            <p:cNvSpPr/>
            <p:nvPr/>
          </p:nvSpPr>
          <p:spPr>
            <a:xfrm>
              <a:off x="283251" y="3600704"/>
              <a:ext cx="438226" cy="428903"/>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8"/>
            <p:cNvSpPr/>
            <p:nvPr/>
          </p:nvSpPr>
          <p:spPr>
            <a:xfrm>
              <a:off x="597967" y="3634921"/>
              <a:ext cx="79227" cy="85113"/>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8"/>
            <p:cNvSpPr/>
            <p:nvPr/>
          </p:nvSpPr>
          <p:spPr>
            <a:xfrm>
              <a:off x="277295" y="3594869"/>
              <a:ext cx="450147" cy="440573"/>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8"/>
            <p:cNvSpPr/>
            <p:nvPr/>
          </p:nvSpPr>
          <p:spPr>
            <a:xfrm>
              <a:off x="521313" y="3886912"/>
              <a:ext cx="46004" cy="97221"/>
            </a:xfrm>
            <a:custGeom>
              <a:avLst/>
              <a:gdLst/>
              <a:ahLst/>
              <a:cxnLst/>
              <a:rect l="l" t="t" r="r" b="b"/>
              <a:pathLst>
                <a:path w="5669" h="12229"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3" y="9971"/>
                  </a:lnTo>
                  <a:lnTo>
                    <a:pt x="5616" y="9552"/>
                  </a:lnTo>
                  <a:lnTo>
                    <a:pt x="5668" y="7872"/>
                  </a:lnTo>
                  <a:lnTo>
                    <a:pt x="4251" y="7872"/>
                  </a:lnTo>
                  <a:lnTo>
                    <a:pt x="4251"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7" y="10496"/>
                  </a:lnTo>
                  <a:lnTo>
                    <a:pt x="1732"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100"/>
                  </a:lnTo>
                  <a:lnTo>
                    <a:pt x="4199" y="2414"/>
                  </a:lnTo>
                  <a:lnTo>
                    <a:pt x="4199" y="3044"/>
                  </a:lnTo>
                  <a:lnTo>
                    <a:pt x="4199" y="3936"/>
                  </a:lnTo>
                  <a:lnTo>
                    <a:pt x="5563" y="3936"/>
                  </a:lnTo>
                  <a:lnTo>
                    <a:pt x="5563" y="2677"/>
                  </a:lnTo>
                  <a:lnTo>
                    <a:pt x="5563" y="2152"/>
                  </a:lnTo>
                  <a:lnTo>
                    <a:pt x="5459" y="1732"/>
                  </a:lnTo>
                  <a:lnTo>
                    <a:pt x="5301" y="1260"/>
                  </a:lnTo>
                  <a:lnTo>
                    <a:pt x="5091" y="893"/>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8"/>
            <p:cNvSpPr/>
            <p:nvPr/>
          </p:nvSpPr>
          <p:spPr>
            <a:xfrm>
              <a:off x="577104" y="3888582"/>
              <a:ext cx="46426" cy="94295"/>
            </a:xfrm>
            <a:custGeom>
              <a:avLst/>
              <a:gdLst/>
              <a:ahLst/>
              <a:cxnLst/>
              <a:rect l="l" t="t" r="r" b="b"/>
              <a:pathLst>
                <a:path w="5721" h="11861" extrusionOk="0">
                  <a:moveTo>
                    <a:pt x="2415" y="1365"/>
                  </a:moveTo>
                  <a:lnTo>
                    <a:pt x="3044" y="1417"/>
                  </a:lnTo>
                  <a:lnTo>
                    <a:pt x="3412" y="1470"/>
                  </a:lnTo>
                  <a:lnTo>
                    <a:pt x="3726" y="1627"/>
                  </a:lnTo>
                  <a:lnTo>
                    <a:pt x="3884" y="1785"/>
                  </a:lnTo>
                  <a:lnTo>
                    <a:pt x="4041" y="1942"/>
                  </a:lnTo>
                  <a:lnTo>
                    <a:pt x="4146" y="2152"/>
                  </a:lnTo>
                  <a:lnTo>
                    <a:pt x="4199" y="2414"/>
                  </a:lnTo>
                  <a:lnTo>
                    <a:pt x="4251" y="3044"/>
                  </a:lnTo>
                  <a:lnTo>
                    <a:pt x="4304" y="3936"/>
                  </a:lnTo>
                  <a:lnTo>
                    <a:pt x="4304" y="6560"/>
                  </a:lnTo>
                  <a:lnTo>
                    <a:pt x="4304" y="8030"/>
                  </a:lnTo>
                  <a:lnTo>
                    <a:pt x="4251" y="8817"/>
                  </a:lnTo>
                  <a:lnTo>
                    <a:pt x="4199" y="9394"/>
                  </a:lnTo>
                  <a:lnTo>
                    <a:pt x="4094" y="9761"/>
                  </a:lnTo>
                  <a:lnTo>
                    <a:pt x="3989" y="10024"/>
                  </a:lnTo>
                  <a:lnTo>
                    <a:pt x="3831" y="10234"/>
                  </a:lnTo>
                  <a:lnTo>
                    <a:pt x="3622" y="10391"/>
                  </a:lnTo>
                  <a:lnTo>
                    <a:pt x="3359" y="10444"/>
                  </a:lnTo>
                  <a:lnTo>
                    <a:pt x="3044" y="10496"/>
                  </a:lnTo>
                  <a:lnTo>
                    <a:pt x="2415" y="10549"/>
                  </a:lnTo>
                  <a:lnTo>
                    <a:pt x="1470" y="10549"/>
                  </a:lnTo>
                  <a:lnTo>
                    <a:pt x="1470" y="1365"/>
                  </a:lnTo>
                  <a:close/>
                  <a:moveTo>
                    <a:pt x="0" y="0"/>
                  </a:moveTo>
                  <a:lnTo>
                    <a:pt x="0" y="11861"/>
                  </a:lnTo>
                  <a:lnTo>
                    <a:pt x="3097" y="11861"/>
                  </a:lnTo>
                  <a:lnTo>
                    <a:pt x="3517" y="11808"/>
                  </a:lnTo>
                  <a:lnTo>
                    <a:pt x="3936" y="11703"/>
                  </a:lnTo>
                  <a:lnTo>
                    <a:pt x="4304" y="11598"/>
                  </a:lnTo>
                  <a:lnTo>
                    <a:pt x="4671" y="11388"/>
                  </a:lnTo>
                  <a:lnTo>
                    <a:pt x="4986" y="11126"/>
                  </a:lnTo>
                  <a:lnTo>
                    <a:pt x="5248" y="10759"/>
                  </a:lnTo>
                  <a:lnTo>
                    <a:pt x="5353" y="10496"/>
                  </a:lnTo>
                  <a:lnTo>
                    <a:pt x="5511" y="10234"/>
                  </a:lnTo>
                  <a:lnTo>
                    <a:pt x="5616" y="9604"/>
                  </a:lnTo>
                  <a:lnTo>
                    <a:pt x="5668" y="8869"/>
                  </a:lnTo>
                  <a:lnTo>
                    <a:pt x="5721" y="8082"/>
                  </a:lnTo>
                  <a:lnTo>
                    <a:pt x="5721" y="5091"/>
                  </a:lnTo>
                  <a:lnTo>
                    <a:pt x="5721" y="3307"/>
                  </a:lnTo>
                  <a:lnTo>
                    <a:pt x="5668" y="2152"/>
                  </a:lnTo>
                  <a:lnTo>
                    <a:pt x="5563" y="1785"/>
                  </a:lnTo>
                  <a:lnTo>
                    <a:pt x="5458" y="1417"/>
                  </a:lnTo>
                  <a:lnTo>
                    <a:pt x="5301" y="1155"/>
                  </a:lnTo>
                  <a:lnTo>
                    <a:pt x="5143" y="892"/>
                  </a:lnTo>
                  <a:lnTo>
                    <a:pt x="4881" y="578"/>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8"/>
            <p:cNvSpPr/>
            <p:nvPr/>
          </p:nvSpPr>
          <p:spPr>
            <a:xfrm>
              <a:off x="631190" y="3886912"/>
              <a:ext cx="46856" cy="97221"/>
            </a:xfrm>
            <a:custGeom>
              <a:avLst/>
              <a:gdLst/>
              <a:ahLst/>
              <a:cxnLst/>
              <a:rect l="l" t="t" r="r" b="b"/>
              <a:pathLst>
                <a:path w="5774" h="12229"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7"/>
                  </a:lnTo>
                  <a:lnTo>
                    <a:pt x="420" y="3884"/>
                  </a:lnTo>
                  <a:lnTo>
                    <a:pt x="525" y="4251"/>
                  </a:lnTo>
                  <a:lnTo>
                    <a:pt x="735" y="4566"/>
                  </a:lnTo>
                  <a:lnTo>
                    <a:pt x="945" y="4933"/>
                  </a:lnTo>
                  <a:lnTo>
                    <a:pt x="1260" y="5301"/>
                  </a:lnTo>
                  <a:lnTo>
                    <a:pt x="1627" y="5721"/>
                  </a:lnTo>
                  <a:lnTo>
                    <a:pt x="3254" y="7400"/>
                  </a:lnTo>
                  <a:lnTo>
                    <a:pt x="3726" y="7872"/>
                  </a:lnTo>
                  <a:lnTo>
                    <a:pt x="4041" y="8345"/>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9"/>
                  </a:lnTo>
                  <a:lnTo>
                    <a:pt x="2414" y="10916"/>
                  </a:lnTo>
                  <a:lnTo>
                    <a:pt x="2100" y="10759"/>
                  </a:lnTo>
                  <a:lnTo>
                    <a:pt x="1837" y="10601"/>
                  </a:lnTo>
                  <a:lnTo>
                    <a:pt x="1680" y="10391"/>
                  </a:lnTo>
                  <a:lnTo>
                    <a:pt x="1522" y="10129"/>
                  </a:lnTo>
                  <a:lnTo>
                    <a:pt x="1470" y="9919"/>
                  </a:lnTo>
                  <a:lnTo>
                    <a:pt x="1417" y="9552"/>
                  </a:lnTo>
                  <a:lnTo>
                    <a:pt x="1417" y="7977"/>
                  </a:lnTo>
                  <a:lnTo>
                    <a:pt x="0" y="7977"/>
                  </a:lnTo>
                  <a:lnTo>
                    <a:pt x="0" y="9289"/>
                  </a:lnTo>
                  <a:lnTo>
                    <a:pt x="53" y="9919"/>
                  </a:lnTo>
                  <a:lnTo>
                    <a:pt x="105" y="10234"/>
                  </a:lnTo>
                  <a:lnTo>
                    <a:pt x="210" y="10549"/>
                  </a:lnTo>
                  <a:lnTo>
                    <a:pt x="315" y="10864"/>
                  </a:lnTo>
                  <a:lnTo>
                    <a:pt x="473" y="11126"/>
                  </a:lnTo>
                  <a:lnTo>
                    <a:pt x="683" y="11388"/>
                  </a:lnTo>
                  <a:lnTo>
                    <a:pt x="945" y="11651"/>
                  </a:lnTo>
                  <a:lnTo>
                    <a:pt x="1155" y="11808"/>
                  </a:lnTo>
                  <a:lnTo>
                    <a:pt x="1575" y="12018"/>
                  </a:lnTo>
                  <a:lnTo>
                    <a:pt x="2152" y="12176"/>
                  </a:lnTo>
                  <a:lnTo>
                    <a:pt x="2519" y="12228"/>
                  </a:lnTo>
                  <a:lnTo>
                    <a:pt x="2887" y="12228"/>
                  </a:lnTo>
                  <a:lnTo>
                    <a:pt x="3307" y="12176"/>
                  </a:lnTo>
                  <a:lnTo>
                    <a:pt x="3726" y="12123"/>
                  </a:lnTo>
                  <a:lnTo>
                    <a:pt x="4199" y="11966"/>
                  </a:lnTo>
                  <a:lnTo>
                    <a:pt x="4671" y="11756"/>
                  </a:lnTo>
                  <a:lnTo>
                    <a:pt x="4881" y="11598"/>
                  </a:lnTo>
                  <a:lnTo>
                    <a:pt x="5091" y="11388"/>
                  </a:lnTo>
                  <a:lnTo>
                    <a:pt x="5301" y="11178"/>
                  </a:lnTo>
                  <a:lnTo>
                    <a:pt x="5458" y="10864"/>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9"/>
                  </a:lnTo>
                  <a:lnTo>
                    <a:pt x="2362" y="4251"/>
                  </a:lnTo>
                  <a:lnTo>
                    <a:pt x="1995" y="3726"/>
                  </a:lnTo>
                  <a:lnTo>
                    <a:pt x="1890" y="3517"/>
                  </a:lnTo>
                  <a:lnTo>
                    <a:pt x="1785" y="3254"/>
                  </a:lnTo>
                  <a:lnTo>
                    <a:pt x="1732" y="2992"/>
                  </a:lnTo>
                  <a:lnTo>
                    <a:pt x="1732" y="2677"/>
                  </a:lnTo>
                  <a:lnTo>
                    <a:pt x="1732" y="2310"/>
                  </a:lnTo>
                  <a:lnTo>
                    <a:pt x="1785" y="2100"/>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5"/>
                  </a:lnTo>
                  <a:lnTo>
                    <a:pt x="4199" y="2205"/>
                  </a:lnTo>
                  <a:lnTo>
                    <a:pt x="4199" y="2624"/>
                  </a:lnTo>
                  <a:lnTo>
                    <a:pt x="4251" y="3674"/>
                  </a:lnTo>
                  <a:lnTo>
                    <a:pt x="5563" y="3674"/>
                  </a:lnTo>
                  <a:lnTo>
                    <a:pt x="5563" y="2624"/>
                  </a:lnTo>
                  <a:lnTo>
                    <a:pt x="5511" y="1890"/>
                  </a:lnTo>
                  <a:lnTo>
                    <a:pt x="5406" y="1417"/>
                  </a:lnTo>
                  <a:lnTo>
                    <a:pt x="5196" y="998"/>
                  </a:lnTo>
                  <a:lnTo>
                    <a:pt x="4986" y="683"/>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8"/>
            <p:cNvSpPr/>
            <p:nvPr/>
          </p:nvSpPr>
          <p:spPr>
            <a:xfrm>
              <a:off x="522165" y="3770095"/>
              <a:ext cx="46856" cy="97213"/>
            </a:xfrm>
            <a:custGeom>
              <a:avLst/>
              <a:gdLst/>
              <a:ahLst/>
              <a:cxnLst/>
              <a:rect l="l" t="t" r="r" b="b"/>
              <a:pathLst>
                <a:path w="5774" h="12228" extrusionOk="0">
                  <a:moveTo>
                    <a:pt x="3044" y="0"/>
                  </a:moveTo>
                  <a:lnTo>
                    <a:pt x="2572" y="53"/>
                  </a:lnTo>
                  <a:lnTo>
                    <a:pt x="2152" y="105"/>
                  </a:lnTo>
                  <a:lnTo>
                    <a:pt x="1785" y="210"/>
                  </a:lnTo>
                  <a:lnTo>
                    <a:pt x="1470" y="368"/>
                  </a:lnTo>
                  <a:lnTo>
                    <a:pt x="1155" y="525"/>
                  </a:lnTo>
                  <a:lnTo>
                    <a:pt x="945" y="735"/>
                  </a:lnTo>
                  <a:lnTo>
                    <a:pt x="788" y="945"/>
                  </a:lnTo>
                  <a:lnTo>
                    <a:pt x="630" y="1155"/>
                  </a:lnTo>
                  <a:lnTo>
                    <a:pt x="420" y="1627"/>
                  </a:lnTo>
                  <a:lnTo>
                    <a:pt x="315" y="2047"/>
                  </a:lnTo>
                  <a:lnTo>
                    <a:pt x="315" y="2467"/>
                  </a:lnTo>
                  <a:lnTo>
                    <a:pt x="263" y="2782"/>
                  </a:lnTo>
                  <a:lnTo>
                    <a:pt x="315" y="3149"/>
                  </a:lnTo>
                  <a:lnTo>
                    <a:pt x="315" y="3516"/>
                  </a:lnTo>
                  <a:lnTo>
                    <a:pt x="420" y="3884"/>
                  </a:lnTo>
                  <a:lnTo>
                    <a:pt x="525" y="4251"/>
                  </a:lnTo>
                  <a:lnTo>
                    <a:pt x="735" y="4566"/>
                  </a:lnTo>
                  <a:lnTo>
                    <a:pt x="945" y="4933"/>
                  </a:lnTo>
                  <a:lnTo>
                    <a:pt x="1260" y="5301"/>
                  </a:lnTo>
                  <a:lnTo>
                    <a:pt x="1627" y="5720"/>
                  </a:lnTo>
                  <a:lnTo>
                    <a:pt x="3254" y="7400"/>
                  </a:lnTo>
                  <a:lnTo>
                    <a:pt x="3727" y="7872"/>
                  </a:lnTo>
                  <a:lnTo>
                    <a:pt x="4042" y="8344"/>
                  </a:lnTo>
                  <a:lnTo>
                    <a:pt x="4199" y="8607"/>
                  </a:lnTo>
                  <a:lnTo>
                    <a:pt x="4251" y="8869"/>
                  </a:lnTo>
                  <a:lnTo>
                    <a:pt x="4356" y="9132"/>
                  </a:lnTo>
                  <a:lnTo>
                    <a:pt x="4356" y="9499"/>
                  </a:lnTo>
                  <a:lnTo>
                    <a:pt x="4304" y="9919"/>
                  </a:lnTo>
                  <a:lnTo>
                    <a:pt x="4199" y="10234"/>
                  </a:lnTo>
                  <a:lnTo>
                    <a:pt x="3989" y="10496"/>
                  </a:lnTo>
                  <a:lnTo>
                    <a:pt x="3779" y="10706"/>
                  </a:lnTo>
                  <a:lnTo>
                    <a:pt x="3517" y="10811"/>
                  </a:lnTo>
                  <a:lnTo>
                    <a:pt x="3307" y="10916"/>
                  </a:lnTo>
                  <a:lnTo>
                    <a:pt x="2835" y="10968"/>
                  </a:lnTo>
                  <a:lnTo>
                    <a:pt x="2415" y="10916"/>
                  </a:lnTo>
                  <a:lnTo>
                    <a:pt x="2100" y="10758"/>
                  </a:lnTo>
                  <a:lnTo>
                    <a:pt x="1837" y="10601"/>
                  </a:lnTo>
                  <a:lnTo>
                    <a:pt x="1680" y="10391"/>
                  </a:lnTo>
                  <a:lnTo>
                    <a:pt x="1523" y="10129"/>
                  </a:lnTo>
                  <a:lnTo>
                    <a:pt x="1470" y="9919"/>
                  </a:lnTo>
                  <a:lnTo>
                    <a:pt x="1418" y="9551"/>
                  </a:lnTo>
                  <a:lnTo>
                    <a:pt x="1418" y="7977"/>
                  </a:lnTo>
                  <a:lnTo>
                    <a:pt x="1" y="7977"/>
                  </a:lnTo>
                  <a:lnTo>
                    <a:pt x="1" y="9289"/>
                  </a:lnTo>
                  <a:lnTo>
                    <a:pt x="53" y="9919"/>
                  </a:lnTo>
                  <a:lnTo>
                    <a:pt x="106" y="10234"/>
                  </a:lnTo>
                  <a:lnTo>
                    <a:pt x="158" y="10549"/>
                  </a:lnTo>
                  <a:lnTo>
                    <a:pt x="315" y="10863"/>
                  </a:lnTo>
                  <a:lnTo>
                    <a:pt x="473" y="11126"/>
                  </a:lnTo>
                  <a:lnTo>
                    <a:pt x="683" y="11388"/>
                  </a:lnTo>
                  <a:lnTo>
                    <a:pt x="945" y="11651"/>
                  </a:lnTo>
                  <a:lnTo>
                    <a:pt x="1155" y="11808"/>
                  </a:lnTo>
                  <a:lnTo>
                    <a:pt x="1575" y="12018"/>
                  </a:lnTo>
                  <a:lnTo>
                    <a:pt x="2152" y="12175"/>
                  </a:lnTo>
                  <a:lnTo>
                    <a:pt x="2520" y="12228"/>
                  </a:lnTo>
                  <a:lnTo>
                    <a:pt x="2887" y="12228"/>
                  </a:lnTo>
                  <a:lnTo>
                    <a:pt x="3307" y="12175"/>
                  </a:lnTo>
                  <a:lnTo>
                    <a:pt x="3727" y="12123"/>
                  </a:lnTo>
                  <a:lnTo>
                    <a:pt x="4199" y="11966"/>
                  </a:lnTo>
                  <a:lnTo>
                    <a:pt x="4671" y="11756"/>
                  </a:lnTo>
                  <a:lnTo>
                    <a:pt x="4881" y="11598"/>
                  </a:lnTo>
                  <a:lnTo>
                    <a:pt x="5091" y="11388"/>
                  </a:lnTo>
                  <a:lnTo>
                    <a:pt x="5301" y="11178"/>
                  </a:lnTo>
                  <a:lnTo>
                    <a:pt x="5458" y="10863"/>
                  </a:lnTo>
                  <a:lnTo>
                    <a:pt x="5563" y="10601"/>
                  </a:lnTo>
                  <a:lnTo>
                    <a:pt x="5668" y="10234"/>
                  </a:lnTo>
                  <a:lnTo>
                    <a:pt x="5773" y="9814"/>
                  </a:lnTo>
                  <a:lnTo>
                    <a:pt x="5773" y="9394"/>
                  </a:lnTo>
                  <a:lnTo>
                    <a:pt x="5773" y="8922"/>
                  </a:lnTo>
                  <a:lnTo>
                    <a:pt x="5668" y="8502"/>
                  </a:lnTo>
                  <a:lnTo>
                    <a:pt x="5563" y="8082"/>
                  </a:lnTo>
                  <a:lnTo>
                    <a:pt x="5458" y="7767"/>
                  </a:lnTo>
                  <a:lnTo>
                    <a:pt x="5249" y="7400"/>
                  </a:lnTo>
                  <a:lnTo>
                    <a:pt x="4986" y="7085"/>
                  </a:lnTo>
                  <a:lnTo>
                    <a:pt x="4356" y="6350"/>
                  </a:lnTo>
                  <a:lnTo>
                    <a:pt x="2887" y="4828"/>
                  </a:lnTo>
                  <a:lnTo>
                    <a:pt x="2362" y="4251"/>
                  </a:lnTo>
                  <a:lnTo>
                    <a:pt x="1995" y="3726"/>
                  </a:lnTo>
                  <a:lnTo>
                    <a:pt x="1837" y="3516"/>
                  </a:lnTo>
                  <a:lnTo>
                    <a:pt x="1785" y="3254"/>
                  </a:lnTo>
                  <a:lnTo>
                    <a:pt x="1732" y="2992"/>
                  </a:lnTo>
                  <a:lnTo>
                    <a:pt x="1732" y="2677"/>
                  </a:lnTo>
                  <a:lnTo>
                    <a:pt x="1732" y="2309"/>
                  </a:lnTo>
                  <a:lnTo>
                    <a:pt x="1785" y="2099"/>
                  </a:lnTo>
                  <a:lnTo>
                    <a:pt x="1890" y="1837"/>
                  </a:lnTo>
                  <a:lnTo>
                    <a:pt x="1995" y="1627"/>
                  </a:lnTo>
                  <a:lnTo>
                    <a:pt x="2257" y="1417"/>
                  </a:lnTo>
                  <a:lnTo>
                    <a:pt x="2520" y="1312"/>
                  </a:lnTo>
                  <a:lnTo>
                    <a:pt x="2939" y="1260"/>
                  </a:lnTo>
                  <a:lnTo>
                    <a:pt x="3307" y="1312"/>
                  </a:lnTo>
                  <a:lnTo>
                    <a:pt x="3569" y="1365"/>
                  </a:lnTo>
                  <a:lnTo>
                    <a:pt x="3779" y="1522"/>
                  </a:lnTo>
                  <a:lnTo>
                    <a:pt x="3937" y="1680"/>
                  </a:lnTo>
                  <a:lnTo>
                    <a:pt x="4042" y="1837"/>
                  </a:lnTo>
                  <a:lnTo>
                    <a:pt x="4146" y="1994"/>
                  </a:lnTo>
                  <a:lnTo>
                    <a:pt x="4199" y="2204"/>
                  </a:lnTo>
                  <a:lnTo>
                    <a:pt x="4199" y="2624"/>
                  </a:lnTo>
                  <a:lnTo>
                    <a:pt x="4251" y="3674"/>
                  </a:lnTo>
                  <a:lnTo>
                    <a:pt x="5563" y="3674"/>
                  </a:lnTo>
                  <a:lnTo>
                    <a:pt x="5511" y="2624"/>
                  </a:lnTo>
                  <a:lnTo>
                    <a:pt x="5511" y="1890"/>
                  </a:lnTo>
                  <a:lnTo>
                    <a:pt x="5406" y="1417"/>
                  </a:lnTo>
                  <a:lnTo>
                    <a:pt x="5196" y="997"/>
                  </a:lnTo>
                  <a:lnTo>
                    <a:pt x="4986" y="682"/>
                  </a:lnTo>
                  <a:lnTo>
                    <a:pt x="4724" y="473"/>
                  </a:lnTo>
                  <a:lnTo>
                    <a:pt x="4461" y="315"/>
                  </a:lnTo>
                  <a:lnTo>
                    <a:pt x="4146" y="158"/>
                  </a:lnTo>
                  <a:lnTo>
                    <a:pt x="3832"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8"/>
            <p:cNvSpPr/>
            <p:nvPr/>
          </p:nvSpPr>
          <p:spPr>
            <a:xfrm>
              <a:off x="577104" y="3771343"/>
              <a:ext cx="45574" cy="94716"/>
            </a:xfrm>
            <a:custGeom>
              <a:avLst/>
              <a:gdLst/>
              <a:ahLst/>
              <a:cxnLst/>
              <a:rect l="l" t="t" r="r" b="b"/>
              <a:pathLst>
                <a:path w="5616" h="11914" extrusionOk="0">
                  <a:moveTo>
                    <a:pt x="0" y="1"/>
                  </a:moveTo>
                  <a:lnTo>
                    <a:pt x="0" y="11913"/>
                  </a:lnTo>
                  <a:lnTo>
                    <a:pt x="1417" y="11913"/>
                  </a:lnTo>
                  <a:lnTo>
                    <a:pt x="1207" y="1628"/>
                  </a:lnTo>
                  <a:lnTo>
                    <a:pt x="3569" y="11913"/>
                  </a:lnTo>
                  <a:lnTo>
                    <a:pt x="5616" y="11913"/>
                  </a:lnTo>
                  <a:lnTo>
                    <a:pt x="5616"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8"/>
            <p:cNvSpPr/>
            <p:nvPr/>
          </p:nvSpPr>
          <p:spPr>
            <a:xfrm>
              <a:off x="632464" y="3770095"/>
              <a:ext cx="45582" cy="97213"/>
            </a:xfrm>
            <a:custGeom>
              <a:avLst/>
              <a:gdLst/>
              <a:ahLst/>
              <a:cxnLst/>
              <a:rect l="l" t="t" r="r" b="b"/>
              <a:pathLst>
                <a:path w="5617" h="12228" extrusionOk="0">
                  <a:moveTo>
                    <a:pt x="2940" y="0"/>
                  </a:moveTo>
                  <a:lnTo>
                    <a:pt x="2520" y="53"/>
                  </a:lnTo>
                  <a:lnTo>
                    <a:pt x="2152" y="105"/>
                  </a:lnTo>
                  <a:lnTo>
                    <a:pt x="1785" y="158"/>
                  </a:lnTo>
                  <a:lnTo>
                    <a:pt x="1523" y="263"/>
                  </a:lnTo>
                  <a:lnTo>
                    <a:pt x="1260" y="420"/>
                  </a:lnTo>
                  <a:lnTo>
                    <a:pt x="998" y="578"/>
                  </a:lnTo>
                  <a:lnTo>
                    <a:pt x="683" y="945"/>
                  </a:lnTo>
                  <a:lnTo>
                    <a:pt x="421" y="1312"/>
                  </a:lnTo>
                  <a:lnTo>
                    <a:pt x="263" y="1680"/>
                  </a:lnTo>
                  <a:lnTo>
                    <a:pt x="106" y="2257"/>
                  </a:lnTo>
                  <a:lnTo>
                    <a:pt x="53" y="2677"/>
                  </a:lnTo>
                  <a:lnTo>
                    <a:pt x="1" y="3254"/>
                  </a:lnTo>
                  <a:lnTo>
                    <a:pt x="1" y="6245"/>
                  </a:lnTo>
                  <a:lnTo>
                    <a:pt x="1" y="9132"/>
                  </a:lnTo>
                  <a:lnTo>
                    <a:pt x="53" y="9709"/>
                  </a:lnTo>
                  <a:lnTo>
                    <a:pt x="106" y="10076"/>
                  </a:lnTo>
                  <a:lnTo>
                    <a:pt x="211" y="10444"/>
                  </a:lnTo>
                  <a:lnTo>
                    <a:pt x="368" y="10863"/>
                  </a:lnTo>
                  <a:lnTo>
                    <a:pt x="578" y="11231"/>
                  </a:lnTo>
                  <a:lnTo>
                    <a:pt x="840" y="11546"/>
                  </a:lnTo>
                  <a:lnTo>
                    <a:pt x="1208" y="11808"/>
                  </a:lnTo>
                  <a:lnTo>
                    <a:pt x="1680" y="12018"/>
                  </a:lnTo>
                  <a:lnTo>
                    <a:pt x="2205" y="12175"/>
                  </a:lnTo>
                  <a:lnTo>
                    <a:pt x="2835" y="12228"/>
                  </a:lnTo>
                  <a:lnTo>
                    <a:pt x="3569" y="12175"/>
                  </a:lnTo>
                  <a:lnTo>
                    <a:pt x="4147" y="12018"/>
                  </a:lnTo>
                  <a:lnTo>
                    <a:pt x="4566" y="11808"/>
                  </a:lnTo>
                  <a:lnTo>
                    <a:pt x="4934" y="11546"/>
                  </a:lnTo>
                  <a:lnTo>
                    <a:pt x="5144" y="11231"/>
                  </a:lnTo>
                  <a:lnTo>
                    <a:pt x="5354" y="10916"/>
                  </a:lnTo>
                  <a:lnTo>
                    <a:pt x="5459" y="10601"/>
                  </a:lnTo>
                  <a:lnTo>
                    <a:pt x="5511" y="10339"/>
                  </a:lnTo>
                  <a:lnTo>
                    <a:pt x="5564" y="9971"/>
                  </a:lnTo>
                  <a:lnTo>
                    <a:pt x="5616" y="9551"/>
                  </a:lnTo>
                  <a:lnTo>
                    <a:pt x="5616" y="7872"/>
                  </a:lnTo>
                  <a:lnTo>
                    <a:pt x="4252" y="7872"/>
                  </a:lnTo>
                  <a:lnTo>
                    <a:pt x="4252" y="9289"/>
                  </a:lnTo>
                  <a:lnTo>
                    <a:pt x="4199" y="9866"/>
                  </a:lnTo>
                  <a:lnTo>
                    <a:pt x="4094" y="10129"/>
                  </a:lnTo>
                  <a:lnTo>
                    <a:pt x="4042" y="10286"/>
                  </a:lnTo>
                  <a:lnTo>
                    <a:pt x="3937" y="10496"/>
                  </a:lnTo>
                  <a:lnTo>
                    <a:pt x="3779" y="10654"/>
                  </a:lnTo>
                  <a:lnTo>
                    <a:pt x="3569" y="10811"/>
                  </a:lnTo>
                  <a:lnTo>
                    <a:pt x="3254" y="10916"/>
                  </a:lnTo>
                  <a:lnTo>
                    <a:pt x="2940" y="10968"/>
                  </a:lnTo>
                  <a:lnTo>
                    <a:pt x="2520" y="10916"/>
                  </a:lnTo>
                  <a:lnTo>
                    <a:pt x="2205" y="10811"/>
                  </a:lnTo>
                  <a:lnTo>
                    <a:pt x="1995" y="10706"/>
                  </a:lnTo>
                  <a:lnTo>
                    <a:pt x="1838" y="10496"/>
                  </a:lnTo>
                  <a:lnTo>
                    <a:pt x="1680" y="10339"/>
                  </a:lnTo>
                  <a:lnTo>
                    <a:pt x="1628" y="10129"/>
                  </a:lnTo>
                  <a:lnTo>
                    <a:pt x="1523" y="9866"/>
                  </a:lnTo>
                  <a:lnTo>
                    <a:pt x="1523" y="9184"/>
                  </a:lnTo>
                  <a:lnTo>
                    <a:pt x="1470" y="8187"/>
                  </a:lnTo>
                  <a:lnTo>
                    <a:pt x="1470" y="6298"/>
                  </a:lnTo>
                  <a:lnTo>
                    <a:pt x="1470" y="4461"/>
                  </a:lnTo>
                  <a:lnTo>
                    <a:pt x="1470" y="3516"/>
                  </a:lnTo>
                  <a:lnTo>
                    <a:pt x="1523" y="2729"/>
                  </a:lnTo>
                  <a:lnTo>
                    <a:pt x="1628" y="2309"/>
                  </a:lnTo>
                  <a:lnTo>
                    <a:pt x="1680" y="2047"/>
                  </a:lnTo>
                  <a:lnTo>
                    <a:pt x="1785" y="1837"/>
                  </a:lnTo>
                  <a:lnTo>
                    <a:pt x="1995" y="1575"/>
                  </a:lnTo>
                  <a:lnTo>
                    <a:pt x="2205" y="1417"/>
                  </a:lnTo>
                  <a:lnTo>
                    <a:pt x="2520" y="1312"/>
                  </a:lnTo>
                  <a:lnTo>
                    <a:pt x="2940" y="1260"/>
                  </a:lnTo>
                  <a:lnTo>
                    <a:pt x="3359" y="1312"/>
                  </a:lnTo>
                  <a:lnTo>
                    <a:pt x="3674" y="1417"/>
                  </a:lnTo>
                  <a:lnTo>
                    <a:pt x="3884" y="1627"/>
                  </a:lnTo>
                  <a:lnTo>
                    <a:pt x="4042" y="1837"/>
                  </a:lnTo>
                  <a:lnTo>
                    <a:pt x="4094" y="2099"/>
                  </a:lnTo>
                  <a:lnTo>
                    <a:pt x="4147" y="2414"/>
                  </a:lnTo>
                  <a:lnTo>
                    <a:pt x="4199" y="3044"/>
                  </a:lnTo>
                  <a:lnTo>
                    <a:pt x="4199" y="3936"/>
                  </a:lnTo>
                  <a:lnTo>
                    <a:pt x="5564" y="3936"/>
                  </a:lnTo>
                  <a:lnTo>
                    <a:pt x="5564" y="2677"/>
                  </a:lnTo>
                  <a:lnTo>
                    <a:pt x="5511" y="2152"/>
                  </a:lnTo>
                  <a:lnTo>
                    <a:pt x="5459" y="1732"/>
                  </a:lnTo>
                  <a:lnTo>
                    <a:pt x="5301" y="1260"/>
                  </a:lnTo>
                  <a:lnTo>
                    <a:pt x="5039" y="892"/>
                  </a:lnTo>
                  <a:lnTo>
                    <a:pt x="4776" y="630"/>
                  </a:lnTo>
                  <a:lnTo>
                    <a:pt x="4462" y="368"/>
                  </a:lnTo>
                  <a:lnTo>
                    <a:pt x="4094" y="210"/>
                  </a:lnTo>
                  <a:lnTo>
                    <a:pt x="3727" y="105"/>
                  </a:lnTo>
                  <a:lnTo>
                    <a:pt x="3307" y="53"/>
                  </a:lnTo>
                  <a:lnTo>
                    <a:pt x="2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75" name="Google Shape;1675;p28"/>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1676" name="Google Shape;1676;p28"/>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00_Branding Slide_Nunavut_EN">
  <p:cSld name="TITLE_1_8_1">
    <p:spTree>
      <p:nvGrpSpPr>
        <p:cNvPr id="1" name="Shape 1677"/>
        <p:cNvGrpSpPr/>
        <p:nvPr/>
      </p:nvGrpSpPr>
      <p:grpSpPr>
        <a:xfrm>
          <a:off x="0" y="0"/>
          <a:ext cx="0" cy="0"/>
          <a:chOff x="0" y="0"/>
          <a:chExt cx="0" cy="0"/>
        </a:xfrm>
      </p:grpSpPr>
      <p:pic>
        <p:nvPicPr>
          <p:cNvPr id="1678" name="Google Shape;1678;p29"/>
          <p:cNvPicPr preferRelativeResize="0"/>
          <p:nvPr/>
        </p:nvPicPr>
        <p:blipFill rotWithShape="1">
          <a:blip r:embed="rId2">
            <a:alphaModFix/>
          </a:blip>
          <a:srcRect t="199" b="199"/>
          <a:stretch/>
        </p:blipFill>
        <p:spPr>
          <a:xfrm>
            <a:off x="0" y="13"/>
            <a:ext cx="9144002" cy="5143476"/>
          </a:xfrm>
          <a:prstGeom prst="rect">
            <a:avLst/>
          </a:prstGeom>
          <a:noFill/>
          <a:ln>
            <a:noFill/>
          </a:ln>
        </p:spPr>
      </p:pic>
      <p:sp>
        <p:nvSpPr>
          <p:cNvPr id="1679" name="Google Shape;1679;p29"/>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Baffin Island valley, Territory of Nunavut, Canada - Photo: Freepik</a:t>
            </a:r>
            <a:endParaRPr sz="1400" b="0" i="0" u="none" strike="noStrike" cap="none">
              <a:solidFill>
                <a:srgbClr val="FFFFFF"/>
              </a:solidFill>
              <a:latin typeface="Source Sans Pro"/>
              <a:ea typeface="Source Sans Pro"/>
              <a:cs typeface="Source Sans Pro"/>
              <a:sym typeface="Source Sans Pro"/>
            </a:endParaRPr>
          </a:p>
        </p:txBody>
      </p:sp>
      <p:sp>
        <p:nvSpPr>
          <p:cNvPr id="1680" name="Google Shape;1680;p29"/>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5E8290">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9"/>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2" name="Google Shape;1682;p29"/>
          <p:cNvGrpSpPr/>
          <p:nvPr/>
        </p:nvGrpSpPr>
        <p:grpSpPr>
          <a:xfrm>
            <a:off x="429700" y="1242820"/>
            <a:ext cx="4866194" cy="944324"/>
            <a:chOff x="277298" y="2872865"/>
            <a:chExt cx="2322433" cy="450687"/>
          </a:xfrm>
        </p:grpSpPr>
        <p:sp>
          <p:nvSpPr>
            <p:cNvPr id="1683" name="Google Shape;1683;p29"/>
            <p:cNvSpPr/>
            <p:nvPr/>
          </p:nvSpPr>
          <p:spPr>
            <a:xfrm>
              <a:off x="841590" y="2911275"/>
              <a:ext cx="69531" cy="150232"/>
            </a:xfrm>
            <a:custGeom>
              <a:avLst/>
              <a:gdLst/>
              <a:ahLst/>
              <a:cxnLst/>
              <a:rect l="l" t="t" r="r" b="b"/>
              <a:pathLst>
                <a:path w="8555" h="18473" extrusionOk="0">
                  <a:moveTo>
                    <a:pt x="4513" y="0"/>
                  </a:moveTo>
                  <a:lnTo>
                    <a:pt x="3884" y="53"/>
                  </a:lnTo>
                  <a:lnTo>
                    <a:pt x="3306" y="105"/>
                  </a:lnTo>
                  <a:lnTo>
                    <a:pt x="2782" y="263"/>
                  </a:lnTo>
                  <a:lnTo>
                    <a:pt x="2309" y="420"/>
                  </a:lnTo>
                  <a:lnTo>
                    <a:pt x="1942" y="630"/>
                  </a:lnTo>
                  <a:lnTo>
                    <a:pt x="1575" y="892"/>
                  </a:lnTo>
                  <a:lnTo>
                    <a:pt x="1312" y="1155"/>
                  </a:lnTo>
                  <a:lnTo>
                    <a:pt x="1050" y="1417"/>
                  </a:lnTo>
                  <a:lnTo>
                    <a:pt x="840" y="1679"/>
                  </a:lnTo>
                  <a:lnTo>
                    <a:pt x="682" y="1994"/>
                  </a:lnTo>
                  <a:lnTo>
                    <a:pt x="420" y="2519"/>
                  </a:lnTo>
                  <a:lnTo>
                    <a:pt x="315" y="3044"/>
                  </a:lnTo>
                  <a:lnTo>
                    <a:pt x="210" y="3411"/>
                  </a:lnTo>
                  <a:lnTo>
                    <a:pt x="158" y="3989"/>
                  </a:lnTo>
                  <a:lnTo>
                    <a:pt x="53" y="4933"/>
                  </a:lnTo>
                  <a:lnTo>
                    <a:pt x="53" y="6613"/>
                  </a:lnTo>
                  <a:lnTo>
                    <a:pt x="0" y="9446"/>
                  </a:lnTo>
                  <a:lnTo>
                    <a:pt x="53" y="12175"/>
                  </a:lnTo>
                  <a:lnTo>
                    <a:pt x="105" y="13802"/>
                  </a:lnTo>
                  <a:lnTo>
                    <a:pt x="158" y="14694"/>
                  </a:lnTo>
                  <a:lnTo>
                    <a:pt x="210" y="15219"/>
                  </a:lnTo>
                  <a:lnTo>
                    <a:pt x="368" y="15796"/>
                  </a:lnTo>
                  <a:lnTo>
                    <a:pt x="577" y="16426"/>
                  </a:lnTo>
                  <a:lnTo>
                    <a:pt x="892" y="16951"/>
                  </a:lnTo>
                  <a:lnTo>
                    <a:pt x="1102" y="17213"/>
                  </a:lnTo>
                  <a:lnTo>
                    <a:pt x="1365" y="17476"/>
                  </a:lnTo>
                  <a:lnTo>
                    <a:pt x="1627" y="17686"/>
                  </a:lnTo>
                  <a:lnTo>
                    <a:pt x="1889" y="17896"/>
                  </a:lnTo>
                  <a:lnTo>
                    <a:pt x="2204" y="18053"/>
                  </a:lnTo>
                  <a:lnTo>
                    <a:pt x="2572" y="18210"/>
                  </a:lnTo>
                  <a:lnTo>
                    <a:pt x="2939" y="18315"/>
                  </a:lnTo>
                  <a:lnTo>
                    <a:pt x="3411" y="18420"/>
                  </a:lnTo>
                  <a:lnTo>
                    <a:pt x="3831" y="18473"/>
                  </a:lnTo>
                  <a:lnTo>
                    <a:pt x="4933" y="18473"/>
                  </a:lnTo>
                  <a:lnTo>
                    <a:pt x="5458" y="18420"/>
                  </a:lnTo>
                  <a:lnTo>
                    <a:pt x="5878" y="18315"/>
                  </a:lnTo>
                  <a:lnTo>
                    <a:pt x="6298" y="18158"/>
                  </a:lnTo>
                  <a:lnTo>
                    <a:pt x="6665" y="18053"/>
                  </a:lnTo>
                  <a:lnTo>
                    <a:pt x="6980" y="17843"/>
                  </a:lnTo>
                  <a:lnTo>
                    <a:pt x="7242" y="17633"/>
                  </a:lnTo>
                  <a:lnTo>
                    <a:pt x="7505" y="17423"/>
                  </a:lnTo>
                  <a:lnTo>
                    <a:pt x="7662" y="17213"/>
                  </a:lnTo>
                  <a:lnTo>
                    <a:pt x="7872" y="17003"/>
                  </a:lnTo>
                  <a:lnTo>
                    <a:pt x="8082" y="16531"/>
                  </a:lnTo>
                  <a:lnTo>
                    <a:pt x="8292" y="16059"/>
                  </a:lnTo>
                  <a:lnTo>
                    <a:pt x="8397" y="15639"/>
                  </a:lnTo>
                  <a:lnTo>
                    <a:pt x="8449" y="15114"/>
                  </a:lnTo>
                  <a:lnTo>
                    <a:pt x="8502" y="14432"/>
                  </a:lnTo>
                  <a:lnTo>
                    <a:pt x="8554" y="11913"/>
                  </a:lnTo>
                  <a:lnTo>
                    <a:pt x="6455" y="11913"/>
                  </a:lnTo>
                  <a:lnTo>
                    <a:pt x="6455" y="14012"/>
                  </a:lnTo>
                  <a:lnTo>
                    <a:pt x="6455" y="14537"/>
                  </a:lnTo>
                  <a:lnTo>
                    <a:pt x="6350" y="14904"/>
                  </a:lnTo>
                  <a:lnTo>
                    <a:pt x="6245" y="15324"/>
                  </a:lnTo>
                  <a:lnTo>
                    <a:pt x="6140" y="15586"/>
                  </a:lnTo>
                  <a:lnTo>
                    <a:pt x="5983" y="15849"/>
                  </a:lnTo>
                  <a:lnTo>
                    <a:pt x="5773" y="16164"/>
                  </a:lnTo>
                  <a:lnTo>
                    <a:pt x="5406" y="16374"/>
                  </a:lnTo>
                  <a:lnTo>
                    <a:pt x="4986" y="16531"/>
                  </a:lnTo>
                  <a:lnTo>
                    <a:pt x="4776" y="16584"/>
                  </a:lnTo>
                  <a:lnTo>
                    <a:pt x="4146" y="16584"/>
                  </a:lnTo>
                  <a:lnTo>
                    <a:pt x="3884" y="16531"/>
                  </a:lnTo>
                  <a:lnTo>
                    <a:pt x="3411" y="16374"/>
                  </a:lnTo>
                  <a:lnTo>
                    <a:pt x="3044" y="16164"/>
                  </a:lnTo>
                  <a:lnTo>
                    <a:pt x="2782" y="15901"/>
                  </a:lnTo>
                  <a:lnTo>
                    <a:pt x="2624" y="15586"/>
                  </a:lnTo>
                  <a:lnTo>
                    <a:pt x="2519" y="15324"/>
                  </a:lnTo>
                  <a:lnTo>
                    <a:pt x="2362" y="14904"/>
                  </a:lnTo>
                  <a:lnTo>
                    <a:pt x="2309" y="13907"/>
                  </a:lnTo>
                  <a:lnTo>
                    <a:pt x="2257" y="12333"/>
                  </a:lnTo>
                  <a:lnTo>
                    <a:pt x="2257" y="9499"/>
                  </a:lnTo>
                  <a:lnTo>
                    <a:pt x="2257" y="6770"/>
                  </a:lnTo>
                  <a:lnTo>
                    <a:pt x="2309" y="5301"/>
                  </a:lnTo>
                  <a:lnTo>
                    <a:pt x="2362" y="4094"/>
                  </a:lnTo>
                  <a:lnTo>
                    <a:pt x="2467" y="3464"/>
                  </a:lnTo>
                  <a:lnTo>
                    <a:pt x="2572" y="3096"/>
                  </a:lnTo>
                  <a:lnTo>
                    <a:pt x="2782" y="2729"/>
                  </a:lnTo>
                  <a:lnTo>
                    <a:pt x="3044" y="2414"/>
                  </a:lnTo>
                  <a:lnTo>
                    <a:pt x="3201" y="2257"/>
                  </a:lnTo>
                  <a:lnTo>
                    <a:pt x="3411" y="2152"/>
                  </a:lnTo>
                  <a:lnTo>
                    <a:pt x="3621" y="2047"/>
                  </a:lnTo>
                  <a:lnTo>
                    <a:pt x="3884" y="1942"/>
                  </a:lnTo>
                  <a:lnTo>
                    <a:pt x="4199" y="1889"/>
                  </a:lnTo>
                  <a:lnTo>
                    <a:pt x="4828" y="1889"/>
                  </a:lnTo>
                  <a:lnTo>
                    <a:pt x="5143" y="1942"/>
                  </a:lnTo>
                  <a:lnTo>
                    <a:pt x="5353" y="2047"/>
                  </a:lnTo>
                  <a:lnTo>
                    <a:pt x="5563" y="2152"/>
                  </a:lnTo>
                  <a:lnTo>
                    <a:pt x="5773" y="2257"/>
                  </a:lnTo>
                  <a:lnTo>
                    <a:pt x="5930" y="2414"/>
                  </a:lnTo>
                  <a:lnTo>
                    <a:pt x="6140" y="2782"/>
                  </a:lnTo>
                  <a:lnTo>
                    <a:pt x="6245" y="3201"/>
                  </a:lnTo>
                  <a:lnTo>
                    <a:pt x="6350" y="3674"/>
                  </a:lnTo>
                  <a:lnTo>
                    <a:pt x="6350" y="4566"/>
                  </a:lnTo>
                  <a:lnTo>
                    <a:pt x="6350" y="5930"/>
                  </a:lnTo>
                  <a:lnTo>
                    <a:pt x="8449" y="5930"/>
                  </a:lnTo>
                  <a:lnTo>
                    <a:pt x="8449" y="4933"/>
                  </a:lnTo>
                  <a:lnTo>
                    <a:pt x="8449" y="4041"/>
                  </a:lnTo>
                  <a:lnTo>
                    <a:pt x="8397" y="3306"/>
                  </a:lnTo>
                  <a:lnTo>
                    <a:pt x="8292" y="2624"/>
                  </a:lnTo>
                  <a:lnTo>
                    <a:pt x="8187" y="2257"/>
                  </a:lnTo>
                  <a:lnTo>
                    <a:pt x="8030" y="1942"/>
                  </a:lnTo>
                  <a:lnTo>
                    <a:pt x="7872" y="1627"/>
                  </a:lnTo>
                  <a:lnTo>
                    <a:pt x="7715" y="1365"/>
                  </a:lnTo>
                  <a:lnTo>
                    <a:pt x="7505" y="1155"/>
                  </a:lnTo>
                  <a:lnTo>
                    <a:pt x="7295" y="945"/>
                  </a:lnTo>
                  <a:lnTo>
                    <a:pt x="6770" y="577"/>
                  </a:lnTo>
                  <a:lnTo>
                    <a:pt x="6245" y="315"/>
                  </a:lnTo>
                  <a:lnTo>
                    <a:pt x="5668" y="158"/>
                  </a:lnTo>
                  <a:lnTo>
                    <a:pt x="5091" y="53"/>
                  </a:lnTo>
                  <a:lnTo>
                    <a:pt x="4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84" name="Google Shape;1684;p29"/>
            <p:cNvSpPr/>
            <p:nvPr/>
          </p:nvSpPr>
          <p:spPr>
            <a:xfrm>
              <a:off x="923052" y="2954377"/>
              <a:ext cx="64419" cy="107129"/>
            </a:xfrm>
            <a:custGeom>
              <a:avLst/>
              <a:gdLst/>
              <a:ahLst/>
              <a:cxnLst/>
              <a:rect l="l" t="t" r="r" b="b"/>
              <a:pathLst>
                <a:path w="7926" h="13173" extrusionOk="0">
                  <a:moveTo>
                    <a:pt x="5301" y="5668"/>
                  </a:moveTo>
                  <a:lnTo>
                    <a:pt x="5301" y="8817"/>
                  </a:lnTo>
                  <a:lnTo>
                    <a:pt x="5301" y="9552"/>
                  </a:lnTo>
                  <a:lnTo>
                    <a:pt x="5249" y="9919"/>
                  </a:lnTo>
                  <a:lnTo>
                    <a:pt x="5196" y="10234"/>
                  </a:lnTo>
                  <a:lnTo>
                    <a:pt x="5091" y="10549"/>
                  </a:lnTo>
                  <a:lnTo>
                    <a:pt x="4934" y="10811"/>
                  </a:lnTo>
                  <a:lnTo>
                    <a:pt x="4776" y="11074"/>
                  </a:lnTo>
                  <a:lnTo>
                    <a:pt x="4514" y="11284"/>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2"/>
                  </a:lnTo>
                  <a:lnTo>
                    <a:pt x="2047" y="9289"/>
                  </a:lnTo>
                  <a:lnTo>
                    <a:pt x="2152" y="8817"/>
                  </a:lnTo>
                  <a:lnTo>
                    <a:pt x="2310" y="8450"/>
                  </a:lnTo>
                  <a:lnTo>
                    <a:pt x="2520" y="8135"/>
                  </a:lnTo>
                  <a:lnTo>
                    <a:pt x="2730" y="7820"/>
                  </a:lnTo>
                  <a:lnTo>
                    <a:pt x="2992" y="7558"/>
                  </a:lnTo>
                  <a:lnTo>
                    <a:pt x="3622" y="7033"/>
                  </a:lnTo>
                  <a:lnTo>
                    <a:pt x="4619" y="6298"/>
                  </a:lnTo>
                  <a:lnTo>
                    <a:pt x="5301" y="5668"/>
                  </a:lnTo>
                  <a:close/>
                  <a:moveTo>
                    <a:pt x="3307" y="1"/>
                  </a:moveTo>
                  <a:lnTo>
                    <a:pt x="2835" y="105"/>
                  </a:lnTo>
                  <a:lnTo>
                    <a:pt x="2310" y="210"/>
                  </a:lnTo>
                  <a:lnTo>
                    <a:pt x="1785" y="473"/>
                  </a:lnTo>
                  <a:lnTo>
                    <a:pt x="1575" y="578"/>
                  </a:lnTo>
                  <a:lnTo>
                    <a:pt x="1313" y="788"/>
                  </a:lnTo>
                  <a:lnTo>
                    <a:pt x="1103" y="998"/>
                  </a:lnTo>
                  <a:lnTo>
                    <a:pt x="945" y="1260"/>
                  </a:lnTo>
                  <a:lnTo>
                    <a:pt x="735" y="1522"/>
                  </a:lnTo>
                  <a:lnTo>
                    <a:pt x="630" y="1837"/>
                  </a:lnTo>
                  <a:lnTo>
                    <a:pt x="526" y="2415"/>
                  </a:lnTo>
                  <a:lnTo>
                    <a:pt x="421" y="3149"/>
                  </a:lnTo>
                  <a:lnTo>
                    <a:pt x="421" y="4409"/>
                  </a:lnTo>
                  <a:lnTo>
                    <a:pt x="2310" y="4409"/>
                  </a:lnTo>
                  <a:lnTo>
                    <a:pt x="2257" y="3464"/>
                  </a:lnTo>
                  <a:lnTo>
                    <a:pt x="2257" y="2834"/>
                  </a:lnTo>
                  <a:lnTo>
                    <a:pt x="2310" y="2520"/>
                  </a:lnTo>
                  <a:lnTo>
                    <a:pt x="2415" y="2257"/>
                  </a:lnTo>
                  <a:lnTo>
                    <a:pt x="2625" y="1995"/>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2"/>
                  </a:lnTo>
                  <a:lnTo>
                    <a:pt x="4619" y="4461"/>
                  </a:lnTo>
                  <a:lnTo>
                    <a:pt x="4042" y="4934"/>
                  </a:lnTo>
                  <a:lnTo>
                    <a:pt x="2100" y="6246"/>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6"/>
                  </a:lnTo>
                  <a:lnTo>
                    <a:pt x="893" y="12491"/>
                  </a:lnTo>
                  <a:lnTo>
                    <a:pt x="1313" y="12753"/>
                  </a:lnTo>
                  <a:lnTo>
                    <a:pt x="1628" y="12963"/>
                  </a:lnTo>
                  <a:lnTo>
                    <a:pt x="1995" y="13068"/>
                  </a:lnTo>
                  <a:lnTo>
                    <a:pt x="2415" y="13120"/>
                  </a:lnTo>
                  <a:lnTo>
                    <a:pt x="2835" y="13173"/>
                  </a:lnTo>
                  <a:lnTo>
                    <a:pt x="3412" y="13120"/>
                  </a:lnTo>
                  <a:lnTo>
                    <a:pt x="3937" y="12963"/>
                  </a:lnTo>
                  <a:lnTo>
                    <a:pt x="4357" y="12753"/>
                  </a:lnTo>
                  <a:lnTo>
                    <a:pt x="4671" y="12491"/>
                  </a:lnTo>
                  <a:lnTo>
                    <a:pt x="4934" y="12176"/>
                  </a:lnTo>
                  <a:lnTo>
                    <a:pt x="5144" y="11913"/>
                  </a:lnTo>
                  <a:lnTo>
                    <a:pt x="5459" y="11389"/>
                  </a:lnTo>
                  <a:lnTo>
                    <a:pt x="5459" y="12910"/>
                  </a:lnTo>
                  <a:lnTo>
                    <a:pt x="7925" y="12910"/>
                  </a:lnTo>
                  <a:lnTo>
                    <a:pt x="7768" y="12753"/>
                  </a:lnTo>
                  <a:lnTo>
                    <a:pt x="7610" y="12596"/>
                  </a:lnTo>
                  <a:lnTo>
                    <a:pt x="7505" y="12386"/>
                  </a:lnTo>
                  <a:lnTo>
                    <a:pt x="7453" y="12176"/>
                  </a:lnTo>
                  <a:lnTo>
                    <a:pt x="7400" y="11861"/>
                  </a:lnTo>
                  <a:lnTo>
                    <a:pt x="7348" y="11441"/>
                  </a:lnTo>
                  <a:lnTo>
                    <a:pt x="7348" y="10234"/>
                  </a:lnTo>
                  <a:lnTo>
                    <a:pt x="7348" y="4146"/>
                  </a:lnTo>
                  <a:lnTo>
                    <a:pt x="7295" y="3044"/>
                  </a:lnTo>
                  <a:lnTo>
                    <a:pt x="7295" y="2572"/>
                  </a:lnTo>
                  <a:lnTo>
                    <a:pt x="7243" y="2205"/>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85" name="Google Shape;1685;p29"/>
            <p:cNvSpPr/>
            <p:nvPr/>
          </p:nvSpPr>
          <p:spPr>
            <a:xfrm>
              <a:off x="1001109" y="2954377"/>
              <a:ext cx="59298" cy="104999"/>
            </a:xfrm>
            <a:custGeom>
              <a:avLst/>
              <a:gdLst/>
              <a:ahLst/>
              <a:cxnLst/>
              <a:rect l="l" t="t" r="r" b="b"/>
              <a:pathLst>
                <a:path w="7296" h="12911" extrusionOk="0">
                  <a:moveTo>
                    <a:pt x="4619" y="1"/>
                  </a:moveTo>
                  <a:lnTo>
                    <a:pt x="4094" y="53"/>
                  </a:lnTo>
                  <a:lnTo>
                    <a:pt x="3622" y="158"/>
                  </a:lnTo>
                  <a:lnTo>
                    <a:pt x="3202" y="315"/>
                  </a:lnTo>
                  <a:lnTo>
                    <a:pt x="2834" y="525"/>
                  </a:lnTo>
                  <a:lnTo>
                    <a:pt x="2519" y="735"/>
                  </a:lnTo>
                  <a:lnTo>
                    <a:pt x="2257" y="998"/>
                  </a:lnTo>
                  <a:lnTo>
                    <a:pt x="1890" y="1417"/>
                  </a:lnTo>
                  <a:lnTo>
                    <a:pt x="1890"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100"/>
                  </a:lnTo>
                  <a:lnTo>
                    <a:pt x="5038" y="2415"/>
                  </a:lnTo>
                  <a:lnTo>
                    <a:pt x="5143" y="2887"/>
                  </a:lnTo>
                  <a:lnTo>
                    <a:pt x="5196" y="3412"/>
                  </a:lnTo>
                  <a:lnTo>
                    <a:pt x="5196" y="4619"/>
                  </a:lnTo>
                  <a:lnTo>
                    <a:pt x="5196" y="12910"/>
                  </a:lnTo>
                  <a:lnTo>
                    <a:pt x="7295" y="12910"/>
                  </a:lnTo>
                  <a:lnTo>
                    <a:pt x="7295" y="3989"/>
                  </a:lnTo>
                  <a:lnTo>
                    <a:pt x="7243" y="3307"/>
                  </a:lnTo>
                  <a:lnTo>
                    <a:pt x="7243" y="2624"/>
                  </a:lnTo>
                  <a:lnTo>
                    <a:pt x="7138" y="1942"/>
                  </a:lnTo>
                  <a:lnTo>
                    <a:pt x="7033" y="1627"/>
                  </a:lnTo>
                  <a:lnTo>
                    <a:pt x="6928" y="1313"/>
                  </a:lnTo>
                  <a:lnTo>
                    <a:pt x="6823" y="1050"/>
                  </a:lnTo>
                  <a:lnTo>
                    <a:pt x="6613" y="788"/>
                  </a:lnTo>
                  <a:lnTo>
                    <a:pt x="6403" y="578"/>
                  </a:lnTo>
                  <a:lnTo>
                    <a:pt x="6141"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86" name="Google Shape;1686;p29"/>
            <p:cNvSpPr/>
            <p:nvPr/>
          </p:nvSpPr>
          <p:spPr>
            <a:xfrm>
              <a:off x="1073191" y="2954377"/>
              <a:ext cx="64841" cy="107129"/>
            </a:xfrm>
            <a:custGeom>
              <a:avLst/>
              <a:gdLst/>
              <a:ahLst/>
              <a:cxnLst/>
              <a:rect l="l" t="t" r="r" b="b"/>
              <a:pathLst>
                <a:path w="7978" h="13173" extrusionOk="0">
                  <a:moveTo>
                    <a:pt x="5353" y="5668"/>
                  </a:moveTo>
                  <a:lnTo>
                    <a:pt x="5353" y="8817"/>
                  </a:lnTo>
                  <a:lnTo>
                    <a:pt x="5353" y="9552"/>
                  </a:lnTo>
                  <a:lnTo>
                    <a:pt x="5301" y="9919"/>
                  </a:lnTo>
                  <a:lnTo>
                    <a:pt x="5248" y="10234"/>
                  </a:lnTo>
                  <a:lnTo>
                    <a:pt x="5143" y="10549"/>
                  </a:lnTo>
                  <a:lnTo>
                    <a:pt x="4986" y="10811"/>
                  </a:lnTo>
                  <a:lnTo>
                    <a:pt x="4776" y="11074"/>
                  </a:lnTo>
                  <a:lnTo>
                    <a:pt x="4566" y="11284"/>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627" y="578"/>
                  </a:lnTo>
                  <a:lnTo>
                    <a:pt x="1365" y="788"/>
                  </a:lnTo>
                  <a:lnTo>
                    <a:pt x="1155" y="998"/>
                  </a:lnTo>
                  <a:lnTo>
                    <a:pt x="945" y="1260"/>
                  </a:lnTo>
                  <a:lnTo>
                    <a:pt x="788" y="1522"/>
                  </a:lnTo>
                  <a:lnTo>
                    <a:pt x="683" y="1837"/>
                  </a:lnTo>
                  <a:lnTo>
                    <a:pt x="525" y="2415"/>
                  </a:lnTo>
                  <a:lnTo>
                    <a:pt x="473" y="3149"/>
                  </a:lnTo>
                  <a:lnTo>
                    <a:pt x="473" y="4409"/>
                  </a:lnTo>
                  <a:lnTo>
                    <a:pt x="2362" y="4409"/>
                  </a:lnTo>
                  <a:lnTo>
                    <a:pt x="2310" y="3464"/>
                  </a:lnTo>
                  <a:lnTo>
                    <a:pt x="2310" y="2834"/>
                  </a:lnTo>
                  <a:lnTo>
                    <a:pt x="2362" y="2520"/>
                  </a:lnTo>
                  <a:lnTo>
                    <a:pt x="2467" y="2257"/>
                  </a:lnTo>
                  <a:lnTo>
                    <a:pt x="2677" y="1995"/>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6"/>
                  </a:lnTo>
                  <a:lnTo>
                    <a:pt x="945" y="12491"/>
                  </a:lnTo>
                  <a:lnTo>
                    <a:pt x="1365" y="12753"/>
                  </a:lnTo>
                  <a:lnTo>
                    <a:pt x="1680" y="12963"/>
                  </a:lnTo>
                  <a:lnTo>
                    <a:pt x="2047" y="13068"/>
                  </a:lnTo>
                  <a:lnTo>
                    <a:pt x="2467" y="13120"/>
                  </a:lnTo>
                  <a:lnTo>
                    <a:pt x="2887" y="13173"/>
                  </a:lnTo>
                  <a:lnTo>
                    <a:pt x="3464" y="13120"/>
                  </a:lnTo>
                  <a:lnTo>
                    <a:pt x="3989" y="12963"/>
                  </a:lnTo>
                  <a:lnTo>
                    <a:pt x="4409" y="12753"/>
                  </a:lnTo>
                  <a:lnTo>
                    <a:pt x="4724" y="12491"/>
                  </a:lnTo>
                  <a:lnTo>
                    <a:pt x="4986" y="12176"/>
                  </a:lnTo>
                  <a:lnTo>
                    <a:pt x="5196" y="11913"/>
                  </a:lnTo>
                  <a:lnTo>
                    <a:pt x="5511" y="11389"/>
                  </a:lnTo>
                  <a:lnTo>
                    <a:pt x="5511" y="12910"/>
                  </a:lnTo>
                  <a:lnTo>
                    <a:pt x="7977" y="12910"/>
                  </a:lnTo>
                  <a:lnTo>
                    <a:pt x="7820" y="12753"/>
                  </a:lnTo>
                  <a:lnTo>
                    <a:pt x="7662" y="12596"/>
                  </a:lnTo>
                  <a:lnTo>
                    <a:pt x="7557" y="12386"/>
                  </a:lnTo>
                  <a:lnTo>
                    <a:pt x="7453" y="12176"/>
                  </a:lnTo>
                  <a:lnTo>
                    <a:pt x="7400" y="11861"/>
                  </a:lnTo>
                  <a:lnTo>
                    <a:pt x="7400" y="11441"/>
                  </a:lnTo>
                  <a:lnTo>
                    <a:pt x="7348" y="10234"/>
                  </a:lnTo>
                  <a:lnTo>
                    <a:pt x="7348" y="4146"/>
                  </a:lnTo>
                  <a:lnTo>
                    <a:pt x="7348" y="3044"/>
                  </a:lnTo>
                  <a:lnTo>
                    <a:pt x="7348"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87" name="Google Shape;1687;p29"/>
            <p:cNvSpPr/>
            <p:nvPr/>
          </p:nvSpPr>
          <p:spPr>
            <a:xfrm>
              <a:off x="1149964" y="2913837"/>
              <a:ext cx="60574" cy="147670"/>
            </a:xfrm>
            <a:custGeom>
              <a:avLst/>
              <a:gdLst/>
              <a:ahLst/>
              <a:cxnLst/>
              <a:rect l="l" t="t" r="r" b="b"/>
              <a:pathLst>
                <a:path w="7453" h="18158" extrusionOk="0">
                  <a:moveTo>
                    <a:pt x="3674" y="6560"/>
                  </a:moveTo>
                  <a:lnTo>
                    <a:pt x="3989" y="6612"/>
                  </a:lnTo>
                  <a:lnTo>
                    <a:pt x="4304" y="6665"/>
                  </a:lnTo>
                  <a:lnTo>
                    <a:pt x="4514" y="6770"/>
                  </a:lnTo>
                  <a:lnTo>
                    <a:pt x="4724" y="6927"/>
                  </a:lnTo>
                  <a:lnTo>
                    <a:pt x="4934" y="7137"/>
                  </a:lnTo>
                  <a:lnTo>
                    <a:pt x="5091" y="7347"/>
                  </a:lnTo>
                  <a:lnTo>
                    <a:pt x="5196" y="7662"/>
                  </a:lnTo>
                  <a:lnTo>
                    <a:pt x="5301" y="7977"/>
                  </a:lnTo>
                  <a:lnTo>
                    <a:pt x="5406" y="8659"/>
                  </a:lnTo>
                  <a:lnTo>
                    <a:pt x="5459" y="9551"/>
                  </a:lnTo>
                  <a:lnTo>
                    <a:pt x="5459" y="10496"/>
                  </a:lnTo>
                  <a:lnTo>
                    <a:pt x="5459" y="11598"/>
                  </a:lnTo>
                  <a:lnTo>
                    <a:pt x="5406" y="13750"/>
                  </a:lnTo>
                  <a:lnTo>
                    <a:pt x="5354" y="14589"/>
                  </a:lnTo>
                  <a:lnTo>
                    <a:pt x="5196" y="15271"/>
                  </a:lnTo>
                  <a:lnTo>
                    <a:pt x="5091" y="15586"/>
                  </a:lnTo>
                  <a:lnTo>
                    <a:pt x="4986" y="15849"/>
                  </a:lnTo>
                  <a:lnTo>
                    <a:pt x="4829" y="16059"/>
                  </a:lnTo>
                  <a:lnTo>
                    <a:pt x="4671" y="16216"/>
                  </a:lnTo>
                  <a:lnTo>
                    <a:pt x="4461" y="16374"/>
                  </a:lnTo>
                  <a:lnTo>
                    <a:pt x="4252" y="16478"/>
                  </a:lnTo>
                  <a:lnTo>
                    <a:pt x="3989" y="16531"/>
                  </a:lnTo>
                  <a:lnTo>
                    <a:pt x="3412" y="16531"/>
                  </a:lnTo>
                  <a:lnTo>
                    <a:pt x="3202" y="16478"/>
                  </a:lnTo>
                  <a:lnTo>
                    <a:pt x="2992" y="16426"/>
                  </a:lnTo>
                  <a:lnTo>
                    <a:pt x="2782" y="16321"/>
                  </a:lnTo>
                  <a:lnTo>
                    <a:pt x="2520" y="16059"/>
                  </a:lnTo>
                  <a:lnTo>
                    <a:pt x="2310" y="15744"/>
                  </a:lnTo>
                  <a:lnTo>
                    <a:pt x="2205" y="15429"/>
                  </a:lnTo>
                  <a:lnTo>
                    <a:pt x="2100" y="15114"/>
                  </a:lnTo>
                  <a:lnTo>
                    <a:pt x="2047" y="14589"/>
                  </a:lnTo>
                  <a:lnTo>
                    <a:pt x="1995" y="13487"/>
                  </a:lnTo>
                  <a:lnTo>
                    <a:pt x="1995" y="12595"/>
                  </a:lnTo>
                  <a:lnTo>
                    <a:pt x="1995" y="10601"/>
                  </a:lnTo>
                  <a:lnTo>
                    <a:pt x="2047" y="9131"/>
                  </a:lnTo>
                  <a:lnTo>
                    <a:pt x="2100" y="8292"/>
                  </a:lnTo>
                  <a:lnTo>
                    <a:pt x="2205" y="7872"/>
                  </a:lnTo>
                  <a:lnTo>
                    <a:pt x="2310" y="7505"/>
                  </a:lnTo>
                  <a:lnTo>
                    <a:pt x="2520" y="7137"/>
                  </a:lnTo>
                  <a:lnTo>
                    <a:pt x="2625" y="6980"/>
                  </a:lnTo>
                  <a:lnTo>
                    <a:pt x="2782" y="6822"/>
                  </a:lnTo>
                  <a:lnTo>
                    <a:pt x="2992" y="6717"/>
                  </a:lnTo>
                  <a:lnTo>
                    <a:pt x="3202" y="6665"/>
                  </a:lnTo>
                  <a:lnTo>
                    <a:pt x="3412" y="6612"/>
                  </a:lnTo>
                  <a:lnTo>
                    <a:pt x="3674" y="6560"/>
                  </a:lnTo>
                  <a:close/>
                  <a:moveTo>
                    <a:pt x="5406" y="0"/>
                  </a:moveTo>
                  <a:lnTo>
                    <a:pt x="5406" y="6245"/>
                  </a:lnTo>
                  <a:lnTo>
                    <a:pt x="5091" y="5825"/>
                  </a:lnTo>
                  <a:lnTo>
                    <a:pt x="4881" y="5615"/>
                  </a:lnTo>
                  <a:lnTo>
                    <a:pt x="4619" y="5405"/>
                  </a:lnTo>
                  <a:lnTo>
                    <a:pt x="4304" y="5248"/>
                  </a:lnTo>
                  <a:lnTo>
                    <a:pt x="3937" y="5090"/>
                  </a:lnTo>
                  <a:lnTo>
                    <a:pt x="3517" y="5038"/>
                  </a:lnTo>
                  <a:lnTo>
                    <a:pt x="2992" y="4986"/>
                  </a:lnTo>
                  <a:lnTo>
                    <a:pt x="2520" y="5038"/>
                  </a:lnTo>
                  <a:lnTo>
                    <a:pt x="2047" y="5143"/>
                  </a:lnTo>
                  <a:lnTo>
                    <a:pt x="1628" y="5353"/>
                  </a:lnTo>
                  <a:lnTo>
                    <a:pt x="1260" y="5563"/>
                  </a:lnTo>
                  <a:lnTo>
                    <a:pt x="945" y="5878"/>
                  </a:lnTo>
                  <a:lnTo>
                    <a:pt x="683" y="6245"/>
                  </a:lnTo>
                  <a:lnTo>
                    <a:pt x="421" y="6665"/>
                  </a:lnTo>
                  <a:lnTo>
                    <a:pt x="263" y="7085"/>
                  </a:lnTo>
                  <a:lnTo>
                    <a:pt x="158" y="7505"/>
                  </a:lnTo>
                  <a:lnTo>
                    <a:pt x="106" y="8029"/>
                  </a:lnTo>
                  <a:lnTo>
                    <a:pt x="1" y="9289"/>
                  </a:lnTo>
                  <a:lnTo>
                    <a:pt x="1" y="10548"/>
                  </a:lnTo>
                  <a:lnTo>
                    <a:pt x="1" y="11650"/>
                  </a:lnTo>
                  <a:lnTo>
                    <a:pt x="1" y="12962"/>
                  </a:lnTo>
                  <a:lnTo>
                    <a:pt x="1" y="14117"/>
                  </a:lnTo>
                  <a:lnTo>
                    <a:pt x="106" y="15166"/>
                  </a:lnTo>
                  <a:lnTo>
                    <a:pt x="263" y="16006"/>
                  </a:lnTo>
                  <a:lnTo>
                    <a:pt x="368" y="16426"/>
                  </a:lnTo>
                  <a:lnTo>
                    <a:pt x="526" y="16741"/>
                  </a:lnTo>
                  <a:lnTo>
                    <a:pt x="683" y="17056"/>
                  </a:lnTo>
                  <a:lnTo>
                    <a:pt x="893" y="17318"/>
                  </a:lnTo>
                  <a:lnTo>
                    <a:pt x="1155" y="17581"/>
                  </a:lnTo>
                  <a:lnTo>
                    <a:pt x="1418" y="17738"/>
                  </a:lnTo>
                  <a:lnTo>
                    <a:pt x="1733" y="17895"/>
                  </a:lnTo>
                  <a:lnTo>
                    <a:pt x="2100" y="18053"/>
                  </a:lnTo>
                  <a:lnTo>
                    <a:pt x="2520" y="18105"/>
                  </a:lnTo>
                  <a:lnTo>
                    <a:pt x="2887" y="18158"/>
                  </a:lnTo>
                  <a:lnTo>
                    <a:pt x="3517" y="18105"/>
                  </a:lnTo>
                  <a:lnTo>
                    <a:pt x="3989" y="17948"/>
                  </a:lnTo>
                  <a:lnTo>
                    <a:pt x="4409" y="17790"/>
                  </a:lnTo>
                  <a:lnTo>
                    <a:pt x="4776" y="17528"/>
                  </a:lnTo>
                  <a:lnTo>
                    <a:pt x="5039" y="17266"/>
                  </a:lnTo>
                  <a:lnTo>
                    <a:pt x="5249" y="17003"/>
                  </a:lnTo>
                  <a:lnTo>
                    <a:pt x="5564" y="16583"/>
                  </a:lnTo>
                  <a:lnTo>
                    <a:pt x="5564" y="17895"/>
                  </a:lnTo>
                  <a:lnTo>
                    <a:pt x="7453" y="17895"/>
                  </a:lnTo>
                  <a:lnTo>
                    <a:pt x="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88" name="Google Shape;1688;p29"/>
            <p:cNvSpPr/>
            <p:nvPr/>
          </p:nvSpPr>
          <p:spPr>
            <a:xfrm>
              <a:off x="1228874"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89" name="Google Shape;1689;p29"/>
            <p:cNvSpPr/>
            <p:nvPr/>
          </p:nvSpPr>
          <p:spPr>
            <a:xfrm>
              <a:off x="1258303" y="2954377"/>
              <a:ext cx="64841" cy="107129"/>
            </a:xfrm>
            <a:custGeom>
              <a:avLst/>
              <a:gdLst/>
              <a:ahLst/>
              <a:cxnLst/>
              <a:rect l="l" t="t" r="r" b="b"/>
              <a:pathLst>
                <a:path w="7978" h="13173" extrusionOk="0">
                  <a:moveTo>
                    <a:pt x="5353" y="5668"/>
                  </a:moveTo>
                  <a:lnTo>
                    <a:pt x="5353"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2"/>
                  </a:lnTo>
                  <a:lnTo>
                    <a:pt x="2100" y="9289"/>
                  </a:lnTo>
                  <a:lnTo>
                    <a:pt x="2205" y="8817"/>
                  </a:lnTo>
                  <a:lnTo>
                    <a:pt x="2310" y="8450"/>
                  </a:lnTo>
                  <a:lnTo>
                    <a:pt x="2519" y="8135"/>
                  </a:lnTo>
                  <a:lnTo>
                    <a:pt x="2782" y="7820"/>
                  </a:lnTo>
                  <a:lnTo>
                    <a:pt x="3044" y="7558"/>
                  </a:lnTo>
                  <a:lnTo>
                    <a:pt x="3674" y="7033"/>
                  </a:lnTo>
                  <a:lnTo>
                    <a:pt x="4671" y="6298"/>
                  </a:lnTo>
                  <a:lnTo>
                    <a:pt x="5353" y="5668"/>
                  </a:lnTo>
                  <a:close/>
                  <a:moveTo>
                    <a:pt x="3307" y="1"/>
                  </a:moveTo>
                  <a:lnTo>
                    <a:pt x="2834"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41" y="4934"/>
                  </a:lnTo>
                  <a:lnTo>
                    <a:pt x="2152" y="6246"/>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5" y="13120"/>
                  </a:lnTo>
                  <a:lnTo>
                    <a:pt x="2834"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0" name="Google Shape;1690;p29"/>
            <p:cNvSpPr/>
            <p:nvPr/>
          </p:nvSpPr>
          <p:spPr>
            <a:xfrm>
              <a:off x="1336360" y="2954377"/>
              <a:ext cx="59290" cy="104999"/>
            </a:xfrm>
            <a:custGeom>
              <a:avLst/>
              <a:gdLst/>
              <a:ahLst/>
              <a:cxnLst/>
              <a:rect l="l" t="t" r="r" b="b"/>
              <a:pathLst>
                <a:path w="7295" h="12911" extrusionOk="0">
                  <a:moveTo>
                    <a:pt x="4671" y="1"/>
                  </a:moveTo>
                  <a:lnTo>
                    <a:pt x="4094" y="53"/>
                  </a:lnTo>
                  <a:lnTo>
                    <a:pt x="3621" y="158"/>
                  </a:lnTo>
                  <a:lnTo>
                    <a:pt x="3201" y="315"/>
                  </a:lnTo>
                  <a:lnTo>
                    <a:pt x="2834"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3" y="1050"/>
                  </a:lnTo>
                  <a:lnTo>
                    <a:pt x="6665" y="788"/>
                  </a:lnTo>
                  <a:lnTo>
                    <a:pt x="6455" y="578"/>
                  </a:lnTo>
                  <a:lnTo>
                    <a:pt x="6193" y="368"/>
                  </a:lnTo>
                  <a:lnTo>
                    <a:pt x="5878" y="210"/>
                  </a:lnTo>
                  <a:lnTo>
                    <a:pt x="5511"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1" name="Google Shape;1691;p29"/>
            <p:cNvSpPr/>
            <p:nvPr/>
          </p:nvSpPr>
          <p:spPr>
            <a:xfrm>
              <a:off x="1462182" y="2913837"/>
              <a:ext cx="70815" cy="145539"/>
            </a:xfrm>
            <a:custGeom>
              <a:avLst/>
              <a:gdLst/>
              <a:ahLst/>
              <a:cxnLst/>
              <a:rect l="l" t="t" r="r" b="b"/>
              <a:pathLst>
                <a:path w="8713" h="17896" extrusionOk="0">
                  <a:moveTo>
                    <a:pt x="3727" y="2047"/>
                  </a:moveTo>
                  <a:lnTo>
                    <a:pt x="4619" y="2099"/>
                  </a:lnTo>
                  <a:lnTo>
                    <a:pt x="4986" y="2152"/>
                  </a:lnTo>
                  <a:lnTo>
                    <a:pt x="5249" y="2204"/>
                  </a:lnTo>
                  <a:lnTo>
                    <a:pt x="5458" y="2309"/>
                  </a:lnTo>
                  <a:lnTo>
                    <a:pt x="5668" y="2414"/>
                  </a:lnTo>
                  <a:lnTo>
                    <a:pt x="5931" y="2624"/>
                  </a:lnTo>
                  <a:lnTo>
                    <a:pt x="6141" y="2939"/>
                  </a:lnTo>
                  <a:lnTo>
                    <a:pt x="6298" y="3254"/>
                  </a:lnTo>
                  <a:lnTo>
                    <a:pt x="6403" y="3621"/>
                  </a:lnTo>
                  <a:lnTo>
                    <a:pt x="6456" y="4093"/>
                  </a:lnTo>
                  <a:lnTo>
                    <a:pt x="6508" y="4618"/>
                  </a:lnTo>
                  <a:lnTo>
                    <a:pt x="6508" y="5878"/>
                  </a:lnTo>
                  <a:lnTo>
                    <a:pt x="6561" y="9919"/>
                  </a:lnTo>
                  <a:lnTo>
                    <a:pt x="6508" y="12070"/>
                  </a:lnTo>
                  <a:lnTo>
                    <a:pt x="6456" y="13330"/>
                  </a:lnTo>
                  <a:lnTo>
                    <a:pt x="6403" y="14222"/>
                  </a:lnTo>
                  <a:lnTo>
                    <a:pt x="6246" y="14747"/>
                  </a:lnTo>
                  <a:lnTo>
                    <a:pt x="6088" y="15166"/>
                  </a:lnTo>
                  <a:lnTo>
                    <a:pt x="5826" y="15429"/>
                  </a:lnTo>
                  <a:lnTo>
                    <a:pt x="5511" y="15639"/>
                  </a:lnTo>
                  <a:lnTo>
                    <a:pt x="5091" y="15796"/>
                  </a:lnTo>
                  <a:lnTo>
                    <a:pt x="4671" y="15901"/>
                  </a:lnTo>
                  <a:lnTo>
                    <a:pt x="4199" y="15901"/>
                  </a:lnTo>
                  <a:lnTo>
                    <a:pt x="3727" y="15954"/>
                  </a:lnTo>
                  <a:lnTo>
                    <a:pt x="2257" y="15954"/>
                  </a:lnTo>
                  <a:lnTo>
                    <a:pt x="2257" y="2047"/>
                  </a:lnTo>
                  <a:close/>
                  <a:moveTo>
                    <a:pt x="1" y="0"/>
                  </a:moveTo>
                  <a:lnTo>
                    <a:pt x="1" y="17895"/>
                  </a:lnTo>
                  <a:lnTo>
                    <a:pt x="4724" y="17895"/>
                  </a:lnTo>
                  <a:lnTo>
                    <a:pt x="5406" y="17843"/>
                  </a:lnTo>
                  <a:lnTo>
                    <a:pt x="5983" y="17685"/>
                  </a:lnTo>
                  <a:lnTo>
                    <a:pt x="6561" y="17528"/>
                  </a:lnTo>
                  <a:lnTo>
                    <a:pt x="7085" y="17213"/>
                  </a:lnTo>
                  <a:lnTo>
                    <a:pt x="7348" y="17056"/>
                  </a:lnTo>
                  <a:lnTo>
                    <a:pt x="7558" y="16846"/>
                  </a:lnTo>
                  <a:lnTo>
                    <a:pt x="7768" y="16583"/>
                  </a:lnTo>
                  <a:lnTo>
                    <a:pt x="7977" y="16269"/>
                  </a:lnTo>
                  <a:lnTo>
                    <a:pt x="8187" y="15849"/>
                  </a:lnTo>
                  <a:lnTo>
                    <a:pt x="8345" y="15429"/>
                  </a:lnTo>
                  <a:lnTo>
                    <a:pt x="8450" y="15009"/>
                  </a:lnTo>
                  <a:lnTo>
                    <a:pt x="8555" y="14484"/>
                  </a:lnTo>
                  <a:lnTo>
                    <a:pt x="8660" y="13435"/>
                  </a:lnTo>
                  <a:lnTo>
                    <a:pt x="8660" y="12175"/>
                  </a:lnTo>
                  <a:lnTo>
                    <a:pt x="8712" y="9394"/>
                  </a:lnTo>
                  <a:lnTo>
                    <a:pt x="8712" y="7662"/>
                  </a:lnTo>
                  <a:lnTo>
                    <a:pt x="8712" y="4986"/>
                  </a:lnTo>
                  <a:lnTo>
                    <a:pt x="8660" y="3988"/>
                  </a:lnTo>
                  <a:lnTo>
                    <a:pt x="8607" y="3254"/>
                  </a:lnTo>
                  <a:lnTo>
                    <a:pt x="8450" y="2624"/>
                  </a:lnTo>
                  <a:lnTo>
                    <a:pt x="8292" y="2152"/>
                  </a:lnTo>
                  <a:lnTo>
                    <a:pt x="8082" y="1732"/>
                  </a:lnTo>
                  <a:lnTo>
                    <a:pt x="7820" y="1312"/>
                  </a:lnTo>
                  <a:lnTo>
                    <a:pt x="7400" y="892"/>
                  </a:lnTo>
                  <a:lnTo>
                    <a:pt x="6928" y="525"/>
                  </a:lnTo>
                  <a:lnTo>
                    <a:pt x="6403" y="315"/>
                  </a:lnTo>
                  <a:lnTo>
                    <a:pt x="5878" y="157"/>
                  </a:lnTo>
                  <a:lnTo>
                    <a:pt x="5301" y="52"/>
                  </a:lnTo>
                  <a:lnTo>
                    <a:pt x="4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2" name="Google Shape;1692;p29"/>
            <p:cNvSpPr/>
            <p:nvPr/>
          </p:nvSpPr>
          <p:spPr>
            <a:xfrm>
              <a:off x="1551324"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3" name="Google Shape;1693;p29"/>
            <p:cNvSpPr/>
            <p:nvPr/>
          </p:nvSpPr>
          <p:spPr>
            <a:xfrm>
              <a:off x="1583745" y="2954377"/>
              <a:ext cx="61428" cy="139993"/>
            </a:xfrm>
            <a:custGeom>
              <a:avLst/>
              <a:gdLst/>
              <a:ahLst/>
              <a:cxnLst/>
              <a:rect l="l" t="t" r="r" b="b"/>
              <a:pathLst>
                <a:path w="7558" h="17214" extrusionOk="0">
                  <a:moveTo>
                    <a:pt x="3779" y="1417"/>
                  </a:moveTo>
                  <a:lnTo>
                    <a:pt x="4146" y="1470"/>
                  </a:lnTo>
                  <a:lnTo>
                    <a:pt x="4513" y="1575"/>
                  </a:lnTo>
                  <a:lnTo>
                    <a:pt x="4776" y="1785"/>
                  </a:lnTo>
                  <a:lnTo>
                    <a:pt x="5038" y="2047"/>
                  </a:lnTo>
                  <a:lnTo>
                    <a:pt x="5196" y="2310"/>
                  </a:lnTo>
                  <a:lnTo>
                    <a:pt x="5353" y="2677"/>
                  </a:lnTo>
                  <a:lnTo>
                    <a:pt x="5458" y="3097"/>
                  </a:lnTo>
                  <a:lnTo>
                    <a:pt x="5458" y="3517"/>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9"/>
                  </a:lnTo>
                  <a:lnTo>
                    <a:pt x="2519" y="10969"/>
                  </a:lnTo>
                  <a:lnTo>
                    <a:pt x="2362" y="10706"/>
                  </a:lnTo>
                  <a:lnTo>
                    <a:pt x="2257" y="10391"/>
                  </a:lnTo>
                  <a:lnTo>
                    <a:pt x="2204" y="10077"/>
                  </a:lnTo>
                  <a:lnTo>
                    <a:pt x="2152" y="9709"/>
                  </a:lnTo>
                  <a:lnTo>
                    <a:pt x="2099" y="8817"/>
                  </a:lnTo>
                  <a:lnTo>
                    <a:pt x="2099" y="7610"/>
                  </a:lnTo>
                  <a:lnTo>
                    <a:pt x="2099" y="5301"/>
                  </a:lnTo>
                  <a:lnTo>
                    <a:pt x="2099" y="3832"/>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1"/>
                  </a:moveTo>
                  <a:lnTo>
                    <a:pt x="2362" y="53"/>
                  </a:lnTo>
                  <a:lnTo>
                    <a:pt x="2047" y="158"/>
                  </a:lnTo>
                  <a:lnTo>
                    <a:pt x="1732" y="315"/>
                  </a:lnTo>
                  <a:lnTo>
                    <a:pt x="1470" y="420"/>
                  </a:lnTo>
                  <a:lnTo>
                    <a:pt x="1260" y="630"/>
                  </a:lnTo>
                  <a:lnTo>
                    <a:pt x="840" y="998"/>
                  </a:lnTo>
                  <a:lnTo>
                    <a:pt x="577" y="1417"/>
                  </a:lnTo>
                  <a:lnTo>
                    <a:pt x="420" y="1785"/>
                  </a:lnTo>
                  <a:lnTo>
                    <a:pt x="315" y="2100"/>
                  </a:lnTo>
                  <a:lnTo>
                    <a:pt x="263" y="2362"/>
                  </a:lnTo>
                  <a:lnTo>
                    <a:pt x="105" y="2992"/>
                  </a:lnTo>
                  <a:lnTo>
                    <a:pt x="53" y="3832"/>
                  </a:lnTo>
                  <a:lnTo>
                    <a:pt x="53" y="4881"/>
                  </a:lnTo>
                  <a:lnTo>
                    <a:pt x="0" y="6298"/>
                  </a:lnTo>
                  <a:lnTo>
                    <a:pt x="0" y="8292"/>
                  </a:lnTo>
                  <a:lnTo>
                    <a:pt x="53" y="9657"/>
                  </a:lnTo>
                  <a:lnTo>
                    <a:pt x="158" y="10601"/>
                  </a:lnTo>
                  <a:lnTo>
                    <a:pt x="263" y="10969"/>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1"/>
                  </a:lnTo>
                  <a:lnTo>
                    <a:pt x="4933" y="12228"/>
                  </a:lnTo>
                  <a:lnTo>
                    <a:pt x="5248" y="11966"/>
                  </a:lnTo>
                  <a:lnTo>
                    <a:pt x="5511" y="11598"/>
                  </a:lnTo>
                  <a:lnTo>
                    <a:pt x="5511" y="13068"/>
                  </a:lnTo>
                  <a:lnTo>
                    <a:pt x="5458" y="13960"/>
                  </a:lnTo>
                  <a:lnTo>
                    <a:pt x="5406" y="14380"/>
                  </a:lnTo>
                  <a:lnTo>
                    <a:pt x="5301" y="14747"/>
                  </a:lnTo>
                  <a:lnTo>
                    <a:pt x="5091" y="15115"/>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5"/>
                  </a:lnTo>
                  <a:lnTo>
                    <a:pt x="2047" y="14432"/>
                  </a:lnTo>
                  <a:lnTo>
                    <a:pt x="1994" y="13960"/>
                  </a:lnTo>
                  <a:lnTo>
                    <a:pt x="158" y="13960"/>
                  </a:lnTo>
                  <a:lnTo>
                    <a:pt x="158" y="14380"/>
                  </a:lnTo>
                  <a:lnTo>
                    <a:pt x="210" y="14800"/>
                  </a:lnTo>
                  <a:lnTo>
                    <a:pt x="315" y="15219"/>
                  </a:lnTo>
                  <a:lnTo>
                    <a:pt x="473" y="15534"/>
                  </a:lnTo>
                  <a:lnTo>
                    <a:pt x="630" y="15849"/>
                  </a:lnTo>
                  <a:lnTo>
                    <a:pt x="840" y="16112"/>
                  </a:lnTo>
                  <a:lnTo>
                    <a:pt x="1050" y="16322"/>
                  </a:lnTo>
                  <a:lnTo>
                    <a:pt x="1312" y="16531"/>
                  </a:lnTo>
                  <a:lnTo>
                    <a:pt x="1575" y="16689"/>
                  </a:lnTo>
                  <a:lnTo>
                    <a:pt x="1837" y="16846"/>
                  </a:lnTo>
                  <a:lnTo>
                    <a:pt x="2414" y="17056"/>
                  </a:lnTo>
                  <a:lnTo>
                    <a:pt x="3044" y="17161"/>
                  </a:lnTo>
                  <a:lnTo>
                    <a:pt x="3621" y="17214"/>
                  </a:lnTo>
                  <a:lnTo>
                    <a:pt x="4041" y="17161"/>
                  </a:lnTo>
                  <a:lnTo>
                    <a:pt x="4566" y="17109"/>
                  </a:lnTo>
                  <a:lnTo>
                    <a:pt x="5091" y="17004"/>
                  </a:lnTo>
                  <a:lnTo>
                    <a:pt x="5668" y="16846"/>
                  </a:lnTo>
                  <a:lnTo>
                    <a:pt x="6193" y="16584"/>
                  </a:lnTo>
                  <a:lnTo>
                    <a:pt x="6455" y="16374"/>
                  </a:lnTo>
                  <a:lnTo>
                    <a:pt x="6665" y="16217"/>
                  </a:lnTo>
                  <a:lnTo>
                    <a:pt x="6875" y="15954"/>
                  </a:lnTo>
                  <a:lnTo>
                    <a:pt x="7032" y="15692"/>
                  </a:lnTo>
                  <a:lnTo>
                    <a:pt x="7190" y="15429"/>
                  </a:lnTo>
                  <a:lnTo>
                    <a:pt x="7347" y="15115"/>
                  </a:lnTo>
                  <a:lnTo>
                    <a:pt x="7452" y="14590"/>
                  </a:lnTo>
                  <a:lnTo>
                    <a:pt x="7557" y="14012"/>
                  </a:lnTo>
                  <a:lnTo>
                    <a:pt x="7557" y="13278"/>
                  </a:lnTo>
                  <a:lnTo>
                    <a:pt x="7557" y="12281"/>
                  </a:lnTo>
                  <a:lnTo>
                    <a:pt x="7557" y="210"/>
                  </a:lnTo>
                  <a:lnTo>
                    <a:pt x="5668" y="210"/>
                  </a:lnTo>
                  <a:lnTo>
                    <a:pt x="5668" y="1365"/>
                  </a:lnTo>
                  <a:lnTo>
                    <a:pt x="5406" y="945"/>
                  </a:lnTo>
                  <a:lnTo>
                    <a:pt x="5196" y="735"/>
                  </a:lnTo>
                  <a:lnTo>
                    <a:pt x="4933" y="525"/>
                  </a:lnTo>
                  <a:lnTo>
                    <a:pt x="4618" y="315"/>
                  </a:lnTo>
                  <a:lnTo>
                    <a:pt x="4199" y="158"/>
                  </a:lnTo>
                  <a:lnTo>
                    <a:pt x="3726" y="53"/>
                  </a:lnTo>
                  <a:lnTo>
                    <a:pt x="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4" name="Google Shape;1694;p29"/>
            <p:cNvSpPr/>
            <p:nvPr/>
          </p:nvSpPr>
          <p:spPr>
            <a:xfrm>
              <a:off x="1663077"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5" name="Google Shape;1695;p29"/>
            <p:cNvSpPr/>
            <p:nvPr/>
          </p:nvSpPr>
          <p:spPr>
            <a:xfrm>
              <a:off x="1689947" y="2928345"/>
              <a:ext cx="44368" cy="133162"/>
            </a:xfrm>
            <a:custGeom>
              <a:avLst/>
              <a:gdLst/>
              <a:ahLst/>
              <a:cxnLst/>
              <a:rect l="l" t="t" r="r" b="b"/>
              <a:pathLst>
                <a:path w="5459" h="16374" extrusionOk="0">
                  <a:moveTo>
                    <a:pt x="1575" y="0"/>
                  </a:moveTo>
                  <a:lnTo>
                    <a:pt x="1575" y="3411"/>
                  </a:lnTo>
                  <a:lnTo>
                    <a:pt x="1" y="3411"/>
                  </a:lnTo>
                  <a:lnTo>
                    <a:pt x="1" y="4933"/>
                  </a:lnTo>
                  <a:lnTo>
                    <a:pt x="1522" y="4933"/>
                  </a:lnTo>
                  <a:lnTo>
                    <a:pt x="1522" y="11966"/>
                  </a:lnTo>
                  <a:lnTo>
                    <a:pt x="1522" y="13382"/>
                  </a:lnTo>
                  <a:lnTo>
                    <a:pt x="1522" y="14222"/>
                  </a:lnTo>
                  <a:lnTo>
                    <a:pt x="1627" y="14747"/>
                  </a:lnTo>
                  <a:lnTo>
                    <a:pt x="1785" y="15167"/>
                  </a:lnTo>
                  <a:lnTo>
                    <a:pt x="1890" y="15377"/>
                  </a:lnTo>
                  <a:lnTo>
                    <a:pt x="2047" y="15587"/>
                  </a:lnTo>
                  <a:lnTo>
                    <a:pt x="2205" y="15797"/>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90"/>
                  </a:lnTo>
                  <a:lnTo>
                    <a:pt x="4094" y="14537"/>
                  </a:lnTo>
                  <a:lnTo>
                    <a:pt x="3884" y="14327"/>
                  </a:lnTo>
                  <a:lnTo>
                    <a:pt x="3779" y="14170"/>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6" name="Google Shape;1696;p29"/>
            <p:cNvSpPr/>
            <p:nvPr/>
          </p:nvSpPr>
          <p:spPr>
            <a:xfrm>
              <a:off x="1741987" y="2954377"/>
              <a:ext cx="64833" cy="107129"/>
            </a:xfrm>
            <a:custGeom>
              <a:avLst/>
              <a:gdLst/>
              <a:ahLst/>
              <a:cxnLst/>
              <a:rect l="l" t="t" r="r" b="b"/>
              <a:pathLst>
                <a:path w="7977" h="13173" extrusionOk="0">
                  <a:moveTo>
                    <a:pt x="5353" y="5668"/>
                  </a:moveTo>
                  <a:lnTo>
                    <a:pt x="5353" y="8817"/>
                  </a:lnTo>
                  <a:lnTo>
                    <a:pt x="5300" y="9552"/>
                  </a:lnTo>
                  <a:lnTo>
                    <a:pt x="5248" y="9919"/>
                  </a:lnTo>
                  <a:lnTo>
                    <a:pt x="5196" y="10234"/>
                  </a:lnTo>
                  <a:lnTo>
                    <a:pt x="5091" y="10549"/>
                  </a:lnTo>
                  <a:lnTo>
                    <a:pt x="4986" y="10811"/>
                  </a:lnTo>
                  <a:lnTo>
                    <a:pt x="4776" y="11074"/>
                  </a:lnTo>
                  <a:lnTo>
                    <a:pt x="4513" y="11284"/>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2"/>
                  </a:lnTo>
                  <a:lnTo>
                    <a:pt x="2099" y="9289"/>
                  </a:lnTo>
                  <a:lnTo>
                    <a:pt x="2204" y="8817"/>
                  </a:lnTo>
                  <a:lnTo>
                    <a:pt x="2309" y="8450"/>
                  </a:lnTo>
                  <a:lnTo>
                    <a:pt x="2519" y="8135"/>
                  </a:lnTo>
                  <a:lnTo>
                    <a:pt x="2729" y="7820"/>
                  </a:lnTo>
                  <a:lnTo>
                    <a:pt x="3044" y="7558"/>
                  </a:lnTo>
                  <a:lnTo>
                    <a:pt x="3674" y="7033"/>
                  </a:lnTo>
                  <a:lnTo>
                    <a:pt x="4671" y="6298"/>
                  </a:lnTo>
                  <a:lnTo>
                    <a:pt x="5353" y="5668"/>
                  </a:lnTo>
                  <a:close/>
                  <a:moveTo>
                    <a:pt x="3306" y="1"/>
                  </a:moveTo>
                  <a:lnTo>
                    <a:pt x="2834" y="105"/>
                  </a:lnTo>
                  <a:lnTo>
                    <a:pt x="2362" y="210"/>
                  </a:lnTo>
                  <a:lnTo>
                    <a:pt x="1837" y="473"/>
                  </a:lnTo>
                  <a:lnTo>
                    <a:pt x="1574" y="578"/>
                  </a:lnTo>
                  <a:lnTo>
                    <a:pt x="1365" y="788"/>
                  </a:lnTo>
                  <a:lnTo>
                    <a:pt x="1155" y="998"/>
                  </a:lnTo>
                  <a:lnTo>
                    <a:pt x="945" y="1260"/>
                  </a:lnTo>
                  <a:lnTo>
                    <a:pt x="787" y="1522"/>
                  </a:lnTo>
                  <a:lnTo>
                    <a:pt x="630" y="1837"/>
                  </a:lnTo>
                  <a:lnTo>
                    <a:pt x="525" y="2415"/>
                  </a:lnTo>
                  <a:lnTo>
                    <a:pt x="472" y="3149"/>
                  </a:lnTo>
                  <a:lnTo>
                    <a:pt x="472" y="4409"/>
                  </a:lnTo>
                  <a:lnTo>
                    <a:pt x="2309" y="4409"/>
                  </a:lnTo>
                  <a:lnTo>
                    <a:pt x="2257" y="3464"/>
                  </a:lnTo>
                  <a:lnTo>
                    <a:pt x="2309" y="2834"/>
                  </a:lnTo>
                  <a:lnTo>
                    <a:pt x="2362" y="2520"/>
                  </a:lnTo>
                  <a:lnTo>
                    <a:pt x="2467" y="2257"/>
                  </a:lnTo>
                  <a:lnTo>
                    <a:pt x="2624" y="1995"/>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2"/>
                  </a:lnTo>
                  <a:lnTo>
                    <a:pt x="4671" y="4461"/>
                  </a:lnTo>
                  <a:lnTo>
                    <a:pt x="4041" y="4934"/>
                  </a:lnTo>
                  <a:lnTo>
                    <a:pt x="2152" y="6246"/>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6"/>
                  </a:lnTo>
                  <a:lnTo>
                    <a:pt x="945" y="12491"/>
                  </a:lnTo>
                  <a:lnTo>
                    <a:pt x="1312" y="12753"/>
                  </a:lnTo>
                  <a:lnTo>
                    <a:pt x="1679" y="12963"/>
                  </a:lnTo>
                  <a:lnTo>
                    <a:pt x="2047" y="13068"/>
                  </a:lnTo>
                  <a:lnTo>
                    <a:pt x="2414" y="13120"/>
                  </a:lnTo>
                  <a:lnTo>
                    <a:pt x="2834" y="13173"/>
                  </a:lnTo>
                  <a:lnTo>
                    <a:pt x="3464" y="13120"/>
                  </a:lnTo>
                  <a:lnTo>
                    <a:pt x="3936" y="12963"/>
                  </a:lnTo>
                  <a:lnTo>
                    <a:pt x="4356" y="12753"/>
                  </a:lnTo>
                  <a:lnTo>
                    <a:pt x="4671" y="12491"/>
                  </a:lnTo>
                  <a:lnTo>
                    <a:pt x="4986" y="12176"/>
                  </a:lnTo>
                  <a:lnTo>
                    <a:pt x="5196" y="11913"/>
                  </a:lnTo>
                  <a:lnTo>
                    <a:pt x="5458" y="11389"/>
                  </a:lnTo>
                  <a:lnTo>
                    <a:pt x="5458" y="12910"/>
                  </a:lnTo>
                  <a:lnTo>
                    <a:pt x="7977" y="12910"/>
                  </a:lnTo>
                  <a:lnTo>
                    <a:pt x="7767" y="12753"/>
                  </a:lnTo>
                  <a:lnTo>
                    <a:pt x="7610" y="12596"/>
                  </a:lnTo>
                  <a:lnTo>
                    <a:pt x="7505" y="12386"/>
                  </a:lnTo>
                  <a:lnTo>
                    <a:pt x="7452" y="12176"/>
                  </a:lnTo>
                  <a:lnTo>
                    <a:pt x="7400" y="11861"/>
                  </a:lnTo>
                  <a:lnTo>
                    <a:pt x="7347" y="11441"/>
                  </a:lnTo>
                  <a:lnTo>
                    <a:pt x="7347" y="10234"/>
                  </a:lnTo>
                  <a:lnTo>
                    <a:pt x="7347" y="4146"/>
                  </a:lnTo>
                  <a:lnTo>
                    <a:pt x="7347" y="3044"/>
                  </a:lnTo>
                  <a:lnTo>
                    <a:pt x="7295" y="2572"/>
                  </a:lnTo>
                  <a:lnTo>
                    <a:pt x="7242" y="2205"/>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7" name="Google Shape;1697;p29"/>
            <p:cNvSpPr/>
            <p:nvPr/>
          </p:nvSpPr>
          <p:spPr>
            <a:xfrm>
              <a:off x="1819613" y="2913837"/>
              <a:ext cx="17068" cy="145539"/>
            </a:xfrm>
            <a:custGeom>
              <a:avLst/>
              <a:gdLst/>
              <a:ahLst/>
              <a:cxnLst/>
              <a:rect l="l" t="t" r="r" b="b"/>
              <a:pathLst>
                <a:path w="2100" h="17896" extrusionOk="0">
                  <a:moveTo>
                    <a:pt x="0" y="0"/>
                  </a:moveTo>
                  <a:lnTo>
                    <a:pt x="0" y="17895"/>
                  </a:lnTo>
                  <a:lnTo>
                    <a:pt x="2099" y="17895"/>
                  </a:lnTo>
                  <a:lnTo>
                    <a:pt x="2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8" name="Google Shape;1698;p29"/>
            <p:cNvSpPr/>
            <p:nvPr/>
          </p:nvSpPr>
          <p:spPr>
            <a:xfrm>
              <a:off x="1898092" y="2911275"/>
              <a:ext cx="71238" cy="150232"/>
            </a:xfrm>
            <a:custGeom>
              <a:avLst/>
              <a:gdLst/>
              <a:ahLst/>
              <a:cxnLst/>
              <a:rect l="l" t="t" r="r" b="b"/>
              <a:pathLst>
                <a:path w="8765" h="18473" extrusionOk="0">
                  <a:moveTo>
                    <a:pt x="4619" y="0"/>
                  </a:moveTo>
                  <a:lnTo>
                    <a:pt x="3884" y="53"/>
                  </a:lnTo>
                  <a:lnTo>
                    <a:pt x="3254" y="158"/>
                  </a:lnTo>
                  <a:lnTo>
                    <a:pt x="2677" y="315"/>
                  </a:lnTo>
                  <a:lnTo>
                    <a:pt x="2205" y="525"/>
                  </a:lnTo>
                  <a:lnTo>
                    <a:pt x="1785" y="787"/>
                  </a:lnTo>
                  <a:lnTo>
                    <a:pt x="1470" y="1102"/>
                  </a:lnTo>
                  <a:lnTo>
                    <a:pt x="1208" y="1417"/>
                  </a:lnTo>
                  <a:lnTo>
                    <a:pt x="998" y="1732"/>
                  </a:lnTo>
                  <a:lnTo>
                    <a:pt x="788" y="2099"/>
                  </a:lnTo>
                  <a:lnTo>
                    <a:pt x="683" y="2467"/>
                  </a:lnTo>
                  <a:lnTo>
                    <a:pt x="525" y="3149"/>
                  </a:lnTo>
                  <a:lnTo>
                    <a:pt x="473" y="3726"/>
                  </a:lnTo>
                  <a:lnTo>
                    <a:pt x="473" y="4198"/>
                  </a:lnTo>
                  <a:lnTo>
                    <a:pt x="473" y="4776"/>
                  </a:lnTo>
                  <a:lnTo>
                    <a:pt x="525" y="5353"/>
                  </a:lnTo>
                  <a:lnTo>
                    <a:pt x="630" y="5878"/>
                  </a:lnTo>
                  <a:lnTo>
                    <a:pt x="840" y="6403"/>
                  </a:lnTo>
                  <a:lnTo>
                    <a:pt x="1103" y="6927"/>
                  </a:lnTo>
                  <a:lnTo>
                    <a:pt x="1470" y="7452"/>
                  </a:lnTo>
                  <a:lnTo>
                    <a:pt x="1942" y="8029"/>
                  </a:lnTo>
                  <a:lnTo>
                    <a:pt x="2520" y="8659"/>
                  </a:lnTo>
                  <a:lnTo>
                    <a:pt x="4934" y="11178"/>
                  </a:lnTo>
                  <a:lnTo>
                    <a:pt x="5616" y="11913"/>
                  </a:lnTo>
                  <a:lnTo>
                    <a:pt x="5931" y="12228"/>
                  </a:lnTo>
                  <a:lnTo>
                    <a:pt x="6141" y="12595"/>
                  </a:lnTo>
                  <a:lnTo>
                    <a:pt x="6350" y="12962"/>
                  </a:lnTo>
                  <a:lnTo>
                    <a:pt x="6508"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2" y="16426"/>
                  </a:lnTo>
                  <a:lnTo>
                    <a:pt x="3149" y="16321"/>
                  </a:lnTo>
                  <a:lnTo>
                    <a:pt x="2939" y="16164"/>
                  </a:lnTo>
                  <a:lnTo>
                    <a:pt x="2782" y="16006"/>
                  </a:lnTo>
                  <a:lnTo>
                    <a:pt x="2520" y="15691"/>
                  </a:lnTo>
                  <a:lnTo>
                    <a:pt x="2362" y="15324"/>
                  </a:lnTo>
                  <a:lnTo>
                    <a:pt x="2257" y="14957"/>
                  </a:lnTo>
                  <a:lnTo>
                    <a:pt x="2205" y="14432"/>
                  </a:lnTo>
                  <a:lnTo>
                    <a:pt x="2152" y="13802"/>
                  </a:lnTo>
                  <a:lnTo>
                    <a:pt x="2152" y="12018"/>
                  </a:lnTo>
                  <a:lnTo>
                    <a:pt x="0" y="12018"/>
                  </a:lnTo>
                  <a:lnTo>
                    <a:pt x="0" y="14012"/>
                  </a:lnTo>
                  <a:lnTo>
                    <a:pt x="53" y="14537"/>
                  </a:lnTo>
                  <a:lnTo>
                    <a:pt x="53" y="15009"/>
                  </a:lnTo>
                  <a:lnTo>
                    <a:pt x="158" y="15481"/>
                  </a:lnTo>
                  <a:lnTo>
                    <a:pt x="315" y="15954"/>
                  </a:lnTo>
                  <a:lnTo>
                    <a:pt x="473" y="16426"/>
                  </a:lnTo>
                  <a:lnTo>
                    <a:pt x="735" y="16846"/>
                  </a:lnTo>
                  <a:lnTo>
                    <a:pt x="1050" y="17213"/>
                  </a:lnTo>
                  <a:lnTo>
                    <a:pt x="1417" y="17581"/>
                  </a:lnTo>
                  <a:lnTo>
                    <a:pt x="1785" y="17843"/>
                  </a:lnTo>
                  <a:lnTo>
                    <a:pt x="2047" y="18000"/>
                  </a:lnTo>
                  <a:lnTo>
                    <a:pt x="2415" y="18158"/>
                  </a:lnTo>
                  <a:lnTo>
                    <a:pt x="2782" y="18263"/>
                  </a:lnTo>
                  <a:lnTo>
                    <a:pt x="3254" y="18368"/>
                  </a:lnTo>
                  <a:lnTo>
                    <a:pt x="3779" y="18473"/>
                  </a:lnTo>
                  <a:lnTo>
                    <a:pt x="4986" y="18473"/>
                  </a:lnTo>
                  <a:lnTo>
                    <a:pt x="5668" y="18368"/>
                  </a:lnTo>
                  <a:lnTo>
                    <a:pt x="6403" y="18105"/>
                  </a:lnTo>
                  <a:lnTo>
                    <a:pt x="6718" y="17948"/>
                  </a:lnTo>
                  <a:lnTo>
                    <a:pt x="7085" y="17738"/>
                  </a:lnTo>
                  <a:lnTo>
                    <a:pt x="7453" y="17528"/>
                  </a:lnTo>
                  <a:lnTo>
                    <a:pt x="7715" y="17213"/>
                  </a:lnTo>
                  <a:lnTo>
                    <a:pt x="8030" y="16846"/>
                  </a:lnTo>
                  <a:lnTo>
                    <a:pt x="8292" y="16479"/>
                  </a:lnTo>
                  <a:lnTo>
                    <a:pt x="8450" y="16006"/>
                  </a:lnTo>
                  <a:lnTo>
                    <a:pt x="8607" y="15481"/>
                  </a:lnTo>
                  <a:lnTo>
                    <a:pt x="8712" y="14852"/>
                  </a:lnTo>
                  <a:lnTo>
                    <a:pt x="8765" y="14170"/>
                  </a:lnTo>
                  <a:lnTo>
                    <a:pt x="8712" y="13487"/>
                  </a:lnTo>
                  <a:lnTo>
                    <a:pt x="8607" y="12805"/>
                  </a:lnTo>
                  <a:lnTo>
                    <a:pt x="8450" y="12280"/>
                  </a:lnTo>
                  <a:lnTo>
                    <a:pt x="8240" y="11755"/>
                  </a:lnTo>
                  <a:lnTo>
                    <a:pt x="7925" y="11231"/>
                  </a:lnTo>
                  <a:lnTo>
                    <a:pt x="7558" y="10706"/>
                  </a:lnTo>
                  <a:lnTo>
                    <a:pt x="7138" y="10181"/>
                  </a:lnTo>
                  <a:lnTo>
                    <a:pt x="6613" y="9656"/>
                  </a:lnTo>
                  <a:lnTo>
                    <a:pt x="4356" y="7295"/>
                  </a:lnTo>
                  <a:lnTo>
                    <a:pt x="3569" y="6403"/>
                  </a:lnTo>
                  <a:lnTo>
                    <a:pt x="3254" y="6035"/>
                  </a:lnTo>
                  <a:lnTo>
                    <a:pt x="2992" y="5668"/>
                  </a:lnTo>
                  <a:lnTo>
                    <a:pt x="2834" y="5301"/>
                  </a:lnTo>
                  <a:lnTo>
                    <a:pt x="2729" y="4933"/>
                  </a:lnTo>
                  <a:lnTo>
                    <a:pt x="2624" y="4513"/>
                  </a:lnTo>
                  <a:lnTo>
                    <a:pt x="2624" y="4041"/>
                  </a:lnTo>
                  <a:lnTo>
                    <a:pt x="2624" y="3516"/>
                  </a:lnTo>
                  <a:lnTo>
                    <a:pt x="2729" y="3149"/>
                  </a:lnTo>
                  <a:lnTo>
                    <a:pt x="2834" y="2782"/>
                  </a:lnTo>
                  <a:lnTo>
                    <a:pt x="3097" y="2467"/>
                  </a:lnTo>
                  <a:lnTo>
                    <a:pt x="3202" y="2309"/>
                  </a:lnTo>
                  <a:lnTo>
                    <a:pt x="3412" y="2204"/>
                  </a:lnTo>
                  <a:lnTo>
                    <a:pt x="3622" y="2047"/>
                  </a:lnTo>
                  <a:lnTo>
                    <a:pt x="3884" y="1994"/>
                  </a:lnTo>
                  <a:lnTo>
                    <a:pt x="4146" y="1942"/>
                  </a:lnTo>
                  <a:lnTo>
                    <a:pt x="5039" y="1942"/>
                  </a:lnTo>
                  <a:lnTo>
                    <a:pt x="5458" y="2099"/>
                  </a:lnTo>
                  <a:lnTo>
                    <a:pt x="5773" y="2309"/>
                  </a:lnTo>
                  <a:lnTo>
                    <a:pt x="5983" y="2519"/>
                  </a:lnTo>
                  <a:lnTo>
                    <a:pt x="6141" y="2782"/>
                  </a:lnTo>
                  <a:lnTo>
                    <a:pt x="6246" y="2991"/>
                  </a:lnTo>
                  <a:lnTo>
                    <a:pt x="6350" y="3359"/>
                  </a:lnTo>
                  <a:lnTo>
                    <a:pt x="6403" y="3936"/>
                  </a:lnTo>
                  <a:lnTo>
                    <a:pt x="6455" y="5563"/>
                  </a:lnTo>
                  <a:lnTo>
                    <a:pt x="8397" y="5563"/>
                  </a:lnTo>
                  <a:lnTo>
                    <a:pt x="8397" y="3936"/>
                  </a:lnTo>
                  <a:lnTo>
                    <a:pt x="8345" y="2834"/>
                  </a:lnTo>
                  <a:lnTo>
                    <a:pt x="8292" y="2467"/>
                  </a:lnTo>
                  <a:lnTo>
                    <a:pt x="8187" y="2099"/>
                  </a:lnTo>
                  <a:lnTo>
                    <a:pt x="8082" y="1784"/>
                  </a:lnTo>
                  <a:lnTo>
                    <a:pt x="7872" y="1470"/>
                  </a:lnTo>
                  <a:lnTo>
                    <a:pt x="7558" y="1050"/>
                  </a:lnTo>
                  <a:lnTo>
                    <a:pt x="7190"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9" name="Google Shape;1699;p29"/>
            <p:cNvSpPr/>
            <p:nvPr/>
          </p:nvSpPr>
          <p:spPr>
            <a:xfrm>
              <a:off x="1981691"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8" y="2415"/>
                  </a:lnTo>
                  <a:lnTo>
                    <a:pt x="5196" y="2782"/>
                  </a:lnTo>
                  <a:lnTo>
                    <a:pt x="5248" y="3149"/>
                  </a:lnTo>
                  <a:lnTo>
                    <a:pt x="5301" y="3779"/>
                  </a:lnTo>
                  <a:lnTo>
                    <a:pt x="5301" y="5353"/>
                  </a:lnTo>
                  <a:lnTo>
                    <a:pt x="2100" y="5353"/>
                  </a:lnTo>
                  <a:lnTo>
                    <a:pt x="2100" y="3464"/>
                  </a:lnTo>
                  <a:lnTo>
                    <a:pt x="2152" y="2992"/>
                  </a:lnTo>
                  <a:lnTo>
                    <a:pt x="2257" y="2624"/>
                  </a:lnTo>
                  <a:lnTo>
                    <a:pt x="2362" y="2310"/>
                  </a:lnTo>
                  <a:lnTo>
                    <a:pt x="2467" y="2100"/>
                  </a:lnTo>
                  <a:lnTo>
                    <a:pt x="2624" y="1942"/>
                  </a:lnTo>
                  <a:lnTo>
                    <a:pt x="2834" y="1785"/>
                  </a:lnTo>
                  <a:lnTo>
                    <a:pt x="3044" y="1680"/>
                  </a:lnTo>
                  <a:lnTo>
                    <a:pt x="3359" y="1575"/>
                  </a:lnTo>
                  <a:close/>
                  <a:moveTo>
                    <a:pt x="3517" y="1"/>
                  </a:moveTo>
                  <a:lnTo>
                    <a:pt x="2939" y="53"/>
                  </a:lnTo>
                  <a:lnTo>
                    <a:pt x="2414" y="158"/>
                  </a:lnTo>
                  <a:lnTo>
                    <a:pt x="1995" y="263"/>
                  </a:lnTo>
                  <a:lnTo>
                    <a:pt x="1575" y="473"/>
                  </a:lnTo>
                  <a:lnTo>
                    <a:pt x="1260" y="683"/>
                  </a:lnTo>
                  <a:lnTo>
                    <a:pt x="998"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525" y="11546"/>
                  </a:lnTo>
                  <a:lnTo>
                    <a:pt x="683" y="11808"/>
                  </a:lnTo>
                  <a:lnTo>
                    <a:pt x="840" y="12071"/>
                  </a:lnTo>
                  <a:lnTo>
                    <a:pt x="1050" y="12281"/>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1"/>
                  </a:lnTo>
                  <a:lnTo>
                    <a:pt x="6193" y="12281"/>
                  </a:lnTo>
                  <a:lnTo>
                    <a:pt x="6403" y="12071"/>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4"/>
                  </a:lnTo>
                  <a:lnTo>
                    <a:pt x="4566" y="11336"/>
                  </a:lnTo>
                  <a:lnTo>
                    <a:pt x="4409" y="11389"/>
                  </a:lnTo>
                  <a:lnTo>
                    <a:pt x="4199" y="11493"/>
                  </a:lnTo>
                  <a:lnTo>
                    <a:pt x="3726" y="11546"/>
                  </a:lnTo>
                  <a:lnTo>
                    <a:pt x="3464" y="11493"/>
                  </a:lnTo>
                  <a:lnTo>
                    <a:pt x="3202" y="11493"/>
                  </a:lnTo>
                  <a:lnTo>
                    <a:pt x="2834" y="11336"/>
                  </a:lnTo>
                  <a:lnTo>
                    <a:pt x="2572" y="11074"/>
                  </a:lnTo>
                  <a:lnTo>
                    <a:pt x="2362" y="10811"/>
                  </a:lnTo>
                  <a:lnTo>
                    <a:pt x="2257" y="10496"/>
                  </a:lnTo>
                  <a:lnTo>
                    <a:pt x="2152" y="10234"/>
                  </a:lnTo>
                  <a:lnTo>
                    <a:pt x="2100" y="9709"/>
                  </a:lnTo>
                  <a:lnTo>
                    <a:pt x="2047" y="8555"/>
                  </a:lnTo>
                  <a:lnTo>
                    <a:pt x="2100" y="6980"/>
                  </a:lnTo>
                  <a:lnTo>
                    <a:pt x="7190" y="6980"/>
                  </a:lnTo>
                  <a:lnTo>
                    <a:pt x="7190" y="3936"/>
                  </a:lnTo>
                  <a:lnTo>
                    <a:pt x="7138"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00" name="Google Shape;1700;p29"/>
            <p:cNvSpPr/>
            <p:nvPr/>
          </p:nvSpPr>
          <p:spPr>
            <a:xfrm>
              <a:off x="2056757" y="2954377"/>
              <a:ext cx="43515" cy="104999"/>
            </a:xfrm>
            <a:custGeom>
              <a:avLst/>
              <a:gdLst/>
              <a:ahLst/>
              <a:cxnLst/>
              <a:rect l="l" t="t" r="r" b="b"/>
              <a:pathLst>
                <a:path w="5354" h="12911" extrusionOk="0">
                  <a:moveTo>
                    <a:pt x="4986" y="1"/>
                  </a:moveTo>
                  <a:lnTo>
                    <a:pt x="4619" y="53"/>
                  </a:lnTo>
                  <a:lnTo>
                    <a:pt x="4252" y="105"/>
                  </a:lnTo>
                  <a:lnTo>
                    <a:pt x="3989" y="210"/>
                  </a:lnTo>
                  <a:lnTo>
                    <a:pt x="3674" y="368"/>
                  </a:lnTo>
                  <a:lnTo>
                    <a:pt x="3464" y="525"/>
                  </a:lnTo>
                  <a:lnTo>
                    <a:pt x="2992" y="893"/>
                  </a:lnTo>
                  <a:lnTo>
                    <a:pt x="2625" y="1313"/>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2"/>
                  </a:lnTo>
                  <a:lnTo>
                    <a:pt x="2625" y="3149"/>
                  </a:lnTo>
                  <a:lnTo>
                    <a:pt x="2887" y="2834"/>
                  </a:lnTo>
                  <a:lnTo>
                    <a:pt x="3202" y="2572"/>
                  </a:lnTo>
                  <a:lnTo>
                    <a:pt x="3569" y="2362"/>
                  </a:lnTo>
                  <a:lnTo>
                    <a:pt x="3937" y="2257"/>
                  </a:lnTo>
                  <a:lnTo>
                    <a:pt x="4304" y="2205"/>
                  </a:lnTo>
                  <a:lnTo>
                    <a:pt x="4671" y="2152"/>
                  </a:lnTo>
                  <a:lnTo>
                    <a:pt x="5354" y="2152"/>
                  </a:lnTo>
                  <a:lnTo>
                    <a:pt x="53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01" name="Google Shape;1701;p29"/>
            <p:cNvSpPr/>
            <p:nvPr/>
          </p:nvSpPr>
          <p:spPr>
            <a:xfrm>
              <a:off x="2107513" y="2956085"/>
              <a:ext cx="64419" cy="103291"/>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02" name="Google Shape;1702;p29"/>
            <p:cNvSpPr/>
            <p:nvPr/>
          </p:nvSpPr>
          <p:spPr>
            <a:xfrm>
              <a:off x="2181303"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03" name="Google Shape;1703;p29"/>
            <p:cNvSpPr/>
            <p:nvPr/>
          </p:nvSpPr>
          <p:spPr>
            <a:xfrm>
              <a:off x="2214146" y="2954377"/>
              <a:ext cx="58445" cy="107129"/>
            </a:xfrm>
            <a:custGeom>
              <a:avLst/>
              <a:gdLst/>
              <a:ahLst/>
              <a:cxnLst/>
              <a:rect l="l" t="t" r="r" b="b"/>
              <a:pathLst>
                <a:path w="7191" h="13173" extrusionOk="0">
                  <a:moveTo>
                    <a:pt x="3097" y="1"/>
                  </a:moveTo>
                  <a:lnTo>
                    <a:pt x="2520" y="105"/>
                  </a:lnTo>
                  <a:lnTo>
                    <a:pt x="2047" y="263"/>
                  </a:lnTo>
                  <a:lnTo>
                    <a:pt x="1628" y="420"/>
                  </a:lnTo>
                  <a:lnTo>
                    <a:pt x="1260" y="683"/>
                  </a:lnTo>
                  <a:lnTo>
                    <a:pt x="945" y="998"/>
                  </a:lnTo>
                  <a:lnTo>
                    <a:pt x="735" y="1313"/>
                  </a:lnTo>
                  <a:lnTo>
                    <a:pt x="525" y="1732"/>
                  </a:lnTo>
                  <a:lnTo>
                    <a:pt x="368" y="2205"/>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1"/>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1"/>
                  </a:lnTo>
                  <a:lnTo>
                    <a:pt x="6298" y="12176"/>
                  </a:lnTo>
                  <a:lnTo>
                    <a:pt x="6561" y="11861"/>
                  </a:lnTo>
                  <a:lnTo>
                    <a:pt x="6771" y="11546"/>
                  </a:lnTo>
                  <a:lnTo>
                    <a:pt x="6875" y="11179"/>
                  </a:lnTo>
                  <a:lnTo>
                    <a:pt x="7033" y="10759"/>
                  </a:lnTo>
                  <a:lnTo>
                    <a:pt x="7138" y="9972"/>
                  </a:lnTo>
                  <a:lnTo>
                    <a:pt x="7190" y="9079"/>
                  </a:lnTo>
                  <a:lnTo>
                    <a:pt x="7190" y="8187"/>
                  </a:lnTo>
                  <a:lnTo>
                    <a:pt x="5301" y="8187"/>
                  </a:lnTo>
                  <a:lnTo>
                    <a:pt x="5249" y="8974"/>
                  </a:lnTo>
                  <a:lnTo>
                    <a:pt x="5249" y="9604"/>
                  </a:lnTo>
                  <a:lnTo>
                    <a:pt x="5144" y="10181"/>
                  </a:lnTo>
                  <a:lnTo>
                    <a:pt x="5039" y="10654"/>
                  </a:lnTo>
                  <a:lnTo>
                    <a:pt x="4829" y="11074"/>
                  </a:lnTo>
                  <a:lnTo>
                    <a:pt x="4671" y="11179"/>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20"/>
                  </a:lnTo>
                  <a:lnTo>
                    <a:pt x="2362" y="2310"/>
                  </a:lnTo>
                  <a:lnTo>
                    <a:pt x="2467" y="2100"/>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5"/>
                  </a:lnTo>
                  <a:lnTo>
                    <a:pt x="5091" y="2362"/>
                  </a:lnTo>
                  <a:lnTo>
                    <a:pt x="5196" y="2834"/>
                  </a:lnTo>
                  <a:lnTo>
                    <a:pt x="5249" y="3412"/>
                  </a:lnTo>
                  <a:lnTo>
                    <a:pt x="5301" y="4829"/>
                  </a:lnTo>
                  <a:lnTo>
                    <a:pt x="7190" y="4829"/>
                  </a:lnTo>
                  <a:lnTo>
                    <a:pt x="7190" y="3884"/>
                  </a:lnTo>
                  <a:lnTo>
                    <a:pt x="7138" y="2992"/>
                  </a:lnTo>
                  <a:lnTo>
                    <a:pt x="7033" y="2205"/>
                  </a:lnTo>
                  <a:lnTo>
                    <a:pt x="6928" y="1837"/>
                  </a:lnTo>
                  <a:lnTo>
                    <a:pt x="6771" y="1470"/>
                  </a:lnTo>
                  <a:lnTo>
                    <a:pt x="6613" y="1155"/>
                  </a:lnTo>
                  <a:lnTo>
                    <a:pt x="6351" y="840"/>
                  </a:lnTo>
                  <a:lnTo>
                    <a:pt x="6088" y="630"/>
                  </a:lnTo>
                  <a:lnTo>
                    <a:pt x="5721" y="420"/>
                  </a:lnTo>
                  <a:lnTo>
                    <a:pt x="5354"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04" name="Google Shape;1704;p29"/>
            <p:cNvSpPr/>
            <p:nvPr/>
          </p:nvSpPr>
          <p:spPr>
            <a:xfrm>
              <a:off x="2287082"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9" y="2415"/>
                  </a:lnTo>
                  <a:lnTo>
                    <a:pt x="5144" y="2782"/>
                  </a:lnTo>
                  <a:lnTo>
                    <a:pt x="5249" y="3149"/>
                  </a:lnTo>
                  <a:lnTo>
                    <a:pt x="5249" y="3779"/>
                  </a:lnTo>
                  <a:lnTo>
                    <a:pt x="5249" y="5353"/>
                  </a:lnTo>
                  <a:lnTo>
                    <a:pt x="2047" y="5353"/>
                  </a:lnTo>
                  <a:lnTo>
                    <a:pt x="2100" y="3464"/>
                  </a:lnTo>
                  <a:lnTo>
                    <a:pt x="2152" y="2992"/>
                  </a:lnTo>
                  <a:lnTo>
                    <a:pt x="2205" y="2624"/>
                  </a:lnTo>
                  <a:lnTo>
                    <a:pt x="2362" y="2310"/>
                  </a:lnTo>
                  <a:lnTo>
                    <a:pt x="2467" y="2100"/>
                  </a:lnTo>
                  <a:lnTo>
                    <a:pt x="2625" y="1942"/>
                  </a:lnTo>
                  <a:lnTo>
                    <a:pt x="2782" y="1785"/>
                  </a:lnTo>
                  <a:lnTo>
                    <a:pt x="3044" y="1680"/>
                  </a:lnTo>
                  <a:lnTo>
                    <a:pt x="3359" y="1575"/>
                  </a:lnTo>
                  <a:close/>
                  <a:moveTo>
                    <a:pt x="3517" y="1"/>
                  </a:moveTo>
                  <a:lnTo>
                    <a:pt x="2939" y="53"/>
                  </a:lnTo>
                  <a:lnTo>
                    <a:pt x="2415" y="158"/>
                  </a:lnTo>
                  <a:lnTo>
                    <a:pt x="1995" y="263"/>
                  </a:lnTo>
                  <a:lnTo>
                    <a:pt x="1575" y="473"/>
                  </a:lnTo>
                  <a:lnTo>
                    <a:pt x="1260" y="683"/>
                  </a:lnTo>
                  <a:lnTo>
                    <a:pt x="945" y="945"/>
                  </a:lnTo>
                  <a:lnTo>
                    <a:pt x="735" y="1260"/>
                  </a:lnTo>
                  <a:lnTo>
                    <a:pt x="525" y="1627"/>
                  </a:lnTo>
                  <a:lnTo>
                    <a:pt x="368" y="1995"/>
                  </a:lnTo>
                  <a:lnTo>
                    <a:pt x="263" y="2362"/>
                  </a:lnTo>
                  <a:lnTo>
                    <a:pt x="106" y="3254"/>
                  </a:lnTo>
                  <a:lnTo>
                    <a:pt x="53" y="4199"/>
                  </a:lnTo>
                  <a:lnTo>
                    <a:pt x="1" y="5248"/>
                  </a:lnTo>
                  <a:lnTo>
                    <a:pt x="53" y="8240"/>
                  </a:lnTo>
                  <a:lnTo>
                    <a:pt x="106" y="9919"/>
                  </a:lnTo>
                  <a:lnTo>
                    <a:pt x="158" y="10391"/>
                  </a:lnTo>
                  <a:lnTo>
                    <a:pt x="211" y="10706"/>
                  </a:lnTo>
                  <a:lnTo>
                    <a:pt x="368" y="11179"/>
                  </a:lnTo>
                  <a:lnTo>
                    <a:pt x="473" y="11546"/>
                  </a:lnTo>
                  <a:lnTo>
                    <a:pt x="683" y="11808"/>
                  </a:lnTo>
                  <a:lnTo>
                    <a:pt x="840" y="12071"/>
                  </a:lnTo>
                  <a:lnTo>
                    <a:pt x="1050" y="12281"/>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4"/>
                  </a:lnTo>
                  <a:lnTo>
                    <a:pt x="4566" y="11336"/>
                  </a:lnTo>
                  <a:lnTo>
                    <a:pt x="4409" y="11389"/>
                  </a:lnTo>
                  <a:lnTo>
                    <a:pt x="4199" y="11493"/>
                  </a:lnTo>
                  <a:lnTo>
                    <a:pt x="3674" y="11546"/>
                  </a:lnTo>
                  <a:lnTo>
                    <a:pt x="3464" y="11493"/>
                  </a:lnTo>
                  <a:lnTo>
                    <a:pt x="3202" y="11493"/>
                  </a:lnTo>
                  <a:lnTo>
                    <a:pt x="2835"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6" y="1522"/>
                  </a:lnTo>
                  <a:lnTo>
                    <a:pt x="6456" y="1208"/>
                  </a:lnTo>
                  <a:lnTo>
                    <a:pt x="6246" y="945"/>
                  </a:lnTo>
                  <a:lnTo>
                    <a:pt x="5983" y="683"/>
                  </a:lnTo>
                  <a:lnTo>
                    <a:pt x="5721" y="525"/>
                  </a:lnTo>
                  <a:lnTo>
                    <a:pt x="5459"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05" name="Google Shape;1705;p29"/>
            <p:cNvSpPr/>
            <p:nvPr/>
          </p:nvSpPr>
          <p:spPr>
            <a:xfrm>
              <a:off x="838177" y="3121248"/>
              <a:ext cx="71238" cy="150240"/>
            </a:xfrm>
            <a:custGeom>
              <a:avLst/>
              <a:gdLst/>
              <a:ahLst/>
              <a:cxnLst/>
              <a:rect l="l" t="t" r="r" b="b"/>
              <a:pathLst>
                <a:path w="8765" h="18474" extrusionOk="0">
                  <a:moveTo>
                    <a:pt x="4619" y="1"/>
                  </a:moveTo>
                  <a:lnTo>
                    <a:pt x="3884" y="53"/>
                  </a:lnTo>
                  <a:lnTo>
                    <a:pt x="3254" y="158"/>
                  </a:lnTo>
                  <a:lnTo>
                    <a:pt x="2677" y="316"/>
                  </a:lnTo>
                  <a:lnTo>
                    <a:pt x="2204" y="526"/>
                  </a:lnTo>
                  <a:lnTo>
                    <a:pt x="1785" y="788"/>
                  </a:lnTo>
                  <a:lnTo>
                    <a:pt x="1470" y="1103"/>
                  </a:lnTo>
                  <a:lnTo>
                    <a:pt x="1207" y="1418"/>
                  </a:lnTo>
                  <a:lnTo>
                    <a:pt x="945" y="1733"/>
                  </a:lnTo>
                  <a:lnTo>
                    <a:pt x="788" y="2100"/>
                  </a:lnTo>
                  <a:lnTo>
                    <a:pt x="683" y="2467"/>
                  </a:lnTo>
                  <a:lnTo>
                    <a:pt x="525" y="3150"/>
                  </a:lnTo>
                  <a:lnTo>
                    <a:pt x="473" y="3727"/>
                  </a:lnTo>
                  <a:lnTo>
                    <a:pt x="420" y="4199"/>
                  </a:lnTo>
                  <a:lnTo>
                    <a:pt x="473" y="4776"/>
                  </a:lnTo>
                  <a:lnTo>
                    <a:pt x="525" y="5354"/>
                  </a:lnTo>
                  <a:lnTo>
                    <a:pt x="630" y="5879"/>
                  </a:lnTo>
                  <a:lnTo>
                    <a:pt x="840" y="6403"/>
                  </a:lnTo>
                  <a:lnTo>
                    <a:pt x="1102" y="6928"/>
                  </a:lnTo>
                  <a:lnTo>
                    <a:pt x="1470" y="7453"/>
                  </a:lnTo>
                  <a:lnTo>
                    <a:pt x="1942" y="8030"/>
                  </a:lnTo>
                  <a:lnTo>
                    <a:pt x="2519" y="8660"/>
                  </a:lnTo>
                  <a:lnTo>
                    <a:pt x="4933" y="11179"/>
                  </a:lnTo>
                  <a:lnTo>
                    <a:pt x="5616" y="11914"/>
                  </a:lnTo>
                  <a:lnTo>
                    <a:pt x="5930" y="12229"/>
                  </a:lnTo>
                  <a:lnTo>
                    <a:pt x="6140" y="12596"/>
                  </a:lnTo>
                  <a:lnTo>
                    <a:pt x="6350" y="12963"/>
                  </a:lnTo>
                  <a:lnTo>
                    <a:pt x="6455"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1" y="16427"/>
                  </a:lnTo>
                  <a:lnTo>
                    <a:pt x="3149" y="16322"/>
                  </a:lnTo>
                  <a:lnTo>
                    <a:pt x="2939" y="16164"/>
                  </a:lnTo>
                  <a:lnTo>
                    <a:pt x="2782" y="16007"/>
                  </a:lnTo>
                  <a:lnTo>
                    <a:pt x="2519" y="15692"/>
                  </a:lnTo>
                  <a:lnTo>
                    <a:pt x="2362" y="15325"/>
                  </a:lnTo>
                  <a:lnTo>
                    <a:pt x="2257" y="14957"/>
                  </a:lnTo>
                  <a:lnTo>
                    <a:pt x="2152" y="14433"/>
                  </a:lnTo>
                  <a:lnTo>
                    <a:pt x="2152" y="13803"/>
                  </a:lnTo>
                  <a:lnTo>
                    <a:pt x="2152" y="12019"/>
                  </a:lnTo>
                  <a:lnTo>
                    <a:pt x="0" y="12019"/>
                  </a:lnTo>
                  <a:lnTo>
                    <a:pt x="0" y="14013"/>
                  </a:lnTo>
                  <a:lnTo>
                    <a:pt x="0" y="14538"/>
                  </a:lnTo>
                  <a:lnTo>
                    <a:pt x="53" y="15010"/>
                  </a:lnTo>
                  <a:lnTo>
                    <a:pt x="158" y="15482"/>
                  </a:lnTo>
                  <a:lnTo>
                    <a:pt x="263" y="15955"/>
                  </a:lnTo>
                  <a:lnTo>
                    <a:pt x="473" y="16427"/>
                  </a:lnTo>
                  <a:lnTo>
                    <a:pt x="683" y="16847"/>
                  </a:lnTo>
                  <a:lnTo>
                    <a:pt x="997" y="17214"/>
                  </a:lnTo>
                  <a:lnTo>
                    <a:pt x="1417" y="17581"/>
                  </a:lnTo>
                  <a:lnTo>
                    <a:pt x="1785" y="17844"/>
                  </a:lnTo>
                  <a:lnTo>
                    <a:pt x="2047" y="18001"/>
                  </a:lnTo>
                  <a:lnTo>
                    <a:pt x="2414" y="18159"/>
                  </a:lnTo>
                  <a:lnTo>
                    <a:pt x="2782" y="18264"/>
                  </a:lnTo>
                  <a:lnTo>
                    <a:pt x="3254" y="18369"/>
                  </a:lnTo>
                  <a:lnTo>
                    <a:pt x="3779" y="18474"/>
                  </a:lnTo>
                  <a:lnTo>
                    <a:pt x="4986" y="18474"/>
                  </a:lnTo>
                  <a:lnTo>
                    <a:pt x="5668" y="18369"/>
                  </a:lnTo>
                  <a:lnTo>
                    <a:pt x="6350" y="18106"/>
                  </a:lnTo>
                  <a:lnTo>
                    <a:pt x="6718" y="17949"/>
                  </a:lnTo>
                  <a:lnTo>
                    <a:pt x="7085" y="17739"/>
                  </a:lnTo>
                  <a:lnTo>
                    <a:pt x="7400" y="17529"/>
                  </a:lnTo>
                  <a:lnTo>
                    <a:pt x="7715" y="17214"/>
                  </a:lnTo>
                  <a:lnTo>
                    <a:pt x="8030" y="16847"/>
                  </a:lnTo>
                  <a:lnTo>
                    <a:pt x="8240" y="16479"/>
                  </a:lnTo>
                  <a:lnTo>
                    <a:pt x="8450" y="16007"/>
                  </a:lnTo>
                  <a:lnTo>
                    <a:pt x="8607" y="15482"/>
                  </a:lnTo>
                  <a:lnTo>
                    <a:pt x="8712" y="14852"/>
                  </a:lnTo>
                  <a:lnTo>
                    <a:pt x="8764" y="14170"/>
                  </a:lnTo>
                  <a:lnTo>
                    <a:pt x="8712" y="13488"/>
                  </a:lnTo>
                  <a:lnTo>
                    <a:pt x="8607" y="12806"/>
                  </a:lnTo>
                  <a:lnTo>
                    <a:pt x="8450" y="12281"/>
                  </a:lnTo>
                  <a:lnTo>
                    <a:pt x="8240" y="11756"/>
                  </a:lnTo>
                  <a:lnTo>
                    <a:pt x="7925" y="11231"/>
                  </a:lnTo>
                  <a:lnTo>
                    <a:pt x="7557" y="10707"/>
                  </a:lnTo>
                  <a:lnTo>
                    <a:pt x="7138" y="10182"/>
                  </a:lnTo>
                  <a:lnTo>
                    <a:pt x="6613" y="9657"/>
                  </a:lnTo>
                  <a:lnTo>
                    <a:pt x="4356" y="7295"/>
                  </a:lnTo>
                  <a:lnTo>
                    <a:pt x="3569" y="6403"/>
                  </a:lnTo>
                  <a:lnTo>
                    <a:pt x="3254" y="6036"/>
                  </a:lnTo>
                  <a:lnTo>
                    <a:pt x="2992" y="5669"/>
                  </a:lnTo>
                  <a:lnTo>
                    <a:pt x="2834" y="5301"/>
                  </a:lnTo>
                  <a:lnTo>
                    <a:pt x="2677" y="4934"/>
                  </a:lnTo>
                  <a:lnTo>
                    <a:pt x="2624" y="4514"/>
                  </a:lnTo>
                  <a:lnTo>
                    <a:pt x="2624" y="4042"/>
                  </a:lnTo>
                  <a:lnTo>
                    <a:pt x="2624" y="3517"/>
                  </a:lnTo>
                  <a:lnTo>
                    <a:pt x="2677" y="3150"/>
                  </a:lnTo>
                  <a:lnTo>
                    <a:pt x="2834" y="2782"/>
                  </a:lnTo>
                  <a:lnTo>
                    <a:pt x="3044" y="2467"/>
                  </a:lnTo>
                  <a:lnTo>
                    <a:pt x="3202" y="2310"/>
                  </a:lnTo>
                  <a:lnTo>
                    <a:pt x="3411" y="2205"/>
                  </a:lnTo>
                  <a:lnTo>
                    <a:pt x="3621" y="2048"/>
                  </a:lnTo>
                  <a:lnTo>
                    <a:pt x="3884" y="1995"/>
                  </a:lnTo>
                  <a:lnTo>
                    <a:pt x="4146" y="1943"/>
                  </a:lnTo>
                  <a:lnTo>
                    <a:pt x="5038" y="1943"/>
                  </a:lnTo>
                  <a:lnTo>
                    <a:pt x="5406" y="2100"/>
                  </a:lnTo>
                  <a:lnTo>
                    <a:pt x="5773" y="2310"/>
                  </a:lnTo>
                  <a:lnTo>
                    <a:pt x="5983" y="2520"/>
                  </a:lnTo>
                  <a:lnTo>
                    <a:pt x="6140" y="2782"/>
                  </a:lnTo>
                  <a:lnTo>
                    <a:pt x="6245" y="2992"/>
                  </a:lnTo>
                  <a:lnTo>
                    <a:pt x="6350" y="3360"/>
                  </a:lnTo>
                  <a:lnTo>
                    <a:pt x="6403" y="3937"/>
                  </a:lnTo>
                  <a:lnTo>
                    <a:pt x="6455" y="5564"/>
                  </a:lnTo>
                  <a:lnTo>
                    <a:pt x="8397" y="5564"/>
                  </a:lnTo>
                  <a:lnTo>
                    <a:pt x="8397" y="3937"/>
                  </a:lnTo>
                  <a:lnTo>
                    <a:pt x="8345" y="2835"/>
                  </a:lnTo>
                  <a:lnTo>
                    <a:pt x="8292" y="2467"/>
                  </a:lnTo>
                  <a:lnTo>
                    <a:pt x="8187" y="2100"/>
                  </a:lnTo>
                  <a:lnTo>
                    <a:pt x="8030" y="1785"/>
                  </a:lnTo>
                  <a:lnTo>
                    <a:pt x="7872" y="1470"/>
                  </a:lnTo>
                  <a:lnTo>
                    <a:pt x="7557" y="1050"/>
                  </a:lnTo>
                  <a:lnTo>
                    <a:pt x="7138"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06" name="Google Shape;1706;p29"/>
            <p:cNvSpPr/>
            <p:nvPr/>
          </p:nvSpPr>
          <p:spPr>
            <a:xfrm>
              <a:off x="921776" y="3164358"/>
              <a:ext cx="58437" cy="107129"/>
            </a:xfrm>
            <a:custGeom>
              <a:avLst/>
              <a:gdLst/>
              <a:ahLst/>
              <a:cxnLst/>
              <a:rect l="l" t="t" r="r" b="b"/>
              <a:pathLst>
                <a:path w="7190" h="13173" extrusionOk="0">
                  <a:moveTo>
                    <a:pt x="3989" y="1575"/>
                  </a:moveTo>
                  <a:lnTo>
                    <a:pt x="4199" y="1627"/>
                  </a:lnTo>
                  <a:lnTo>
                    <a:pt x="4409" y="1732"/>
                  </a:lnTo>
                  <a:lnTo>
                    <a:pt x="4566" y="1837"/>
                  </a:lnTo>
                  <a:lnTo>
                    <a:pt x="4881" y="2099"/>
                  </a:lnTo>
                  <a:lnTo>
                    <a:pt x="5038" y="2414"/>
                  </a:lnTo>
                  <a:lnTo>
                    <a:pt x="5143" y="2782"/>
                  </a:lnTo>
                  <a:lnTo>
                    <a:pt x="5248" y="3149"/>
                  </a:lnTo>
                  <a:lnTo>
                    <a:pt x="5248" y="3779"/>
                  </a:lnTo>
                  <a:lnTo>
                    <a:pt x="5248" y="5353"/>
                  </a:lnTo>
                  <a:lnTo>
                    <a:pt x="2047" y="5353"/>
                  </a:lnTo>
                  <a:lnTo>
                    <a:pt x="2099" y="3464"/>
                  </a:lnTo>
                  <a:lnTo>
                    <a:pt x="2152" y="2992"/>
                  </a:lnTo>
                  <a:lnTo>
                    <a:pt x="2204" y="2624"/>
                  </a:lnTo>
                  <a:lnTo>
                    <a:pt x="2362" y="2309"/>
                  </a:lnTo>
                  <a:lnTo>
                    <a:pt x="2467" y="2099"/>
                  </a:lnTo>
                  <a:lnTo>
                    <a:pt x="2624" y="1942"/>
                  </a:lnTo>
                  <a:lnTo>
                    <a:pt x="2782" y="1785"/>
                  </a:lnTo>
                  <a:lnTo>
                    <a:pt x="3044" y="1680"/>
                  </a:lnTo>
                  <a:lnTo>
                    <a:pt x="3359" y="1575"/>
                  </a:lnTo>
                  <a:close/>
                  <a:moveTo>
                    <a:pt x="3516" y="0"/>
                  </a:moveTo>
                  <a:lnTo>
                    <a:pt x="2939" y="53"/>
                  </a:lnTo>
                  <a:lnTo>
                    <a:pt x="2414" y="158"/>
                  </a:lnTo>
                  <a:lnTo>
                    <a:pt x="1994" y="263"/>
                  </a:lnTo>
                  <a:lnTo>
                    <a:pt x="1575" y="473"/>
                  </a:lnTo>
                  <a:lnTo>
                    <a:pt x="1260" y="683"/>
                  </a:lnTo>
                  <a:lnTo>
                    <a:pt x="945"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473" y="11546"/>
                  </a:lnTo>
                  <a:lnTo>
                    <a:pt x="683" y="11808"/>
                  </a:lnTo>
                  <a:lnTo>
                    <a:pt x="840" y="12070"/>
                  </a:lnTo>
                  <a:lnTo>
                    <a:pt x="1050" y="12280"/>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3"/>
                  </a:lnTo>
                  <a:lnTo>
                    <a:pt x="4566" y="11336"/>
                  </a:lnTo>
                  <a:lnTo>
                    <a:pt x="4409" y="11388"/>
                  </a:lnTo>
                  <a:lnTo>
                    <a:pt x="4199" y="11493"/>
                  </a:lnTo>
                  <a:lnTo>
                    <a:pt x="3674" y="11546"/>
                  </a:lnTo>
                  <a:lnTo>
                    <a:pt x="3464" y="11493"/>
                  </a:lnTo>
                  <a:lnTo>
                    <a:pt x="3202" y="11493"/>
                  </a:lnTo>
                  <a:lnTo>
                    <a:pt x="2834" y="11336"/>
                  </a:lnTo>
                  <a:lnTo>
                    <a:pt x="2572" y="11073"/>
                  </a:lnTo>
                  <a:lnTo>
                    <a:pt x="2362" y="10811"/>
                  </a:lnTo>
                  <a:lnTo>
                    <a:pt x="2257" y="10496"/>
                  </a:lnTo>
                  <a:lnTo>
                    <a:pt x="2152" y="10234"/>
                  </a:lnTo>
                  <a:lnTo>
                    <a:pt x="2099" y="9709"/>
                  </a:lnTo>
                  <a:lnTo>
                    <a:pt x="2047" y="8554"/>
                  </a:lnTo>
                  <a:lnTo>
                    <a:pt x="2047" y="6980"/>
                  </a:lnTo>
                  <a:lnTo>
                    <a:pt x="7190" y="6980"/>
                  </a:lnTo>
                  <a:lnTo>
                    <a:pt x="7137" y="3936"/>
                  </a:lnTo>
                  <a:lnTo>
                    <a:pt x="7137"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07" name="Google Shape;1707;p29"/>
            <p:cNvSpPr/>
            <p:nvPr/>
          </p:nvSpPr>
          <p:spPr>
            <a:xfrm>
              <a:off x="996419" y="3164358"/>
              <a:ext cx="43937" cy="104999"/>
            </a:xfrm>
            <a:custGeom>
              <a:avLst/>
              <a:gdLst/>
              <a:ahLst/>
              <a:cxnLst/>
              <a:rect l="l" t="t" r="r" b="b"/>
              <a:pathLst>
                <a:path w="5406" h="12911" extrusionOk="0">
                  <a:moveTo>
                    <a:pt x="5038" y="0"/>
                  </a:moveTo>
                  <a:lnTo>
                    <a:pt x="4671" y="53"/>
                  </a:lnTo>
                  <a:lnTo>
                    <a:pt x="4303" y="105"/>
                  </a:lnTo>
                  <a:lnTo>
                    <a:pt x="4041" y="210"/>
                  </a:lnTo>
                  <a:lnTo>
                    <a:pt x="3726" y="368"/>
                  </a:lnTo>
                  <a:lnTo>
                    <a:pt x="3464" y="525"/>
                  </a:lnTo>
                  <a:lnTo>
                    <a:pt x="3044" y="892"/>
                  </a:lnTo>
                  <a:lnTo>
                    <a:pt x="2677" y="1312"/>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1"/>
                  </a:lnTo>
                  <a:lnTo>
                    <a:pt x="2677" y="3149"/>
                  </a:lnTo>
                  <a:lnTo>
                    <a:pt x="2939" y="2834"/>
                  </a:lnTo>
                  <a:lnTo>
                    <a:pt x="3254" y="2572"/>
                  </a:lnTo>
                  <a:lnTo>
                    <a:pt x="3621" y="2362"/>
                  </a:lnTo>
                  <a:lnTo>
                    <a:pt x="3936" y="2257"/>
                  </a:lnTo>
                  <a:lnTo>
                    <a:pt x="4303" y="2204"/>
                  </a:lnTo>
                  <a:lnTo>
                    <a:pt x="4671" y="2152"/>
                  </a:lnTo>
                  <a:lnTo>
                    <a:pt x="5406" y="2152"/>
                  </a:lnTo>
                  <a:lnTo>
                    <a:pt x="5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08" name="Google Shape;1708;p29"/>
            <p:cNvSpPr/>
            <p:nvPr/>
          </p:nvSpPr>
          <p:spPr>
            <a:xfrm>
              <a:off x="1047598" y="3166066"/>
              <a:ext cx="64419" cy="103291"/>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09" name="Google Shape;1709;p29"/>
            <p:cNvSpPr/>
            <p:nvPr/>
          </p:nvSpPr>
          <p:spPr>
            <a:xfrm>
              <a:off x="1121387"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10" name="Google Shape;1710;p29"/>
            <p:cNvSpPr/>
            <p:nvPr/>
          </p:nvSpPr>
          <p:spPr>
            <a:xfrm>
              <a:off x="1154231" y="3164358"/>
              <a:ext cx="58445" cy="107129"/>
            </a:xfrm>
            <a:custGeom>
              <a:avLst/>
              <a:gdLst/>
              <a:ahLst/>
              <a:cxnLst/>
              <a:rect l="l" t="t" r="r" b="b"/>
              <a:pathLst>
                <a:path w="7191" h="13173" extrusionOk="0">
                  <a:moveTo>
                    <a:pt x="3097" y="0"/>
                  </a:moveTo>
                  <a:lnTo>
                    <a:pt x="2520"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0"/>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0"/>
                  </a:lnTo>
                  <a:lnTo>
                    <a:pt x="6298" y="12175"/>
                  </a:lnTo>
                  <a:lnTo>
                    <a:pt x="6560" y="11861"/>
                  </a:lnTo>
                  <a:lnTo>
                    <a:pt x="6718" y="11546"/>
                  </a:lnTo>
                  <a:lnTo>
                    <a:pt x="6875" y="11178"/>
                  </a:lnTo>
                  <a:lnTo>
                    <a:pt x="6980" y="10759"/>
                  </a:lnTo>
                  <a:lnTo>
                    <a:pt x="7138" y="9971"/>
                  </a:lnTo>
                  <a:lnTo>
                    <a:pt x="7190" y="9079"/>
                  </a:lnTo>
                  <a:lnTo>
                    <a:pt x="7190" y="8187"/>
                  </a:lnTo>
                  <a:lnTo>
                    <a:pt x="5248" y="8187"/>
                  </a:lnTo>
                  <a:lnTo>
                    <a:pt x="5248" y="8974"/>
                  </a:lnTo>
                  <a:lnTo>
                    <a:pt x="5248" y="9604"/>
                  </a:lnTo>
                  <a:lnTo>
                    <a:pt x="5143" y="10181"/>
                  </a:lnTo>
                  <a:lnTo>
                    <a:pt x="5039" y="10654"/>
                  </a:lnTo>
                  <a:lnTo>
                    <a:pt x="4829"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4"/>
                  </a:lnTo>
                  <a:lnTo>
                    <a:pt x="5091" y="2362"/>
                  </a:lnTo>
                  <a:lnTo>
                    <a:pt x="5196" y="2834"/>
                  </a:lnTo>
                  <a:lnTo>
                    <a:pt x="5248" y="3411"/>
                  </a:lnTo>
                  <a:lnTo>
                    <a:pt x="5248" y="4828"/>
                  </a:lnTo>
                  <a:lnTo>
                    <a:pt x="7190" y="4828"/>
                  </a:lnTo>
                  <a:lnTo>
                    <a:pt x="7190" y="3884"/>
                  </a:lnTo>
                  <a:lnTo>
                    <a:pt x="7138" y="2992"/>
                  </a:lnTo>
                  <a:lnTo>
                    <a:pt x="7033" y="2204"/>
                  </a:lnTo>
                  <a:lnTo>
                    <a:pt x="6928" y="1837"/>
                  </a:lnTo>
                  <a:lnTo>
                    <a:pt x="6770" y="1470"/>
                  </a:lnTo>
                  <a:lnTo>
                    <a:pt x="6560" y="1155"/>
                  </a:lnTo>
                  <a:lnTo>
                    <a:pt x="6351"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11" name="Google Shape;1711;p29"/>
            <p:cNvSpPr/>
            <p:nvPr/>
          </p:nvSpPr>
          <p:spPr>
            <a:xfrm>
              <a:off x="1227167" y="3164358"/>
              <a:ext cx="58445" cy="107129"/>
            </a:xfrm>
            <a:custGeom>
              <a:avLst/>
              <a:gdLst/>
              <a:ahLst/>
              <a:cxnLst/>
              <a:rect l="l" t="t" r="r" b="b"/>
              <a:pathLst>
                <a:path w="7191" h="13173" extrusionOk="0">
                  <a:moveTo>
                    <a:pt x="3936" y="1575"/>
                  </a:moveTo>
                  <a:lnTo>
                    <a:pt x="4199" y="1627"/>
                  </a:lnTo>
                  <a:lnTo>
                    <a:pt x="4409" y="1732"/>
                  </a:lnTo>
                  <a:lnTo>
                    <a:pt x="4566" y="1837"/>
                  </a:lnTo>
                  <a:lnTo>
                    <a:pt x="4829" y="2099"/>
                  </a:lnTo>
                  <a:lnTo>
                    <a:pt x="5039" y="2414"/>
                  </a:lnTo>
                  <a:lnTo>
                    <a:pt x="5143" y="2782"/>
                  </a:lnTo>
                  <a:lnTo>
                    <a:pt x="5196" y="3149"/>
                  </a:lnTo>
                  <a:lnTo>
                    <a:pt x="5248" y="3779"/>
                  </a:lnTo>
                  <a:lnTo>
                    <a:pt x="5248" y="5353"/>
                  </a:lnTo>
                  <a:lnTo>
                    <a:pt x="2047" y="5353"/>
                  </a:lnTo>
                  <a:lnTo>
                    <a:pt x="2100" y="3464"/>
                  </a:lnTo>
                  <a:lnTo>
                    <a:pt x="2100" y="2992"/>
                  </a:lnTo>
                  <a:lnTo>
                    <a:pt x="2205" y="2624"/>
                  </a:lnTo>
                  <a:lnTo>
                    <a:pt x="2362" y="2309"/>
                  </a:lnTo>
                  <a:lnTo>
                    <a:pt x="2467" y="2099"/>
                  </a:lnTo>
                  <a:lnTo>
                    <a:pt x="2624" y="1942"/>
                  </a:lnTo>
                  <a:lnTo>
                    <a:pt x="2782" y="1785"/>
                  </a:lnTo>
                  <a:lnTo>
                    <a:pt x="3044" y="1680"/>
                  </a:lnTo>
                  <a:lnTo>
                    <a:pt x="3307" y="1575"/>
                  </a:lnTo>
                  <a:close/>
                  <a:moveTo>
                    <a:pt x="3517" y="0"/>
                  </a:moveTo>
                  <a:lnTo>
                    <a:pt x="2939" y="53"/>
                  </a:lnTo>
                  <a:lnTo>
                    <a:pt x="2415" y="158"/>
                  </a:lnTo>
                  <a:lnTo>
                    <a:pt x="1942" y="263"/>
                  </a:lnTo>
                  <a:lnTo>
                    <a:pt x="1575" y="473"/>
                  </a:lnTo>
                  <a:lnTo>
                    <a:pt x="1260" y="683"/>
                  </a:lnTo>
                  <a:lnTo>
                    <a:pt x="945" y="945"/>
                  </a:lnTo>
                  <a:lnTo>
                    <a:pt x="735" y="1260"/>
                  </a:lnTo>
                  <a:lnTo>
                    <a:pt x="525" y="1627"/>
                  </a:lnTo>
                  <a:lnTo>
                    <a:pt x="368" y="1994"/>
                  </a:lnTo>
                  <a:lnTo>
                    <a:pt x="263" y="2362"/>
                  </a:lnTo>
                  <a:lnTo>
                    <a:pt x="105" y="3254"/>
                  </a:lnTo>
                  <a:lnTo>
                    <a:pt x="0" y="4199"/>
                  </a:lnTo>
                  <a:lnTo>
                    <a:pt x="0" y="5248"/>
                  </a:lnTo>
                  <a:lnTo>
                    <a:pt x="0" y="8240"/>
                  </a:lnTo>
                  <a:lnTo>
                    <a:pt x="105" y="9919"/>
                  </a:lnTo>
                  <a:lnTo>
                    <a:pt x="105" y="10391"/>
                  </a:lnTo>
                  <a:lnTo>
                    <a:pt x="210" y="10706"/>
                  </a:lnTo>
                  <a:lnTo>
                    <a:pt x="315" y="11178"/>
                  </a:lnTo>
                  <a:lnTo>
                    <a:pt x="473" y="11546"/>
                  </a:lnTo>
                  <a:lnTo>
                    <a:pt x="630" y="11808"/>
                  </a:lnTo>
                  <a:lnTo>
                    <a:pt x="840" y="12070"/>
                  </a:lnTo>
                  <a:lnTo>
                    <a:pt x="1050" y="12280"/>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3"/>
                  </a:lnTo>
                  <a:lnTo>
                    <a:pt x="4566" y="11336"/>
                  </a:lnTo>
                  <a:lnTo>
                    <a:pt x="4356" y="11388"/>
                  </a:lnTo>
                  <a:lnTo>
                    <a:pt x="4199" y="11493"/>
                  </a:lnTo>
                  <a:lnTo>
                    <a:pt x="3674" y="11546"/>
                  </a:lnTo>
                  <a:lnTo>
                    <a:pt x="3412" y="11493"/>
                  </a:lnTo>
                  <a:lnTo>
                    <a:pt x="3202" y="11493"/>
                  </a:lnTo>
                  <a:lnTo>
                    <a:pt x="2834"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5" y="1522"/>
                  </a:lnTo>
                  <a:lnTo>
                    <a:pt x="6455" y="1207"/>
                  </a:lnTo>
                  <a:lnTo>
                    <a:pt x="6246"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12" name="Google Shape;1712;p29"/>
            <p:cNvSpPr/>
            <p:nvPr/>
          </p:nvSpPr>
          <p:spPr>
            <a:xfrm>
              <a:off x="1349152" y="3164358"/>
              <a:ext cx="59298" cy="104999"/>
            </a:xfrm>
            <a:custGeom>
              <a:avLst/>
              <a:gdLst/>
              <a:ahLst/>
              <a:cxnLst/>
              <a:rect l="l" t="t" r="r" b="b"/>
              <a:pathLst>
                <a:path w="7296" h="12911" extrusionOk="0">
                  <a:moveTo>
                    <a:pt x="4671" y="0"/>
                  </a:moveTo>
                  <a:lnTo>
                    <a:pt x="4094" y="53"/>
                  </a:lnTo>
                  <a:lnTo>
                    <a:pt x="3622" y="158"/>
                  </a:lnTo>
                  <a:lnTo>
                    <a:pt x="3202" y="315"/>
                  </a:lnTo>
                  <a:lnTo>
                    <a:pt x="2834" y="525"/>
                  </a:lnTo>
                  <a:lnTo>
                    <a:pt x="2572" y="735"/>
                  </a:lnTo>
                  <a:lnTo>
                    <a:pt x="2310" y="997"/>
                  </a:lnTo>
                  <a:lnTo>
                    <a:pt x="1942" y="1417"/>
                  </a:lnTo>
                  <a:lnTo>
                    <a:pt x="1942" y="210"/>
                  </a:lnTo>
                  <a:lnTo>
                    <a:pt x="1" y="210"/>
                  </a:lnTo>
                  <a:lnTo>
                    <a:pt x="1" y="12910"/>
                  </a:lnTo>
                  <a:lnTo>
                    <a:pt x="2047" y="12910"/>
                  </a:lnTo>
                  <a:lnTo>
                    <a:pt x="2047" y="4723"/>
                  </a:lnTo>
                  <a:lnTo>
                    <a:pt x="2047" y="3621"/>
                  </a:lnTo>
                  <a:lnTo>
                    <a:pt x="2152" y="3097"/>
                  </a:lnTo>
                  <a:lnTo>
                    <a:pt x="2257" y="2624"/>
                  </a:lnTo>
                  <a:lnTo>
                    <a:pt x="2467" y="2204"/>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099"/>
                  </a:lnTo>
                  <a:lnTo>
                    <a:pt x="5039" y="2414"/>
                  </a:lnTo>
                  <a:lnTo>
                    <a:pt x="5144" y="2887"/>
                  </a:lnTo>
                  <a:lnTo>
                    <a:pt x="5196" y="3411"/>
                  </a:lnTo>
                  <a:lnTo>
                    <a:pt x="5249" y="4618"/>
                  </a:lnTo>
                  <a:lnTo>
                    <a:pt x="5249" y="12910"/>
                  </a:lnTo>
                  <a:lnTo>
                    <a:pt x="7295" y="12910"/>
                  </a:lnTo>
                  <a:lnTo>
                    <a:pt x="7295" y="3989"/>
                  </a:lnTo>
                  <a:lnTo>
                    <a:pt x="7295" y="3306"/>
                  </a:lnTo>
                  <a:lnTo>
                    <a:pt x="7243" y="2624"/>
                  </a:lnTo>
                  <a:lnTo>
                    <a:pt x="7138" y="1942"/>
                  </a:lnTo>
                  <a:lnTo>
                    <a:pt x="7085" y="1627"/>
                  </a:lnTo>
                  <a:lnTo>
                    <a:pt x="6980" y="1312"/>
                  </a:lnTo>
                  <a:lnTo>
                    <a:pt x="6823" y="1050"/>
                  </a:lnTo>
                  <a:lnTo>
                    <a:pt x="6665" y="787"/>
                  </a:lnTo>
                  <a:lnTo>
                    <a:pt x="6456" y="578"/>
                  </a:lnTo>
                  <a:lnTo>
                    <a:pt x="6193" y="368"/>
                  </a:lnTo>
                  <a:lnTo>
                    <a:pt x="5878" y="210"/>
                  </a:lnTo>
                  <a:lnTo>
                    <a:pt x="5511" y="105"/>
                  </a:lnTo>
                  <a:lnTo>
                    <a:pt x="5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13" name="Google Shape;1713;p29"/>
            <p:cNvSpPr/>
            <p:nvPr/>
          </p:nvSpPr>
          <p:spPr>
            <a:xfrm>
              <a:off x="1426778" y="3166066"/>
              <a:ext cx="58867" cy="105422"/>
            </a:xfrm>
            <a:custGeom>
              <a:avLst/>
              <a:gdLst/>
              <a:ahLst/>
              <a:cxnLst/>
              <a:rect l="l" t="t" r="r" b="b"/>
              <a:pathLst>
                <a:path w="7243" h="12963" extrusionOk="0">
                  <a:moveTo>
                    <a:pt x="1" y="0"/>
                  </a:moveTo>
                  <a:lnTo>
                    <a:pt x="1" y="8030"/>
                  </a:lnTo>
                  <a:lnTo>
                    <a:pt x="1" y="9446"/>
                  </a:lnTo>
                  <a:lnTo>
                    <a:pt x="53" y="10496"/>
                  </a:lnTo>
                  <a:lnTo>
                    <a:pt x="158" y="10916"/>
                  </a:lnTo>
                  <a:lnTo>
                    <a:pt x="263" y="11283"/>
                  </a:lnTo>
                  <a:lnTo>
                    <a:pt x="368" y="11651"/>
                  </a:lnTo>
                  <a:lnTo>
                    <a:pt x="578" y="11965"/>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5"/>
                  </a:lnTo>
                  <a:lnTo>
                    <a:pt x="5301" y="11546"/>
                  </a:lnTo>
                  <a:lnTo>
                    <a:pt x="5301" y="12700"/>
                  </a:lnTo>
                  <a:lnTo>
                    <a:pt x="7243" y="12700"/>
                  </a:lnTo>
                  <a:lnTo>
                    <a:pt x="7243" y="0"/>
                  </a:lnTo>
                  <a:lnTo>
                    <a:pt x="5249" y="0"/>
                  </a:lnTo>
                  <a:lnTo>
                    <a:pt x="5249" y="8344"/>
                  </a:lnTo>
                  <a:lnTo>
                    <a:pt x="5249" y="9341"/>
                  </a:lnTo>
                  <a:lnTo>
                    <a:pt x="5196" y="9866"/>
                  </a:lnTo>
                  <a:lnTo>
                    <a:pt x="5039" y="10339"/>
                  </a:lnTo>
                  <a:lnTo>
                    <a:pt x="4829" y="10811"/>
                  </a:lnTo>
                  <a:lnTo>
                    <a:pt x="4671" y="10968"/>
                  </a:lnTo>
                  <a:lnTo>
                    <a:pt x="4514" y="11126"/>
                  </a:lnTo>
                  <a:lnTo>
                    <a:pt x="4304" y="11231"/>
                  </a:lnTo>
                  <a:lnTo>
                    <a:pt x="4094" y="11336"/>
                  </a:lnTo>
                  <a:lnTo>
                    <a:pt x="3832" y="11388"/>
                  </a:lnTo>
                  <a:lnTo>
                    <a:pt x="3517" y="11441"/>
                  </a:lnTo>
                  <a:lnTo>
                    <a:pt x="3255" y="11388"/>
                  </a:lnTo>
                  <a:lnTo>
                    <a:pt x="3045" y="11336"/>
                  </a:lnTo>
                  <a:lnTo>
                    <a:pt x="2835" y="11283"/>
                  </a:lnTo>
                  <a:lnTo>
                    <a:pt x="2677" y="11178"/>
                  </a:lnTo>
                  <a:lnTo>
                    <a:pt x="2415" y="10968"/>
                  </a:lnTo>
                  <a:lnTo>
                    <a:pt x="2257" y="10706"/>
                  </a:lnTo>
                  <a:lnTo>
                    <a:pt x="2152" y="10391"/>
                  </a:lnTo>
                  <a:lnTo>
                    <a:pt x="2048" y="10076"/>
                  </a:lnTo>
                  <a:lnTo>
                    <a:pt x="2048" y="9551"/>
                  </a:lnTo>
                  <a:lnTo>
                    <a:pt x="1995" y="8344"/>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14" name="Google Shape;1714;p29"/>
            <p:cNvSpPr/>
            <p:nvPr/>
          </p:nvSpPr>
          <p:spPr>
            <a:xfrm>
              <a:off x="1503981" y="3164358"/>
              <a:ext cx="102374" cy="104999"/>
            </a:xfrm>
            <a:custGeom>
              <a:avLst/>
              <a:gdLst/>
              <a:ahLst/>
              <a:cxnLst/>
              <a:rect l="l" t="t" r="r" b="b"/>
              <a:pathLst>
                <a:path w="12596" h="12911" extrusionOk="0">
                  <a:moveTo>
                    <a:pt x="4619" y="0"/>
                  </a:moveTo>
                  <a:lnTo>
                    <a:pt x="4094" y="53"/>
                  </a:lnTo>
                  <a:lnTo>
                    <a:pt x="3569" y="158"/>
                  </a:lnTo>
                  <a:lnTo>
                    <a:pt x="3202" y="315"/>
                  </a:lnTo>
                  <a:lnTo>
                    <a:pt x="2834" y="578"/>
                  </a:lnTo>
                  <a:lnTo>
                    <a:pt x="2520" y="787"/>
                  </a:lnTo>
                  <a:lnTo>
                    <a:pt x="2257" y="1050"/>
                  </a:lnTo>
                  <a:lnTo>
                    <a:pt x="1890" y="1470"/>
                  </a:lnTo>
                  <a:lnTo>
                    <a:pt x="1890" y="210"/>
                  </a:lnTo>
                  <a:lnTo>
                    <a:pt x="1" y="210"/>
                  </a:lnTo>
                  <a:lnTo>
                    <a:pt x="1" y="12910"/>
                  </a:lnTo>
                  <a:lnTo>
                    <a:pt x="2047" y="12910"/>
                  </a:lnTo>
                  <a:lnTo>
                    <a:pt x="2047" y="4618"/>
                  </a:lnTo>
                  <a:lnTo>
                    <a:pt x="2047" y="3516"/>
                  </a:lnTo>
                  <a:lnTo>
                    <a:pt x="2100" y="3044"/>
                  </a:lnTo>
                  <a:lnTo>
                    <a:pt x="2257" y="2572"/>
                  </a:lnTo>
                  <a:lnTo>
                    <a:pt x="2415" y="2152"/>
                  </a:lnTo>
                  <a:lnTo>
                    <a:pt x="2572" y="1994"/>
                  </a:lnTo>
                  <a:lnTo>
                    <a:pt x="2730" y="1837"/>
                  </a:lnTo>
                  <a:lnTo>
                    <a:pt x="2939" y="1732"/>
                  </a:lnTo>
                  <a:lnTo>
                    <a:pt x="3149" y="1627"/>
                  </a:lnTo>
                  <a:lnTo>
                    <a:pt x="3412" y="1575"/>
                  </a:lnTo>
                  <a:lnTo>
                    <a:pt x="3989" y="1575"/>
                  </a:lnTo>
                  <a:lnTo>
                    <a:pt x="4199" y="1627"/>
                  </a:lnTo>
                  <a:lnTo>
                    <a:pt x="4409" y="1680"/>
                  </a:lnTo>
                  <a:lnTo>
                    <a:pt x="4619" y="1785"/>
                  </a:lnTo>
                  <a:lnTo>
                    <a:pt x="4776" y="1942"/>
                  </a:lnTo>
                  <a:lnTo>
                    <a:pt x="4881" y="2099"/>
                  </a:lnTo>
                  <a:lnTo>
                    <a:pt x="5091" y="2467"/>
                  </a:lnTo>
                  <a:lnTo>
                    <a:pt x="5196" y="2887"/>
                  </a:lnTo>
                  <a:lnTo>
                    <a:pt x="5249" y="3411"/>
                  </a:lnTo>
                  <a:lnTo>
                    <a:pt x="5249" y="4618"/>
                  </a:lnTo>
                  <a:lnTo>
                    <a:pt x="5249" y="12910"/>
                  </a:lnTo>
                  <a:lnTo>
                    <a:pt x="7295" y="12910"/>
                  </a:lnTo>
                  <a:lnTo>
                    <a:pt x="7295" y="4618"/>
                  </a:lnTo>
                  <a:lnTo>
                    <a:pt x="7348" y="3569"/>
                  </a:lnTo>
                  <a:lnTo>
                    <a:pt x="7400" y="3044"/>
                  </a:lnTo>
                  <a:lnTo>
                    <a:pt x="7505" y="2572"/>
                  </a:lnTo>
                  <a:lnTo>
                    <a:pt x="7715" y="2152"/>
                  </a:lnTo>
                  <a:lnTo>
                    <a:pt x="7872" y="1994"/>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8"/>
                  </a:lnTo>
                  <a:lnTo>
                    <a:pt x="10549" y="12910"/>
                  </a:lnTo>
                  <a:lnTo>
                    <a:pt x="12596" y="12910"/>
                  </a:lnTo>
                  <a:lnTo>
                    <a:pt x="12596" y="4618"/>
                  </a:lnTo>
                  <a:lnTo>
                    <a:pt x="12596" y="3306"/>
                  </a:lnTo>
                  <a:lnTo>
                    <a:pt x="12543" y="2729"/>
                  </a:lnTo>
                  <a:lnTo>
                    <a:pt x="12491" y="2257"/>
                  </a:lnTo>
                  <a:lnTo>
                    <a:pt x="12386" y="1837"/>
                  </a:lnTo>
                  <a:lnTo>
                    <a:pt x="12228" y="1470"/>
                  </a:lnTo>
                  <a:lnTo>
                    <a:pt x="12018" y="1102"/>
                  </a:lnTo>
                  <a:lnTo>
                    <a:pt x="11756" y="787"/>
                  </a:lnTo>
                  <a:lnTo>
                    <a:pt x="11441" y="525"/>
                  </a:lnTo>
                  <a:lnTo>
                    <a:pt x="11126" y="315"/>
                  </a:lnTo>
                  <a:lnTo>
                    <a:pt x="10811" y="210"/>
                  </a:lnTo>
                  <a:lnTo>
                    <a:pt x="10549" y="105"/>
                  </a:lnTo>
                  <a:lnTo>
                    <a:pt x="10077" y="0"/>
                  </a:lnTo>
                  <a:lnTo>
                    <a:pt x="9762" y="0"/>
                  </a:lnTo>
                  <a:lnTo>
                    <a:pt x="9237" y="53"/>
                  </a:lnTo>
                  <a:lnTo>
                    <a:pt x="8765" y="158"/>
                  </a:lnTo>
                  <a:lnTo>
                    <a:pt x="8345" y="315"/>
                  </a:lnTo>
                  <a:lnTo>
                    <a:pt x="8030" y="525"/>
                  </a:lnTo>
                  <a:lnTo>
                    <a:pt x="7715" y="787"/>
                  </a:lnTo>
                  <a:lnTo>
                    <a:pt x="7505" y="1050"/>
                  </a:lnTo>
                  <a:lnTo>
                    <a:pt x="7138" y="1470"/>
                  </a:lnTo>
                  <a:lnTo>
                    <a:pt x="6823" y="1050"/>
                  </a:lnTo>
                  <a:lnTo>
                    <a:pt x="6613" y="787"/>
                  </a:lnTo>
                  <a:lnTo>
                    <a:pt x="6403" y="578"/>
                  </a:lnTo>
                  <a:lnTo>
                    <a:pt x="6036" y="315"/>
                  </a:lnTo>
                  <a:lnTo>
                    <a:pt x="5668" y="158"/>
                  </a:lnTo>
                  <a:lnTo>
                    <a:pt x="519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15" name="Google Shape;1715;p29"/>
            <p:cNvSpPr/>
            <p:nvPr/>
          </p:nvSpPr>
          <p:spPr>
            <a:xfrm>
              <a:off x="1622553" y="3130641"/>
              <a:ext cx="58445" cy="140847"/>
            </a:xfrm>
            <a:custGeom>
              <a:avLst/>
              <a:gdLst/>
              <a:ahLst/>
              <a:cxnLst/>
              <a:rect l="l" t="t" r="r" b="b"/>
              <a:pathLst>
                <a:path w="7191" h="17319" extrusionOk="0">
                  <a:moveTo>
                    <a:pt x="3832" y="0"/>
                  </a:moveTo>
                  <a:lnTo>
                    <a:pt x="2520" y="2782"/>
                  </a:lnTo>
                  <a:lnTo>
                    <a:pt x="4147" y="2782"/>
                  </a:lnTo>
                  <a:lnTo>
                    <a:pt x="6613" y="0"/>
                  </a:lnTo>
                  <a:close/>
                  <a:moveTo>
                    <a:pt x="3989" y="5721"/>
                  </a:moveTo>
                  <a:lnTo>
                    <a:pt x="4199" y="5773"/>
                  </a:lnTo>
                  <a:lnTo>
                    <a:pt x="4409" y="5878"/>
                  </a:lnTo>
                  <a:lnTo>
                    <a:pt x="4567" y="5983"/>
                  </a:lnTo>
                  <a:lnTo>
                    <a:pt x="4881" y="6245"/>
                  </a:lnTo>
                  <a:lnTo>
                    <a:pt x="5039" y="6560"/>
                  </a:lnTo>
                  <a:lnTo>
                    <a:pt x="5196" y="6928"/>
                  </a:lnTo>
                  <a:lnTo>
                    <a:pt x="5249" y="7295"/>
                  </a:lnTo>
                  <a:lnTo>
                    <a:pt x="5301" y="7925"/>
                  </a:lnTo>
                  <a:lnTo>
                    <a:pt x="5301" y="9499"/>
                  </a:lnTo>
                  <a:lnTo>
                    <a:pt x="2100" y="9499"/>
                  </a:lnTo>
                  <a:lnTo>
                    <a:pt x="2100" y="7610"/>
                  </a:lnTo>
                  <a:lnTo>
                    <a:pt x="2152" y="7138"/>
                  </a:lnTo>
                  <a:lnTo>
                    <a:pt x="2205" y="6770"/>
                  </a:lnTo>
                  <a:lnTo>
                    <a:pt x="2362" y="6455"/>
                  </a:lnTo>
                  <a:lnTo>
                    <a:pt x="2467" y="6245"/>
                  </a:lnTo>
                  <a:lnTo>
                    <a:pt x="2625" y="6088"/>
                  </a:lnTo>
                  <a:lnTo>
                    <a:pt x="2835" y="5931"/>
                  </a:lnTo>
                  <a:lnTo>
                    <a:pt x="3045" y="5826"/>
                  </a:lnTo>
                  <a:lnTo>
                    <a:pt x="3360" y="5721"/>
                  </a:lnTo>
                  <a:close/>
                  <a:moveTo>
                    <a:pt x="3517" y="4146"/>
                  </a:moveTo>
                  <a:lnTo>
                    <a:pt x="2940" y="4199"/>
                  </a:lnTo>
                  <a:lnTo>
                    <a:pt x="2415" y="4304"/>
                  </a:lnTo>
                  <a:lnTo>
                    <a:pt x="1995" y="4409"/>
                  </a:lnTo>
                  <a:lnTo>
                    <a:pt x="1575" y="4619"/>
                  </a:lnTo>
                  <a:lnTo>
                    <a:pt x="1260" y="4829"/>
                  </a:lnTo>
                  <a:lnTo>
                    <a:pt x="998" y="5091"/>
                  </a:lnTo>
                  <a:lnTo>
                    <a:pt x="736" y="5406"/>
                  </a:lnTo>
                  <a:lnTo>
                    <a:pt x="526" y="5773"/>
                  </a:lnTo>
                  <a:lnTo>
                    <a:pt x="368" y="6140"/>
                  </a:lnTo>
                  <a:lnTo>
                    <a:pt x="263" y="6508"/>
                  </a:lnTo>
                  <a:lnTo>
                    <a:pt x="106" y="7400"/>
                  </a:lnTo>
                  <a:lnTo>
                    <a:pt x="53" y="8345"/>
                  </a:lnTo>
                  <a:lnTo>
                    <a:pt x="1" y="9394"/>
                  </a:lnTo>
                  <a:lnTo>
                    <a:pt x="53" y="12386"/>
                  </a:lnTo>
                  <a:lnTo>
                    <a:pt x="106" y="14065"/>
                  </a:lnTo>
                  <a:lnTo>
                    <a:pt x="158" y="14537"/>
                  </a:lnTo>
                  <a:lnTo>
                    <a:pt x="211" y="14852"/>
                  </a:lnTo>
                  <a:lnTo>
                    <a:pt x="368" y="15324"/>
                  </a:lnTo>
                  <a:lnTo>
                    <a:pt x="526" y="15692"/>
                  </a:lnTo>
                  <a:lnTo>
                    <a:pt x="683" y="15954"/>
                  </a:lnTo>
                  <a:lnTo>
                    <a:pt x="841" y="16216"/>
                  </a:lnTo>
                  <a:lnTo>
                    <a:pt x="1050" y="16426"/>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6"/>
                  </a:lnTo>
                  <a:lnTo>
                    <a:pt x="6193" y="16426"/>
                  </a:lnTo>
                  <a:lnTo>
                    <a:pt x="6403" y="16216"/>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19"/>
                  </a:lnTo>
                  <a:lnTo>
                    <a:pt x="4567" y="15482"/>
                  </a:lnTo>
                  <a:lnTo>
                    <a:pt x="4409" y="15534"/>
                  </a:lnTo>
                  <a:lnTo>
                    <a:pt x="4199" y="15639"/>
                  </a:lnTo>
                  <a:lnTo>
                    <a:pt x="3727" y="15692"/>
                  </a:lnTo>
                  <a:lnTo>
                    <a:pt x="3464" y="15639"/>
                  </a:lnTo>
                  <a:lnTo>
                    <a:pt x="3202" y="15639"/>
                  </a:lnTo>
                  <a:lnTo>
                    <a:pt x="2835" y="15482"/>
                  </a:lnTo>
                  <a:lnTo>
                    <a:pt x="2572" y="15219"/>
                  </a:lnTo>
                  <a:lnTo>
                    <a:pt x="2362" y="14957"/>
                  </a:lnTo>
                  <a:lnTo>
                    <a:pt x="2257" y="14642"/>
                  </a:lnTo>
                  <a:lnTo>
                    <a:pt x="2152" y="14380"/>
                  </a:lnTo>
                  <a:lnTo>
                    <a:pt x="2100" y="13855"/>
                  </a:lnTo>
                  <a:lnTo>
                    <a:pt x="2048" y="12700"/>
                  </a:lnTo>
                  <a:lnTo>
                    <a:pt x="2100" y="11126"/>
                  </a:lnTo>
                  <a:lnTo>
                    <a:pt x="7191" y="11126"/>
                  </a:lnTo>
                  <a:lnTo>
                    <a:pt x="7191" y="8082"/>
                  </a:lnTo>
                  <a:lnTo>
                    <a:pt x="7138" y="7400"/>
                  </a:lnTo>
                  <a:lnTo>
                    <a:pt x="7086" y="6928"/>
                  </a:lnTo>
                  <a:lnTo>
                    <a:pt x="6981" y="6455"/>
                  </a:lnTo>
                  <a:lnTo>
                    <a:pt x="6823" y="6036"/>
                  </a:lnTo>
                  <a:lnTo>
                    <a:pt x="6666" y="5668"/>
                  </a:lnTo>
                  <a:lnTo>
                    <a:pt x="6456" y="5353"/>
                  </a:lnTo>
                  <a:lnTo>
                    <a:pt x="6246" y="5091"/>
                  </a:lnTo>
                  <a:lnTo>
                    <a:pt x="5983" y="4829"/>
                  </a:lnTo>
                  <a:lnTo>
                    <a:pt x="5721" y="4671"/>
                  </a:lnTo>
                  <a:lnTo>
                    <a:pt x="5459" y="4514"/>
                  </a:lnTo>
                  <a:lnTo>
                    <a:pt x="4881" y="4304"/>
                  </a:lnTo>
                  <a:lnTo>
                    <a:pt x="4357" y="4199"/>
                  </a:lnTo>
                  <a:lnTo>
                    <a:pt x="3884" y="41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16" name="Google Shape;1716;p29"/>
            <p:cNvSpPr/>
            <p:nvPr/>
          </p:nvSpPr>
          <p:spPr>
            <a:xfrm>
              <a:off x="1697627" y="3164358"/>
              <a:ext cx="43515" cy="104999"/>
            </a:xfrm>
            <a:custGeom>
              <a:avLst/>
              <a:gdLst/>
              <a:ahLst/>
              <a:cxnLst/>
              <a:rect l="l" t="t" r="r" b="b"/>
              <a:pathLst>
                <a:path w="5354" h="12911" extrusionOk="0">
                  <a:moveTo>
                    <a:pt x="4986" y="0"/>
                  </a:moveTo>
                  <a:lnTo>
                    <a:pt x="4618" y="53"/>
                  </a:lnTo>
                  <a:lnTo>
                    <a:pt x="4251" y="105"/>
                  </a:lnTo>
                  <a:lnTo>
                    <a:pt x="3989" y="210"/>
                  </a:lnTo>
                  <a:lnTo>
                    <a:pt x="3674" y="368"/>
                  </a:lnTo>
                  <a:lnTo>
                    <a:pt x="3464" y="525"/>
                  </a:lnTo>
                  <a:lnTo>
                    <a:pt x="2992" y="892"/>
                  </a:lnTo>
                  <a:lnTo>
                    <a:pt x="2624" y="1312"/>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1"/>
                  </a:lnTo>
                  <a:lnTo>
                    <a:pt x="2624" y="3149"/>
                  </a:lnTo>
                  <a:lnTo>
                    <a:pt x="2887" y="2834"/>
                  </a:lnTo>
                  <a:lnTo>
                    <a:pt x="3201" y="2572"/>
                  </a:lnTo>
                  <a:lnTo>
                    <a:pt x="3569" y="2362"/>
                  </a:lnTo>
                  <a:lnTo>
                    <a:pt x="3936" y="2257"/>
                  </a:lnTo>
                  <a:lnTo>
                    <a:pt x="4304" y="2204"/>
                  </a:lnTo>
                  <a:lnTo>
                    <a:pt x="4671" y="2152"/>
                  </a:lnTo>
                  <a:lnTo>
                    <a:pt x="5353" y="2152"/>
                  </a:lnTo>
                  <a:lnTo>
                    <a:pt x="5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17" name="Google Shape;1717;p29"/>
            <p:cNvSpPr/>
            <p:nvPr/>
          </p:nvSpPr>
          <p:spPr>
            <a:xfrm>
              <a:off x="1749237" y="3126802"/>
              <a:ext cx="16214" cy="142555"/>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18" name="Google Shape;1718;p29"/>
            <p:cNvSpPr/>
            <p:nvPr/>
          </p:nvSpPr>
          <p:spPr>
            <a:xfrm>
              <a:off x="1782080" y="3164358"/>
              <a:ext cx="60574" cy="137862"/>
            </a:xfrm>
            <a:custGeom>
              <a:avLst/>
              <a:gdLst/>
              <a:ahLst/>
              <a:cxnLst/>
              <a:rect l="l" t="t" r="r" b="b"/>
              <a:pathLst>
                <a:path w="7453" h="16952" extrusionOk="0">
                  <a:moveTo>
                    <a:pt x="3936" y="1627"/>
                  </a:moveTo>
                  <a:lnTo>
                    <a:pt x="4146" y="1680"/>
                  </a:lnTo>
                  <a:lnTo>
                    <a:pt x="4408" y="1785"/>
                  </a:lnTo>
                  <a:lnTo>
                    <a:pt x="4566" y="1837"/>
                  </a:lnTo>
                  <a:lnTo>
                    <a:pt x="4881" y="2099"/>
                  </a:lnTo>
                  <a:lnTo>
                    <a:pt x="5091" y="2414"/>
                  </a:lnTo>
                  <a:lnTo>
                    <a:pt x="5248" y="2729"/>
                  </a:lnTo>
                  <a:lnTo>
                    <a:pt x="5301" y="3044"/>
                  </a:lnTo>
                  <a:lnTo>
                    <a:pt x="5405" y="3569"/>
                  </a:lnTo>
                  <a:lnTo>
                    <a:pt x="5458" y="5038"/>
                  </a:lnTo>
                  <a:lnTo>
                    <a:pt x="5510" y="6508"/>
                  </a:lnTo>
                  <a:lnTo>
                    <a:pt x="5458" y="8659"/>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8"/>
                  </a:lnTo>
                  <a:lnTo>
                    <a:pt x="2729" y="11283"/>
                  </a:lnTo>
                  <a:lnTo>
                    <a:pt x="2572" y="11126"/>
                  </a:lnTo>
                  <a:lnTo>
                    <a:pt x="2467" y="10916"/>
                  </a:lnTo>
                  <a:lnTo>
                    <a:pt x="2362" y="10706"/>
                  </a:lnTo>
                  <a:lnTo>
                    <a:pt x="2257" y="10444"/>
                  </a:lnTo>
                  <a:lnTo>
                    <a:pt x="2152" y="9761"/>
                  </a:lnTo>
                  <a:lnTo>
                    <a:pt x="2099" y="8974"/>
                  </a:lnTo>
                  <a:lnTo>
                    <a:pt x="2099" y="6823"/>
                  </a:lnTo>
                  <a:lnTo>
                    <a:pt x="2099" y="4881"/>
                  </a:lnTo>
                  <a:lnTo>
                    <a:pt x="2152" y="3359"/>
                  </a:lnTo>
                  <a:lnTo>
                    <a:pt x="2204" y="2887"/>
                  </a:lnTo>
                  <a:lnTo>
                    <a:pt x="2257" y="2572"/>
                  </a:lnTo>
                  <a:lnTo>
                    <a:pt x="2414" y="2309"/>
                  </a:lnTo>
                  <a:lnTo>
                    <a:pt x="2572" y="2047"/>
                  </a:lnTo>
                  <a:lnTo>
                    <a:pt x="2834" y="1837"/>
                  </a:lnTo>
                  <a:lnTo>
                    <a:pt x="3201" y="1680"/>
                  </a:lnTo>
                  <a:lnTo>
                    <a:pt x="3621" y="1627"/>
                  </a:lnTo>
                  <a:close/>
                  <a:moveTo>
                    <a:pt x="2991" y="0"/>
                  </a:moveTo>
                  <a:lnTo>
                    <a:pt x="2519" y="53"/>
                  </a:lnTo>
                  <a:lnTo>
                    <a:pt x="2047" y="158"/>
                  </a:lnTo>
                  <a:lnTo>
                    <a:pt x="1627" y="368"/>
                  </a:lnTo>
                  <a:lnTo>
                    <a:pt x="1207" y="630"/>
                  </a:lnTo>
                  <a:lnTo>
                    <a:pt x="892" y="945"/>
                  </a:lnTo>
                  <a:lnTo>
                    <a:pt x="577" y="1365"/>
                  </a:lnTo>
                  <a:lnTo>
                    <a:pt x="315" y="1837"/>
                  </a:lnTo>
                  <a:lnTo>
                    <a:pt x="158" y="2414"/>
                  </a:lnTo>
                  <a:lnTo>
                    <a:pt x="53" y="3306"/>
                  </a:lnTo>
                  <a:lnTo>
                    <a:pt x="0" y="4513"/>
                  </a:lnTo>
                  <a:lnTo>
                    <a:pt x="0" y="6770"/>
                  </a:lnTo>
                  <a:lnTo>
                    <a:pt x="0" y="8817"/>
                  </a:lnTo>
                  <a:lnTo>
                    <a:pt x="53" y="9919"/>
                  </a:lnTo>
                  <a:lnTo>
                    <a:pt x="158" y="10706"/>
                  </a:lnTo>
                  <a:lnTo>
                    <a:pt x="315" y="11231"/>
                  </a:lnTo>
                  <a:lnTo>
                    <a:pt x="472" y="11651"/>
                  </a:lnTo>
                  <a:lnTo>
                    <a:pt x="735" y="12070"/>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333"/>
                  </a:lnTo>
                  <a:lnTo>
                    <a:pt x="5196" y="12070"/>
                  </a:lnTo>
                  <a:lnTo>
                    <a:pt x="5458" y="11651"/>
                  </a:lnTo>
                  <a:lnTo>
                    <a:pt x="5458" y="16951"/>
                  </a:lnTo>
                  <a:lnTo>
                    <a:pt x="7452" y="16951"/>
                  </a:lnTo>
                  <a:lnTo>
                    <a:pt x="7452" y="210"/>
                  </a:lnTo>
                  <a:lnTo>
                    <a:pt x="5510" y="210"/>
                  </a:lnTo>
                  <a:lnTo>
                    <a:pt x="5510" y="1575"/>
                  </a:lnTo>
                  <a:lnTo>
                    <a:pt x="5196" y="1102"/>
                  </a:lnTo>
                  <a:lnTo>
                    <a:pt x="4986" y="840"/>
                  </a:lnTo>
                  <a:lnTo>
                    <a:pt x="4723" y="578"/>
                  </a:lnTo>
                  <a:lnTo>
                    <a:pt x="4356" y="315"/>
                  </a:lnTo>
                  <a:lnTo>
                    <a:pt x="3989" y="158"/>
                  </a:lnTo>
                  <a:lnTo>
                    <a:pt x="3516" y="53"/>
                  </a:lnTo>
                  <a:lnTo>
                    <a:pt x="29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19" name="Google Shape;1719;p29"/>
            <p:cNvSpPr/>
            <p:nvPr/>
          </p:nvSpPr>
          <p:spPr>
            <a:xfrm>
              <a:off x="1860982" y="3166066"/>
              <a:ext cx="59298" cy="105422"/>
            </a:xfrm>
            <a:custGeom>
              <a:avLst/>
              <a:gdLst/>
              <a:ahLst/>
              <a:cxnLst/>
              <a:rect l="l" t="t" r="r" b="b"/>
              <a:pathLst>
                <a:path w="7296" h="12963" extrusionOk="0">
                  <a:moveTo>
                    <a:pt x="1" y="0"/>
                  </a:moveTo>
                  <a:lnTo>
                    <a:pt x="1" y="8030"/>
                  </a:lnTo>
                  <a:lnTo>
                    <a:pt x="1" y="9446"/>
                  </a:lnTo>
                  <a:lnTo>
                    <a:pt x="106" y="10496"/>
                  </a:lnTo>
                  <a:lnTo>
                    <a:pt x="158" y="10916"/>
                  </a:lnTo>
                  <a:lnTo>
                    <a:pt x="263" y="11283"/>
                  </a:lnTo>
                  <a:lnTo>
                    <a:pt x="421" y="11651"/>
                  </a:lnTo>
                  <a:lnTo>
                    <a:pt x="578" y="11965"/>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5"/>
                  </a:lnTo>
                  <a:lnTo>
                    <a:pt x="5354" y="11546"/>
                  </a:lnTo>
                  <a:lnTo>
                    <a:pt x="5354" y="12700"/>
                  </a:lnTo>
                  <a:lnTo>
                    <a:pt x="7295" y="12700"/>
                  </a:lnTo>
                  <a:lnTo>
                    <a:pt x="7295" y="0"/>
                  </a:lnTo>
                  <a:lnTo>
                    <a:pt x="5301" y="0"/>
                  </a:lnTo>
                  <a:lnTo>
                    <a:pt x="5301" y="8344"/>
                  </a:lnTo>
                  <a:lnTo>
                    <a:pt x="5249" y="9341"/>
                  </a:lnTo>
                  <a:lnTo>
                    <a:pt x="5196" y="9866"/>
                  </a:lnTo>
                  <a:lnTo>
                    <a:pt x="5039" y="10339"/>
                  </a:lnTo>
                  <a:lnTo>
                    <a:pt x="4829" y="10811"/>
                  </a:lnTo>
                  <a:lnTo>
                    <a:pt x="4724" y="10968"/>
                  </a:lnTo>
                  <a:lnTo>
                    <a:pt x="4514" y="11126"/>
                  </a:lnTo>
                  <a:lnTo>
                    <a:pt x="4357" y="11231"/>
                  </a:lnTo>
                  <a:lnTo>
                    <a:pt x="4094" y="11336"/>
                  </a:lnTo>
                  <a:lnTo>
                    <a:pt x="3832" y="11388"/>
                  </a:lnTo>
                  <a:lnTo>
                    <a:pt x="3517" y="11441"/>
                  </a:lnTo>
                  <a:lnTo>
                    <a:pt x="3255" y="11388"/>
                  </a:lnTo>
                  <a:lnTo>
                    <a:pt x="3045" y="11336"/>
                  </a:lnTo>
                  <a:lnTo>
                    <a:pt x="2887" y="11283"/>
                  </a:lnTo>
                  <a:lnTo>
                    <a:pt x="2677" y="11178"/>
                  </a:lnTo>
                  <a:lnTo>
                    <a:pt x="2415" y="10968"/>
                  </a:lnTo>
                  <a:lnTo>
                    <a:pt x="2257" y="10706"/>
                  </a:lnTo>
                  <a:lnTo>
                    <a:pt x="2152" y="10391"/>
                  </a:lnTo>
                  <a:lnTo>
                    <a:pt x="2100" y="10076"/>
                  </a:lnTo>
                  <a:lnTo>
                    <a:pt x="2047" y="9551"/>
                  </a:lnTo>
                  <a:lnTo>
                    <a:pt x="2047" y="8344"/>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20" name="Google Shape;1720;p29"/>
            <p:cNvSpPr/>
            <p:nvPr/>
          </p:nvSpPr>
          <p:spPr>
            <a:xfrm>
              <a:off x="1936909" y="3164358"/>
              <a:ext cx="58014" cy="107129"/>
            </a:xfrm>
            <a:custGeom>
              <a:avLst/>
              <a:gdLst/>
              <a:ahLst/>
              <a:cxnLst/>
              <a:rect l="l" t="t" r="r" b="b"/>
              <a:pathLst>
                <a:path w="7138" h="13173" extrusionOk="0">
                  <a:moveTo>
                    <a:pt x="3936" y="1575"/>
                  </a:moveTo>
                  <a:lnTo>
                    <a:pt x="4146" y="1627"/>
                  </a:lnTo>
                  <a:lnTo>
                    <a:pt x="4356" y="1732"/>
                  </a:lnTo>
                  <a:lnTo>
                    <a:pt x="4566" y="1837"/>
                  </a:lnTo>
                  <a:lnTo>
                    <a:pt x="4828" y="2099"/>
                  </a:lnTo>
                  <a:lnTo>
                    <a:pt x="4986" y="2414"/>
                  </a:lnTo>
                  <a:lnTo>
                    <a:pt x="5143" y="2782"/>
                  </a:lnTo>
                  <a:lnTo>
                    <a:pt x="5196" y="3149"/>
                  </a:lnTo>
                  <a:lnTo>
                    <a:pt x="5248" y="3779"/>
                  </a:lnTo>
                  <a:lnTo>
                    <a:pt x="5248" y="5353"/>
                  </a:lnTo>
                  <a:lnTo>
                    <a:pt x="2047" y="5353"/>
                  </a:lnTo>
                  <a:lnTo>
                    <a:pt x="2047" y="3464"/>
                  </a:lnTo>
                  <a:lnTo>
                    <a:pt x="2099" y="2992"/>
                  </a:lnTo>
                  <a:lnTo>
                    <a:pt x="2204" y="2624"/>
                  </a:lnTo>
                  <a:lnTo>
                    <a:pt x="2309" y="2309"/>
                  </a:lnTo>
                  <a:lnTo>
                    <a:pt x="2414" y="2099"/>
                  </a:lnTo>
                  <a:lnTo>
                    <a:pt x="2572" y="1942"/>
                  </a:lnTo>
                  <a:lnTo>
                    <a:pt x="2782" y="1785"/>
                  </a:lnTo>
                  <a:lnTo>
                    <a:pt x="2991" y="1680"/>
                  </a:lnTo>
                  <a:lnTo>
                    <a:pt x="3306" y="1575"/>
                  </a:lnTo>
                  <a:close/>
                  <a:moveTo>
                    <a:pt x="3464" y="0"/>
                  </a:moveTo>
                  <a:lnTo>
                    <a:pt x="2886" y="53"/>
                  </a:lnTo>
                  <a:lnTo>
                    <a:pt x="2414" y="158"/>
                  </a:lnTo>
                  <a:lnTo>
                    <a:pt x="1942" y="263"/>
                  </a:lnTo>
                  <a:lnTo>
                    <a:pt x="1574" y="473"/>
                  </a:lnTo>
                  <a:lnTo>
                    <a:pt x="1207" y="683"/>
                  </a:lnTo>
                  <a:lnTo>
                    <a:pt x="945" y="945"/>
                  </a:lnTo>
                  <a:lnTo>
                    <a:pt x="682" y="1260"/>
                  </a:lnTo>
                  <a:lnTo>
                    <a:pt x="525" y="1627"/>
                  </a:lnTo>
                  <a:lnTo>
                    <a:pt x="367" y="1994"/>
                  </a:lnTo>
                  <a:lnTo>
                    <a:pt x="210" y="2362"/>
                  </a:lnTo>
                  <a:lnTo>
                    <a:pt x="53" y="3254"/>
                  </a:lnTo>
                  <a:lnTo>
                    <a:pt x="0" y="4199"/>
                  </a:lnTo>
                  <a:lnTo>
                    <a:pt x="0" y="5248"/>
                  </a:lnTo>
                  <a:lnTo>
                    <a:pt x="0" y="8240"/>
                  </a:lnTo>
                  <a:lnTo>
                    <a:pt x="53" y="9919"/>
                  </a:lnTo>
                  <a:lnTo>
                    <a:pt x="105" y="10391"/>
                  </a:lnTo>
                  <a:lnTo>
                    <a:pt x="158" y="10706"/>
                  </a:lnTo>
                  <a:lnTo>
                    <a:pt x="315" y="11178"/>
                  </a:lnTo>
                  <a:lnTo>
                    <a:pt x="472" y="11546"/>
                  </a:lnTo>
                  <a:lnTo>
                    <a:pt x="630" y="11808"/>
                  </a:lnTo>
                  <a:lnTo>
                    <a:pt x="840" y="12070"/>
                  </a:lnTo>
                  <a:lnTo>
                    <a:pt x="997" y="12280"/>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0"/>
                  </a:lnTo>
                  <a:lnTo>
                    <a:pt x="6140" y="12280"/>
                  </a:lnTo>
                  <a:lnTo>
                    <a:pt x="6403" y="12070"/>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3"/>
                  </a:lnTo>
                  <a:lnTo>
                    <a:pt x="4513" y="11336"/>
                  </a:lnTo>
                  <a:lnTo>
                    <a:pt x="4356" y="11388"/>
                  </a:lnTo>
                  <a:lnTo>
                    <a:pt x="4146" y="11493"/>
                  </a:lnTo>
                  <a:lnTo>
                    <a:pt x="3674" y="11546"/>
                  </a:lnTo>
                  <a:lnTo>
                    <a:pt x="3411" y="11493"/>
                  </a:lnTo>
                  <a:lnTo>
                    <a:pt x="3201" y="11493"/>
                  </a:lnTo>
                  <a:lnTo>
                    <a:pt x="2782" y="11336"/>
                  </a:lnTo>
                  <a:lnTo>
                    <a:pt x="2519" y="11073"/>
                  </a:lnTo>
                  <a:lnTo>
                    <a:pt x="2309" y="10811"/>
                  </a:lnTo>
                  <a:lnTo>
                    <a:pt x="2204" y="10496"/>
                  </a:lnTo>
                  <a:lnTo>
                    <a:pt x="2152" y="10234"/>
                  </a:lnTo>
                  <a:lnTo>
                    <a:pt x="2047" y="9709"/>
                  </a:lnTo>
                  <a:lnTo>
                    <a:pt x="2047" y="8554"/>
                  </a:lnTo>
                  <a:lnTo>
                    <a:pt x="2047" y="6980"/>
                  </a:lnTo>
                  <a:lnTo>
                    <a:pt x="7137" y="6980"/>
                  </a:lnTo>
                  <a:lnTo>
                    <a:pt x="7137" y="3936"/>
                  </a:lnTo>
                  <a:lnTo>
                    <a:pt x="7085" y="3254"/>
                  </a:lnTo>
                  <a:lnTo>
                    <a:pt x="7032" y="2782"/>
                  </a:lnTo>
                  <a:lnTo>
                    <a:pt x="6927" y="2309"/>
                  </a:lnTo>
                  <a:lnTo>
                    <a:pt x="6822" y="1890"/>
                  </a:lnTo>
                  <a:lnTo>
                    <a:pt x="6613" y="1522"/>
                  </a:lnTo>
                  <a:lnTo>
                    <a:pt x="6403" y="1207"/>
                  </a:lnTo>
                  <a:lnTo>
                    <a:pt x="6193" y="945"/>
                  </a:lnTo>
                  <a:lnTo>
                    <a:pt x="5930" y="683"/>
                  </a:lnTo>
                  <a:lnTo>
                    <a:pt x="5668" y="525"/>
                  </a:lnTo>
                  <a:lnTo>
                    <a:pt x="5405" y="368"/>
                  </a:lnTo>
                  <a:lnTo>
                    <a:pt x="4881" y="158"/>
                  </a:lnTo>
                  <a:lnTo>
                    <a:pt x="4303"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21" name="Google Shape;1721;p29"/>
            <p:cNvSpPr/>
            <p:nvPr/>
          </p:nvSpPr>
          <p:spPr>
            <a:xfrm>
              <a:off x="2057188" y="3164358"/>
              <a:ext cx="58437" cy="107129"/>
            </a:xfrm>
            <a:custGeom>
              <a:avLst/>
              <a:gdLst/>
              <a:ahLst/>
              <a:cxnLst/>
              <a:rect l="l" t="t" r="r" b="b"/>
              <a:pathLst>
                <a:path w="7190" h="13173" extrusionOk="0">
                  <a:moveTo>
                    <a:pt x="3097" y="0"/>
                  </a:moveTo>
                  <a:lnTo>
                    <a:pt x="2519"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0"/>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0"/>
                  </a:lnTo>
                  <a:lnTo>
                    <a:pt x="6298" y="12175"/>
                  </a:lnTo>
                  <a:lnTo>
                    <a:pt x="6560" y="11861"/>
                  </a:lnTo>
                  <a:lnTo>
                    <a:pt x="6718" y="11546"/>
                  </a:lnTo>
                  <a:lnTo>
                    <a:pt x="6875" y="11178"/>
                  </a:lnTo>
                  <a:lnTo>
                    <a:pt x="6980" y="10759"/>
                  </a:lnTo>
                  <a:lnTo>
                    <a:pt x="7137" y="9971"/>
                  </a:lnTo>
                  <a:lnTo>
                    <a:pt x="7190" y="9079"/>
                  </a:lnTo>
                  <a:lnTo>
                    <a:pt x="7190" y="8187"/>
                  </a:lnTo>
                  <a:lnTo>
                    <a:pt x="5248" y="8187"/>
                  </a:lnTo>
                  <a:lnTo>
                    <a:pt x="5248" y="8974"/>
                  </a:lnTo>
                  <a:lnTo>
                    <a:pt x="5248" y="9604"/>
                  </a:lnTo>
                  <a:lnTo>
                    <a:pt x="5143" y="10181"/>
                  </a:lnTo>
                  <a:lnTo>
                    <a:pt x="5038" y="10654"/>
                  </a:lnTo>
                  <a:lnTo>
                    <a:pt x="4828"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4"/>
                  </a:lnTo>
                  <a:lnTo>
                    <a:pt x="5091" y="2362"/>
                  </a:lnTo>
                  <a:lnTo>
                    <a:pt x="5196" y="2834"/>
                  </a:lnTo>
                  <a:lnTo>
                    <a:pt x="5248" y="3411"/>
                  </a:lnTo>
                  <a:lnTo>
                    <a:pt x="5248" y="4828"/>
                  </a:lnTo>
                  <a:lnTo>
                    <a:pt x="7190" y="4828"/>
                  </a:lnTo>
                  <a:lnTo>
                    <a:pt x="7190" y="3884"/>
                  </a:lnTo>
                  <a:lnTo>
                    <a:pt x="7137" y="2992"/>
                  </a:lnTo>
                  <a:lnTo>
                    <a:pt x="7033" y="2204"/>
                  </a:lnTo>
                  <a:lnTo>
                    <a:pt x="6928" y="1837"/>
                  </a:lnTo>
                  <a:lnTo>
                    <a:pt x="6770" y="1470"/>
                  </a:lnTo>
                  <a:lnTo>
                    <a:pt x="6560" y="1155"/>
                  </a:lnTo>
                  <a:lnTo>
                    <a:pt x="6350"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22" name="Google Shape;1722;p29"/>
            <p:cNvSpPr/>
            <p:nvPr/>
          </p:nvSpPr>
          <p:spPr>
            <a:xfrm>
              <a:off x="2126710" y="3164358"/>
              <a:ext cx="64841" cy="107129"/>
            </a:xfrm>
            <a:custGeom>
              <a:avLst/>
              <a:gdLst/>
              <a:ahLst/>
              <a:cxnLst/>
              <a:rect l="l" t="t" r="r" b="b"/>
              <a:pathLst>
                <a:path w="7978" h="13173" extrusionOk="0">
                  <a:moveTo>
                    <a:pt x="5353" y="5668"/>
                  </a:moveTo>
                  <a:lnTo>
                    <a:pt x="5353" y="8817"/>
                  </a:lnTo>
                  <a:lnTo>
                    <a:pt x="5301" y="9551"/>
                  </a:lnTo>
                  <a:lnTo>
                    <a:pt x="5301" y="9919"/>
                  </a:lnTo>
                  <a:lnTo>
                    <a:pt x="5196" y="10234"/>
                  </a:lnTo>
                  <a:lnTo>
                    <a:pt x="5143" y="10549"/>
                  </a:lnTo>
                  <a:lnTo>
                    <a:pt x="4986" y="10811"/>
                  </a:lnTo>
                  <a:lnTo>
                    <a:pt x="4776" y="11073"/>
                  </a:lnTo>
                  <a:lnTo>
                    <a:pt x="4514" y="11283"/>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4" y="13120"/>
                  </a:lnTo>
                  <a:lnTo>
                    <a:pt x="2887"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57" y="12385"/>
                  </a:lnTo>
                  <a:lnTo>
                    <a:pt x="7452" y="12175"/>
                  </a:lnTo>
                  <a:lnTo>
                    <a:pt x="7400" y="11861"/>
                  </a:lnTo>
                  <a:lnTo>
                    <a:pt x="7400" y="11441"/>
                  </a:lnTo>
                  <a:lnTo>
                    <a:pt x="7348" y="10234"/>
                  </a:lnTo>
                  <a:lnTo>
                    <a:pt x="7348" y="4146"/>
                  </a:lnTo>
                  <a:lnTo>
                    <a:pt x="7348" y="3044"/>
                  </a:lnTo>
                  <a:lnTo>
                    <a:pt x="7295"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23" name="Google Shape;1723;p29"/>
            <p:cNvSpPr/>
            <p:nvPr/>
          </p:nvSpPr>
          <p:spPr>
            <a:xfrm>
              <a:off x="2204767" y="3164358"/>
              <a:ext cx="59290" cy="104999"/>
            </a:xfrm>
            <a:custGeom>
              <a:avLst/>
              <a:gdLst/>
              <a:ahLst/>
              <a:cxnLst/>
              <a:rect l="l" t="t" r="r" b="b"/>
              <a:pathLst>
                <a:path w="7295" h="12911" extrusionOk="0">
                  <a:moveTo>
                    <a:pt x="4671" y="0"/>
                  </a:moveTo>
                  <a:lnTo>
                    <a:pt x="4094" y="53"/>
                  </a:lnTo>
                  <a:lnTo>
                    <a:pt x="3621" y="158"/>
                  </a:lnTo>
                  <a:lnTo>
                    <a:pt x="3201" y="315"/>
                  </a:lnTo>
                  <a:lnTo>
                    <a:pt x="2887"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2" y="1050"/>
                  </a:lnTo>
                  <a:lnTo>
                    <a:pt x="6665" y="787"/>
                  </a:lnTo>
                  <a:lnTo>
                    <a:pt x="6455" y="578"/>
                  </a:lnTo>
                  <a:lnTo>
                    <a:pt x="6193" y="368"/>
                  </a:lnTo>
                  <a:lnTo>
                    <a:pt x="5878" y="210"/>
                  </a:lnTo>
                  <a:lnTo>
                    <a:pt x="5510"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24" name="Google Shape;1724;p29"/>
            <p:cNvSpPr/>
            <p:nvPr/>
          </p:nvSpPr>
          <p:spPr>
            <a:xfrm>
              <a:off x="2277272" y="3164358"/>
              <a:ext cx="64841" cy="107129"/>
            </a:xfrm>
            <a:custGeom>
              <a:avLst/>
              <a:gdLst/>
              <a:ahLst/>
              <a:cxnLst/>
              <a:rect l="l" t="t" r="r" b="b"/>
              <a:pathLst>
                <a:path w="7978" h="13173" extrusionOk="0">
                  <a:moveTo>
                    <a:pt x="5354" y="5668"/>
                  </a:moveTo>
                  <a:lnTo>
                    <a:pt x="5354"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1"/>
                  </a:lnTo>
                  <a:lnTo>
                    <a:pt x="2100" y="9289"/>
                  </a:lnTo>
                  <a:lnTo>
                    <a:pt x="2205" y="8817"/>
                  </a:lnTo>
                  <a:lnTo>
                    <a:pt x="2310" y="8449"/>
                  </a:lnTo>
                  <a:lnTo>
                    <a:pt x="2520" y="8135"/>
                  </a:lnTo>
                  <a:lnTo>
                    <a:pt x="2782" y="7820"/>
                  </a:lnTo>
                  <a:lnTo>
                    <a:pt x="3044" y="7557"/>
                  </a:lnTo>
                  <a:lnTo>
                    <a:pt x="3674" y="7032"/>
                  </a:lnTo>
                  <a:lnTo>
                    <a:pt x="4671" y="6298"/>
                  </a:lnTo>
                  <a:lnTo>
                    <a:pt x="5354" y="5668"/>
                  </a:lnTo>
                  <a:close/>
                  <a:moveTo>
                    <a:pt x="3307" y="0"/>
                  </a:moveTo>
                  <a:lnTo>
                    <a:pt x="2835"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5" y="1994"/>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1"/>
                  </a:lnTo>
                  <a:lnTo>
                    <a:pt x="4671" y="4461"/>
                  </a:lnTo>
                  <a:lnTo>
                    <a:pt x="4042" y="4933"/>
                  </a:lnTo>
                  <a:lnTo>
                    <a:pt x="2152" y="6245"/>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5"/>
                  </a:lnTo>
                  <a:lnTo>
                    <a:pt x="945" y="12490"/>
                  </a:lnTo>
                  <a:lnTo>
                    <a:pt x="1313" y="12753"/>
                  </a:lnTo>
                  <a:lnTo>
                    <a:pt x="1680" y="12963"/>
                  </a:lnTo>
                  <a:lnTo>
                    <a:pt x="2047" y="13068"/>
                  </a:lnTo>
                  <a:lnTo>
                    <a:pt x="2415" y="13120"/>
                  </a:lnTo>
                  <a:lnTo>
                    <a:pt x="2835" y="13173"/>
                  </a:lnTo>
                  <a:lnTo>
                    <a:pt x="3464" y="13120"/>
                  </a:lnTo>
                  <a:lnTo>
                    <a:pt x="3937" y="12963"/>
                  </a:lnTo>
                  <a:lnTo>
                    <a:pt x="4356" y="12753"/>
                  </a:lnTo>
                  <a:lnTo>
                    <a:pt x="4724" y="12490"/>
                  </a:lnTo>
                  <a:lnTo>
                    <a:pt x="4986" y="12175"/>
                  </a:lnTo>
                  <a:lnTo>
                    <a:pt x="5196" y="11913"/>
                  </a:lnTo>
                  <a:lnTo>
                    <a:pt x="5458" y="11388"/>
                  </a:lnTo>
                  <a:lnTo>
                    <a:pt x="5458" y="12910"/>
                  </a:lnTo>
                  <a:lnTo>
                    <a:pt x="7977" y="12910"/>
                  </a:lnTo>
                  <a:lnTo>
                    <a:pt x="7768" y="12753"/>
                  </a:lnTo>
                  <a:lnTo>
                    <a:pt x="7663"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25" name="Google Shape;1725;p29"/>
            <p:cNvSpPr/>
            <p:nvPr/>
          </p:nvSpPr>
          <p:spPr>
            <a:xfrm>
              <a:off x="2353622" y="3123810"/>
              <a:ext cx="60997" cy="147678"/>
            </a:xfrm>
            <a:custGeom>
              <a:avLst/>
              <a:gdLst/>
              <a:ahLst/>
              <a:cxnLst/>
              <a:rect l="l" t="t" r="r" b="b"/>
              <a:pathLst>
                <a:path w="7505" h="18159" extrusionOk="0">
                  <a:moveTo>
                    <a:pt x="3726" y="6561"/>
                  </a:moveTo>
                  <a:lnTo>
                    <a:pt x="4041" y="6613"/>
                  </a:lnTo>
                  <a:lnTo>
                    <a:pt x="4304" y="6666"/>
                  </a:lnTo>
                  <a:lnTo>
                    <a:pt x="4566" y="6771"/>
                  </a:lnTo>
                  <a:lnTo>
                    <a:pt x="4776" y="6928"/>
                  </a:lnTo>
                  <a:lnTo>
                    <a:pt x="4933" y="7138"/>
                  </a:lnTo>
                  <a:lnTo>
                    <a:pt x="5091" y="7348"/>
                  </a:lnTo>
                  <a:lnTo>
                    <a:pt x="5196" y="7663"/>
                  </a:lnTo>
                  <a:lnTo>
                    <a:pt x="5301" y="7978"/>
                  </a:lnTo>
                  <a:lnTo>
                    <a:pt x="5458" y="8660"/>
                  </a:lnTo>
                  <a:lnTo>
                    <a:pt x="5511" y="9552"/>
                  </a:lnTo>
                  <a:lnTo>
                    <a:pt x="5511" y="10497"/>
                  </a:lnTo>
                  <a:lnTo>
                    <a:pt x="5511" y="11599"/>
                  </a:lnTo>
                  <a:lnTo>
                    <a:pt x="5458" y="13750"/>
                  </a:lnTo>
                  <a:lnTo>
                    <a:pt x="5353" y="14590"/>
                  </a:lnTo>
                  <a:lnTo>
                    <a:pt x="5248" y="15272"/>
                  </a:lnTo>
                  <a:lnTo>
                    <a:pt x="5143" y="15587"/>
                  </a:lnTo>
                  <a:lnTo>
                    <a:pt x="5038" y="15849"/>
                  </a:lnTo>
                  <a:lnTo>
                    <a:pt x="4881" y="16059"/>
                  </a:lnTo>
                  <a:lnTo>
                    <a:pt x="4724" y="16217"/>
                  </a:lnTo>
                  <a:lnTo>
                    <a:pt x="4514" y="16374"/>
                  </a:lnTo>
                  <a:lnTo>
                    <a:pt x="4304" y="16479"/>
                  </a:lnTo>
                  <a:lnTo>
                    <a:pt x="4041" y="16532"/>
                  </a:lnTo>
                  <a:lnTo>
                    <a:pt x="3464" y="16532"/>
                  </a:lnTo>
                  <a:lnTo>
                    <a:pt x="3202" y="16479"/>
                  </a:lnTo>
                  <a:lnTo>
                    <a:pt x="2992" y="16427"/>
                  </a:lnTo>
                  <a:lnTo>
                    <a:pt x="2834" y="16322"/>
                  </a:lnTo>
                  <a:lnTo>
                    <a:pt x="2572" y="16059"/>
                  </a:lnTo>
                  <a:lnTo>
                    <a:pt x="2362" y="15745"/>
                  </a:lnTo>
                  <a:lnTo>
                    <a:pt x="2257" y="15430"/>
                  </a:lnTo>
                  <a:lnTo>
                    <a:pt x="2152" y="15115"/>
                  </a:lnTo>
                  <a:lnTo>
                    <a:pt x="2100" y="14590"/>
                  </a:lnTo>
                  <a:lnTo>
                    <a:pt x="2047" y="13488"/>
                  </a:lnTo>
                  <a:lnTo>
                    <a:pt x="2047" y="12596"/>
                  </a:lnTo>
                  <a:lnTo>
                    <a:pt x="2047" y="10602"/>
                  </a:lnTo>
                  <a:lnTo>
                    <a:pt x="2100" y="9132"/>
                  </a:lnTo>
                  <a:lnTo>
                    <a:pt x="2152" y="8292"/>
                  </a:lnTo>
                  <a:lnTo>
                    <a:pt x="2205" y="7873"/>
                  </a:lnTo>
                  <a:lnTo>
                    <a:pt x="2362" y="7505"/>
                  </a:lnTo>
                  <a:lnTo>
                    <a:pt x="2572" y="7138"/>
                  </a:lnTo>
                  <a:lnTo>
                    <a:pt x="2677" y="6980"/>
                  </a:lnTo>
                  <a:lnTo>
                    <a:pt x="2834" y="6823"/>
                  </a:lnTo>
                  <a:lnTo>
                    <a:pt x="2992" y="6718"/>
                  </a:lnTo>
                  <a:lnTo>
                    <a:pt x="3202" y="6666"/>
                  </a:lnTo>
                  <a:lnTo>
                    <a:pt x="3464" y="6613"/>
                  </a:lnTo>
                  <a:lnTo>
                    <a:pt x="3726" y="6561"/>
                  </a:lnTo>
                  <a:close/>
                  <a:moveTo>
                    <a:pt x="5458" y="1"/>
                  </a:moveTo>
                  <a:lnTo>
                    <a:pt x="5458" y="6246"/>
                  </a:lnTo>
                  <a:lnTo>
                    <a:pt x="5143" y="5826"/>
                  </a:lnTo>
                  <a:lnTo>
                    <a:pt x="4933" y="5616"/>
                  </a:lnTo>
                  <a:lnTo>
                    <a:pt x="4671" y="5406"/>
                  </a:lnTo>
                  <a:lnTo>
                    <a:pt x="4356" y="5249"/>
                  </a:lnTo>
                  <a:lnTo>
                    <a:pt x="3989" y="5091"/>
                  </a:lnTo>
                  <a:lnTo>
                    <a:pt x="3517" y="5039"/>
                  </a:lnTo>
                  <a:lnTo>
                    <a:pt x="3044" y="4986"/>
                  </a:lnTo>
                  <a:lnTo>
                    <a:pt x="2519" y="5039"/>
                  </a:lnTo>
                  <a:lnTo>
                    <a:pt x="2047" y="5144"/>
                  </a:lnTo>
                  <a:lnTo>
                    <a:pt x="1627" y="5354"/>
                  </a:lnTo>
                  <a:lnTo>
                    <a:pt x="1260" y="5564"/>
                  </a:lnTo>
                  <a:lnTo>
                    <a:pt x="945" y="5878"/>
                  </a:lnTo>
                  <a:lnTo>
                    <a:pt x="683" y="6246"/>
                  </a:lnTo>
                  <a:lnTo>
                    <a:pt x="473" y="6666"/>
                  </a:lnTo>
                  <a:lnTo>
                    <a:pt x="315" y="7085"/>
                  </a:lnTo>
                  <a:lnTo>
                    <a:pt x="210" y="7505"/>
                  </a:lnTo>
                  <a:lnTo>
                    <a:pt x="158" y="8030"/>
                  </a:lnTo>
                  <a:lnTo>
                    <a:pt x="53" y="9290"/>
                  </a:lnTo>
                  <a:lnTo>
                    <a:pt x="0" y="10549"/>
                  </a:lnTo>
                  <a:lnTo>
                    <a:pt x="0" y="11651"/>
                  </a:lnTo>
                  <a:lnTo>
                    <a:pt x="0" y="12963"/>
                  </a:lnTo>
                  <a:lnTo>
                    <a:pt x="53" y="14118"/>
                  </a:lnTo>
                  <a:lnTo>
                    <a:pt x="158" y="15167"/>
                  </a:lnTo>
                  <a:lnTo>
                    <a:pt x="315" y="16007"/>
                  </a:lnTo>
                  <a:lnTo>
                    <a:pt x="420" y="16427"/>
                  </a:lnTo>
                  <a:lnTo>
                    <a:pt x="578" y="16742"/>
                  </a:lnTo>
                  <a:lnTo>
                    <a:pt x="735" y="17056"/>
                  </a:lnTo>
                  <a:lnTo>
                    <a:pt x="945" y="17319"/>
                  </a:lnTo>
                  <a:lnTo>
                    <a:pt x="1207" y="17581"/>
                  </a:lnTo>
                  <a:lnTo>
                    <a:pt x="1470" y="17739"/>
                  </a:lnTo>
                  <a:lnTo>
                    <a:pt x="1785" y="17896"/>
                  </a:lnTo>
                  <a:lnTo>
                    <a:pt x="2152" y="18054"/>
                  </a:lnTo>
                  <a:lnTo>
                    <a:pt x="2519" y="18106"/>
                  </a:lnTo>
                  <a:lnTo>
                    <a:pt x="2939" y="18159"/>
                  </a:lnTo>
                  <a:lnTo>
                    <a:pt x="3517" y="18106"/>
                  </a:lnTo>
                  <a:lnTo>
                    <a:pt x="4041" y="17949"/>
                  </a:lnTo>
                  <a:lnTo>
                    <a:pt x="4461" y="17791"/>
                  </a:lnTo>
                  <a:lnTo>
                    <a:pt x="4829" y="17529"/>
                  </a:lnTo>
                  <a:lnTo>
                    <a:pt x="5091" y="17266"/>
                  </a:lnTo>
                  <a:lnTo>
                    <a:pt x="5301" y="17004"/>
                  </a:lnTo>
                  <a:lnTo>
                    <a:pt x="5616" y="16584"/>
                  </a:lnTo>
                  <a:lnTo>
                    <a:pt x="5616" y="17896"/>
                  </a:lnTo>
                  <a:lnTo>
                    <a:pt x="7505" y="17896"/>
                  </a:lnTo>
                  <a:lnTo>
                    <a:pt x="7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26" name="Google Shape;1726;p29"/>
            <p:cNvSpPr/>
            <p:nvPr/>
          </p:nvSpPr>
          <p:spPr>
            <a:xfrm>
              <a:off x="2432955"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27" name="Google Shape;1727;p29"/>
            <p:cNvSpPr/>
            <p:nvPr/>
          </p:nvSpPr>
          <p:spPr>
            <a:xfrm>
              <a:off x="2465798" y="3164358"/>
              <a:ext cx="58014" cy="107129"/>
            </a:xfrm>
            <a:custGeom>
              <a:avLst/>
              <a:gdLst/>
              <a:ahLst/>
              <a:cxnLst/>
              <a:rect l="l" t="t" r="r" b="b"/>
              <a:pathLst>
                <a:path w="7138" h="13173" extrusionOk="0">
                  <a:moveTo>
                    <a:pt x="3936" y="1575"/>
                  </a:moveTo>
                  <a:lnTo>
                    <a:pt x="4146" y="1627"/>
                  </a:lnTo>
                  <a:lnTo>
                    <a:pt x="4356" y="1732"/>
                  </a:lnTo>
                  <a:lnTo>
                    <a:pt x="4566" y="1837"/>
                  </a:lnTo>
                  <a:lnTo>
                    <a:pt x="4829" y="2099"/>
                  </a:lnTo>
                  <a:lnTo>
                    <a:pt x="4986" y="2414"/>
                  </a:lnTo>
                  <a:lnTo>
                    <a:pt x="5143" y="2782"/>
                  </a:lnTo>
                  <a:lnTo>
                    <a:pt x="5196" y="3149"/>
                  </a:lnTo>
                  <a:lnTo>
                    <a:pt x="5248" y="3779"/>
                  </a:lnTo>
                  <a:lnTo>
                    <a:pt x="5248" y="5353"/>
                  </a:lnTo>
                  <a:lnTo>
                    <a:pt x="2047" y="5353"/>
                  </a:lnTo>
                  <a:lnTo>
                    <a:pt x="2047" y="3464"/>
                  </a:lnTo>
                  <a:lnTo>
                    <a:pt x="2100" y="2992"/>
                  </a:lnTo>
                  <a:lnTo>
                    <a:pt x="2205" y="2624"/>
                  </a:lnTo>
                  <a:lnTo>
                    <a:pt x="2310" y="2309"/>
                  </a:lnTo>
                  <a:lnTo>
                    <a:pt x="2415" y="2099"/>
                  </a:lnTo>
                  <a:lnTo>
                    <a:pt x="2572" y="1942"/>
                  </a:lnTo>
                  <a:lnTo>
                    <a:pt x="2782" y="1785"/>
                  </a:lnTo>
                  <a:lnTo>
                    <a:pt x="2992" y="1680"/>
                  </a:lnTo>
                  <a:lnTo>
                    <a:pt x="3307" y="1575"/>
                  </a:lnTo>
                  <a:close/>
                  <a:moveTo>
                    <a:pt x="3464" y="0"/>
                  </a:moveTo>
                  <a:lnTo>
                    <a:pt x="2887" y="53"/>
                  </a:lnTo>
                  <a:lnTo>
                    <a:pt x="2415" y="158"/>
                  </a:lnTo>
                  <a:lnTo>
                    <a:pt x="1942" y="263"/>
                  </a:lnTo>
                  <a:lnTo>
                    <a:pt x="1575" y="473"/>
                  </a:lnTo>
                  <a:lnTo>
                    <a:pt x="1208" y="683"/>
                  </a:lnTo>
                  <a:lnTo>
                    <a:pt x="945" y="945"/>
                  </a:lnTo>
                  <a:lnTo>
                    <a:pt x="683" y="1260"/>
                  </a:lnTo>
                  <a:lnTo>
                    <a:pt x="525" y="1627"/>
                  </a:lnTo>
                  <a:lnTo>
                    <a:pt x="368" y="1994"/>
                  </a:lnTo>
                  <a:lnTo>
                    <a:pt x="210" y="2362"/>
                  </a:lnTo>
                  <a:lnTo>
                    <a:pt x="53" y="3254"/>
                  </a:lnTo>
                  <a:lnTo>
                    <a:pt x="1" y="4199"/>
                  </a:lnTo>
                  <a:lnTo>
                    <a:pt x="1" y="5248"/>
                  </a:lnTo>
                  <a:lnTo>
                    <a:pt x="1" y="8240"/>
                  </a:lnTo>
                  <a:lnTo>
                    <a:pt x="53" y="9919"/>
                  </a:lnTo>
                  <a:lnTo>
                    <a:pt x="105" y="10391"/>
                  </a:lnTo>
                  <a:lnTo>
                    <a:pt x="158" y="10706"/>
                  </a:lnTo>
                  <a:lnTo>
                    <a:pt x="315" y="11178"/>
                  </a:lnTo>
                  <a:lnTo>
                    <a:pt x="473" y="11546"/>
                  </a:lnTo>
                  <a:lnTo>
                    <a:pt x="630" y="11808"/>
                  </a:lnTo>
                  <a:lnTo>
                    <a:pt x="788" y="12070"/>
                  </a:lnTo>
                  <a:lnTo>
                    <a:pt x="998" y="12280"/>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0"/>
                  </a:lnTo>
                  <a:lnTo>
                    <a:pt x="6141" y="12280"/>
                  </a:lnTo>
                  <a:lnTo>
                    <a:pt x="6403" y="12070"/>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3"/>
                  </a:lnTo>
                  <a:lnTo>
                    <a:pt x="4514" y="11336"/>
                  </a:lnTo>
                  <a:lnTo>
                    <a:pt x="4356" y="11388"/>
                  </a:lnTo>
                  <a:lnTo>
                    <a:pt x="4146" y="11493"/>
                  </a:lnTo>
                  <a:lnTo>
                    <a:pt x="3674" y="11546"/>
                  </a:lnTo>
                  <a:lnTo>
                    <a:pt x="3412" y="11493"/>
                  </a:lnTo>
                  <a:lnTo>
                    <a:pt x="3202" y="11493"/>
                  </a:lnTo>
                  <a:lnTo>
                    <a:pt x="2782" y="11336"/>
                  </a:lnTo>
                  <a:lnTo>
                    <a:pt x="2520" y="11073"/>
                  </a:lnTo>
                  <a:lnTo>
                    <a:pt x="2310" y="10811"/>
                  </a:lnTo>
                  <a:lnTo>
                    <a:pt x="2205" y="10496"/>
                  </a:lnTo>
                  <a:lnTo>
                    <a:pt x="2152" y="10234"/>
                  </a:lnTo>
                  <a:lnTo>
                    <a:pt x="2047" y="9709"/>
                  </a:lnTo>
                  <a:lnTo>
                    <a:pt x="2047" y="8554"/>
                  </a:lnTo>
                  <a:lnTo>
                    <a:pt x="2047" y="6980"/>
                  </a:lnTo>
                  <a:lnTo>
                    <a:pt x="7138" y="6980"/>
                  </a:lnTo>
                  <a:lnTo>
                    <a:pt x="7138" y="3936"/>
                  </a:lnTo>
                  <a:lnTo>
                    <a:pt x="7085" y="3254"/>
                  </a:lnTo>
                  <a:lnTo>
                    <a:pt x="7033" y="2782"/>
                  </a:lnTo>
                  <a:lnTo>
                    <a:pt x="6928" y="2309"/>
                  </a:lnTo>
                  <a:lnTo>
                    <a:pt x="6823" y="1890"/>
                  </a:lnTo>
                  <a:lnTo>
                    <a:pt x="6613" y="1522"/>
                  </a:lnTo>
                  <a:lnTo>
                    <a:pt x="6403" y="1207"/>
                  </a:lnTo>
                  <a:lnTo>
                    <a:pt x="6193" y="945"/>
                  </a:lnTo>
                  <a:lnTo>
                    <a:pt x="5931" y="683"/>
                  </a:lnTo>
                  <a:lnTo>
                    <a:pt x="5668" y="525"/>
                  </a:lnTo>
                  <a:lnTo>
                    <a:pt x="5406" y="368"/>
                  </a:lnTo>
                  <a:lnTo>
                    <a:pt x="4881" y="158"/>
                  </a:lnTo>
                  <a:lnTo>
                    <a:pt x="4304"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28" name="Google Shape;1728;p29"/>
            <p:cNvSpPr/>
            <p:nvPr/>
          </p:nvSpPr>
          <p:spPr>
            <a:xfrm>
              <a:off x="2540441" y="3164358"/>
              <a:ext cx="59290" cy="104999"/>
            </a:xfrm>
            <a:custGeom>
              <a:avLst/>
              <a:gdLst/>
              <a:ahLst/>
              <a:cxnLst/>
              <a:rect l="l" t="t" r="r" b="b"/>
              <a:pathLst>
                <a:path w="7295" h="12911" extrusionOk="0">
                  <a:moveTo>
                    <a:pt x="4619" y="0"/>
                  </a:moveTo>
                  <a:lnTo>
                    <a:pt x="4094" y="53"/>
                  </a:lnTo>
                  <a:lnTo>
                    <a:pt x="3621" y="158"/>
                  </a:lnTo>
                  <a:lnTo>
                    <a:pt x="3202" y="315"/>
                  </a:lnTo>
                  <a:lnTo>
                    <a:pt x="2834" y="525"/>
                  </a:lnTo>
                  <a:lnTo>
                    <a:pt x="2519" y="735"/>
                  </a:lnTo>
                  <a:lnTo>
                    <a:pt x="2309" y="997"/>
                  </a:lnTo>
                  <a:lnTo>
                    <a:pt x="1942" y="1417"/>
                  </a:lnTo>
                  <a:lnTo>
                    <a:pt x="1942"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099"/>
                  </a:lnTo>
                  <a:lnTo>
                    <a:pt x="5038" y="2414"/>
                  </a:lnTo>
                  <a:lnTo>
                    <a:pt x="5143" y="2887"/>
                  </a:lnTo>
                  <a:lnTo>
                    <a:pt x="5196" y="3411"/>
                  </a:lnTo>
                  <a:lnTo>
                    <a:pt x="5196" y="4618"/>
                  </a:lnTo>
                  <a:lnTo>
                    <a:pt x="5196" y="12910"/>
                  </a:lnTo>
                  <a:lnTo>
                    <a:pt x="7295" y="12910"/>
                  </a:lnTo>
                  <a:lnTo>
                    <a:pt x="7295" y="3989"/>
                  </a:lnTo>
                  <a:lnTo>
                    <a:pt x="7295" y="3306"/>
                  </a:lnTo>
                  <a:lnTo>
                    <a:pt x="7243" y="2624"/>
                  </a:lnTo>
                  <a:lnTo>
                    <a:pt x="7138" y="1942"/>
                  </a:lnTo>
                  <a:lnTo>
                    <a:pt x="7033" y="1627"/>
                  </a:lnTo>
                  <a:lnTo>
                    <a:pt x="6928" y="1312"/>
                  </a:lnTo>
                  <a:lnTo>
                    <a:pt x="6823" y="1050"/>
                  </a:lnTo>
                  <a:lnTo>
                    <a:pt x="6613" y="787"/>
                  </a:lnTo>
                  <a:lnTo>
                    <a:pt x="6403" y="578"/>
                  </a:lnTo>
                  <a:lnTo>
                    <a:pt x="6140"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29" name="Google Shape;1729;p29"/>
            <p:cNvSpPr/>
            <p:nvPr/>
          </p:nvSpPr>
          <p:spPr>
            <a:xfrm>
              <a:off x="283263" y="2878834"/>
              <a:ext cx="438901" cy="438748"/>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30" name="Google Shape;1730;p29"/>
            <p:cNvSpPr/>
            <p:nvPr/>
          </p:nvSpPr>
          <p:spPr>
            <a:xfrm>
              <a:off x="598464" y="2913837"/>
              <a:ext cx="79349" cy="87067"/>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31" name="Google Shape;1731;p29"/>
            <p:cNvSpPr/>
            <p:nvPr/>
          </p:nvSpPr>
          <p:spPr>
            <a:xfrm>
              <a:off x="521692" y="3052113"/>
              <a:ext cx="46075" cy="99444"/>
            </a:xfrm>
            <a:custGeom>
              <a:avLst/>
              <a:gdLst/>
              <a:ahLst/>
              <a:cxnLst/>
              <a:rect l="l" t="t" r="r" b="b"/>
              <a:pathLst>
                <a:path w="5669" h="12228"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3"/>
                  </a:lnTo>
                  <a:lnTo>
                    <a:pt x="578" y="11231"/>
                  </a:lnTo>
                  <a:lnTo>
                    <a:pt x="893" y="11546"/>
                  </a:lnTo>
                  <a:lnTo>
                    <a:pt x="1260" y="11808"/>
                  </a:lnTo>
                  <a:lnTo>
                    <a:pt x="1680" y="12018"/>
                  </a:lnTo>
                  <a:lnTo>
                    <a:pt x="2205" y="12175"/>
                  </a:lnTo>
                  <a:lnTo>
                    <a:pt x="2835" y="12228"/>
                  </a:lnTo>
                  <a:lnTo>
                    <a:pt x="3569" y="12175"/>
                  </a:lnTo>
                  <a:lnTo>
                    <a:pt x="4147" y="12018"/>
                  </a:lnTo>
                  <a:lnTo>
                    <a:pt x="4619" y="11808"/>
                  </a:lnTo>
                  <a:lnTo>
                    <a:pt x="4934" y="11546"/>
                  </a:lnTo>
                  <a:lnTo>
                    <a:pt x="5196" y="11231"/>
                  </a:lnTo>
                  <a:lnTo>
                    <a:pt x="5354" y="10916"/>
                  </a:lnTo>
                  <a:lnTo>
                    <a:pt x="5459" y="10601"/>
                  </a:lnTo>
                  <a:lnTo>
                    <a:pt x="5511" y="10339"/>
                  </a:lnTo>
                  <a:lnTo>
                    <a:pt x="5563" y="9971"/>
                  </a:lnTo>
                  <a:lnTo>
                    <a:pt x="5616" y="9551"/>
                  </a:lnTo>
                  <a:lnTo>
                    <a:pt x="5668" y="7872"/>
                  </a:lnTo>
                  <a:lnTo>
                    <a:pt x="4251" y="7872"/>
                  </a:lnTo>
                  <a:lnTo>
                    <a:pt x="4251" y="9289"/>
                  </a:lnTo>
                  <a:lnTo>
                    <a:pt x="4199" y="9866"/>
                  </a:lnTo>
                  <a:lnTo>
                    <a:pt x="4147" y="10129"/>
                  </a:lnTo>
                  <a:lnTo>
                    <a:pt x="4042" y="10286"/>
                  </a:lnTo>
                  <a:lnTo>
                    <a:pt x="3937" y="10496"/>
                  </a:lnTo>
                  <a:lnTo>
                    <a:pt x="3779" y="10654"/>
                  </a:lnTo>
                  <a:lnTo>
                    <a:pt x="3569" y="10811"/>
                  </a:lnTo>
                  <a:lnTo>
                    <a:pt x="3307" y="10916"/>
                  </a:lnTo>
                  <a:lnTo>
                    <a:pt x="2940" y="10968"/>
                  </a:lnTo>
                  <a:lnTo>
                    <a:pt x="2572" y="10916"/>
                  </a:lnTo>
                  <a:lnTo>
                    <a:pt x="2257" y="10811"/>
                  </a:lnTo>
                  <a:lnTo>
                    <a:pt x="1995" y="10706"/>
                  </a:lnTo>
                  <a:lnTo>
                    <a:pt x="1837" y="10496"/>
                  </a:lnTo>
                  <a:lnTo>
                    <a:pt x="1732" y="10339"/>
                  </a:lnTo>
                  <a:lnTo>
                    <a:pt x="1628" y="10129"/>
                  </a:lnTo>
                  <a:lnTo>
                    <a:pt x="1575" y="9866"/>
                  </a:lnTo>
                  <a:lnTo>
                    <a:pt x="1523" y="9184"/>
                  </a:lnTo>
                  <a:lnTo>
                    <a:pt x="1470" y="8187"/>
                  </a:lnTo>
                  <a:lnTo>
                    <a:pt x="1470" y="6298"/>
                  </a:lnTo>
                  <a:lnTo>
                    <a:pt x="1470" y="4461"/>
                  </a:lnTo>
                  <a:lnTo>
                    <a:pt x="1523" y="3516"/>
                  </a:lnTo>
                  <a:lnTo>
                    <a:pt x="1575" y="2729"/>
                  </a:lnTo>
                  <a:lnTo>
                    <a:pt x="1628" y="2309"/>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099"/>
                  </a:lnTo>
                  <a:lnTo>
                    <a:pt x="4199" y="2414"/>
                  </a:lnTo>
                  <a:lnTo>
                    <a:pt x="4199" y="3044"/>
                  </a:lnTo>
                  <a:lnTo>
                    <a:pt x="4199" y="3936"/>
                  </a:lnTo>
                  <a:lnTo>
                    <a:pt x="5563" y="3936"/>
                  </a:lnTo>
                  <a:lnTo>
                    <a:pt x="5563" y="2677"/>
                  </a:lnTo>
                  <a:lnTo>
                    <a:pt x="5563" y="2152"/>
                  </a:lnTo>
                  <a:lnTo>
                    <a:pt x="5459" y="1732"/>
                  </a:lnTo>
                  <a:lnTo>
                    <a:pt x="5301" y="1260"/>
                  </a:lnTo>
                  <a:lnTo>
                    <a:pt x="5091" y="892"/>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32" name="Google Shape;1732;p29"/>
            <p:cNvSpPr/>
            <p:nvPr/>
          </p:nvSpPr>
          <p:spPr>
            <a:xfrm>
              <a:off x="577568" y="3053821"/>
              <a:ext cx="46497" cy="96460"/>
            </a:xfrm>
            <a:custGeom>
              <a:avLst/>
              <a:gdLst/>
              <a:ahLst/>
              <a:cxnLst/>
              <a:rect l="l" t="t" r="r" b="b"/>
              <a:pathLst>
                <a:path w="5721" h="11861" extrusionOk="0">
                  <a:moveTo>
                    <a:pt x="2415" y="1365"/>
                  </a:moveTo>
                  <a:lnTo>
                    <a:pt x="3044" y="1417"/>
                  </a:lnTo>
                  <a:lnTo>
                    <a:pt x="3412" y="1470"/>
                  </a:lnTo>
                  <a:lnTo>
                    <a:pt x="3726" y="1627"/>
                  </a:lnTo>
                  <a:lnTo>
                    <a:pt x="3884" y="1784"/>
                  </a:lnTo>
                  <a:lnTo>
                    <a:pt x="4041" y="1942"/>
                  </a:lnTo>
                  <a:lnTo>
                    <a:pt x="4146" y="2152"/>
                  </a:lnTo>
                  <a:lnTo>
                    <a:pt x="4199" y="2414"/>
                  </a:lnTo>
                  <a:lnTo>
                    <a:pt x="4251" y="3044"/>
                  </a:lnTo>
                  <a:lnTo>
                    <a:pt x="4304" y="3936"/>
                  </a:lnTo>
                  <a:lnTo>
                    <a:pt x="4304" y="6560"/>
                  </a:lnTo>
                  <a:lnTo>
                    <a:pt x="4304" y="8029"/>
                  </a:lnTo>
                  <a:lnTo>
                    <a:pt x="4251" y="8817"/>
                  </a:lnTo>
                  <a:lnTo>
                    <a:pt x="4199" y="9394"/>
                  </a:lnTo>
                  <a:lnTo>
                    <a:pt x="4094" y="9761"/>
                  </a:lnTo>
                  <a:lnTo>
                    <a:pt x="3989" y="10024"/>
                  </a:lnTo>
                  <a:lnTo>
                    <a:pt x="3831" y="10234"/>
                  </a:lnTo>
                  <a:lnTo>
                    <a:pt x="3622" y="10391"/>
                  </a:lnTo>
                  <a:lnTo>
                    <a:pt x="3359" y="10444"/>
                  </a:lnTo>
                  <a:lnTo>
                    <a:pt x="3044" y="10496"/>
                  </a:lnTo>
                  <a:lnTo>
                    <a:pt x="2415" y="10548"/>
                  </a:lnTo>
                  <a:lnTo>
                    <a:pt x="1470" y="10548"/>
                  </a:lnTo>
                  <a:lnTo>
                    <a:pt x="1470" y="1365"/>
                  </a:lnTo>
                  <a:close/>
                  <a:moveTo>
                    <a:pt x="0" y="0"/>
                  </a:moveTo>
                  <a:lnTo>
                    <a:pt x="0" y="11860"/>
                  </a:lnTo>
                  <a:lnTo>
                    <a:pt x="3097" y="11860"/>
                  </a:lnTo>
                  <a:lnTo>
                    <a:pt x="3517" y="11808"/>
                  </a:lnTo>
                  <a:lnTo>
                    <a:pt x="3936" y="11703"/>
                  </a:lnTo>
                  <a:lnTo>
                    <a:pt x="4304" y="11598"/>
                  </a:lnTo>
                  <a:lnTo>
                    <a:pt x="4671" y="11388"/>
                  </a:lnTo>
                  <a:lnTo>
                    <a:pt x="4986" y="11126"/>
                  </a:lnTo>
                  <a:lnTo>
                    <a:pt x="5248" y="10758"/>
                  </a:lnTo>
                  <a:lnTo>
                    <a:pt x="5353" y="10496"/>
                  </a:lnTo>
                  <a:lnTo>
                    <a:pt x="5511" y="10234"/>
                  </a:lnTo>
                  <a:lnTo>
                    <a:pt x="5616" y="9604"/>
                  </a:lnTo>
                  <a:lnTo>
                    <a:pt x="5668" y="8869"/>
                  </a:lnTo>
                  <a:lnTo>
                    <a:pt x="5721" y="8082"/>
                  </a:lnTo>
                  <a:lnTo>
                    <a:pt x="5721" y="5091"/>
                  </a:lnTo>
                  <a:lnTo>
                    <a:pt x="5721" y="3306"/>
                  </a:lnTo>
                  <a:lnTo>
                    <a:pt x="5668" y="2152"/>
                  </a:lnTo>
                  <a:lnTo>
                    <a:pt x="5563" y="1784"/>
                  </a:lnTo>
                  <a:lnTo>
                    <a:pt x="5458" y="1417"/>
                  </a:lnTo>
                  <a:lnTo>
                    <a:pt x="5301" y="1155"/>
                  </a:lnTo>
                  <a:lnTo>
                    <a:pt x="5143" y="892"/>
                  </a:lnTo>
                  <a:lnTo>
                    <a:pt x="4881" y="577"/>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33" name="Google Shape;1733;p29"/>
            <p:cNvSpPr/>
            <p:nvPr/>
          </p:nvSpPr>
          <p:spPr>
            <a:xfrm>
              <a:off x="631738" y="3052113"/>
              <a:ext cx="46928" cy="99444"/>
            </a:xfrm>
            <a:custGeom>
              <a:avLst/>
              <a:gdLst/>
              <a:ahLst/>
              <a:cxnLst/>
              <a:rect l="l" t="t" r="r" b="b"/>
              <a:pathLst>
                <a:path w="5774" h="12228"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6"/>
                  </a:lnTo>
                  <a:lnTo>
                    <a:pt x="420" y="3884"/>
                  </a:lnTo>
                  <a:lnTo>
                    <a:pt x="525" y="4251"/>
                  </a:lnTo>
                  <a:lnTo>
                    <a:pt x="735" y="4566"/>
                  </a:lnTo>
                  <a:lnTo>
                    <a:pt x="945" y="4933"/>
                  </a:lnTo>
                  <a:lnTo>
                    <a:pt x="1260" y="5301"/>
                  </a:lnTo>
                  <a:lnTo>
                    <a:pt x="1627" y="5720"/>
                  </a:lnTo>
                  <a:lnTo>
                    <a:pt x="3254" y="7400"/>
                  </a:lnTo>
                  <a:lnTo>
                    <a:pt x="3726" y="7872"/>
                  </a:lnTo>
                  <a:lnTo>
                    <a:pt x="4041" y="8344"/>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8"/>
                  </a:lnTo>
                  <a:lnTo>
                    <a:pt x="2414" y="10916"/>
                  </a:lnTo>
                  <a:lnTo>
                    <a:pt x="2100" y="10758"/>
                  </a:lnTo>
                  <a:lnTo>
                    <a:pt x="1837" y="10601"/>
                  </a:lnTo>
                  <a:lnTo>
                    <a:pt x="1680" y="10391"/>
                  </a:lnTo>
                  <a:lnTo>
                    <a:pt x="1522" y="10129"/>
                  </a:lnTo>
                  <a:lnTo>
                    <a:pt x="1470" y="9919"/>
                  </a:lnTo>
                  <a:lnTo>
                    <a:pt x="1417" y="9551"/>
                  </a:lnTo>
                  <a:lnTo>
                    <a:pt x="1417" y="7977"/>
                  </a:lnTo>
                  <a:lnTo>
                    <a:pt x="0" y="7977"/>
                  </a:lnTo>
                  <a:lnTo>
                    <a:pt x="0" y="9289"/>
                  </a:lnTo>
                  <a:lnTo>
                    <a:pt x="53" y="9919"/>
                  </a:lnTo>
                  <a:lnTo>
                    <a:pt x="105" y="10234"/>
                  </a:lnTo>
                  <a:lnTo>
                    <a:pt x="210" y="10549"/>
                  </a:lnTo>
                  <a:lnTo>
                    <a:pt x="315" y="10863"/>
                  </a:lnTo>
                  <a:lnTo>
                    <a:pt x="473" y="11126"/>
                  </a:lnTo>
                  <a:lnTo>
                    <a:pt x="683" y="11388"/>
                  </a:lnTo>
                  <a:lnTo>
                    <a:pt x="945" y="11651"/>
                  </a:lnTo>
                  <a:lnTo>
                    <a:pt x="1155" y="11808"/>
                  </a:lnTo>
                  <a:lnTo>
                    <a:pt x="1575" y="12018"/>
                  </a:lnTo>
                  <a:lnTo>
                    <a:pt x="2152" y="12175"/>
                  </a:lnTo>
                  <a:lnTo>
                    <a:pt x="2519" y="12228"/>
                  </a:lnTo>
                  <a:lnTo>
                    <a:pt x="2887" y="12228"/>
                  </a:lnTo>
                  <a:lnTo>
                    <a:pt x="3307" y="12175"/>
                  </a:lnTo>
                  <a:lnTo>
                    <a:pt x="3726" y="12123"/>
                  </a:lnTo>
                  <a:lnTo>
                    <a:pt x="4199" y="11966"/>
                  </a:lnTo>
                  <a:lnTo>
                    <a:pt x="4671" y="11756"/>
                  </a:lnTo>
                  <a:lnTo>
                    <a:pt x="4881" y="11598"/>
                  </a:lnTo>
                  <a:lnTo>
                    <a:pt x="5091" y="11388"/>
                  </a:lnTo>
                  <a:lnTo>
                    <a:pt x="5301" y="11178"/>
                  </a:lnTo>
                  <a:lnTo>
                    <a:pt x="5458" y="10863"/>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8"/>
                  </a:lnTo>
                  <a:lnTo>
                    <a:pt x="2362" y="4251"/>
                  </a:lnTo>
                  <a:lnTo>
                    <a:pt x="1995" y="3726"/>
                  </a:lnTo>
                  <a:lnTo>
                    <a:pt x="1890" y="3516"/>
                  </a:lnTo>
                  <a:lnTo>
                    <a:pt x="1785" y="3254"/>
                  </a:lnTo>
                  <a:lnTo>
                    <a:pt x="1732" y="2992"/>
                  </a:lnTo>
                  <a:lnTo>
                    <a:pt x="1732" y="2677"/>
                  </a:lnTo>
                  <a:lnTo>
                    <a:pt x="1732" y="2309"/>
                  </a:lnTo>
                  <a:lnTo>
                    <a:pt x="1785" y="2099"/>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4"/>
                  </a:lnTo>
                  <a:lnTo>
                    <a:pt x="4199" y="2204"/>
                  </a:lnTo>
                  <a:lnTo>
                    <a:pt x="4199" y="2624"/>
                  </a:lnTo>
                  <a:lnTo>
                    <a:pt x="4251" y="3674"/>
                  </a:lnTo>
                  <a:lnTo>
                    <a:pt x="5563" y="3674"/>
                  </a:lnTo>
                  <a:lnTo>
                    <a:pt x="5563" y="2624"/>
                  </a:lnTo>
                  <a:lnTo>
                    <a:pt x="5511" y="1890"/>
                  </a:lnTo>
                  <a:lnTo>
                    <a:pt x="5406" y="1417"/>
                  </a:lnTo>
                  <a:lnTo>
                    <a:pt x="5196" y="997"/>
                  </a:lnTo>
                  <a:lnTo>
                    <a:pt x="4986" y="682"/>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34" name="Google Shape;1734;p29"/>
            <p:cNvSpPr/>
            <p:nvPr/>
          </p:nvSpPr>
          <p:spPr>
            <a:xfrm>
              <a:off x="520838" y="3171612"/>
              <a:ext cx="46928" cy="99452"/>
            </a:xfrm>
            <a:custGeom>
              <a:avLst/>
              <a:gdLst/>
              <a:ahLst/>
              <a:cxnLst/>
              <a:rect l="l" t="t" r="r" b="b"/>
              <a:pathLst>
                <a:path w="5774" h="12229" extrusionOk="0">
                  <a:moveTo>
                    <a:pt x="3045" y="0"/>
                  </a:moveTo>
                  <a:lnTo>
                    <a:pt x="2572" y="53"/>
                  </a:lnTo>
                  <a:lnTo>
                    <a:pt x="2152" y="105"/>
                  </a:lnTo>
                  <a:lnTo>
                    <a:pt x="1785" y="210"/>
                  </a:lnTo>
                  <a:lnTo>
                    <a:pt x="1470" y="368"/>
                  </a:lnTo>
                  <a:lnTo>
                    <a:pt x="1208" y="525"/>
                  </a:lnTo>
                  <a:lnTo>
                    <a:pt x="998" y="735"/>
                  </a:lnTo>
                  <a:lnTo>
                    <a:pt x="788" y="945"/>
                  </a:lnTo>
                  <a:lnTo>
                    <a:pt x="630" y="1155"/>
                  </a:lnTo>
                  <a:lnTo>
                    <a:pt x="473" y="1627"/>
                  </a:lnTo>
                  <a:lnTo>
                    <a:pt x="368" y="2047"/>
                  </a:lnTo>
                  <a:lnTo>
                    <a:pt x="316" y="2467"/>
                  </a:lnTo>
                  <a:lnTo>
                    <a:pt x="316" y="2782"/>
                  </a:lnTo>
                  <a:lnTo>
                    <a:pt x="316" y="3149"/>
                  </a:lnTo>
                  <a:lnTo>
                    <a:pt x="368" y="3517"/>
                  </a:lnTo>
                  <a:lnTo>
                    <a:pt x="421" y="3884"/>
                  </a:lnTo>
                  <a:lnTo>
                    <a:pt x="578" y="4251"/>
                  </a:lnTo>
                  <a:lnTo>
                    <a:pt x="735" y="4566"/>
                  </a:lnTo>
                  <a:lnTo>
                    <a:pt x="998" y="4933"/>
                  </a:lnTo>
                  <a:lnTo>
                    <a:pt x="1260" y="5301"/>
                  </a:lnTo>
                  <a:lnTo>
                    <a:pt x="1680" y="5721"/>
                  </a:lnTo>
                  <a:lnTo>
                    <a:pt x="3254" y="7400"/>
                  </a:lnTo>
                  <a:lnTo>
                    <a:pt x="3727" y="7872"/>
                  </a:lnTo>
                  <a:lnTo>
                    <a:pt x="4094" y="8345"/>
                  </a:lnTo>
                  <a:lnTo>
                    <a:pt x="4199" y="8607"/>
                  </a:lnTo>
                  <a:lnTo>
                    <a:pt x="4304" y="8869"/>
                  </a:lnTo>
                  <a:lnTo>
                    <a:pt x="4356" y="9132"/>
                  </a:lnTo>
                  <a:lnTo>
                    <a:pt x="4356" y="9499"/>
                  </a:lnTo>
                  <a:lnTo>
                    <a:pt x="4304" y="9919"/>
                  </a:lnTo>
                  <a:lnTo>
                    <a:pt x="4199" y="10234"/>
                  </a:lnTo>
                  <a:lnTo>
                    <a:pt x="4042" y="10496"/>
                  </a:lnTo>
                  <a:lnTo>
                    <a:pt x="3779" y="10706"/>
                  </a:lnTo>
                  <a:lnTo>
                    <a:pt x="3569" y="10811"/>
                  </a:lnTo>
                  <a:lnTo>
                    <a:pt x="3307" y="10916"/>
                  </a:lnTo>
                  <a:lnTo>
                    <a:pt x="2887" y="10969"/>
                  </a:lnTo>
                  <a:lnTo>
                    <a:pt x="2415" y="10916"/>
                  </a:lnTo>
                  <a:lnTo>
                    <a:pt x="2100" y="10759"/>
                  </a:lnTo>
                  <a:lnTo>
                    <a:pt x="1837" y="10601"/>
                  </a:lnTo>
                  <a:lnTo>
                    <a:pt x="1680" y="10391"/>
                  </a:lnTo>
                  <a:lnTo>
                    <a:pt x="1575" y="10129"/>
                  </a:lnTo>
                  <a:lnTo>
                    <a:pt x="1470" y="9919"/>
                  </a:lnTo>
                  <a:lnTo>
                    <a:pt x="1470" y="9552"/>
                  </a:lnTo>
                  <a:lnTo>
                    <a:pt x="1418" y="7977"/>
                  </a:lnTo>
                  <a:lnTo>
                    <a:pt x="1" y="7977"/>
                  </a:lnTo>
                  <a:lnTo>
                    <a:pt x="1" y="9289"/>
                  </a:lnTo>
                  <a:lnTo>
                    <a:pt x="53" y="9919"/>
                  </a:lnTo>
                  <a:lnTo>
                    <a:pt x="106" y="10234"/>
                  </a:lnTo>
                  <a:lnTo>
                    <a:pt x="211" y="10549"/>
                  </a:lnTo>
                  <a:lnTo>
                    <a:pt x="316" y="10864"/>
                  </a:lnTo>
                  <a:lnTo>
                    <a:pt x="473" y="11126"/>
                  </a:lnTo>
                  <a:lnTo>
                    <a:pt x="683" y="11388"/>
                  </a:lnTo>
                  <a:lnTo>
                    <a:pt x="945" y="11651"/>
                  </a:lnTo>
                  <a:lnTo>
                    <a:pt x="1208" y="11808"/>
                  </a:lnTo>
                  <a:lnTo>
                    <a:pt x="1575" y="12018"/>
                  </a:lnTo>
                  <a:lnTo>
                    <a:pt x="2152" y="12176"/>
                  </a:lnTo>
                  <a:lnTo>
                    <a:pt x="2520" y="12228"/>
                  </a:lnTo>
                  <a:lnTo>
                    <a:pt x="2940" y="12228"/>
                  </a:lnTo>
                  <a:lnTo>
                    <a:pt x="3307" y="12176"/>
                  </a:lnTo>
                  <a:lnTo>
                    <a:pt x="3727" y="12123"/>
                  </a:lnTo>
                  <a:lnTo>
                    <a:pt x="4199" y="11966"/>
                  </a:lnTo>
                  <a:lnTo>
                    <a:pt x="4671" y="11756"/>
                  </a:lnTo>
                  <a:lnTo>
                    <a:pt x="4934" y="11598"/>
                  </a:lnTo>
                  <a:lnTo>
                    <a:pt x="5144" y="11388"/>
                  </a:lnTo>
                  <a:lnTo>
                    <a:pt x="5301" y="11178"/>
                  </a:lnTo>
                  <a:lnTo>
                    <a:pt x="5459" y="10864"/>
                  </a:lnTo>
                  <a:lnTo>
                    <a:pt x="5616" y="10601"/>
                  </a:lnTo>
                  <a:lnTo>
                    <a:pt x="5721" y="10234"/>
                  </a:lnTo>
                  <a:lnTo>
                    <a:pt x="5773" y="9814"/>
                  </a:lnTo>
                  <a:lnTo>
                    <a:pt x="5773" y="9394"/>
                  </a:lnTo>
                  <a:lnTo>
                    <a:pt x="5773" y="8922"/>
                  </a:lnTo>
                  <a:lnTo>
                    <a:pt x="5721" y="8502"/>
                  </a:lnTo>
                  <a:lnTo>
                    <a:pt x="5616" y="8082"/>
                  </a:lnTo>
                  <a:lnTo>
                    <a:pt x="5459" y="7767"/>
                  </a:lnTo>
                  <a:lnTo>
                    <a:pt x="5249" y="7400"/>
                  </a:lnTo>
                  <a:lnTo>
                    <a:pt x="5039" y="7085"/>
                  </a:lnTo>
                  <a:lnTo>
                    <a:pt x="4409" y="6350"/>
                  </a:lnTo>
                  <a:lnTo>
                    <a:pt x="2887" y="4829"/>
                  </a:lnTo>
                  <a:lnTo>
                    <a:pt x="2362" y="4251"/>
                  </a:lnTo>
                  <a:lnTo>
                    <a:pt x="1995" y="3726"/>
                  </a:lnTo>
                  <a:lnTo>
                    <a:pt x="1890" y="3517"/>
                  </a:lnTo>
                  <a:lnTo>
                    <a:pt x="1785" y="3254"/>
                  </a:lnTo>
                  <a:lnTo>
                    <a:pt x="1733" y="2992"/>
                  </a:lnTo>
                  <a:lnTo>
                    <a:pt x="1733" y="2677"/>
                  </a:lnTo>
                  <a:lnTo>
                    <a:pt x="1733" y="2310"/>
                  </a:lnTo>
                  <a:lnTo>
                    <a:pt x="1785" y="2100"/>
                  </a:lnTo>
                  <a:lnTo>
                    <a:pt x="1890" y="1837"/>
                  </a:lnTo>
                  <a:lnTo>
                    <a:pt x="2047" y="1627"/>
                  </a:lnTo>
                  <a:lnTo>
                    <a:pt x="2257" y="1417"/>
                  </a:lnTo>
                  <a:lnTo>
                    <a:pt x="2572" y="1312"/>
                  </a:lnTo>
                  <a:lnTo>
                    <a:pt x="2992" y="1260"/>
                  </a:lnTo>
                  <a:lnTo>
                    <a:pt x="3307" y="1312"/>
                  </a:lnTo>
                  <a:lnTo>
                    <a:pt x="3622" y="1365"/>
                  </a:lnTo>
                  <a:lnTo>
                    <a:pt x="3832" y="1522"/>
                  </a:lnTo>
                  <a:lnTo>
                    <a:pt x="3989" y="1680"/>
                  </a:lnTo>
                  <a:lnTo>
                    <a:pt x="4094" y="1837"/>
                  </a:lnTo>
                  <a:lnTo>
                    <a:pt x="4147" y="1995"/>
                  </a:lnTo>
                  <a:lnTo>
                    <a:pt x="4199" y="2205"/>
                  </a:lnTo>
                  <a:lnTo>
                    <a:pt x="4252" y="2624"/>
                  </a:lnTo>
                  <a:lnTo>
                    <a:pt x="4252" y="3674"/>
                  </a:lnTo>
                  <a:lnTo>
                    <a:pt x="5564" y="3674"/>
                  </a:lnTo>
                  <a:lnTo>
                    <a:pt x="5564" y="2624"/>
                  </a:lnTo>
                  <a:lnTo>
                    <a:pt x="5511" y="1890"/>
                  </a:lnTo>
                  <a:lnTo>
                    <a:pt x="5406" y="1417"/>
                  </a:lnTo>
                  <a:lnTo>
                    <a:pt x="5249" y="998"/>
                  </a:lnTo>
                  <a:lnTo>
                    <a:pt x="4986" y="683"/>
                  </a:lnTo>
                  <a:lnTo>
                    <a:pt x="4724" y="473"/>
                  </a:lnTo>
                  <a:lnTo>
                    <a:pt x="4461" y="315"/>
                  </a:lnTo>
                  <a:lnTo>
                    <a:pt x="4147" y="158"/>
                  </a:lnTo>
                  <a:lnTo>
                    <a:pt x="3884" y="105"/>
                  </a:lnTo>
                  <a:lnTo>
                    <a:pt x="3569" y="53"/>
                  </a:lnTo>
                  <a:lnTo>
                    <a:pt x="3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35" name="Google Shape;1735;p29"/>
            <p:cNvSpPr/>
            <p:nvPr/>
          </p:nvSpPr>
          <p:spPr>
            <a:xfrm>
              <a:off x="575861" y="3172889"/>
              <a:ext cx="46075" cy="96891"/>
            </a:xfrm>
            <a:custGeom>
              <a:avLst/>
              <a:gdLst/>
              <a:ahLst/>
              <a:cxnLst/>
              <a:rect l="l" t="t" r="r" b="b"/>
              <a:pathLst>
                <a:path w="5669" h="11914" extrusionOk="0">
                  <a:moveTo>
                    <a:pt x="1" y="1"/>
                  </a:moveTo>
                  <a:lnTo>
                    <a:pt x="1" y="11914"/>
                  </a:lnTo>
                  <a:lnTo>
                    <a:pt x="1470" y="11914"/>
                  </a:lnTo>
                  <a:lnTo>
                    <a:pt x="1260" y="1628"/>
                  </a:lnTo>
                  <a:lnTo>
                    <a:pt x="3569" y="11914"/>
                  </a:lnTo>
                  <a:lnTo>
                    <a:pt x="5668" y="11914"/>
                  </a:lnTo>
                  <a:lnTo>
                    <a:pt x="5668"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36" name="Google Shape;1736;p29"/>
            <p:cNvSpPr/>
            <p:nvPr/>
          </p:nvSpPr>
          <p:spPr>
            <a:xfrm>
              <a:off x="631307" y="3171612"/>
              <a:ext cx="46075" cy="99452"/>
            </a:xfrm>
            <a:custGeom>
              <a:avLst/>
              <a:gdLst/>
              <a:ahLst/>
              <a:cxnLst/>
              <a:rect l="l" t="t" r="r" b="b"/>
              <a:pathLst>
                <a:path w="5669" h="12229" extrusionOk="0">
                  <a:moveTo>
                    <a:pt x="2992" y="0"/>
                  </a:moveTo>
                  <a:lnTo>
                    <a:pt x="2520" y="53"/>
                  </a:lnTo>
                  <a:lnTo>
                    <a:pt x="2153" y="105"/>
                  </a:lnTo>
                  <a:lnTo>
                    <a:pt x="1838" y="158"/>
                  </a:lnTo>
                  <a:lnTo>
                    <a:pt x="1523" y="263"/>
                  </a:lnTo>
                  <a:lnTo>
                    <a:pt x="1260" y="420"/>
                  </a:lnTo>
                  <a:lnTo>
                    <a:pt x="1050" y="578"/>
                  </a:lnTo>
                  <a:lnTo>
                    <a:pt x="683" y="945"/>
                  </a:lnTo>
                  <a:lnTo>
                    <a:pt x="421"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4" y="9971"/>
                  </a:lnTo>
                  <a:lnTo>
                    <a:pt x="5616" y="9552"/>
                  </a:lnTo>
                  <a:lnTo>
                    <a:pt x="5669" y="7872"/>
                  </a:lnTo>
                  <a:lnTo>
                    <a:pt x="4252" y="7872"/>
                  </a:lnTo>
                  <a:lnTo>
                    <a:pt x="4252"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8" y="10496"/>
                  </a:lnTo>
                  <a:lnTo>
                    <a:pt x="1733"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8" y="1837"/>
                  </a:lnTo>
                  <a:lnTo>
                    <a:pt x="1995" y="1575"/>
                  </a:lnTo>
                  <a:lnTo>
                    <a:pt x="2205" y="1417"/>
                  </a:lnTo>
                  <a:lnTo>
                    <a:pt x="2572" y="1312"/>
                  </a:lnTo>
                  <a:lnTo>
                    <a:pt x="2992" y="1260"/>
                  </a:lnTo>
                  <a:lnTo>
                    <a:pt x="3360" y="1312"/>
                  </a:lnTo>
                  <a:lnTo>
                    <a:pt x="3674" y="1417"/>
                  </a:lnTo>
                  <a:lnTo>
                    <a:pt x="3884" y="1627"/>
                  </a:lnTo>
                  <a:lnTo>
                    <a:pt x="4042" y="1837"/>
                  </a:lnTo>
                  <a:lnTo>
                    <a:pt x="4147" y="2100"/>
                  </a:lnTo>
                  <a:lnTo>
                    <a:pt x="4199" y="2414"/>
                  </a:lnTo>
                  <a:lnTo>
                    <a:pt x="4199" y="3044"/>
                  </a:lnTo>
                  <a:lnTo>
                    <a:pt x="4199" y="3936"/>
                  </a:lnTo>
                  <a:lnTo>
                    <a:pt x="5564" y="3936"/>
                  </a:lnTo>
                  <a:lnTo>
                    <a:pt x="5564" y="2677"/>
                  </a:lnTo>
                  <a:lnTo>
                    <a:pt x="5564" y="2152"/>
                  </a:lnTo>
                  <a:lnTo>
                    <a:pt x="5459" y="1732"/>
                  </a:lnTo>
                  <a:lnTo>
                    <a:pt x="5301" y="1260"/>
                  </a:lnTo>
                  <a:lnTo>
                    <a:pt x="5091" y="893"/>
                  </a:lnTo>
                  <a:lnTo>
                    <a:pt x="4776" y="630"/>
                  </a:lnTo>
                  <a:lnTo>
                    <a:pt x="4462" y="368"/>
                  </a:lnTo>
                  <a:lnTo>
                    <a:pt x="4094" y="210"/>
                  </a:lnTo>
                  <a:lnTo>
                    <a:pt x="3727" y="105"/>
                  </a:lnTo>
                  <a:lnTo>
                    <a:pt x="3360"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37" name="Google Shape;1737;p29"/>
            <p:cNvSpPr/>
            <p:nvPr/>
          </p:nvSpPr>
          <p:spPr>
            <a:xfrm>
              <a:off x="277298" y="2872865"/>
              <a:ext cx="450841" cy="450687"/>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pic>
        <p:nvPicPr>
          <p:cNvPr id="1738" name="Google Shape;1738;p29"/>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1739" name="Google Shape;1739;p29"/>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00_Branding Slide_Nunavut_FR">
  <p:cSld name="TITLE_1_8_1_1">
    <p:spTree>
      <p:nvGrpSpPr>
        <p:cNvPr id="1" name="Shape 1740"/>
        <p:cNvGrpSpPr/>
        <p:nvPr/>
      </p:nvGrpSpPr>
      <p:grpSpPr>
        <a:xfrm>
          <a:off x="0" y="0"/>
          <a:ext cx="0" cy="0"/>
          <a:chOff x="0" y="0"/>
          <a:chExt cx="0" cy="0"/>
        </a:xfrm>
      </p:grpSpPr>
      <p:pic>
        <p:nvPicPr>
          <p:cNvPr id="1741" name="Google Shape;1741;p30"/>
          <p:cNvPicPr preferRelativeResize="0"/>
          <p:nvPr/>
        </p:nvPicPr>
        <p:blipFill rotWithShape="1">
          <a:blip r:embed="rId2">
            <a:alphaModFix/>
          </a:blip>
          <a:srcRect t="199" b="199"/>
          <a:stretch/>
        </p:blipFill>
        <p:spPr>
          <a:xfrm>
            <a:off x="0" y="13"/>
            <a:ext cx="9144002" cy="5143476"/>
          </a:xfrm>
          <a:prstGeom prst="rect">
            <a:avLst/>
          </a:prstGeom>
          <a:noFill/>
          <a:ln>
            <a:noFill/>
          </a:ln>
        </p:spPr>
      </p:pic>
      <p:sp>
        <p:nvSpPr>
          <p:cNvPr id="1742" name="Google Shape;1742;p30"/>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Baffin Island valley, territory of Nunavut, Canada - Photo: Freepik</a:t>
            </a:r>
            <a:endParaRPr sz="1400" b="0" i="0" u="none" strike="noStrike" cap="none">
              <a:solidFill>
                <a:srgbClr val="FFFFFF"/>
              </a:solidFill>
              <a:latin typeface="Source Sans Pro"/>
              <a:ea typeface="Source Sans Pro"/>
              <a:cs typeface="Source Sans Pro"/>
              <a:sym typeface="Source Sans Pro"/>
            </a:endParaRPr>
          </a:p>
        </p:txBody>
      </p:sp>
      <p:sp>
        <p:nvSpPr>
          <p:cNvPr id="1743" name="Google Shape;1743;p30"/>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5E8290">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0"/>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5" name="Google Shape;1745;p30"/>
          <p:cNvGrpSpPr/>
          <p:nvPr/>
        </p:nvGrpSpPr>
        <p:grpSpPr>
          <a:xfrm>
            <a:off x="429700" y="1254487"/>
            <a:ext cx="4858710" cy="923133"/>
            <a:chOff x="277295" y="3594869"/>
            <a:chExt cx="2318861" cy="440573"/>
          </a:xfrm>
        </p:grpSpPr>
        <p:sp>
          <p:nvSpPr>
            <p:cNvPr id="1746" name="Google Shape;1746;p30"/>
            <p:cNvSpPr/>
            <p:nvPr/>
          </p:nvSpPr>
          <p:spPr>
            <a:xfrm>
              <a:off x="837311" y="3632417"/>
              <a:ext cx="71128" cy="146860"/>
            </a:xfrm>
            <a:custGeom>
              <a:avLst/>
              <a:gdLst/>
              <a:ahLst/>
              <a:cxnLst/>
              <a:rect l="l" t="t" r="r" b="b"/>
              <a:pathLst>
                <a:path w="8765" h="18473" extrusionOk="0">
                  <a:moveTo>
                    <a:pt x="4619" y="0"/>
                  </a:moveTo>
                  <a:lnTo>
                    <a:pt x="3884" y="53"/>
                  </a:lnTo>
                  <a:lnTo>
                    <a:pt x="3254" y="158"/>
                  </a:lnTo>
                  <a:lnTo>
                    <a:pt x="2677" y="315"/>
                  </a:lnTo>
                  <a:lnTo>
                    <a:pt x="2204" y="525"/>
                  </a:lnTo>
                  <a:lnTo>
                    <a:pt x="1785" y="787"/>
                  </a:lnTo>
                  <a:lnTo>
                    <a:pt x="1470" y="1102"/>
                  </a:lnTo>
                  <a:lnTo>
                    <a:pt x="1207" y="1417"/>
                  </a:lnTo>
                  <a:lnTo>
                    <a:pt x="945" y="1732"/>
                  </a:lnTo>
                  <a:lnTo>
                    <a:pt x="788" y="2099"/>
                  </a:lnTo>
                  <a:lnTo>
                    <a:pt x="683" y="2467"/>
                  </a:lnTo>
                  <a:lnTo>
                    <a:pt x="525" y="3149"/>
                  </a:lnTo>
                  <a:lnTo>
                    <a:pt x="473" y="3726"/>
                  </a:lnTo>
                  <a:lnTo>
                    <a:pt x="420" y="4198"/>
                  </a:lnTo>
                  <a:lnTo>
                    <a:pt x="473" y="4776"/>
                  </a:lnTo>
                  <a:lnTo>
                    <a:pt x="525" y="5353"/>
                  </a:lnTo>
                  <a:lnTo>
                    <a:pt x="630" y="5878"/>
                  </a:lnTo>
                  <a:lnTo>
                    <a:pt x="840" y="6403"/>
                  </a:lnTo>
                  <a:lnTo>
                    <a:pt x="1102" y="6927"/>
                  </a:lnTo>
                  <a:lnTo>
                    <a:pt x="1470" y="7452"/>
                  </a:lnTo>
                  <a:lnTo>
                    <a:pt x="1942" y="8029"/>
                  </a:lnTo>
                  <a:lnTo>
                    <a:pt x="2519" y="8659"/>
                  </a:lnTo>
                  <a:lnTo>
                    <a:pt x="4933" y="11178"/>
                  </a:lnTo>
                  <a:lnTo>
                    <a:pt x="5616" y="11913"/>
                  </a:lnTo>
                  <a:lnTo>
                    <a:pt x="5930" y="12228"/>
                  </a:lnTo>
                  <a:lnTo>
                    <a:pt x="6140" y="12595"/>
                  </a:lnTo>
                  <a:lnTo>
                    <a:pt x="6350" y="12962"/>
                  </a:lnTo>
                  <a:lnTo>
                    <a:pt x="6455"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1" y="16426"/>
                  </a:lnTo>
                  <a:lnTo>
                    <a:pt x="3149" y="16321"/>
                  </a:lnTo>
                  <a:lnTo>
                    <a:pt x="2939" y="16164"/>
                  </a:lnTo>
                  <a:lnTo>
                    <a:pt x="2782" y="16006"/>
                  </a:lnTo>
                  <a:lnTo>
                    <a:pt x="2519" y="15691"/>
                  </a:lnTo>
                  <a:lnTo>
                    <a:pt x="2362" y="15324"/>
                  </a:lnTo>
                  <a:lnTo>
                    <a:pt x="2257" y="14957"/>
                  </a:lnTo>
                  <a:lnTo>
                    <a:pt x="2152" y="14432"/>
                  </a:lnTo>
                  <a:lnTo>
                    <a:pt x="2152" y="13802"/>
                  </a:lnTo>
                  <a:lnTo>
                    <a:pt x="2152" y="12018"/>
                  </a:lnTo>
                  <a:lnTo>
                    <a:pt x="0" y="12018"/>
                  </a:lnTo>
                  <a:lnTo>
                    <a:pt x="0" y="14012"/>
                  </a:lnTo>
                  <a:lnTo>
                    <a:pt x="0" y="14537"/>
                  </a:lnTo>
                  <a:lnTo>
                    <a:pt x="53" y="15009"/>
                  </a:lnTo>
                  <a:lnTo>
                    <a:pt x="158" y="15481"/>
                  </a:lnTo>
                  <a:lnTo>
                    <a:pt x="263" y="15954"/>
                  </a:lnTo>
                  <a:lnTo>
                    <a:pt x="473" y="16426"/>
                  </a:lnTo>
                  <a:lnTo>
                    <a:pt x="683" y="16846"/>
                  </a:lnTo>
                  <a:lnTo>
                    <a:pt x="997" y="17213"/>
                  </a:lnTo>
                  <a:lnTo>
                    <a:pt x="1417" y="17581"/>
                  </a:lnTo>
                  <a:lnTo>
                    <a:pt x="1785" y="17843"/>
                  </a:lnTo>
                  <a:lnTo>
                    <a:pt x="2047" y="18000"/>
                  </a:lnTo>
                  <a:lnTo>
                    <a:pt x="2414" y="18158"/>
                  </a:lnTo>
                  <a:lnTo>
                    <a:pt x="2782" y="18263"/>
                  </a:lnTo>
                  <a:lnTo>
                    <a:pt x="3254" y="18368"/>
                  </a:lnTo>
                  <a:lnTo>
                    <a:pt x="3779" y="18473"/>
                  </a:lnTo>
                  <a:lnTo>
                    <a:pt x="4986" y="18473"/>
                  </a:lnTo>
                  <a:lnTo>
                    <a:pt x="5668" y="18368"/>
                  </a:lnTo>
                  <a:lnTo>
                    <a:pt x="6350" y="18105"/>
                  </a:lnTo>
                  <a:lnTo>
                    <a:pt x="6718" y="17948"/>
                  </a:lnTo>
                  <a:lnTo>
                    <a:pt x="7085" y="17738"/>
                  </a:lnTo>
                  <a:lnTo>
                    <a:pt x="7400" y="17528"/>
                  </a:lnTo>
                  <a:lnTo>
                    <a:pt x="7715" y="17213"/>
                  </a:lnTo>
                  <a:lnTo>
                    <a:pt x="8030" y="16846"/>
                  </a:lnTo>
                  <a:lnTo>
                    <a:pt x="8240" y="16479"/>
                  </a:lnTo>
                  <a:lnTo>
                    <a:pt x="8450" y="16006"/>
                  </a:lnTo>
                  <a:lnTo>
                    <a:pt x="8607" y="15481"/>
                  </a:lnTo>
                  <a:lnTo>
                    <a:pt x="8712" y="14852"/>
                  </a:lnTo>
                  <a:lnTo>
                    <a:pt x="8764" y="14170"/>
                  </a:lnTo>
                  <a:lnTo>
                    <a:pt x="8712" y="13487"/>
                  </a:lnTo>
                  <a:lnTo>
                    <a:pt x="8607" y="12805"/>
                  </a:lnTo>
                  <a:lnTo>
                    <a:pt x="8450" y="12280"/>
                  </a:lnTo>
                  <a:lnTo>
                    <a:pt x="8240" y="11755"/>
                  </a:lnTo>
                  <a:lnTo>
                    <a:pt x="7925" y="11231"/>
                  </a:lnTo>
                  <a:lnTo>
                    <a:pt x="7557" y="10706"/>
                  </a:lnTo>
                  <a:lnTo>
                    <a:pt x="7138" y="10181"/>
                  </a:lnTo>
                  <a:lnTo>
                    <a:pt x="6613" y="9656"/>
                  </a:lnTo>
                  <a:lnTo>
                    <a:pt x="4356" y="7295"/>
                  </a:lnTo>
                  <a:lnTo>
                    <a:pt x="3569" y="6403"/>
                  </a:lnTo>
                  <a:lnTo>
                    <a:pt x="3254" y="6035"/>
                  </a:lnTo>
                  <a:lnTo>
                    <a:pt x="2992" y="5668"/>
                  </a:lnTo>
                  <a:lnTo>
                    <a:pt x="2834" y="5301"/>
                  </a:lnTo>
                  <a:lnTo>
                    <a:pt x="2677" y="4933"/>
                  </a:lnTo>
                  <a:lnTo>
                    <a:pt x="2624" y="4513"/>
                  </a:lnTo>
                  <a:lnTo>
                    <a:pt x="2624" y="4041"/>
                  </a:lnTo>
                  <a:lnTo>
                    <a:pt x="2624" y="3516"/>
                  </a:lnTo>
                  <a:lnTo>
                    <a:pt x="2677" y="3149"/>
                  </a:lnTo>
                  <a:lnTo>
                    <a:pt x="2834" y="2782"/>
                  </a:lnTo>
                  <a:lnTo>
                    <a:pt x="3044" y="2467"/>
                  </a:lnTo>
                  <a:lnTo>
                    <a:pt x="3202" y="2309"/>
                  </a:lnTo>
                  <a:lnTo>
                    <a:pt x="3411" y="2204"/>
                  </a:lnTo>
                  <a:lnTo>
                    <a:pt x="3621" y="2047"/>
                  </a:lnTo>
                  <a:lnTo>
                    <a:pt x="3884" y="1994"/>
                  </a:lnTo>
                  <a:lnTo>
                    <a:pt x="4146" y="1942"/>
                  </a:lnTo>
                  <a:lnTo>
                    <a:pt x="5038" y="1942"/>
                  </a:lnTo>
                  <a:lnTo>
                    <a:pt x="5406" y="2099"/>
                  </a:lnTo>
                  <a:lnTo>
                    <a:pt x="5773" y="2309"/>
                  </a:lnTo>
                  <a:lnTo>
                    <a:pt x="5983" y="2519"/>
                  </a:lnTo>
                  <a:lnTo>
                    <a:pt x="6140" y="2782"/>
                  </a:lnTo>
                  <a:lnTo>
                    <a:pt x="6245" y="2991"/>
                  </a:lnTo>
                  <a:lnTo>
                    <a:pt x="6350" y="3359"/>
                  </a:lnTo>
                  <a:lnTo>
                    <a:pt x="6403" y="3936"/>
                  </a:lnTo>
                  <a:lnTo>
                    <a:pt x="6455" y="5563"/>
                  </a:lnTo>
                  <a:lnTo>
                    <a:pt x="8397" y="5563"/>
                  </a:lnTo>
                  <a:lnTo>
                    <a:pt x="8397" y="3936"/>
                  </a:lnTo>
                  <a:lnTo>
                    <a:pt x="8345" y="2834"/>
                  </a:lnTo>
                  <a:lnTo>
                    <a:pt x="8292" y="2467"/>
                  </a:lnTo>
                  <a:lnTo>
                    <a:pt x="8187" y="2099"/>
                  </a:lnTo>
                  <a:lnTo>
                    <a:pt x="8030" y="1784"/>
                  </a:lnTo>
                  <a:lnTo>
                    <a:pt x="7872" y="1470"/>
                  </a:lnTo>
                  <a:lnTo>
                    <a:pt x="7557" y="1050"/>
                  </a:lnTo>
                  <a:lnTo>
                    <a:pt x="7138"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0"/>
            <p:cNvSpPr/>
            <p:nvPr/>
          </p:nvSpPr>
          <p:spPr>
            <a:xfrm>
              <a:off x="920782" y="3674552"/>
              <a:ext cx="58347" cy="104725"/>
            </a:xfrm>
            <a:custGeom>
              <a:avLst/>
              <a:gdLst/>
              <a:ahLst/>
              <a:cxnLst/>
              <a:rect l="l" t="t" r="r" b="b"/>
              <a:pathLst>
                <a:path w="7190" h="13173" extrusionOk="0">
                  <a:moveTo>
                    <a:pt x="3989" y="1575"/>
                  </a:moveTo>
                  <a:lnTo>
                    <a:pt x="4199" y="1627"/>
                  </a:lnTo>
                  <a:lnTo>
                    <a:pt x="4409" y="1732"/>
                  </a:lnTo>
                  <a:lnTo>
                    <a:pt x="4566" y="1837"/>
                  </a:lnTo>
                  <a:lnTo>
                    <a:pt x="4881" y="2100"/>
                  </a:lnTo>
                  <a:lnTo>
                    <a:pt x="5038" y="2415"/>
                  </a:lnTo>
                  <a:lnTo>
                    <a:pt x="5143" y="2782"/>
                  </a:lnTo>
                  <a:lnTo>
                    <a:pt x="5248" y="3149"/>
                  </a:lnTo>
                  <a:lnTo>
                    <a:pt x="5248" y="3779"/>
                  </a:lnTo>
                  <a:lnTo>
                    <a:pt x="5248" y="5353"/>
                  </a:lnTo>
                  <a:lnTo>
                    <a:pt x="2047" y="5353"/>
                  </a:lnTo>
                  <a:lnTo>
                    <a:pt x="2099" y="3464"/>
                  </a:lnTo>
                  <a:lnTo>
                    <a:pt x="2152" y="2992"/>
                  </a:lnTo>
                  <a:lnTo>
                    <a:pt x="2204" y="2624"/>
                  </a:lnTo>
                  <a:lnTo>
                    <a:pt x="2362" y="2310"/>
                  </a:lnTo>
                  <a:lnTo>
                    <a:pt x="2467" y="2100"/>
                  </a:lnTo>
                  <a:lnTo>
                    <a:pt x="2624" y="1942"/>
                  </a:lnTo>
                  <a:lnTo>
                    <a:pt x="2782" y="1785"/>
                  </a:lnTo>
                  <a:lnTo>
                    <a:pt x="3044" y="1680"/>
                  </a:lnTo>
                  <a:lnTo>
                    <a:pt x="3359" y="1575"/>
                  </a:lnTo>
                  <a:close/>
                  <a:moveTo>
                    <a:pt x="3516" y="1"/>
                  </a:moveTo>
                  <a:lnTo>
                    <a:pt x="2939" y="53"/>
                  </a:lnTo>
                  <a:lnTo>
                    <a:pt x="2414" y="158"/>
                  </a:lnTo>
                  <a:lnTo>
                    <a:pt x="1994" y="263"/>
                  </a:lnTo>
                  <a:lnTo>
                    <a:pt x="1575" y="473"/>
                  </a:lnTo>
                  <a:lnTo>
                    <a:pt x="1260" y="683"/>
                  </a:lnTo>
                  <a:lnTo>
                    <a:pt x="945"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473" y="11546"/>
                  </a:lnTo>
                  <a:lnTo>
                    <a:pt x="683" y="11808"/>
                  </a:lnTo>
                  <a:lnTo>
                    <a:pt x="840" y="12071"/>
                  </a:lnTo>
                  <a:lnTo>
                    <a:pt x="1050" y="12281"/>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4"/>
                  </a:lnTo>
                  <a:lnTo>
                    <a:pt x="4566" y="11336"/>
                  </a:lnTo>
                  <a:lnTo>
                    <a:pt x="4409" y="11389"/>
                  </a:lnTo>
                  <a:lnTo>
                    <a:pt x="4199" y="11493"/>
                  </a:lnTo>
                  <a:lnTo>
                    <a:pt x="3674" y="11546"/>
                  </a:lnTo>
                  <a:lnTo>
                    <a:pt x="3464" y="11493"/>
                  </a:lnTo>
                  <a:lnTo>
                    <a:pt x="3202" y="11493"/>
                  </a:lnTo>
                  <a:lnTo>
                    <a:pt x="2834" y="11336"/>
                  </a:lnTo>
                  <a:lnTo>
                    <a:pt x="2572" y="11074"/>
                  </a:lnTo>
                  <a:lnTo>
                    <a:pt x="2362" y="10811"/>
                  </a:lnTo>
                  <a:lnTo>
                    <a:pt x="2257" y="10496"/>
                  </a:lnTo>
                  <a:lnTo>
                    <a:pt x="2152" y="10234"/>
                  </a:lnTo>
                  <a:lnTo>
                    <a:pt x="2099" y="9709"/>
                  </a:lnTo>
                  <a:lnTo>
                    <a:pt x="2047" y="8555"/>
                  </a:lnTo>
                  <a:lnTo>
                    <a:pt x="2047" y="6980"/>
                  </a:lnTo>
                  <a:lnTo>
                    <a:pt x="7190" y="6980"/>
                  </a:lnTo>
                  <a:lnTo>
                    <a:pt x="7137" y="3936"/>
                  </a:lnTo>
                  <a:lnTo>
                    <a:pt x="7137"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0"/>
            <p:cNvSpPr/>
            <p:nvPr/>
          </p:nvSpPr>
          <p:spPr>
            <a:xfrm>
              <a:off x="995310" y="3674552"/>
              <a:ext cx="43870" cy="102642"/>
            </a:xfrm>
            <a:custGeom>
              <a:avLst/>
              <a:gdLst/>
              <a:ahLst/>
              <a:cxnLst/>
              <a:rect l="l" t="t" r="r" b="b"/>
              <a:pathLst>
                <a:path w="5406" h="12911" extrusionOk="0">
                  <a:moveTo>
                    <a:pt x="5038" y="1"/>
                  </a:moveTo>
                  <a:lnTo>
                    <a:pt x="4671" y="53"/>
                  </a:lnTo>
                  <a:lnTo>
                    <a:pt x="4303" y="105"/>
                  </a:lnTo>
                  <a:lnTo>
                    <a:pt x="4041" y="210"/>
                  </a:lnTo>
                  <a:lnTo>
                    <a:pt x="3726" y="368"/>
                  </a:lnTo>
                  <a:lnTo>
                    <a:pt x="3464" y="525"/>
                  </a:lnTo>
                  <a:lnTo>
                    <a:pt x="3044" y="893"/>
                  </a:lnTo>
                  <a:lnTo>
                    <a:pt x="2677" y="1313"/>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2"/>
                  </a:lnTo>
                  <a:lnTo>
                    <a:pt x="2677" y="3149"/>
                  </a:lnTo>
                  <a:lnTo>
                    <a:pt x="2939" y="2834"/>
                  </a:lnTo>
                  <a:lnTo>
                    <a:pt x="3254" y="2572"/>
                  </a:lnTo>
                  <a:lnTo>
                    <a:pt x="3621" y="2362"/>
                  </a:lnTo>
                  <a:lnTo>
                    <a:pt x="3936" y="2257"/>
                  </a:lnTo>
                  <a:lnTo>
                    <a:pt x="4303" y="2205"/>
                  </a:lnTo>
                  <a:lnTo>
                    <a:pt x="4671" y="2152"/>
                  </a:lnTo>
                  <a:lnTo>
                    <a:pt x="5406" y="2152"/>
                  </a:lnTo>
                  <a:lnTo>
                    <a:pt x="5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0"/>
            <p:cNvSpPr/>
            <p:nvPr/>
          </p:nvSpPr>
          <p:spPr>
            <a:xfrm>
              <a:off x="1046410" y="3676222"/>
              <a:ext cx="64319" cy="100973"/>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0"/>
            <p:cNvSpPr/>
            <p:nvPr/>
          </p:nvSpPr>
          <p:spPr>
            <a:xfrm>
              <a:off x="112008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0"/>
            <p:cNvSpPr/>
            <p:nvPr/>
          </p:nvSpPr>
          <p:spPr>
            <a:xfrm>
              <a:off x="1152879" y="3674552"/>
              <a:ext cx="58355" cy="104725"/>
            </a:xfrm>
            <a:custGeom>
              <a:avLst/>
              <a:gdLst/>
              <a:ahLst/>
              <a:cxnLst/>
              <a:rect l="l" t="t" r="r" b="b"/>
              <a:pathLst>
                <a:path w="7191" h="13173" extrusionOk="0">
                  <a:moveTo>
                    <a:pt x="3097" y="1"/>
                  </a:moveTo>
                  <a:lnTo>
                    <a:pt x="2520"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1"/>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1"/>
                  </a:lnTo>
                  <a:lnTo>
                    <a:pt x="6298" y="12176"/>
                  </a:lnTo>
                  <a:lnTo>
                    <a:pt x="6560" y="11861"/>
                  </a:lnTo>
                  <a:lnTo>
                    <a:pt x="6718" y="11546"/>
                  </a:lnTo>
                  <a:lnTo>
                    <a:pt x="6875" y="11179"/>
                  </a:lnTo>
                  <a:lnTo>
                    <a:pt x="6980" y="10759"/>
                  </a:lnTo>
                  <a:lnTo>
                    <a:pt x="7138" y="9972"/>
                  </a:lnTo>
                  <a:lnTo>
                    <a:pt x="7190" y="9079"/>
                  </a:lnTo>
                  <a:lnTo>
                    <a:pt x="7190" y="8187"/>
                  </a:lnTo>
                  <a:lnTo>
                    <a:pt x="5248" y="8187"/>
                  </a:lnTo>
                  <a:lnTo>
                    <a:pt x="5248" y="8974"/>
                  </a:lnTo>
                  <a:lnTo>
                    <a:pt x="5248" y="9604"/>
                  </a:lnTo>
                  <a:lnTo>
                    <a:pt x="5143" y="10181"/>
                  </a:lnTo>
                  <a:lnTo>
                    <a:pt x="5039" y="10654"/>
                  </a:lnTo>
                  <a:lnTo>
                    <a:pt x="4829"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5"/>
                  </a:lnTo>
                  <a:lnTo>
                    <a:pt x="5091" y="2362"/>
                  </a:lnTo>
                  <a:lnTo>
                    <a:pt x="5196" y="2834"/>
                  </a:lnTo>
                  <a:lnTo>
                    <a:pt x="5248" y="3412"/>
                  </a:lnTo>
                  <a:lnTo>
                    <a:pt x="5248" y="4829"/>
                  </a:lnTo>
                  <a:lnTo>
                    <a:pt x="7190" y="4829"/>
                  </a:lnTo>
                  <a:lnTo>
                    <a:pt x="7190" y="3884"/>
                  </a:lnTo>
                  <a:lnTo>
                    <a:pt x="7138" y="2992"/>
                  </a:lnTo>
                  <a:lnTo>
                    <a:pt x="7033" y="2205"/>
                  </a:lnTo>
                  <a:lnTo>
                    <a:pt x="6928" y="1837"/>
                  </a:lnTo>
                  <a:lnTo>
                    <a:pt x="6770" y="1470"/>
                  </a:lnTo>
                  <a:lnTo>
                    <a:pt x="6560" y="1155"/>
                  </a:lnTo>
                  <a:lnTo>
                    <a:pt x="6351"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0"/>
            <p:cNvSpPr/>
            <p:nvPr/>
          </p:nvSpPr>
          <p:spPr>
            <a:xfrm>
              <a:off x="1225703" y="3674552"/>
              <a:ext cx="58355" cy="104725"/>
            </a:xfrm>
            <a:custGeom>
              <a:avLst/>
              <a:gdLst/>
              <a:ahLst/>
              <a:cxnLst/>
              <a:rect l="l" t="t" r="r" b="b"/>
              <a:pathLst>
                <a:path w="7191" h="13173" extrusionOk="0">
                  <a:moveTo>
                    <a:pt x="3936" y="1575"/>
                  </a:moveTo>
                  <a:lnTo>
                    <a:pt x="4199" y="1627"/>
                  </a:lnTo>
                  <a:lnTo>
                    <a:pt x="4409" y="1732"/>
                  </a:lnTo>
                  <a:lnTo>
                    <a:pt x="4566" y="1837"/>
                  </a:lnTo>
                  <a:lnTo>
                    <a:pt x="4829" y="2100"/>
                  </a:lnTo>
                  <a:lnTo>
                    <a:pt x="5039" y="2415"/>
                  </a:lnTo>
                  <a:lnTo>
                    <a:pt x="5143" y="2782"/>
                  </a:lnTo>
                  <a:lnTo>
                    <a:pt x="5196" y="3149"/>
                  </a:lnTo>
                  <a:lnTo>
                    <a:pt x="5248" y="3779"/>
                  </a:lnTo>
                  <a:lnTo>
                    <a:pt x="5248" y="5353"/>
                  </a:lnTo>
                  <a:lnTo>
                    <a:pt x="2047" y="5353"/>
                  </a:lnTo>
                  <a:lnTo>
                    <a:pt x="2100" y="3464"/>
                  </a:lnTo>
                  <a:lnTo>
                    <a:pt x="2100" y="2992"/>
                  </a:lnTo>
                  <a:lnTo>
                    <a:pt x="2205" y="2624"/>
                  </a:lnTo>
                  <a:lnTo>
                    <a:pt x="2362" y="2310"/>
                  </a:lnTo>
                  <a:lnTo>
                    <a:pt x="2467" y="2100"/>
                  </a:lnTo>
                  <a:lnTo>
                    <a:pt x="2624" y="1942"/>
                  </a:lnTo>
                  <a:lnTo>
                    <a:pt x="2782" y="1785"/>
                  </a:lnTo>
                  <a:lnTo>
                    <a:pt x="3044" y="1680"/>
                  </a:lnTo>
                  <a:lnTo>
                    <a:pt x="3307" y="1575"/>
                  </a:lnTo>
                  <a:close/>
                  <a:moveTo>
                    <a:pt x="3517" y="1"/>
                  </a:moveTo>
                  <a:lnTo>
                    <a:pt x="2939" y="53"/>
                  </a:lnTo>
                  <a:lnTo>
                    <a:pt x="2415" y="158"/>
                  </a:lnTo>
                  <a:lnTo>
                    <a:pt x="1942" y="263"/>
                  </a:lnTo>
                  <a:lnTo>
                    <a:pt x="1575" y="473"/>
                  </a:lnTo>
                  <a:lnTo>
                    <a:pt x="1260" y="683"/>
                  </a:lnTo>
                  <a:lnTo>
                    <a:pt x="945" y="945"/>
                  </a:lnTo>
                  <a:lnTo>
                    <a:pt x="735" y="1260"/>
                  </a:lnTo>
                  <a:lnTo>
                    <a:pt x="525" y="1627"/>
                  </a:lnTo>
                  <a:lnTo>
                    <a:pt x="368" y="1995"/>
                  </a:lnTo>
                  <a:lnTo>
                    <a:pt x="263" y="2362"/>
                  </a:lnTo>
                  <a:lnTo>
                    <a:pt x="105" y="3254"/>
                  </a:lnTo>
                  <a:lnTo>
                    <a:pt x="0" y="4199"/>
                  </a:lnTo>
                  <a:lnTo>
                    <a:pt x="0" y="5248"/>
                  </a:lnTo>
                  <a:lnTo>
                    <a:pt x="0" y="8240"/>
                  </a:lnTo>
                  <a:lnTo>
                    <a:pt x="105" y="9919"/>
                  </a:lnTo>
                  <a:lnTo>
                    <a:pt x="105" y="10391"/>
                  </a:lnTo>
                  <a:lnTo>
                    <a:pt x="210" y="10706"/>
                  </a:lnTo>
                  <a:lnTo>
                    <a:pt x="315" y="11179"/>
                  </a:lnTo>
                  <a:lnTo>
                    <a:pt x="473" y="11546"/>
                  </a:lnTo>
                  <a:lnTo>
                    <a:pt x="630" y="11808"/>
                  </a:lnTo>
                  <a:lnTo>
                    <a:pt x="840" y="12071"/>
                  </a:lnTo>
                  <a:lnTo>
                    <a:pt x="1050" y="12281"/>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4"/>
                  </a:lnTo>
                  <a:lnTo>
                    <a:pt x="4566" y="11336"/>
                  </a:lnTo>
                  <a:lnTo>
                    <a:pt x="4356" y="11389"/>
                  </a:lnTo>
                  <a:lnTo>
                    <a:pt x="4199" y="11493"/>
                  </a:lnTo>
                  <a:lnTo>
                    <a:pt x="3674" y="11546"/>
                  </a:lnTo>
                  <a:lnTo>
                    <a:pt x="3412" y="11493"/>
                  </a:lnTo>
                  <a:lnTo>
                    <a:pt x="3202" y="11493"/>
                  </a:lnTo>
                  <a:lnTo>
                    <a:pt x="2834"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5" y="1522"/>
                  </a:lnTo>
                  <a:lnTo>
                    <a:pt x="6455" y="1208"/>
                  </a:lnTo>
                  <a:lnTo>
                    <a:pt x="6246"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0"/>
            <p:cNvSpPr/>
            <p:nvPr/>
          </p:nvSpPr>
          <p:spPr>
            <a:xfrm>
              <a:off x="1347501" y="3674552"/>
              <a:ext cx="59207" cy="102642"/>
            </a:xfrm>
            <a:custGeom>
              <a:avLst/>
              <a:gdLst/>
              <a:ahLst/>
              <a:cxnLst/>
              <a:rect l="l" t="t" r="r" b="b"/>
              <a:pathLst>
                <a:path w="7296" h="12911" extrusionOk="0">
                  <a:moveTo>
                    <a:pt x="4671" y="1"/>
                  </a:moveTo>
                  <a:lnTo>
                    <a:pt x="4094" y="53"/>
                  </a:lnTo>
                  <a:lnTo>
                    <a:pt x="3622" y="158"/>
                  </a:lnTo>
                  <a:lnTo>
                    <a:pt x="3202" y="315"/>
                  </a:lnTo>
                  <a:lnTo>
                    <a:pt x="2834" y="525"/>
                  </a:lnTo>
                  <a:lnTo>
                    <a:pt x="2572" y="735"/>
                  </a:lnTo>
                  <a:lnTo>
                    <a:pt x="2310" y="998"/>
                  </a:lnTo>
                  <a:lnTo>
                    <a:pt x="1942" y="1417"/>
                  </a:lnTo>
                  <a:lnTo>
                    <a:pt x="1942" y="210"/>
                  </a:lnTo>
                  <a:lnTo>
                    <a:pt x="1" y="210"/>
                  </a:lnTo>
                  <a:lnTo>
                    <a:pt x="1" y="12910"/>
                  </a:lnTo>
                  <a:lnTo>
                    <a:pt x="2047" y="12910"/>
                  </a:lnTo>
                  <a:lnTo>
                    <a:pt x="2047" y="4724"/>
                  </a:lnTo>
                  <a:lnTo>
                    <a:pt x="2047" y="3622"/>
                  </a:lnTo>
                  <a:lnTo>
                    <a:pt x="2152" y="3097"/>
                  </a:lnTo>
                  <a:lnTo>
                    <a:pt x="2257" y="2624"/>
                  </a:lnTo>
                  <a:lnTo>
                    <a:pt x="2467" y="2205"/>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100"/>
                  </a:lnTo>
                  <a:lnTo>
                    <a:pt x="5039" y="2415"/>
                  </a:lnTo>
                  <a:lnTo>
                    <a:pt x="5144" y="2887"/>
                  </a:lnTo>
                  <a:lnTo>
                    <a:pt x="5196" y="3412"/>
                  </a:lnTo>
                  <a:lnTo>
                    <a:pt x="5249" y="4619"/>
                  </a:lnTo>
                  <a:lnTo>
                    <a:pt x="5249" y="12910"/>
                  </a:lnTo>
                  <a:lnTo>
                    <a:pt x="7295" y="12910"/>
                  </a:lnTo>
                  <a:lnTo>
                    <a:pt x="7295" y="3989"/>
                  </a:lnTo>
                  <a:lnTo>
                    <a:pt x="7295" y="3307"/>
                  </a:lnTo>
                  <a:lnTo>
                    <a:pt x="7243" y="2624"/>
                  </a:lnTo>
                  <a:lnTo>
                    <a:pt x="7138" y="1942"/>
                  </a:lnTo>
                  <a:lnTo>
                    <a:pt x="7085" y="1627"/>
                  </a:lnTo>
                  <a:lnTo>
                    <a:pt x="6980" y="1313"/>
                  </a:lnTo>
                  <a:lnTo>
                    <a:pt x="6823" y="1050"/>
                  </a:lnTo>
                  <a:lnTo>
                    <a:pt x="6665" y="788"/>
                  </a:lnTo>
                  <a:lnTo>
                    <a:pt x="6456" y="578"/>
                  </a:lnTo>
                  <a:lnTo>
                    <a:pt x="6193" y="368"/>
                  </a:lnTo>
                  <a:lnTo>
                    <a:pt x="5878" y="210"/>
                  </a:lnTo>
                  <a:lnTo>
                    <a:pt x="5511" y="105"/>
                  </a:lnTo>
                  <a:lnTo>
                    <a:pt x="5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0"/>
            <p:cNvSpPr/>
            <p:nvPr/>
          </p:nvSpPr>
          <p:spPr>
            <a:xfrm>
              <a:off x="1425007" y="3676222"/>
              <a:ext cx="58777" cy="103056"/>
            </a:xfrm>
            <a:custGeom>
              <a:avLst/>
              <a:gdLst/>
              <a:ahLst/>
              <a:cxnLst/>
              <a:rect l="l" t="t" r="r" b="b"/>
              <a:pathLst>
                <a:path w="7243" h="12963" extrusionOk="0">
                  <a:moveTo>
                    <a:pt x="1" y="0"/>
                  </a:moveTo>
                  <a:lnTo>
                    <a:pt x="1" y="8030"/>
                  </a:lnTo>
                  <a:lnTo>
                    <a:pt x="1" y="9447"/>
                  </a:lnTo>
                  <a:lnTo>
                    <a:pt x="53" y="10496"/>
                  </a:lnTo>
                  <a:lnTo>
                    <a:pt x="158" y="10916"/>
                  </a:lnTo>
                  <a:lnTo>
                    <a:pt x="263" y="11283"/>
                  </a:lnTo>
                  <a:lnTo>
                    <a:pt x="368" y="11651"/>
                  </a:lnTo>
                  <a:lnTo>
                    <a:pt x="578" y="11966"/>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6"/>
                  </a:lnTo>
                  <a:lnTo>
                    <a:pt x="5301" y="11546"/>
                  </a:lnTo>
                  <a:lnTo>
                    <a:pt x="5301" y="12700"/>
                  </a:lnTo>
                  <a:lnTo>
                    <a:pt x="7243" y="12700"/>
                  </a:lnTo>
                  <a:lnTo>
                    <a:pt x="7243" y="0"/>
                  </a:lnTo>
                  <a:lnTo>
                    <a:pt x="5249" y="0"/>
                  </a:lnTo>
                  <a:lnTo>
                    <a:pt x="5249" y="8345"/>
                  </a:lnTo>
                  <a:lnTo>
                    <a:pt x="5249" y="9342"/>
                  </a:lnTo>
                  <a:lnTo>
                    <a:pt x="5196" y="9867"/>
                  </a:lnTo>
                  <a:lnTo>
                    <a:pt x="5039" y="10339"/>
                  </a:lnTo>
                  <a:lnTo>
                    <a:pt x="4829" y="10811"/>
                  </a:lnTo>
                  <a:lnTo>
                    <a:pt x="4671" y="10969"/>
                  </a:lnTo>
                  <a:lnTo>
                    <a:pt x="4514" y="11126"/>
                  </a:lnTo>
                  <a:lnTo>
                    <a:pt x="4304" y="11231"/>
                  </a:lnTo>
                  <a:lnTo>
                    <a:pt x="4094" y="11336"/>
                  </a:lnTo>
                  <a:lnTo>
                    <a:pt x="3832" y="11388"/>
                  </a:lnTo>
                  <a:lnTo>
                    <a:pt x="3517" y="11441"/>
                  </a:lnTo>
                  <a:lnTo>
                    <a:pt x="3255" y="11388"/>
                  </a:lnTo>
                  <a:lnTo>
                    <a:pt x="3045" y="11336"/>
                  </a:lnTo>
                  <a:lnTo>
                    <a:pt x="2835" y="11283"/>
                  </a:lnTo>
                  <a:lnTo>
                    <a:pt x="2677" y="11179"/>
                  </a:lnTo>
                  <a:lnTo>
                    <a:pt x="2415" y="10969"/>
                  </a:lnTo>
                  <a:lnTo>
                    <a:pt x="2257" y="10706"/>
                  </a:lnTo>
                  <a:lnTo>
                    <a:pt x="2152" y="10391"/>
                  </a:lnTo>
                  <a:lnTo>
                    <a:pt x="2048" y="10076"/>
                  </a:lnTo>
                  <a:lnTo>
                    <a:pt x="2048" y="9552"/>
                  </a:lnTo>
                  <a:lnTo>
                    <a:pt x="1995" y="8345"/>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0"/>
            <p:cNvSpPr/>
            <p:nvPr/>
          </p:nvSpPr>
          <p:spPr>
            <a:xfrm>
              <a:off x="1502092" y="3674552"/>
              <a:ext cx="102217" cy="102642"/>
            </a:xfrm>
            <a:custGeom>
              <a:avLst/>
              <a:gdLst/>
              <a:ahLst/>
              <a:cxnLst/>
              <a:rect l="l" t="t" r="r" b="b"/>
              <a:pathLst>
                <a:path w="12596" h="12911" extrusionOk="0">
                  <a:moveTo>
                    <a:pt x="4619" y="1"/>
                  </a:moveTo>
                  <a:lnTo>
                    <a:pt x="4094" y="53"/>
                  </a:lnTo>
                  <a:lnTo>
                    <a:pt x="3569" y="158"/>
                  </a:lnTo>
                  <a:lnTo>
                    <a:pt x="3202" y="315"/>
                  </a:lnTo>
                  <a:lnTo>
                    <a:pt x="2834" y="578"/>
                  </a:lnTo>
                  <a:lnTo>
                    <a:pt x="2520" y="788"/>
                  </a:lnTo>
                  <a:lnTo>
                    <a:pt x="2257" y="1050"/>
                  </a:lnTo>
                  <a:lnTo>
                    <a:pt x="1890" y="1470"/>
                  </a:lnTo>
                  <a:lnTo>
                    <a:pt x="1890" y="210"/>
                  </a:lnTo>
                  <a:lnTo>
                    <a:pt x="1" y="210"/>
                  </a:lnTo>
                  <a:lnTo>
                    <a:pt x="1" y="12910"/>
                  </a:lnTo>
                  <a:lnTo>
                    <a:pt x="2047" y="12910"/>
                  </a:lnTo>
                  <a:lnTo>
                    <a:pt x="2047" y="4619"/>
                  </a:lnTo>
                  <a:lnTo>
                    <a:pt x="2047" y="3517"/>
                  </a:lnTo>
                  <a:lnTo>
                    <a:pt x="2100" y="3044"/>
                  </a:lnTo>
                  <a:lnTo>
                    <a:pt x="2257" y="2572"/>
                  </a:lnTo>
                  <a:lnTo>
                    <a:pt x="2415" y="2152"/>
                  </a:lnTo>
                  <a:lnTo>
                    <a:pt x="2572" y="1995"/>
                  </a:lnTo>
                  <a:lnTo>
                    <a:pt x="2730" y="1837"/>
                  </a:lnTo>
                  <a:lnTo>
                    <a:pt x="2939" y="1732"/>
                  </a:lnTo>
                  <a:lnTo>
                    <a:pt x="3149" y="1627"/>
                  </a:lnTo>
                  <a:lnTo>
                    <a:pt x="3412" y="1575"/>
                  </a:lnTo>
                  <a:lnTo>
                    <a:pt x="3989" y="1575"/>
                  </a:lnTo>
                  <a:lnTo>
                    <a:pt x="4199" y="1627"/>
                  </a:lnTo>
                  <a:lnTo>
                    <a:pt x="4409" y="1680"/>
                  </a:lnTo>
                  <a:lnTo>
                    <a:pt x="4619" y="1785"/>
                  </a:lnTo>
                  <a:lnTo>
                    <a:pt x="4776" y="1942"/>
                  </a:lnTo>
                  <a:lnTo>
                    <a:pt x="4881" y="2100"/>
                  </a:lnTo>
                  <a:lnTo>
                    <a:pt x="5091" y="2467"/>
                  </a:lnTo>
                  <a:lnTo>
                    <a:pt x="5196" y="2887"/>
                  </a:lnTo>
                  <a:lnTo>
                    <a:pt x="5249" y="3412"/>
                  </a:lnTo>
                  <a:lnTo>
                    <a:pt x="5249" y="4619"/>
                  </a:lnTo>
                  <a:lnTo>
                    <a:pt x="5249" y="12910"/>
                  </a:lnTo>
                  <a:lnTo>
                    <a:pt x="7295" y="12910"/>
                  </a:lnTo>
                  <a:lnTo>
                    <a:pt x="7295" y="4619"/>
                  </a:lnTo>
                  <a:lnTo>
                    <a:pt x="7348" y="3569"/>
                  </a:lnTo>
                  <a:lnTo>
                    <a:pt x="7400" y="3044"/>
                  </a:lnTo>
                  <a:lnTo>
                    <a:pt x="7505" y="2572"/>
                  </a:lnTo>
                  <a:lnTo>
                    <a:pt x="7715" y="2152"/>
                  </a:lnTo>
                  <a:lnTo>
                    <a:pt x="7872" y="1995"/>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9"/>
                  </a:lnTo>
                  <a:lnTo>
                    <a:pt x="10549" y="12910"/>
                  </a:lnTo>
                  <a:lnTo>
                    <a:pt x="12596" y="12910"/>
                  </a:lnTo>
                  <a:lnTo>
                    <a:pt x="12596" y="4619"/>
                  </a:lnTo>
                  <a:lnTo>
                    <a:pt x="12596" y="3307"/>
                  </a:lnTo>
                  <a:lnTo>
                    <a:pt x="12543" y="2729"/>
                  </a:lnTo>
                  <a:lnTo>
                    <a:pt x="12491" y="2257"/>
                  </a:lnTo>
                  <a:lnTo>
                    <a:pt x="12386" y="1837"/>
                  </a:lnTo>
                  <a:lnTo>
                    <a:pt x="12228" y="1470"/>
                  </a:lnTo>
                  <a:lnTo>
                    <a:pt x="12018" y="1103"/>
                  </a:lnTo>
                  <a:lnTo>
                    <a:pt x="11756" y="788"/>
                  </a:lnTo>
                  <a:lnTo>
                    <a:pt x="11441" y="525"/>
                  </a:lnTo>
                  <a:lnTo>
                    <a:pt x="11126" y="315"/>
                  </a:lnTo>
                  <a:lnTo>
                    <a:pt x="10811" y="210"/>
                  </a:lnTo>
                  <a:lnTo>
                    <a:pt x="10549" y="105"/>
                  </a:lnTo>
                  <a:lnTo>
                    <a:pt x="10077" y="1"/>
                  </a:lnTo>
                  <a:lnTo>
                    <a:pt x="9762" y="1"/>
                  </a:lnTo>
                  <a:lnTo>
                    <a:pt x="9237" y="53"/>
                  </a:lnTo>
                  <a:lnTo>
                    <a:pt x="8765" y="158"/>
                  </a:lnTo>
                  <a:lnTo>
                    <a:pt x="8345" y="315"/>
                  </a:lnTo>
                  <a:lnTo>
                    <a:pt x="8030" y="525"/>
                  </a:lnTo>
                  <a:lnTo>
                    <a:pt x="7715" y="788"/>
                  </a:lnTo>
                  <a:lnTo>
                    <a:pt x="7505" y="1050"/>
                  </a:lnTo>
                  <a:lnTo>
                    <a:pt x="7138" y="1470"/>
                  </a:lnTo>
                  <a:lnTo>
                    <a:pt x="6823" y="1050"/>
                  </a:lnTo>
                  <a:lnTo>
                    <a:pt x="6613" y="788"/>
                  </a:lnTo>
                  <a:lnTo>
                    <a:pt x="6403" y="578"/>
                  </a:lnTo>
                  <a:lnTo>
                    <a:pt x="6036" y="315"/>
                  </a:lnTo>
                  <a:lnTo>
                    <a:pt x="5668" y="158"/>
                  </a:lnTo>
                  <a:lnTo>
                    <a:pt x="519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0"/>
            <p:cNvSpPr/>
            <p:nvPr/>
          </p:nvSpPr>
          <p:spPr>
            <a:xfrm>
              <a:off x="1620482" y="3641591"/>
              <a:ext cx="58355" cy="137686"/>
            </a:xfrm>
            <a:custGeom>
              <a:avLst/>
              <a:gdLst/>
              <a:ahLst/>
              <a:cxnLst/>
              <a:rect l="l" t="t" r="r" b="b"/>
              <a:pathLst>
                <a:path w="7191" h="17319" extrusionOk="0">
                  <a:moveTo>
                    <a:pt x="3832" y="1"/>
                  </a:moveTo>
                  <a:lnTo>
                    <a:pt x="2520" y="2782"/>
                  </a:lnTo>
                  <a:lnTo>
                    <a:pt x="4147" y="2782"/>
                  </a:lnTo>
                  <a:lnTo>
                    <a:pt x="6613" y="1"/>
                  </a:lnTo>
                  <a:close/>
                  <a:moveTo>
                    <a:pt x="3989" y="5721"/>
                  </a:moveTo>
                  <a:lnTo>
                    <a:pt x="4199" y="5773"/>
                  </a:lnTo>
                  <a:lnTo>
                    <a:pt x="4409" y="5878"/>
                  </a:lnTo>
                  <a:lnTo>
                    <a:pt x="4567" y="5983"/>
                  </a:lnTo>
                  <a:lnTo>
                    <a:pt x="4881" y="6246"/>
                  </a:lnTo>
                  <a:lnTo>
                    <a:pt x="5039" y="6561"/>
                  </a:lnTo>
                  <a:lnTo>
                    <a:pt x="5196" y="6928"/>
                  </a:lnTo>
                  <a:lnTo>
                    <a:pt x="5249" y="7295"/>
                  </a:lnTo>
                  <a:lnTo>
                    <a:pt x="5301" y="7925"/>
                  </a:lnTo>
                  <a:lnTo>
                    <a:pt x="5301" y="9499"/>
                  </a:lnTo>
                  <a:lnTo>
                    <a:pt x="2100" y="9499"/>
                  </a:lnTo>
                  <a:lnTo>
                    <a:pt x="2100" y="7610"/>
                  </a:lnTo>
                  <a:lnTo>
                    <a:pt x="2152" y="7138"/>
                  </a:lnTo>
                  <a:lnTo>
                    <a:pt x="2205" y="6770"/>
                  </a:lnTo>
                  <a:lnTo>
                    <a:pt x="2362" y="6456"/>
                  </a:lnTo>
                  <a:lnTo>
                    <a:pt x="2467" y="6246"/>
                  </a:lnTo>
                  <a:lnTo>
                    <a:pt x="2625" y="6088"/>
                  </a:lnTo>
                  <a:lnTo>
                    <a:pt x="2835" y="5931"/>
                  </a:lnTo>
                  <a:lnTo>
                    <a:pt x="3045" y="5826"/>
                  </a:lnTo>
                  <a:lnTo>
                    <a:pt x="3360" y="5721"/>
                  </a:lnTo>
                  <a:close/>
                  <a:moveTo>
                    <a:pt x="3517" y="4147"/>
                  </a:moveTo>
                  <a:lnTo>
                    <a:pt x="2940" y="4199"/>
                  </a:lnTo>
                  <a:lnTo>
                    <a:pt x="2415" y="4304"/>
                  </a:lnTo>
                  <a:lnTo>
                    <a:pt x="1995" y="4409"/>
                  </a:lnTo>
                  <a:lnTo>
                    <a:pt x="1575" y="4619"/>
                  </a:lnTo>
                  <a:lnTo>
                    <a:pt x="1260" y="4829"/>
                  </a:lnTo>
                  <a:lnTo>
                    <a:pt x="998" y="5091"/>
                  </a:lnTo>
                  <a:lnTo>
                    <a:pt x="736" y="5406"/>
                  </a:lnTo>
                  <a:lnTo>
                    <a:pt x="526" y="5773"/>
                  </a:lnTo>
                  <a:lnTo>
                    <a:pt x="368" y="6141"/>
                  </a:lnTo>
                  <a:lnTo>
                    <a:pt x="263" y="6508"/>
                  </a:lnTo>
                  <a:lnTo>
                    <a:pt x="106" y="7400"/>
                  </a:lnTo>
                  <a:lnTo>
                    <a:pt x="53" y="8345"/>
                  </a:lnTo>
                  <a:lnTo>
                    <a:pt x="1" y="9394"/>
                  </a:lnTo>
                  <a:lnTo>
                    <a:pt x="53" y="12386"/>
                  </a:lnTo>
                  <a:lnTo>
                    <a:pt x="106" y="14065"/>
                  </a:lnTo>
                  <a:lnTo>
                    <a:pt x="158" y="14537"/>
                  </a:lnTo>
                  <a:lnTo>
                    <a:pt x="211" y="14852"/>
                  </a:lnTo>
                  <a:lnTo>
                    <a:pt x="368" y="15325"/>
                  </a:lnTo>
                  <a:lnTo>
                    <a:pt x="526" y="15692"/>
                  </a:lnTo>
                  <a:lnTo>
                    <a:pt x="683" y="15954"/>
                  </a:lnTo>
                  <a:lnTo>
                    <a:pt x="841" y="16217"/>
                  </a:lnTo>
                  <a:lnTo>
                    <a:pt x="1050" y="16427"/>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7"/>
                  </a:lnTo>
                  <a:lnTo>
                    <a:pt x="6193" y="16427"/>
                  </a:lnTo>
                  <a:lnTo>
                    <a:pt x="6403" y="16217"/>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20"/>
                  </a:lnTo>
                  <a:lnTo>
                    <a:pt x="4567" y="15482"/>
                  </a:lnTo>
                  <a:lnTo>
                    <a:pt x="4409" y="15535"/>
                  </a:lnTo>
                  <a:lnTo>
                    <a:pt x="4199" y="15639"/>
                  </a:lnTo>
                  <a:lnTo>
                    <a:pt x="3727" y="15692"/>
                  </a:lnTo>
                  <a:lnTo>
                    <a:pt x="3464" y="15639"/>
                  </a:lnTo>
                  <a:lnTo>
                    <a:pt x="3202" y="15639"/>
                  </a:lnTo>
                  <a:lnTo>
                    <a:pt x="2835" y="15482"/>
                  </a:lnTo>
                  <a:lnTo>
                    <a:pt x="2572" y="15220"/>
                  </a:lnTo>
                  <a:lnTo>
                    <a:pt x="2362" y="14957"/>
                  </a:lnTo>
                  <a:lnTo>
                    <a:pt x="2257" y="14642"/>
                  </a:lnTo>
                  <a:lnTo>
                    <a:pt x="2152" y="14380"/>
                  </a:lnTo>
                  <a:lnTo>
                    <a:pt x="2100" y="13855"/>
                  </a:lnTo>
                  <a:lnTo>
                    <a:pt x="2048" y="12701"/>
                  </a:lnTo>
                  <a:lnTo>
                    <a:pt x="2100" y="11126"/>
                  </a:lnTo>
                  <a:lnTo>
                    <a:pt x="7191" y="11126"/>
                  </a:lnTo>
                  <a:lnTo>
                    <a:pt x="7191" y="8082"/>
                  </a:lnTo>
                  <a:lnTo>
                    <a:pt x="7138" y="7400"/>
                  </a:lnTo>
                  <a:lnTo>
                    <a:pt x="7086" y="6928"/>
                  </a:lnTo>
                  <a:lnTo>
                    <a:pt x="6981" y="6456"/>
                  </a:lnTo>
                  <a:lnTo>
                    <a:pt x="6823" y="6036"/>
                  </a:lnTo>
                  <a:lnTo>
                    <a:pt x="6666" y="5668"/>
                  </a:lnTo>
                  <a:lnTo>
                    <a:pt x="6456" y="5354"/>
                  </a:lnTo>
                  <a:lnTo>
                    <a:pt x="6246" y="5091"/>
                  </a:lnTo>
                  <a:lnTo>
                    <a:pt x="5983" y="4829"/>
                  </a:lnTo>
                  <a:lnTo>
                    <a:pt x="5721" y="4671"/>
                  </a:lnTo>
                  <a:lnTo>
                    <a:pt x="5459" y="4514"/>
                  </a:lnTo>
                  <a:lnTo>
                    <a:pt x="4881" y="4304"/>
                  </a:lnTo>
                  <a:lnTo>
                    <a:pt x="4357" y="4199"/>
                  </a:lnTo>
                  <a:lnTo>
                    <a:pt x="3884" y="41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0"/>
            <p:cNvSpPr/>
            <p:nvPr/>
          </p:nvSpPr>
          <p:spPr>
            <a:xfrm>
              <a:off x="1695440" y="3674552"/>
              <a:ext cx="43448" cy="102642"/>
            </a:xfrm>
            <a:custGeom>
              <a:avLst/>
              <a:gdLst/>
              <a:ahLst/>
              <a:cxnLst/>
              <a:rect l="l" t="t" r="r" b="b"/>
              <a:pathLst>
                <a:path w="5354" h="12911" extrusionOk="0">
                  <a:moveTo>
                    <a:pt x="4986" y="1"/>
                  </a:moveTo>
                  <a:lnTo>
                    <a:pt x="4618" y="53"/>
                  </a:lnTo>
                  <a:lnTo>
                    <a:pt x="4251" y="105"/>
                  </a:lnTo>
                  <a:lnTo>
                    <a:pt x="3989" y="210"/>
                  </a:lnTo>
                  <a:lnTo>
                    <a:pt x="3674" y="368"/>
                  </a:lnTo>
                  <a:lnTo>
                    <a:pt x="3464" y="525"/>
                  </a:lnTo>
                  <a:lnTo>
                    <a:pt x="2992" y="893"/>
                  </a:lnTo>
                  <a:lnTo>
                    <a:pt x="2624" y="1313"/>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2"/>
                  </a:lnTo>
                  <a:lnTo>
                    <a:pt x="2624" y="3149"/>
                  </a:lnTo>
                  <a:lnTo>
                    <a:pt x="2887" y="2834"/>
                  </a:lnTo>
                  <a:lnTo>
                    <a:pt x="3201" y="2572"/>
                  </a:lnTo>
                  <a:lnTo>
                    <a:pt x="3569" y="2362"/>
                  </a:lnTo>
                  <a:lnTo>
                    <a:pt x="3936" y="2257"/>
                  </a:lnTo>
                  <a:lnTo>
                    <a:pt x="4304" y="2205"/>
                  </a:lnTo>
                  <a:lnTo>
                    <a:pt x="4671" y="2152"/>
                  </a:lnTo>
                  <a:lnTo>
                    <a:pt x="5353" y="2152"/>
                  </a:lnTo>
                  <a:lnTo>
                    <a:pt x="5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0"/>
            <p:cNvSpPr/>
            <p:nvPr/>
          </p:nvSpPr>
          <p:spPr>
            <a:xfrm>
              <a:off x="1746970" y="3637839"/>
              <a:ext cx="16189" cy="139356"/>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0"/>
            <p:cNvSpPr/>
            <p:nvPr/>
          </p:nvSpPr>
          <p:spPr>
            <a:xfrm>
              <a:off x="1779763" y="3674552"/>
              <a:ext cx="60481" cy="134768"/>
            </a:xfrm>
            <a:custGeom>
              <a:avLst/>
              <a:gdLst/>
              <a:ahLst/>
              <a:cxnLst/>
              <a:rect l="l" t="t" r="r" b="b"/>
              <a:pathLst>
                <a:path w="7453" h="16952" extrusionOk="0">
                  <a:moveTo>
                    <a:pt x="3936" y="1627"/>
                  </a:moveTo>
                  <a:lnTo>
                    <a:pt x="4146" y="1680"/>
                  </a:lnTo>
                  <a:lnTo>
                    <a:pt x="4408" y="1785"/>
                  </a:lnTo>
                  <a:lnTo>
                    <a:pt x="4566" y="1837"/>
                  </a:lnTo>
                  <a:lnTo>
                    <a:pt x="4881" y="2100"/>
                  </a:lnTo>
                  <a:lnTo>
                    <a:pt x="5091" y="2415"/>
                  </a:lnTo>
                  <a:lnTo>
                    <a:pt x="5248" y="2729"/>
                  </a:lnTo>
                  <a:lnTo>
                    <a:pt x="5301" y="3044"/>
                  </a:lnTo>
                  <a:lnTo>
                    <a:pt x="5405" y="3569"/>
                  </a:lnTo>
                  <a:lnTo>
                    <a:pt x="5458" y="5039"/>
                  </a:lnTo>
                  <a:lnTo>
                    <a:pt x="5510" y="6508"/>
                  </a:lnTo>
                  <a:lnTo>
                    <a:pt x="5458" y="8660"/>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9"/>
                  </a:lnTo>
                  <a:lnTo>
                    <a:pt x="2729" y="11284"/>
                  </a:lnTo>
                  <a:lnTo>
                    <a:pt x="2572" y="11126"/>
                  </a:lnTo>
                  <a:lnTo>
                    <a:pt x="2467" y="10916"/>
                  </a:lnTo>
                  <a:lnTo>
                    <a:pt x="2362" y="10706"/>
                  </a:lnTo>
                  <a:lnTo>
                    <a:pt x="2257" y="10444"/>
                  </a:lnTo>
                  <a:lnTo>
                    <a:pt x="2152" y="9762"/>
                  </a:lnTo>
                  <a:lnTo>
                    <a:pt x="2099" y="8974"/>
                  </a:lnTo>
                  <a:lnTo>
                    <a:pt x="2099" y="6823"/>
                  </a:lnTo>
                  <a:lnTo>
                    <a:pt x="2099" y="4881"/>
                  </a:lnTo>
                  <a:lnTo>
                    <a:pt x="2152" y="3359"/>
                  </a:lnTo>
                  <a:lnTo>
                    <a:pt x="2204" y="2887"/>
                  </a:lnTo>
                  <a:lnTo>
                    <a:pt x="2257" y="2572"/>
                  </a:lnTo>
                  <a:lnTo>
                    <a:pt x="2414" y="2310"/>
                  </a:lnTo>
                  <a:lnTo>
                    <a:pt x="2572" y="2047"/>
                  </a:lnTo>
                  <a:lnTo>
                    <a:pt x="2834" y="1837"/>
                  </a:lnTo>
                  <a:lnTo>
                    <a:pt x="3201" y="1680"/>
                  </a:lnTo>
                  <a:lnTo>
                    <a:pt x="3621" y="1627"/>
                  </a:lnTo>
                  <a:close/>
                  <a:moveTo>
                    <a:pt x="2991" y="1"/>
                  </a:moveTo>
                  <a:lnTo>
                    <a:pt x="2519" y="53"/>
                  </a:lnTo>
                  <a:lnTo>
                    <a:pt x="2047" y="158"/>
                  </a:lnTo>
                  <a:lnTo>
                    <a:pt x="1627" y="368"/>
                  </a:lnTo>
                  <a:lnTo>
                    <a:pt x="1207" y="630"/>
                  </a:lnTo>
                  <a:lnTo>
                    <a:pt x="892" y="945"/>
                  </a:lnTo>
                  <a:lnTo>
                    <a:pt x="577" y="1365"/>
                  </a:lnTo>
                  <a:lnTo>
                    <a:pt x="315" y="1837"/>
                  </a:lnTo>
                  <a:lnTo>
                    <a:pt x="158" y="2415"/>
                  </a:lnTo>
                  <a:lnTo>
                    <a:pt x="53" y="3307"/>
                  </a:lnTo>
                  <a:lnTo>
                    <a:pt x="0" y="4514"/>
                  </a:lnTo>
                  <a:lnTo>
                    <a:pt x="0" y="6770"/>
                  </a:lnTo>
                  <a:lnTo>
                    <a:pt x="0" y="8817"/>
                  </a:lnTo>
                  <a:lnTo>
                    <a:pt x="53" y="9919"/>
                  </a:lnTo>
                  <a:lnTo>
                    <a:pt x="158" y="10706"/>
                  </a:lnTo>
                  <a:lnTo>
                    <a:pt x="315" y="11231"/>
                  </a:lnTo>
                  <a:lnTo>
                    <a:pt x="472" y="11651"/>
                  </a:lnTo>
                  <a:lnTo>
                    <a:pt x="735" y="12071"/>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281"/>
                  </a:lnTo>
                  <a:lnTo>
                    <a:pt x="5196" y="12071"/>
                  </a:lnTo>
                  <a:lnTo>
                    <a:pt x="5458" y="11651"/>
                  </a:lnTo>
                  <a:lnTo>
                    <a:pt x="5458" y="16951"/>
                  </a:lnTo>
                  <a:lnTo>
                    <a:pt x="7452" y="16951"/>
                  </a:lnTo>
                  <a:lnTo>
                    <a:pt x="7452" y="210"/>
                  </a:lnTo>
                  <a:lnTo>
                    <a:pt x="5510" y="210"/>
                  </a:lnTo>
                  <a:lnTo>
                    <a:pt x="5510" y="1575"/>
                  </a:lnTo>
                  <a:lnTo>
                    <a:pt x="5196" y="1103"/>
                  </a:lnTo>
                  <a:lnTo>
                    <a:pt x="4986" y="840"/>
                  </a:lnTo>
                  <a:lnTo>
                    <a:pt x="4723" y="578"/>
                  </a:lnTo>
                  <a:lnTo>
                    <a:pt x="4356" y="315"/>
                  </a:lnTo>
                  <a:lnTo>
                    <a:pt x="3989" y="158"/>
                  </a:lnTo>
                  <a:lnTo>
                    <a:pt x="3516" y="53"/>
                  </a:lnTo>
                  <a:lnTo>
                    <a:pt x="29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0"/>
            <p:cNvSpPr/>
            <p:nvPr/>
          </p:nvSpPr>
          <p:spPr>
            <a:xfrm>
              <a:off x="1858543" y="3676222"/>
              <a:ext cx="59207" cy="103056"/>
            </a:xfrm>
            <a:custGeom>
              <a:avLst/>
              <a:gdLst/>
              <a:ahLst/>
              <a:cxnLst/>
              <a:rect l="l" t="t" r="r" b="b"/>
              <a:pathLst>
                <a:path w="7296" h="12963" extrusionOk="0">
                  <a:moveTo>
                    <a:pt x="1" y="0"/>
                  </a:moveTo>
                  <a:lnTo>
                    <a:pt x="1" y="8030"/>
                  </a:lnTo>
                  <a:lnTo>
                    <a:pt x="1" y="9447"/>
                  </a:lnTo>
                  <a:lnTo>
                    <a:pt x="106" y="10496"/>
                  </a:lnTo>
                  <a:lnTo>
                    <a:pt x="158" y="10916"/>
                  </a:lnTo>
                  <a:lnTo>
                    <a:pt x="263" y="11283"/>
                  </a:lnTo>
                  <a:lnTo>
                    <a:pt x="421" y="11651"/>
                  </a:lnTo>
                  <a:lnTo>
                    <a:pt x="578" y="11966"/>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6"/>
                  </a:lnTo>
                  <a:lnTo>
                    <a:pt x="5354" y="11546"/>
                  </a:lnTo>
                  <a:lnTo>
                    <a:pt x="5354" y="12700"/>
                  </a:lnTo>
                  <a:lnTo>
                    <a:pt x="7295" y="12700"/>
                  </a:lnTo>
                  <a:lnTo>
                    <a:pt x="7295" y="0"/>
                  </a:lnTo>
                  <a:lnTo>
                    <a:pt x="5301" y="0"/>
                  </a:lnTo>
                  <a:lnTo>
                    <a:pt x="5301" y="8345"/>
                  </a:lnTo>
                  <a:lnTo>
                    <a:pt x="5249" y="9342"/>
                  </a:lnTo>
                  <a:lnTo>
                    <a:pt x="5196" y="9867"/>
                  </a:lnTo>
                  <a:lnTo>
                    <a:pt x="5039" y="10339"/>
                  </a:lnTo>
                  <a:lnTo>
                    <a:pt x="4829" y="10811"/>
                  </a:lnTo>
                  <a:lnTo>
                    <a:pt x="4724" y="10969"/>
                  </a:lnTo>
                  <a:lnTo>
                    <a:pt x="4514" y="11126"/>
                  </a:lnTo>
                  <a:lnTo>
                    <a:pt x="4357" y="11231"/>
                  </a:lnTo>
                  <a:lnTo>
                    <a:pt x="4094" y="11336"/>
                  </a:lnTo>
                  <a:lnTo>
                    <a:pt x="3832" y="11388"/>
                  </a:lnTo>
                  <a:lnTo>
                    <a:pt x="3517" y="11441"/>
                  </a:lnTo>
                  <a:lnTo>
                    <a:pt x="3255" y="11388"/>
                  </a:lnTo>
                  <a:lnTo>
                    <a:pt x="3045" y="11336"/>
                  </a:lnTo>
                  <a:lnTo>
                    <a:pt x="2887" y="11283"/>
                  </a:lnTo>
                  <a:lnTo>
                    <a:pt x="2677" y="11179"/>
                  </a:lnTo>
                  <a:lnTo>
                    <a:pt x="2415" y="10969"/>
                  </a:lnTo>
                  <a:lnTo>
                    <a:pt x="2257" y="10706"/>
                  </a:lnTo>
                  <a:lnTo>
                    <a:pt x="2152" y="10391"/>
                  </a:lnTo>
                  <a:lnTo>
                    <a:pt x="2100" y="10076"/>
                  </a:lnTo>
                  <a:lnTo>
                    <a:pt x="2047" y="9552"/>
                  </a:lnTo>
                  <a:lnTo>
                    <a:pt x="2047" y="8345"/>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0"/>
            <p:cNvSpPr/>
            <p:nvPr/>
          </p:nvSpPr>
          <p:spPr>
            <a:xfrm>
              <a:off x="1934354" y="3674552"/>
              <a:ext cx="57925" cy="104725"/>
            </a:xfrm>
            <a:custGeom>
              <a:avLst/>
              <a:gdLst/>
              <a:ahLst/>
              <a:cxnLst/>
              <a:rect l="l" t="t" r="r" b="b"/>
              <a:pathLst>
                <a:path w="7138" h="13173" extrusionOk="0">
                  <a:moveTo>
                    <a:pt x="3936" y="1575"/>
                  </a:moveTo>
                  <a:lnTo>
                    <a:pt x="4146" y="1627"/>
                  </a:lnTo>
                  <a:lnTo>
                    <a:pt x="4356" y="1732"/>
                  </a:lnTo>
                  <a:lnTo>
                    <a:pt x="4566" y="1837"/>
                  </a:lnTo>
                  <a:lnTo>
                    <a:pt x="4828" y="2100"/>
                  </a:lnTo>
                  <a:lnTo>
                    <a:pt x="4986" y="2415"/>
                  </a:lnTo>
                  <a:lnTo>
                    <a:pt x="5143" y="2782"/>
                  </a:lnTo>
                  <a:lnTo>
                    <a:pt x="5196" y="3149"/>
                  </a:lnTo>
                  <a:lnTo>
                    <a:pt x="5248" y="3779"/>
                  </a:lnTo>
                  <a:lnTo>
                    <a:pt x="5248" y="5353"/>
                  </a:lnTo>
                  <a:lnTo>
                    <a:pt x="2047" y="5353"/>
                  </a:lnTo>
                  <a:lnTo>
                    <a:pt x="2047" y="3464"/>
                  </a:lnTo>
                  <a:lnTo>
                    <a:pt x="2099" y="2992"/>
                  </a:lnTo>
                  <a:lnTo>
                    <a:pt x="2204" y="2624"/>
                  </a:lnTo>
                  <a:lnTo>
                    <a:pt x="2309" y="2310"/>
                  </a:lnTo>
                  <a:lnTo>
                    <a:pt x="2414" y="2100"/>
                  </a:lnTo>
                  <a:lnTo>
                    <a:pt x="2572" y="1942"/>
                  </a:lnTo>
                  <a:lnTo>
                    <a:pt x="2782" y="1785"/>
                  </a:lnTo>
                  <a:lnTo>
                    <a:pt x="2991" y="1680"/>
                  </a:lnTo>
                  <a:lnTo>
                    <a:pt x="3306" y="1575"/>
                  </a:lnTo>
                  <a:close/>
                  <a:moveTo>
                    <a:pt x="3464" y="1"/>
                  </a:moveTo>
                  <a:lnTo>
                    <a:pt x="2886" y="53"/>
                  </a:lnTo>
                  <a:lnTo>
                    <a:pt x="2414" y="158"/>
                  </a:lnTo>
                  <a:lnTo>
                    <a:pt x="1942" y="263"/>
                  </a:lnTo>
                  <a:lnTo>
                    <a:pt x="1574" y="473"/>
                  </a:lnTo>
                  <a:lnTo>
                    <a:pt x="1207" y="683"/>
                  </a:lnTo>
                  <a:lnTo>
                    <a:pt x="945" y="945"/>
                  </a:lnTo>
                  <a:lnTo>
                    <a:pt x="682" y="1260"/>
                  </a:lnTo>
                  <a:lnTo>
                    <a:pt x="525" y="1627"/>
                  </a:lnTo>
                  <a:lnTo>
                    <a:pt x="367" y="1995"/>
                  </a:lnTo>
                  <a:lnTo>
                    <a:pt x="210" y="2362"/>
                  </a:lnTo>
                  <a:lnTo>
                    <a:pt x="53" y="3254"/>
                  </a:lnTo>
                  <a:lnTo>
                    <a:pt x="0" y="4199"/>
                  </a:lnTo>
                  <a:lnTo>
                    <a:pt x="0" y="5248"/>
                  </a:lnTo>
                  <a:lnTo>
                    <a:pt x="0" y="8240"/>
                  </a:lnTo>
                  <a:lnTo>
                    <a:pt x="53" y="9919"/>
                  </a:lnTo>
                  <a:lnTo>
                    <a:pt x="105" y="10391"/>
                  </a:lnTo>
                  <a:lnTo>
                    <a:pt x="158" y="10706"/>
                  </a:lnTo>
                  <a:lnTo>
                    <a:pt x="315" y="11179"/>
                  </a:lnTo>
                  <a:lnTo>
                    <a:pt x="472" y="11546"/>
                  </a:lnTo>
                  <a:lnTo>
                    <a:pt x="630" y="11808"/>
                  </a:lnTo>
                  <a:lnTo>
                    <a:pt x="840" y="12071"/>
                  </a:lnTo>
                  <a:lnTo>
                    <a:pt x="997" y="12281"/>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1"/>
                  </a:lnTo>
                  <a:lnTo>
                    <a:pt x="6140" y="12281"/>
                  </a:lnTo>
                  <a:lnTo>
                    <a:pt x="6403" y="12071"/>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4"/>
                  </a:lnTo>
                  <a:lnTo>
                    <a:pt x="4513" y="11336"/>
                  </a:lnTo>
                  <a:lnTo>
                    <a:pt x="4356" y="11389"/>
                  </a:lnTo>
                  <a:lnTo>
                    <a:pt x="4146" y="11493"/>
                  </a:lnTo>
                  <a:lnTo>
                    <a:pt x="3674" y="11546"/>
                  </a:lnTo>
                  <a:lnTo>
                    <a:pt x="3411" y="11493"/>
                  </a:lnTo>
                  <a:lnTo>
                    <a:pt x="3201" y="11493"/>
                  </a:lnTo>
                  <a:lnTo>
                    <a:pt x="2782" y="11336"/>
                  </a:lnTo>
                  <a:lnTo>
                    <a:pt x="2519" y="11074"/>
                  </a:lnTo>
                  <a:lnTo>
                    <a:pt x="2309" y="10811"/>
                  </a:lnTo>
                  <a:lnTo>
                    <a:pt x="2204" y="10496"/>
                  </a:lnTo>
                  <a:lnTo>
                    <a:pt x="2152" y="10234"/>
                  </a:lnTo>
                  <a:lnTo>
                    <a:pt x="2047" y="9709"/>
                  </a:lnTo>
                  <a:lnTo>
                    <a:pt x="2047" y="8555"/>
                  </a:lnTo>
                  <a:lnTo>
                    <a:pt x="2047" y="6980"/>
                  </a:lnTo>
                  <a:lnTo>
                    <a:pt x="7137" y="6980"/>
                  </a:lnTo>
                  <a:lnTo>
                    <a:pt x="7137" y="3936"/>
                  </a:lnTo>
                  <a:lnTo>
                    <a:pt x="7085" y="3254"/>
                  </a:lnTo>
                  <a:lnTo>
                    <a:pt x="7032" y="2782"/>
                  </a:lnTo>
                  <a:lnTo>
                    <a:pt x="6927" y="2310"/>
                  </a:lnTo>
                  <a:lnTo>
                    <a:pt x="6822" y="1890"/>
                  </a:lnTo>
                  <a:lnTo>
                    <a:pt x="6613" y="1522"/>
                  </a:lnTo>
                  <a:lnTo>
                    <a:pt x="6403" y="1208"/>
                  </a:lnTo>
                  <a:lnTo>
                    <a:pt x="6193" y="945"/>
                  </a:lnTo>
                  <a:lnTo>
                    <a:pt x="5930" y="683"/>
                  </a:lnTo>
                  <a:lnTo>
                    <a:pt x="5668" y="525"/>
                  </a:lnTo>
                  <a:lnTo>
                    <a:pt x="5405" y="368"/>
                  </a:lnTo>
                  <a:lnTo>
                    <a:pt x="4881" y="158"/>
                  </a:lnTo>
                  <a:lnTo>
                    <a:pt x="4303"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0"/>
            <p:cNvSpPr/>
            <p:nvPr/>
          </p:nvSpPr>
          <p:spPr>
            <a:xfrm>
              <a:off x="2054447" y="3674552"/>
              <a:ext cx="58347" cy="104725"/>
            </a:xfrm>
            <a:custGeom>
              <a:avLst/>
              <a:gdLst/>
              <a:ahLst/>
              <a:cxnLst/>
              <a:rect l="l" t="t" r="r" b="b"/>
              <a:pathLst>
                <a:path w="7190" h="13173" extrusionOk="0">
                  <a:moveTo>
                    <a:pt x="3097" y="1"/>
                  </a:moveTo>
                  <a:lnTo>
                    <a:pt x="2519"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1"/>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1"/>
                  </a:lnTo>
                  <a:lnTo>
                    <a:pt x="6298" y="12176"/>
                  </a:lnTo>
                  <a:lnTo>
                    <a:pt x="6560" y="11861"/>
                  </a:lnTo>
                  <a:lnTo>
                    <a:pt x="6718" y="11546"/>
                  </a:lnTo>
                  <a:lnTo>
                    <a:pt x="6875" y="11179"/>
                  </a:lnTo>
                  <a:lnTo>
                    <a:pt x="6980" y="10759"/>
                  </a:lnTo>
                  <a:lnTo>
                    <a:pt x="7137" y="9972"/>
                  </a:lnTo>
                  <a:lnTo>
                    <a:pt x="7190" y="9079"/>
                  </a:lnTo>
                  <a:lnTo>
                    <a:pt x="7190" y="8187"/>
                  </a:lnTo>
                  <a:lnTo>
                    <a:pt x="5248" y="8187"/>
                  </a:lnTo>
                  <a:lnTo>
                    <a:pt x="5248" y="8974"/>
                  </a:lnTo>
                  <a:lnTo>
                    <a:pt x="5248" y="9604"/>
                  </a:lnTo>
                  <a:lnTo>
                    <a:pt x="5143" y="10181"/>
                  </a:lnTo>
                  <a:lnTo>
                    <a:pt x="5038" y="10654"/>
                  </a:lnTo>
                  <a:lnTo>
                    <a:pt x="4828"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5"/>
                  </a:lnTo>
                  <a:lnTo>
                    <a:pt x="5091" y="2362"/>
                  </a:lnTo>
                  <a:lnTo>
                    <a:pt x="5196" y="2834"/>
                  </a:lnTo>
                  <a:lnTo>
                    <a:pt x="5248" y="3412"/>
                  </a:lnTo>
                  <a:lnTo>
                    <a:pt x="5248" y="4829"/>
                  </a:lnTo>
                  <a:lnTo>
                    <a:pt x="7190" y="4829"/>
                  </a:lnTo>
                  <a:lnTo>
                    <a:pt x="7190" y="3884"/>
                  </a:lnTo>
                  <a:lnTo>
                    <a:pt x="7137" y="2992"/>
                  </a:lnTo>
                  <a:lnTo>
                    <a:pt x="7033" y="2205"/>
                  </a:lnTo>
                  <a:lnTo>
                    <a:pt x="6928" y="1837"/>
                  </a:lnTo>
                  <a:lnTo>
                    <a:pt x="6770" y="1470"/>
                  </a:lnTo>
                  <a:lnTo>
                    <a:pt x="6560" y="1155"/>
                  </a:lnTo>
                  <a:lnTo>
                    <a:pt x="6350"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0"/>
            <p:cNvSpPr/>
            <p:nvPr/>
          </p:nvSpPr>
          <p:spPr>
            <a:xfrm>
              <a:off x="2123863" y="3674552"/>
              <a:ext cx="64741" cy="104725"/>
            </a:xfrm>
            <a:custGeom>
              <a:avLst/>
              <a:gdLst/>
              <a:ahLst/>
              <a:cxnLst/>
              <a:rect l="l" t="t" r="r" b="b"/>
              <a:pathLst>
                <a:path w="7978" h="13173" extrusionOk="0">
                  <a:moveTo>
                    <a:pt x="5353" y="5668"/>
                  </a:moveTo>
                  <a:lnTo>
                    <a:pt x="5353" y="8817"/>
                  </a:lnTo>
                  <a:lnTo>
                    <a:pt x="5301" y="9552"/>
                  </a:lnTo>
                  <a:lnTo>
                    <a:pt x="5301" y="9919"/>
                  </a:lnTo>
                  <a:lnTo>
                    <a:pt x="5196" y="10234"/>
                  </a:lnTo>
                  <a:lnTo>
                    <a:pt x="5143" y="10549"/>
                  </a:lnTo>
                  <a:lnTo>
                    <a:pt x="4986" y="10811"/>
                  </a:lnTo>
                  <a:lnTo>
                    <a:pt x="4776" y="11074"/>
                  </a:lnTo>
                  <a:lnTo>
                    <a:pt x="4514" y="11284"/>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4" y="13120"/>
                  </a:lnTo>
                  <a:lnTo>
                    <a:pt x="2887"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57" y="12386"/>
                  </a:lnTo>
                  <a:lnTo>
                    <a:pt x="7452" y="12176"/>
                  </a:lnTo>
                  <a:lnTo>
                    <a:pt x="7400" y="11861"/>
                  </a:lnTo>
                  <a:lnTo>
                    <a:pt x="7400" y="11441"/>
                  </a:lnTo>
                  <a:lnTo>
                    <a:pt x="7348" y="10234"/>
                  </a:lnTo>
                  <a:lnTo>
                    <a:pt x="7348" y="4146"/>
                  </a:lnTo>
                  <a:lnTo>
                    <a:pt x="7348" y="3044"/>
                  </a:lnTo>
                  <a:lnTo>
                    <a:pt x="7295"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0"/>
            <p:cNvSpPr/>
            <p:nvPr/>
          </p:nvSpPr>
          <p:spPr>
            <a:xfrm>
              <a:off x="2201800" y="3674552"/>
              <a:ext cx="59199" cy="102642"/>
            </a:xfrm>
            <a:custGeom>
              <a:avLst/>
              <a:gdLst/>
              <a:ahLst/>
              <a:cxnLst/>
              <a:rect l="l" t="t" r="r" b="b"/>
              <a:pathLst>
                <a:path w="7295" h="12911" extrusionOk="0">
                  <a:moveTo>
                    <a:pt x="4671" y="1"/>
                  </a:moveTo>
                  <a:lnTo>
                    <a:pt x="4094" y="53"/>
                  </a:lnTo>
                  <a:lnTo>
                    <a:pt x="3621" y="158"/>
                  </a:lnTo>
                  <a:lnTo>
                    <a:pt x="3201" y="315"/>
                  </a:lnTo>
                  <a:lnTo>
                    <a:pt x="2887"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2" y="1050"/>
                  </a:lnTo>
                  <a:lnTo>
                    <a:pt x="6665" y="788"/>
                  </a:lnTo>
                  <a:lnTo>
                    <a:pt x="6455" y="578"/>
                  </a:lnTo>
                  <a:lnTo>
                    <a:pt x="6193" y="368"/>
                  </a:lnTo>
                  <a:lnTo>
                    <a:pt x="5878" y="210"/>
                  </a:lnTo>
                  <a:lnTo>
                    <a:pt x="5510"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0"/>
            <p:cNvSpPr/>
            <p:nvPr/>
          </p:nvSpPr>
          <p:spPr>
            <a:xfrm>
              <a:off x="2274193" y="3674552"/>
              <a:ext cx="64741" cy="104725"/>
            </a:xfrm>
            <a:custGeom>
              <a:avLst/>
              <a:gdLst/>
              <a:ahLst/>
              <a:cxnLst/>
              <a:rect l="l" t="t" r="r" b="b"/>
              <a:pathLst>
                <a:path w="7978" h="13173" extrusionOk="0">
                  <a:moveTo>
                    <a:pt x="5354" y="5668"/>
                  </a:moveTo>
                  <a:lnTo>
                    <a:pt x="5354"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2"/>
                  </a:lnTo>
                  <a:lnTo>
                    <a:pt x="2100" y="9289"/>
                  </a:lnTo>
                  <a:lnTo>
                    <a:pt x="2205" y="8817"/>
                  </a:lnTo>
                  <a:lnTo>
                    <a:pt x="2310" y="8450"/>
                  </a:lnTo>
                  <a:lnTo>
                    <a:pt x="2520" y="8135"/>
                  </a:lnTo>
                  <a:lnTo>
                    <a:pt x="2782" y="7820"/>
                  </a:lnTo>
                  <a:lnTo>
                    <a:pt x="3044" y="7558"/>
                  </a:lnTo>
                  <a:lnTo>
                    <a:pt x="3674" y="7033"/>
                  </a:lnTo>
                  <a:lnTo>
                    <a:pt x="4671" y="6298"/>
                  </a:lnTo>
                  <a:lnTo>
                    <a:pt x="5354" y="5668"/>
                  </a:lnTo>
                  <a:close/>
                  <a:moveTo>
                    <a:pt x="3307" y="1"/>
                  </a:moveTo>
                  <a:lnTo>
                    <a:pt x="2835"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5" y="1995"/>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2"/>
                  </a:lnTo>
                  <a:lnTo>
                    <a:pt x="4671" y="4461"/>
                  </a:lnTo>
                  <a:lnTo>
                    <a:pt x="4042" y="4934"/>
                  </a:lnTo>
                  <a:lnTo>
                    <a:pt x="2152" y="6246"/>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6"/>
                  </a:lnTo>
                  <a:lnTo>
                    <a:pt x="945" y="12491"/>
                  </a:lnTo>
                  <a:lnTo>
                    <a:pt x="1313" y="12753"/>
                  </a:lnTo>
                  <a:lnTo>
                    <a:pt x="1680" y="12963"/>
                  </a:lnTo>
                  <a:lnTo>
                    <a:pt x="2047" y="13068"/>
                  </a:lnTo>
                  <a:lnTo>
                    <a:pt x="2415" y="13120"/>
                  </a:lnTo>
                  <a:lnTo>
                    <a:pt x="2835" y="13173"/>
                  </a:lnTo>
                  <a:lnTo>
                    <a:pt x="3464" y="13120"/>
                  </a:lnTo>
                  <a:lnTo>
                    <a:pt x="3937" y="12963"/>
                  </a:lnTo>
                  <a:lnTo>
                    <a:pt x="4356" y="12753"/>
                  </a:lnTo>
                  <a:lnTo>
                    <a:pt x="4724" y="12491"/>
                  </a:lnTo>
                  <a:lnTo>
                    <a:pt x="4986" y="12176"/>
                  </a:lnTo>
                  <a:lnTo>
                    <a:pt x="5196" y="11913"/>
                  </a:lnTo>
                  <a:lnTo>
                    <a:pt x="5458" y="11389"/>
                  </a:lnTo>
                  <a:lnTo>
                    <a:pt x="5458" y="12910"/>
                  </a:lnTo>
                  <a:lnTo>
                    <a:pt x="7977" y="12910"/>
                  </a:lnTo>
                  <a:lnTo>
                    <a:pt x="7768" y="12753"/>
                  </a:lnTo>
                  <a:lnTo>
                    <a:pt x="7663"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0"/>
            <p:cNvSpPr/>
            <p:nvPr/>
          </p:nvSpPr>
          <p:spPr>
            <a:xfrm>
              <a:off x="2350426" y="3634921"/>
              <a:ext cx="60903" cy="144356"/>
            </a:xfrm>
            <a:custGeom>
              <a:avLst/>
              <a:gdLst/>
              <a:ahLst/>
              <a:cxnLst/>
              <a:rect l="l" t="t" r="r" b="b"/>
              <a:pathLst>
                <a:path w="7505" h="18158" extrusionOk="0">
                  <a:moveTo>
                    <a:pt x="3726" y="6560"/>
                  </a:moveTo>
                  <a:lnTo>
                    <a:pt x="4041" y="6612"/>
                  </a:lnTo>
                  <a:lnTo>
                    <a:pt x="4304" y="6665"/>
                  </a:lnTo>
                  <a:lnTo>
                    <a:pt x="4566" y="6770"/>
                  </a:lnTo>
                  <a:lnTo>
                    <a:pt x="4776" y="6927"/>
                  </a:lnTo>
                  <a:lnTo>
                    <a:pt x="4933" y="7137"/>
                  </a:lnTo>
                  <a:lnTo>
                    <a:pt x="5091" y="7347"/>
                  </a:lnTo>
                  <a:lnTo>
                    <a:pt x="5196" y="7662"/>
                  </a:lnTo>
                  <a:lnTo>
                    <a:pt x="5301" y="7977"/>
                  </a:lnTo>
                  <a:lnTo>
                    <a:pt x="5458" y="8659"/>
                  </a:lnTo>
                  <a:lnTo>
                    <a:pt x="5511" y="9551"/>
                  </a:lnTo>
                  <a:lnTo>
                    <a:pt x="5511" y="10496"/>
                  </a:lnTo>
                  <a:lnTo>
                    <a:pt x="5511" y="11598"/>
                  </a:lnTo>
                  <a:lnTo>
                    <a:pt x="5458" y="13750"/>
                  </a:lnTo>
                  <a:lnTo>
                    <a:pt x="5353" y="14589"/>
                  </a:lnTo>
                  <a:lnTo>
                    <a:pt x="5248" y="15271"/>
                  </a:lnTo>
                  <a:lnTo>
                    <a:pt x="5143" y="15586"/>
                  </a:lnTo>
                  <a:lnTo>
                    <a:pt x="5038" y="15849"/>
                  </a:lnTo>
                  <a:lnTo>
                    <a:pt x="4881" y="16059"/>
                  </a:lnTo>
                  <a:lnTo>
                    <a:pt x="4724" y="16216"/>
                  </a:lnTo>
                  <a:lnTo>
                    <a:pt x="4514" y="16374"/>
                  </a:lnTo>
                  <a:lnTo>
                    <a:pt x="4304" y="16478"/>
                  </a:lnTo>
                  <a:lnTo>
                    <a:pt x="4041" y="16531"/>
                  </a:lnTo>
                  <a:lnTo>
                    <a:pt x="3464" y="16531"/>
                  </a:lnTo>
                  <a:lnTo>
                    <a:pt x="3202" y="16478"/>
                  </a:lnTo>
                  <a:lnTo>
                    <a:pt x="2992" y="16426"/>
                  </a:lnTo>
                  <a:lnTo>
                    <a:pt x="2834" y="16321"/>
                  </a:lnTo>
                  <a:lnTo>
                    <a:pt x="2572" y="16059"/>
                  </a:lnTo>
                  <a:lnTo>
                    <a:pt x="2362" y="15744"/>
                  </a:lnTo>
                  <a:lnTo>
                    <a:pt x="2257" y="15429"/>
                  </a:lnTo>
                  <a:lnTo>
                    <a:pt x="2152" y="15114"/>
                  </a:lnTo>
                  <a:lnTo>
                    <a:pt x="2100" y="14589"/>
                  </a:lnTo>
                  <a:lnTo>
                    <a:pt x="2047" y="13487"/>
                  </a:lnTo>
                  <a:lnTo>
                    <a:pt x="2047" y="12595"/>
                  </a:lnTo>
                  <a:lnTo>
                    <a:pt x="2047" y="10601"/>
                  </a:lnTo>
                  <a:lnTo>
                    <a:pt x="2100" y="9131"/>
                  </a:lnTo>
                  <a:lnTo>
                    <a:pt x="2152" y="8292"/>
                  </a:lnTo>
                  <a:lnTo>
                    <a:pt x="2205" y="7872"/>
                  </a:lnTo>
                  <a:lnTo>
                    <a:pt x="2362" y="7505"/>
                  </a:lnTo>
                  <a:lnTo>
                    <a:pt x="2572" y="7137"/>
                  </a:lnTo>
                  <a:lnTo>
                    <a:pt x="2677" y="6980"/>
                  </a:lnTo>
                  <a:lnTo>
                    <a:pt x="2834" y="6822"/>
                  </a:lnTo>
                  <a:lnTo>
                    <a:pt x="2992" y="6717"/>
                  </a:lnTo>
                  <a:lnTo>
                    <a:pt x="3202" y="6665"/>
                  </a:lnTo>
                  <a:lnTo>
                    <a:pt x="3464" y="6612"/>
                  </a:lnTo>
                  <a:lnTo>
                    <a:pt x="3726" y="6560"/>
                  </a:lnTo>
                  <a:close/>
                  <a:moveTo>
                    <a:pt x="5458" y="0"/>
                  </a:moveTo>
                  <a:lnTo>
                    <a:pt x="5458" y="6245"/>
                  </a:lnTo>
                  <a:lnTo>
                    <a:pt x="5143" y="5825"/>
                  </a:lnTo>
                  <a:lnTo>
                    <a:pt x="4933" y="5615"/>
                  </a:lnTo>
                  <a:lnTo>
                    <a:pt x="4671" y="5405"/>
                  </a:lnTo>
                  <a:lnTo>
                    <a:pt x="4356" y="5248"/>
                  </a:lnTo>
                  <a:lnTo>
                    <a:pt x="3989" y="5090"/>
                  </a:lnTo>
                  <a:lnTo>
                    <a:pt x="3517" y="5038"/>
                  </a:lnTo>
                  <a:lnTo>
                    <a:pt x="3044" y="4986"/>
                  </a:lnTo>
                  <a:lnTo>
                    <a:pt x="2519" y="5038"/>
                  </a:lnTo>
                  <a:lnTo>
                    <a:pt x="2047" y="5143"/>
                  </a:lnTo>
                  <a:lnTo>
                    <a:pt x="1627" y="5353"/>
                  </a:lnTo>
                  <a:lnTo>
                    <a:pt x="1260" y="5563"/>
                  </a:lnTo>
                  <a:lnTo>
                    <a:pt x="945" y="5878"/>
                  </a:lnTo>
                  <a:lnTo>
                    <a:pt x="683" y="6245"/>
                  </a:lnTo>
                  <a:lnTo>
                    <a:pt x="473" y="6665"/>
                  </a:lnTo>
                  <a:lnTo>
                    <a:pt x="315" y="7085"/>
                  </a:lnTo>
                  <a:lnTo>
                    <a:pt x="210" y="7505"/>
                  </a:lnTo>
                  <a:lnTo>
                    <a:pt x="158" y="8029"/>
                  </a:lnTo>
                  <a:lnTo>
                    <a:pt x="53" y="9289"/>
                  </a:lnTo>
                  <a:lnTo>
                    <a:pt x="0" y="10548"/>
                  </a:lnTo>
                  <a:lnTo>
                    <a:pt x="0" y="11650"/>
                  </a:lnTo>
                  <a:lnTo>
                    <a:pt x="0" y="12962"/>
                  </a:lnTo>
                  <a:lnTo>
                    <a:pt x="53" y="14117"/>
                  </a:lnTo>
                  <a:lnTo>
                    <a:pt x="158" y="15166"/>
                  </a:lnTo>
                  <a:lnTo>
                    <a:pt x="315" y="16006"/>
                  </a:lnTo>
                  <a:lnTo>
                    <a:pt x="420" y="16426"/>
                  </a:lnTo>
                  <a:lnTo>
                    <a:pt x="578" y="16741"/>
                  </a:lnTo>
                  <a:lnTo>
                    <a:pt x="735" y="17056"/>
                  </a:lnTo>
                  <a:lnTo>
                    <a:pt x="945" y="17318"/>
                  </a:lnTo>
                  <a:lnTo>
                    <a:pt x="1207" y="17581"/>
                  </a:lnTo>
                  <a:lnTo>
                    <a:pt x="1470" y="17738"/>
                  </a:lnTo>
                  <a:lnTo>
                    <a:pt x="1785" y="17895"/>
                  </a:lnTo>
                  <a:lnTo>
                    <a:pt x="2152" y="18053"/>
                  </a:lnTo>
                  <a:lnTo>
                    <a:pt x="2519" y="18105"/>
                  </a:lnTo>
                  <a:lnTo>
                    <a:pt x="2939" y="18158"/>
                  </a:lnTo>
                  <a:lnTo>
                    <a:pt x="3517" y="18105"/>
                  </a:lnTo>
                  <a:lnTo>
                    <a:pt x="4041" y="17948"/>
                  </a:lnTo>
                  <a:lnTo>
                    <a:pt x="4461" y="17790"/>
                  </a:lnTo>
                  <a:lnTo>
                    <a:pt x="4829" y="17528"/>
                  </a:lnTo>
                  <a:lnTo>
                    <a:pt x="5091" y="17266"/>
                  </a:lnTo>
                  <a:lnTo>
                    <a:pt x="5301" y="17003"/>
                  </a:lnTo>
                  <a:lnTo>
                    <a:pt x="5616" y="16583"/>
                  </a:lnTo>
                  <a:lnTo>
                    <a:pt x="5616" y="17895"/>
                  </a:lnTo>
                  <a:lnTo>
                    <a:pt x="7505" y="17895"/>
                  </a:lnTo>
                  <a:lnTo>
                    <a:pt x="7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0"/>
            <p:cNvSpPr/>
            <p:nvPr/>
          </p:nvSpPr>
          <p:spPr>
            <a:xfrm>
              <a:off x="242963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0"/>
            <p:cNvSpPr/>
            <p:nvPr/>
          </p:nvSpPr>
          <p:spPr>
            <a:xfrm>
              <a:off x="2462429" y="3674552"/>
              <a:ext cx="57925" cy="104725"/>
            </a:xfrm>
            <a:custGeom>
              <a:avLst/>
              <a:gdLst/>
              <a:ahLst/>
              <a:cxnLst/>
              <a:rect l="l" t="t" r="r" b="b"/>
              <a:pathLst>
                <a:path w="7138" h="13173" extrusionOk="0">
                  <a:moveTo>
                    <a:pt x="3936" y="1575"/>
                  </a:moveTo>
                  <a:lnTo>
                    <a:pt x="4146" y="1627"/>
                  </a:lnTo>
                  <a:lnTo>
                    <a:pt x="4356" y="1732"/>
                  </a:lnTo>
                  <a:lnTo>
                    <a:pt x="4566" y="1837"/>
                  </a:lnTo>
                  <a:lnTo>
                    <a:pt x="4829" y="2100"/>
                  </a:lnTo>
                  <a:lnTo>
                    <a:pt x="4986" y="2415"/>
                  </a:lnTo>
                  <a:lnTo>
                    <a:pt x="5143" y="2782"/>
                  </a:lnTo>
                  <a:lnTo>
                    <a:pt x="5196" y="3149"/>
                  </a:lnTo>
                  <a:lnTo>
                    <a:pt x="5248" y="3779"/>
                  </a:lnTo>
                  <a:lnTo>
                    <a:pt x="5248" y="5353"/>
                  </a:lnTo>
                  <a:lnTo>
                    <a:pt x="2047" y="5353"/>
                  </a:lnTo>
                  <a:lnTo>
                    <a:pt x="2047" y="3464"/>
                  </a:lnTo>
                  <a:lnTo>
                    <a:pt x="2100" y="2992"/>
                  </a:lnTo>
                  <a:lnTo>
                    <a:pt x="2205" y="2624"/>
                  </a:lnTo>
                  <a:lnTo>
                    <a:pt x="2310" y="2310"/>
                  </a:lnTo>
                  <a:lnTo>
                    <a:pt x="2415" y="2100"/>
                  </a:lnTo>
                  <a:lnTo>
                    <a:pt x="2572" y="1942"/>
                  </a:lnTo>
                  <a:lnTo>
                    <a:pt x="2782" y="1785"/>
                  </a:lnTo>
                  <a:lnTo>
                    <a:pt x="2992" y="1680"/>
                  </a:lnTo>
                  <a:lnTo>
                    <a:pt x="3307" y="1575"/>
                  </a:lnTo>
                  <a:close/>
                  <a:moveTo>
                    <a:pt x="3464" y="1"/>
                  </a:moveTo>
                  <a:lnTo>
                    <a:pt x="2887" y="53"/>
                  </a:lnTo>
                  <a:lnTo>
                    <a:pt x="2415" y="158"/>
                  </a:lnTo>
                  <a:lnTo>
                    <a:pt x="1942" y="263"/>
                  </a:lnTo>
                  <a:lnTo>
                    <a:pt x="1575" y="473"/>
                  </a:lnTo>
                  <a:lnTo>
                    <a:pt x="1208" y="683"/>
                  </a:lnTo>
                  <a:lnTo>
                    <a:pt x="945" y="945"/>
                  </a:lnTo>
                  <a:lnTo>
                    <a:pt x="683" y="1260"/>
                  </a:lnTo>
                  <a:lnTo>
                    <a:pt x="525" y="1627"/>
                  </a:lnTo>
                  <a:lnTo>
                    <a:pt x="368" y="1995"/>
                  </a:lnTo>
                  <a:lnTo>
                    <a:pt x="210" y="2362"/>
                  </a:lnTo>
                  <a:lnTo>
                    <a:pt x="53" y="3254"/>
                  </a:lnTo>
                  <a:lnTo>
                    <a:pt x="1" y="4199"/>
                  </a:lnTo>
                  <a:lnTo>
                    <a:pt x="1" y="5248"/>
                  </a:lnTo>
                  <a:lnTo>
                    <a:pt x="1" y="8240"/>
                  </a:lnTo>
                  <a:lnTo>
                    <a:pt x="53" y="9919"/>
                  </a:lnTo>
                  <a:lnTo>
                    <a:pt x="105" y="10391"/>
                  </a:lnTo>
                  <a:lnTo>
                    <a:pt x="158" y="10706"/>
                  </a:lnTo>
                  <a:lnTo>
                    <a:pt x="315" y="11179"/>
                  </a:lnTo>
                  <a:lnTo>
                    <a:pt x="473" y="11546"/>
                  </a:lnTo>
                  <a:lnTo>
                    <a:pt x="630" y="11808"/>
                  </a:lnTo>
                  <a:lnTo>
                    <a:pt x="788" y="12071"/>
                  </a:lnTo>
                  <a:lnTo>
                    <a:pt x="998" y="12281"/>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1"/>
                  </a:lnTo>
                  <a:lnTo>
                    <a:pt x="6141" y="12281"/>
                  </a:lnTo>
                  <a:lnTo>
                    <a:pt x="6403" y="12071"/>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4"/>
                  </a:lnTo>
                  <a:lnTo>
                    <a:pt x="4514" y="11336"/>
                  </a:lnTo>
                  <a:lnTo>
                    <a:pt x="4356" y="11389"/>
                  </a:lnTo>
                  <a:lnTo>
                    <a:pt x="4146" y="11493"/>
                  </a:lnTo>
                  <a:lnTo>
                    <a:pt x="3674" y="11546"/>
                  </a:lnTo>
                  <a:lnTo>
                    <a:pt x="3412" y="11493"/>
                  </a:lnTo>
                  <a:lnTo>
                    <a:pt x="3202" y="11493"/>
                  </a:lnTo>
                  <a:lnTo>
                    <a:pt x="2782" y="11336"/>
                  </a:lnTo>
                  <a:lnTo>
                    <a:pt x="2520" y="11074"/>
                  </a:lnTo>
                  <a:lnTo>
                    <a:pt x="2310" y="10811"/>
                  </a:lnTo>
                  <a:lnTo>
                    <a:pt x="2205" y="10496"/>
                  </a:lnTo>
                  <a:lnTo>
                    <a:pt x="2152" y="10234"/>
                  </a:lnTo>
                  <a:lnTo>
                    <a:pt x="2047" y="9709"/>
                  </a:lnTo>
                  <a:lnTo>
                    <a:pt x="2047" y="8555"/>
                  </a:lnTo>
                  <a:lnTo>
                    <a:pt x="2047" y="6980"/>
                  </a:lnTo>
                  <a:lnTo>
                    <a:pt x="7138" y="6980"/>
                  </a:lnTo>
                  <a:lnTo>
                    <a:pt x="7138" y="3936"/>
                  </a:lnTo>
                  <a:lnTo>
                    <a:pt x="7085" y="3254"/>
                  </a:lnTo>
                  <a:lnTo>
                    <a:pt x="7033" y="2782"/>
                  </a:lnTo>
                  <a:lnTo>
                    <a:pt x="6928" y="2310"/>
                  </a:lnTo>
                  <a:lnTo>
                    <a:pt x="6823" y="1890"/>
                  </a:lnTo>
                  <a:lnTo>
                    <a:pt x="6613" y="1522"/>
                  </a:lnTo>
                  <a:lnTo>
                    <a:pt x="6403" y="1208"/>
                  </a:lnTo>
                  <a:lnTo>
                    <a:pt x="6193" y="945"/>
                  </a:lnTo>
                  <a:lnTo>
                    <a:pt x="5931" y="683"/>
                  </a:lnTo>
                  <a:lnTo>
                    <a:pt x="5668" y="525"/>
                  </a:lnTo>
                  <a:lnTo>
                    <a:pt x="5406" y="368"/>
                  </a:lnTo>
                  <a:lnTo>
                    <a:pt x="4881" y="158"/>
                  </a:lnTo>
                  <a:lnTo>
                    <a:pt x="4304"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0"/>
            <p:cNvSpPr/>
            <p:nvPr/>
          </p:nvSpPr>
          <p:spPr>
            <a:xfrm>
              <a:off x="2536957" y="3674552"/>
              <a:ext cx="59199" cy="102642"/>
            </a:xfrm>
            <a:custGeom>
              <a:avLst/>
              <a:gdLst/>
              <a:ahLst/>
              <a:cxnLst/>
              <a:rect l="l" t="t" r="r" b="b"/>
              <a:pathLst>
                <a:path w="7295" h="12911" extrusionOk="0">
                  <a:moveTo>
                    <a:pt x="4619" y="1"/>
                  </a:moveTo>
                  <a:lnTo>
                    <a:pt x="4094" y="53"/>
                  </a:lnTo>
                  <a:lnTo>
                    <a:pt x="3621" y="158"/>
                  </a:lnTo>
                  <a:lnTo>
                    <a:pt x="3202" y="315"/>
                  </a:lnTo>
                  <a:lnTo>
                    <a:pt x="2834" y="525"/>
                  </a:lnTo>
                  <a:lnTo>
                    <a:pt x="2519" y="735"/>
                  </a:lnTo>
                  <a:lnTo>
                    <a:pt x="2309" y="998"/>
                  </a:lnTo>
                  <a:lnTo>
                    <a:pt x="1942" y="1417"/>
                  </a:lnTo>
                  <a:lnTo>
                    <a:pt x="1942"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100"/>
                  </a:lnTo>
                  <a:lnTo>
                    <a:pt x="5038" y="2415"/>
                  </a:lnTo>
                  <a:lnTo>
                    <a:pt x="5143" y="2887"/>
                  </a:lnTo>
                  <a:lnTo>
                    <a:pt x="5196" y="3412"/>
                  </a:lnTo>
                  <a:lnTo>
                    <a:pt x="5196" y="4619"/>
                  </a:lnTo>
                  <a:lnTo>
                    <a:pt x="5196" y="12910"/>
                  </a:lnTo>
                  <a:lnTo>
                    <a:pt x="7295" y="12910"/>
                  </a:lnTo>
                  <a:lnTo>
                    <a:pt x="7295" y="3989"/>
                  </a:lnTo>
                  <a:lnTo>
                    <a:pt x="7295" y="3307"/>
                  </a:lnTo>
                  <a:lnTo>
                    <a:pt x="7243" y="2624"/>
                  </a:lnTo>
                  <a:lnTo>
                    <a:pt x="7138" y="1942"/>
                  </a:lnTo>
                  <a:lnTo>
                    <a:pt x="7033" y="1627"/>
                  </a:lnTo>
                  <a:lnTo>
                    <a:pt x="6928" y="1313"/>
                  </a:lnTo>
                  <a:lnTo>
                    <a:pt x="6823" y="1050"/>
                  </a:lnTo>
                  <a:lnTo>
                    <a:pt x="6613" y="788"/>
                  </a:lnTo>
                  <a:lnTo>
                    <a:pt x="6403" y="578"/>
                  </a:lnTo>
                  <a:lnTo>
                    <a:pt x="6140"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0"/>
            <p:cNvSpPr/>
            <p:nvPr/>
          </p:nvSpPr>
          <p:spPr>
            <a:xfrm>
              <a:off x="840719" y="3837678"/>
              <a:ext cx="69424" cy="146868"/>
            </a:xfrm>
            <a:custGeom>
              <a:avLst/>
              <a:gdLst/>
              <a:ahLst/>
              <a:cxnLst/>
              <a:rect l="l" t="t" r="r" b="b"/>
              <a:pathLst>
                <a:path w="8555" h="18474" extrusionOk="0">
                  <a:moveTo>
                    <a:pt x="4513" y="1"/>
                  </a:moveTo>
                  <a:lnTo>
                    <a:pt x="3884" y="53"/>
                  </a:lnTo>
                  <a:lnTo>
                    <a:pt x="3306" y="106"/>
                  </a:lnTo>
                  <a:lnTo>
                    <a:pt x="2782" y="263"/>
                  </a:lnTo>
                  <a:lnTo>
                    <a:pt x="2309" y="421"/>
                  </a:lnTo>
                  <a:lnTo>
                    <a:pt x="1942" y="631"/>
                  </a:lnTo>
                  <a:lnTo>
                    <a:pt x="1575" y="893"/>
                  </a:lnTo>
                  <a:lnTo>
                    <a:pt x="1312" y="1155"/>
                  </a:lnTo>
                  <a:lnTo>
                    <a:pt x="1050" y="1418"/>
                  </a:lnTo>
                  <a:lnTo>
                    <a:pt x="840" y="1680"/>
                  </a:lnTo>
                  <a:lnTo>
                    <a:pt x="682" y="1995"/>
                  </a:lnTo>
                  <a:lnTo>
                    <a:pt x="420" y="2520"/>
                  </a:lnTo>
                  <a:lnTo>
                    <a:pt x="315" y="3045"/>
                  </a:lnTo>
                  <a:lnTo>
                    <a:pt x="210" y="3412"/>
                  </a:lnTo>
                  <a:lnTo>
                    <a:pt x="158" y="3989"/>
                  </a:lnTo>
                  <a:lnTo>
                    <a:pt x="53" y="4934"/>
                  </a:lnTo>
                  <a:lnTo>
                    <a:pt x="53" y="6613"/>
                  </a:lnTo>
                  <a:lnTo>
                    <a:pt x="0" y="9447"/>
                  </a:lnTo>
                  <a:lnTo>
                    <a:pt x="53" y="12176"/>
                  </a:lnTo>
                  <a:lnTo>
                    <a:pt x="105" y="13803"/>
                  </a:lnTo>
                  <a:lnTo>
                    <a:pt x="158" y="14695"/>
                  </a:lnTo>
                  <a:lnTo>
                    <a:pt x="210" y="15220"/>
                  </a:lnTo>
                  <a:lnTo>
                    <a:pt x="368" y="15797"/>
                  </a:lnTo>
                  <a:lnTo>
                    <a:pt x="577" y="16427"/>
                  </a:lnTo>
                  <a:lnTo>
                    <a:pt x="892" y="16952"/>
                  </a:lnTo>
                  <a:lnTo>
                    <a:pt x="1102" y="17214"/>
                  </a:lnTo>
                  <a:lnTo>
                    <a:pt x="1365" y="17476"/>
                  </a:lnTo>
                  <a:lnTo>
                    <a:pt x="1627" y="17686"/>
                  </a:lnTo>
                  <a:lnTo>
                    <a:pt x="1889" y="17896"/>
                  </a:lnTo>
                  <a:lnTo>
                    <a:pt x="2204" y="18054"/>
                  </a:lnTo>
                  <a:lnTo>
                    <a:pt x="2572" y="18211"/>
                  </a:lnTo>
                  <a:lnTo>
                    <a:pt x="2939" y="18316"/>
                  </a:lnTo>
                  <a:lnTo>
                    <a:pt x="3411" y="18421"/>
                  </a:lnTo>
                  <a:lnTo>
                    <a:pt x="3831" y="18474"/>
                  </a:lnTo>
                  <a:lnTo>
                    <a:pt x="4933" y="18474"/>
                  </a:lnTo>
                  <a:lnTo>
                    <a:pt x="5458" y="18421"/>
                  </a:lnTo>
                  <a:lnTo>
                    <a:pt x="5878" y="18316"/>
                  </a:lnTo>
                  <a:lnTo>
                    <a:pt x="6298" y="18159"/>
                  </a:lnTo>
                  <a:lnTo>
                    <a:pt x="6665" y="18054"/>
                  </a:lnTo>
                  <a:lnTo>
                    <a:pt x="6980" y="17844"/>
                  </a:lnTo>
                  <a:lnTo>
                    <a:pt x="7242" y="17634"/>
                  </a:lnTo>
                  <a:lnTo>
                    <a:pt x="7505" y="17424"/>
                  </a:lnTo>
                  <a:lnTo>
                    <a:pt x="7662" y="17214"/>
                  </a:lnTo>
                  <a:lnTo>
                    <a:pt x="7872" y="17004"/>
                  </a:lnTo>
                  <a:lnTo>
                    <a:pt x="8082" y="16532"/>
                  </a:lnTo>
                  <a:lnTo>
                    <a:pt x="8292" y="16060"/>
                  </a:lnTo>
                  <a:lnTo>
                    <a:pt x="8397" y="15640"/>
                  </a:lnTo>
                  <a:lnTo>
                    <a:pt x="8449" y="15115"/>
                  </a:lnTo>
                  <a:lnTo>
                    <a:pt x="8502" y="14433"/>
                  </a:lnTo>
                  <a:lnTo>
                    <a:pt x="8554" y="11914"/>
                  </a:lnTo>
                  <a:lnTo>
                    <a:pt x="6455" y="11914"/>
                  </a:lnTo>
                  <a:lnTo>
                    <a:pt x="6455" y="14013"/>
                  </a:lnTo>
                  <a:lnTo>
                    <a:pt x="6455" y="14538"/>
                  </a:lnTo>
                  <a:lnTo>
                    <a:pt x="6350" y="14905"/>
                  </a:lnTo>
                  <a:lnTo>
                    <a:pt x="6245" y="15325"/>
                  </a:lnTo>
                  <a:lnTo>
                    <a:pt x="6140" y="15587"/>
                  </a:lnTo>
                  <a:lnTo>
                    <a:pt x="5983" y="15850"/>
                  </a:lnTo>
                  <a:lnTo>
                    <a:pt x="5773" y="16164"/>
                  </a:lnTo>
                  <a:lnTo>
                    <a:pt x="5406" y="16374"/>
                  </a:lnTo>
                  <a:lnTo>
                    <a:pt x="4986" y="16532"/>
                  </a:lnTo>
                  <a:lnTo>
                    <a:pt x="4776" y="16584"/>
                  </a:lnTo>
                  <a:lnTo>
                    <a:pt x="4146" y="16584"/>
                  </a:lnTo>
                  <a:lnTo>
                    <a:pt x="3884" y="16532"/>
                  </a:lnTo>
                  <a:lnTo>
                    <a:pt x="3411" y="16374"/>
                  </a:lnTo>
                  <a:lnTo>
                    <a:pt x="3044" y="16164"/>
                  </a:lnTo>
                  <a:lnTo>
                    <a:pt x="2782" y="15902"/>
                  </a:lnTo>
                  <a:lnTo>
                    <a:pt x="2624" y="15587"/>
                  </a:lnTo>
                  <a:lnTo>
                    <a:pt x="2519" y="15325"/>
                  </a:lnTo>
                  <a:lnTo>
                    <a:pt x="2362" y="14905"/>
                  </a:lnTo>
                  <a:lnTo>
                    <a:pt x="2309" y="13908"/>
                  </a:lnTo>
                  <a:lnTo>
                    <a:pt x="2257" y="12333"/>
                  </a:lnTo>
                  <a:lnTo>
                    <a:pt x="2257" y="9500"/>
                  </a:lnTo>
                  <a:lnTo>
                    <a:pt x="2257" y="6771"/>
                  </a:lnTo>
                  <a:lnTo>
                    <a:pt x="2309" y="5301"/>
                  </a:lnTo>
                  <a:lnTo>
                    <a:pt x="2362" y="4094"/>
                  </a:lnTo>
                  <a:lnTo>
                    <a:pt x="2467" y="3465"/>
                  </a:lnTo>
                  <a:lnTo>
                    <a:pt x="2572" y="3097"/>
                  </a:lnTo>
                  <a:lnTo>
                    <a:pt x="2782" y="2730"/>
                  </a:lnTo>
                  <a:lnTo>
                    <a:pt x="3044" y="2415"/>
                  </a:lnTo>
                  <a:lnTo>
                    <a:pt x="3201" y="2257"/>
                  </a:lnTo>
                  <a:lnTo>
                    <a:pt x="3411" y="2153"/>
                  </a:lnTo>
                  <a:lnTo>
                    <a:pt x="3621" y="2048"/>
                  </a:lnTo>
                  <a:lnTo>
                    <a:pt x="3884" y="1943"/>
                  </a:lnTo>
                  <a:lnTo>
                    <a:pt x="4199" y="1890"/>
                  </a:lnTo>
                  <a:lnTo>
                    <a:pt x="4828" y="1890"/>
                  </a:lnTo>
                  <a:lnTo>
                    <a:pt x="5143" y="1943"/>
                  </a:lnTo>
                  <a:lnTo>
                    <a:pt x="5353" y="2048"/>
                  </a:lnTo>
                  <a:lnTo>
                    <a:pt x="5563" y="2153"/>
                  </a:lnTo>
                  <a:lnTo>
                    <a:pt x="5773" y="2257"/>
                  </a:lnTo>
                  <a:lnTo>
                    <a:pt x="5930" y="2415"/>
                  </a:lnTo>
                  <a:lnTo>
                    <a:pt x="6140" y="2782"/>
                  </a:lnTo>
                  <a:lnTo>
                    <a:pt x="6245" y="3202"/>
                  </a:lnTo>
                  <a:lnTo>
                    <a:pt x="6350" y="3674"/>
                  </a:lnTo>
                  <a:lnTo>
                    <a:pt x="6350" y="4567"/>
                  </a:lnTo>
                  <a:lnTo>
                    <a:pt x="6350" y="5931"/>
                  </a:lnTo>
                  <a:lnTo>
                    <a:pt x="8449" y="5931"/>
                  </a:lnTo>
                  <a:lnTo>
                    <a:pt x="8449" y="4934"/>
                  </a:lnTo>
                  <a:lnTo>
                    <a:pt x="8449" y="4042"/>
                  </a:lnTo>
                  <a:lnTo>
                    <a:pt x="8397" y="3307"/>
                  </a:lnTo>
                  <a:lnTo>
                    <a:pt x="8292" y="2625"/>
                  </a:lnTo>
                  <a:lnTo>
                    <a:pt x="8187" y="2257"/>
                  </a:lnTo>
                  <a:lnTo>
                    <a:pt x="8030" y="1943"/>
                  </a:lnTo>
                  <a:lnTo>
                    <a:pt x="7872" y="1628"/>
                  </a:lnTo>
                  <a:lnTo>
                    <a:pt x="7715" y="1365"/>
                  </a:lnTo>
                  <a:lnTo>
                    <a:pt x="7505" y="1155"/>
                  </a:lnTo>
                  <a:lnTo>
                    <a:pt x="7295" y="946"/>
                  </a:lnTo>
                  <a:lnTo>
                    <a:pt x="6770" y="578"/>
                  </a:lnTo>
                  <a:lnTo>
                    <a:pt x="6245" y="316"/>
                  </a:lnTo>
                  <a:lnTo>
                    <a:pt x="5668" y="158"/>
                  </a:lnTo>
                  <a:lnTo>
                    <a:pt x="5091" y="53"/>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0"/>
            <p:cNvSpPr/>
            <p:nvPr/>
          </p:nvSpPr>
          <p:spPr>
            <a:xfrm>
              <a:off x="922056" y="3879821"/>
              <a:ext cx="64319" cy="104725"/>
            </a:xfrm>
            <a:custGeom>
              <a:avLst/>
              <a:gdLst/>
              <a:ahLst/>
              <a:cxnLst/>
              <a:rect l="l" t="t" r="r" b="b"/>
              <a:pathLst>
                <a:path w="7926" h="13173" extrusionOk="0">
                  <a:moveTo>
                    <a:pt x="5301" y="5668"/>
                  </a:moveTo>
                  <a:lnTo>
                    <a:pt x="5301" y="8817"/>
                  </a:lnTo>
                  <a:lnTo>
                    <a:pt x="5301" y="9551"/>
                  </a:lnTo>
                  <a:lnTo>
                    <a:pt x="5249" y="9919"/>
                  </a:lnTo>
                  <a:lnTo>
                    <a:pt x="5196" y="10234"/>
                  </a:lnTo>
                  <a:lnTo>
                    <a:pt x="5091" y="10549"/>
                  </a:lnTo>
                  <a:lnTo>
                    <a:pt x="4934" y="10811"/>
                  </a:lnTo>
                  <a:lnTo>
                    <a:pt x="4776" y="11073"/>
                  </a:lnTo>
                  <a:lnTo>
                    <a:pt x="4514" y="11283"/>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1"/>
                  </a:lnTo>
                  <a:lnTo>
                    <a:pt x="2047" y="9289"/>
                  </a:lnTo>
                  <a:lnTo>
                    <a:pt x="2152" y="8817"/>
                  </a:lnTo>
                  <a:lnTo>
                    <a:pt x="2310" y="8449"/>
                  </a:lnTo>
                  <a:lnTo>
                    <a:pt x="2520" y="8135"/>
                  </a:lnTo>
                  <a:lnTo>
                    <a:pt x="2730" y="7820"/>
                  </a:lnTo>
                  <a:lnTo>
                    <a:pt x="2992" y="7557"/>
                  </a:lnTo>
                  <a:lnTo>
                    <a:pt x="3622" y="7032"/>
                  </a:lnTo>
                  <a:lnTo>
                    <a:pt x="4619" y="6298"/>
                  </a:lnTo>
                  <a:lnTo>
                    <a:pt x="5301" y="5668"/>
                  </a:lnTo>
                  <a:close/>
                  <a:moveTo>
                    <a:pt x="3307" y="0"/>
                  </a:moveTo>
                  <a:lnTo>
                    <a:pt x="2835" y="105"/>
                  </a:lnTo>
                  <a:lnTo>
                    <a:pt x="2310" y="210"/>
                  </a:lnTo>
                  <a:lnTo>
                    <a:pt x="1785" y="473"/>
                  </a:lnTo>
                  <a:lnTo>
                    <a:pt x="1575" y="578"/>
                  </a:lnTo>
                  <a:lnTo>
                    <a:pt x="1313" y="787"/>
                  </a:lnTo>
                  <a:lnTo>
                    <a:pt x="1103" y="997"/>
                  </a:lnTo>
                  <a:lnTo>
                    <a:pt x="945" y="1260"/>
                  </a:lnTo>
                  <a:lnTo>
                    <a:pt x="735" y="1522"/>
                  </a:lnTo>
                  <a:lnTo>
                    <a:pt x="630" y="1837"/>
                  </a:lnTo>
                  <a:lnTo>
                    <a:pt x="526" y="2414"/>
                  </a:lnTo>
                  <a:lnTo>
                    <a:pt x="421" y="3149"/>
                  </a:lnTo>
                  <a:lnTo>
                    <a:pt x="421" y="4409"/>
                  </a:lnTo>
                  <a:lnTo>
                    <a:pt x="2310" y="4409"/>
                  </a:lnTo>
                  <a:lnTo>
                    <a:pt x="2257" y="3464"/>
                  </a:lnTo>
                  <a:lnTo>
                    <a:pt x="2257" y="2834"/>
                  </a:lnTo>
                  <a:lnTo>
                    <a:pt x="2310" y="2519"/>
                  </a:lnTo>
                  <a:lnTo>
                    <a:pt x="2415" y="2257"/>
                  </a:lnTo>
                  <a:lnTo>
                    <a:pt x="2625" y="1994"/>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1"/>
                  </a:lnTo>
                  <a:lnTo>
                    <a:pt x="4619" y="4461"/>
                  </a:lnTo>
                  <a:lnTo>
                    <a:pt x="4042" y="4933"/>
                  </a:lnTo>
                  <a:lnTo>
                    <a:pt x="2100" y="6245"/>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5"/>
                  </a:lnTo>
                  <a:lnTo>
                    <a:pt x="893" y="12490"/>
                  </a:lnTo>
                  <a:lnTo>
                    <a:pt x="1313" y="12753"/>
                  </a:lnTo>
                  <a:lnTo>
                    <a:pt x="1628" y="12963"/>
                  </a:lnTo>
                  <a:lnTo>
                    <a:pt x="1995" y="13068"/>
                  </a:lnTo>
                  <a:lnTo>
                    <a:pt x="2415" y="13120"/>
                  </a:lnTo>
                  <a:lnTo>
                    <a:pt x="2835" y="13173"/>
                  </a:lnTo>
                  <a:lnTo>
                    <a:pt x="3412" y="13120"/>
                  </a:lnTo>
                  <a:lnTo>
                    <a:pt x="3937" y="12963"/>
                  </a:lnTo>
                  <a:lnTo>
                    <a:pt x="4357" y="12753"/>
                  </a:lnTo>
                  <a:lnTo>
                    <a:pt x="4671" y="12490"/>
                  </a:lnTo>
                  <a:lnTo>
                    <a:pt x="4934" y="12175"/>
                  </a:lnTo>
                  <a:lnTo>
                    <a:pt x="5144" y="11913"/>
                  </a:lnTo>
                  <a:lnTo>
                    <a:pt x="5459" y="11388"/>
                  </a:lnTo>
                  <a:lnTo>
                    <a:pt x="5459" y="12910"/>
                  </a:lnTo>
                  <a:lnTo>
                    <a:pt x="7925" y="12910"/>
                  </a:lnTo>
                  <a:lnTo>
                    <a:pt x="7768" y="12753"/>
                  </a:lnTo>
                  <a:lnTo>
                    <a:pt x="7610" y="12595"/>
                  </a:lnTo>
                  <a:lnTo>
                    <a:pt x="7505" y="12385"/>
                  </a:lnTo>
                  <a:lnTo>
                    <a:pt x="7453" y="12175"/>
                  </a:lnTo>
                  <a:lnTo>
                    <a:pt x="7400" y="11861"/>
                  </a:lnTo>
                  <a:lnTo>
                    <a:pt x="7348" y="11441"/>
                  </a:lnTo>
                  <a:lnTo>
                    <a:pt x="7348" y="10234"/>
                  </a:lnTo>
                  <a:lnTo>
                    <a:pt x="7348" y="4146"/>
                  </a:lnTo>
                  <a:lnTo>
                    <a:pt x="7295" y="3044"/>
                  </a:lnTo>
                  <a:lnTo>
                    <a:pt x="7295" y="2572"/>
                  </a:lnTo>
                  <a:lnTo>
                    <a:pt x="7243" y="2204"/>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0"/>
            <p:cNvSpPr/>
            <p:nvPr/>
          </p:nvSpPr>
          <p:spPr>
            <a:xfrm>
              <a:off x="999992" y="3879821"/>
              <a:ext cx="59207" cy="102642"/>
            </a:xfrm>
            <a:custGeom>
              <a:avLst/>
              <a:gdLst/>
              <a:ahLst/>
              <a:cxnLst/>
              <a:rect l="l" t="t" r="r" b="b"/>
              <a:pathLst>
                <a:path w="7296" h="12911" extrusionOk="0">
                  <a:moveTo>
                    <a:pt x="4619" y="0"/>
                  </a:moveTo>
                  <a:lnTo>
                    <a:pt x="4094" y="53"/>
                  </a:lnTo>
                  <a:lnTo>
                    <a:pt x="3622" y="158"/>
                  </a:lnTo>
                  <a:lnTo>
                    <a:pt x="3202" y="315"/>
                  </a:lnTo>
                  <a:lnTo>
                    <a:pt x="2834" y="525"/>
                  </a:lnTo>
                  <a:lnTo>
                    <a:pt x="2519" y="735"/>
                  </a:lnTo>
                  <a:lnTo>
                    <a:pt x="2257" y="997"/>
                  </a:lnTo>
                  <a:lnTo>
                    <a:pt x="1890" y="1417"/>
                  </a:lnTo>
                  <a:lnTo>
                    <a:pt x="1890"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099"/>
                  </a:lnTo>
                  <a:lnTo>
                    <a:pt x="5038" y="2414"/>
                  </a:lnTo>
                  <a:lnTo>
                    <a:pt x="5143" y="2887"/>
                  </a:lnTo>
                  <a:lnTo>
                    <a:pt x="5196" y="3411"/>
                  </a:lnTo>
                  <a:lnTo>
                    <a:pt x="5196" y="4618"/>
                  </a:lnTo>
                  <a:lnTo>
                    <a:pt x="5196" y="12910"/>
                  </a:lnTo>
                  <a:lnTo>
                    <a:pt x="7295" y="12910"/>
                  </a:lnTo>
                  <a:lnTo>
                    <a:pt x="7295" y="3989"/>
                  </a:lnTo>
                  <a:lnTo>
                    <a:pt x="7243" y="3306"/>
                  </a:lnTo>
                  <a:lnTo>
                    <a:pt x="7243" y="2624"/>
                  </a:lnTo>
                  <a:lnTo>
                    <a:pt x="7138" y="1942"/>
                  </a:lnTo>
                  <a:lnTo>
                    <a:pt x="7033" y="1627"/>
                  </a:lnTo>
                  <a:lnTo>
                    <a:pt x="6928" y="1312"/>
                  </a:lnTo>
                  <a:lnTo>
                    <a:pt x="6823" y="1050"/>
                  </a:lnTo>
                  <a:lnTo>
                    <a:pt x="6613" y="787"/>
                  </a:lnTo>
                  <a:lnTo>
                    <a:pt x="6403" y="578"/>
                  </a:lnTo>
                  <a:lnTo>
                    <a:pt x="6141"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0"/>
            <p:cNvSpPr/>
            <p:nvPr/>
          </p:nvSpPr>
          <p:spPr>
            <a:xfrm>
              <a:off x="1071964" y="3879821"/>
              <a:ext cx="64741" cy="104725"/>
            </a:xfrm>
            <a:custGeom>
              <a:avLst/>
              <a:gdLst/>
              <a:ahLst/>
              <a:cxnLst/>
              <a:rect l="l" t="t" r="r" b="b"/>
              <a:pathLst>
                <a:path w="7978" h="13173" extrusionOk="0">
                  <a:moveTo>
                    <a:pt x="5353" y="5668"/>
                  </a:moveTo>
                  <a:lnTo>
                    <a:pt x="5353" y="8817"/>
                  </a:lnTo>
                  <a:lnTo>
                    <a:pt x="5353" y="9551"/>
                  </a:lnTo>
                  <a:lnTo>
                    <a:pt x="5301" y="9919"/>
                  </a:lnTo>
                  <a:lnTo>
                    <a:pt x="5248" y="10234"/>
                  </a:lnTo>
                  <a:lnTo>
                    <a:pt x="5143" y="10549"/>
                  </a:lnTo>
                  <a:lnTo>
                    <a:pt x="4986" y="10811"/>
                  </a:lnTo>
                  <a:lnTo>
                    <a:pt x="4776" y="11073"/>
                  </a:lnTo>
                  <a:lnTo>
                    <a:pt x="4566" y="11283"/>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627" y="578"/>
                  </a:lnTo>
                  <a:lnTo>
                    <a:pt x="1365" y="787"/>
                  </a:lnTo>
                  <a:lnTo>
                    <a:pt x="1155" y="997"/>
                  </a:lnTo>
                  <a:lnTo>
                    <a:pt x="945" y="1260"/>
                  </a:lnTo>
                  <a:lnTo>
                    <a:pt x="788" y="1522"/>
                  </a:lnTo>
                  <a:lnTo>
                    <a:pt x="683" y="1837"/>
                  </a:lnTo>
                  <a:lnTo>
                    <a:pt x="525" y="2414"/>
                  </a:lnTo>
                  <a:lnTo>
                    <a:pt x="473" y="3149"/>
                  </a:lnTo>
                  <a:lnTo>
                    <a:pt x="473" y="4409"/>
                  </a:lnTo>
                  <a:lnTo>
                    <a:pt x="2362" y="4409"/>
                  </a:lnTo>
                  <a:lnTo>
                    <a:pt x="2310" y="3464"/>
                  </a:lnTo>
                  <a:lnTo>
                    <a:pt x="2310" y="2834"/>
                  </a:lnTo>
                  <a:lnTo>
                    <a:pt x="2362" y="2519"/>
                  </a:lnTo>
                  <a:lnTo>
                    <a:pt x="2467" y="2257"/>
                  </a:lnTo>
                  <a:lnTo>
                    <a:pt x="2677" y="1994"/>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5"/>
                  </a:lnTo>
                  <a:lnTo>
                    <a:pt x="945" y="12490"/>
                  </a:lnTo>
                  <a:lnTo>
                    <a:pt x="1365" y="12753"/>
                  </a:lnTo>
                  <a:lnTo>
                    <a:pt x="1680" y="12963"/>
                  </a:lnTo>
                  <a:lnTo>
                    <a:pt x="2047" y="13068"/>
                  </a:lnTo>
                  <a:lnTo>
                    <a:pt x="2467" y="13120"/>
                  </a:lnTo>
                  <a:lnTo>
                    <a:pt x="2887" y="13173"/>
                  </a:lnTo>
                  <a:lnTo>
                    <a:pt x="3464" y="13120"/>
                  </a:lnTo>
                  <a:lnTo>
                    <a:pt x="3989" y="12963"/>
                  </a:lnTo>
                  <a:lnTo>
                    <a:pt x="4409" y="12753"/>
                  </a:lnTo>
                  <a:lnTo>
                    <a:pt x="4724" y="12490"/>
                  </a:lnTo>
                  <a:lnTo>
                    <a:pt x="4986" y="12175"/>
                  </a:lnTo>
                  <a:lnTo>
                    <a:pt x="5196" y="11913"/>
                  </a:lnTo>
                  <a:lnTo>
                    <a:pt x="5511" y="11388"/>
                  </a:lnTo>
                  <a:lnTo>
                    <a:pt x="5511" y="12910"/>
                  </a:lnTo>
                  <a:lnTo>
                    <a:pt x="7977" y="12910"/>
                  </a:lnTo>
                  <a:lnTo>
                    <a:pt x="7820" y="12753"/>
                  </a:lnTo>
                  <a:lnTo>
                    <a:pt x="7662" y="12595"/>
                  </a:lnTo>
                  <a:lnTo>
                    <a:pt x="7557" y="12385"/>
                  </a:lnTo>
                  <a:lnTo>
                    <a:pt x="7453" y="12175"/>
                  </a:lnTo>
                  <a:lnTo>
                    <a:pt x="7400" y="11861"/>
                  </a:lnTo>
                  <a:lnTo>
                    <a:pt x="7400" y="11441"/>
                  </a:lnTo>
                  <a:lnTo>
                    <a:pt x="7348" y="10234"/>
                  </a:lnTo>
                  <a:lnTo>
                    <a:pt x="7348" y="4146"/>
                  </a:lnTo>
                  <a:lnTo>
                    <a:pt x="7348" y="3044"/>
                  </a:lnTo>
                  <a:lnTo>
                    <a:pt x="7348"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0"/>
            <p:cNvSpPr/>
            <p:nvPr/>
          </p:nvSpPr>
          <p:spPr>
            <a:xfrm>
              <a:off x="1148619" y="3840182"/>
              <a:ext cx="60481" cy="144364"/>
            </a:xfrm>
            <a:custGeom>
              <a:avLst/>
              <a:gdLst/>
              <a:ahLst/>
              <a:cxnLst/>
              <a:rect l="l" t="t" r="r" b="b"/>
              <a:pathLst>
                <a:path w="7453" h="18159" extrusionOk="0">
                  <a:moveTo>
                    <a:pt x="3674" y="6561"/>
                  </a:moveTo>
                  <a:lnTo>
                    <a:pt x="3989" y="6613"/>
                  </a:lnTo>
                  <a:lnTo>
                    <a:pt x="4304" y="6666"/>
                  </a:lnTo>
                  <a:lnTo>
                    <a:pt x="4514" y="6771"/>
                  </a:lnTo>
                  <a:lnTo>
                    <a:pt x="4724" y="6928"/>
                  </a:lnTo>
                  <a:lnTo>
                    <a:pt x="4934" y="7138"/>
                  </a:lnTo>
                  <a:lnTo>
                    <a:pt x="5091" y="7348"/>
                  </a:lnTo>
                  <a:lnTo>
                    <a:pt x="5196" y="7663"/>
                  </a:lnTo>
                  <a:lnTo>
                    <a:pt x="5301" y="7978"/>
                  </a:lnTo>
                  <a:lnTo>
                    <a:pt x="5406" y="8660"/>
                  </a:lnTo>
                  <a:lnTo>
                    <a:pt x="5459" y="9552"/>
                  </a:lnTo>
                  <a:lnTo>
                    <a:pt x="5459" y="10497"/>
                  </a:lnTo>
                  <a:lnTo>
                    <a:pt x="5459" y="11599"/>
                  </a:lnTo>
                  <a:lnTo>
                    <a:pt x="5406" y="13750"/>
                  </a:lnTo>
                  <a:lnTo>
                    <a:pt x="5354" y="14590"/>
                  </a:lnTo>
                  <a:lnTo>
                    <a:pt x="5196" y="15272"/>
                  </a:lnTo>
                  <a:lnTo>
                    <a:pt x="5091" y="15587"/>
                  </a:lnTo>
                  <a:lnTo>
                    <a:pt x="4986" y="15849"/>
                  </a:lnTo>
                  <a:lnTo>
                    <a:pt x="4829" y="16059"/>
                  </a:lnTo>
                  <a:lnTo>
                    <a:pt x="4671" y="16217"/>
                  </a:lnTo>
                  <a:lnTo>
                    <a:pt x="4461" y="16374"/>
                  </a:lnTo>
                  <a:lnTo>
                    <a:pt x="4252" y="16479"/>
                  </a:lnTo>
                  <a:lnTo>
                    <a:pt x="3989" y="16532"/>
                  </a:lnTo>
                  <a:lnTo>
                    <a:pt x="3412" y="16532"/>
                  </a:lnTo>
                  <a:lnTo>
                    <a:pt x="3202" y="16479"/>
                  </a:lnTo>
                  <a:lnTo>
                    <a:pt x="2992" y="16427"/>
                  </a:lnTo>
                  <a:lnTo>
                    <a:pt x="2782" y="16322"/>
                  </a:lnTo>
                  <a:lnTo>
                    <a:pt x="2520" y="16059"/>
                  </a:lnTo>
                  <a:lnTo>
                    <a:pt x="2310" y="15745"/>
                  </a:lnTo>
                  <a:lnTo>
                    <a:pt x="2205" y="15430"/>
                  </a:lnTo>
                  <a:lnTo>
                    <a:pt x="2100" y="15115"/>
                  </a:lnTo>
                  <a:lnTo>
                    <a:pt x="2047" y="14590"/>
                  </a:lnTo>
                  <a:lnTo>
                    <a:pt x="1995" y="13488"/>
                  </a:lnTo>
                  <a:lnTo>
                    <a:pt x="1995" y="12596"/>
                  </a:lnTo>
                  <a:lnTo>
                    <a:pt x="1995" y="10602"/>
                  </a:lnTo>
                  <a:lnTo>
                    <a:pt x="2047" y="9132"/>
                  </a:lnTo>
                  <a:lnTo>
                    <a:pt x="2100" y="8292"/>
                  </a:lnTo>
                  <a:lnTo>
                    <a:pt x="2205" y="7873"/>
                  </a:lnTo>
                  <a:lnTo>
                    <a:pt x="2310" y="7505"/>
                  </a:lnTo>
                  <a:lnTo>
                    <a:pt x="2520" y="7138"/>
                  </a:lnTo>
                  <a:lnTo>
                    <a:pt x="2625" y="6980"/>
                  </a:lnTo>
                  <a:lnTo>
                    <a:pt x="2782" y="6823"/>
                  </a:lnTo>
                  <a:lnTo>
                    <a:pt x="2992" y="6718"/>
                  </a:lnTo>
                  <a:lnTo>
                    <a:pt x="3202" y="6666"/>
                  </a:lnTo>
                  <a:lnTo>
                    <a:pt x="3412" y="6613"/>
                  </a:lnTo>
                  <a:lnTo>
                    <a:pt x="3674" y="6561"/>
                  </a:lnTo>
                  <a:close/>
                  <a:moveTo>
                    <a:pt x="5406" y="1"/>
                  </a:moveTo>
                  <a:lnTo>
                    <a:pt x="5406" y="6246"/>
                  </a:lnTo>
                  <a:lnTo>
                    <a:pt x="5091" y="5826"/>
                  </a:lnTo>
                  <a:lnTo>
                    <a:pt x="4881" y="5616"/>
                  </a:lnTo>
                  <a:lnTo>
                    <a:pt x="4619" y="5406"/>
                  </a:lnTo>
                  <a:lnTo>
                    <a:pt x="4304" y="5249"/>
                  </a:lnTo>
                  <a:lnTo>
                    <a:pt x="3937" y="5091"/>
                  </a:lnTo>
                  <a:lnTo>
                    <a:pt x="3517" y="5039"/>
                  </a:lnTo>
                  <a:lnTo>
                    <a:pt x="2992" y="4986"/>
                  </a:lnTo>
                  <a:lnTo>
                    <a:pt x="2520" y="5039"/>
                  </a:lnTo>
                  <a:lnTo>
                    <a:pt x="2047" y="5144"/>
                  </a:lnTo>
                  <a:lnTo>
                    <a:pt x="1628" y="5354"/>
                  </a:lnTo>
                  <a:lnTo>
                    <a:pt x="1260" y="5564"/>
                  </a:lnTo>
                  <a:lnTo>
                    <a:pt x="945" y="5878"/>
                  </a:lnTo>
                  <a:lnTo>
                    <a:pt x="683" y="6246"/>
                  </a:lnTo>
                  <a:lnTo>
                    <a:pt x="421" y="6666"/>
                  </a:lnTo>
                  <a:lnTo>
                    <a:pt x="263" y="7085"/>
                  </a:lnTo>
                  <a:lnTo>
                    <a:pt x="158" y="7505"/>
                  </a:lnTo>
                  <a:lnTo>
                    <a:pt x="106" y="8030"/>
                  </a:lnTo>
                  <a:lnTo>
                    <a:pt x="1" y="9290"/>
                  </a:lnTo>
                  <a:lnTo>
                    <a:pt x="1" y="10549"/>
                  </a:lnTo>
                  <a:lnTo>
                    <a:pt x="1" y="11651"/>
                  </a:lnTo>
                  <a:lnTo>
                    <a:pt x="1" y="12963"/>
                  </a:lnTo>
                  <a:lnTo>
                    <a:pt x="1" y="14118"/>
                  </a:lnTo>
                  <a:lnTo>
                    <a:pt x="106" y="15167"/>
                  </a:lnTo>
                  <a:lnTo>
                    <a:pt x="263" y="16007"/>
                  </a:lnTo>
                  <a:lnTo>
                    <a:pt x="368" y="16427"/>
                  </a:lnTo>
                  <a:lnTo>
                    <a:pt x="526" y="16742"/>
                  </a:lnTo>
                  <a:lnTo>
                    <a:pt x="683" y="17056"/>
                  </a:lnTo>
                  <a:lnTo>
                    <a:pt x="893" y="17319"/>
                  </a:lnTo>
                  <a:lnTo>
                    <a:pt x="1155" y="17581"/>
                  </a:lnTo>
                  <a:lnTo>
                    <a:pt x="1418" y="17739"/>
                  </a:lnTo>
                  <a:lnTo>
                    <a:pt x="1733" y="17896"/>
                  </a:lnTo>
                  <a:lnTo>
                    <a:pt x="2100" y="18054"/>
                  </a:lnTo>
                  <a:lnTo>
                    <a:pt x="2520" y="18106"/>
                  </a:lnTo>
                  <a:lnTo>
                    <a:pt x="2887" y="18159"/>
                  </a:lnTo>
                  <a:lnTo>
                    <a:pt x="3517" y="18106"/>
                  </a:lnTo>
                  <a:lnTo>
                    <a:pt x="3989" y="17949"/>
                  </a:lnTo>
                  <a:lnTo>
                    <a:pt x="4409" y="17791"/>
                  </a:lnTo>
                  <a:lnTo>
                    <a:pt x="4776" y="17529"/>
                  </a:lnTo>
                  <a:lnTo>
                    <a:pt x="5039" y="17266"/>
                  </a:lnTo>
                  <a:lnTo>
                    <a:pt x="5249" y="17004"/>
                  </a:lnTo>
                  <a:lnTo>
                    <a:pt x="5564" y="16584"/>
                  </a:lnTo>
                  <a:lnTo>
                    <a:pt x="5564" y="17896"/>
                  </a:lnTo>
                  <a:lnTo>
                    <a:pt x="7453" y="17896"/>
                  </a:lnTo>
                  <a:lnTo>
                    <a:pt x="7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0"/>
            <p:cNvSpPr/>
            <p:nvPr/>
          </p:nvSpPr>
          <p:spPr>
            <a:xfrm>
              <a:off x="1227407"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0"/>
            <p:cNvSpPr/>
            <p:nvPr/>
          </p:nvSpPr>
          <p:spPr>
            <a:xfrm>
              <a:off x="1256792" y="3879821"/>
              <a:ext cx="64741" cy="104725"/>
            </a:xfrm>
            <a:custGeom>
              <a:avLst/>
              <a:gdLst/>
              <a:ahLst/>
              <a:cxnLst/>
              <a:rect l="l" t="t" r="r" b="b"/>
              <a:pathLst>
                <a:path w="7978" h="13173" extrusionOk="0">
                  <a:moveTo>
                    <a:pt x="5353" y="5668"/>
                  </a:moveTo>
                  <a:lnTo>
                    <a:pt x="5353"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1"/>
                  </a:lnTo>
                  <a:lnTo>
                    <a:pt x="2100" y="9289"/>
                  </a:lnTo>
                  <a:lnTo>
                    <a:pt x="2205" y="8817"/>
                  </a:lnTo>
                  <a:lnTo>
                    <a:pt x="2310" y="8449"/>
                  </a:lnTo>
                  <a:lnTo>
                    <a:pt x="2519" y="8135"/>
                  </a:lnTo>
                  <a:lnTo>
                    <a:pt x="2782" y="7820"/>
                  </a:lnTo>
                  <a:lnTo>
                    <a:pt x="3044" y="7557"/>
                  </a:lnTo>
                  <a:lnTo>
                    <a:pt x="3674" y="7032"/>
                  </a:lnTo>
                  <a:lnTo>
                    <a:pt x="4671" y="6298"/>
                  </a:lnTo>
                  <a:lnTo>
                    <a:pt x="5353" y="5668"/>
                  </a:lnTo>
                  <a:close/>
                  <a:moveTo>
                    <a:pt x="3307" y="0"/>
                  </a:moveTo>
                  <a:lnTo>
                    <a:pt x="2834"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41" y="4933"/>
                  </a:lnTo>
                  <a:lnTo>
                    <a:pt x="2152" y="6245"/>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5" y="13120"/>
                  </a:lnTo>
                  <a:lnTo>
                    <a:pt x="2834"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0"/>
            <p:cNvSpPr/>
            <p:nvPr/>
          </p:nvSpPr>
          <p:spPr>
            <a:xfrm>
              <a:off x="1334728" y="3879821"/>
              <a:ext cx="59199" cy="102642"/>
            </a:xfrm>
            <a:custGeom>
              <a:avLst/>
              <a:gdLst/>
              <a:ahLst/>
              <a:cxnLst/>
              <a:rect l="l" t="t" r="r" b="b"/>
              <a:pathLst>
                <a:path w="7295" h="12911" extrusionOk="0">
                  <a:moveTo>
                    <a:pt x="4671" y="0"/>
                  </a:moveTo>
                  <a:lnTo>
                    <a:pt x="4094" y="53"/>
                  </a:lnTo>
                  <a:lnTo>
                    <a:pt x="3621" y="158"/>
                  </a:lnTo>
                  <a:lnTo>
                    <a:pt x="3201" y="315"/>
                  </a:lnTo>
                  <a:lnTo>
                    <a:pt x="2834"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3" y="1050"/>
                  </a:lnTo>
                  <a:lnTo>
                    <a:pt x="6665" y="787"/>
                  </a:lnTo>
                  <a:lnTo>
                    <a:pt x="6455" y="578"/>
                  </a:lnTo>
                  <a:lnTo>
                    <a:pt x="6193" y="368"/>
                  </a:lnTo>
                  <a:lnTo>
                    <a:pt x="5878" y="210"/>
                  </a:lnTo>
                  <a:lnTo>
                    <a:pt x="5511"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0"/>
            <p:cNvSpPr/>
            <p:nvPr/>
          </p:nvSpPr>
          <p:spPr>
            <a:xfrm>
              <a:off x="1460356" y="3840182"/>
              <a:ext cx="70706" cy="142281"/>
            </a:xfrm>
            <a:custGeom>
              <a:avLst/>
              <a:gdLst/>
              <a:ahLst/>
              <a:cxnLst/>
              <a:rect l="l" t="t" r="r" b="b"/>
              <a:pathLst>
                <a:path w="8713" h="17897" extrusionOk="0">
                  <a:moveTo>
                    <a:pt x="3727" y="2047"/>
                  </a:moveTo>
                  <a:lnTo>
                    <a:pt x="4619" y="2100"/>
                  </a:lnTo>
                  <a:lnTo>
                    <a:pt x="4986" y="2152"/>
                  </a:lnTo>
                  <a:lnTo>
                    <a:pt x="5249" y="2205"/>
                  </a:lnTo>
                  <a:lnTo>
                    <a:pt x="5458" y="2310"/>
                  </a:lnTo>
                  <a:lnTo>
                    <a:pt x="5668" y="2415"/>
                  </a:lnTo>
                  <a:lnTo>
                    <a:pt x="5931" y="2625"/>
                  </a:lnTo>
                  <a:lnTo>
                    <a:pt x="6141" y="2940"/>
                  </a:lnTo>
                  <a:lnTo>
                    <a:pt x="6298" y="3254"/>
                  </a:lnTo>
                  <a:lnTo>
                    <a:pt x="6403" y="3622"/>
                  </a:lnTo>
                  <a:lnTo>
                    <a:pt x="6456" y="4094"/>
                  </a:lnTo>
                  <a:lnTo>
                    <a:pt x="6508" y="4619"/>
                  </a:lnTo>
                  <a:lnTo>
                    <a:pt x="6508" y="5878"/>
                  </a:lnTo>
                  <a:lnTo>
                    <a:pt x="6561" y="9919"/>
                  </a:lnTo>
                  <a:lnTo>
                    <a:pt x="6508" y="12071"/>
                  </a:lnTo>
                  <a:lnTo>
                    <a:pt x="6456" y="13330"/>
                  </a:lnTo>
                  <a:lnTo>
                    <a:pt x="6403" y="14223"/>
                  </a:lnTo>
                  <a:lnTo>
                    <a:pt x="6246" y="14747"/>
                  </a:lnTo>
                  <a:lnTo>
                    <a:pt x="6088" y="15167"/>
                  </a:lnTo>
                  <a:lnTo>
                    <a:pt x="5826" y="15430"/>
                  </a:lnTo>
                  <a:lnTo>
                    <a:pt x="5511" y="15640"/>
                  </a:lnTo>
                  <a:lnTo>
                    <a:pt x="5091" y="15797"/>
                  </a:lnTo>
                  <a:lnTo>
                    <a:pt x="4671" y="15902"/>
                  </a:lnTo>
                  <a:lnTo>
                    <a:pt x="4199" y="15902"/>
                  </a:lnTo>
                  <a:lnTo>
                    <a:pt x="3727" y="15954"/>
                  </a:lnTo>
                  <a:lnTo>
                    <a:pt x="2257" y="15954"/>
                  </a:lnTo>
                  <a:lnTo>
                    <a:pt x="2257" y="2047"/>
                  </a:lnTo>
                  <a:close/>
                  <a:moveTo>
                    <a:pt x="1" y="1"/>
                  </a:moveTo>
                  <a:lnTo>
                    <a:pt x="1" y="17896"/>
                  </a:lnTo>
                  <a:lnTo>
                    <a:pt x="4724" y="17896"/>
                  </a:lnTo>
                  <a:lnTo>
                    <a:pt x="5406" y="17844"/>
                  </a:lnTo>
                  <a:lnTo>
                    <a:pt x="5983" y="17686"/>
                  </a:lnTo>
                  <a:lnTo>
                    <a:pt x="6561" y="17529"/>
                  </a:lnTo>
                  <a:lnTo>
                    <a:pt x="7085" y="17214"/>
                  </a:lnTo>
                  <a:lnTo>
                    <a:pt x="7348" y="17056"/>
                  </a:lnTo>
                  <a:lnTo>
                    <a:pt x="7558" y="16847"/>
                  </a:lnTo>
                  <a:lnTo>
                    <a:pt x="7768" y="16584"/>
                  </a:lnTo>
                  <a:lnTo>
                    <a:pt x="7977" y="16269"/>
                  </a:lnTo>
                  <a:lnTo>
                    <a:pt x="8187" y="15849"/>
                  </a:lnTo>
                  <a:lnTo>
                    <a:pt x="8345" y="15430"/>
                  </a:lnTo>
                  <a:lnTo>
                    <a:pt x="8450" y="15010"/>
                  </a:lnTo>
                  <a:lnTo>
                    <a:pt x="8555" y="14485"/>
                  </a:lnTo>
                  <a:lnTo>
                    <a:pt x="8660" y="13435"/>
                  </a:lnTo>
                  <a:lnTo>
                    <a:pt x="8660" y="12176"/>
                  </a:lnTo>
                  <a:lnTo>
                    <a:pt x="8712" y="9395"/>
                  </a:lnTo>
                  <a:lnTo>
                    <a:pt x="8712" y="7663"/>
                  </a:lnTo>
                  <a:lnTo>
                    <a:pt x="8712" y="4986"/>
                  </a:lnTo>
                  <a:lnTo>
                    <a:pt x="8660" y="3989"/>
                  </a:lnTo>
                  <a:lnTo>
                    <a:pt x="8607" y="3254"/>
                  </a:lnTo>
                  <a:lnTo>
                    <a:pt x="8450" y="2625"/>
                  </a:lnTo>
                  <a:lnTo>
                    <a:pt x="8292" y="2152"/>
                  </a:lnTo>
                  <a:lnTo>
                    <a:pt x="8082" y="1733"/>
                  </a:lnTo>
                  <a:lnTo>
                    <a:pt x="7820" y="1313"/>
                  </a:lnTo>
                  <a:lnTo>
                    <a:pt x="7400" y="893"/>
                  </a:lnTo>
                  <a:lnTo>
                    <a:pt x="6928" y="526"/>
                  </a:lnTo>
                  <a:lnTo>
                    <a:pt x="6403" y="316"/>
                  </a:lnTo>
                  <a:lnTo>
                    <a:pt x="5878" y="158"/>
                  </a:lnTo>
                  <a:lnTo>
                    <a:pt x="5301" y="53"/>
                  </a:lnTo>
                  <a:lnTo>
                    <a:pt x="4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0"/>
            <p:cNvSpPr/>
            <p:nvPr/>
          </p:nvSpPr>
          <p:spPr>
            <a:xfrm>
              <a:off x="154936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0"/>
            <p:cNvSpPr/>
            <p:nvPr/>
          </p:nvSpPr>
          <p:spPr>
            <a:xfrm>
              <a:off x="1581732" y="3879821"/>
              <a:ext cx="61333" cy="136851"/>
            </a:xfrm>
            <a:custGeom>
              <a:avLst/>
              <a:gdLst/>
              <a:ahLst/>
              <a:cxnLst/>
              <a:rect l="l" t="t" r="r" b="b"/>
              <a:pathLst>
                <a:path w="7558" h="17214" extrusionOk="0">
                  <a:moveTo>
                    <a:pt x="3779" y="1417"/>
                  </a:moveTo>
                  <a:lnTo>
                    <a:pt x="4146" y="1470"/>
                  </a:lnTo>
                  <a:lnTo>
                    <a:pt x="4513" y="1575"/>
                  </a:lnTo>
                  <a:lnTo>
                    <a:pt x="4776" y="1785"/>
                  </a:lnTo>
                  <a:lnTo>
                    <a:pt x="5038" y="2047"/>
                  </a:lnTo>
                  <a:lnTo>
                    <a:pt x="5196" y="2309"/>
                  </a:lnTo>
                  <a:lnTo>
                    <a:pt x="5353" y="2677"/>
                  </a:lnTo>
                  <a:lnTo>
                    <a:pt x="5458" y="3097"/>
                  </a:lnTo>
                  <a:lnTo>
                    <a:pt x="5458" y="3516"/>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8"/>
                  </a:lnTo>
                  <a:lnTo>
                    <a:pt x="2519" y="10968"/>
                  </a:lnTo>
                  <a:lnTo>
                    <a:pt x="2362" y="10706"/>
                  </a:lnTo>
                  <a:lnTo>
                    <a:pt x="2257" y="10391"/>
                  </a:lnTo>
                  <a:lnTo>
                    <a:pt x="2204" y="10076"/>
                  </a:lnTo>
                  <a:lnTo>
                    <a:pt x="2152" y="9709"/>
                  </a:lnTo>
                  <a:lnTo>
                    <a:pt x="2099" y="8817"/>
                  </a:lnTo>
                  <a:lnTo>
                    <a:pt x="2099" y="7610"/>
                  </a:lnTo>
                  <a:lnTo>
                    <a:pt x="2099" y="5301"/>
                  </a:lnTo>
                  <a:lnTo>
                    <a:pt x="2099" y="3831"/>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0"/>
                  </a:moveTo>
                  <a:lnTo>
                    <a:pt x="2362" y="53"/>
                  </a:lnTo>
                  <a:lnTo>
                    <a:pt x="2047" y="158"/>
                  </a:lnTo>
                  <a:lnTo>
                    <a:pt x="1732" y="315"/>
                  </a:lnTo>
                  <a:lnTo>
                    <a:pt x="1470" y="420"/>
                  </a:lnTo>
                  <a:lnTo>
                    <a:pt x="1260" y="630"/>
                  </a:lnTo>
                  <a:lnTo>
                    <a:pt x="840" y="997"/>
                  </a:lnTo>
                  <a:lnTo>
                    <a:pt x="577" y="1417"/>
                  </a:lnTo>
                  <a:lnTo>
                    <a:pt x="420" y="1785"/>
                  </a:lnTo>
                  <a:lnTo>
                    <a:pt x="315" y="2099"/>
                  </a:lnTo>
                  <a:lnTo>
                    <a:pt x="263" y="2362"/>
                  </a:lnTo>
                  <a:lnTo>
                    <a:pt x="105" y="2992"/>
                  </a:lnTo>
                  <a:lnTo>
                    <a:pt x="53" y="3831"/>
                  </a:lnTo>
                  <a:lnTo>
                    <a:pt x="53" y="4881"/>
                  </a:lnTo>
                  <a:lnTo>
                    <a:pt x="0" y="6298"/>
                  </a:lnTo>
                  <a:lnTo>
                    <a:pt x="0" y="8292"/>
                  </a:lnTo>
                  <a:lnTo>
                    <a:pt x="53" y="9656"/>
                  </a:lnTo>
                  <a:lnTo>
                    <a:pt x="158" y="10601"/>
                  </a:lnTo>
                  <a:lnTo>
                    <a:pt x="263" y="10968"/>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0"/>
                  </a:lnTo>
                  <a:lnTo>
                    <a:pt x="4933" y="12228"/>
                  </a:lnTo>
                  <a:lnTo>
                    <a:pt x="5248" y="11966"/>
                  </a:lnTo>
                  <a:lnTo>
                    <a:pt x="5511" y="11598"/>
                  </a:lnTo>
                  <a:lnTo>
                    <a:pt x="5511" y="13068"/>
                  </a:lnTo>
                  <a:lnTo>
                    <a:pt x="5458" y="13960"/>
                  </a:lnTo>
                  <a:lnTo>
                    <a:pt x="5406" y="14380"/>
                  </a:lnTo>
                  <a:lnTo>
                    <a:pt x="5301" y="14747"/>
                  </a:lnTo>
                  <a:lnTo>
                    <a:pt x="5091" y="15114"/>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4"/>
                  </a:lnTo>
                  <a:lnTo>
                    <a:pt x="2047" y="14432"/>
                  </a:lnTo>
                  <a:lnTo>
                    <a:pt x="1994" y="13960"/>
                  </a:lnTo>
                  <a:lnTo>
                    <a:pt x="158" y="13960"/>
                  </a:lnTo>
                  <a:lnTo>
                    <a:pt x="158" y="14380"/>
                  </a:lnTo>
                  <a:lnTo>
                    <a:pt x="210" y="14799"/>
                  </a:lnTo>
                  <a:lnTo>
                    <a:pt x="315" y="15219"/>
                  </a:lnTo>
                  <a:lnTo>
                    <a:pt x="473" y="15534"/>
                  </a:lnTo>
                  <a:lnTo>
                    <a:pt x="630" y="15849"/>
                  </a:lnTo>
                  <a:lnTo>
                    <a:pt x="840" y="16111"/>
                  </a:lnTo>
                  <a:lnTo>
                    <a:pt x="1050" y="16321"/>
                  </a:lnTo>
                  <a:lnTo>
                    <a:pt x="1312" y="16531"/>
                  </a:lnTo>
                  <a:lnTo>
                    <a:pt x="1575" y="16689"/>
                  </a:lnTo>
                  <a:lnTo>
                    <a:pt x="1837" y="16846"/>
                  </a:lnTo>
                  <a:lnTo>
                    <a:pt x="2414" y="17056"/>
                  </a:lnTo>
                  <a:lnTo>
                    <a:pt x="3044" y="17161"/>
                  </a:lnTo>
                  <a:lnTo>
                    <a:pt x="3621" y="17213"/>
                  </a:lnTo>
                  <a:lnTo>
                    <a:pt x="4041" y="17161"/>
                  </a:lnTo>
                  <a:lnTo>
                    <a:pt x="4566" y="17108"/>
                  </a:lnTo>
                  <a:lnTo>
                    <a:pt x="5091" y="17004"/>
                  </a:lnTo>
                  <a:lnTo>
                    <a:pt x="5668" y="16846"/>
                  </a:lnTo>
                  <a:lnTo>
                    <a:pt x="6193" y="16584"/>
                  </a:lnTo>
                  <a:lnTo>
                    <a:pt x="6455" y="16374"/>
                  </a:lnTo>
                  <a:lnTo>
                    <a:pt x="6665" y="16216"/>
                  </a:lnTo>
                  <a:lnTo>
                    <a:pt x="6875" y="15954"/>
                  </a:lnTo>
                  <a:lnTo>
                    <a:pt x="7032" y="15692"/>
                  </a:lnTo>
                  <a:lnTo>
                    <a:pt x="7190" y="15429"/>
                  </a:lnTo>
                  <a:lnTo>
                    <a:pt x="7347" y="15114"/>
                  </a:lnTo>
                  <a:lnTo>
                    <a:pt x="7452" y="14589"/>
                  </a:lnTo>
                  <a:lnTo>
                    <a:pt x="7557" y="14012"/>
                  </a:lnTo>
                  <a:lnTo>
                    <a:pt x="7557" y="13278"/>
                  </a:lnTo>
                  <a:lnTo>
                    <a:pt x="7557" y="12280"/>
                  </a:lnTo>
                  <a:lnTo>
                    <a:pt x="7557" y="210"/>
                  </a:lnTo>
                  <a:lnTo>
                    <a:pt x="5668" y="210"/>
                  </a:lnTo>
                  <a:lnTo>
                    <a:pt x="5668" y="1365"/>
                  </a:lnTo>
                  <a:lnTo>
                    <a:pt x="5406" y="945"/>
                  </a:lnTo>
                  <a:lnTo>
                    <a:pt x="5196" y="735"/>
                  </a:lnTo>
                  <a:lnTo>
                    <a:pt x="4933" y="525"/>
                  </a:lnTo>
                  <a:lnTo>
                    <a:pt x="4618" y="315"/>
                  </a:lnTo>
                  <a:lnTo>
                    <a:pt x="4199" y="158"/>
                  </a:lnTo>
                  <a:lnTo>
                    <a:pt x="3726" y="53"/>
                  </a:ln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0"/>
            <p:cNvSpPr/>
            <p:nvPr/>
          </p:nvSpPr>
          <p:spPr>
            <a:xfrm>
              <a:off x="1660943"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0"/>
            <p:cNvSpPr/>
            <p:nvPr/>
          </p:nvSpPr>
          <p:spPr>
            <a:xfrm>
              <a:off x="1687771" y="3854373"/>
              <a:ext cx="44300" cy="130173"/>
            </a:xfrm>
            <a:custGeom>
              <a:avLst/>
              <a:gdLst/>
              <a:ahLst/>
              <a:cxnLst/>
              <a:rect l="l" t="t" r="r" b="b"/>
              <a:pathLst>
                <a:path w="5459" h="16374" extrusionOk="0">
                  <a:moveTo>
                    <a:pt x="1575" y="0"/>
                  </a:moveTo>
                  <a:lnTo>
                    <a:pt x="1575" y="3411"/>
                  </a:lnTo>
                  <a:lnTo>
                    <a:pt x="1" y="3411"/>
                  </a:lnTo>
                  <a:lnTo>
                    <a:pt x="1" y="4933"/>
                  </a:lnTo>
                  <a:lnTo>
                    <a:pt x="1522" y="4933"/>
                  </a:lnTo>
                  <a:lnTo>
                    <a:pt x="1522" y="11965"/>
                  </a:lnTo>
                  <a:lnTo>
                    <a:pt x="1522" y="13382"/>
                  </a:lnTo>
                  <a:lnTo>
                    <a:pt x="1522" y="14222"/>
                  </a:lnTo>
                  <a:lnTo>
                    <a:pt x="1627" y="14747"/>
                  </a:lnTo>
                  <a:lnTo>
                    <a:pt x="1785" y="15167"/>
                  </a:lnTo>
                  <a:lnTo>
                    <a:pt x="1890" y="15376"/>
                  </a:lnTo>
                  <a:lnTo>
                    <a:pt x="2047" y="15586"/>
                  </a:lnTo>
                  <a:lnTo>
                    <a:pt x="2205" y="15796"/>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89"/>
                  </a:lnTo>
                  <a:lnTo>
                    <a:pt x="4094" y="14537"/>
                  </a:lnTo>
                  <a:lnTo>
                    <a:pt x="3884" y="14327"/>
                  </a:lnTo>
                  <a:lnTo>
                    <a:pt x="3779" y="14169"/>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0"/>
            <p:cNvSpPr/>
            <p:nvPr/>
          </p:nvSpPr>
          <p:spPr>
            <a:xfrm>
              <a:off x="1739731" y="3879821"/>
              <a:ext cx="64733" cy="104725"/>
            </a:xfrm>
            <a:custGeom>
              <a:avLst/>
              <a:gdLst/>
              <a:ahLst/>
              <a:cxnLst/>
              <a:rect l="l" t="t" r="r" b="b"/>
              <a:pathLst>
                <a:path w="7977" h="13173" extrusionOk="0">
                  <a:moveTo>
                    <a:pt x="5353" y="5668"/>
                  </a:moveTo>
                  <a:lnTo>
                    <a:pt x="5353" y="8817"/>
                  </a:lnTo>
                  <a:lnTo>
                    <a:pt x="5300" y="9551"/>
                  </a:lnTo>
                  <a:lnTo>
                    <a:pt x="5248" y="9919"/>
                  </a:lnTo>
                  <a:lnTo>
                    <a:pt x="5196" y="10234"/>
                  </a:lnTo>
                  <a:lnTo>
                    <a:pt x="5091" y="10549"/>
                  </a:lnTo>
                  <a:lnTo>
                    <a:pt x="4986" y="10811"/>
                  </a:lnTo>
                  <a:lnTo>
                    <a:pt x="4776" y="11073"/>
                  </a:lnTo>
                  <a:lnTo>
                    <a:pt x="4513" y="11283"/>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1"/>
                  </a:lnTo>
                  <a:lnTo>
                    <a:pt x="2099" y="9289"/>
                  </a:lnTo>
                  <a:lnTo>
                    <a:pt x="2204" y="8817"/>
                  </a:lnTo>
                  <a:lnTo>
                    <a:pt x="2309" y="8449"/>
                  </a:lnTo>
                  <a:lnTo>
                    <a:pt x="2519" y="8135"/>
                  </a:lnTo>
                  <a:lnTo>
                    <a:pt x="2729" y="7820"/>
                  </a:lnTo>
                  <a:lnTo>
                    <a:pt x="3044" y="7557"/>
                  </a:lnTo>
                  <a:lnTo>
                    <a:pt x="3674" y="7032"/>
                  </a:lnTo>
                  <a:lnTo>
                    <a:pt x="4671" y="6298"/>
                  </a:lnTo>
                  <a:lnTo>
                    <a:pt x="5353" y="5668"/>
                  </a:lnTo>
                  <a:close/>
                  <a:moveTo>
                    <a:pt x="3306" y="0"/>
                  </a:moveTo>
                  <a:lnTo>
                    <a:pt x="2834" y="105"/>
                  </a:lnTo>
                  <a:lnTo>
                    <a:pt x="2362" y="210"/>
                  </a:lnTo>
                  <a:lnTo>
                    <a:pt x="1837" y="473"/>
                  </a:lnTo>
                  <a:lnTo>
                    <a:pt x="1574" y="578"/>
                  </a:lnTo>
                  <a:lnTo>
                    <a:pt x="1365" y="787"/>
                  </a:lnTo>
                  <a:lnTo>
                    <a:pt x="1155" y="997"/>
                  </a:lnTo>
                  <a:lnTo>
                    <a:pt x="945" y="1260"/>
                  </a:lnTo>
                  <a:lnTo>
                    <a:pt x="787" y="1522"/>
                  </a:lnTo>
                  <a:lnTo>
                    <a:pt x="630" y="1837"/>
                  </a:lnTo>
                  <a:lnTo>
                    <a:pt x="525" y="2414"/>
                  </a:lnTo>
                  <a:lnTo>
                    <a:pt x="472" y="3149"/>
                  </a:lnTo>
                  <a:lnTo>
                    <a:pt x="472" y="4409"/>
                  </a:lnTo>
                  <a:lnTo>
                    <a:pt x="2309" y="4409"/>
                  </a:lnTo>
                  <a:lnTo>
                    <a:pt x="2257" y="3464"/>
                  </a:lnTo>
                  <a:lnTo>
                    <a:pt x="2309" y="2834"/>
                  </a:lnTo>
                  <a:lnTo>
                    <a:pt x="2362" y="2519"/>
                  </a:lnTo>
                  <a:lnTo>
                    <a:pt x="2467" y="2257"/>
                  </a:lnTo>
                  <a:lnTo>
                    <a:pt x="2624" y="1994"/>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1"/>
                  </a:lnTo>
                  <a:lnTo>
                    <a:pt x="4671" y="4461"/>
                  </a:lnTo>
                  <a:lnTo>
                    <a:pt x="4041" y="4933"/>
                  </a:lnTo>
                  <a:lnTo>
                    <a:pt x="2152" y="6245"/>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5"/>
                  </a:lnTo>
                  <a:lnTo>
                    <a:pt x="945" y="12490"/>
                  </a:lnTo>
                  <a:lnTo>
                    <a:pt x="1312" y="12753"/>
                  </a:lnTo>
                  <a:lnTo>
                    <a:pt x="1679" y="12963"/>
                  </a:lnTo>
                  <a:lnTo>
                    <a:pt x="2047" y="13068"/>
                  </a:lnTo>
                  <a:lnTo>
                    <a:pt x="2414" y="13120"/>
                  </a:lnTo>
                  <a:lnTo>
                    <a:pt x="2834" y="13173"/>
                  </a:lnTo>
                  <a:lnTo>
                    <a:pt x="3464" y="13120"/>
                  </a:lnTo>
                  <a:lnTo>
                    <a:pt x="3936" y="12963"/>
                  </a:lnTo>
                  <a:lnTo>
                    <a:pt x="4356" y="12753"/>
                  </a:lnTo>
                  <a:lnTo>
                    <a:pt x="4671" y="12490"/>
                  </a:lnTo>
                  <a:lnTo>
                    <a:pt x="4986" y="12175"/>
                  </a:lnTo>
                  <a:lnTo>
                    <a:pt x="5196" y="11913"/>
                  </a:lnTo>
                  <a:lnTo>
                    <a:pt x="5458" y="11388"/>
                  </a:lnTo>
                  <a:lnTo>
                    <a:pt x="5458" y="12910"/>
                  </a:lnTo>
                  <a:lnTo>
                    <a:pt x="7977" y="12910"/>
                  </a:lnTo>
                  <a:lnTo>
                    <a:pt x="7767" y="12753"/>
                  </a:lnTo>
                  <a:lnTo>
                    <a:pt x="7610" y="12595"/>
                  </a:lnTo>
                  <a:lnTo>
                    <a:pt x="7505" y="12385"/>
                  </a:lnTo>
                  <a:lnTo>
                    <a:pt x="7452" y="12175"/>
                  </a:lnTo>
                  <a:lnTo>
                    <a:pt x="7400" y="11861"/>
                  </a:lnTo>
                  <a:lnTo>
                    <a:pt x="7347" y="11441"/>
                  </a:lnTo>
                  <a:lnTo>
                    <a:pt x="7347" y="10234"/>
                  </a:lnTo>
                  <a:lnTo>
                    <a:pt x="7347" y="4146"/>
                  </a:lnTo>
                  <a:lnTo>
                    <a:pt x="7347" y="3044"/>
                  </a:lnTo>
                  <a:lnTo>
                    <a:pt x="7295" y="2572"/>
                  </a:lnTo>
                  <a:lnTo>
                    <a:pt x="7242" y="2204"/>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0"/>
            <p:cNvSpPr/>
            <p:nvPr/>
          </p:nvSpPr>
          <p:spPr>
            <a:xfrm>
              <a:off x="1817238" y="3840182"/>
              <a:ext cx="17042" cy="142281"/>
            </a:xfrm>
            <a:custGeom>
              <a:avLst/>
              <a:gdLst/>
              <a:ahLst/>
              <a:cxnLst/>
              <a:rect l="l" t="t" r="r" b="b"/>
              <a:pathLst>
                <a:path w="2100" h="17897" extrusionOk="0">
                  <a:moveTo>
                    <a:pt x="0" y="1"/>
                  </a:moveTo>
                  <a:lnTo>
                    <a:pt x="0" y="17896"/>
                  </a:lnTo>
                  <a:lnTo>
                    <a:pt x="2099" y="17896"/>
                  </a:lnTo>
                  <a:lnTo>
                    <a:pt x="2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0"/>
            <p:cNvSpPr/>
            <p:nvPr/>
          </p:nvSpPr>
          <p:spPr>
            <a:xfrm>
              <a:off x="1895596" y="3837678"/>
              <a:ext cx="71128" cy="146868"/>
            </a:xfrm>
            <a:custGeom>
              <a:avLst/>
              <a:gdLst/>
              <a:ahLst/>
              <a:cxnLst/>
              <a:rect l="l" t="t" r="r" b="b"/>
              <a:pathLst>
                <a:path w="8765" h="18474" extrusionOk="0">
                  <a:moveTo>
                    <a:pt x="4619" y="1"/>
                  </a:moveTo>
                  <a:lnTo>
                    <a:pt x="3884" y="53"/>
                  </a:lnTo>
                  <a:lnTo>
                    <a:pt x="3254" y="158"/>
                  </a:lnTo>
                  <a:lnTo>
                    <a:pt x="2677" y="316"/>
                  </a:lnTo>
                  <a:lnTo>
                    <a:pt x="2205" y="526"/>
                  </a:lnTo>
                  <a:lnTo>
                    <a:pt x="1785" y="788"/>
                  </a:lnTo>
                  <a:lnTo>
                    <a:pt x="1470" y="1103"/>
                  </a:lnTo>
                  <a:lnTo>
                    <a:pt x="1208" y="1418"/>
                  </a:lnTo>
                  <a:lnTo>
                    <a:pt x="998" y="1733"/>
                  </a:lnTo>
                  <a:lnTo>
                    <a:pt x="788" y="2100"/>
                  </a:lnTo>
                  <a:lnTo>
                    <a:pt x="683" y="2467"/>
                  </a:lnTo>
                  <a:lnTo>
                    <a:pt x="525" y="3150"/>
                  </a:lnTo>
                  <a:lnTo>
                    <a:pt x="473" y="3727"/>
                  </a:lnTo>
                  <a:lnTo>
                    <a:pt x="473" y="4199"/>
                  </a:lnTo>
                  <a:lnTo>
                    <a:pt x="473" y="4776"/>
                  </a:lnTo>
                  <a:lnTo>
                    <a:pt x="525" y="5354"/>
                  </a:lnTo>
                  <a:lnTo>
                    <a:pt x="630" y="5879"/>
                  </a:lnTo>
                  <a:lnTo>
                    <a:pt x="840" y="6403"/>
                  </a:lnTo>
                  <a:lnTo>
                    <a:pt x="1103" y="6928"/>
                  </a:lnTo>
                  <a:lnTo>
                    <a:pt x="1470" y="7453"/>
                  </a:lnTo>
                  <a:lnTo>
                    <a:pt x="1942" y="8030"/>
                  </a:lnTo>
                  <a:lnTo>
                    <a:pt x="2520" y="8660"/>
                  </a:lnTo>
                  <a:lnTo>
                    <a:pt x="4934" y="11179"/>
                  </a:lnTo>
                  <a:lnTo>
                    <a:pt x="5616" y="11914"/>
                  </a:lnTo>
                  <a:lnTo>
                    <a:pt x="5931" y="12229"/>
                  </a:lnTo>
                  <a:lnTo>
                    <a:pt x="6141" y="12596"/>
                  </a:lnTo>
                  <a:lnTo>
                    <a:pt x="6350" y="12963"/>
                  </a:lnTo>
                  <a:lnTo>
                    <a:pt x="6508"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2" y="16427"/>
                  </a:lnTo>
                  <a:lnTo>
                    <a:pt x="3149" y="16322"/>
                  </a:lnTo>
                  <a:lnTo>
                    <a:pt x="2939" y="16164"/>
                  </a:lnTo>
                  <a:lnTo>
                    <a:pt x="2782" y="16007"/>
                  </a:lnTo>
                  <a:lnTo>
                    <a:pt x="2520" y="15692"/>
                  </a:lnTo>
                  <a:lnTo>
                    <a:pt x="2362" y="15325"/>
                  </a:lnTo>
                  <a:lnTo>
                    <a:pt x="2257" y="14957"/>
                  </a:lnTo>
                  <a:lnTo>
                    <a:pt x="2205" y="14433"/>
                  </a:lnTo>
                  <a:lnTo>
                    <a:pt x="2152" y="13803"/>
                  </a:lnTo>
                  <a:lnTo>
                    <a:pt x="2152" y="12019"/>
                  </a:lnTo>
                  <a:lnTo>
                    <a:pt x="0" y="12019"/>
                  </a:lnTo>
                  <a:lnTo>
                    <a:pt x="0" y="14013"/>
                  </a:lnTo>
                  <a:lnTo>
                    <a:pt x="53" y="14538"/>
                  </a:lnTo>
                  <a:lnTo>
                    <a:pt x="53" y="15010"/>
                  </a:lnTo>
                  <a:lnTo>
                    <a:pt x="158" y="15482"/>
                  </a:lnTo>
                  <a:lnTo>
                    <a:pt x="315" y="15955"/>
                  </a:lnTo>
                  <a:lnTo>
                    <a:pt x="473" y="16427"/>
                  </a:lnTo>
                  <a:lnTo>
                    <a:pt x="735" y="16847"/>
                  </a:lnTo>
                  <a:lnTo>
                    <a:pt x="1050" y="17214"/>
                  </a:lnTo>
                  <a:lnTo>
                    <a:pt x="1417" y="17581"/>
                  </a:lnTo>
                  <a:lnTo>
                    <a:pt x="1785" y="17844"/>
                  </a:lnTo>
                  <a:lnTo>
                    <a:pt x="2047" y="18001"/>
                  </a:lnTo>
                  <a:lnTo>
                    <a:pt x="2415" y="18159"/>
                  </a:lnTo>
                  <a:lnTo>
                    <a:pt x="2782" y="18264"/>
                  </a:lnTo>
                  <a:lnTo>
                    <a:pt x="3254" y="18369"/>
                  </a:lnTo>
                  <a:lnTo>
                    <a:pt x="3779" y="18474"/>
                  </a:lnTo>
                  <a:lnTo>
                    <a:pt x="4986" y="18474"/>
                  </a:lnTo>
                  <a:lnTo>
                    <a:pt x="5668" y="18369"/>
                  </a:lnTo>
                  <a:lnTo>
                    <a:pt x="6403" y="18106"/>
                  </a:lnTo>
                  <a:lnTo>
                    <a:pt x="6718" y="17949"/>
                  </a:lnTo>
                  <a:lnTo>
                    <a:pt x="7085" y="17739"/>
                  </a:lnTo>
                  <a:lnTo>
                    <a:pt x="7453" y="17529"/>
                  </a:lnTo>
                  <a:lnTo>
                    <a:pt x="7715" y="17214"/>
                  </a:lnTo>
                  <a:lnTo>
                    <a:pt x="8030" y="16847"/>
                  </a:lnTo>
                  <a:lnTo>
                    <a:pt x="8292" y="16479"/>
                  </a:lnTo>
                  <a:lnTo>
                    <a:pt x="8450" y="16007"/>
                  </a:lnTo>
                  <a:lnTo>
                    <a:pt x="8607" y="15482"/>
                  </a:lnTo>
                  <a:lnTo>
                    <a:pt x="8712" y="14852"/>
                  </a:lnTo>
                  <a:lnTo>
                    <a:pt x="8765" y="14170"/>
                  </a:lnTo>
                  <a:lnTo>
                    <a:pt x="8712" y="13488"/>
                  </a:lnTo>
                  <a:lnTo>
                    <a:pt x="8607" y="12806"/>
                  </a:lnTo>
                  <a:lnTo>
                    <a:pt x="8450" y="12281"/>
                  </a:lnTo>
                  <a:lnTo>
                    <a:pt x="8240" y="11756"/>
                  </a:lnTo>
                  <a:lnTo>
                    <a:pt x="7925" y="11231"/>
                  </a:lnTo>
                  <a:lnTo>
                    <a:pt x="7558" y="10707"/>
                  </a:lnTo>
                  <a:lnTo>
                    <a:pt x="7138" y="10182"/>
                  </a:lnTo>
                  <a:lnTo>
                    <a:pt x="6613" y="9657"/>
                  </a:lnTo>
                  <a:lnTo>
                    <a:pt x="4356" y="7295"/>
                  </a:lnTo>
                  <a:lnTo>
                    <a:pt x="3569" y="6403"/>
                  </a:lnTo>
                  <a:lnTo>
                    <a:pt x="3254" y="6036"/>
                  </a:lnTo>
                  <a:lnTo>
                    <a:pt x="2992" y="5669"/>
                  </a:lnTo>
                  <a:lnTo>
                    <a:pt x="2834" y="5301"/>
                  </a:lnTo>
                  <a:lnTo>
                    <a:pt x="2729" y="4934"/>
                  </a:lnTo>
                  <a:lnTo>
                    <a:pt x="2624" y="4514"/>
                  </a:lnTo>
                  <a:lnTo>
                    <a:pt x="2624" y="4042"/>
                  </a:lnTo>
                  <a:lnTo>
                    <a:pt x="2624" y="3517"/>
                  </a:lnTo>
                  <a:lnTo>
                    <a:pt x="2729" y="3150"/>
                  </a:lnTo>
                  <a:lnTo>
                    <a:pt x="2834" y="2782"/>
                  </a:lnTo>
                  <a:lnTo>
                    <a:pt x="3097" y="2467"/>
                  </a:lnTo>
                  <a:lnTo>
                    <a:pt x="3202" y="2310"/>
                  </a:lnTo>
                  <a:lnTo>
                    <a:pt x="3412" y="2205"/>
                  </a:lnTo>
                  <a:lnTo>
                    <a:pt x="3622" y="2048"/>
                  </a:lnTo>
                  <a:lnTo>
                    <a:pt x="3884" y="1995"/>
                  </a:lnTo>
                  <a:lnTo>
                    <a:pt x="4146" y="1943"/>
                  </a:lnTo>
                  <a:lnTo>
                    <a:pt x="5039" y="1943"/>
                  </a:lnTo>
                  <a:lnTo>
                    <a:pt x="5458" y="2100"/>
                  </a:lnTo>
                  <a:lnTo>
                    <a:pt x="5773" y="2310"/>
                  </a:lnTo>
                  <a:lnTo>
                    <a:pt x="5983" y="2520"/>
                  </a:lnTo>
                  <a:lnTo>
                    <a:pt x="6141" y="2782"/>
                  </a:lnTo>
                  <a:lnTo>
                    <a:pt x="6246" y="2992"/>
                  </a:lnTo>
                  <a:lnTo>
                    <a:pt x="6350" y="3360"/>
                  </a:lnTo>
                  <a:lnTo>
                    <a:pt x="6403" y="3937"/>
                  </a:lnTo>
                  <a:lnTo>
                    <a:pt x="6455" y="5564"/>
                  </a:lnTo>
                  <a:lnTo>
                    <a:pt x="8397" y="5564"/>
                  </a:lnTo>
                  <a:lnTo>
                    <a:pt x="8397" y="3937"/>
                  </a:lnTo>
                  <a:lnTo>
                    <a:pt x="8345" y="2835"/>
                  </a:lnTo>
                  <a:lnTo>
                    <a:pt x="8292" y="2467"/>
                  </a:lnTo>
                  <a:lnTo>
                    <a:pt x="8187" y="2100"/>
                  </a:lnTo>
                  <a:lnTo>
                    <a:pt x="8082" y="1785"/>
                  </a:lnTo>
                  <a:lnTo>
                    <a:pt x="7872" y="1470"/>
                  </a:lnTo>
                  <a:lnTo>
                    <a:pt x="7558" y="1050"/>
                  </a:lnTo>
                  <a:lnTo>
                    <a:pt x="7190"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0"/>
            <p:cNvSpPr/>
            <p:nvPr/>
          </p:nvSpPr>
          <p:spPr>
            <a:xfrm>
              <a:off x="1979067"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8" y="2414"/>
                  </a:lnTo>
                  <a:lnTo>
                    <a:pt x="5196" y="2782"/>
                  </a:lnTo>
                  <a:lnTo>
                    <a:pt x="5248" y="3149"/>
                  </a:lnTo>
                  <a:lnTo>
                    <a:pt x="5301" y="3779"/>
                  </a:lnTo>
                  <a:lnTo>
                    <a:pt x="5301" y="5353"/>
                  </a:lnTo>
                  <a:lnTo>
                    <a:pt x="2100" y="5353"/>
                  </a:lnTo>
                  <a:lnTo>
                    <a:pt x="2100" y="3464"/>
                  </a:lnTo>
                  <a:lnTo>
                    <a:pt x="2152" y="2992"/>
                  </a:lnTo>
                  <a:lnTo>
                    <a:pt x="2257" y="2624"/>
                  </a:lnTo>
                  <a:lnTo>
                    <a:pt x="2362" y="2309"/>
                  </a:lnTo>
                  <a:lnTo>
                    <a:pt x="2467" y="2099"/>
                  </a:lnTo>
                  <a:lnTo>
                    <a:pt x="2624" y="1942"/>
                  </a:lnTo>
                  <a:lnTo>
                    <a:pt x="2834" y="1785"/>
                  </a:lnTo>
                  <a:lnTo>
                    <a:pt x="3044" y="1680"/>
                  </a:lnTo>
                  <a:lnTo>
                    <a:pt x="3359" y="1575"/>
                  </a:lnTo>
                  <a:close/>
                  <a:moveTo>
                    <a:pt x="3517" y="0"/>
                  </a:moveTo>
                  <a:lnTo>
                    <a:pt x="2939" y="53"/>
                  </a:lnTo>
                  <a:lnTo>
                    <a:pt x="2414" y="158"/>
                  </a:lnTo>
                  <a:lnTo>
                    <a:pt x="1995" y="263"/>
                  </a:lnTo>
                  <a:lnTo>
                    <a:pt x="1575" y="473"/>
                  </a:lnTo>
                  <a:lnTo>
                    <a:pt x="1260" y="683"/>
                  </a:lnTo>
                  <a:lnTo>
                    <a:pt x="998"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525" y="11546"/>
                  </a:lnTo>
                  <a:lnTo>
                    <a:pt x="683" y="11808"/>
                  </a:lnTo>
                  <a:lnTo>
                    <a:pt x="840" y="12070"/>
                  </a:lnTo>
                  <a:lnTo>
                    <a:pt x="1050" y="12280"/>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0"/>
                  </a:lnTo>
                  <a:lnTo>
                    <a:pt x="6193" y="12280"/>
                  </a:lnTo>
                  <a:lnTo>
                    <a:pt x="6403" y="12070"/>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3"/>
                  </a:lnTo>
                  <a:lnTo>
                    <a:pt x="4566" y="11336"/>
                  </a:lnTo>
                  <a:lnTo>
                    <a:pt x="4409" y="11388"/>
                  </a:lnTo>
                  <a:lnTo>
                    <a:pt x="4199" y="11493"/>
                  </a:lnTo>
                  <a:lnTo>
                    <a:pt x="3726" y="11546"/>
                  </a:lnTo>
                  <a:lnTo>
                    <a:pt x="3464" y="11493"/>
                  </a:lnTo>
                  <a:lnTo>
                    <a:pt x="3202" y="11493"/>
                  </a:lnTo>
                  <a:lnTo>
                    <a:pt x="2834" y="11336"/>
                  </a:lnTo>
                  <a:lnTo>
                    <a:pt x="2572" y="11073"/>
                  </a:lnTo>
                  <a:lnTo>
                    <a:pt x="2362" y="10811"/>
                  </a:lnTo>
                  <a:lnTo>
                    <a:pt x="2257" y="10496"/>
                  </a:lnTo>
                  <a:lnTo>
                    <a:pt x="2152" y="10234"/>
                  </a:lnTo>
                  <a:lnTo>
                    <a:pt x="2100" y="9709"/>
                  </a:lnTo>
                  <a:lnTo>
                    <a:pt x="2047" y="8554"/>
                  </a:lnTo>
                  <a:lnTo>
                    <a:pt x="2100" y="6980"/>
                  </a:lnTo>
                  <a:lnTo>
                    <a:pt x="7190" y="6980"/>
                  </a:lnTo>
                  <a:lnTo>
                    <a:pt x="7190" y="3936"/>
                  </a:lnTo>
                  <a:lnTo>
                    <a:pt x="7138"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0"/>
            <p:cNvSpPr/>
            <p:nvPr/>
          </p:nvSpPr>
          <p:spPr>
            <a:xfrm>
              <a:off x="2054017" y="3879821"/>
              <a:ext cx="43448" cy="102642"/>
            </a:xfrm>
            <a:custGeom>
              <a:avLst/>
              <a:gdLst/>
              <a:ahLst/>
              <a:cxnLst/>
              <a:rect l="l" t="t" r="r" b="b"/>
              <a:pathLst>
                <a:path w="5354" h="12911" extrusionOk="0">
                  <a:moveTo>
                    <a:pt x="4986" y="0"/>
                  </a:moveTo>
                  <a:lnTo>
                    <a:pt x="4619" y="53"/>
                  </a:lnTo>
                  <a:lnTo>
                    <a:pt x="4252" y="105"/>
                  </a:lnTo>
                  <a:lnTo>
                    <a:pt x="3989" y="210"/>
                  </a:lnTo>
                  <a:lnTo>
                    <a:pt x="3674" y="368"/>
                  </a:lnTo>
                  <a:lnTo>
                    <a:pt x="3464" y="525"/>
                  </a:lnTo>
                  <a:lnTo>
                    <a:pt x="2992" y="892"/>
                  </a:lnTo>
                  <a:lnTo>
                    <a:pt x="2625" y="1312"/>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1"/>
                  </a:lnTo>
                  <a:lnTo>
                    <a:pt x="2625" y="3149"/>
                  </a:lnTo>
                  <a:lnTo>
                    <a:pt x="2887" y="2834"/>
                  </a:lnTo>
                  <a:lnTo>
                    <a:pt x="3202" y="2572"/>
                  </a:lnTo>
                  <a:lnTo>
                    <a:pt x="3569" y="2362"/>
                  </a:lnTo>
                  <a:lnTo>
                    <a:pt x="3937" y="2257"/>
                  </a:lnTo>
                  <a:lnTo>
                    <a:pt x="4304" y="2204"/>
                  </a:lnTo>
                  <a:lnTo>
                    <a:pt x="4671" y="2152"/>
                  </a:lnTo>
                  <a:lnTo>
                    <a:pt x="5354" y="2152"/>
                  </a:lnTo>
                  <a:lnTo>
                    <a:pt x="5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0"/>
            <p:cNvSpPr/>
            <p:nvPr/>
          </p:nvSpPr>
          <p:spPr>
            <a:xfrm>
              <a:off x="2104695" y="3881491"/>
              <a:ext cx="64319" cy="100973"/>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0"/>
            <p:cNvSpPr/>
            <p:nvPr/>
          </p:nvSpPr>
          <p:spPr>
            <a:xfrm>
              <a:off x="217837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0"/>
            <p:cNvSpPr/>
            <p:nvPr/>
          </p:nvSpPr>
          <p:spPr>
            <a:xfrm>
              <a:off x="2211164" y="3879821"/>
              <a:ext cx="58355" cy="104725"/>
            </a:xfrm>
            <a:custGeom>
              <a:avLst/>
              <a:gdLst/>
              <a:ahLst/>
              <a:cxnLst/>
              <a:rect l="l" t="t" r="r" b="b"/>
              <a:pathLst>
                <a:path w="7191" h="13173" extrusionOk="0">
                  <a:moveTo>
                    <a:pt x="3097" y="0"/>
                  </a:moveTo>
                  <a:lnTo>
                    <a:pt x="2520" y="105"/>
                  </a:lnTo>
                  <a:lnTo>
                    <a:pt x="2047" y="263"/>
                  </a:lnTo>
                  <a:lnTo>
                    <a:pt x="1628" y="420"/>
                  </a:lnTo>
                  <a:lnTo>
                    <a:pt x="1260" y="683"/>
                  </a:lnTo>
                  <a:lnTo>
                    <a:pt x="945" y="997"/>
                  </a:lnTo>
                  <a:lnTo>
                    <a:pt x="735" y="1312"/>
                  </a:lnTo>
                  <a:lnTo>
                    <a:pt x="525" y="1732"/>
                  </a:lnTo>
                  <a:lnTo>
                    <a:pt x="368" y="2204"/>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0"/>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0"/>
                  </a:lnTo>
                  <a:lnTo>
                    <a:pt x="6298" y="12175"/>
                  </a:lnTo>
                  <a:lnTo>
                    <a:pt x="6561" y="11861"/>
                  </a:lnTo>
                  <a:lnTo>
                    <a:pt x="6771" y="11546"/>
                  </a:lnTo>
                  <a:lnTo>
                    <a:pt x="6875" y="11178"/>
                  </a:lnTo>
                  <a:lnTo>
                    <a:pt x="7033" y="10759"/>
                  </a:lnTo>
                  <a:lnTo>
                    <a:pt x="7138" y="9971"/>
                  </a:lnTo>
                  <a:lnTo>
                    <a:pt x="7190" y="9079"/>
                  </a:lnTo>
                  <a:lnTo>
                    <a:pt x="7190" y="8187"/>
                  </a:lnTo>
                  <a:lnTo>
                    <a:pt x="5301" y="8187"/>
                  </a:lnTo>
                  <a:lnTo>
                    <a:pt x="5249" y="8974"/>
                  </a:lnTo>
                  <a:lnTo>
                    <a:pt x="5249" y="9604"/>
                  </a:lnTo>
                  <a:lnTo>
                    <a:pt x="5144" y="10181"/>
                  </a:lnTo>
                  <a:lnTo>
                    <a:pt x="5039" y="10654"/>
                  </a:lnTo>
                  <a:lnTo>
                    <a:pt x="4829" y="11073"/>
                  </a:lnTo>
                  <a:lnTo>
                    <a:pt x="4671" y="11178"/>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19"/>
                  </a:lnTo>
                  <a:lnTo>
                    <a:pt x="2362" y="2309"/>
                  </a:lnTo>
                  <a:lnTo>
                    <a:pt x="2467" y="2099"/>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4"/>
                  </a:lnTo>
                  <a:lnTo>
                    <a:pt x="5091" y="2362"/>
                  </a:lnTo>
                  <a:lnTo>
                    <a:pt x="5196" y="2834"/>
                  </a:lnTo>
                  <a:lnTo>
                    <a:pt x="5249" y="3411"/>
                  </a:lnTo>
                  <a:lnTo>
                    <a:pt x="5301" y="4828"/>
                  </a:lnTo>
                  <a:lnTo>
                    <a:pt x="7190" y="4828"/>
                  </a:lnTo>
                  <a:lnTo>
                    <a:pt x="7190" y="3884"/>
                  </a:lnTo>
                  <a:lnTo>
                    <a:pt x="7138" y="2992"/>
                  </a:lnTo>
                  <a:lnTo>
                    <a:pt x="7033" y="2204"/>
                  </a:lnTo>
                  <a:lnTo>
                    <a:pt x="6928" y="1837"/>
                  </a:lnTo>
                  <a:lnTo>
                    <a:pt x="6771" y="1470"/>
                  </a:lnTo>
                  <a:lnTo>
                    <a:pt x="6613" y="1155"/>
                  </a:lnTo>
                  <a:lnTo>
                    <a:pt x="6351" y="840"/>
                  </a:lnTo>
                  <a:lnTo>
                    <a:pt x="6088" y="630"/>
                  </a:lnTo>
                  <a:lnTo>
                    <a:pt x="5721" y="420"/>
                  </a:lnTo>
                  <a:lnTo>
                    <a:pt x="5354"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0"/>
            <p:cNvSpPr/>
            <p:nvPr/>
          </p:nvSpPr>
          <p:spPr>
            <a:xfrm>
              <a:off x="2283988"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9" y="2414"/>
                  </a:lnTo>
                  <a:lnTo>
                    <a:pt x="5144" y="2782"/>
                  </a:lnTo>
                  <a:lnTo>
                    <a:pt x="5249" y="3149"/>
                  </a:lnTo>
                  <a:lnTo>
                    <a:pt x="5249" y="3779"/>
                  </a:lnTo>
                  <a:lnTo>
                    <a:pt x="5249" y="5353"/>
                  </a:lnTo>
                  <a:lnTo>
                    <a:pt x="2047" y="5353"/>
                  </a:lnTo>
                  <a:lnTo>
                    <a:pt x="2100" y="3464"/>
                  </a:lnTo>
                  <a:lnTo>
                    <a:pt x="2152" y="2992"/>
                  </a:lnTo>
                  <a:lnTo>
                    <a:pt x="2205" y="2624"/>
                  </a:lnTo>
                  <a:lnTo>
                    <a:pt x="2362" y="2309"/>
                  </a:lnTo>
                  <a:lnTo>
                    <a:pt x="2467" y="2099"/>
                  </a:lnTo>
                  <a:lnTo>
                    <a:pt x="2625" y="1942"/>
                  </a:lnTo>
                  <a:lnTo>
                    <a:pt x="2782" y="1785"/>
                  </a:lnTo>
                  <a:lnTo>
                    <a:pt x="3044" y="1680"/>
                  </a:lnTo>
                  <a:lnTo>
                    <a:pt x="3359" y="1575"/>
                  </a:lnTo>
                  <a:close/>
                  <a:moveTo>
                    <a:pt x="3517" y="0"/>
                  </a:moveTo>
                  <a:lnTo>
                    <a:pt x="2939" y="53"/>
                  </a:lnTo>
                  <a:lnTo>
                    <a:pt x="2415" y="158"/>
                  </a:lnTo>
                  <a:lnTo>
                    <a:pt x="1995" y="263"/>
                  </a:lnTo>
                  <a:lnTo>
                    <a:pt x="1575" y="473"/>
                  </a:lnTo>
                  <a:lnTo>
                    <a:pt x="1260" y="683"/>
                  </a:lnTo>
                  <a:lnTo>
                    <a:pt x="945" y="945"/>
                  </a:lnTo>
                  <a:lnTo>
                    <a:pt x="735" y="1260"/>
                  </a:lnTo>
                  <a:lnTo>
                    <a:pt x="525" y="1627"/>
                  </a:lnTo>
                  <a:lnTo>
                    <a:pt x="368" y="1994"/>
                  </a:lnTo>
                  <a:lnTo>
                    <a:pt x="263" y="2362"/>
                  </a:lnTo>
                  <a:lnTo>
                    <a:pt x="106" y="3254"/>
                  </a:lnTo>
                  <a:lnTo>
                    <a:pt x="53" y="4199"/>
                  </a:lnTo>
                  <a:lnTo>
                    <a:pt x="1" y="5248"/>
                  </a:lnTo>
                  <a:lnTo>
                    <a:pt x="53" y="8240"/>
                  </a:lnTo>
                  <a:lnTo>
                    <a:pt x="106" y="9919"/>
                  </a:lnTo>
                  <a:lnTo>
                    <a:pt x="158" y="10391"/>
                  </a:lnTo>
                  <a:lnTo>
                    <a:pt x="211" y="10706"/>
                  </a:lnTo>
                  <a:lnTo>
                    <a:pt x="368" y="11178"/>
                  </a:lnTo>
                  <a:lnTo>
                    <a:pt x="473" y="11546"/>
                  </a:lnTo>
                  <a:lnTo>
                    <a:pt x="683" y="11808"/>
                  </a:lnTo>
                  <a:lnTo>
                    <a:pt x="840" y="12070"/>
                  </a:lnTo>
                  <a:lnTo>
                    <a:pt x="1050" y="12280"/>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3"/>
                  </a:lnTo>
                  <a:lnTo>
                    <a:pt x="4566" y="11336"/>
                  </a:lnTo>
                  <a:lnTo>
                    <a:pt x="4409" y="11388"/>
                  </a:lnTo>
                  <a:lnTo>
                    <a:pt x="4199" y="11493"/>
                  </a:lnTo>
                  <a:lnTo>
                    <a:pt x="3674" y="11546"/>
                  </a:lnTo>
                  <a:lnTo>
                    <a:pt x="3464" y="11493"/>
                  </a:lnTo>
                  <a:lnTo>
                    <a:pt x="3202" y="11493"/>
                  </a:lnTo>
                  <a:lnTo>
                    <a:pt x="2835"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6" y="1522"/>
                  </a:lnTo>
                  <a:lnTo>
                    <a:pt x="6456" y="1207"/>
                  </a:lnTo>
                  <a:lnTo>
                    <a:pt x="6246" y="945"/>
                  </a:lnTo>
                  <a:lnTo>
                    <a:pt x="5983" y="683"/>
                  </a:lnTo>
                  <a:lnTo>
                    <a:pt x="5721" y="525"/>
                  </a:lnTo>
                  <a:lnTo>
                    <a:pt x="5459"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0"/>
            <p:cNvSpPr/>
            <p:nvPr/>
          </p:nvSpPr>
          <p:spPr>
            <a:xfrm>
              <a:off x="283251" y="3600704"/>
              <a:ext cx="438226" cy="428903"/>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0"/>
            <p:cNvSpPr/>
            <p:nvPr/>
          </p:nvSpPr>
          <p:spPr>
            <a:xfrm>
              <a:off x="597967" y="3634921"/>
              <a:ext cx="79227" cy="85113"/>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0"/>
            <p:cNvSpPr/>
            <p:nvPr/>
          </p:nvSpPr>
          <p:spPr>
            <a:xfrm>
              <a:off x="277295" y="3594869"/>
              <a:ext cx="450147" cy="440573"/>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0"/>
            <p:cNvSpPr/>
            <p:nvPr/>
          </p:nvSpPr>
          <p:spPr>
            <a:xfrm>
              <a:off x="521313" y="3886912"/>
              <a:ext cx="46004" cy="97221"/>
            </a:xfrm>
            <a:custGeom>
              <a:avLst/>
              <a:gdLst/>
              <a:ahLst/>
              <a:cxnLst/>
              <a:rect l="l" t="t" r="r" b="b"/>
              <a:pathLst>
                <a:path w="5669" h="12229"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3" y="9971"/>
                  </a:lnTo>
                  <a:lnTo>
                    <a:pt x="5616" y="9552"/>
                  </a:lnTo>
                  <a:lnTo>
                    <a:pt x="5668" y="7872"/>
                  </a:lnTo>
                  <a:lnTo>
                    <a:pt x="4251" y="7872"/>
                  </a:lnTo>
                  <a:lnTo>
                    <a:pt x="4251"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7" y="10496"/>
                  </a:lnTo>
                  <a:lnTo>
                    <a:pt x="1732"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100"/>
                  </a:lnTo>
                  <a:lnTo>
                    <a:pt x="4199" y="2414"/>
                  </a:lnTo>
                  <a:lnTo>
                    <a:pt x="4199" y="3044"/>
                  </a:lnTo>
                  <a:lnTo>
                    <a:pt x="4199" y="3936"/>
                  </a:lnTo>
                  <a:lnTo>
                    <a:pt x="5563" y="3936"/>
                  </a:lnTo>
                  <a:lnTo>
                    <a:pt x="5563" y="2677"/>
                  </a:lnTo>
                  <a:lnTo>
                    <a:pt x="5563" y="2152"/>
                  </a:lnTo>
                  <a:lnTo>
                    <a:pt x="5459" y="1732"/>
                  </a:lnTo>
                  <a:lnTo>
                    <a:pt x="5301" y="1260"/>
                  </a:lnTo>
                  <a:lnTo>
                    <a:pt x="5091" y="893"/>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0"/>
            <p:cNvSpPr/>
            <p:nvPr/>
          </p:nvSpPr>
          <p:spPr>
            <a:xfrm>
              <a:off x="577104" y="3888582"/>
              <a:ext cx="46426" cy="94295"/>
            </a:xfrm>
            <a:custGeom>
              <a:avLst/>
              <a:gdLst/>
              <a:ahLst/>
              <a:cxnLst/>
              <a:rect l="l" t="t" r="r" b="b"/>
              <a:pathLst>
                <a:path w="5721" h="11861" extrusionOk="0">
                  <a:moveTo>
                    <a:pt x="2415" y="1365"/>
                  </a:moveTo>
                  <a:lnTo>
                    <a:pt x="3044" y="1417"/>
                  </a:lnTo>
                  <a:lnTo>
                    <a:pt x="3412" y="1470"/>
                  </a:lnTo>
                  <a:lnTo>
                    <a:pt x="3726" y="1627"/>
                  </a:lnTo>
                  <a:lnTo>
                    <a:pt x="3884" y="1785"/>
                  </a:lnTo>
                  <a:lnTo>
                    <a:pt x="4041" y="1942"/>
                  </a:lnTo>
                  <a:lnTo>
                    <a:pt x="4146" y="2152"/>
                  </a:lnTo>
                  <a:lnTo>
                    <a:pt x="4199" y="2414"/>
                  </a:lnTo>
                  <a:lnTo>
                    <a:pt x="4251" y="3044"/>
                  </a:lnTo>
                  <a:lnTo>
                    <a:pt x="4304" y="3936"/>
                  </a:lnTo>
                  <a:lnTo>
                    <a:pt x="4304" y="6560"/>
                  </a:lnTo>
                  <a:lnTo>
                    <a:pt x="4304" y="8030"/>
                  </a:lnTo>
                  <a:lnTo>
                    <a:pt x="4251" y="8817"/>
                  </a:lnTo>
                  <a:lnTo>
                    <a:pt x="4199" y="9394"/>
                  </a:lnTo>
                  <a:lnTo>
                    <a:pt x="4094" y="9761"/>
                  </a:lnTo>
                  <a:lnTo>
                    <a:pt x="3989" y="10024"/>
                  </a:lnTo>
                  <a:lnTo>
                    <a:pt x="3831" y="10234"/>
                  </a:lnTo>
                  <a:lnTo>
                    <a:pt x="3622" y="10391"/>
                  </a:lnTo>
                  <a:lnTo>
                    <a:pt x="3359" y="10444"/>
                  </a:lnTo>
                  <a:lnTo>
                    <a:pt x="3044" y="10496"/>
                  </a:lnTo>
                  <a:lnTo>
                    <a:pt x="2415" y="10549"/>
                  </a:lnTo>
                  <a:lnTo>
                    <a:pt x="1470" y="10549"/>
                  </a:lnTo>
                  <a:lnTo>
                    <a:pt x="1470" y="1365"/>
                  </a:lnTo>
                  <a:close/>
                  <a:moveTo>
                    <a:pt x="0" y="0"/>
                  </a:moveTo>
                  <a:lnTo>
                    <a:pt x="0" y="11861"/>
                  </a:lnTo>
                  <a:lnTo>
                    <a:pt x="3097" y="11861"/>
                  </a:lnTo>
                  <a:lnTo>
                    <a:pt x="3517" y="11808"/>
                  </a:lnTo>
                  <a:lnTo>
                    <a:pt x="3936" y="11703"/>
                  </a:lnTo>
                  <a:lnTo>
                    <a:pt x="4304" y="11598"/>
                  </a:lnTo>
                  <a:lnTo>
                    <a:pt x="4671" y="11388"/>
                  </a:lnTo>
                  <a:lnTo>
                    <a:pt x="4986" y="11126"/>
                  </a:lnTo>
                  <a:lnTo>
                    <a:pt x="5248" y="10759"/>
                  </a:lnTo>
                  <a:lnTo>
                    <a:pt x="5353" y="10496"/>
                  </a:lnTo>
                  <a:lnTo>
                    <a:pt x="5511" y="10234"/>
                  </a:lnTo>
                  <a:lnTo>
                    <a:pt x="5616" y="9604"/>
                  </a:lnTo>
                  <a:lnTo>
                    <a:pt x="5668" y="8869"/>
                  </a:lnTo>
                  <a:lnTo>
                    <a:pt x="5721" y="8082"/>
                  </a:lnTo>
                  <a:lnTo>
                    <a:pt x="5721" y="5091"/>
                  </a:lnTo>
                  <a:lnTo>
                    <a:pt x="5721" y="3307"/>
                  </a:lnTo>
                  <a:lnTo>
                    <a:pt x="5668" y="2152"/>
                  </a:lnTo>
                  <a:lnTo>
                    <a:pt x="5563" y="1785"/>
                  </a:lnTo>
                  <a:lnTo>
                    <a:pt x="5458" y="1417"/>
                  </a:lnTo>
                  <a:lnTo>
                    <a:pt x="5301" y="1155"/>
                  </a:lnTo>
                  <a:lnTo>
                    <a:pt x="5143" y="892"/>
                  </a:lnTo>
                  <a:lnTo>
                    <a:pt x="4881" y="578"/>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0"/>
            <p:cNvSpPr/>
            <p:nvPr/>
          </p:nvSpPr>
          <p:spPr>
            <a:xfrm>
              <a:off x="631190" y="3886912"/>
              <a:ext cx="46856" cy="97221"/>
            </a:xfrm>
            <a:custGeom>
              <a:avLst/>
              <a:gdLst/>
              <a:ahLst/>
              <a:cxnLst/>
              <a:rect l="l" t="t" r="r" b="b"/>
              <a:pathLst>
                <a:path w="5774" h="12229"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7"/>
                  </a:lnTo>
                  <a:lnTo>
                    <a:pt x="420" y="3884"/>
                  </a:lnTo>
                  <a:lnTo>
                    <a:pt x="525" y="4251"/>
                  </a:lnTo>
                  <a:lnTo>
                    <a:pt x="735" y="4566"/>
                  </a:lnTo>
                  <a:lnTo>
                    <a:pt x="945" y="4933"/>
                  </a:lnTo>
                  <a:lnTo>
                    <a:pt x="1260" y="5301"/>
                  </a:lnTo>
                  <a:lnTo>
                    <a:pt x="1627" y="5721"/>
                  </a:lnTo>
                  <a:lnTo>
                    <a:pt x="3254" y="7400"/>
                  </a:lnTo>
                  <a:lnTo>
                    <a:pt x="3726" y="7872"/>
                  </a:lnTo>
                  <a:lnTo>
                    <a:pt x="4041" y="8345"/>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9"/>
                  </a:lnTo>
                  <a:lnTo>
                    <a:pt x="2414" y="10916"/>
                  </a:lnTo>
                  <a:lnTo>
                    <a:pt x="2100" y="10759"/>
                  </a:lnTo>
                  <a:lnTo>
                    <a:pt x="1837" y="10601"/>
                  </a:lnTo>
                  <a:lnTo>
                    <a:pt x="1680" y="10391"/>
                  </a:lnTo>
                  <a:lnTo>
                    <a:pt x="1522" y="10129"/>
                  </a:lnTo>
                  <a:lnTo>
                    <a:pt x="1470" y="9919"/>
                  </a:lnTo>
                  <a:lnTo>
                    <a:pt x="1417" y="9552"/>
                  </a:lnTo>
                  <a:lnTo>
                    <a:pt x="1417" y="7977"/>
                  </a:lnTo>
                  <a:lnTo>
                    <a:pt x="0" y="7977"/>
                  </a:lnTo>
                  <a:lnTo>
                    <a:pt x="0" y="9289"/>
                  </a:lnTo>
                  <a:lnTo>
                    <a:pt x="53" y="9919"/>
                  </a:lnTo>
                  <a:lnTo>
                    <a:pt x="105" y="10234"/>
                  </a:lnTo>
                  <a:lnTo>
                    <a:pt x="210" y="10549"/>
                  </a:lnTo>
                  <a:lnTo>
                    <a:pt x="315" y="10864"/>
                  </a:lnTo>
                  <a:lnTo>
                    <a:pt x="473" y="11126"/>
                  </a:lnTo>
                  <a:lnTo>
                    <a:pt x="683" y="11388"/>
                  </a:lnTo>
                  <a:lnTo>
                    <a:pt x="945" y="11651"/>
                  </a:lnTo>
                  <a:lnTo>
                    <a:pt x="1155" y="11808"/>
                  </a:lnTo>
                  <a:lnTo>
                    <a:pt x="1575" y="12018"/>
                  </a:lnTo>
                  <a:lnTo>
                    <a:pt x="2152" y="12176"/>
                  </a:lnTo>
                  <a:lnTo>
                    <a:pt x="2519" y="12228"/>
                  </a:lnTo>
                  <a:lnTo>
                    <a:pt x="2887" y="12228"/>
                  </a:lnTo>
                  <a:lnTo>
                    <a:pt x="3307" y="12176"/>
                  </a:lnTo>
                  <a:lnTo>
                    <a:pt x="3726" y="12123"/>
                  </a:lnTo>
                  <a:lnTo>
                    <a:pt x="4199" y="11966"/>
                  </a:lnTo>
                  <a:lnTo>
                    <a:pt x="4671" y="11756"/>
                  </a:lnTo>
                  <a:lnTo>
                    <a:pt x="4881" y="11598"/>
                  </a:lnTo>
                  <a:lnTo>
                    <a:pt x="5091" y="11388"/>
                  </a:lnTo>
                  <a:lnTo>
                    <a:pt x="5301" y="11178"/>
                  </a:lnTo>
                  <a:lnTo>
                    <a:pt x="5458" y="10864"/>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9"/>
                  </a:lnTo>
                  <a:lnTo>
                    <a:pt x="2362" y="4251"/>
                  </a:lnTo>
                  <a:lnTo>
                    <a:pt x="1995" y="3726"/>
                  </a:lnTo>
                  <a:lnTo>
                    <a:pt x="1890" y="3517"/>
                  </a:lnTo>
                  <a:lnTo>
                    <a:pt x="1785" y="3254"/>
                  </a:lnTo>
                  <a:lnTo>
                    <a:pt x="1732" y="2992"/>
                  </a:lnTo>
                  <a:lnTo>
                    <a:pt x="1732" y="2677"/>
                  </a:lnTo>
                  <a:lnTo>
                    <a:pt x="1732" y="2310"/>
                  </a:lnTo>
                  <a:lnTo>
                    <a:pt x="1785" y="2100"/>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5"/>
                  </a:lnTo>
                  <a:lnTo>
                    <a:pt x="4199" y="2205"/>
                  </a:lnTo>
                  <a:lnTo>
                    <a:pt x="4199" y="2624"/>
                  </a:lnTo>
                  <a:lnTo>
                    <a:pt x="4251" y="3674"/>
                  </a:lnTo>
                  <a:lnTo>
                    <a:pt x="5563" y="3674"/>
                  </a:lnTo>
                  <a:lnTo>
                    <a:pt x="5563" y="2624"/>
                  </a:lnTo>
                  <a:lnTo>
                    <a:pt x="5511" y="1890"/>
                  </a:lnTo>
                  <a:lnTo>
                    <a:pt x="5406" y="1417"/>
                  </a:lnTo>
                  <a:lnTo>
                    <a:pt x="5196" y="998"/>
                  </a:lnTo>
                  <a:lnTo>
                    <a:pt x="4986" y="683"/>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0"/>
            <p:cNvSpPr/>
            <p:nvPr/>
          </p:nvSpPr>
          <p:spPr>
            <a:xfrm>
              <a:off x="522165" y="3770095"/>
              <a:ext cx="46856" cy="97213"/>
            </a:xfrm>
            <a:custGeom>
              <a:avLst/>
              <a:gdLst/>
              <a:ahLst/>
              <a:cxnLst/>
              <a:rect l="l" t="t" r="r" b="b"/>
              <a:pathLst>
                <a:path w="5774" h="12228" extrusionOk="0">
                  <a:moveTo>
                    <a:pt x="3044" y="0"/>
                  </a:moveTo>
                  <a:lnTo>
                    <a:pt x="2572" y="53"/>
                  </a:lnTo>
                  <a:lnTo>
                    <a:pt x="2152" y="105"/>
                  </a:lnTo>
                  <a:lnTo>
                    <a:pt x="1785" y="210"/>
                  </a:lnTo>
                  <a:lnTo>
                    <a:pt x="1470" y="368"/>
                  </a:lnTo>
                  <a:lnTo>
                    <a:pt x="1155" y="525"/>
                  </a:lnTo>
                  <a:lnTo>
                    <a:pt x="945" y="735"/>
                  </a:lnTo>
                  <a:lnTo>
                    <a:pt x="788" y="945"/>
                  </a:lnTo>
                  <a:lnTo>
                    <a:pt x="630" y="1155"/>
                  </a:lnTo>
                  <a:lnTo>
                    <a:pt x="420" y="1627"/>
                  </a:lnTo>
                  <a:lnTo>
                    <a:pt x="315" y="2047"/>
                  </a:lnTo>
                  <a:lnTo>
                    <a:pt x="315" y="2467"/>
                  </a:lnTo>
                  <a:lnTo>
                    <a:pt x="263" y="2782"/>
                  </a:lnTo>
                  <a:lnTo>
                    <a:pt x="315" y="3149"/>
                  </a:lnTo>
                  <a:lnTo>
                    <a:pt x="315" y="3516"/>
                  </a:lnTo>
                  <a:lnTo>
                    <a:pt x="420" y="3884"/>
                  </a:lnTo>
                  <a:lnTo>
                    <a:pt x="525" y="4251"/>
                  </a:lnTo>
                  <a:lnTo>
                    <a:pt x="735" y="4566"/>
                  </a:lnTo>
                  <a:lnTo>
                    <a:pt x="945" y="4933"/>
                  </a:lnTo>
                  <a:lnTo>
                    <a:pt x="1260" y="5301"/>
                  </a:lnTo>
                  <a:lnTo>
                    <a:pt x="1627" y="5720"/>
                  </a:lnTo>
                  <a:lnTo>
                    <a:pt x="3254" y="7400"/>
                  </a:lnTo>
                  <a:lnTo>
                    <a:pt x="3727" y="7872"/>
                  </a:lnTo>
                  <a:lnTo>
                    <a:pt x="4042" y="8344"/>
                  </a:lnTo>
                  <a:lnTo>
                    <a:pt x="4199" y="8607"/>
                  </a:lnTo>
                  <a:lnTo>
                    <a:pt x="4251" y="8869"/>
                  </a:lnTo>
                  <a:lnTo>
                    <a:pt x="4356" y="9132"/>
                  </a:lnTo>
                  <a:lnTo>
                    <a:pt x="4356" y="9499"/>
                  </a:lnTo>
                  <a:lnTo>
                    <a:pt x="4304" y="9919"/>
                  </a:lnTo>
                  <a:lnTo>
                    <a:pt x="4199" y="10234"/>
                  </a:lnTo>
                  <a:lnTo>
                    <a:pt x="3989" y="10496"/>
                  </a:lnTo>
                  <a:lnTo>
                    <a:pt x="3779" y="10706"/>
                  </a:lnTo>
                  <a:lnTo>
                    <a:pt x="3517" y="10811"/>
                  </a:lnTo>
                  <a:lnTo>
                    <a:pt x="3307" y="10916"/>
                  </a:lnTo>
                  <a:lnTo>
                    <a:pt x="2835" y="10968"/>
                  </a:lnTo>
                  <a:lnTo>
                    <a:pt x="2415" y="10916"/>
                  </a:lnTo>
                  <a:lnTo>
                    <a:pt x="2100" y="10758"/>
                  </a:lnTo>
                  <a:lnTo>
                    <a:pt x="1837" y="10601"/>
                  </a:lnTo>
                  <a:lnTo>
                    <a:pt x="1680" y="10391"/>
                  </a:lnTo>
                  <a:lnTo>
                    <a:pt x="1523" y="10129"/>
                  </a:lnTo>
                  <a:lnTo>
                    <a:pt x="1470" y="9919"/>
                  </a:lnTo>
                  <a:lnTo>
                    <a:pt x="1418" y="9551"/>
                  </a:lnTo>
                  <a:lnTo>
                    <a:pt x="1418" y="7977"/>
                  </a:lnTo>
                  <a:lnTo>
                    <a:pt x="1" y="7977"/>
                  </a:lnTo>
                  <a:lnTo>
                    <a:pt x="1" y="9289"/>
                  </a:lnTo>
                  <a:lnTo>
                    <a:pt x="53" y="9919"/>
                  </a:lnTo>
                  <a:lnTo>
                    <a:pt x="106" y="10234"/>
                  </a:lnTo>
                  <a:lnTo>
                    <a:pt x="158" y="10549"/>
                  </a:lnTo>
                  <a:lnTo>
                    <a:pt x="315" y="10863"/>
                  </a:lnTo>
                  <a:lnTo>
                    <a:pt x="473" y="11126"/>
                  </a:lnTo>
                  <a:lnTo>
                    <a:pt x="683" y="11388"/>
                  </a:lnTo>
                  <a:lnTo>
                    <a:pt x="945" y="11651"/>
                  </a:lnTo>
                  <a:lnTo>
                    <a:pt x="1155" y="11808"/>
                  </a:lnTo>
                  <a:lnTo>
                    <a:pt x="1575" y="12018"/>
                  </a:lnTo>
                  <a:lnTo>
                    <a:pt x="2152" y="12175"/>
                  </a:lnTo>
                  <a:lnTo>
                    <a:pt x="2520" y="12228"/>
                  </a:lnTo>
                  <a:lnTo>
                    <a:pt x="2887" y="12228"/>
                  </a:lnTo>
                  <a:lnTo>
                    <a:pt x="3307" y="12175"/>
                  </a:lnTo>
                  <a:lnTo>
                    <a:pt x="3727" y="12123"/>
                  </a:lnTo>
                  <a:lnTo>
                    <a:pt x="4199" y="11966"/>
                  </a:lnTo>
                  <a:lnTo>
                    <a:pt x="4671" y="11756"/>
                  </a:lnTo>
                  <a:lnTo>
                    <a:pt x="4881" y="11598"/>
                  </a:lnTo>
                  <a:lnTo>
                    <a:pt x="5091" y="11388"/>
                  </a:lnTo>
                  <a:lnTo>
                    <a:pt x="5301" y="11178"/>
                  </a:lnTo>
                  <a:lnTo>
                    <a:pt x="5458" y="10863"/>
                  </a:lnTo>
                  <a:lnTo>
                    <a:pt x="5563" y="10601"/>
                  </a:lnTo>
                  <a:lnTo>
                    <a:pt x="5668" y="10234"/>
                  </a:lnTo>
                  <a:lnTo>
                    <a:pt x="5773" y="9814"/>
                  </a:lnTo>
                  <a:lnTo>
                    <a:pt x="5773" y="9394"/>
                  </a:lnTo>
                  <a:lnTo>
                    <a:pt x="5773" y="8922"/>
                  </a:lnTo>
                  <a:lnTo>
                    <a:pt x="5668" y="8502"/>
                  </a:lnTo>
                  <a:lnTo>
                    <a:pt x="5563" y="8082"/>
                  </a:lnTo>
                  <a:lnTo>
                    <a:pt x="5458" y="7767"/>
                  </a:lnTo>
                  <a:lnTo>
                    <a:pt x="5249" y="7400"/>
                  </a:lnTo>
                  <a:lnTo>
                    <a:pt x="4986" y="7085"/>
                  </a:lnTo>
                  <a:lnTo>
                    <a:pt x="4356" y="6350"/>
                  </a:lnTo>
                  <a:lnTo>
                    <a:pt x="2887" y="4828"/>
                  </a:lnTo>
                  <a:lnTo>
                    <a:pt x="2362" y="4251"/>
                  </a:lnTo>
                  <a:lnTo>
                    <a:pt x="1995" y="3726"/>
                  </a:lnTo>
                  <a:lnTo>
                    <a:pt x="1837" y="3516"/>
                  </a:lnTo>
                  <a:lnTo>
                    <a:pt x="1785" y="3254"/>
                  </a:lnTo>
                  <a:lnTo>
                    <a:pt x="1732" y="2992"/>
                  </a:lnTo>
                  <a:lnTo>
                    <a:pt x="1732" y="2677"/>
                  </a:lnTo>
                  <a:lnTo>
                    <a:pt x="1732" y="2309"/>
                  </a:lnTo>
                  <a:lnTo>
                    <a:pt x="1785" y="2099"/>
                  </a:lnTo>
                  <a:lnTo>
                    <a:pt x="1890" y="1837"/>
                  </a:lnTo>
                  <a:lnTo>
                    <a:pt x="1995" y="1627"/>
                  </a:lnTo>
                  <a:lnTo>
                    <a:pt x="2257" y="1417"/>
                  </a:lnTo>
                  <a:lnTo>
                    <a:pt x="2520" y="1312"/>
                  </a:lnTo>
                  <a:lnTo>
                    <a:pt x="2939" y="1260"/>
                  </a:lnTo>
                  <a:lnTo>
                    <a:pt x="3307" y="1312"/>
                  </a:lnTo>
                  <a:lnTo>
                    <a:pt x="3569" y="1365"/>
                  </a:lnTo>
                  <a:lnTo>
                    <a:pt x="3779" y="1522"/>
                  </a:lnTo>
                  <a:lnTo>
                    <a:pt x="3937" y="1680"/>
                  </a:lnTo>
                  <a:lnTo>
                    <a:pt x="4042" y="1837"/>
                  </a:lnTo>
                  <a:lnTo>
                    <a:pt x="4146" y="1994"/>
                  </a:lnTo>
                  <a:lnTo>
                    <a:pt x="4199" y="2204"/>
                  </a:lnTo>
                  <a:lnTo>
                    <a:pt x="4199" y="2624"/>
                  </a:lnTo>
                  <a:lnTo>
                    <a:pt x="4251" y="3674"/>
                  </a:lnTo>
                  <a:lnTo>
                    <a:pt x="5563" y="3674"/>
                  </a:lnTo>
                  <a:lnTo>
                    <a:pt x="5511" y="2624"/>
                  </a:lnTo>
                  <a:lnTo>
                    <a:pt x="5511" y="1890"/>
                  </a:lnTo>
                  <a:lnTo>
                    <a:pt x="5406" y="1417"/>
                  </a:lnTo>
                  <a:lnTo>
                    <a:pt x="5196" y="997"/>
                  </a:lnTo>
                  <a:lnTo>
                    <a:pt x="4986" y="682"/>
                  </a:lnTo>
                  <a:lnTo>
                    <a:pt x="4724" y="473"/>
                  </a:lnTo>
                  <a:lnTo>
                    <a:pt x="4461" y="315"/>
                  </a:lnTo>
                  <a:lnTo>
                    <a:pt x="4146" y="158"/>
                  </a:lnTo>
                  <a:lnTo>
                    <a:pt x="3832"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0"/>
            <p:cNvSpPr/>
            <p:nvPr/>
          </p:nvSpPr>
          <p:spPr>
            <a:xfrm>
              <a:off x="577104" y="3771343"/>
              <a:ext cx="45574" cy="94716"/>
            </a:xfrm>
            <a:custGeom>
              <a:avLst/>
              <a:gdLst/>
              <a:ahLst/>
              <a:cxnLst/>
              <a:rect l="l" t="t" r="r" b="b"/>
              <a:pathLst>
                <a:path w="5616" h="11914" extrusionOk="0">
                  <a:moveTo>
                    <a:pt x="0" y="1"/>
                  </a:moveTo>
                  <a:lnTo>
                    <a:pt x="0" y="11913"/>
                  </a:lnTo>
                  <a:lnTo>
                    <a:pt x="1417" y="11913"/>
                  </a:lnTo>
                  <a:lnTo>
                    <a:pt x="1207" y="1628"/>
                  </a:lnTo>
                  <a:lnTo>
                    <a:pt x="3569" y="11913"/>
                  </a:lnTo>
                  <a:lnTo>
                    <a:pt x="5616" y="11913"/>
                  </a:lnTo>
                  <a:lnTo>
                    <a:pt x="5616"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0"/>
            <p:cNvSpPr/>
            <p:nvPr/>
          </p:nvSpPr>
          <p:spPr>
            <a:xfrm>
              <a:off x="632464" y="3770095"/>
              <a:ext cx="45582" cy="97213"/>
            </a:xfrm>
            <a:custGeom>
              <a:avLst/>
              <a:gdLst/>
              <a:ahLst/>
              <a:cxnLst/>
              <a:rect l="l" t="t" r="r" b="b"/>
              <a:pathLst>
                <a:path w="5617" h="12228" extrusionOk="0">
                  <a:moveTo>
                    <a:pt x="2940" y="0"/>
                  </a:moveTo>
                  <a:lnTo>
                    <a:pt x="2520" y="53"/>
                  </a:lnTo>
                  <a:lnTo>
                    <a:pt x="2152" y="105"/>
                  </a:lnTo>
                  <a:lnTo>
                    <a:pt x="1785" y="158"/>
                  </a:lnTo>
                  <a:lnTo>
                    <a:pt x="1523" y="263"/>
                  </a:lnTo>
                  <a:lnTo>
                    <a:pt x="1260" y="420"/>
                  </a:lnTo>
                  <a:lnTo>
                    <a:pt x="998" y="578"/>
                  </a:lnTo>
                  <a:lnTo>
                    <a:pt x="683" y="945"/>
                  </a:lnTo>
                  <a:lnTo>
                    <a:pt x="421" y="1312"/>
                  </a:lnTo>
                  <a:lnTo>
                    <a:pt x="263" y="1680"/>
                  </a:lnTo>
                  <a:lnTo>
                    <a:pt x="106" y="2257"/>
                  </a:lnTo>
                  <a:lnTo>
                    <a:pt x="53" y="2677"/>
                  </a:lnTo>
                  <a:lnTo>
                    <a:pt x="1" y="3254"/>
                  </a:lnTo>
                  <a:lnTo>
                    <a:pt x="1" y="6245"/>
                  </a:lnTo>
                  <a:lnTo>
                    <a:pt x="1" y="9132"/>
                  </a:lnTo>
                  <a:lnTo>
                    <a:pt x="53" y="9709"/>
                  </a:lnTo>
                  <a:lnTo>
                    <a:pt x="106" y="10076"/>
                  </a:lnTo>
                  <a:lnTo>
                    <a:pt x="211" y="10444"/>
                  </a:lnTo>
                  <a:lnTo>
                    <a:pt x="368" y="10863"/>
                  </a:lnTo>
                  <a:lnTo>
                    <a:pt x="578" y="11231"/>
                  </a:lnTo>
                  <a:lnTo>
                    <a:pt x="840" y="11546"/>
                  </a:lnTo>
                  <a:lnTo>
                    <a:pt x="1208" y="11808"/>
                  </a:lnTo>
                  <a:lnTo>
                    <a:pt x="1680" y="12018"/>
                  </a:lnTo>
                  <a:lnTo>
                    <a:pt x="2205" y="12175"/>
                  </a:lnTo>
                  <a:lnTo>
                    <a:pt x="2835" y="12228"/>
                  </a:lnTo>
                  <a:lnTo>
                    <a:pt x="3569" y="12175"/>
                  </a:lnTo>
                  <a:lnTo>
                    <a:pt x="4147" y="12018"/>
                  </a:lnTo>
                  <a:lnTo>
                    <a:pt x="4566" y="11808"/>
                  </a:lnTo>
                  <a:lnTo>
                    <a:pt x="4934" y="11546"/>
                  </a:lnTo>
                  <a:lnTo>
                    <a:pt x="5144" y="11231"/>
                  </a:lnTo>
                  <a:lnTo>
                    <a:pt x="5354" y="10916"/>
                  </a:lnTo>
                  <a:lnTo>
                    <a:pt x="5459" y="10601"/>
                  </a:lnTo>
                  <a:lnTo>
                    <a:pt x="5511" y="10339"/>
                  </a:lnTo>
                  <a:lnTo>
                    <a:pt x="5564" y="9971"/>
                  </a:lnTo>
                  <a:lnTo>
                    <a:pt x="5616" y="9551"/>
                  </a:lnTo>
                  <a:lnTo>
                    <a:pt x="5616" y="7872"/>
                  </a:lnTo>
                  <a:lnTo>
                    <a:pt x="4252" y="7872"/>
                  </a:lnTo>
                  <a:lnTo>
                    <a:pt x="4252" y="9289"/>
                  </a:lnTo>
                  <a:lnTo>
                    <a:pt x="4199" y="9866"/>
                  </a:lnTo>
                  <a:lnTo>
                    <a:pt x="4094" y="10129"/>
                  </a:lnTo>
                  <a:lnTo>
                    <a:pt x="4042" y="10286"/>
                  </a:lnTo>
                  <a:lnTo>
                    <a:pt x="3937" y="10496"/>
                  </a:lnTo>
                  <a:lnTo>
                    <a:pt x="3779" y="10654"/>
                  </a:lnTo>
                  <a:lnTo>
                    <a:pt x="3569" y="10811"/>
                  </a:lnTo>
                  <a:lnTo>
                    <a:pt x="3254" y="10916"/>
                  </a:lnTo>
                  <a:lnTo>
                    <a:pt x="2940" y="10968"/>
                  </a:lnTo>
                  <a:lnTo>
                    <a:pt x="2520" y="10916"/>
                  </a:lnTo>
                  <a:lnTo>
                    <a:pt x="2205" y="10811"/>
                  </a:lnTo>
                  <a:lnTo>
                    <a:pt x="1995" y="10706"/>
                  </a:lnTo>
                  <a:lnTo>
                    <a:pt x="1838" y="10496"/>
                  </a:lnTo>
                  <a:lnTo>
                    <a:pt x="1680" y="10339"/>
                  </a:lnTo>
                  <a:lnTo>
                    <a:pt x="1628" y="10129"/>
                  </a:lnTo>
                  <a:lnTo>
                    <a:pt x="1523" y="9866"/>
                  </a:lnTo>
                  <a:lnTo>
                    <a:pt x="1523" y="9184"/>
                  </a:lnTo>
                  <a:lnTo>
                    <a:pt x="1470" y="8187"/>
                  </a:lnTo>
                  <a:lnTo>
                    <a:pt x="1470" y="6298"/>
                  </a:lnTo>
                  <a:lnTo>
                    <a:pt x="1470" y="4461"/>
                  </a:lnTo>
                  <a:lnTo>
                    <a:pt x="1470" y="3516"/>
                  </a:lnTo>
                  <a:lnTo>
                    <a:pt x="1523" y="2729"/>
                  </a:lnTo>
                  <a:lnTo>
                    <a:pt x="1628" y="2309"/>
                  </a:lnTo>
                  <a:lnTo>
                    <a:pt x="1680" y="2047"/>
                  </a:lnTo>
                  <a:lnTo>
                    <a:pt x="1785" y="1837"/>
                  </a:lnTo>
                  <a:lnTo>
                    <a:pt x="1995" y="1575"/>
                  </a:lnTo>
                  <a:lnTo>
                    <a:pt x="2205" y="1417"/>
                  </a:lnTo>
                  <a:lnTo>
                    <a:pt x="2520" y="1312"/>
                  </a:lnTo>
                  <a:lnTo>
                    <a:pt x="2940" y="1260"/>
                  </a:lnTo>
                  <a:lnTo>
                    <a:pt x="3359" y="1312"/>
                  </a:lnTo>
                  <a:lnTo>
                    <a:pt x="3674" y="1417"/>
                  </a:lnTo>
                  <a:lnTo>
                    <a:pt x="3884" y="1627"/>
                  </a:lnTo>
                  <a:lnTo>
                    <a:pt x="4042" y="1837"/>
                  </a:lnTo>
                  <a:lnTo>
                    <a:pt x="4094" y="2099"/>
                  </a:lnTo>
                  <a:lnTo>
                    <a:pt x="4147" y="2414"/>
                  </a:lnTo>
                  <a:lnTo>
                    <a:pt x="4199" y="3044"/>
                  </a:lnTo>
                  <a:lnTo>
                    <a:pt x="4199" y="3936"/>
                  </a:lnTo>
                  <a:lnTo>
                    <a:pt x="5564" y="3936"/>
                  </a:lnTo>
                  <a:lnTo>
                    <a:pt x="5564" y="2677"/>
                  </a:lnTo>
                  <a:lnTo>
                    <a:pt x="5511" y="2152"/>
                  </a:lnTo>
                  <a:lnTo>
                    <a:pt x="5459" y="1732"/>
                  </a:lnTo>
                  <a:lnTo>
                    <a:pt x="5301" y="1260"/>
                  </a:lnTo>
                  <a:lnTo>
                    <a:pt x="5039" y="892"/>
                  </a:lnTo>
                  <a:lnTo>
                    <a:pt x="4776" y="630"/>
                  </a:lnTo>
                  <a:lnTo>
                    <a:pt x="4462" y="368"/>
                  </a:lnTo>
                  <a:lnTo>
                    <a:pt x="4094" y="210"/>
                  </a:lnTo>
                  <a:lnTo>
                    <a:pt x="3727" y="105"/>
                  </a:lnTo>
                  <a:lnTo>
                    <a:pt x="3307" y="53"/>
                  </a:lnTo>
                  <a:lnTo>
                    <a:pt x="2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01" name="Google Shape;1801;p30"/>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1802" name="Google Shape;1802;p30"/>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0_Branding Slide_Alberta_FR">
  <p:cSld name="TITLE_1_15">
    <p:spTree>
      <p:nvGrpSpPr>
        <p:cNvPr id="1" name="Shape 98"/>
        <p:cNvGrpSpPr/>
        <p:nvPr/>
      </p:nvGrpSpPr>
      <p:grpSpPr>
        <a:xfrm>
          <a:off x="0" y="0"/>
          <a:ext cx="0" cy="0"/>
          <a:chOff x="0" y="0"/>
          <a:chExt cx="0" cy="0"/>
        </a:xfrm>
      </p:grpSpPr>
      <p:pic>
        <p:nvPicPr>
          <p:cNvPr id="99" name="Google Shape;99;p4"/>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100" name="Google Shape;100;p4"/>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381E78">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900">
                <a:solidFill>
                  <a:srgbClr val="FFFFFF"/>
                </a:solidFill>
              </a:rPr>
              <a:t>Lac Moraine, Alberta, Canada - Photo : Unsplash</a:t>
            </a:r>
            <a:endParaRPr sz="900">
              <a:solidFill>
                <a:srgbClr val="FFFFFF"/>
              </a:solidFill>
            </a:endParaRPr>
          </a:p>
        </p:txBody>
      </p:sp>
      <p:sp>
        <p:nvSpPr>
          <p:cNvPr id="102" name="Google Shape;102;p4"/>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4"/>
          <p:cNvGrpSpPr/>
          <p:nvPr/>
        </p:nvGrpSpPr>
        <p:grpSpPr>
          <a:xfrm>
            <a:off x="429700" y="1254487"/>
            <a:ext cx="4858710" cy="923133"/>
            <a:chOff x="277295" y="3594869"/>
            <a:chExt cx="2318861" cy="440573"/>
          </a:xfrm>
        </p:grpSpPr>
        <p:sp>
          <p:nvSpPr>
            <p:cNvPr id="104" name="Google Shape;104;p4"/>
            <p:cNvSpPr/>
            <p:nvPr/>
          </p:nvSpPr>
          <p:spPr>
            <a:xfrm>
              <a:off x="837311" y="3632417"/>
              <a:ext cx="71128" cy="146860"/>
            </a:xfrm>
            <a:custGeom>
              <a:avLst/>
              <a:gdLst/>
              <a:ahLst/>
              <a:cxnLst/>
              <a:rect l="l" t="t" r="r" b="b"/>
              <a:pathLst>
                <a:path w="8765" h="18473" extrusionOk="0">
                  <a:moveTo>
                    <a:pt x="4619" y="0"/>
                  </a:moveTo>
                  <a:lnTo>
                    <a:pt x="3884" y="53"/>
                  </a:lnTo>
                  <a:lnTo>
                    <a:pt x="3254" y="158"/>
                  </a:lnTo>
                  <a:lnTo>
                    <a:pt x="2677" y="315"/>
                  </a:lnTo>
                  <a:lnTo>
                    <a:pt x="2204" y="525"/>
                  </a:lnTo>
                  <a:lnTo>
                    <a:pt x="1785" y="787"/>
                  </a:lnTo>
                  <a:lnTo>
                    <a:pt x="1470" y="1102"/>
                  </a:lnTo>
                  <a:lnTo>
                    <a:pt x="1207" y="1417"/>
                  </a:lnTo>
                  <a:lnTo>
                    <a:pt x="945" y="1732"/>
                  </a:lnTo>
                  <a:lnTo>
                    <a:pt x="788" y="2099"/>
                  </a:lnTo>
                  <a:lnTo>
                    <a:pt x="683" y="2467"/>
                  </a:lnTo>
                  <a:lnTo>
                    <a:pt x="525" y="3149"/>
                  </a:lnTo>
                  <a:lnTo>
                    <a:pt x="473" y="3726"/>
                  </a:lnTo>
                  <a:lnTo>
                    <a:pt x="420" y="4198"/>
                  </a:lnTo>
                  <a:lnTo>
                    <a:pt x="473" y="4776"/>
                  </a:lnTo>
                  <a:lnTo>
                    <a:pt x="525" y="5353"/>
                  </a:lnTo>
                  <a:lnTo>
                    <a:pt x="630" y="5878"/>
                  </a:lnTo>
                  <a:lnTo>
                    <a:pt x="840" y="6403"/>
                  </a:lnTo>
                  <a:lnTo>
                    <a:pt x="1102" y="6927"/>
                  </a:lnTo>
                  <a:lnTo>
                    <a:pt x="1470" y="7452"/>
                  </a:lnTo>
                  <a:lnTo>
                    <a:pt x="1942" y="8029"/>
                  </a:lnTo>
                  <a:lnTo>
                    <a:pt x="2519" y="8659"/>
                  </a:lnTo>
                  <a:lnTo>
                    <a:pt x="4933" y="11178"/>
                  </a:lnTo>
                  <a:lnTo>
                    <a:pt x="5616" y="11913"/>
                  </a:lnTo>
                  <a:lnTo>
                    <a:pt x="5930" y="12228"/>
                  </a:lnTo>
                  <a:lnTo>
                    <a:pt x="6140" y="12595"/>
                  </a:lnTo>
                  <a:lnTo>
                    <a:pt x="6350" y="12962"/>
                  </a:lnTo>
                  <a:lnTo>
                    <a:pt x="6455"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1" y="16426"/>
                  </a:lnTo>
                  <a:lnTo>
                    <a:pt x="3149" y="16321"/>
                  </a:lnTo>
                  <a:lnTo>
                    <a:pt x="2939" y="16164"/>
                  </a:lnTo>
                  <a:lnTo>
                    <a:pt x="2782" y="16006"/>
                  </a:lnTo>
                  <a:lnTo>
                    <a:pt x="2519" y="15691"/>
                  </a:lnTo>
                  <a:lnTo>
                    <a:pt x="2362" y="15324"/>
                  </a:lnTo>
                  <a:lnTo>
                    <a:pt x="2257" y="14957"/>
                  </a:lnTo>
                  <a:lnTo>
                    <a:pt x="2152" y="14432"/>
                  </a:lnTo>
                  <a:lnTo>
                    <a:pt x="2152" y="13802"/>
                  </a:lnTo>
                  <a:lnTo>
                    <a:pt x="2152" y="12018"/>
                  </a:lnTo>
                  <a:lnTo>
                    <a:pt x="0" y="12018"/>
                  </a:lnTo>
                  <a:lnTo>
                    <a:pt x="0" y="14012"/>
                  </a:lnTo>
                  <a:lnTo>
                    <a:pt x="0" y="14537"/>
                  </a:lnTo>
                  <a:lnTo>
                    <a:pt x="53" y="15009"/>
                  </a:lnTo>
                  <a:lnTo>
                    <a:pt x="158" y="15481"/>
                  </a:lnTo>
                  <a:lnTo>
                    <a:pt x="263" y="15954"/>
                  </a:lnTo>
                  <a:lnTo>
                    <a:pt x="473" y="16426"/>
                  </a:lnTo>
                  <a:lnTo>
                    <a:pt x="683" y="16846"/>
                  </a:lnTo>
                  <a:lnTo>
                    <a:pt x="997" y="17213"/>
                  </a:lnTo>
                  <a:lnTo>
                    <a:pt x="1417" y="17581"/>
                  </a:lnTo>
                  <a:lnTo>
                    <a:pt x="1785" y="17843"/>
                  </a:lnTo>
                  <a:lnTo>
                    <a:pt x="2047" y="18000"/>
                  </a:lnTo>
                  <a:lnTo>
                    <a:pt x="2414" y="18158"/>
                  </a:lnTo>
                  <a:lnTo>
                    <a:pt x="2782" y="18263"/>
                  </a:lnTo>
                  <a:lnTo>
                    <a:pt x="3254" y="18368"/>
                  </a:lnTo>
                  <a:lnTo>
                    <a:pt x="3779" y="18473"/>
                  </a:lnTo>
                  <a:lnTo>
                    <a:pt x="4986" y="18473"/>
                  </a:lnTo>
                  <a:lnTo>
                    <a:pt x="5668" y="18368"/>
                  </a:lnTo>
                  <a:lnTo>
                    <a:pt x="6350" y="18105"/>
                  </a:lnTo>
                  <a:lnTo>
                    <a:pt x="6718" y="17948"/>
                  </a:lnTo>
                  <a:lnTo>
                    <a:pt x="7085" y="17738"/>
                  </a:lnTo>
                  <a:lnTo>
                    <a:pt x="7400" y="17528"/>
                  </a:lnTo>
                  <a:lnTo>
                    <a:pt x="7715" y="17213"/>
                  </a:lnTo>
                  <a:lnTo>
                    <a:pt x="8030" y="16846"/>
                  </a:lnTo>
                  <a:lnTo>
                    <a:pt x="8240" y="16479"/>
                  </a:lnTo>
                  <a:lnTo>
                    <a:pt x="8450" y="16006"/>
                  </a:lnTo>
                  <a:lnTo>
                    <a:pt x="8607" y="15481"/>
                  </a:lnTo>
                  <a:lnTo>
                    <a:pt x="8712" y="14852"/>
                  </a:lnTo>
                  <a:lnTo>
                    <a:pt x="8764" y="14170"/>
                  </a:lnTo>
                  <a:lnTo>
                    <a:pt x="8712" y="13487"/>
                  </a:lnTo>
                  <a:lnTo>
                    <a:pt x="8607" y="12805"/>
                  </a:lnTo>
                  <a:lnTo>
                    <a:pt x="8450" y="12280"/>
                  </a:lnTo>
                  <a:lnTo>
                    <a:pt x="8240" y="11755"/>
                  </a:lnTo>
                  <a:lnTo>
                    <a:pt x="7925" y="11231"/>
                  </a:lnTo>
                  <a:lnTo>
                    <a:pt x="7557" y="10706"/>
                  </a:lnTo>
                  <a:lnTo>
                    <a:pt x="7138" y="10181"/>
                  </a:lnTo>
                  <a:lnTo>
                    <a:pt x="6613" y="9656"/>
                  </a:lnTo>
                  <a:lnTo>
                    <a:pt x="4356" y="7295"/>
                  </a:lnTo>
                  <a:lnTo>
                    <a:pt x="3569" y="6403"/>
                  </a:lnTo>
                  <a:lnTo>
                    <a:pt x="3254" y="6035"/>
                  </a:lnTo>
                  <a:lnTo>
                    <a:pt x="2992" y="5668"/>
                  </a:lnTo>
                  <a:lnTo>
                    <a:pt x="2834" y="5301"/>
                  </a:lnTo>
                  <a:lnTo>
                    <a:pt x="2677" y="4933"/>
                  </a:lnTo>
                  <a:lnTo>
                    <a:pt x="2624" y="4513"/>
                  </a:lnTo>
                  <a:lnTo>
                    <a:pt x="2624" y="4041"/>
                  </a:lnTo>
                  <a:lnTo>
                    <a:pt x="2624" y="3516"/>
                  </a:lnTo>
                  <a:lnTo>
                    <a:pt x="2677" y="3149"/>
                  </a:lnTo>
                  <a:lnTo>
                    <a:pt x="2834" y="2782"/>
                  </a:lnTo>
                  <a:lnTo>
                    <a:pt x="3044" y="2467"/>
                  </a:lnTo>
                  <a:lnTo>
                    <a:pt x="3202" y="2309"/>
                  </a:lnTo>
                  <a:lnTo>
                    <a:pt x="3411" y="2204"/>
                  </a:lnTo>
                  <a:lnTo>
                    <a:pt x="3621" y="2047"/>
                  </a:lnTo>
                  <a:lnTo>
                    <a:pt x="3884" y="1994"/>
                  </a:lnTo>
                  <a:lnTo>
                    <a:pt x="4146" y="1942"/>
                  </a:lnTo>
                  <a:lnTo>
                    <a:pt x="5038" y="1942"/>
                  </a:lnTo>
                  <a:lnTo>
                    <a:pt x="5406" y="2099"/>
                  </a:lnTo>
                  <a:lnTo>
                    <a:pt x="5773" y="2309"/>
                  </a:lnTo>
                  <a:lnTo>
                    <a:pt x="5983" y="2519"/>
                  </a:lnTo>
                  <a:lnTo>
                    <a:pt x="6140" y="2782"/>
                  </a:lnTo>
                  <a:lnTo>
                    <a:pt x="6245" y="2991"/>
                  </a:lnTo>
                  <a:lnTo>
                    <a:pt x="6350" y="3359"/>
                  </a:lnTo>
                  <a:lnTo>
                    <a:pt x="6403" y="3936"/>
                  </a:lnTo>
                  <a:lnTo>
                    <a:pt x="6455" y="5563"/>
                  </a:lnTo>
                  <a:lnTo>
                    <a:pt x="8397" y="5563"/>
                  </a:lnTo>
                  <a:lnTo>
                    <a:pt x="8397" y="3936"/>
                  </a:lnTo>
                  <a:lnTo>
                    <a:pt x="8345" y="2834"/>
                  </a:lnTo>
                  <a:lnTo>
                    <a:pt x="8292" y="2467"/>
                  </a:lnTo>
                  <a:lnTo>
                    <a:pt x="8187" y="2099"/>
                  </a:lnTo>
                  <a:lnTo>
                    <a:pt x="8030" y="1784"/>
                  </a:lnTo>
                  <a:lnTo>
                    <a:pt x="7872" y="1470"/>
                  </a:lnTo>
                  <a:lnTo>
                    <a:pt x="7557" y="1050"/>
                  </a:lnTo>
                  <a:lnTo>
                    <a:pt x="7138"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920782" y="3674552"/>
              <a:ext cx="58347" cy="104725"/>
            </a:xfrm>
            <a:custGeom>
              <a:avLst/>
              <a:gdLst/>
              <a:ahLst/>
              <a:cxnLst/>
              <a:rect l="l" t="t" r="r" b="b"/>
              <a:pathLst>
                <a:path w="7190" h="13173" extrusionOk="0">
                  <a:moveTo>
                    <a:pt x="3989" y="1575"/>
                  </a:moveTo>
                  <a:lnTo>
                    <a:pt x="4199" y="1627"/>
                  </a:lnTo>
                  <a:lnTo>
                    <a:pt x="4409" y="1732"/>
                  </a:lnTo>
                  <a:lnTo>
                    <a:pt x="4566" y="1837"/>
                  </a:lnTo>
                  <a:lnTo>
                    <a:pt x="4881" y="2100"/>
                  </a:lnTo>
                  <a:lnTo>
                    <a:pt x="5038" y="2415"/>
                  </a:lnTo>
                  <a:lnTo>
                    <a:pt x="5143" y="2782"/>
                  </a:lnTo>
                  <a:lnTo>
                    <a:pt x="5248" y="3149"/>
                  </a:lnTo>
                  <a:lnTo>
                    <a:pt x="5248" y="3779"/>
                  </a:lnTo>
                  <a:lnTo>
                    <a:pt x="5248" y="5353"/>
                  </a:lnTo>
                  <a:lnTo>
                    <a:pt x="2047" y="5353"/>
                  </a:lnTo>
                  <a:lnTo>
                    <a:pt x="2099" y="3464"/>
                  </a:lnTo>
                  <a:lnTo>
                    <a:pt x="2152" y="2992"/>
                  </a:lnTo>
                  <a:lnTo>
                    <a:pt x="2204" y="2624"/>
                  </a:lnTo>
                  <a:lnTo>
                    <a:pt x="2362" y="2310"/>
                  </a:lnTo>
                  <a:lnTo>
                    <a:pt x="2467" y="2100"/>
                  </a:lnTo>
                  <a:lnTo>
                    <a:pt x="2624" y="1942"/>
                  </a:lnTo>
                  <a:lnTo>
                    <a:pt x="2782" y="1785"/>
                  </a:lnTo>
                  <a:lnTo>
                    <a:pt x="3044" y="1680"/>
                  </a:lnTo>
                  <a:lnTo>
                    <a:pt x="3359" y="1575"/>
                  </a:lnTo>
                  <a:close/>
                  <a:moveTo>
                    <a:pt x="3516" y="1"/>
                  </a:moveTo>
                  <a:lnTo>
                    <a:pt x="2939" y="53"/>
                  </a:lnTo>
                  <a:lnTo>
                    <a:pt x="2414" y="158"/>
                  </a:lnTo>
                  <a:lnTo>
                    <a:pt x="1994" y="263"/>
                  </a:lnTo>
                  <a:lnTo>
                    <a:pt x="1575" y="473"/>
                  </a:lnTo>
                  <a:lnTo>
                    <a:pt x="1260" y="683"/>
                  </a:lnTo>
                  <a:lnTo>
                    <a:pt x="945"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473" y="11546"/>
                  </a:lnTo>
                  <a:lnTo>
                    <a:pt x="683" y="11808"/>
                  </a:lnTo>
                  <a:lnTo>
                    <a:pt x="840" y="12071"/>
                  </a:lnTo>
                  <a:lnTo>
                    <a:pt x="1050" y="12281"/>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4"/>
                  </a:lnTo>
                  <a:lnTo>
                    <a:pt x="4566" y="11336"/>
                  </a:lnTo>
                  <a:lnTo>
                    <a:pt x="4409" y="11389"/>
                  </a:lnTo>
                  <a:lnTo>
                    <a:pt x="4199" y="11493"/>
                  </a:lnTo>
                  <a:lnTo>
                    <a:pt x="3674" y="11546"/>
                  </a:lnTo>
                  <a:lnTo>
                    <a:pt x="3464" y="11493"/>
                  </a:lnTo>
                  <a:lnTo>
                    <a:pt x="3202" y="11493"/>
                  </a:lnTo>
                  <a:lnTo>
                    <a:pt x="2834" y="11336"/>
                  </a:lnTo>
                  <a:lnTo>
                    <a:pt x="2572" y="11074"/>
                  </a:lnTo>
                  <a:lnTo>
                    <a:pt x="2362" y="10811"/>
                  </a:lnTo>
                  <a:lnTo>
                    <a:pt x="2257" y="10496"/>
                  </a:lnTo>
                  <a:lnTo>
                    <a:pt x="2152" y="10234"/>
                  </a:lnTo>
                  <a:lnTo>
                    <a:pt x="2099" y="9709"/>
                  </a:lnTo>
                  <a:lnTo>
                    <a:pt x="2047" y="8555"/>
                  </a:lnTo>
                  <a:lnTo>
                    <a:pt x="2047" y="6980"/>
                  </a:lnTo>
                  <a:lnTo>
                    <a:pt x="7190" y="6980"/>
                  </a:lnTo>
                  <a:lnTo>
                    <a:pt x="7137" y="3936"/>
                  </a:lnTo>
                  <a:lnTo>
                    <a:pt x="7137"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995310" y="3674552"/>
              <a:ext cx="43870" cy="102642"/>
            </a:xfrm>
            <a:custGeom>
              <a:avLst/>
              <a:gdLst/>
              <a:ahLst/>
              <a:cxnLst/>
              <a:rect l="l" t="t" r="r" b="b"/>
              <a:pathLst>
                <a:path w="5406" h="12911" extrusionOk="0">
                  <a:moveTo>
                    <a:pt x="5038" y="1"/>
                  </a:moveTo>
                  <a:lnTo>
                    <a:pt x="4671" y="53"/>
                  </a:lnTo>
                  <a:lnTo>
                    <a:pt x="4303" y="105"/>
                  </a:lnTo>
                  <a:lnTo>
                    <a:pt x="4041" y="210"/>
                  </a:lnTo>
                  <a:lnTo>
                    <a:pt x="3726" y="368"/>
                  </a:lnTo>
                  <a:lnTo>
                    <a:pt x="3464" y="525"/>
                  </a:lnTo>
                  <a:lnTo>
                    <a:pt x="3044" y="893"/>
                  </a:lnTo>
                  <a:lnTo>
                    <a:pt x="2677" y="1313"/>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2"/>
                  </a:lnTo>
                  <a:lnTo>
                    <a:pt x="2677" y="3149"/>
                  </a:lnTo>
                  <a:lnTo>
                    <a:pt x="2939" y="2834"/>
                  </a:lnTo>
                  <a:lnTo>
                    <a:pt x="3254" y="2572"/>
                  </a:lnTo>
                  <a:lnTo>
                    <a:pt x="3621" y="2362"/>
                  </a:lnTo>
                  <a:lnTo>
                    <a:pt x="3936" y="2257"/>
                  </a:lnTo>
                  <a:lnTo>
                    <a:pt x="4303" y="2205"/>
                  </a:lnTo>
                  <a:lnTo>
                    <a:pt x="4671" y="2152"/>
                  </a:lnTo>
                  <a:lnTo>
                    <a:pt x="5406" y="2152"/>
                  </a:lnTo>
                  <a:lnTo>
                    <a:pt x="5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1046410" y="3676222"/>
              <a:ext cx="64319" cy="100973"/>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112008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152879" y="3674552"/>
              <a:ext cx="58355" cy="104725"/>
            </a:xfrm>
            <a:custGeom>
              <a:avLst/>
              <a:gdLst/>
              <a:ahLst/>
              <a:cxnLst/>
              <a:rect l="l" t="t" r="r" b="b"/>
              <a:pathLst>
                <a:path w="7191" h="13173" extrusionOk="0">
                  <a:moveTo>
                    <a:pt x="3097" y="1"/>
                  </a:moveTo>
                  <a:lnTo>
                    <a:pt x="2520"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1"/>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1"/>
                  </a:lnTo>
                  <a:lnTo>
                    <a:pt x="6298" y="12176"/>
                  </a:lnTo>
                  <a:lnTo>
                    <a:pt x="6560" y="11861"/>
                  </a:lnTo>
                  <a:lnTo>
                    <a:pt x="6718" y="11546"/>
                  </a:lnTo>
                  <a:lnTo>
                    <a:pt x="6875" y="11179"/>
                  </a:lnTo>
                  <a:lnTo>
                    <a:pt x="6980" y="10759"/>
                  </a:lnTo>
                  <a:lnTo>
                    <a:pt x="7138" y="9972"/>
                  </a:lnTo>
                  <a:lnTo>
                    <a:pt x="7190" y="9079"/>
                  </a:lnTo>
                  <a:lnTo>
                    <a:pt x="7190" y="8187"/>
                  </a:lnTo>
                  <a:lnTo>
                    <a:pt x="5248" y="8187"/>
                  </a:lnTo>
                  <a:lnTo>
                    <a:pt x="5248" y="8974"/>
                  </a:lnTo>
                  <a:lnTo>
                    <a:pt x="5248" y="9604"/>
                  </a:lnTo>
                  <a:lnTo>
                    <a:pt x="5143" y="10181"/>
                  </a:lnTo>
                  <a:lnTo>
                    <a:pt x="5039" y="10654"/>
                  </a:lnTo>
                  <a:lnTo>
                    <a:pt x="4829"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5"/>
                  </a:lnTo>
                  <a:lnTo>
                    <a:pt x="5091" y="2362"/>
                  </a:lnTo>
                  <a:lnTo>
                    <a:pt x="5196" y="2834"/>
                  </a:lnTo>
                  <a:lnTo>
                    <a:pt x="5248" y="3412"/>
                  </a:lnTo>
                  <a:lnTo>
                    <a:pt x="5248" y="4829"/>
                  </a:lnTo>
                  <a:lnTo>
                    <a:pt x="7190" y="4829"/>
                  </a:lnTo>
                  <a:lnTo>
                    <a:pt x="7190" y="3884"/>
                  </a:lnTo>
                  <a:lnTo>
                    <a:pt x="7138" y="2992"/>
                  </a:lnTo>
                  <a:lnTo>
                    <a:pt x="7033" y="2205"/>
                  </a:lnTo>
                  <a:lnTo>
                    <a:pt x="6928" y="1837"/>
                  </a:lnTo>
                  <a:lnTo>
                    <a:pt x="6770" y="1470"/>
                  </a:lnTo>
                  <a:lnTo>
                    <a:pt x="6560" y="1155"/>
                  </a:lnTo>
                  <a:lnTo>
                    <a:pt x="6351"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1225703" y="3674552"/>
              <a:ext cx="58355" cy="104725"/>
            </a:xfrm>
            <a:custGeom>
              <a:avLst/>
              <a:gdLst/>
              <a:ahLst/>
              <a:cxnLst/>
              <a:rect l="l" t="t" r="r" b="b"/>
              <a:pathLst>
                <a:path w="7191" h="13173" extrusionOk="0">
                  <a:moveTo>
                    <a:pt x="3936" y="1575"/>
                  </a:moveTo>
                  <a:lnTo>
                    <a:pt x="4199" y="1627"/>
                  </a:lnTo>
                  <a:lnTo>
                    <a:pt x="4409" y="1732"/>
                  </a:lnTo>
                  <a:lnTo>
                    <a:pt x="4566" y="1837"/>
                  </a:lnTo>
                  <a:lnTo>
                    <a:pt x="4829" y="2100"/>
                  </a:lnTo>
                  <a:lnTo>
                    <a:pt x="5039" y="2415"/>
                  </a:lnTo>
                  <a:lnTo>
                    <a:pt x="5143" y="2782"/>
                  </a:lnTo>
                  <a:lnTo>
                    <a:pt x="5196" y="3149"/>
                  </a:lnTo>
                  <a:lnTo>
                    <a:pt x="5248" y="3779"/>
                  </a:lnTo>
                  <a:lnTo>
                    <a:pt x="5248" y="5353"/>
                  </a:lnTo>
                  <a:lnTo>
                    <a:pt x="2047" y="5353"/>
                  </a:lnTo>
                  <a:lnTo>
                    <a:pt x="2100" y="3464"/>
                  </a:lnTo>
                  <a:lnTo>
                    <a:pt x="2100" y="2992"/>
                  </a:lnTo>
                  <a:lnTo>
                    <a:pt x="2205" y="2624"/>
                  </a:lnTo>
                  <a:lnTo>
                    <a:pt x="2362" y="2310"/>
                  </a:lnTo>
                  <a:lnTo>
                    <a:pt x="2467" y="2100"/>
                  </a:lnTo>
                  <a:lnTo>
                    <a:pt x="2624" y="1942"/>
                  </a:lnTo>
                  <a:lnTo>
                    <a:pt x="2782" y="1785"/>
                  </a:lnTo>
                  <a:lnTo>
                    <a:pt x="3044" y="1680"/>
                  </a:lnTo>
                  <a:lnTo>
                    <a:pt x="3307" y="1575"/>
                  </a:lnTo>
                  <a:close/>
                  <a:moveTo>
                    <a:pt x="3517" y="1"/>
                  </a:moveTo>
                  <a:lnTo>
                    <a:pt x="2939" y="53"/>
                  </a:lnTo>
                  <a:lnTo>
                    <a:pt x="2415" y="158"/>
                  </a:lnTo>
                  <a:lnTo>
                    <a:pt x="1942" y="263"/>
                  </a:lnTo>
                  <a:lnTo>
                    <a:pt x="1575" y="473"/>
                  </a:lnTo>
                  <a:lnTo>
                    <a:pt x="1260" y="683"/>
                  </a:lnTo>
                  <a:lnTo>
                    <a:pt x="945" y="945"/>
                  </a:lnTo>
                  <a:lnTo>
                    <a:pt x="735" y="1260"/>
                  </a:lnTo>
                  <a:lnTo>
                    <a:pt x="525" y="1627"/>
                  </a:lnTo>
                  <a:lnTo>
                    <a:pt x="368" y="1995"/>
                  </a:lnTo>
                  <a:lnTo>
                    <a:pt x="263" y="2362"/>
                  </a:lnTo>
                  <a:lnTo>
                    <a:pt x="105" y="3254"/>
                  </a:lnTo>
                  <a:lnTo>
                    <a:pt x="0" y="4199"/>
                  </a:lnTo>
                  <a:lnTo>
                    <a:pt x="0" y="5248"/>
                  </a:lnTo>
                  <a:lnTo>
                    <a:pt x="0" y="8240"/>
                  </a:lnTo>
                  <a:lnTo>
                    <a:pt x="105" y="9919"/>
                  </a:lnTo>
                  <a:lnTo>
                    <a:pt x="105" y="10391"/>
                  </a:lnTo>
                  <a:lnTo>
                    <a:pt x="210" y="10706"/>
                  </a:lnTo>
                  <a:lnTo>
                    <a:pt x="315" y="11179"/>
                  </a:lnTo>
                  <a:lnTo>
                    <a:pt x="473" y="11546"/>
                  </a:lnTo>
                  <a:lnTo>
                    <a:pt x="630" y="11808"/>
                  </a:lnTo>
                  <a:lnTo>
                    <a:pt x="840" y="12071"/>
                  </a:lnTo>
                  <a:lnTo>
                    <a:pt x="1050" y="12281"/>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4"/>
                  </a:lnTo>
                  <a:lnTo>
                    <a:pt x="4566" y="11336"/>
                  </a:lnTo>
                  <a:lnTo>
                    <a:pt x="4356" y="11389"/>
                  </a:lnTo>
                  <a:lnTo>
                    <a:pt x="4199" y="11493"/>
                  </a:lnTo>
                  <a:lnTo>
                    <a:pt x="3674" y="11546"/>
                  </a:lnTo>
                  <a:lnTo>
                    <a:pt x="3412" y="11493"/>
                  </a:lnTo>
                  <a:lnTo>
                    <a:pt x="3202" y="11493"/>
                  </a:lnTo>
                  <a:lnTo>
                    <a:pt x="2834"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5" y="1522"/>
                  </a:lnTo>
                  <a:lnTo>
                    <a:pt x="6455" y="1208"/>
                  </a:lnTo>
                  <a:lnTo>
                    <a:pt x="6246"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1347501" y="3674552"/>
              <a:ext cx="59207" cy="102642"/>
            </a:xfrm>
            <a:custGeom>
              <a:avLst/>
              <a:gdLst/>
              <a:ahLst/>
              <a:cxnLst/>
              <a:rect l="l" t="t" r="r" b="b"/>
              <a:pathLst>
                <a:path w="7296" h="12911" extrusionOk="0">
                  <a:moveTo>
                    <a:pt x="4671" y="1"/>
                  </a:moveTo>
                  <a:lnTo>
                    <a:pt x="4094" y="53"/>
                  </a:lnTo>
                  <a:lnTo>
                    <a:pt x="3622" y="158"/>
                  </a:lnTo>
                  <a:lnTo>
                    <a:pt x="3202" y="315"/>
                  </a:lnTo>
                  <a:lnTo>
                    <a:pt x="2834" y="525"/>
                  </a:lnTo>
                  <a:lnTo>
                    <a:pt x="2572" y="735"/>
                  </a:lnTo>
                  <a:lnTo>
                    <a:pt x="2310" y="998"/>
                  </a:lnTo>
                  <a:lnTo>
                    <a:pt x="1942" y="1417"/>
                  </a:lnTo>
                  <a:lnTo>
                    <a:pt x="1942" y="210"/>
                  </a:lnTo>
                  <a:lnTo>
                    <a:pt x="1" y="210"/>
                  </a:lnTo>
                  <a:lnTo>
                    <a:pt x="1" y="12910"/>
                  </a:lnTo>
                  <a:lnTo>
                    <a:pt x="2047" y="12910"/>
                  </a:lnTo>
                  <a:lnTo>
                    <a:pt x="2047" y="4724"/>
                  </a:lnTo>
                  <a:lnTo>
                    <a:pt x="2047" y="3622"/>
                  </a:lnTo>
                  <a:lnTo>
                    <a:pt x="2152" y="3097"/>
                  </a:lnTo>
                  <a:lnTo>
                    <a:pt x="2257" y="2624"/>
                  </a:lnTo>
                  <a:lnTo>
                    <a:pt x="2467" y="2205"/>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100"/>
                  </a:lnTo>
                  <a:lnTo>
                    <a:pt x="5039" y="2415"/>
                  </a:lnTo>
                  <a:lnTo>
                    <a:pt x="5144" y="2887"/>
                  </a:lnTo>
                  <a:lnTo>
                    <a:pt x="5196" y="3412"/>
                  </a:lnTo>
                  <a:lnTo>
                    <a:pt x="5249" y="4619"/>
                  </a:lnTo>
                  <a:lnTo>
                    <a:pt x="5249" y="12910"/>
                  </a:lnTo>
                  <a:lnTo>
                    <a:pt x="7295" y="12910"/>
                  </a:lnTo>
                  <a:lnTo>
                    <a:pt x="7295" y="3989"/>
                  </a:lnTo>
                  <a:lnTo>
                    <a:pt x="7295" y="3307"/>
                  </a:lnTo>
                  <a:lnTo>
                    <a:pt x="7243" y="2624"/>
                  </a:lnTo>
                  <a:lnTo>
                    <a:pt x="7138" y="1942"/>
                  </a:lnTo>
                  <a:lnTo>
                    <a:pt x="7085" y="1627"/>
                  </a:lnTo>
                  <a:lnTo>
                    <a:pt x="6980" y="1313"/>
                  </a:lnTo>
                  <a:lnTo>
                    <a:pt x="6823" y="1050"/>
                  </a:lnTo>
                  <a:lnTo>
                    <a:pt x="6665" y="788"/>
                  </a:lnTo>
                  <a:lnTo>
                    <a:pt x="6456" y="578"/>
                  </a:lnTo>
                  <a:lnTo>
                    <a:pt x="6193" y="368"/>
                  </a:lnTo>
                  <a:lnTo>
                    <a:pt x="5878" y="210"/>
                  </a:lnTo>
                  <a:lnTo>
                    <a:pt x="5511" y="105"/>
                  </a:lnTo>
                  <a:lnTo>
                    <a:pt x="5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1425007" y="3676222"/>
              <a:ext cx="58777" cy="103056"/>
            </a:xfrm>
            <a:custGeom>
              <a:avLst/>
              <a:gdLst/>
              <a:ahLst/>
              <a:cxnLst/>
              <a:rect l="l" t="t" r="r" b="b"/>
              <a:pathLst>
                <a:path w="7243" h="12963" extrusionOk="0">
                  <a:moveTo>
                    <a:pt x="1" y="0"/>
                  </a:moveTo>
                  <a:lnTo>
                    <a:pt x="1" y="8030"/>
                  </a:lnTo>
                  <a:lnTo>
                    <a:pt x="1" y="9447"/>
                  </a:lnTo>
                  <a:lnTo>
                    <a:pt x="53" y="10496"/>
                  </a:lnTo>
                  <a:lnTo>
                    <a:pt x="158" y="10916"/>
                  </a:lnTo>
                  <a:lnTo>
                    <a:pt x="263" y="11283"/>
                  </a:lnTo>
                  <a:lnTo>
                    <a:pt x="368" y="11651"/>
                  </a:lnTo>
                  <a:lnTo>
                    <a:pt x="578" y="11966"/>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6"/>
                  </a:lnTo>
                  <a:lnTo>
                    <a:pt x="5301" y="11546"/>
                  </a:lnTo>
                  <a:lnTo>
                    <a:pt x="5301" y="12700"/>
                  </a:lnTo>
                  <a:lnTo>
                    <a:pt x="7243" y="12700"/>
                  </a:lnTo>
                  <a:lnTo>
                    <a:pt x="7243" y="0"/>
                  </a:lnTo>
                  <a:lnTo>
                    <a:pt x="5249" y="0"/>
                  </a:lnTo>
                  <a:lnTo>
                    <a:pt x="5249" y="8345"/>
                  </a:lnTo>
                  <a:lnTo>
                    <a:pt x="5249" y="9342"/>
                  </a:lnTo>
                  <a:lnTo>
                    <a:pt x="5196" y="9867"/>
                  </a:lnTo>
                  <a:lnTo>
                    <a:pt x="5039" y="10339"/>
                  </a:lnTo>
                  <a:lnTo>
                    <a:pt x="4829" y="10811"/>
                  </a:lnTo>
                  <a:lnTo>
                    <a:pt x="4671" y="10969"/>
                  </a:lnTo>
                  <a:lnTo>
                    <a:pt x="4514" y="11126"/>
                  </a:lnTo>
                  <a:lnTo>
                    <a:pt x="4304" y="11231"/>
                  </a:lnTo>
                  <a:lnTo>
                    <a:pt x="4094" y="11336"/>
                  </a:lnTo>
                  <a:lnTo>
                    <a:pt x="3832" y="11388"/>
                  </a:lnTo>
                  <a:lnTo>
                    <a:pt x="3517" y="11441"/>
                  </a:lnTo>
                  <a:lnTo>
                    <a:pt x="3255" y="11388"/>
                  </a:lnTo>
                  <a:lnTo>
                    <a:pt x="3045" y="11336"/>
                  </a:lnTo>
                  <a:lnTo>
                    <a:pt x="2835" y="11283"/>
                  </a:lnTo>
                  <a:lnTo>
                    <a:pt x="2677" y="11179"/>
                  </a:lnTo>
                  <a:lnTo>
                    <a:pt x="2415" y="10969"/>
                  </a:lnTo>
                  <a:lnTo>
                    <a:pt x="2257" y="10706"/>
                  </a:lnTo>
                  <a:lnTo>
                    <a:pt x="2152" y="10391"/>
                  </a:lnTo>
                  <a:lnTo>
                    <a:pt x="2048" y="10076"/>
                  </a:lnTo>
                  <a:lnTo>
                    <a:pt x="2048" y="9552"/>
                  </a:lnTo>
                  <a:lnTo>
                    <a:pt x="1995" y="8345"/>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502092" y="3674552"/>
              <a:ext cx="102217" cy="102642"/>
            </a:xfrm>
            <a:custGeom>
              <a:avLst/>
              <a:gdLst/>
              <a:ahLst/>
              <a:cxnLst/>
              <a:rect l="l" t="t" r="r" b="b"/>
              <a:pathLst>
                <a:path w="12596" h="12911" extrusionOk="0">
                  <a:moveTo>
                    <a:pt x="4619" y="1"/>
                  </a:moveTo>
                  <a:lnTo>
                    <a:pt x="4094" y="53"/>
                  </a:lnTo>
                  <a:lnTo>
                    <a:pt x="3569" y="158"/>
                  </a:lnTo>
                  <a:lnTo>
                    <a:pt x="3202" y="315"/>
                  </a:lnTo>
                  <a:lnTo>
                    <a:pt x="2834" y="578"/>
                  </a:lnTo>
                  <a:lnTo>
                    <a:pt x="2520" y="788"/>
                  </a:lnTo>
                  <a:lnTo>
                    <a:pt x="2257" y="1050"/>
                  </a:lnTo>
                  <a:lnTo>
                    <a:pt x="1890" y="1470"/>
                  </a:lnTo>
                  <a:lnTo>
                    <a:pt x="1890" y="210"/>
                  </a:lnTo>
                  <a:lnTo>
                    <a:pt x="1" y="210"/>
                  </a:lnTo>
                  <a:lnTo>
                    <a:pt x="1" y="12910"/>
                  </a:lnTo>
                  <a:lnTo>
                    <a:pt x="2047" y="12910"/>
                  </a:lnTo>
                  <a:lnTo>
                    <a:pt x="2047" y="4619"/>
                  </a:lnTo>
                  <a:lnTo>
                    <a:pt x="2047" y="3517"/>
                  </a:lnTo>
                  <a:lnTo>
                    <a:pt x="2100" y="3044"/>
                  </a:lnTo>
                  <a:lnTo>
                    <a:pt x="2257" y="2572"/>
                  </a:lnTo>
                  <a:lnTo>
                    <a:pt x="2415" y="2152"/>
                  </a:lnTo>
                  <a:lnTo>
                    <a:pt x="2572" y="1995"/>
                  </a:lnTo>
                  <a:lnTo>
                    <a:pt x="2730" y="1837"/>
                  </a:lnTo>
                  <a:lnTo>
                    <a:pt x="2939" y="1732"/>
                  </a:lnTo>
                  <a:lnTo>
                    <a:pt x="3149" y="1627"/>
                  </a:lnTo>
                  <a:lnTo>
                    <a:pt x="3412" y="1575"/>
                  </a:lnTo>
                  <a:lnTo>
                    <a:pt x="3989" y="1575"/>
                  </a:lnTo>
                  <a:lnTo>
                    <a:pt x="4199" y="1627"/>
                  </a:lnTo>
                  <a:lnTo>
                    <a:pt x="4409" y="1680"/>
                  </a:lnTo>
                  <a:lnTo>
                    <a:pt x="4619" y="1785"/>
                  </a:lnTo>
                  <a:lnTo>
                    <a:pt x="4776" y="1942"/>
                  </a:lnTo>
                  <a:lnTo>
                    <a:pt x="4881" y="2100"/>
                  </a:lnTo>
                  <a:lnTo>
                    <a:pt x="5091" y="2467"/>
                  </a:lnTo>
                  <a:lnTo>
                    <a:pt x="5196" y="2887"/>
                  </a:lnTo>
                  <a:lnTo>
                    <a:pt x="5249" y="3412"/>
                  </a:lnTo>
                  <a:lnTo>
                    <a:pt x="5249" y="4619"/>
                  </a:lnTo>
                  <a:lnTo>
                    <a:pt x="5249" y="12910"/>
                  </a:lnTo>
                  <a:lnTo>
                    <a:pt x="7295" y="12910"/>
                  </a:lnTo>
                  <a:lnTo>
                    <a:pt x="7295" y="4619"/>
                  </a:lnTo>
                  <a:lnTo>
                    <a:pt x="7348" y="3569"/>
                  </a:lnTo>
                  <a:lnTo>
                    <a:pt x="7400" y="3044"/>
                  </a:lnTo>
                  <a:lnTo>
                    <a:pt x="7505" y="2572"/>
                  </a:lnTo>
                  <a:lnTo>
                    <a:pt x="7715" y="2152"/>
                  </a:lnTo>
                  <a:lnTo>
                    <a:pt x="7872" y="1995"/>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9"/>
                  </a:lnTo>
                  <a:lnTo>
                    <a:pt x="10549" y="12910"/>
                  </a:lnTo>
                  <a:lnTo>
                    <a:pt x="12596" y="12910"/>
                  </a:lnTo>
                  <a:lnTo>
                    <a:pt x="12596" y="4619"/>
                  </a:lnTo>
                  <a:lnTo>
                    <a:pt x="12596" y="3307"/>
                  </a:lnTo>
                  <a:lnTo>
                    <a:pt x="12543" y="2729"/>
                  </a:lnTo>
                  <a:lnTo>
                    <a:pt x="12491" y="2257"/>
                  </a:lnTo>
                  <a:lnTo>
                    <a:pt x="12386" y="1837"/>
                  </a:lnTo>
                  <a:lnTo>
                    <a:pt x="12228" y="1470"/>
                  </a:lnTo>
                  <a:lnTo>
                    <a:pt x="12018" y="1103"/>
                  </a:lnTo>
                  <a:lnTo>
                    <a:pt x="11756" y="788"/>
                  </a:lnTo>
                  <a:lnTo>
                    <a:pt x="11441" y="525"/>
                  </a:lnTo>
                  <a:lnTo>
                    <a:pt x="11126" y="315"/>
                  </a:lnTo>
                  <a:lnTo>
                    <a:pt x="10811" y="210"/>
                  </a:lnTo>
                  <a:lnTo>
                    <a:pt x="10549" y="105"/>
                  </a:lnTo>
                  <a:lnTo>
                    <a:pt x="10077" y="1"/>
                  </a:lnTo>
                  <a:lnTo>
                    <a:pt x="9762" y="1"/>
                  </a:lnTo>
                  <a:lnTo>
                    <a:pt x="9237" y="53"/>
                  </a:lnTo>
                  <a:lnTo>
                    <a:pt x="8765" y="158"/>
                  </a:lnTo>
                  <a:lnTo>
                    <a:pt x="8345" y="315"/>
                  </a:lnTo>
                  <a:lnTo>
                    <a:pt x="8030" y="525"/>
                  </a:lnTo>
                  <a:lnTo>
                    <a:pt x="7715" y="788"/>
                  </a:lnTo>
                  <a:lnTo>
                    <a:pt x="7505" y="1050"/>
                  </a:lnTo>
                  <a:lnTo>
                    <a:pt x="7138" y="1470"/>
                  </a:lnTo>
                  <a:lnTo>
                    <a:pt x="6823" y="1050"/>
                  </a:lnTo>
                  <a:lnTo>
                    <a:pt x="6613" y="788"/>
                  </a:lnTo>
                  <a:lnTo>
                    <a:pt x="6403" y="578"/>
                  </a:lnTo>
                  <a:lnTo>
                    <a:pt x="6036" y="315"/>
                  </a:lnTo>
                  <a:lnTo>
                    <a:pt x="5668" y="158"/>
                  </a:lnTo>
                  <a:lnTo>
                    <a:pt x="519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620482" y="3641591"/>
              <a:ext cx="58355" cy="137686"/>
            </a:xfrm>
            <a:custGeom>
              <a:avLst/>
              <a:gdLst/>
              <a:ahLst/>
              <a:cxnLst/>
              <a:rect l="l" t="t" r="r" b="b"/>
              <a:pathLst>
                <a:path w="7191" h="17319" extrusionOk="0">
                  <a:moveTo>
                    <a:pt x="3832" y="1"/>
                  </a:moveTo>
                  <a:lnTo>
                    <a:pt x="2520" y="2782"/>
                  </a:lnTo>
                  <a:lnTo>
                    <a:pt x="4147" y="2782"/>
                  </a:lnTo>
                  <a:lnTo>
                    <a:pt x="6613" y="1"/>
                  </a:lnTo>
                  <a:close/>
                  <a:moveTo>
                    <a:pt x="3989" y="5721"/>
                  </a:moveTo>
                  <a:lnTo>
                    <a:pt x="4199" y="5773"/>
                  </a:lnTo>
                  <a:lnTo>
                    <a:pt x="4409" y="5878"/>
                  </a:lnTo>
                  <a:lnTo>
                    <a:pt x="4567" y="5983"/>
                  </a:lnTo>
                  <a:lnTo>
                    <a:pt x="4881" y="6246"/>
                  </a:lnTo>
                  <a:lnTo>
                    <a:pt x="5039" y="6561"/>
                  </a:lnTo>
                  <a:lnTo>
                    <a:pt x="5196" y="6928"/>
                  </a:lnTo>
                  <a:lnTo>
                    <a:pt x="5249" y="7295"/>
                  </a:lnTo>
                  <a:lnTo>
                    <a:pt x="5301" y="7925"/>
                  </a:lnTo>
                  <a:lnTo>
                    <a:pt x="5301" y="9499"/>
                  </a:lnTo>
                  <a:lnTo>
                    <a:pt x="2100" y="9499"/>
                  </a:lnTo>
                  <a:lnTo>
                    <a:pt x="2100" y="7610"/>
                  </a:lnTo>
                  <a:lnTo>
                    <a:pt x="2152" y="7138"/>
                  </a:lnTo>
                  <a:lnTo>
                    <a:pt x="2205" y="6770"/>
                  </a:lnTo>
                  <a:lnTo>
                    <a:pt x="2362" y="6456"/>
                  </a:lnTo>
                  <a:lnTo>
                    <a:pt x="2467" y="6246"/>
                  </a:lnTo>
                  <a:lnTo>
                    <a:pt x="2625" y="6088"/>
                  </a:lnTo>
                  <a:lnTo>
                    <a:pt x="2835" y="5931"/>
                  </a:lnTo>
                  <a:lnTo>
                    <a:pt x="3045" y="5826"/>
                  </a:lnTo>
                  <a:lnTo>
                    <a:pt x="3360" y="5721"/>
                  </a:lnTo>
                  <a:close/>
                  <a:moveTo>
                    <a:pt x="3517" y="4147"/>
                  </a:moveTo>
                  <a:lnTo>
                    <a:pt x="2940" y="4199"/>
                  </a:lnTo>
                  <a:lnTo>
                    <a:pt x="2415" y="4304"/>
                  </a:lnTo>
                  <a:lnTo>
                    <a:pt x="1995" y="4409"/>
                  </a:lnTo>
                  <a:lnTo>
                    <a:pt x="1575" y="4619"/>
                  </a:lnTo>
                  <a:lnTo>
                    <a:pt x="1260" y="4829"/>
                  </a:lnTo>
                  <a:lnTo>
                    <a:pt x="998" y="5091"/>
                  </a:lnTo>
                  <a:lnTo>
                    <a:pt x="736" y="5406"/>
                  </a:lnTo>
                  <a:lnTo>
                    <a:pt x="526" y="5773"/>
                  </a:lnTo>
                  <a:lnTo>
                    <a:pt x="368" y="6141"/>
                  </a:lnTo>
                  <a:lnTo>
                    <a:pt x="263" y="6508"/>
                  </a:lnTo>
                  <a:lnTo>
                    <a:pt x="106" y="7400"/>
                  </a:lnTo>
                  <a:lnTo>
                    <a:pt x="53" y="8345"/>
                  </a:lnTo>
                  <a:lnTo>
                    <a:pt x="1" y="9394"/>
                  </a:lnTo>
                  <a:lnTo>
                    <a:pt x="53" y="12386"/>
                  </a:lnTo>
                  <a:lnTo>
                    <a:pt x="106" y="14065"/>
                  </a:lnTo>
                  <a:lnTo>
                    <a:pt x="158" y="14537"/>
                  </a:lnTo>
                  <a:lnTo>
                    <a:pt x="211" y="14852"/>
                  </a:lnTo>
                  <a:lnTo>
                    <a:pt x="368" y="15325"/>
                  </a:lnTo>
                  <a:lnTo>
                    <a:pt x="526" y="15692"/>
                  </a:lnTo>
                  <a:lnTo>
                    <a:pt x="683" y="15954"/>
                  </a:lnTo>
                  <a:lnTo>
                    <a:pt x="841" y="16217"/>
                  </a:lnTo>
                  <a:lnTo>
                    <a:pt x="1050" y="16427"/>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7"/>
                  </a:lnTo>
                  <a:lnTo>
                    <a:pt x="6193" y="16427"/>
                  </a:lnTo>
                  <a:lnTo>
                    <a:pt x="6403" y="16217"/>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20"/>
                  </a:lnTo>
                  <a:lnTo>
                    <a:pt x="4567" y="15482"/>
                  </a:lnTo>
                  <a:lnTo>
                    <a:pt x="4409" y="15535"/>
                  </a:lnTo>
                  <a:lnTo>
                    <a:pt x="4199" y="15639"/>
                  </a:lnTo>
                  <a:lnTo>
                    <a:pt x="3727" y="15692"/>
                  </a:lnTo>
                  <a:lnTo>
                    <a:pt x="3464" y="15639"/>
                  </a:lnTo>
                  <a:lnTo>
                    <a:pt x="3202" y="15639"/>
                  </a:lnTo>
                  <a:lnTo>
                    <a:pt x="2835" y="15482"/>
                  </a:lnTo>
                  <a:lnTo>
                    <a:pt x="2572" y="15220"/>
                  </a:lnTo>
                  <a:lnTo>
                    <a:pt x="2362" y="14957"/>
                  </a:lnTo>
                  <a:lnTo>
                    <a:pt x="2257" y="14642"/>
                  </a:lnTo>
                  <a:lnTo>
                    <a:pt x="2152" y="14380"/>
                  </a:lnTo>
                  <a:lnTo>
                    <a:pt x="2100" y="13855"/>
                  </a:lnTo>
                  <a:lnTo>
                    <a:pt x="2048" y="12701"/>
                  </a:lnTo>
                  <a:lnTo>
                    <a:pt x="2100" y="11126"/>
                  </a:lnTo>
                  <a:lnTo>
                    <a:pt x="7191" y="11126"/>
                  </a:lnTo>
                  <a:lnTo>
                    <a:pt x="7191" y="8082"/>
                  </a:lnTo>
                  <a:lnTo>
                    <a:pt x="7138" y="7400"/>
                  </a:lnTo>
                  <a:lnTo>
                    <a:pt x="7086" y="6928"/>
                  </a:lnTo>
                  <a:lnTo>
                    <a:pt x="6981" y="6456"/>
                  </a:lnTo>
                  <a:lnTo>
                    <a:pt x="6823" y="6036"/>
                  </a:lnTo>
                  <a:lnTo>
                    <a:pt x="6666" y="5668"/>
                  </a:lnTo>
                  <a:lnTo>
                    <a:pt x="6456" y="5354"/>
                  </a:lnTo>
                  <a:lnTo>
                    <a:pt x="6246" y="5091"/>
                  </a:lnTo>
                  <a:lnTo>
                    <a:pt x="5983" y="4829"/>
                  </a:lnTo>
                  <a:lnTo>
                    <a:pt x="5721" y="4671"/>
                  </a:lnTo>
                  <a:lnTo>
                    <a:pt x="5459" y="4514"/>
                  </a:lnTo>
                  <a:lnTo>
                    <a:pt x="4881" y="4304"/>
                  </a:lnTo>
                  <a:lnTo>
                    <a:pt x="4357" y="4199"/>
                  </a:lnTo>
                  <a:lnTo>
                    <a:pt x="3884" y="41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695440" y="3674552"/>
              <a:ext cx="43448" cy="102642"/>
            </a:xfrm>
            <a:custGeom>
              <a:avLst/>
              <a:gdLst/>
              <a:ahLst/>
              <a:cxnLst/>
              <a:rect l="l" t="t" r="r" b="b"/>
              <a:pathLst>
                <a:path w="5354" h="12911" extrusionOk="0">
                  <a:moveTo>
                    <a:pt x="4986" y="1"/>
                  </a:moveTo>
                  <a:lnTo>
                    <a:pt x="4618" y="53"/>
                  </a:lnTo>
                  <a:lnTo>
                    <a:pt x="4251" y="105"/>
                  </a:lnTo>
                  <a:lnTo>
                    <a:pt x="3989" y="210"/>
                  </a:lnTo>
                  <a:lnTo>
                    <a:pt x="3674" y="368"/>
                  </a:lnTo>
                  <a:lnTo>
                    <a:pt x="3464" y="525"/>
                  </a:lnTo>
                  <a:lnTo>
                    <a:pt x="2992" y="893"/>
                  </a:lnTo>
                  <a:lnTo>
                    <a:pt x="2624" y="1313"/>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2"/>
                  </a:lnTo>
                  <a:lnTo>
                    <a:pt x="2624" y="3149"/>
                  </a:lnTo>
                  <a:lnTo>
                    <a:pt x="2887" y="2834"/>
                  </a:lnTo>
                  <a:lnTo>
                    <a:pt x="3201" y="2572"/>
                  </a:lnTo>
                  <a:lnTo>
                    <a:pt x="3569" y="2362"/>
                  </a:lnTo>
                  <a:lnTo>
                    <a:pt x="3936" y="2257"/>
                  </a:lnTo>
                  <a:lnTo>
                    <a:pt x="4304" y="2205"/>
                  </a:lnTo>
                  <a:lnTo>
                    <a:pt x="4671" y="2152"/>
                  </a:lnTo>
                  <a:lnTo>
                    <a:pt x="5353" y="2152"/>
                  </a:lnTo>
                  <a:lnTo>
                    <a:pt x="5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1746970" y="3637839"/>
              <a:ext cx="16189" cy="139356"/>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1779763" y="3674552"/>
              <a:ext cx="60481" cy="134768"/>
            </a:xfrm>
            <a:custGeom>
              <a:avLst/>
              <a:gdLst/>
              <a:ahLst/>
              <a:cxnLst/>
              <a:rect l="l" t="t" r="r" b="b"/>
              <a:pathLst>
                <a:path w="7453" h="16952" extrusionOk="0">
                  <a:moveTo>
                    <a:pt x="3936" y="1627"/>
                  </a:moveTo>
                  <a:lnTo>
                    <a:pt x="4146" y="1680"/>
                  </a:lnTo>
                  <a:lnTo>
                    <a:pt x="4408" y="1785"/>
                  </a:lnTo>
                  <a:lnTo>
                    <a:pt x="4566" y="1837"/>
                  </a:lnTo>
                  <a:lnTo>
                    <a:pt x="4881" y="2100"/>
                  </a:lnTo>
                  <a:lnTo>
                    <a:pt x="5091" y="2415"/>
                  </a:lnTo>
                  <a:lnTo>
                    <a:pt x="5248" y="2729"/>
                  </a:lnTo>
                  <a:lnTo>
                    <a:pt x="5301" y="3044"/>
                  </a:lnTo>
                  <a:lnTo>
                    <a:pt x="5405" y="3569"/>
                  </a:lnTo>
                  <a:lnTo>
                    <a:pt x="5458" y="5039"/>
                  </a:lnTo>
                  <a:lnTo>
                    <a:pt x="5510" y="6508"/>
                  </a:lnTo>
                  <a:lnTo>
                    <a:pt x="5458" y="8660"/>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9"/>
                  </a:lnTo>
                  <a:lnTo>
                    <a:pt x="2729" y="11284"/>
                  </a:lnTo>
                  <a:lnTo>
                    <a:pt x="2572" y="11126"/>
                  </a:lnTo>
                  <a:lnTo>
                    <a:pt x="2467" y="10916"/>
                  </a:lnTo>
                  <a:lnTo>
                    <a:pt x="2362" y="10706"/>
                  </a:lnTo>
                  <a:lnTo>
                    <a:pt x="2257" y="10444"/>
                  </a:lnTo>
                  <a:lnTo>
                    <a:pt x="2152" y="9762"/>
                  </a:lnTo>
                  <a:lnTo>
                    <a:pt x="2099" y="8974"/>
                  </a:lnTo>
                  <a:lnTo>
                    <a:pt x="2099" y="6823"/>
                  </a:lnTo>
                  <a:lnTo>
                    <a:pt x="2099" y="4881"/>
                  </a:lnTo>
                  <a:lnTo>
                    <a:pt x="2152" y="3359"/>
                  </a:lnTo>
                  <a:lnTo>
                    <a:pt x="2204" y="2887"/>
                  </a:lnTo>
                  <a:lnTo>
                    <a:pt x="2257" y="2572"/>
                  </a:lnTo>
                  <a:lnTo>
                    <a:pt x="2414" y="2310"/>
                  </a:lnTo>
                  <a:lnTo>
                    <a:pt x="2572" y="2047"/>
                  </a:lnTo>
                  <a:lnTo>
                    <a:pt x="2834" y="1837"/>
                  </a:lnTo>
                  <a:lnTo>
                    <a:pt x="3201" y="1680"/>
                  </a:lnTo>
                  <a:lnTo>
                    <a:pt x="3621" y="1627"/>
                  </a:lnTo>
                  <a:close/>
                  <a:moveTo>
                    <a:pt x="2991" y="1"/>
                  </a:moveTo>
                  <a:lnTo>
                    <a:pt x="2519" y="53"/>
                  </a:lnTo>
                  <a:lnTo>
                    <a:pt x="2047" y="158"/>
                  </a:lnTo>
                  <a:lnTo>
                    <a:pt x="1627" y="368"/>
                  </a:lnTo>
                  <a:lnTo>
                    <a:pt x="1207" y="630"/>
                  </a:lnTo>
                  <a:lnTo>
                    <a:pt x="892" y="945"/>
                  </a:lnTo>
                  <a:lnTo>
                    <a:pt x="577" y="1365"/>
                  </a:lnTo>
                  <a:lnTo>
                    <a:pt x="315" y="1837"/>
                  </a:lnTo>
                  <a:lnTo>
                    <a:pt x="158" y="2415"/>
                  </a:lnTo>
                  <a:lnTo>
                    <a:pt x="53" y="3307"/>
                  </a:lnTo>
                  <a:lnTo>
                    <a:pt x="0" y="4514"/>
                  </a:lnTo>
                  <a:lnTo>
                    <a:pt x="0" y="6770"/>
                  </a:lnTo>
                  <a:lnTo>
                    <a:pt x="0" y="8817"/>
                  </a:lnTo>
                  <a:lnTo>
                    <a:pt x="53" y="9919"/>
                  </a:lnTo>
                  <a:lnTo>
                    <a:pt x="158" y="10706"/>
                  </a:lnTo>
                  <a:lnTo>
                    <a:pt x="315" y="11231"/>
                  </a:lnTo>
                  <a:lnTo>
                    <a:pt x="472" y="11651"/>
                  </a:lnTo>
                  <a:lnTo>
                    <a:pt x="735" y="12071"/>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281"/>
                  </a:lnTo>
                  <a:lnTo>
                    <a:pt x="5196" y="12071"/>
                  </a:lnTo>
                  <a:lnTo>
                    <a:pt x="5458" y="11651"/>
                  </a:lnTo>
                  <a:lnTo>
                    <a:pt x="5458" y="16951"/>
                  </a:lnTo>
                  <a:lnTo>
                    <a:pt x="7452" y="16951"/>
                  </a:lnTo>
                  <a:lnTo>
                    <a:pt x="7452" y="210"/>
                  </a:lnTo>
                  <a:lnTo>
                    <a:pt x="5510" y="210"/>
                  </a:lnTo>
                  <a:lnTo>
                    <a:pt x="5510" y="1575"/>
                  </a:lnTo>
                  <a:lnTo>
                    <a:pt x="5196" y="1103"/>
                  </a:lnTo>
                  <a:lnTo>
                    <a:pt x="4986" y="840"/>
                  </a:lnTo>
                  <a:lnTo>
                    <a:pt x="4723" y="578"/>
                  </a:lnTo>
                  <a:lnTo>
                    <a:pt x="4356" y="315"/>
                  </a:lnTo>
                  <a:lnTo>
                    <a:pt x="3989" y="158"/>
                  </a:lnTo>
                  <a:lnTo>
                    <a:pt x="3516" y="53"/>
                  </a:lnTo>
                  <a:lnTo>
                    <a:pt x="29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858543" y="3676222"/>
              <a:ext cx="59207" cy="103056"/>
            </a:xfrm>
            <a:custGeom>
              <a:avLst/>
              <a:gdLst/>
              <a:ahLst/>
              <a:cxnLst/>
              <a:rect l="l" t="t" r="r" b="b"/>
              <a:pathLst>
                <a:path w="7296" h="12963" extrusionOk="0">
                  <a:moveTo>
                    <a:pt x="1" y="0"/>
                  </a:moveTo>
                  <a:lnTo>
                    <a:pt x="1" y="8030"/>
                  </a:lnTo>
                  <a:lnTo>
                    <a:pt x="1" y="9447"/>
                  </a:lnTo>
                  <a:lnTo>
                    <a:pt x="106" y="10496"/>
                  </a:lnTo>
                  <a:lnTo>
                    <a:pt x="158" y="10916"/>
                  </a:lnTo>
                  <a:lnTo>
                    <a:pt x="263" y="11283"/>
                  </a:lnTo>
                  <a:lnTo>
                    <a:pt x="421" y="11651"/>
                  </a:lnTo>
                  <a:lnTo>
                    <a:pt x="578" y="11966"/>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6"/>
                  </a:lnTo>
                  <a:lnTo>
                    <a:pt x="5354" y="11546"/>
                  </a:lnTo>
                  <a:lnTo>
                    <a:pt x="5354" y="12700"/>
                  </a:lnTo>
                  <a:lnTo>
                    <a:pt x="7295" y="12700"/>
                  </a:lnTo>
                  <a:lnTo>
                    <a:pt x="7295" y="0"/>
                  </a:lnTo>
                  <a:lnTo>
                    <a:pt x="5301" y="0"/>
                  </a:lnTo>
                  <a:lnTo>
                    <a:pt x="5301" y="8345"/>
                  </a:lnTo>
                  <a:lnTo>
                    <a:pt x="5249" y="9342"/>
                  </a:lnTo>
                  <a:lnTo>
                    <a:pt x="5196" y="9867"/>
                  </a:lnTo>
                  <a:lnTo>
                    <a:pt x="5039" y="10339"/>
                  </a:lnTo>
                  <a:lnTo>
                    <a:pt x="4829" y="10811"/>
                  </a:lnTo>
                  <a:lnTo>
                    <a:pt x="4724" y="10969"/>
                  </a:lnTo>
                  <a:lnTo>
                    <a:pt x="4514" y="11126"/>
                  </a:lnTo>
                  <a:lnTo>
                    <a:pt x="4357" y="11231"/>
                  </a:lnTo>
                  <a:lnTo>
                    <a:pt x="4094" y="11336"/>
                  </a:lnTo>
                  <a:lnTo>
                    <a:pt x="3832" y="11388"/>
                  </a:lnTo>
                  <a:lnTo>
                    <a:pt x="3517" y="11441"/>
                  </a:lnTo>
                  <a:lnTo>
                    <a:pt x="3255" y="11388"/>
                  </a:lnTo>
                  <a:lnTo>
                    <a:pt x="3045" y="11336"/>
                  </a:lnTo>
                  <a:lnTo>
                    <a:pt x="2887" y="11283"/>
                  </a:lnTo>
                  <a:lnTo>
                    <a:pt x="2677" y="11179"/>
                  </a:lnTo>
                  <a:lnTo>
                    <a:pt x="2415" y="10969"/>
                  </a:lnTo>
                  <a:lnTo>
                    <a:pt x="2257" y="10706"/>
                  </a:lnTo>
                  <a:lnTo>
                    <a:pt x="2152" y="10391"/>
                  </a:lnTo>
                  <a:lnTo>
                    <a:pt x="2100" y="10076"/>
                  </a:lnTo>
                  <a:lnTo>
                    <a:pt x="2047" y="9552"/>
                  </a:lnTo>
                  <a:lnTo>
                    <a:pt x="2047" y="8345"/>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1934354" y="3674552"/>
              <a:ext cx="57925" cy="104725"/>
            </a:xfrm>
            <a:custGeom>
              <a:avLst/>
              <a:gdLst/>
              <a:ahLst/>
              <a:cxnLst/>
              <a:rect l="l" t="t" r="r" b="b"/>
              <a:pathLst>
                <a:path w="7138" h="13173" extrusionOk="0">
                  <a:moveTo>
                    <a:pt x="3936" y="1575"/>
                  </a:moveTo>
                  <a:lnTo>
                    <a:pt x="4146" y="1627"/>
                  </a:lnTo>
                  <a:lnTo>
                    <a:pt x="4356" y="1732"/>
                  </a:lnTo>
                  <a:lnTo>
                    <a:pt x="4566" y="1837"/>
                  </a:lnTo>
                  <a:lnTo>
                    <a:pt x="4828" y="2100"/>
                  </a:lnTo>
                  <a:lnTo>
                    <a:pt x="4986" y="2415"/>
                  </a:lnTo>
                  <a:lnTo>
                    <a:pt x="5143" y="2782"/>
                  </a:lnTo>
                  <a:lnTo>
                    <a:pt x="5196" y="3149"/>
                  </a:lnTo>
                  <a:lnTo>
                    <a:pt x="5248" y="3779"/>
                  </a:lnTo>
                  <a:lnTo>
                    <a:pt x="5248" y="5353"/>
                  </a:lnTo>
                  <a:lnTo>
                    <a:pt x="2047" y="5353"/>
                  </a:lnTo>
                  <a:lnTo>
                    <a:pt x="2047" y="3464"/>
                  </a:lnTo>
                  <a:lnTo>
                    <a:pt x="2099" y="2992"/>
                  </a:lnTo>
                  <a:lnTo>
                    <a:pt x="2204" y="2624"/>
                  </a:lnTo>
                  <a:lnTo>
                    <a:pt x="2309" y="2310"/>
                  </a:lnTo>
                  <a:lnTo>
                    <a:pt x="2414" y="2100"/>
                  </a:lnTo>
                  <a:lnTo>
                    <a:pt x="2572" y="1942"/>
                  </a:lnTo>
                  <a:lnTo>
                    <a:pt x="2782" y="1785"/>
                  </a:lnTo>
                  <a:lnTo>
                    <a:pt x="2991" y="1680"/>
                  </a:lnTo>
                  <a:lnTo>
                    <a:pt x="3306" y="1575"/>
                  </a:lnTo>
                  <a:close/>
                  <a:moveTo>
                    <a:pt x="3464" y="1"/>
                  </a:moveTo>
                  <a:lnTo>
                    <a:pt x="2886" y="53"/>
                  </a:lnTo>
                  <a:lnTo>
                    <a:pt x="2414" y="158"/>
                  </a:lnTo>
                  <a:lnTo>
                    <a:pt x="1942" y="263"/>
                  </a:lnTo>
                  <a:lnTo>
                    <a:pt x="1574" y="473"/>
                  </a:lnTo>
                  <a:lnTo>
                    <a:pt x="1207" y="683"/>
                  </a:lnTo>
                  <a:lnTo>
                    <a:pt x="945" y="945"/>
                  </a:lnTo>
                  <a:lnTo>
                    <a:pt x="682" y="1260"/>
                  </a:lnTo>
                  <a:lnTo>
                    <a:pt x="525" y="1627"/>
                  </a:lnTo>
                  <a:lnTo>
                    <a:pt x="367" y="1995"/>
                  </a:lnTo>
                  <a:lnTo>
                    <a:pt x="210" y="2362"/>
                  </a:lnTo>
                  <a:lnTo>
                    <a:pt x="53" y="3254"/>
                  </a:lnTo>
                  <a:lnTo>
                    <a:pt x="0" y="4199"/>
                  </a:lnTo>
                  <a:lnTo>
                    <a:pt x="0" y="5248"/>
                  </a:lnTo>
                  <a:lnTo>
                    <a:pt x="0" y="8240"/>
                  </a:lnTo>
                  <a:lnTo>
                    <a:pt x="53" y="9919"/>
                  </a:lnTo>
                  <a:lnTo>
                    <a:pt x="105" y="10391"/>
                  </a:lnTo>
                  <a:lnTo>
                    <a:pt x="158" y="10706"/>
                  </a:lnTo>
                  <a:lnTo>
                    <a:pt x="315" y="11179"/>
                  </a:lnTo>
                  <a:lnTo>
                    <a:pt x="472" y="11546"/>
                  </a:lnTo>
                  <a:lnTo>
                    <a:pt x="630" y="11808"/>
                  </a:lnTo>
                  <a:lnTo>
                    <a:pt x="840" y="12071"/>
                  </a:lnTo>
                  <a:lnTo>
                    <a:pt x="997" y="12281"/>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1"/>
                  </a:lnTo>
                  <a:lnTo>
                    <a:pt x="6140" y="12281"/>
                  </a:lnTo>
                  <a:lnTo>
                    <a:pt x="6403" y="12071"/>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4"/>
                  </a:lnTo>
                  <a:lnTo>
                    <a:pt x="4513" y="11336"/>
                  </a:lnTo>
                  <a:lnTo>
                    <a:pt x="4356" y="11389"/>
                  </a:lnTo>
                  <a:lnTo>
                    <a:pt x="4146" y="11493"/>
                  </a:lnTo>
                  <a:lnTo>
                    <a:pt x="3674" y="11546"/>
                  </a:lnTo>
                  <a:lnTo>
                    <a:pt x="3411" y="11493"/>
                  </a:lnTo>
                  <a:lnTo>
                    <a:pt x="3201" y="11493"/>
                  </a:lnTo>
                  <a:lnTo>
                    <a:pt x="2782" y="11336"/>
                  </a:lnTo>
                  <a:lnTo>
                    <a:pt x="2519" y="11074"/>
                  </a:lnTo>
                  <a:lnTo>
                    <a:pt x="2309" y="10811"/>
                  </a:lnTo>
                  <a:lnTo>
                    <a:pt x="2204" y="10496"/>
                  </a:lnTo>
                  <a:lnTo>
                    <a:pt x="2152" y="10234"/>
                  </a:lnTo>
                  <a:lnTo>
                    <a:pt x="2047" y="9709"/>
                  </a:lnTo>
                  <a:lnTo>
                    <a:pt x="2047" y="8555"/>
                  </a:lnTo>
                  <a:lnTo>
                    <a:pt x="2047" y="6980"/>
                  </a:lnTo>
                  <a:lnTo>
                    <a:pt x="7137" y="6980"/>
                  </a:lnTo>
                  <a:lnTo>
                    <a:pt x="7137" y="3936"/>
                  </a:lnTo>
                  <a:lnTo>
                    <a:pt x="7085" y="3254"/>
                  </a:lnTo>
                  <a:lnTo>
                    <a:pt x="7032" y="2782"/>
                  </a:lnTo>
                  <a:lnTo>
                    <a:pt x="6927" y="2310"/>
                  </a:lnTo>
                  <a:lnTo>
                    <a:pt x="6822" y="1890"/>
                  </a:lnTo>
                  <a:lnTo>
                    <a:pt x="6613" y="1522"/>
                  </a:lnTo>
                  <a:lnTo>
                    <a:pt x="6403" y="1208"/>
                  </a:lnTo>
                  <a:lnTo>
                    <a:pt x="6193" y="945"/>
                  </a:lnTo>
                  <a:lnTo>
                    <a:pt x="5930" y="683"/>
                  </a:lnTo>
                  <a:lnTo>
                    <a:pt x="5668" y="525"/>
                  </a:lnTo>
                  <a:lnTo>
                    <a:pt x="5405" y="368"/>
                  </a:lnTo>
                  <a:lnTo>
                    <a:pt x="4881" y="158"/>
                  </a:lnTo>
                  <a:lnTo>
                    <a:pt x="4303"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2054447" y="3674552"/>
              <a:ext cx="58347" cy="104725"/>
            </a:xfrm>
            <a:custGeom>
              <a:avLst/>
              <a:gdLst/>
              <a:ahLst/>
              <a:cxnLst/>
              <a:rect l="l" t="t" r="r" b="b"/>
              <a:pathLst>
                <a:path w="7190" h="13173" extrusionOk="0">
                  <a:moveTo>
                    <a:pt x="3097" y="1"/>
                  </a:moveTo>
                  <a:lnTo>
                    <a:pt x="2519"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1"/>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1"/>
                  </a:lnTo>
                  <a:lnTo>
                    <a:pt x="6298" y="12176"/>
                  </a:lnTo>
                  <a:lnTo>
                    <a:pt x="6560" y="11861"/>
                  </a:lnTo>
                  <a:lnTo>
                    <a:pt x="6718" y="11546"/>
                  </a:lnTo>
                  <a:lnTo>
                    <a:pt x="6875" y="11179"/>
                  </a:lnTo>
                  <a:lnTo>
                    <a:pt x="6980" y="10759"/>
                  </a:lnTo>
                  <a:lnTo>
                    <a:pt x="7137" y="9972"/>
                  </a:lnTo>
                  <a:lnTo>
                    <a:pt x="7190" y="9079"/>
                  </a:lnTo>
                  <a:lnTo>
                    <a:pt x="7190" y="8187"/>
                  </a:lnTo>
                  <a:lnTo>
                    <a:pt x="5248" y="8187"/>
                  </a:lnTo>
                  <a:lnTo>
                    <a:pt x="5248" y="8974"/>
                  </a:lnTo>
                  <a:lnTo>
                    <a:pt x="5248" y="9604"/>
                  </a:lnTo>
                  <a:lnTo>
                    <a:pt x="5143" y="10181"/>
                  </a:lnTo>
                  <a:lnTo>
                    <a:pt x="5038" y="10654"/>
                  </a:lnTo>
                  <a:lnTo>
                    <a:pt x="4828"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5"/>
                  </a:lnTo>
                  <a:lnTo>
                    <a:pt x="5091" y="2362"/>
                  </a:lnTo>
                  <a:lnTo>
                    <a:pt x="5196" y="2834"/>
                  </a:lnTo>
                  <a:lnTo>
                    <a:pt x="5248" y="3412"/>
                  </a:lnTo>
                  <a:lnTo>
                    <a:pt x="5248" y="4829"/>
                  </a:lnTo>
                  <a:lnTo>
                    <a:pt x="7190" y="4829"/>
                  </a:lnTo>
                  <a:lnTo>
                    <a:pt x="7190" y="3884"/>
                  </a:lnTo>
                  <a:lnTo>
                    <a:pt x="7137" y="2992"/>
                  </a:lnTo>
                  <a:lnTo>
                    <a:pt x="7033" y="2205"/>
                  </a:lnTo>
                  <a:lnTo>
                    <a:pt x="6928" y="1837"/>
                  </a:lnTo>
                  <a:lnTo>
                    <a:pt x="6770" y="1470"/>
                  </a:lnTo>
                  <a:lnTo>
                    <a:pt x="6560" y="1155"/>
                  </a:lnTo>
                  <a:lnTo>
                    <a:pt x="6350"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123863" y="3674552"/>
              <a:ext cx="64741" cy="104725"/>
            </a:xfrm>
            <a:custGeom>
              <a:avLst/>
              <a:gdLst/>
              <a:ahLst/>
              <a:cxnLst/>
              <a:rect l="l" t="t" r="r" b="b"/>
              <a:pathLst>
                <a:path w="7978" h="13173" extrusionOk="0">
                  <a:moveTo>
                    <a:pt x="5353" y="5668"/>
                  </a:moveTo>
                  <a:lnTo>
                    <a:pt x="5353" y="8817"/>
                  </a:lnTo>
                  <a:lnTo>
                    <a:pt x="5301" y="9552"/>
                  </a:lnTo>
                  <a:lnTo>
                    <a:pt x="5301" y="9919"/>
                  </a:lnTo>
                  <a:lnTo>
                    <a:pt x="5196" y="10234"/>
                  </a:lnTo>
                  <a:lnTo>
                    <a:pt x="5143" y="10549"/>
                  </a:lnTo>
                  <a:lnTo>
                    <a:pt x="4986" y="10811"/>
                  </a:lnTo>
                  <a:lnTo>
                    <a:pt x="4776" y="11074"/>
                  </a:lnTo>
                  <a:lnTo>
                    <a:pt x="4514" y="11284"/>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4" y="13120"/>
                  </a:lnTo>
                  <a:lnTo>
                    <a:pt x="2887"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57" y="12386"/>
                  </a:lnTo>
                  <a:lnTo>
                    <a:pt x="7452" y="12176"/>
                  </a:lnTo>
                  <a:lnTo>
                    <a:pt x="7400" y="11861"/>
                  </a:lnTo>
                  <a:lnTo>
                    <a:pt x="7400" y="11441"/>
                  </a:lnTo>
                  <a:lnTo>
                    <a:pt x="7348" y="10234"/>
                  </a:lnTo>
                  <a:lnTo>
                    <a:pt x="7348" y="4146"/>
                  </a:lnTo>
                  <a:lnTo>
                    <a:pt x="7348" y="3044"/>
                  </a:lnTo>
                  <a:lnTo>
                    <a:pt x="7295"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2201800" y="3674552"/>
              <a:ext cx="59199" cy="102642"/>
            </a:xfrm>
            <a:custGeom>
              <a:avLst/>
              <a:gdLst/>
              <a:ahLst/>
              <a:cxnLst/>
              <a:rect l="l" t="t" r="r" b="b"/>
              <a:pathLst>
                <a:path w="7295" h="12911" extrusionOk="0">
                  <a:moveTo>
                    <a:pt x="4671" y="1"/>
                  </a:moveTo>
                  <a:lnTo>
                    <a:pt x="4094" y="53"/>
                  </a:lnTo>
                  <a:lnTo>
                    <a:pt x="3621" y="158"/>
                  </a:lnTo>
                  <a:lnTo>
                    <a:pt x="3201" y="315"/>
                  </a:lnTo>
                  <a:lnTo>
                    <a:pt x="2887"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2" y="1050"/>
                  </a:lnTo>
                  <a:lnTo>
                    <a:pt x="6665" y="788"/>
                  </a:lnTo>
                  <a:lnTo>
                    <a:pt x="6455" y="578"/>
                  </a:lnTo>
                  <a:lnTo>
                    <a:pt x="6193" y="368"/>
                  </a:lnTo>
                  <a:lnTo>
                    <a:pt x="5878" y="210"/>
                  </a:lnTo>
                  <a:lnTo>
                    <a:pt x="5510"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2274193" y="3674552"/>
              <a:ext cx="64741" cy="104725"/>
            </a:xfrm>
            <a:custGeom>
              <a:avLst/>
              <a:gdLst/>
              <a:ahLst/>
              <a:cxnLst/>
              <a:rect l="l" t="t" r="r" b="b"/>
              <a:pathLst>
                <a:path w="7978" h="13173" extrusionOk="0">
                  <a:moveTo>
                    <a:pt x="5354" y="5668"/>
                  </a:moveTo>
                  <a:lnTo>
                    <a:pt x="5354"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2"/>
                  </a:lnTo>
                  <a:lnTo>
                    <a:pt x="2100" y="9289"/>
                  </a:lnTo>
                  <a:lnTo>
                    <a:pt x="2205" y="8817"/>
                  </a:lnTo>
                  <a:lnTo>
                    <a:pt x="2310" y="8450"/>
                  </a:lnTo>
                  <a:lnTo>
                    <a:pt x="2520" y="8135"/>
                  </a:lnTo>
                  <a:lnTo>
                    <a:pt x="2782" y="7820"/>
                  </a:lnTo>
                  <a:lnTo>
                    <a:pt x="3044" y="7558"/>
                  </a:lnTo>
                  <a:lnTo>
                    <a:pt x="3674" y="7033"/>
                  </a:lnTo>
                  <a:lnTo>
                    <a:pt x="4671" y="6298"/>
                  </a:lnTo>
                  <a:lnTo>
                    <a:pt x="5354" y="5668"/>
                  </a:lnTo>
                  <a:close/>
                  <a:moveTo>
                    <a:pt x="3307" y="1"/>
                  </a:moveTo>
                  <a:lnTo>
                    <a:pt x="2835"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5" y="1995"/>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2"/>
                  </a:lnTo>
                  <a:lnTo>
                    <a:pt x="4671" y="4461"/>
                  </a:lnTo>
                  <a:lnTo>
                    <a:pt x="4042" y="4934"/>
                  </a:lnTo>
                  <a:lnTo>
                    <a:pt x="2152" y="6246"/>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6"/>
                  </a:lnTo>
                  <a:lnTo>
                    <a:pt x="945" y="12491"/>
                  </a:lnTo>
                  <a:lnTo>
                    <a:pt x="1313" y="12753"/>
                  </a:lnTo>
                  <a:lnTo>
                    <a:pt x="1680" y="12963"/>
                  </a:lnTo>
                  <a:lnTo>
                    <a:pt x="2047" y="13068"/>
                  </a:lnTo>
                  <a:lnTo>
                    <a:pt x="2415" y="13120"/>
                  </a:lnTo>
                  <a:lnTo>
                    <a:pt x="2835" y="13173"/>
                  </a:lnTo>
                  <a:lnTo>
                    <a:pt x="3464" y="13120"/>
                  </a:lnTo>
                  <a:lnTo>
                    <a:pt x="3937" y="12963"/>
                  </a:lnTo>
                  <a:lnTo>
                    <a:pt x="4356" y="12753"/>
                  </a:lnTo>
                  <a:lnTo>
                    <a:pt x="4724" y="12491"/>
                  </a:lnTo>
                  <a:lnTo>
                    <a:pt x="4986" y="12176"/>
                  </a:lnTo>
                  <a:lnTo>
                    <a:pt x="5196" y="11913"/>
                  </a:lnTo>
                  <a:lnTo>
                    <a:pt x="5458" y="11389"/>
                  </a:lnTo>
                  <a:lnTo>
                    <a:pt x="5458" y="12910"/>
                  </a:lnTo>
                  <a:lnTo>
                    <a:pt x="7977" y="12910"/>
                  </a:lnTo>
                  <a:lnTo>
                    <a:pt x="7768" y="12753"/>
                  </a:lnTo>
                  <a:lnTo>
                    <a:pt x="7663"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350426" y="3634921"/>
              <a:ext cx="60903" cy="144356"/>
            </a:xfrm>
            <a:custGeom>
              <a:avLst/>
              <a:gdLst/>
              <a:ahLst/>
              <a:cxnLst/>
              <a:rect l="l" t="t" r="r" b="b"/>
              <a:pathLst>
                <a:path w="7505" h="18158" extrusionOk="0">
                  <a:moveTo>
                    <a:pt x="3726" y="6560"/>
                  </a:moveTo>
                  <a:lnTo>
                    <a:pt x="4041" y="6612"/>
                  </a:lnTo>
                  <a:lnTo>
                    <a:pt x="4304" y="6665"/>
                  </a:lnTo>
                  <a:lnTo>
                    <a:pt x="4566" y="6770"/>
                  </a:lnTo>
                  <a:lnTo>
                    <a:pt x="4776" y="6927"/>
                  </a:lnTo>
                  <a:lnTo>
                    <a:pt x="4933" y="7137"/>
                  </a:lnTo>
                  <a:lnTo>
                    <a:pt x="5091" y="7347"/>
                  </a:lnTo>
                  <a:lnTo>
                    <a:pt x="5196" y="7662"/>
                  </a:lnTo>
                  <a:lnTo>
                    <a:pt x="5301" y="7977"/>
                  </a:lnTo>
                  <a:lnTo>
                    <a:pt x="5458" y="8659"/>
                  </a:lnTo>
                  <a:lnTo>
                    <a:pt x="5511" y="9551"/>
                  </a:lnTo>
                  <a:lnTo>
                    <a:pt x="5511" y="10496"/>
                  </a:lnTo>
                  <a:lnTo>
                    <a:pt x="5511" y="11598"/>
                  </a:lnTo>
                  <a:lnTo>
                    <a:pt x="5458" y="13750"/>
                  </a:lnTo>
                  <a:lnTo>
                    <a:pt x="5353" y="14589"/>
                  </a:lnTo>
                  <a:lnTo>
                    <a:pt x="5248" y="15271"/>
                  </a:lnTo>
                  <a:lnTo>
                    <a:pt x="5143" y="15586"/>
                  </a:lnTo>
                  <a:lnTo>
                    <a:pt x="5038" y="15849"/>
                  </a:lnTo>
                  <a:lnTo>
                    <a:pt x="4881" y="16059"/>
                  </a:lnTo>
                  <a:lnTo>
                    <a:pt x="4724" y="16216"/>
                  </a:lnTo>
                  <a:lnTo>
                    <a:pt x="4514" y="16374"/>
                  </a:lnTo>
                  <a:lnTo>
                    <a:pt x="4304" y="16478"/>
                  </a:lnTo>
                  <a:lnTo>
                    <a:pt x="4041" y="16531"/>
                  </a:lnTo>
                  <a:lnTo>
                    <a:pt x="3464" y="16531"/>
                  </a:lnTo>
                  <a:lnTo>
                    <a:pt x="3202" y="16478"/>
                  </a:lnTo>
                  <a:lnTo>
                    <a:pt x="2992" y="16426"/>
                  </a:lnTo>
                  <a:lnTo>
                    <a:pt x="2834" y="16321"/>
                  </a:lnTo>
                  <a:lnTo>
                    <a:pt x="2572" y="16059"/>
                  </a:lnTo>
                  <a:lnTo>
                    <a:pt x="2362" y="15744"/>
                  </a:lnTo>
                  <a:lnTo>
                    <a:pt x="2257" y="15429"/>
                  </a:lnTo>
                  <a:lnTo>
                    <a:pt x="2152" y="15114"/>
                  </a:lnTo>
                  <a:lnTo>
                    <a:pt x="2100" y="14589"/>
                  </a:lnTo>
                  <a:lnTo>
                    <a:pt x="2047" y="13487"/>
                  </a:lnTo>
                  <a:lnTo>
                    <a:pt x="2047" y="12595"/>
                  </a:lnTo>
                  <a:lnTo>
                    <a:pt x="2047" y="10601"/>
                  </a:lnTo>
                  <a:lnTo>
                    <a:pt x="2100" y="9131"/>
                  </a:lnTo>
                  <a:lnTo>
                    <a:pt x="2152" y="8292"/>
                  </a:lnTo>
                  <a:lnTo>
                    <a:pt x="2205" y="7872"/>
                  </a:lnTo>
                  <a:lnTo>
                    <a:pt x="2362" y="7505"/>
                  </a:lnTo>
                  <a:lnTo>
                    <a:pt x="2572" y="7137"/>
                  </a:lnTo>
                  <a:lnTo>
                    <a:pt x="2677" y="6980"/>
                  </a:lnTo>
                  <a:lnTo>
                    <a:pt x="2834" y="6822"/>
                  </a:lnTo>
                  <a:lnTo>
                    <a:pt x="2992" y="6717"/>
                  </a:lnTo>
                  <a:lnTo>
                    <a:pt x="3202" y="6665"/>
                  </a:lnTo>
                  <a:lnTo>
                    <a:pt x="3464" y="6612"/>
                  </a:lnTo>
                  <a:lnTo>
                    <a:pt x="3726" y="6560"/>
                  </a:lnTo>
                  <a:close/>
                  <a:moveTo>
                    <a:pt x="5458" y="0"/>
                  </a:moveTo>
                  <a:lnTo>
                    <a:pt x="5458" y="6245"/>
                  </a:lnTo>
                  <a:lnTo>
                    <a:pt x="5143" y="5825"/>
                  </a:lnTo>
                  <a:lnTo>
                    <a:pt x="4933" y="5615"/>
                  </a:lnTo>
                  <a:lnTo>
                    <a:pt x="4671" y="5405"/>
                  </a:lnTo>
                  <a:lnTo>
                    <a:pt x="4356" y="5248"/>
                  </a:lnTo>
                  <a:lnTo>
                    <a:pt x="3989" y="5090"/>
                  </a:lnTo>
                  <a:lnTo>
                    <a:pt x="3517" y="5038"/>
                  </a:lnTo>
                  <a:lnTo>
                    <a:pt x="3044" y="4986"/>
                  </a:lnTo>
                  <a:lnTo>
                    <a:pt x="2519" y="5038"/>
                  </a:lnTo>
                  <a:lnTo>
                    <a:pt x="2047" y="5143"/>
                  </a:lnTo>
                  <a:lnTo>
                    <a:pt x="1627" y="5353"/>
                  </a:lnTo>
                  <a:lnTo>
                    <a:pt x="1260" y="5563"/>
                  </a:lnTo>
                  <a:lnTo>
                    <a:pt x="945" y="5878"/>
                  </a:lnTo>
                  <a:lnTo>
                    <a:pt x="683" y="6245"/>
                  </a:lnTo>
                  <a:lnTo>
                    <a:pt x="473" y="6665"/>
                  </a:lnTo>
                  <a:lnTo>
                    <a:pt x="315" y="7085"/>
                  </a:lnTo>
                  <a:lnTo>
                    <a:pt x="210" y="7505"/>
                  </a:lnTo>
                  <a:lnTo>
                    <a:pt x="158" y="8029"/>
                  </a:lnTo>
                  <a:lnTo>
                    <a:pt x="53" y="9289"/>
                  </a:lnTo>
                  <a:lnTo>
                    <a:pt x="0" y="10548"/>
                  </a:lnTo>
                  <a:lnTo>
                    <a:pt x="0" y="11650"/>
                  </a:lnTo>
                  <a:lnTo>
                    <a:pt x="0" y="12962"/>
                  </a:lnTo>
                  <a:lnTo>
                    <a:pt x="53" y="14117"/>
                  </a:lnTo>
                  <a:lnTo>
                    <a:pt x="158" y="15166"/>
                  </a:lnTo>
                  <a:lnTo>
                    <a:pt x="315" y="16006"/>
                  </a:lnTo>
                  <a:lnTo>
                    <a:pt x="420" y="16426"/>
                  </a:lnTo>
                  <a:lnTo>
                    <a:pt x="578" y="16741"/>
                  </a:lnTo>
                  <a:lnTo>
                    <a:pt x="735" y="17056"/>
                  </a:lnTo>
                  <a:lnTo>
                    <a:pt x="945" y="17318"/>
                  </a:lnTo>
                  <a:lnTo>
                    <a:pt x="1207" y="17581"/>
                  </a:lnTo>
                  <a:lnTo>
                    <a:pt x="1470" y="17738"/>
                  </a:lnTo>
                  <a:lnTo>
                    <a:pt x="1785" y="17895"/>
                  </a:lnTo>
                  <a:lnTo>
                    <a:pt x="2152" y="18053"/>
                  </a:lnTo>
                  <a:lnTo>
                    <a:pt x="2519" y="18105"/>
                  </a:lnTo>
                  <a:lnTo>
                    <a:pt x="2939" y="18158"/>
                  </a:lnTo>
                  <a:lnTo>
                    <a:pt x="3517" y="18105"/>
                  </a:lnTo>
                  <a:lnTo>
                    <a:pt x="4041" y="17948"/>
                  </a:lnTo>
                  <a:lnTo>
                    <a:pt x="4461" y="17790"/>
                  </a:lnTo>
                  <a:lnTo>
                    <a:pt x="4829" y="17528"/>
                  </a:lnTo>
                  <a:lnTo>
                    <a:pt x="5091" y="17266"/>
                  </a:lnTo>
                  <a:lnTo>
                    <a:pt x="5301" y="17003"/>
                  </a:lnTo>
                  <a:lnTo>
                    <a:pt x="5616" y="16583"/>
                  </a:lnTo>
                  <a:lnTo>
                    <a:pt x="5616" y="17895"/>
                  </a:lnTo>
                  <a:lnTo>
                    <a:pt x="7505" y="17895"/>
                  </a:lnTo>
                  <a:lnTo>
                    <a:pt x="7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242963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2462429" y="3674552"/>
              <a:ext cx="57925" cy="104725"/>
            </a:xfrm>
            <a:custGeom>
              <a:avLst/>
              <a:gdLst/>
              <a:ahLst/>
              <a:cxnLst/>
              <a:rect l="l" t="t" r="r" b="b"/>
              <a:pathLst>
                <a:path w="7138" h="13173" extrusionOk="0">
                  <a:moveTo>
                    <a:pt x="3936" y="1575"/>
                  </a:moveTo>
                  <a:lnTo>
                    <a:pt x="4146" y="1627"/>
                  </a:lnTo>
                  <a:lnTo>
                    <a:pt x="4356" y="1732"/>
                  </a:lnTo>
                  <a:lnTo>
                    <a:pt x="4566" y="1837"/>
                  </a:lnTo>
                  <a:lnTo>
                    <a:pt x="4829" y="2100"/>
                  </a:lnTo>
                  <a:lnTo>
                    <a:pt x="4986" y="2415"/>
                  </a:lnTo>
                  <a:lnTo>
                    <a:pt x="5143" y="2782"/>
                  </a:lnTo>
                  <a:lnTo>
                    <a:pt x="5196" y="3149"/>
                  </a:lnTo>
                  <a:lnTo>
                    <a:pt x="5248" y="3779"/>
                  </a:lnTo>
                  <a:lnTo>
                    <a:pt x="5248" y="5353"/>
                  </a:lnTo>
                  <a:lnTo>
                    <a:pt x="2047" y="5353"/>
                  </a:lnTo>
                  <a:lnTo>
                    <a:pt x="2047" y="3464"/>
                  </a:lnTo>
                  <a:lnTo>
                    <a:pt x="2100" y="2992"/>
                  </a:lnTo>
                  <a:lnTo>
                    <a:pt x="2205" y="2624"/>
                  </a:lnTo>
                  <a:lnTo>
                    <a:pt x="2310" y="2310"/>
                  </a:lnTo>
                  <a:lnTo>
                    <a:pt x="2415" y="2100"/>
                  </a:lnTo>
                  <a:lnTo>
                    <a:pt x="2572" y="1942"/>
                  </a:lnTo>
                  <a:lnTo>
                    <a:pt x="2782" y="1785"/>
                  </a:lnTo>
                  <a:lnTo>
                    <a:pt x="2992" y="1680"/>
                  </a:lnTo>
                  <a:lnTo>
                    <a:pt x="3307" y="1575"/>
                  </a:lnTo>
                  <a:close/>
                  <a:moveTo>
                    <a:pt x="3464" y="1"/>
                  </a:moveTo>
                  <a:lnTo>
                    <a:pt x="2887" y="53"/>
                  </a:lnTo>
                  <a:lnTo>
                    <a:pt x="2415" y="158"/>
                  </a:lnTo>
                  <a:lnTo>
                    <a:pt x="1942" y="263"/>
                  </a:lnTo>
                  <a:lnTo>
                    <a:pt x="1575" y="473"/>
                  </a:lnTo>
                  <a:lnTo>
                    <a:pt x="1208" y="683"/>
                  </a:lnTo>
                  <a:lnTo>
                    <a:pt x="945" y="945"/>
                  </a:lnTo>
                  <a:lnTo>
                    <a:pt x="683" y="1260"/>
                  </a:lnTo>
                  <a:lnTo>
                    <a:pt x="525" y="1627"/>
                  </a:lnTo>
                  <a:lnTo>
                    <a:pt x="368" y="1995"/>
                  </a:lnTo>
                  <a:lnTo>
                    <a:pt x="210" y="2362"/>
                  </a:lnTo>
                  <a:lnTo>
                    <a:pt x="53" y="3254"/>
                  </a:lnTo>
                  <a:lnTo>
                    <a:pt x="1" y="4199"/>
                  </a:lnTo>
                  <a:lnTo>
                    <a:pt x="1" y="5248"/>
                  </a:lnTo>
                  <a:lnTo>
                    <a:pt x="1" y="8240"/>
                  </a:lnTo>
                  <a:lnTo>
                    <a:pt x="53" y="9919"/>
                  </a:lnTo>
                  <a:lnTo>
                    <a:pt x="105" y="10391"/>
                  </a:lnTo>
                  <a:lnTo>
                    <a:pt x="158" y="10706"/>
                  </a:lnTo>
                  <a:lnTo>
                    <a:pt x="315" y="11179"/>
                  </a:lnTo>
                  <a:lnTo>
                    <a:pt x="473" y="11546"/>
                  </a:lnTo>
                  <a:lnTo>
                    <a:pt x="630" y="11808"/>
                  </a:lnTo>
                  <a:lnTo>
                    <a:pt x="788" y="12071"/>
                  </a:lnTo>
                  <a:lnTo>
                    <a:pt x="998" y="12281"/>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1"/>
                  </a:lnTo>
                  <a:lnTo>
                    <a:pt x="6141" y="12281"/>
                  </a:lnTo>
                  <a:lnTo>
                    <a:pt x="6403" y="12071"/>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4"/>
                  </a:lnTo>
                  <a:lnTo>
                    <a:pt x="4514" y="11336"/>
                  </a:lnTo>
                  <a:lnTo>
                    <a:pt x="4356" y="11389"/>
                  </a:lnTo>
                  <a:lnTo>
                    <a:pt x="4146" y="11493"/>
                  </a:lnTo>
                  <a:lnTo>
                    <a:pt x="3674" y="11546"/>
                  </a:lnTo>
                  <a:lnTo>
                    <a:pt x="3412" y="11493"/>
                  </a:lnTo>
                  <a:lnTo>
                    <a:pt x="3202" y="11493"/>
                  </a:lnTo>
                  <a:lnTo>
                    <a:pt x="2782" y="11336"/>
                  </a:lnTo>
                  <a:lnTo>
                    <a:pt x="2520" y="11074"/>
                  </a:lnTo>
                  <a:lnTo>
                    <a:pt x="2310" y="10811"/>
                  </a:lnTo>
                  <a:lnTo>
                    <a:pt x="2205" y="10496"/>
                  </a:lnTo>
                  <a:lnTo>
                    <a:pt x="2152" y="10234"/>
                  </a:lnTo>
                  <a:lnTo>
                    <a:pt x="2047" y="9709"/>
                  </a:lnTo>
                  <a:lnTo>
                    <a:pt x="2047" y="8555"/>
                  </a:lnTo>
                  <a:lnTo>
                    <a:pt x="2047" y="6980"/>
                  </a:lnTo>
                  <a:lnTo>
                    <a:pt x="7138" y="6980"/>
                  </a:lnTo>
                  <a:lnTo>
                    <a:pt x="7138" y="3936"/>
                  </a:lnTo>
                  <a:lnTo>
                    <a:pt x="7085" y="3254"/>
                  </a:lnTo>
                  <a:lnTo>
                    <a:pt x="7033" y="2782"/>
                  </a:lnTo>
                  <a:lnTo>
                    <a:pt x="6928" y="2310"/>
                  </a:lnTo>
                  <a:lnTo>
                    <a:pt x="6823" y="1890"/>
                  </a:lnTo>
                  <a:lnTo>
                    <a:pt x="6613" y="1522"/>
                  </a:lnTo>
                  <a:lnTo>
                    <a:pt x="6403" y="1208"/>
                  </a:lnTo>
                  <a:lnTo>
                    <a:pt x="6193" y="945"/>
                  </a:lnTo>
                  <a:lnTo>
                    <a:pt x="5931" y="683"/>
                  </a:lnTo>
                  <a:lnTo>
                    <a:pt x="5668" y="525"/>
                  </a:lnTo>
                  <a:lnTo>
                    <a:pt x="5406" y="368"/>
                  </a:lnTo>
                  <a:lnTo>
                    <a:pt x="4881" y="158"/>
                  </a:lnTo>
                  <a:lnTo>
                    <a:pt x="4304"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2536957" y="3674552"/>
              <a:ext cx="59199" cy="102642"/>
            </a:xfrm>
            <a:custGeom>
              <a:avLst/>
              <a:gdLst/>
              <a:ahLst/>
              <a:cxnLst/>
              <a:rect l="l" t="t" r="r" b="b"/>
              <a:pathLst>
                <a:path w="7295" h="12911" extrusionOk="0">
                  <a:moveTo>
                    <a:pt x="4619" y="1"/>
                  </a:moveTo>
                  <a:lnTo>
                    <a:pt x="4094" y="53"/>
                  </a:lnTo>
                  <a:lnTo>
                    <a:pt x="3621" y="158"/>
                  </a:lnTo>
                  <a:lnTo>
                    <a:pt x="3202" y="315"/>
                  </a:lnTo>
                  <a:lnTo>
                    <a:pt x="2834" y="525"/>
                  </a:lnTo>
                  <a:lnTo>
                    <a:pt x="2519" y="735"/>
                  </a:lnTo>
                  <a:lnTo>
                    <a:pt x="2309" y="998"/>
                  </a:lnTo>
                  <a:lnTo>
                    <a:pt x="1942" y="1417"/>
                  </a:lnTo>
                  <a:lnTo>
                    <a:pt x="1942"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100"/>
                  </a:lnTo>
                  <a:lnTo>
                    <a:pt x="5038" y="2415"/>
                  </a:lnTo>
                  <a:lnTo>
                    <a:pt x="5143" y="2887"/>
                  </a:lnTo>
                  <a:lnTo>
                    <a:pt x="5196" y="3412"/>
                  </a:lnTo>
                  <a:lnTo>
                    <a:pt x="5196" y="4619"/>
                  </a:lnTo>
                  <a:lnTo>
                    <a:pt x="5196" y="12910"/>
                  </a:lnTo>
                  <a:lnTo>
                    <a:pt x="7295" y="12910"/>
                  </a:lnTo>
                  <a:lnTo>
                    <a:pt x="7295" y="3989"/>
                  </a:lnTo>
                  <a:lnTo>
                    <a:pt x="7295" y="3307"/>
                  </a:lnTo>
                  <a:lnTo>
                    <a:pt x="7243" y="2624"/>
                  </a:lnTo>
                  <a:lnTo>
                    <a:pt x="7138" y="1942"/>
                  </a:lnTo>
                  <a:lnTo>
                    <a:pt x="7033" y="1627"/>
                  </a:lnTo>
                  <a:lnTo>
                    <a:pt x="6928" y="1313"/>
                  </a:lnTo>
                  <a:lnTo>
                    <a:pt x="6823" y="1050"/>
                  </a:lnTo>
                  <a:lnTo>
                    <a:pt x="6613" y="788"/>
                  </a:lnTo>
                  <a:lnTo>
                    <a:pt x="6403" y="578"/>
                  </a:lnTo>
                  <a:lnTo>
                    <a:pt x="6140"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840719" y="3837678"/>
              <a:ext cx="69424" cy="146868"/>
            </a:xfrm>
            <a:custGeom>
              <a:avLst/>
              <a:gdLst/>
              <a:ahLst/>
              <a:cxnLst/>
              <a:rect l="l" t="t" r="r" b="b"/>
              <a:pathLst>
                <a:path w="8555" h="18474" extrusionOk="0">
                  <a:moveTo>
                    <a:pt x="4513" y="1"/>
                  </a:moveTo>
                  <a:lnTo>
                    <a:pt x="3884" y="53"/>
                  </a:lnTo>
                  <a:lnTo>
                    <a:pt x="3306" y="106"/>
                  </a:lnTo>
                  <a:lnTo>
                    <a:pt x="2782" y="263"/>
                  </a:lnTo>
                  <a:lnTo>
                    <a:pt x="2309" y="421"/>
                  </a:lnTo>
                  <a:lnTo>
                    <a:pt x="1942" y="631"/>
                  </a:lnTo>
                  <a:lnTo>
                    <a:pt x="1575" y="893"/>
                  </a:lnTo>
                  <a:lnTo>
                    <a:pt x="1312" y="1155"/>
                  </a:lnTo>
                  <a:lnTo>
                    <a:pt x="1050" y="1418"/>
                  </a:lnTo>
                  <a:lnTo>
                    <a:pt x="840" y="1680"/>
                  </a:lnTo>
                  <a:lnTo>
                    <a:pt x="682" y="1995"/>
                  </a:lnTo>
                  <a:lnTo>
                    <a:pt x="420" y="2520"/>
                  </a:lnTo>
                  <a:lnTo>
                    <a:pt x="315" y="3045"/>
                  </a:lnTo>
                  <a:lnTo>
                    <a:pt x="210" y="3412"/>
                  </a:lnTo>
                  <a:lnTo>
                    <a:pt x="158" y="3989"/>
                  </a:lnTo>
                  <a:lnTo>
                    <a:pt x="53" y="4934"/>
                  </a:lnTo>
                  <a:lnTo>
                    <a:pt x="53" y="6613"/>
                  </a:lnTo>
                  <a:lnTo>
                    <a:pt x="0" y="9447"/>
                  </a:lnTo>
                  <a:lnTo>
                    <a:pt x="53" y="12176"/>
                  </a:lnTo>
                  <a:lnTo>
                    <a:pt x="105" y="13803"/>
                  </a:lnTo>
                  <a:lnTo>
                    <a:pt x="158" y="14695"/>
                  </a:lnTo>
                  <a:lnTo>
                    <a:pt x="210" y="15220"/>
                  </a:lnTo>
                  <a:lnTo>
                    <a:pt x="368" y="15797"/>
                  </a:lnTo>
                  <a:lnTo>
                    <a:pt x="577" y="16427"/>
                  </a:lnTo>
                  <a:lnTo>
                    <a:pt x="892" y="16952"/>
                  </a:lnTo>
                  <a:lnTo>
                    <a:pt x="1102" y="17214"/>
                  </a:lnTo>
                  <a:lnTo>
                    <a:pt x="1365" y="17476"/>
                  </a:lnTo>
                  <a:lnTo>
                    <a:pt x="1627" y="17686"/>
                  </a:lnTo>
                  <a:lnTo>
                    <a:pt x="1889" y="17896"/>
                  </a:lnTo>
                  <a:lnTo>
                    <a:pt x="2204" y="18054"/>
                  </a:lnTo>
                  <a:lnTo>
                    <a:pt x="2572" y="18211"/>
                  </a:lnTo>
                  <a:lnTo>
                    <a:pt x="2939" y="18316"/>
                  </a:lnTo>
                  <a:lnTo>
                    <a:pt x="3411" y="18421"/>
                  </a:lnTo>
                  <a:lnTo>
                    <a:pt x="3831" y="18474"/>
                  </a:lnTo>
                  <a:lnTo>
                    <a:pt x="4933" y="18474"/>
                  </a:lnTo>
                  <a:lnTo>
                    <a:pt x="5458" y="18421"/>
                  </a:lnTo>
                  <a:lnTo>
                    <a:pt x="5878" y="18316"/>
                  </a:lnTo>
                  <a:lnTo>
                    <a:pt x="6298" y="18159"/>
                  </a:lnTo>
                  <a:lnTo>
                    <a:pt x="6665" y="18054"/>
                  </a:lnTo>
                  <a:lnTo>
                    <a:pt x="6980" y="17844"/>
                  </a:lnTo>
                  <a:lnTo>
                    <a:pt x="7242" y="17634"/>
                  </a:lnTo>
                  <a:lnTo>
                    <a:pt x="7505" y="17424"/>
                  </a:lnTo>
                  <a:lnTo>
                    <a:pt x="7662" y="17214"/>
                  </a:lnTo>
                  <a:lnTo>
                    <a:pt x="7872" y="17004"/>
                  </a:lnTo>
                  <a:lnTo>
                    <a:pt x="8082" y="16532"/>
                  </a:lnTo>
                  <a:lnTo>
                    <a:pt x="8292" y="16060"/>
                  </a:lnTo>
                  <a:lnTo>
                    <a:pt x="8397" y="15640"/>
                  </a:lnTo>
                  <a:lnTo>
                    <a:pt x="8449" y="15115"/>
                  </a:lnTo>
                  <a:lnTo>
                    <a:pt x="8502" y="14433"/>
                  </a:lnTo>
                  <a:lnTo>
                    <a:pt x="8554" y="11914"/>
                  </a:lnTo>
                  <a:lnTo>
                    <a:pt x="6455" y="11914"/>
                  </a:lnTo>
                  <a:lnTo>
                    <a:pt x="6455" y="14013"/>
                  </a:lnTo>
                  <a:lnTo>
                    <a:pt x="6455" y="14538"/>
                  </a:lnTo>
                  <a:lnTo>
                    <a:pt x="6350" y="14905"/>
                  </a:lnTo>
                  <a:lnTo>
                    <a:pt x="6245" y="15325"/>
                  </a:lnTo>
                  <a:lnTo>
                    <a:pt x="6140" y="15587"/>
                  </a:lnTo>
                  <a:lnTo>
                    <a:pt x="5983" y="15850"/>
                  </a:lnTo>
                  <a:lnTo>
                    <a:pt x="5773" y="16164"/>
                  </a:lnTo>
                  <a:lnTo>
                    <a:pt x="5406" y="16374"/>
                  </a:lnTo>
                  <a:lnTo>
                    <a:pt x="4986" y="16532"/>
                  </a:lnTo>
                  <a:lnTo>
                    <a:pt x="4776" y="16584"/>
                  </a:lnTo>
                  <a:lnTo>
                    <a:pt x="4146" y="16584"/>
                  </a:lnTo>
                  <a:lnTo>
                    <a:pt x="3884" y="16532"/>
                  </a:lnTo>
                  <a:lnTo>
                    <a:pt x="3411" y="16374"/>
                  </a:lnTo>
                  <a:lnTo>
                    <a:pt x="3044" y="16164"/>
                  </a:lnTo>
                  <a:lnTo>
                    <a:pt x="2782" y="15902"/>
                  </a:lnTo>
                  <a:lnTo>
                    <a:pt x="2624" y="15587"/>
                  </a:lnTo>
                  <a:lnTo>
                    <a:pt x="2519" y="15325"/>
                  </a:lnTo>
                  <a:lnTo>
                    <a:pt x="2362" y="14905"/>
                  </a:lnTo>
                  <a:lnTo>
                    <a:pt x="2309" y="13908"/>
                  </a:lnTo>
                  <a:lnTo>
                    <a:pt x="2257" y="12333"/>
                  </a:lnTo>
                  <a:lnTo>
                    <a:pt x="2257" y="9500"/>
                  </a:lnTo>
                  <a:lnTo>
                    <a:pt x="2257" y="6771"/>
                  </a:lnTo>
                  <a:lnTo>
                    <a:pt x="2309" y="5301"/>
                  </a:lnTo>
                  <a:lnTo>
                    <a:pt x="2362" y="4094"/>
                  </a:lnTo>
                  <a:lnTo>
                    <a:pt x="2467" y="3465"/>
                  </a:lnTo>
                  <a:lnTo>
                    <a:pt x="2572" y="3097"/>
                  </a:lnTo>
                  <a:lnTo>
                    <a:pt x="2782" y="2730"/>
                  </a:lnTo>
                  <a:lnTo>
                    <a:pt x="3044" y="2415"/>
                  </a:lnTo>
                  <a:lnTo>
                    <a:pt x="3201" y="2257"/>
                  </a:lnTo>
                  <a:lnTo>
                    <a:pt x="3411" y="2153"/>
                  </a:lnTo>
                  <a:lnTo>
                    <a:pt x="3621" y="2048"/>
                  </a:lnTo>
                  <a:lnTo>
                    <a:pt x="3884" y="1943"/>
                  </a:lnTo>
                  <a:lnTo>
                    <a:pt x="4199" y="1890"/>
                  </a:lnTo>
                  <a:lnTo>
                    <a:pt x="4828" y="1890"/>
                  </a:lnTo>
                  <a:lnTo>
                    <a:pt x="5143" y="1943"/>
                  </a:lnTo>
                  <a:lnTo>
                    <a:pt x="5353" y="2048"/>
                  </a:lnTo>
                  <a:lnTo>
                    <a:pt x="5563" y="2153"/>
                  </a:lnTo>
                  <a:lnTo>
                    <a:pt x="5773" y="2257"/>
                  </a:lnTo>
                  <a:lnTo>
                    <a:pt x="5930" y="2415"/>
                  </a:lnTo>
                  <a:lnTo>
                    <a:pt x="6140" y="2782"/>
                  </a:lnTo>
                  <a:lnTo>
                    <a:pt x="6245" y="3202"/>
                  </a:lnTo>
                  <a:lnTo>
                    <a:pt x="6350" y="3674"/>
                  </a:lnTo>
                  <a:lnTo>
                    <a:pt x="6350" y="4567"/>
                  </a:lnTo>
                  <a:lnTo>
                    <a:pt x="6350" y="5931"/>
                  </a:lnTo>
                  <a:lnTo>
                    <a:pt x="8449" y="5931"/>
                  </a:lnTo>
                  <a:lnTo>
                    <a:pt x="8449" y="4934"/>
                  </a:lnTo>
                  <a:lnTo>
                    <a:pt x="8449" y="4042"/>
                  </a:lnTo>
                  <a:lnTo>
                    <a:pt x="8397" y="3307"/>
                  </a:lnTo>
                  <a:lnTo>
                    <a:pt x="8292" y="2625"/>
                  </a:lnTo>
                  <a:lnTo>
                    <a:pt x="8187" y="2257"/>
                  </a:lnTo>
                  <a:lnTo>
                    <a:pt x="8030" y="1943"/>
                  </a:lnTo>
                  <a:lnTo>
                    <a:pt x="7872" y="1628"/>
                  </a:lnTo>
                  <a:lnTo>
                    <a:pt x="7715" y="1365"/>
                  </a:lnTo>
                  <a:lnTo>
                    <a:pt x="7505" y="1155"/>
                  </a:lnTo>
                  <a:lnTo>
                    <a:pt x="7295" y="946"/>
                  </a:lnTo>
                  <a:lnTo>
                    <a:pt x="6770" y="578"/>
                  </a:lnTo>
                  <a:lnTo>
                    <a:pt x="6245" y="316"/>
                  </a:lnTo>
                  <a:lnTo>
                    <a:pt x="5668" y="158"/>
                  </a:lnTo>
                  <a:lnTo>
                    <a:pt x="5091" y="53"/>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922056" y="3879821"/>
              <a:ext cx="64319" cy="104725"/>
            </a:xfrm>
            <a:custGeom>
              <a:avLst/>
              <a:gdLst/>
              <a:ahLst/>
              <a:cxnLst/>
              <a:rect l="l" t="t" r="r" b="b"/>
              <a:pathLst>
                <a:path w="7926" h="13173" extrusionOk="0">
                  <a:moveTo>
                    <a:pt x="5301" y="5668"/>
                  </a:moveTo>
                  <a:lnTo>
                    <a:pt x="5301" y="8817"/>
                  </a:lnTo>
                  <a:lnTo>
                    <a:pt x="5301" y="9551"/>
                  </a:lnTo>
                  <a:lnTo>
                    <a:pt x="5249" y="9919"/>
                  </a:lnTo>
                  <a:lnTo>
                    <a:pt x="5196" y="10234"/>
                  </a:lnTo>
                  <a:lnTo>
                    <a:pt x="5091" y="10549"/>
                  </a:lnTo>
                  <a:lnTo>
                    <a:pt x="4934" y="10811"/>
                  </a:lnTo>
                  <a:lnTo>
                    <a:pt x="4776" y="11073"/>
                  </a:lnTo>
                  <a:lnTo>
                    <a:pt x="4514" y="11283"/>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1"/>
                  </a:lnTo>
                  <a:lnTo>
                    <a:pt x="2047" y="9289"/>
                  </a:lnTo>
                  <a:lnTo>
                    <a:pt x="2152" y="8817"/>
                  </a:lnTo>
                  <a:lnTo>
                    <a:pt x="2310" y="8449"/>
                  </a:lnTo>
                  <a:lnTo>
                    <a:pt x="2520" y="8135"/>
                  </a:lnTo>
                  <a:lnTo>
                    <a:pt x="2730" y="7820"/>
                  </a:lnTo>
                  <a:lnTo>
                    <a:pt x="2992" y="7557"/>
                  </a:lnTo>
                  <a:lnTo>
                    <a:pt x="3622" y="7032"/>
                  </a:lnTo>
                  <a:lnTo>
                    <a:pt x="4619" y="6298"/>
                  </a:lnTo>
                  <a:lnTo>
                    <a:pt x="5301" y="5668"/>
                  </a:lnTo>
                  <a:close/>
                  <a:moveTo>
                    <a:pt x="3307" y="0"/>
                  </a:moveTo>
                  <a:lnTo>
                    <a:pt x="2835" y="105"/>
                  </a:lnTo>
                  <a:lnTo>
                    <a:pt x="2310" y="210"/>
                  </a:lnTo>
                  <a:lnTo>
                    <a:pt x="1785" y="473"/>
                  </a:lnTo>
                  <a:lnTo>
                    <a:pt x="1575" y="578"/>
                  </a:lnTo>
                  <a:lnTo>
                    <a:pt x="1313" y="787"/>
                  </a:lnTo>
                  <a:lnTo>
                    <a:pt x="1103" y="997"/>
                  </a:lnTo>
                  <a:lnTo>
                    <a:pt x="945" y="1260"/>
                  </a:lnTo>
                  <a:lnTo>
                    <a:pt x="735" y="1522"/>
                  </a:lnTo>
                  <a:lnTo>
                    <a:pt x="630" y="1837"/>
                  </a:lnTo>
                  <a:lnTo>
                    <a:pt x="526" y="2414"/>
                  </a:lnTo>
                  <a:lnTo>
                    <a:pt x="421" y="3149"/>
                  </a:lnTo>
                  <a:lnTo>
                    <a:pt x="421" y="4409"/>
                  </a:lnTo>
                  <a:lnTo>
                    <a:pt x="2310" y="4409"/>
                  </a:lnTo>
                  <a:lnTo>
                    <a:pt x="2257" y="3464"/>
                  </a:lnTo>
                  <a:lnTo>
                    <a:pt x="2257" y="2834"/>
                  </a:lnTo>
                  <a:lnTo>
                    <a:pt x="2310" y="2519"/>
                  </a:lnTo>
                  <a:lnTo>
                    <a:pt x="2415" y="2257"/>
                  </a:lnTo>
                  <a:lnTo>
                    <a:pt x="2625" y="1994"/>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1"/>
                  </a:lnTo>
                  <a:lnTo>
                    <a:pt x="4619" y="4461"/>
                  </a:lnTo>
                  <a:lnTo>
                    <a:pt x="4042" y="4933"/>
                  </a:lnTo>
                  <a:lnTo>
                    <a:pt x="2100" y="6245"/>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5"/>
                  </a:lnTo>
                  <a:lnTo>
                    <a:pt x="893" y="12490"/>
                  </a:lnTo>
                  <a:lnTo>
                    <a:pt x="1313" y="12753"/>
                  </a:lnTo>
                  <a:lnTo>
                    <a:pt x="1628" y="12963"/>
                  </a:lnTo>
                  <a:lnTo>
                    <a:pt x="1995" y="13068"/>
                  </a:lnTo>
                  <a:lnTo>
                    <a:pt x="2415" y="13120"/>
                  </a:lnTo>
                  <a:lnTo>
                    <a:pt x="2835" y="13173"/>
                  </a:lnTo>
                  <a:lnTo>
                    <a:pt x="3412" y="13120"/>
                  </a:lnTo>
                  <a:lnTo>
                    <a:pt x="3937" y="12963"/>
                  </a:lnTo>
                  <a:lnTo>
                    <a:pt x="4357" y="12753"/>
                  </a:lnTo>
                  <a:lnTo>
                    <a:pt x="4671" y="12490"/>
                  </a:lnTo>
                  <a:lnTo>
                    <a:pt x="4934" y="12175"/>
                  </a:lnTo>
                  <a:lnTo>
                    <a:pt x="5144" y="11913"/>
                  </a:lnTo>
                  <a:lnTo>
                    <a:pt x="5459" y="11388"/>
                  </a:lnTo>
                  <a:lnTo>
                    <a:pt x="5459" y="12910"/>
                  </a:lnTo>
                  <a:lnTo>
                    <a:pt x="7925" y="12910"/>
                  </a:lnTo>
                  <a:lnTo>
                    <a:pt x="7768" y="12753"/>
                  </a:lnTo>
                  <a:lnTo>
                    <a:pt x="7610" y="12595"/>
                  </a:lnTo>
                  <a:lnTo>
                    <a:pt x="7505" y="12385"/>
                  </a:lnTo>
                  <a:lnTo>
                    <a:pt x="7453" y="12175"/>
                  </a:lnTo>
                  <a:lnTo>
                    <a:pt x="7400" y="11861"/>
                  </a:lnTo>
                  <a:lnTo>
                    <a:pt x="7348" y="11441"/>
                  </a:lnTo>
                  <a:lnTo>
                    <a:pt x="7348" y="10234"/>
                  </a:lnTo>
                  <a:lnTo>
                    <a:pt x="7348" y="4146"/>
                  </a:lnTo>
                  <a:lnTo>
                    <a:pt x="7295" y="3044"/>
                  </a:lnTo>
                  <a:lnTo>
                    <a:pt x="7295" y="2572"/>
                  </a:lnTo>
                  <a:lnTo>
                    <a:pt x="7243" y="2204"/>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999992" y="3879821"/>
              <a:ext cx="59207" cy="102642"/>
            </a:xfrm>
            <a:custGeom>
              <a:avLst/>
              <a:gdLst/>
              <a:ahLst/>
              <a:cxnLst/>
              <a:rect l="l" t="t" r="r" b="b"/>
              <a:pathLst>
                <a:path w="7296" h="12911" extrusionOk="0">
                  <a:moveTo>
                    <a:pt x="4619" y="0"/>
                  </a:moveTo>
                  <a:lnTo>
                    <a:pt x="4094" y="53"/>
                  </a:lnTo>
                  <a:lnTo>
                    <a:pt x="3622" y="158"/>
                  </a:lnTo>
                  <a:lnTo>
                    <a:pt x="3202" y="315"/>
                  </a:lnTo>
                  <a:lnTo>
                    <a:pt x="2834" y="525"/>
                  </a:lnTo>
                  <a:lnTo>
                    <a:pt x="2519" y="735"/>
                  </a:lnTo>
                  <a:lnTo>
                    <a:pt x="2257" y="997"/>
                  </a:lnTo>
                  <a:lnTo>
                    <a:pt x="1890" y="1417"/>
                  </a:lnTo>
                  <a:lnTo>
                    <a:pt x="1890"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099"/>
                  </a:lnTo>
                  <a:lnTo>
                    <a:pt x="5038" y="2414"/>
                  </a:lnTo>
                  <a:lnTo>
                    <a:pt x="5143" y="2887"/>
                  </a:lnTo>
                  <a:lnTo>
                    <a:pt x="5196" y="3411"/>
                  </a:lnTo>
                  <a:lnTo>
                    <a:pt x="5196" y="4618"/>
                  </a:lnTo>
                  <a:lnTo>
                    <a:pt x="5196" y="12910"/>
                  </a:lnTo>
                  <a:lnTo>
                    <a:pt x="7295" y="12910"/>
                  </a:lnTo>
                  <a:lnTo>
                    <a:pt x="7295" y="3989"/>
                  </a:lnTo>
                  <a:lnTo>
                    <a:pt x="7243" y="3306"/>
                  </a:lnTo>
                  <a:lnTo>
                    <a:pt x="7243" y="2624"/>
                  </a:lnTo>
                  <a:lnTo>
                    <a:pt x="7138" y="1942"/>
                  </a:lnTo>
                  <a:lnTo>
                    <a:pt x="7033" y="1627"/>
                  </a:lnTo>
                  <a:lnTo>
                    <a:pt x="6928" y="1312"/>
                  </a:lnTo>
                  <a:lnTo>
                    <a:pt x="6823" y="1050"/>
                  </a:lnTo>
                  <a:lnTo>
                    <a:pt x="6613" y="787"/>
                  </a:lnTo>
                  <a:lnTo>
                    <a:pt x="6403" y="578"/>
                  </a:lnTo>
                  <a:lnTo>
                    <a:pt x="6141"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071964" y="3879821"/>
              <a:ext cx="64741" cy="104725"/>
            </a:xfrm>
            <a:custGeom>
              <a:avLst/>
              <a:gdLst/>
              <a:ahLst/>
              <a:cxnLst/>
              <a:rect l="l" t="t" r="r" b="b"/>
              <a:pathLst>
                <a:path w="7978" h="13173" extrusionOk="0">
                  <a:moveTo>
                    <a:pt x="5353" y="5668"/>
                  </a:moveTo>
                  <a:lnTo>
                    <a:pt x="5353" y="8817"/>
                  </a:lnTo>
                  <a:lnTo>
                    <a:pt x="5353" y="9551"/>
                  </a:lnTo>
                  <a:lnTo>
                    <a:pt x="5301" y="9919"/>
                  </a:lnTo>
                  <a:lnTo>
                    <a:pt x="5248" y="10234"/>
                  </a:lnTo>
                  <a:lnTo>
                    <a:pt x="5143" y="10549"/>
                  </a:lnTo>
                  <a:lnTo>
                    <a:pt x="4986" y="10811"/>
                  </a:lnTo>
                  <a:lnTo>
                    <a:pt x="4776" y="11073"/>
                  </a:lnTo>
                  <a:lnTo>
                    <a:pt x="4566" y="11283"/>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627" y="578"/>
                  </a:lnTo>
                  <a:lnTo>
                    <a:pt x="1365" y="787"/>
                  </a:lnTo>
                  <a:lnTo>
                    <a:pt x="1155" y="997"/>
                  </a:lnTo>
                  <a:lnTo>
                    <a:pt x="945" y="1260"/>
                  </a:lnTo>
                  <a:lnTo>
                    <a:pt x="788" y="1522"/>
                  </a:lnTo>
                  <a:lnTo>
                    <a:pt x="683" y="1837"/>
                  </a:lnTo>
                  <a:lnTo>
                    <a:pt x="525" y="2414"/>
                  </a:lnTo>
                  <a:lnTo>
                    <a:pt x="473" y="3149"/>
                  </a:lnTo>
                  <a:lnTo>
                    <a:pt x="473" y="4409"/>
                  </a:lnTo>
                  <a:lnTo>
                    <a:pt x="2362" y="4409"/>
                  </a:lnTo>
                  <a:lnTo>
                    <a:pt x="2310" y="3464"/>
                  </a:lnTo>
                  <a:lnTo>
                    <a:pt x="2310" y="2834"/>
                  </a:lnTo>
                  <a:lnTo>
                    <a:pt x="2362" y="2519"/>
                  </a:lnTo>
                  <a:lnTo>
                    <a:pt x="2467" y="2257"/>
                  </a:lnTo>
                  <a:lnTo>
                    <a:pt x="2677" y="1994"/>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5"/>
                  </a:lnTo>
                  <a:lnTo>
                    <a:pt x="945" y="12490"/>
                  </a:lnTo>
                  <a:lnTo>
                    <a:pt x="1365" y="12753"/>
                  </a:lnTo>
                  <a:lnTo>
                    <a:pt x="1680" y="12963"/>
                  </a:lnTo>
                  <a:lnTo>
                    <a:pt x="2047" y="13068"/>
                  </a:lnTo>
                  <a:lnTo>
                    <a:pt x="2467" y="13120"/>
                  </a:lnTo>
                  <a:lnTo>
                    <a:pt x="2887" y="13173"/>
                  </a:lnTo>
                  <a:lnTo>
                    <a:pt x="3464" y="13120"/>
                  </a:lnTo>
                  <a:lnTo>
                    <a:pt x="3989" y="12963"/>
                  </a:lnTo>
                  <a:lnTo>
                    <a:pt x="4409" y="12753"/>
                  </a:lnTo>
                  <a:lnTo>
                    <a:pt x="4724" y="12490"/>
                  </a:lnTo>
                  <a:lnTo>
                    <a:pt x="4986" y="12175"/>
                  </a:lnTo>
                  <a:lnTo>
                    <a:pt x="5196" y="11913"/>
                  </a:lnTo>
                  <a:lnTo>
                    <a:pt x="5511" y="11388"/>
                  </a:lnTo>
                  <a:lnTo>
                    <a:pt x="5511" y="12910"/>
                  </a:lnTo>
                  <a:lnTo>
                    <a:pt x="7977" y="12910"/>
                  </a:lnTo>
                  <a:lnTo>
                    <a:pt x="7820" y="12753"/>
                  </a:lnTo>
                  <a:lnTo>
                    <a:pt x="7662" y="12595"/>
                  </a:lnTo>
                  <a:lnTo>
                    <a:pt x="7557" y="12385"/>
                  </a:lnTo>
                  <a:lnTo>
                    <a:pt x="7453" y="12175"/>
                  </a:lnTo>
                  <a:lnTo>
                    <a:pt x="7400" y="11861"/>
                  </a:lnTo>
                  <a:lnTo>
                    <a:pt x="7400" y="11441"/>
                  </a:lnTo>
                  <a:lnTo>
                    <a:pt x="7348" y="10234"/>
                  </a:lnTo>
                  <a:lnTo>
                    <a:pt x="7348" y="4146"/>
                  </a:lnTo>
                  <a:lnTo>
                    <a:pt x="7348" y="3044"/>
                  </a:lnTo>
                  <a:lnTo>
                    <a:pt x="7348"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148619" y="3840182"/>
              <a:ext cx="60481" cy="144364"/>
            </a:xfrm>
            <a:custGeom>
              <a:avLst/>
              <a:gdLst/>
              <a:ahLst/>
              <a:cxnLst/>
              <a:rect l="l" t="t" r="r" b="b"/>
              <a:pathLst>
                <a:path w="7453" h="18159" extrusionOk="0">
                  <a:moveTo>
                    <a:pt x="3674" y="6561"/>
                  </a:moveTo>
                  <a:lnTo>
                    <a:pt x="3989" y="6613"/>
                  </a:lnTo>
                  <a:lnTo>
                    <a:pt x="4304" y="6666"/>
                  </a:lnTo>
                  <a:lnTo>
                    <a:pt x="4514" y="6771"/>
                  </a:lnTo>
                  <a:lnTo>
                    <a:pt x="4724" y="6928"/>
                  </a:lnTo>
                  <a:lnTo>
                    <a:pt x="4934" y="7138"/>
                  </a:lnTo>
                  <a:lnTo>
                    <a:pt x="5091" y="7348"/>
                  </a:lnTo>
                  <a:lnTo>
                    <a:pt x="5196" y="7663"/>
                  </a:lnTo>
                  <a:lnTo>
                    <a:pt x="5301" y="7978"/>
                  </a:lnTo>
                  <a:lnTo>
                    <a:pt x="5406" y="8660"/>
                  </a:lnTo>
                  <a:lnTo>
                    <a:pt x="5459" y="9552"/>
                  </a:lnTo>
                  <a:lnTo>
                    <a:pt x="5459" y="10497"/>
                  </a:lnTo>
                  <a:lnTo>
                    <a:pt x="5459" y="11599"/>
                  </a:lnTo>
                  <a:lnTo>
                    <a:pt x="5406" y="13750"/>
                  </a:lnTo>
                  <a:lnTo>
                    <a:pt x="5354" y="14590"/>
                  </a:lnTo>
                  <a:lnTo>
                    <a:pt x="5196" y="15272"/>
                  </a:lnTo>
                  <a:lnTo>
                    <a:pt x="5091" y="15587"/>
                  </a:lnTo>
                  <a:lnTo>
                    <a:pt x="4986" y="15849"/>
                  </a:lnTo>
                  <a:lnTo>
                    <a:pt x="4829" y="16059"/>
                  </a:lnTo>
                  <a:lnTo>
                    <a:pt x="4671" y="16217"/>
                  </a:lnTo>
                  <a:lnTo>
                    <a:pt x="4461" y="16374"/>
                  </a:lnTo>
                  <a:lnTo>
                    <a:pt x="4252" y="16479"/>
                  </a:lnTo>
                  <a:lnTo>
                    <a:pt x="3989" y="16532"/>
                  </a:lnTo>
                  <a:lnTo>
                    <a:pt x="3412" y="16532"/>
                  </a:lnTo>
                  <a:lnTo>
                    <a:pt x="3202" y="16479"/>
                  </a:lnTo>
                  <a:lnTo>
                    <a:pt x="2992" y="16427"/>
                  </a:lnTo>
                  <a:lnTo>
                    <a:pt x="2782" y="16322"/>
                  </a:lnTo>
                  <a:lnTo>
                    <a:pt x="2520" y="16059"/>
                  </a:lnTo>
                  <a:lnTo>
                    <a:pt x="2310" y="15745"/>
                  </a:lnTo>
                  <a:lnTo>
                    <a:pt x="2205" y="15430"/>
                  </a:lnTo>
                  <a:lnTo>
                    <a:pt x="2100" y="15115"/>
                  </a:lnTo>
                  <a:lnTo>
                    <a:pt x="2047" y="14590"/>
                  </a:lnTo>
                  <a:lnTo>
                    <a:pt x="1995" y="13488"/>
                  </a:lnTo>
                  <a:lnTo>
                    <a:pt x="1995" y="12596"/>
                  </a:lnTo>
                  <a:lnTo>
                    <a:pt x="1995" y="10602"/>
                  </a:lnTo>
                  <a:lnTo>
                    <a:pt x="2047" y="9132"/>
                  </a:lnTo>
                  <a:lnTo>
                    <a:pt x="2100" y="8292"/>
                  </a:lnTo>
                  <a:lnTo>
                    <a:pt x="2205" y="7873"/>
                  </a:lnTo>
                  <a:lnTo>
                    <a:pt x="2310" y="7505"/>
                  </a:lnTo>
                  <a:lnTo>
                    <a:pt x="2520" y="7138"/>
                  </a:lnTo>
                  <a:lnTo>
                    <a:pt x="2625" y="6980"/>
                  </a:lnTo>
                  <a:lnTo>
                    <a:pt x="2782" y="6823"/>
                  </a:lnTo>
                  <a:lnTo>
                    <a:pt x="2992" y="6718"/>
                  </a:lnTo>
                  <a:lnTo>
                    <a:pt x="3202" y="6666"/>
                  </a:lnTo>
                  <a:lnTo>
                    <a:pt x="3412" y="6613"/>
                  </a:lnTo>
                  <a:lnTo>
                    <a:pt x="3674" y="6561"/>
                  </a:lnTo>
                  <a:close/>
                  <a:moveTo>
                    <a:pt x="5406" y="1"/>
                  </a:moveTo>
                  <a:lnTo>
                    <a:pt x="5406" y="6246"/>
                  </a:lnTo>
                  <a:lnTo>
                    <a:pt x="5091" y="5826"/>
                  </a:lnTo>
                  <a:lnTo>
                    <a:pt x="4881" y="5616"/>
                  </a:lnTo>
                  <a:lnTo>
                    <a:pt x="4619" y="5406"/>
                  </a:lnTo>
                  <a:lnTo>
                    <a:pt x="4304" y="5249"/>
                  </a:lnTo>
                  <a:lnTo>
                    <a:pt x="3937" y="5091"/>
                  </a:lnTo>
                  <a:lnTo>
                    <a:pt x="3517" y="5039"/>
                  </a:lnTo>
                  <a:lnTo>
                    <a:pt x="2992" y="4986"/>
                  </a:lnTo>
                  <a:lnTo>
                    <a:pt x="2520" y="5039"/>
                  </a:lnTo>
                  <a:lnTo>
                    <a:pt x="2047" y="5144"/>
                  </a:lnTo>
                  <a:lnTo>
                    <a:pt x="1628" y="5354"/>
                  </a:lnTo>
                  <a:lnTo>
                    <a:pt x="1260" y="5564"/>
                  </a:lnTo>
                  <a:lnTo>
                    <a:pt x="945" y="5878"/>
                  </a:lnTo>
                  <a:lnTo>
                    <a:pt x="683" y="6246"/>
                  </a:lnTo>
                  <a:lnTo>
                    <a:pt x="421" y="6666"/>
                  </a:lnTo>
                  <a:lnTo>
                    <a:pt x="263" y="7085"/>
                  </a:lnTo>
                  <a:lnTo>
                    <a:pt x="158" y="7505"/>
                  </a:lnTo>
                  <a:lnTo>
                    <a:pt x="106" y="8030"/>
                  </a:lnTo>
                  <a:lnTo>
                    <a:pt x="1" y="9290"/>
                  </a:lnTo>
                  <a:lnTo>
                    <a:pt x="1" y="10549"/>
                  </a:lnTo>
                  <a:lnTo>
                    <a:pt x="1" y="11651"/>
                  </a:lnTo>
                  <a:lnTo>
                    <a:pt x="1" y="12963"/>
                  </a:lnTo>
                  <a:lnTo>
                    <a:pt x="1" y="14118"/>
                  </a:lnTo>
                  <a:lnTo>
                    <a:pt x="106" y="15167"/>
                  </a:lnTo>
                  <a:lnTo>
                    <a:pt x="263" y="16007"/>
                  </a:lnTo>
                  <a:lnTo>
                    <a:pt x="368" y="16427"/>
                  </a:lnTo>
                  <a:lnTo>
                    <a:pt x="526" y="16742"/>
                  </a:lnTo>
                  <a:lnTo>
                    <a:pt x="683" y="17056"/>
                  </a:lnTo>
                  <a:lnTo>
                    <a:pt x="893" y="17319"/>
                  </a:lnTo>
                  <a:lnTo>
                    <a:pt x="1155" y="17581"/>
                  </a:lnTo>
                  <a:lnTo>
                    <a:pt x="1418" y="17739"/>
                  </a:lnTo>
                  <a:lnTo>
                    <a:pt x="1733" y="17896"/>
                  </a:lnTo>
                  <a:lnTo>
                    <a:pt x="2100" y="18054"/>
                  </a:lnTo>
                  <a:lnTo>
                    <a:pt x="2520" y="18106"/>
                  </a:lnTo>
                  <a:lnTo>
                    <a:pt x="2887" y="18159"/>
                  </a:lnTo>
                  <a:lnTo>
                    <a:pt x="3517" y="18106"/>
                  </a:lnTo>
                  <a:lnTo>
                    <a:pt x="3989" y="17949"/>
                  </a:lnTo>
                  <a:lnTo>
                    <a:pt x="4409" y="17791"/>
                  </a:lnTo>
                  <a:lnTo>
                    <a:pt x="4776" y="17529"/>
                  </a:lnTo>
                  <a:lnTo>
                    <a:pt x="5039" y="17266"/>
                  </a:lnTo>
                  <a:lnTo>
                    <a:pt x="5249" y="17004"/>
                  </a:lnTo>
                  <a:lnTo>
                    <a:pt x="5564" y="16584"/>
                  </a:lnTo>
                  <a:lnTo>
                    <a:pt x="5564" y="17896"/>
                  </a:lnTo>
                  <a:lnTo>
                    <a:pt x="7453" y="17896"/>
                  </a:lnTo>
                  <a:lnTo>
                    <a:pt x="7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1227407"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1256792" y="3879821"/>
              <a:ext cx="64741" cy="104725"/>
            </a:xfrm>
            <a:custGeom>
              <a:avLst/>
              <a:gdLst/>
              <a:ahLst/>
              <a:cxnLst/>
              <a:rect l="l" t="t" r="r" b="b"/>
              <a:pathLst>
                <a:path w="7978" h="13173" extrusionOk="0">
                  <a:moveTo>
                    <a:pt x="5353" y="5668"/>
                  </a:moveTo>
                  <a:lnTo>
                    <a:pt x="5353"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1"/>
                  </a:lnTo>
                  <a:lnTo>
                    <a:pt x="2100" y="9289"/>
                  </a:lnTo>
                  <a:lnTo>
                    <a:pt x="2205" y="8817"/>
                  </a:lnTo>
                  <a:lnTo>
                    <a:pt x="2310" y="8449"/>
                  </a:lnTo>
                  <a:lnTo>
                    <a:pt x="2519" y="8135"/>
                  </a:lnTo>
                  <a:lnTo>
                    <a:pt x="2782" y="7820"/>
                  </a:lnTo>
                  <a:lnTo>
                    <a:pt x="3044" y="7557"/>
                  </a:lnTo>
                  <a:lnTo>
                    <a:pt x="3674" y="7032"/>
                  </a:lnTo>
                  <a:lnTo>
                    <a:pt x="4671" y="6298"/>
                  </a:lnTo>
                  <a:lnTo>
                    <a:pt x="5353" y="5668"/>
                  </a:lnTo>
                  <a:close/>
                  <a:moveTo>
                    <a:pt x="3307" y="0"/>
                  </a:moveTo>
                  <a:lnTo>
                    <a:pt x="2834"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41" y="4933"/>
                  </a:lnTo>
                  <a:lnTo>
                    <a:pt x="2152" y="6245"/>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5" y="13120"/>
                  </a:lnTo>
                  <a:lnTo>
                    <a:pt x="2834"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1334728" y="3879821"/>
              <a:ext cx="59199" cy="102642"/>
            </a:xfrm>
            <a:custGeom>
              <a:avLst/>
              <a:gdLst/>
              <a:ahLst/>
              <a:cxnLst/>
              <a:rect l="l" t="t" r="r" b="b"/>
              <a:pathLst>
                <a:path w="7295" h="12911" extrusionOk="0">
                  <a:moveTo>
                    <a:pt x="4671" y="0"/>
                  </a:moveTo>
                  <a:lnTo>
                    <a:pt x="4094" y="53"/>
                  </a:lnTo>
                  <a:lnTo>
                    <a:pt x="3621" y="158"/>
                  </a:lnTo>
                  <a:lnTo>
                    <a:pt x="3201" y="315"/>
                  </a:lnTo>
                  <a:lnTo>
                    <a:pt x="2834"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3" y="1050"/>
                  </a:lnTo>
                  <a:lnTo>
                    <a:pt x="6665" y="787"/>
                  </a:lnTo>
                  <a:lnTo>
                    <a:pt x="6455" y="578"/>
                  </a:lnTo>
                  <a:lnTo>
                    <a:pt x="6193" y="368"/>
                  </a:lnTo>
                  <a:lnTo>
                    <a:pt x="5878" y="210"/>
                  </a:lnTo>
                  <a:lnTo>
                    <a:pt x="5511"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1460356" y="3840182"/>
              <a:ext cx="70706" cy="142281"/>
            </a:xfrm>
            <a:custGeom>
              <a:avLst/>
              <a:gdLst/>
              <a:ahLst/>
              <a:cxnLst/>
              <a:rect l="l" t="t" r="r" b="b"/>
              <a:pathLst>
                <a:path w="8713" h="17897" extrusionOk="0">
                  <a:moveTo>
                    <a:pt x="3727" y="2047"/>
                  </a:moveTo>
                  <a:lnTo>
                    <a:pt x="4619" y="2100"/>
                  </a:lnTo>
                  <a:lnTo>
                    <a:pt x="4986" y="2152"/>
                  </a:lnTo>
                  <a:lnTo>
                    <a:pt x="5249" y="2205"/>
                  </a:lnTo>
                  <a:lnTo>
                    <a:pt x="5458" y="2310"/>
                  </a:lnTo>
                  <a:lnTo>
                    <a:pt x="5668" y="2415"/>
                  </a:lnTo>
                  <a:lnTo>
                    <a:pt x="5931" y="2625"/>
                  </a:lnTo>
                  <a:lnTo>
                    <a:pt x="6141" y="2940"/>
                  </a:lnTo>
                  <a:lnTo>
                    <a:pt x="6298" y="3254"/>
                  </a:lnTo>
                  <a:lnTo>
                    <a:pt x="6403" y="3622"/>
                  </a:lnTo>
                  <a:lnTo>
                    <a:pt x="6456" y="4094"/>
                  </a:lnTo>
                  <a:lnTo>
                    <a:pt x="6508" y="4619"/>
                  </a:lnTo>
                  <a:lnTo>
                    <a:pt x="6508" y="5878"/>
                  </a:lnTo>
                  <a:lnTo>
                    <a:pt x="6561" y="9919"/>
                  </a:lnTo>
                  <a:lnTo>
                    <a:pt x="6508" y="12071"/>
                  </a:lnTo>
                  <a:lnTo>
                    <a:pt x="6456" y="13330"/>
                  </a:lnTo>
                  <a:lnTo>
                    <a:pt x="6403" y="14223"/>
                  </a:lnTo>
                  <a:lnTo>
                    <a:pt x="6246" y="14747"/>
                  </a:lnTo>
                  <a:lnTo>
                    <a:pt x="6088" y="15167"/>
                  </a:lnTo>
                  <a:lnTo>
                    <a:pt x="5826" y="15430"/>
                  </a:lnTo>
                  <a:lnTo>
                    <a:pt x="5511" y="15640"/>
                  </a:lnTo>
                  <a:lnTo>
                    <a:pt x="5091" y="15797"/>
                  </a:lnTo>
                  <a:lnTo>
                    <a:pt x="4671" y="15902"/>
                  </a:lnTo>
                  <a:lnTo>
                    <a:pt x="4199" y="15902"/>
                  </a:lnTo>
                  <a:lnTo>
                    <a:pt x="3727" y="15954"/>
                  </a:lnTo>
                  <a:lnTo>
                    <a:pt x="2257" y="15954"/>
                  </a:lnTo>
                  <a:lnTo>
                    <a:pt x="2257" y="2047"/>
                  </a:lnTo>
                  <a:close/>
                  <a:moveTo>
                    <a:pt x="1" y="1"/>
                  </a:moveTo>
                  <a:lnTo>
                    <a:pt x="1" y="17896"/>
                  </a:lnTo>
                  <a:lnTo>
                    <a:pt x="4724" y="17896"/>
                  </a:lnTo>
                  <a:lnTo>
                    <a:pt x="5406" y="17844"/>
                  </a:lnTo>
                  <a:lnTo>
                    <a:pt x="5983" y="17686"/>
                  </a:lnTo>
                  <a:lnTo>
                    <a:pt x="6561" y="17529"/>
                  </a:lnTo>
                  <a:lnTo>
                    <a:pt x="7085" y="17214"/>
                  </a:lnTo>
                  <a:lnTo>
                    <a:pt x="7348" y="17056"/>
                  </a:lnTo>
                  <a:lnTo>
                    <a:pt x="7558" y="16847"/>
                  </a:lnTo>
                  <a:lnTo>
                    <a:pt x="7768" y="16584"/>
                  </a:lnTo>
                  <a:lnTo>
                    <a:pt x="7977" y="16269"/>
                  </a:lnTo>
                  <a:lnTo>
                    <a:pt x="8187" y="15849"/>
                  </a:lnTo>
                  <a:lnTo>
                    <a:pt x="8345" y="15430"/>
                  </a:lnTo>
                  <a:lnTo>
                    <a:pt x="8450" y="15010"/>
                  </a:lnTo>
                  <a:lnTo>
                    <a:pt x="8555" y="14485"/>
                  </a:lnTo>
                  <a:lnTo>
                    <a:pt x="8660" y="13435"/>
                  </a:lnTo>
                  <a:lnTo>
                    <a:pt x="8660" y="12176"/>
                  </a:lnTo>
                  <a:lnTo>
                    <a:pt x="8712" y="9395"/>
                  </a:lnTo>
                  <a:lnTo>
                    <a:pt x="8712" y="7663"/>
                  </a:lnTo>
                  <a:lnTo>
                    <a:pt x="8712" y="4986"/>
                  </a:lnTo>
                  <a:lnTo>
                    <a:pt x="8660" y="3989"/>
                  </a:lnTo>
                  <a:lnTo>
                    <a:pt x="8607" y="3254"/>
                  </a:lnTo>
                  <a:lnTo>
                    <a:pt x="8450" y="2625"/>
                  </a:lnTo>
                  <a:lnTo>
                    <a:pt x="8292" y="2152"/>
                  </a:lnTo>
                  <a:lnTo>
                    <a:pt x="8082" y="1733"/>
                  </a:lnTo>
                  <a:lnTo>
                    <a:pt x="7820" y="1313"/>
                  </a:lnTo>
                  <a:lnTo>
                    <a:pt x="7400" y="893"/>
                  </a:lnTo>
                  <a:lnTo>
                    <a:pt x="6928" y="526"/>
                  </a:lnTo>
                  <a:lnTo>
                    <a:pt x="6403" y="316"/>
                  </a:lnTo>
                  <a:lnTo>
                    <a:pt x="5878" y="158"/>
                  </a:lnTo>
                  <a:lnTo>
                    <a:pt x="5301" y="53"/>
                  </a:lnTo>
                  <a:lnTo>
                    <a:pt x="4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154936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1581732" y="3879821"/>
              <a:ext cx="61333" cy="136851"/>
            </a:xfrm>
            <a:custGeom>
              <a:avLst/>
              <a:gdLst/>
              <a:ahLst/>
              <a:cxnLst/>
              <a:rect l="l" t="t" r="r" b="b"/>
              <a:pathLst>
                <a:path w="7558" h="17214" extrusionOk="0">
                  <a:moveTo>
                    <a:pt x="3779" y="1417"/>
                  </a:moveTo>
                  <a:lnTo>
                    <a:pt x="4146" y="1470"/>
                  </a:lnTo>
                  <a:lnTo>
                    <a:pt x="4513" y="1575"/>
                  </a:lnTo>
                  <a:lnTo>
                    <a:pt x="4776" y="1785"/>
                  </a:lnTo>
                  <a:lnTo>
                    <a:pt x="5038" y="2047"/>
                  </a:lnTo>
                  <a:lnTo>
                    <a:pt x="5196" y="2309"/>
                  </a:lnTo>
                  <a:lnTo>
                    <a:pt x="5353" y="2677"/>
                  </a:lnTo>
                  <a:lnTo>
                    <a:pt x="5458" y="3097"/>
                  </a:lnTo>
                  <a:lnTo>
                    <a:pt x="5458" y="3516"/>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8"/>
                  </a:lnTo>
                  <a:lnTo>
                    <a:pt x="2519" y="10968"/>
                  </a:lnTo>
                  <a:lnTo>
                    <a:pt x="2362" y="10706"/>
                  </a:lnTo>
                  <a:lnTo>
                    <a:pt x="2257" y="10391"/>
                  </a:lnTo>
                  <a:lnTo>
                    <a:pt x="2204" y="10076"/>
                  </a:lnTo>
                  <a:lnTo>
                    <a:pt x="2152" y="9709"/>
                  </a:lnTo>
                  <a:lnTo>
                    <a:pt x="2099" y="8817"/>
                  </a:lnTo>
                  <a:lnTo>
                    <a:pt x="2099" y="7610"/>
                  </a:lnTo>
                  <a:lnTo>
                    <a:pt x="2099" y="5301"/>
                  </a:lnTo>
                  <a:lnTo>
                    <a:pt x="2099" y="3831"/>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0"/>
                  </a:moveTo>
                  <a:lnTo>
                    <a:pt x="2362" y="53"/>
                  </a:lnTo>
                  <a:lnTo>
                    <a:pt x="2047" y="158"/>
                  </a:lnTo>
                  <a:lnTo>
                    <a:pt x="1732" y="315"/>
                  </a:lnTo>
                  <a:lnTo>
                    <a:pt x="1470" y="420"/>
                  </a:lnTo>
                  <a:lnTo>
                    <a:pt x="1260" y="630"/>
                  </a:lnTo>
                  <a:lnTo>
                    <a:pt x="840" y="997"/>
                  </a:lnTo>
                  <a:lnTo>
                    <a:pt x="577" y="1417"/>
                  </a:lnTo>
                  <a:lnTo>
                    <a:pt x="420" y="1785"/>
                  </a:lnTo>
                  <a:lnTo>
                    <a:pt x="315" y="2099"/>
                  </a:lnTo>
                  <a:lnTo>
                    <a:pt x="263" y="2362"/>
                  </a:lnTo>
                  <a:lnTo>
                    <a:pt x="105" y="2992"/>
                  </a:lnTo>
                  <a:lnTo>
                    <a:pt x="53" y="3831"/>
                  </a:lnTo>
                  <a:lnTo>
                    <a:pt x="53" y="4881"/>
                  </a:lnTo>
                  <a:lnTo>
                    <a:pt x="0" y="6298"/>
                  </a:lnTo>
                  <a:lnTo>
                    <a:pt x="0" y="8292"/>
                  </a:lnTo>
                  <a:lnTo>
                    <a:pt x="53" y="9656"/>
                  </a:lnTo>
                  <a:lnTo>
                    <a:pt x="158" y="10601"/>
                  </a:lnTo>
                  <a:lnTo>
                    <a:pt x="263" y="10968"/>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0"/>
                  </a:lnTo>
                  <a:lnTo>
                    <a:pt x="4933" y="12228"/>
                  </a:lnTo>
                  <a:lnTo>
                    <a:pt x="5248" y="11966"/>
                  </a:lnTo>
                  <a:lnTo>
                    <a:pt x="5511" y="11598"/>
                  </a:lnTo>
                  <a:lnTo>
                    <a:pt x="5511" y="13068"/>
                  </a:lnTo>
                  <a:lnTo>
                    <a:pt x="5458" y="13960"/>
                  </a:lnTo>
                  <a:lnTo>
                    <a:pt x="5406" y="14380"/>
                  </a:lnTo>
                  <a:lnTo>
                    <a:pt x="5301" y="14747"/>
                  </a:lnTo>
                  <a:lnTo>
                    <a:pt x="5091" y="15114"/>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4"/>
                  </a:lnTo>
                  <a:lnTo>
                    <a:pt x="2047" y="14432"/>
                  </a:lnTo>
                  <a:lnTo>
                    <a:pt x="1994" y="13960"/>
                  </a:lnTo>
                  <a:lnTo>
                    <a:pt x="158" y="13960"/>
                  </a:lnTo>
                  <a:lnTo>
                    <a:pt x="158" y="14380"/>
                  </a:lnTo>
                  <a:lnTo>
                    <a:pt x="210" y="14799"/>
                  </a:lnTo>
                  <a:lnTo>
                    <a:pt x="315" y="15219"/>
                  </a:lnTo>
                  <a:lnTo>
                    <a:pt x="473" y="15534"/>
                  </a:lnTo>
                  <a:lnTo>
                    <a:pt x="630" y="15849"/>
                  </a:lnTo>
                  <a:lnTo>
                    <a:pt x="840" y="16111"/>
                  </a:lnTo>
                  <a:lnTo>
                    <a:pt x="1050" y="16321"/>
                  </a:lnTo>
                  <a:lnTo>
                    <a:pt x="1312" y="16531"/>
                  </a:lnTo>
                  <a:lnTo>
                    <a:pt x="1575" y="16689"/>
                  </a:lnTo>
                  <a:lnTo>
                    <a:pt x="1837" y="16846"/>
                  </a:lnTo>
                  <a:lnTo>
                    <a:pt x="2414" y="17056"/>
                  </a:lnTo>
                  <a:lnTo>
                    <a:pt x="3044" y="17161"/>
                  </a:lnTo>
                  <a:lnTo>
                    <a:pt x="3621" y="17213"/>
                  </a:lnTo>
                  <a:lnTo>
                    <a:pt x="4041" y="17161"/>
                  </a:lnTo>
                  <a:lnTo>
                    <a:pt x="4566" y="17108"/>
                  </a:lnTo>
                  <a:lnTo>
                    <a:pt x="5091" y="17004"/>
                  </a:lnTo>
                  <a:lnTo>
                    <a:pt x="5668" y="16846"/>
                  </a:lnTo>
                  <a:lnTo>
                    <a:pt x="6193" y="16584"/>
                  </a:lnTo>
                  <a:lnTo>
                    <a:pt x="6455" y="16374"/>
                  </a:lnTo>
                  <a:lnTo>
                    <a:pt x="6665" y="16216"/>
                  </a:lnTo>
                  <a:lnTo>
                    <a:pt x="6875" y="15954"/>
                  </a:lnTo>
                  <a:lnTo>
                    <a:pt x="7032" y="15692"/>
                  </a:lnTo>
                  <a:lnTo>
                    <a:pt x="7190" y="15429"/>
                  </a:lnTo>
                  <a:lnTo>
                    <a:pt x="7347" y="15114"/>
                  </a:lnTo>
                  <a:lnTo>
                    <a:pt x="7452" y="14589"/>
                  </a:lnTo>
                  <a:lnTo>
                    <a:pt x="7557" y="14012"/>
                  </a:lnTo>
                  <a:lnTo>
                    <a:pt x="7557" y="13278"/>
                  </a:lnTo>
                  <a:lnTo>
                    <a:pt x="7557" y="12280"/>
                  </a:lnTo>
                  <a:lnTo>
                    <a:pt x="7557" y="210"/>
                  </a:lnTo>
                  <a:lnTo>
                    <a:pt x="5668" y="210"/>
                  </a:lnTo>
                  <a:lnTo>
                    <a:pt x="5668" y="1365"/>
                  </a:lnTo>
                  <a:lnTo>
                    <a:pt x="5406" y="945"/>
                  </a:lnTo>
                  <a:lnTo>
                    <a:pt x="5196" y="735"/>
                  </a:lnTo>
                  <a:lnTo>
                    <a:pt x="4933" y="525"/>
                  </a:lnTo>
                  <a:lnTo>
                    <a:pt x="4618" y="315"/>
                  </a:lnTo>
                  <a:lnTo>
                    <a:pt x="4199" y="158"/>
                  </a:lnTo>
                  <a:lnTo>
                    <a:pt x="3726" y="53"/>
                  </a:ln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1660943"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1687771" y="3854373"/>
              <a:ext cx="44300" cy="130173"/>
            </a:xfrm>
            <a:custGeom>
              <a:avLst/>
              <a:gdLst/>
              <a:ahLst/>
              <a:cxnLst/>
              <a:rect l="l" t="t" r="r" b="b"/>
              <a:pathLst>
                <a:path w="5459" h="16374" extrusionOk="0">
                  <a:moveTo>
                    <a:pt x="1575" y="0"/>
                  </a:moveTo>
                  <a:lnTo>
                    <a:pt x="1575" y="3411"/>
                  </a:lnTo>
                  <a:lnTo>
                    <a:pt x="1" y="3411"/>
                  </a:lnTo>
                  <a:lnTo>
                    <a:pt x="1" y="4933"/>
                  </a:lnTo>
                  <a:lnTo>
                    <a:pt x="1522" y="4933"/>
                  </a:lnTo>
                  <a:lnTo>
                    <a:pt x="1522" y="11965"/>
                  </a:lnTo>
                  <a:lnTo>
                    <a:pt x="1522" y="13382"/>
                  </a:lnTo>
                  <a:lnTo>
                    <a:pt x="1522" y="14222"/>
                  </a:lnTo>
                  <a:lnTo>
                    <a:pt x="1627" y="14747"/>
                  </a:lnTo>
                  <a:lnTo>
                    <a:pt x="1785" y="15167"/>
                  </a:lnTo>
                  <a:lnTo>
                    <a:pt x="1890" y="15376"/>
                  </a:lnTo>
                  <a:lnTo>
                    <a:pt x="2047" y="15586"/>
                  </a:lnTo>
                  <a:lnTo>
                    <a:pt x="2205" y="15796"/>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89"/>
                  </a:lnTo>
                  <a:lnTo>
                    <a:pt x="4094" y="14537"/>
                  </a:lnTo>
                  <a:lnTo>
                    <a:pt x="3884" y="14327"/>
                  </a:lnTo>
                  <a:lnTo>
                    <a:pt x="3779" y="14169"/>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1739731" y="3879821"/>
              <a:ext cx="64733" cy="104725"/>
            </a:xfrm>
            <a:custGeom>
              <a:avLst/>
              <a:gdLst/>
              <a:ahLst/>
              <a:cxnLst/>
              <a:rect l="l" t="t" r="r" b="b"/>
              <a:pathLst>
                <a:path w="7977" h="13173" extrusionOk="0">
                  <a:moveTo>
                    <a:pt x="5353" y="5668"/>
                  </a:moveTo>
                  <a:lnTo>
                    <a:pt x="5353" y="8817"/>
                  </a:lnTo>
                  <a:lnTo>
                    <a:pt x="5300" y="9551"/>
                  </a:lnTo>
                  <a:lnTo>
                    <a:pt x="5248" y="9919"/>
                  </a:lnTo>
                  <a:lnTo>
                    <a:pt x="5196" y="10234"/>
                  </a:lnTo>
                  <a:lnTo>
                    <a:pt x="5091" y="10549"/>
                  </a:lnTo>
                  <a:lnTo>
                    <a:pt x="4986" y="10811"/>
                  </a:lnTo>
                  <a:lnTo>
                    <a:pt x="4776" y="11073"/>
                  </a:lnTo>
                  <a:lnTo>
                    <a:pt x="4513" y="11283"/>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1"/>
                  </a:lnTo>
                  <a:lnTo>
                    <a:pt x="2099" y="9289"/>
                  </a:lnTo>
                  <a:lnTo>
                    <a:pt x="2204" y="8817"/>
                  </a:lnTo>
                  <a:lnTo>
                    <a:pt x="2309" y="8449"/>
                  </a:lnTo>
                  <a:lnTo>
                    <a:pt x="2519" y="8135"/>
                  </a:lnTo>
                  <a:lnTo>
                    <a:pt x="2729" y="7820"/>
                  </a:lnTo>
                  <a:lnTo>
                    <a:pt x="3044" y="7557"/>
                  </a:lnTo>
                  <a:lnTo>
                    <a:pt x="3674" y="7032"/>
                  </a:lnTo>
                  <a:lnTo>
                    <a:pt x="4671" y="6298"/>
                  </a:lnTo>
                  <a:lnTo>
                    <a:pt x="5353" y="5668"/>
                  </a:lnTo>
                  <a:close/>
                  <a:moveTo>
                    <a:pt x="3306" y="0"/>
                  </a:moveTo>
                  <a:lnTo>
                    <a:pt x="2834" y="105"/>
                  </a:lnTo>
                  <a:lnTo>
                    <a:pt x="2362" y="210"/>
                  </a:lnTo>
                  <a:lnTo>
                    <a:pt x="1837" y="473"/>
                  </a:lnTo>
                  <a:lnTo>
                    <a:pt x="1574" y="578"/>
                  </a:lnTo>
                  <a:lnTo>
                    <a:pt x="1365" y="787"/>
                  </a:lnTo>
                  <a:lnTo>
                    <a:pt x="1155" y="997"/>
                  </a:lnTo>
                  <a:lnTo>
                    <a:pt x="945" y="1260"/>
                  </a:lnTo>
                  <a:lnTo>
                    <a:pt x="787" y="1522"/>
                  </a:lnTo>
                  <a:lnTo>
                    <a:pt x="630" y="1837"/>
                  </a:lnTo>
                  <a:lnTo>
                    <a:pt x="525" y="2414"/>
                  </a:lnTo>
                  <a:lnTo>
                    <a:pt x="472" y="3149"/>
                  </a:lnTo>
                  <a:lnTo>
                    <a:pt x="472" y="4409"/>
                  </a:lnTo>
                  <a:lnTo>
                    <a:pt x="2309" y="4409"/>
                  </a:lnTo>
                  <a:lnTo>
                    <a:pt x="2257" y="3464"/>
                  </a:lnTo>
                  <a:lnTo>
                    <a:pt x="2309" y="2834"/>
                  </a:lnTo>
                  <a:lnTo>
                    <a:pt x="2362" y="2519"/>
                  </a:lnTo>
                  <a:lnTo>
                    <a:pt x="2467" y="2257"/>
                  </a:lnTo>
                  <a:lnTo>
                    <a:pt x="2624" y="1994"/>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1"/>
                  </a:lnTo>
                  <a:lnTo>
                    <a:pt x="4671" y="4461"/>
                  </a:lnTo>
                  <a:lnTo>
                    <a:pt x="4041" y="4933"/>
                  </a:lnTo>
                  <a:lnTo>
                    <a:pt x="2152" y="6245"/>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5"/>
                  </a:lnTo>
                  <a:lnTo>
                    <a:pt x="945" y="12490"/>
                  </a:lnTo>
                  <a:lnTo>
                    <a:pt x="1312" y="12753"/>
                  </a:lnTo>
                  <a:lnTo>
                    <a:pt x="1679" y="12963"/>
                  </a:lnTo>
                  <a:lnTo>
                    <a:pt x="2047" y="13068"/>
                  </a:lnTo>
                  <a:lnTo>
                    <a:pt x="2414" y="13120"/>
                  </a:lnTo>
                  <a:lnTo>
                    <a:pt x="2834" y="13173"/>
                  </a:lnTo>
                  <a:lnTo>
                    <a:pt x="3464" y="13120"/>
                  </a:lnTo>
                  <a:lnTo>
                    <a:pt x="3936" y="12963"/>
                  </a:lnTo>
                  <a:lnTo>
                    <a:pt x="4356" y="12753"/>
                  </a:lnTo>
                  <a:lnTo>
                    <a:pt x="4671" y="12490"/>
                  </a:lnTo>
                  <a:lnTo>
                    <a:pt x="4986" y="12175"/>
                  </a:lnTo>
                  <a:lnTo>
                    <a:pt x="5196" y="11913"/>
                  </a:lnTo>
                  <a:lnTo>
                    <a:pt x="5458" y="11388"/>
                  </a:lnTo>
                  <a:lnTo>
                    <a:pt x="5458" y="12910"/>
                  </a:lnTo>
                  <a:lnTo>
                    <a:pt x="7977" y="12910"/>
                  </a:lnTo>
                  <a:lnTo>
                    <a:pt x="7767" y="12753"/>
                  </a:lnTo>
                  <a:lnTo>
                    <a:pt x="7610" y="12595"/>
                  </a:lnTo>
                  <a:lnTo>
                    <a:pt x="7505" y="12385"/>
                  </a:lnTo>
                  <a:lnTo>
                    <a:pt x="7452" y="12175"/>
                  </a:lnTo>
                  <a:lnTo>
                    <a:pt x="7400" y="11861"/>
                  </a:lnTo>
                  <a:lnTo>
                    <a:pt x="7347" y="11441"/>
                  </a:lnTo>
                  <a:lnTo>
                    <a:pt x="7347" y="10234"/>
                  </a:lnTo>
                  <a:lnTo>
                    <a:pt x="7347" y="4146"/>
                  </a:lnTo>
                  <a:lnTo>
                    <a:pt x="7347" y="3044"/>
                  </a:lnTo>
                  <a:lnTo>
                    <a:pt x="7295" y="2572"/>
                  </a:lnTo>
                  <a:lnTo>
                    <a:pt x="7242" y="2204"/>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1817238" y="3840182"/>
              <a:ext cx="17042" cy="142281"/>
            </a:xfrm>
            <a:custGeom>
              <a:avLst/>
              <a:gdLst/>
              <a:ahLst/>
              <a:cxnLst/>
              <a:rect l="l" t="t" r="r" b="b"/>
              <a:pathLst>
                <a:path w="2100" h="17897" extrusionOk="0">
                  <a:moveTo>
                    <a:pt x="0" y="1"/>
                  </a:moveTo>
                  <a:lnTo>
                    <a:pt x="0" y="17896"/>
                  </a:lnTo>
                  <a:lnTo>
                    <a:pt x="2099" y="17896"/>
                  </a:lnTo>
                  <a:lnTo>
                    <a:pt x="2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1895596" y="3837678"/>
              <a:ext cx="71128" cy="146868"/>
            </a:xfrm>
            <a:custGeom>
              <a:avLst/>
              <a:gdLst/>
              <a:ahLst/>
              <a:cxnLst/>
              <a:rect l="l" t="t" r="r" b="b"/>
              <a:pathLst>
                <a:path w="8765" h="18474" extrusionOk="0">
                  <a:moveTo>
                    <a:pt x="4619" y="1"/>
                  </a:moveTo>
                  <a:lnTo>
                    <a:pt x="3884" y="53"/>
                  </a:lnTo>
                  <a:lnTo>
                    <a:pt x="3254" y="158"/>
                  </a:lnTo>
                  <a:lnTo>
                    <a:pt x="2677" y="316"/>
                  </a:lnTo>
                  <a:lnTo>
                    <a:pt x="2205" y="526"/>
                  </a:lnTo>
                  <a:lnTo>
                    <a:pt x="1785" y="788"/>
                  </a:lnTo>
                  <a:lnTo>
                    <a:pt x="1470" y="1103"/>
                  </a:lnTo>
                  <a:lnTo>
                    <a:pt x="1208" y="1418"/>
                  </a:lnTo>
                  <a:lnTo>
                    <a:pt x="998" y="1733"/>
                  </a:lnTo>
                  <a:lnTo>
                    <a:pt x="788" y="2100"/>
                  </a:lnTo>
                  <a:lnTo>
                    <a:pt x="683" y="2467"/>
                  </a:lnTo>
                  <a:lnTo>
                    <a:pt x="525" y="3150"/>
                  </a:lnTo>
                  <a:lnTo>
                    <a:pt x="473" y="3727"/>
                  </a:lnTo>
                  <a:lnTo>
                    <a:pt x="473" y="4199"/>
                  </a:lnTo>
                  <a:lnTo>
                    <a:pt x="473" y="4776"/>
                  </a:lnTo>
                  <a:lnTo>
                    <a:pt x="525" y="5354"/>
                  </a:lnTo>
                  <a:lnTo>
                    <a:pt x="630" y="5879"/>
                  </a:lnTo>
                  <a:lnTo>
                    <a:pt x="840" y="6403"/>
                  </a:lnTo>
                  <a:lnTo>
                    <a:pt x="1103" y="6928"/>
                  </a:lnTo>
                  <a:lnTo>
                    <a:pt x="1470" y="7453"/>
                  </a:lnTo>
                  <a:lnTo>
                    <a:pt x="1942" y="8030"/>
                  </a:lnTo>
                  <a:lnTo>
                    <a:pt x="2520" y="8660"/>
                  </a:lnTo>
                  <a:lnTo>
                    <a:pt x="4934" y="11179"/>
                  </a:lnTo>
                  <a:lnTo>
                    <a:pt x="5616" y="11914"/>
                  </a:lnTo>
                  <a:lnTo>
                    <a:pt x="5931" y="12229"/>
                  </a:lnTo>
                  <a:lnTo>
                    <a:pt x="6141" y="12596"/>
                  </a:lnTo>
                  <a:lnTo>
                    <a:pt x="6350" y="12963"/>
                  </a:lnTo>
                  <a:lnTo>
                    <a:pt x="6508"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2" y="16427"/>
                  </a:lnTo>
                  <a:lnTo>
                    <a:pt x="3149" y="16322"/>
                  </a:lnTo>
                  <a:lnTo>
                    <a:pt x="2939" y="16164"/>
                  </a:lnTo>
                  <a:lnTo>
                    <a:pt x="2782" y="16007"/>
                  </a:lnTo>
                  <a:lnTo>
                    <a:pt x="2520" y="15692"/>
                  </a:lnTo>
                  <a:lnTo>
                    <a:pt x="2362" y="15325"/>
                  </a:lnTo>
                  <a:lnTo>
                    <a:pt x="2257" y="14957"/>
                  </a:lnTo>
                  <a:lnTo>
                    <a:pt x="2205" y="14433"/>
                  </a:lnTo>
                  <a:lnTo>
                    <a:pt x="2152" y="13803"/>
                  </a:lnTo>
                  <a:lnTo>
                    <a:pt x="2152" y="12019"/>
                  </a:lnTo>
                  <a:lnTo>
                    <a:pt x="0" y="12019"/>
                  </a:lnTo>
                  <a:lnTo>
                    <a:pt x="0" y="14013"/>
                  </a:lnTo>
                  <a:lnTo>
                    <a:pt x="53" y="14538"/>
                  </a:lnTo>
                  <a:lnTo>
                    <a:pt x="53" y="15010"/>
                  </a:lnTo>
                  <a:lnTo>
                    <a:pt x="158" y="15482"/>
                  </a:lnTo>
                  <a:lnTo>
                    <a:pt x="315" y="15955"/>
                  </a:lnTo>
                  <a:lnTo>
                    <a:pt x="473" y="16427"/>
                  </a:lnTo>
                  <a:lnTo>
                    <a:pt x="735" y="16847"/>
                  </a:lnTo>
                  <a:lnTo>
                    <a:pt x="1050" y="17214"/>
                  </a:lnTo>
                  <a:lnTo>
                    <a:pt x="1417" y="17581"/>
                  </a:lnTo>
                  <a:lnTo>
                    <a:pt x="1785" y="17844"/>
                  </a:lnTo>
                  <a:lnTo>
                    <a:pt x="2047" y="18001"/>
                  </a:lnTo>
                  <a:lnTo>
                    <a:pt x="2415" y="18159"/>
                  </a:lnTo>
                  <a:lnTo>
                    <a:pt x="2782" y="18264"/>
                  </a:lnTo>
                  <a:lnTo>
                    <a:pt x="3254" y="18369"/>
                  </a:lnTo>
                  <a:lnTo>
                    <a:pt x="3779" y="18474"/>
                  </a:lnTo>
                  <a:lnTo>
                    <a:pt x="4986" y="18474"/>
                  </a:lnTo>
                  <a:lnTo>
                    <a:pt x="5668" y="18369"/>
                  </a:lnTo>
                  <a:lnTo>
                    <a:pt x="6403" y="18106"/>
                  </a:lnTo>
                  <a:lnTo>
                    <a:pt x="6718" y="17949"/>
                  </a:lnTo>
                  <a:lnTo>
                    <a:pt x="7085" y="17739"/>
                  </a:lnTo>
                  <a:lnTo>
                    <a:pt x="7453" y="17529"/>
                  </a:lnTo>
                  <a:lnTo>
                    <a:pt x="7715" y="17214"/>
                  </a:lnTo>
                  <a:lnTo>
                    <a:pt x="8030" y="16847"/>
                  </a:lnTo>
                  <a:lnTo>
                    <a:pt x="8292" y="16479"/>
                  </a:lnTo>
                  <a:lnTo>
                    <a:pt x="8450" y="16007"/>
                  </a:lnTo>
                  <a:lnTo>
                    <a:pt x="8607" y="15482"/>
                  </a:lnTo>
                  <a:lnTo>
                    <a:pt x="8712" y="14852"/>
                  </a:lnTo>
                  <a:lnTo>
                    <a:pt x="8765" y="14170"/>
                  </a:lnTo>
                  <a:lnTo>
                    <a:pt x="8712" y="13488"/>
                  </a:lnTo>
                  <a:lnTo>
                    <a:pt x="8607" y="12806"/>
                  </a:lnTo>
                  <a:lnTo>
                    <a:pt x="8450" y="12281"/>
                  </a:lnTo>
                  <a:lnTo>
                    <a:pt x="8240" y="11756"/>
                  </a:lnTo>
                  <a:lnTo>
                    <a:pt x="7925" y="11231"/>
                  </a:lnTo>
                  <a:lnTo>
                    <a:pt x="7558" y="10707"/>
                  </a:lnTo>
                  <a:lnTo>
                    <a:pt x="7138" y="10182"/>
                  </a:lnTo>
                  <a:lnTo>
                    <a:pt x="6613" y="9657"/>
                  </a:lnTo>
                  <a:lnTo>
                    <a:pt x="4356" y="7295"/>
                  </a:lnTo>
                  <a:lnTo>
                    <a:pt x="3569" y="6403"/>
                  </a:lnTo>
                  <a:lnTo>
                    <a:pt x="3254" y="6036"/>
                  </a:lnTo>
                  <a:lnTo>
                    <a:pt x="2992" y="5669"/>
                  </a:lnTo>
                  <a:lnTo>
                    <a:pt x="2834" y="5301"/>
                  </a:lnTo>
                  <a:lnTo>
                    <a:pt x="2729" y="4934"/>
                  </a:lnTo>
                  <a:lnTo>
                    <a:pt x="2624" y="4514"/>
                  </a:lnTo>
                  <a:lnTo>
                    <a:pt x="2624" y="4042"/>
                  </a:lnTo>
                  <a:lnTo>
                    <a:pt x="2624" y="3517"/>
                  </a:lnTo>
                  <a:lnTo>
                    <a:pt x="2729" y="3150"/>
                  </a:lnTo>
                  <a:lnTo>
                    <a:pt x="2834" y="2782"/>
                  </a:lnTo>
                  <a:lnTo>
                    <a:pt x="3097" y="2467"/>
                  </a:lnTo>
                  <a:lnTo>
                    <a:pt x="3202" y="2310"/>
                  </a:lnTo>
                  <a:lnTo>
                    <a:pt x="3412" y="2205"/>
                  </a:lnTo>
                  <a:lnTo>
                    <a:pt x="3622" y="2048"/>
                  </a:lnTo>
                  <a:lnTo>
                    <a:pt x="3884" y="1995"/>
                  </a:lnTo>
                  <a:lnTo>
                    <a:pt x="4146" y="1943"/>
                  </a:lnTo>
                  <a:lnTo>
                    <a:pt x="5039" y="1943"/>
                  </a:lnTo>
                  <a:lnTo>
                    <a:pt x="5458" y="2100"/>
                  </a:lnTo>
                  <a:lnTo>
                    <a:pt x="5773" y="2310"/>
                  </a:lnTo>
                  <a:lnTo>
                    <a:pt x="5983" y="2520"/>
                  </a:lnTo>
                  <a:lnTo>
                    <a:pt x="6141" y="2782"/>
                  </a:lnTo>
                  <a:lnTo>
                    <a:pt x="6246" y="2992"/>
                  </a:lnTo>
                  <a:lnTo>
                    <a:pt x="6350" y="3360"/>
                  </a:lnTo>
                  <a:lnTo>
                    <a:pt x="6403" y="3937"/>
                  </a:lnTo>
                  <a:lnTo>
                    <a:pt x="6455" y="5564"/>
                  </a:lnTo>
                  <a:lnTo>
                    <a:pt x="8397" y="5564"/>
                  </a:lnTo>
                  <a:lnTo>
                    <a:pt x="8397" y="3937"/>
                  </a:lnTo>
                  <a:lnTo>
                    <a:pt x="8345" y="2835"/>
                  </a:lnTo>
                  <a:lnTo>
                    <a:pt x="8292" y="2467"/>
                  </a:lnTo>
                  <a:lnTo>
                    <a:pt x="8187" y="2100"/>
                  </a:lnTo>
                  <a:lnTo>
                    <a:pt x="8082" y="1785"/>
                  </a:lnTo>
                  <a:lnTo>
                    <a:pt x="7872" y="1470"/>
                  </a:lnTo>
                  <a:lnTo>
                    <a:pt x="7558" y="1050"/>
                  </a:lnTo>
                  <a:lnTo>
                    <a:pt x="7190"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1979067"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8" y="2414"/>
                  </a:lnTo>
                  <a:lnTo>
                    <a:pt x="5196" y="2782"/>
                  </a:lnTo>
                  <a:lnTo>
                    <a:pt x="5248" y="3149"/>
                  </a:lnTo>
                  <a:lnTo>
                    <a:pt x="5301" y="3779"/>
                  </a:lnTo>
                  <a:lnTo>
                    <a:pt x="5301" y="5353"/>
                  </a:lnTo>
                  <a:lnTo>
                    <a:pt x="2100" y="5353"/>
                  </a:lnTo>
                  <a:lnTo>
                    <a:pt x="2100" y="3464"/>
                  </a:lnTo>
                  <a:lnTo>
                    <a:pt x="2152" y="2992"/>
                  </a:lnTo>
                  <a:lnTo>
                    <a:pt x="2257" y="2624"/>
                  </a:lnTo>
                  <a:lnTo>
                    <a:pt x="2362" y="2309"/>
                  </a:lnTo>
                  <a:lnTo>
                    <a:pt x="2467" y="2099"/>
                  </a:lnTo>
                  <a:lnTo>
                    <a:pt x="2624" y="1942"/>
                  </a:lnTo>
                  <a:lnTo>
                    <a:pt x="2834" y="1785"/>
                  </a:lnTo>
                  <a:lnTo>
                    <a:pt x="3044" y="1680"/>
                  </a:lnTo>
                  <a:lnTo>
                    <a:pt x="3359" y="1575"/>
                  </a:lnTo>
                  <a:close/>
                  <a:moveTo>
                    <a:pt x="3517" y="0"/>
                  </a:moveTo>
                  <a:lnTo>
                    <a:pt x="2939" y="53"/>
                  </a:lnTo>
                  <a:lnTo>
                    <a:pt x="2414" y="158"/>
                  </a:lnTo>
                  <a:lnTo>
                    <a:pt x="1995" y="263"/>
                  </a:lnTo>
                  <a:lnTo>
                    <a:pt x="1575" y="473"/>
                  </a:lnTo>
                  <a:lnTo>
                    <a:pt x="1260" y="683"/>
                  </a:lnTo>
                  <a:lnTo>
                    <a:pt x="998"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525" y="11546"/>
                  </a:lnTo>
                  <a:lnTo>
                    <a:pt x="683" y="11808"/>
                  </a:lnTo>
                  <a:lnTo>
                    <a:pt x="840" y="12070"/>
                  </a:lnTo>
                  <a:lnTo>
                    <a:pt x="1050" y="12280"/>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0"/>
                  </a:lnTo>
                  <a:lnTo>
                    <a:pt x="6193" y="12280"/>
                  </a:lnTo>
                  <a:lnTo>
                    <a:pt x="6403" y="12070"/>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3"/>
                  </a:lnTo>
                  <a:lnTo>
                    <a:pt x="4566" y="11336"/>
                  </a:lnTo>
                  <a:lnTo>
                    <a:pt x="4409" y="11388"/>
                  </a:lnTo>
                  <a:lnTo>
                    <a:pt x="4199" y="11493"/>
                  </a:lnTo>
                  <a:lnTo>
                    <a:pt x="3726" y="11546"/>
                  </a:lnTo>
                  <a:lnTo>
                    <a:pt x="3464" y="11493"/>
                  </a:lnTo>
                  <a:lnTo>
                    <a:pt x="3202" y="11493"/>
                  </a:lnTo>
                  <a:lnTo>
                    <a:pt x="2834" y="11336"/>
                  </a:lnTo>
                  <a:lnTo>
                    <a:pt x="2572" y="11073"/>
                  </a:lnTo>
                  <a:lnTo>
                    <a:pt x="2362" y="10811"/>
                  </a:lnTo>
                  <a:lnTo>
                    <a:pt x="2257" y="10496"/>
                  </a:lnTo>
                  <a:lnTo>
                    <a:pt x="2152" y="10234"/>
                  </a:lnTo>
                  <a:lnTo>
                    <a:pt x="2100" y="9709"/>
                  </a:lnTo>
                  <a:lnTo>
                    <a:pt x="2047" y="8554"/>
                  </a:lnTo>
                  <a:lnTo>
                    <a:pt x="2100" y="6980"/>
                  </a:lnTo>
                  <a:lnTo>
                    <a:pt x="7190" y="6980"/>
                  </a:lnTo>
                  <a:lnTo>
                    <a:pt x="7190" y="3936"/>
                  </a:lnTo>
                  <a:lnTo>
                    <a:pt x="7138"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2054017" y="3879821"/>
              <a:ext cx="43448" cy="102642"/>
            </a:xfrm>
            <a:custGeom>
              <a:avLst/>
              <a:gdLst/>
              <a:ahLst/>
              <a:cxnLst/>
              <a:rect l="l" t="t" r="r" b="b"/>
              <a:pathLst>
                <a:path w="5354" h="12911" extrusionOk="0">
                  <a:moveTo>
                    <a:pt x="4986" y="0"/>
                  </a:moveTo>
                  <a:lnTo>
                    <a:pt x="4619" y="53"/>
                  </a:lnTo>
                  <a:lnTo>
                    <a:pt x="4252" y="105"/>
                  </a:lnTo>
                  <a:lnTo>
                    <a:pt x="3989" y="210"/>
                  </a:lnTo>
                  <a:lnTo>
                    <a:pt x="3674" y="368"/>
                  </a:lnTo>
                  <a:lnTo>
                    <a:pt x="3464" y="525"/>
                  </a:lnTo>
                  <a:lnTo>
                    <a:pt x="2992" y="892"/>
                  </a:lnTo>
                  <a:lnTo>
                    <a:pt x="2625" y="1312"/>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1"/>
                  </a:lnTo>
                  <a:lnTo>
                    <a:pt x="2625" y="3149"/>
                  </a:lnTo>
                  <a:lnTo>
                    <a:pt x="2887" y="2834"/>
                  </a:lnTo>
                  <a:lnTo>
                    <a:pt x="3202" y="2572"/>
                  </a:lnTo>
                  <a:lnTo>
                    <a:pt x="3569" y="2362"/>
                  </a:lnTo>
                  <a:lnTo>
                    <a:pt x="3937" y="2257"/>
                  </a:lnTo>
                  <a:lnTo>
                    <a:pt x="4304" y="2204"/>
                  </a:lnTo>
                  <a:lnTo>
                    <a:pt x="4671" y="2152"/>
                  </a:lnTo>
                  <a:lnTo>
                    <a:pt x="5354" y="2152"/>
                  </a:lnTo>
                  <a:lnTo>
                    <a:pt x="5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104695" y="3881491"/>
              <a:ext cx="64319" cy="100973"/>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217837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2211164" y="3879821"/>
              <a:ext cx="58355" cy="104725"/>
            </a:xfrm>
            <a:custGeom>
              <a:avLst/>
              <a:gdLst/>
              <a:ahLst/>
              <a:cxnLst/>
              <a:rect l="l" t="t" r="r" b="b"/>
              <a:pathLst>
                <a:path w="7191" h="13173" extrusionOk="0">
                  <a:moveTo>
                    <a:pt x="3097" y="0"/>
                  </a:moveTo>
                  <a:lnTo>
                    <a:pt x="2520" y="105"/>
                  </a:lnTo>
                  <a:lnTo>
                    <a:pt x="2047" y="263"/>
                  </a:lnTo>
                  <a:lnTo>
                    <a:pt x="1628" y="420"/>
                  </a:lnTo>
                  <a:lnTo>
                    <a:pt x="1260" y="683"/>
                  </a:lnTo>
                  <a:lnTo>
                    <a:pt x="945" y="997"/>
                  </a:lnTo>
                  <a:lnTo>
                    <a:pt x="735" y="1312"/>
                  </a:lnTo>
                  <a:lnTo>
                    <a:pt x="525" y="1732"/>
                  </a:lnTo>
                  <a:lnTo>
                    <a:pt x="368" y="2204"/>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0"/>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0"/>
                  </a:lnTo>
                  <a:lnTo>
                    <a:pt x="6298" y="12175"/>
                  </a:lnTo>
                  <a:lnTo>
                    <a:pt x="6561" y="11861"/>
                  </a:lnTo>
                  <a:lnTo>
                    <a:pt x="6771" y="11546"/>
                  </a:lnTo>
                  <a:lnTo>
                    <a:pt x="6875" y="11178"/>
                  </a:lnTo>
                  <a:lnTo>
                    <a:pt x="7033" y="10759"/>
                  </a:lnTo>
                  <a:lnTo>
                    <a:pt x="7138" y="9971"/>
                  </a:lnTo>
                  <a:lnTo>
                    <a:pt x="7190" y="9079"/>
                  </a:lnTo>
                  <a:lnTo>
                    <a:pt x="7190" y="8187"/>
                  </a:lnTo>
                  <a:lnTo>
                    <a:pt x="5301" y="8187"/>
                  </a:lnTo>
                  <a:lnTo>
                    <a:pt x="5249" y="8974"/>
                  </a:lnTo>
                  <a:lnTo>
                    <a:pt x="5249" y="9604"/>
                  </a:lnTo>
                  <a:lnTo>
                    <a:pt x="5144" y="10181"/>
                  </a:lnTo>
                  <a:lnTo>
                    <a:pt x="5039" y="10654"/>
                  </a:lnTo>
                  <a:lnTo>
                    <a:pt x="4829" y="11073"/>
                  </a:lnTo>
                  <a:lnTo>
                    <a:pt x="4671" y="11178"/>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19"/>
                  </a:lnTo>
                  <a:lnTo>
                    <a:pt x="2362" y="2309"/>
                  </a:lnTo>
                  <a:lnTo>
                    <a:pt x="2467" y="2099"/>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4"/>
                  </a:lnTo>
                  <a:lnTo>
                    <a:pt x="5091" y="2362"/>
                  </a:lnTo>
                  <a:lnTo>
                    <a:pt x="5196" y="2834"/>
                  </a:lnTo>
                  <a:lnTo>
                    <a:pt x="5249" y="3411"/>
                  </a:lnTo>
                  <a:lnTo>
                    <a:pt x="5301" y="4828"/>
                  </a:lnTo>
                  <a:lnTo>
                    <a:pt x="7190" y="4828"/>
                  </a:lnTo>
                  <a:lnTo>
                    <a:pt x="7190" y="3884"/>
                  </a:lnTo>
                  <a:lnTo>
                    <a:pt x="7138" y="2992"/>
                  </a:lnTo>
                  <a:lnTo>
                    <a:pt x="7033" y="2204"/>
                  </a:lnTo>
                  <a:lnTo>
                    <a:pt x="6928" y="1837"/>
                  </a:lnTo>
                  <a:lnTo>
                    <a:pt x="6771" y="1470"/>
                  </a:lnTo>
                  <a:lnTo>
                    <a:pt x="6613" y="1155"/>
                  </a:lnTo>
                  <a:lnTo>
                    <a:pt x="6351" y="840"/>
                  </a:lnTo>
                  <a:lnTo>
                    <a:pt x="6088" y="630"/>
                  </a:lnTo>
                  <a:lnTo>
                    <a:pt x="5721" y="420"/>
                  </a:lnTo>
                  <a:lnTo>
                    <a:pt x="5354"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2283988"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9" y="2414"/>
                  </a:lnTo>
                  <a:lnTo>
                    <a:pt x="5144" y="2782"/>
                  </a:lnTo>
                  <a:lnTo>
                    <a:pt x="5249" y="3149"/>
                  </a:lnTo>
                  <a:lnTo>
                    <a:pt x="5249" y="3779"/>
                  </a:lnTo>
                  <a:lnTo>
                    <a:pt x="5249" y="5353"/>
                  </a:lnTo>
                  <a:lnTo>
                    <a:pt x="2047" y="5353"/>
                  </a:lnTo>
                  <a:lnTo>
                    <a:pt x="2100" y="3464"/>
                  </a:lnTo>
                  <a:lnTo>
                    <a:pt x="2152" y="2992"/>
                  </a:lnTo>
                  <a:lnTo>
                    <a:pt x="2205" y="2624"/>
                  </a:lnTo>
                  <a:lnTo>
                    <a:pt x="2362" y="2309"/>
                  </a:lnTo>
                  <a:lnTo>
                    <a:pt x="2467" y="2099"/>
                  </a:lnTo>
                  <a:lnTo>
                    <a:pt x="2625" y="1942"/>
                  </a:lnTo>
                  <a:lnTo>
                    <a:pt x="2782" y="1785"/>
                  </a:lnTo>
                  <a:lnTo>
                    <a:pt x="3044" y="1680"/>
                  </a:lnTo>
                  <a:lnTo>
                    <a:pt x="3359" y="1575"/>
                  </a:lnTo>
                  <a:close/>
                  <a:moveTo>
                    <a:pt x="3517" y="0"/>
                  </a:moveTo>
                  <a:lnTo>
                    <a:pt x="2939" y="53"/>
                  </a:lnTo>
                  <a:lnTo>
                    <a:pt x="2415" y="158"/>
                  </a:lnTo>
                  <a:lnTo>
                    <a:pt x="1995" y="263"/>
                  </a:lnTo>
                  <a:lnTo>
                    <a:pt x="1575" y="473"/>
                  </a:lnTo>
                  <a:lnTo>
                    <a:pt x="1260" y="683"/>
                  </a:lnTo>
                  <a:lnTo>
                    <a:pt x="945" y="945"/>
                  </a:lnTo>
                  <a:lnTo>
                    <a:pt x="735" y="1260"/>
                  </a:lnTo>
                  <a:lnTo>
                    <a:pt x="525" y="1627"/>
                  </a:lnTo>
                  <a:lnTo>
                    <a:pt x="368" y="1994"/>
                  </a:lnTo>
                  <a:lnTo>
                    <a:pt x="263" y="2362"/>
                  </a:lnTo>
                  <a:lnTo>
                    <a:pt x="106" y="3254"/>
                  </a:lnTo>
                  <a:lnTo>
                    <a:pt x="53" y="4199"/>
                  </a:lnTo>
                  <a:lnTo>
                    <a:pt x="1" y="5248"/>
                  </a:lnTo>
                  <a:lnTo>
                    <a:pt x="53" y="8240"/>
                  </a:lnTo>
                  <a:lnTo>
                    <a:pt x="106" y="9919"/>
                  </a:lnTo>
                  <a:lnTo>
                    <a:pt x="158" y="10391"/>
                  </a:lnTo>
                  <a:lnTo>
                    <a:pt x="211" y="10706"/>
                  </a:lnTo>
                  <a:lnTo>
                    <a:pt x="368" y="11178"/>
                  </a:lnTo>
                  <a:lnTo>
                    <a:pt x="473" y="11546"/>
                  </a:lnTo>
                  <a:lnTo>
                    <a:pt x="683" y="11808"/>
                  </a:lnTo>
                  <a:lnTo>
                    <a:pt x="840" y="12070"/>
                  </a:lnTo>
                  <a:lnTo>
                    <a:pt x="1050" y="12280"/>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3"/>
                  </a:lnTo>
                  <a:lnTo>
                    <a:pt x="4566" y="11336"/>
                  </a:lnTo>
                  <a:lnTo>
                    <a:pt x="4409" y="11388"/>
                  </a:lnTo>
                  <a:lnTo>
                    <a:pt x="4199" y="11493"/>
                  </a:lnTo>
                  <a:lnTo>
                    <a:pt x="3674" y="11546"/>
                  </a:lnTo>
                  <a:lnTo>
                    <a:pt x="3464" y="11493"/>
                  </a:lnTo>
                  <a:lnTo>
                    <a:pt x="3202" y="11493"/>
                  </a:lnTo>
                  <a:lnTo>
                    <a:pt x="2835"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6" y="1522"/>
                  </a:lnTo>
                  <a:lnTo>
                    <a:pt x="6456" y="1207"/>
                  </a:lnTo>
                  <a:lnTo>
                    <a:pt x="6246" y="945"/>
                  </a:lnTo>
                  <a:lnTo>
                    <a:pt x="5983" y="683"/>
                  </a:lnTo>
                  <a:lnTo>
                    <a:pt x="5721" y="525"/>
                  </a:lnTo>
                  <a:lnTo>
                    <a:pt x="5459"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283251" y="3600704"/>
              <a:ext cx="438226" cy="428903"/>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597967" y="3634921"/>
              <a:ext cx="79227" cy="85113"/>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277295" y="3594869"/>
              <a:ext cx="450147" cy="440573"/>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521313" y="3886912"/>
              <a:ext cx="46004" cy="97221"/>
            </a:xfrm>
            <a:custGeom>
              <a:avLst/>
              <a:gdLst/>
              <a:ahLst/>
              <a:cxnLst/>
              <a:rect l="l" t="t" r="r" b="b"/>
              <a:pathLst>
                <a:path w="5669" h="12229"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3" y="9971"/>
                  </a:lnTo>
                  <a:lnTo>
                    <a:pt x="5616" y="9552"/>
                  </a:lnTo>
                  <a:lnTo>
                    <a:pt x="5668" y="7872"/>
                  </a:lnTo>
                  <a:lnTo>
                    <a:pt x="4251" y="7872"/>
                  </a:lnTo>
                  <a:lnTo>
                    <a:pt x="4251"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7" y="10496"/>
                  </a:lnTo>
                  <a:lnTo>
                    <a:pt x="1732"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100"/>
                  </a:lnTo>
                  <a:lnTo>
                    <a:pt x="4199" y="2414"/>
                  </a:lnTo>
                  <a:lnTo>
                    <a:pt x="4199" y="3044"/>
                  </a:lnTo>
                  <a:lnTo>
                    <a:pt x="4199" y="3936"/>
                  </a:lnTo>
                  <a:lnTo>
                    <a:pt x="5563" y="3936"/>
                  </a:lnTo>
                  <a:lnTo>
                    <a:pt x="5563" y="2677"/>
                  </a:lnTo>
                  <a:lnTo>
                    <a:pt x="5563" y="2152"/>
                  </a:lnTo>
                  <a:lnTo>
                    <a:pt x="5459" y="1732"/>
                  </a:lnTo>
                  <a:lnTo>
                    <a:pt x="5301" y="1260"/>
                  </a:lnTo>
                  <a:lnTo>
                    <a:pt x="5091" y="893"/>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577104" y="3888582"/>
              <a:ext cx="46426" cy="94295"/>
            </a:xfrm>
            <a:custGeom>
              <a:avLst/>
              <a:gdLst/>
              <a:ahLst/>
              <a:cxnLst/>
              <a:rect l="l" t="t" r="r" b="b"/>
              <a:pathLst>
                <a:path w="5721" h="11861" extrusionOk="0">
                  <a:moveTo>
                    <a:pt x="2415" y="1365"/>
                  </a:moveTo>
                  <a:lnTo>
                    <a:pt x="3044" y="1417"/>
                  </a:lnTo>
                  <a:lnTo>
                    <a:pt x="3412" y="1470"/>
                  </a:lnTo>
                  <a:lnTo>
                    <a:pt x="3726" y="1627"/>
                  </a:lnTo>
                  <a:lnTo>
                    <a:pt x="3884" y="1785"/>
                  </a:lnTo>
                  <a:lnTo>
                    <a:pt x="4041" y="1942"/>
                  </a:lnTo>
                  <a:lnTo>
                    <a:pt x="4146" y="2152"/>
                  </a:lnTo>
                  <a:lnTo>
                    <a:pt x="4199" y="2414"/>
                  </a:lnTo>
                  <a:lnTo>
                    <a:pt x="4251" y="3044"/>
                  </a:lnTo>
                  <a:lnTo>
                    <a:pt x="4304" y="3936"/>
                  </a:lnTo>
                  <a:lnTo>
                    <a:pt x="4304" y="6560"/>
                  </a:lnTo>
                  <a:lnTo>
                    <a:pt x="4304" y="8030"/>
                  </a:lnTo>
                  <a:lnTo>
                    <a:pt x="4251" y="8817"/>
                  </a:lnTo>
                  <a:lnTo>
                    <a:pt x="4199" y="9394"/>
                  </a:lnTo>
                  <a:lnTo>
                    <a:pt x="4094" y="9761"/>
                  </a:lnTo>
                  <a:lnTo>
                    <a:pt x="3989" y="10024"/>
                  </a:lnTo>
                  <a:lnTo>
                    <a:pt x="3831" y="10234"/>
                  </a:lnTo>
                  <a:lnTo>
                    <a:pt x="3622" y="10391"/>
                  </a:lnTo>
                  <a:lnTo>
                    <a:pt x="3359" y="10444"/>
                  </a:lnTo>
                  <a:lnTo>
                    <a:pt x="3044" y="10496"/>
                  </a:lnTo>
                  <a:lnTo>
                    <a:pt x="2415" y="10549"/>
                  </a:lnTo>
                  <a:lnTo>
                    <a:pt x="1470" y="10549"/>
                  </a:lnTo>
                  <a:lnTo>
                    <a:pt x="1470" y="1365"/>
                  </a:lnTo>
                  <a:close/>
                  <a:moveTo>
                    <a:pt x="0" y="0"/>
                  </a:moveTo>
                  <a:lnTo>
                    <a:pt x="0" y="11861"/>
                  </a:lnTo>
                  <a:lnTo>
                    <a:pt x="3097" y="11861"/>
                  </a:lnTo>
                  <a:lnTo>
                    <a:pt x="3517" y="11808"/>
                  </a:lnTo>
                  <a:lnTo>
                    <a:pt x="3936" y="11703"/>
                  </a:lnTo>
                  <a:lnTo>
                    <a:pt x="4304" y="11598"/>
                  </a:lnTo>
                  <a:lnTo>
                    <a:pt x="4671" y="11388"/>
                  </a:lnTo>
                  <a:lnTo>
                    <a:pt x="4986" y="11126"/>
                  </a:lnTo>
                  <a:lnTo>
                    <a:pt x="5248" y="10759"/>
                  </a:lnTo>
                  <a:lnTo>
                    <a:pt x="5353" y="10496"/>
                  </a:lnTo>
                  <a:lnTo>
                    <a:pt x="5511" y="10234"/>
                  </a:lnTo>
                  <a:lnTo>
                    <a:pt x="5616" y="9604"/>
                  </a:lnTo>
                  <a:lnTo>
                    <a:pt x="5668" y="8869"/>
                  </a:lnTo>
                  <a:lnTo>
                    <a:pt x="5721" y="8082"/>
                  </a:lnTo>
                  <a:lnTo>
                    <a:pt x="5721" y="5091"/>
                  </a:lnTo>
                  <a:lnTo>
                    <a:pt x="5721" y="3307"/>
                  </a:lnTo>
                  <a:lnTo>
                    <a:pt x="5668" y="2152"/>
                  </a:lnTo>
                  <a:lnTo>
                    <a:pt x="5563" y="1785"/>
                  </a:lnTo>
                  <a:lnTo>
                    <a:pt x="5458" y="1417"/>
                  </a:lnTo>
                  <a:lnTo>
                    <a:pt x="5301" y="1155"/>
                  </a:lnTo>
                  <a:lnTo>
                    <a:pt x="5143" y="892"/>
                  </a:lnTo>
                  <a:lnTo>
                    <a:pt x="4881" y="578"/>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631190" y="3886912"/>
              <a:ext cx="46856" cy="97221"/>
            </a:xfrm>
            <a:custGeom>
              <a:avLst/>
              <a:gdLst/>
              <a:ahLst/>
              <a:cxnLst/>
              <a:rect l="l" t="t" r="r" b="b"/>
              <a:pathLst>
                <a:path w="5774" h="12229"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7"/>
                  </a:lnTo>
                  <a:lnTo>
                    <a:pt x="420" y="3884"/>
                  </a:lnTo>
                  <a:lnTo>
                    <a:pt x="525" y="4251"/>
                  </a:lnTo>
                  <a:lnTo>
                    <a:pt x="735" y="4566"/>
                  </a:lnTo>
                  <a:lnTo>
                    <a:pt x="945" y="4933"/>
                  </a:lnTo>
                  <a:lnTo>
                    <a:pt x="1260" y="5301"/>
                  </a:lnTo>
                  <a:lnTo>
                    <a:pt x="1627" y="5721"/>
                  </a:lnTo>
                  <a:lnTo>
                    <a:pt x="3254" y="7400"/>
                  </a:lnTo>
                  <a:lnTo>
                    <a:pt x="3726" y="7872"/>
                  </a:lnTo>
                  <a:lnTo>
                    <a:pt x="4041" y="8345"/>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9"/>
                  </a:lnTo>
                  <a:lnTo>
                    <a:pt x="2414" y="10916"/>
                  </a:lnTo>
                  <a:lnTo>
                    <a:pt x="2100" y="10759"/>
                  </a:lnTo>
                  <a:lnTo>
                    <a:pt x="1837" y="10601"/>
                  </a:lnTo>
                  <a:lnTo>
                    <a:pt x="1680" y="10391"/>
                  </a:lnTo>
                  <a:lnTo>
                    <a:pt x="1522" y="10129"/>
                  </a:lnTo>
                  <a:lnTo>
                    <a:pt x="1470" y="9919"/>
                  </a:lnTo>
                  <a:lnTo>
                    <a:pt x="1417" y="9552"/>
                  </a:lnTo>
                  <a:lnTo>
                    <a:pt x="1417" y="7977"/>
                  </a:lnTo>
                  <a:lnTo>
                    <a:pt x="0" y="7977"/>
                  </a:lnTo>
                  <a:lnTo>
                    <a:pt x="0" y="9289"/>
                  </a:lnTo>
                  <a:lnTo>
                    <a:pt x="53" y="9919"/>
                  </a:lnTo>
                  <a:lnTo>
                    <a:pt x="105" y="10234"/>
                  </a:lnTo>
                  <a:lnTo>
                    <a:pt x="210" y="10549"/>
                  </a:lnTo>
                  <a:lnTo>
                    <a:pt x="315" y="10864"/>
                  </a:lnTo>
                  <a:lnTo>
                    <a:pt x="473" y="11126"/>
                  </a:lnTo>
                  <a:lnTo>
                    <a:pt x="683" y="11388"/>
                  </a:lnTo>
                  <a:lnTo>
                    <a:pt x="945" y="11651"/>
                  </a:lnTo>
                  <a:lnTo>
                    <a:pt x="1155" y="11808"/>
                  </a:lnTo>
                  <a:lnTo>
                    <a:pt x="1575" y="12018"/>
                  </a:lnTo>
                  <a:lnTo>
                    <a:pt x="2152" y="12176"/>
                  </a:lnTo>
                  <a:lnTo>
                    <a:pt x="2519" y="12228"/>
                  </a:lnTo>
                  <a:lnTo>
                    <a:pt x="2887" y="12228"/>
                  </a:lnTo>
                  <a:lnTo>
                    <a:pt x="3307" y="12176"/>
                  </a:lnTo>
                  <a:lnTo>
                    <a:pt x="3726" y="12123"/>
                  </a:lnTo>
                  <a:lnTo>
                    <a:pt x="4199" y="11966"/>
                  </a:lnTo>
                  <a:lnTo>
                    <a:pt x="4671" y="11756"/>
                  </a:lnTo>
                  <a:lnTo>
                    <a:pt x="4881" y="11598"/>
                  </a:lnTo>
                  <a:lnTo>
                    <a:pt x="5091" y="11388"/>
                  </a:lnTo>
                  <a:lnTo>
                    <a:pt x="5301" y="11178"/>
                  </a:lnTo>
                  <a:lnTo>
                    <a:pt x="5458" y="10864"/>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9"/>
                  </a:lnTo>
                  <a:lnTo>
                    <a:pt x="2362" y="4251"/>
                  </a:lnTo>
                  <a:lnTo>
                    <a:pt x="1995" y="3726"/>
                  </a:lnTo>
                  <a:lnTo>
                    <a:pt x="1890" y="3517"/>
                  </a:lnTo>
                  <a:lnTo>
                    <a:pt x="1785" y="3254"/>
                  </a:lnTo>
                  <a:lnTo>
                    <a:pt x="1732" y="2992"/>
                  </a:lnTo>
                  <a:lnTo>
                    <a:pt x="1732" y="2677"/>
                  </a:lnTo>
                  <a:lnTo>
                    <a:pt x="1732" y="2310"/>
                  </a:lnTo>
                  <a:lnTo>
                    <a:pt x="1785" y="2100"/>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5"/>
                  </a:lnTo>
                  <a:lnTo>
                    <a:pt x="4199" y="2205"/>
                  </a:lnTo>
                  <a:lnTo>
                    <a:pt x="4199" y="2624"/>
                  </a:lnTo>
                  <a:lnTo>
                    <a:pt x="4251" y="3674"/>
                  </a:lnTo>
                  <a:lnTo>
                    <a:pt x="5563" y="3674"/>
                  </a:lnTo>
                  <a:lnTo>
                    <a:pt x="5563" y="2624"/>
                  </a:lnTo>
                  <a:lnTo>
                    <a:pt x="5511" y="1890"/>
                  </a:lnTo>
                  <a:lnTo>
                    <a:pt x="5406" y="1417"/>
                  </a:lnTo>
                  <a:lnTo>
                    <a:pt x="5196" y="998"/>
                  </a:lnTo>
                  <a:lnTo>
                    <a:pt x="4986" y="683"/>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522165" y="3770095"/>
              <a:ext cx="46856" cy="97213"/>
            </a:xfrm>
            <a:custGeom>
              <a:avLst/>
              <a:gdLst/>
              <a:ahLst/>
              <a:cxnLst/>
              <a:rect l="l" t="t" r="r" b="b"/>
              <a:pathLst>
                <a:path w="5774" h="12228" extrusionOk="0">
                  <a:moveTo>
                    <a:pt x="3044" y="0"/>
                  </a:moveTo>
                  <a:lnTo>
                    <a:pt x="2572" y="53"/>
                  </a:lnTo>
                  <a:lnTo>
                    <a:pt x="2152" y="105"/>
                  </a:lnTo>
                  <a:lnTo>
                    <a:pt x="1785" y="210"/>
                  </a:lnTo>
                  <a:lnTo>
                    <a:pt x="1470" y="368"/>
                  </a:lnTo>
                  <a:lnTo>
                    <a:pt x="1155" y="525"/>
                  </a:lnTo>
                  <a:lnTo>
                    <a:pt x="945" y="735"/>
                  </a:lnTo>
                  <a:lnTo>
                    <a:pt x="788" y="945"/>
                  </a:lnTo>
                  <a:lnTo>
                    <a:pt x="630" y="1155"/>
                  </a:lnTo>
                  <a:lnTo>
                    <a:pt x="420" y="1627"/>
                  </a:lnTo>
                  <a:lnTo>
                    <a:pt x="315" y="2047"/>
                  </a:lnTo>
                  <a:lnTo>
                    <a:pt x="315" y="2467"/>
                  </a:lnTo>
                  <a:lnTo>
                    <a:pt x="263" y="2782"/>
                  </a:lnTo>
                  <a:lnTo>
                    <a:pt x="315" y="3149"/>
                  </a:lnTo>
                  <a:lnTo>
                    <a:pt x="315" y="3516"/>
                  </a:lnTo>
                  <a:lnTo>
                    <a:pt x="420" y="3884"/>
                  </a:lnTo>
                  <a:lnTo>
                    <a:pt x="525" y="4251"/>
                  </a:lnTo>
                  <a:lnTo>
                    <a:pt x="735" y="4566"/>
                  </a:lnTo>
                  <a:lnTo>
                    <a:pt x="945" y="4933"/>
                  </a:lnTo>
                  <a:lnTo>
                    <a:pt x="1260" y="5301"/>
                  </a:lnTo>
                  <a:lnTo>
                    <a:pt x="1627" y="5720"/>
                  </a:lnTo>
                  <a:lnTo>
                    <a:pt x="3254" y="7400"/>
                  </a:lnTo>
                  <a:lnTo>
                    <a:pt x="3727" y="7872"/>
                  </a:lnTo>
                  <a:lnTo>
                    <a:pt x="4042" y="8344"/>
                  </a:lnTo>
                  <a:lnTo>
                    <a:pt x="4199" y="8607"/>
                  </a:lnTo>
                  <a:lnTo>
                    <a:pt x="4251" y="8869"/>
                  </a:lnTo>
                  <a:lnTo>
                    <a:pt x="4356" y="9132"/>
                  </a:lnTo>
                  <a:lnTo>
                    <a:pt x="4356" y="9499"/>
                  </a:lnTo>
                  <a:lnTo>
                    <a:pt x="4304" y="9919"/>
                  </a:lnTo>
                  <a:lnTo>
                    <a:pt x="4199" y="10234"/>
                  </a:lnTo>
                  <a:lnTo>
                    <a:pt x="3989" y="10496"/>
                  </a:lnTo>
                  <a:lnTo>
                    <a:pt x="3779" y="10706"/>
                  </a:lnTo>
                  <a:lnTo>
                    <a:pt x="3517" y="10811"/>
                  </a:lnTo>
                  <a:lnTo>
                    <a:pt x="3307" y="10916"/>
                  </a:lnTo>
                  <a:lnTo>
                    <a:pt x="2835" y="10968"/>
                  </a:lnTo>
                  <a:lnTo>
                    <a:pt x="2415" y="10916"/>
                  </a:lnTo>
                  <a:lnTo>
                    <a:pt x="2100" y="10758"/>
                  </a:lnTo>
                  <a:lnTo>
                    <a:pt x="1837" y="10601"/>
                  </a:lnTo>
                  <a:lnTo>
                    <a:pt x="1680" y="10391"/>
                  </a:lnTo>
                  <a:lnTo>
                    <a:pt x="1523" y="10129"/>
                  </a:lnTo>
                  <a:lnTo>
                    <a:pt x="1470" y="9919"/>
                  </a:lnTo>
                  <a:lnTo>
                    <a:pt x="1418" y="9551"/>
                  </a:lnTo>
                  <a:lnTo>
                    <a:pt x="1418" y="7977"/>
                  </a:lnTo>
                  <a:lnTo>
                    <a:pt x="1" y="7977"/>
                  </a:lnTo>
                  <a:lnTo>
                    <a:pt x="1" y="9289"/>
                  </a:lnTo>
                  <a:lnTo>
                    <a:pt x="53" y="9919"/>
                  </a:lnTo>
                  <a:lnTo>
                    <a:pt x="106" y="10234"/>
                  </a:lnTo>
                  <a:lnTo>
                    <a:pt x="158" y="10549"/>
                  </a:lnTo>
                  <a:lnTo>
                    <a:pt x="315" y="10863"/>
                  </a:lnTo>
                  <a:lnTo>
                    <a:pt x="473" y="11126"/>
                  </a:lnTo>
                  <a:lnTo>
                    <a:pt x="683" y="11388"/>
                  </a:lnTo>
                  <a:lnTo>
                    <a:pt x="945" y="11651"/>
                  </a:lnTo>
                  <a:lnTo>
                    <a:pt x="1155" y="11808"/>
                  </a:lnTo>
                  <a:lnTo>
                    <a:pt x="1575" y="12018"/>
                  </a:lnTo>
                  <a:lnTo>
                    <a:pt x="2152" y="12175"/>
                  </a:lnTo>
                  <a:lnTo>
                    <a:pt x="2520" y="12228"/>
                  </a:lnTo>
                  <a:lnTo>
                    <a:pt x="2887" y="12228"/>
                  </a:lnTo>
                  <a:lnTo>
                    <a:pt x="3307" y="12175"/>
                  </a:lnTo>
                  <a:lnTo>
                    <a:pt x="3727" y="12123"/>
                  </a:lnTo>
                  <a:lnTo>
                    <a:pt x="4199" y="11966"/>
                  </a:lnTo>
                  <a:lnTo>
                    <a:pt x="4671" y="11756"/>
                  </a:lnTo>
                  <a:lnTo>
                    <a:pt x="4881" y="11598"/>
                  </a:lnTo>
                  <a:lnTo>
                    <a:pt x="5091" y="11388"/>
                  </a:lnTo>
                  <a:lnTo>
                    <a:pt x="5301" y="11178"/>
                  </a:lnTo>
                  <a:lnTo>
                    <a:pt x="5458" y="10863"/>
                  </a:lnTo>
                  <a:lnTo>
                    <a:pt x="5563" y="10601"/>
                  </a:lnTo>
                  <a:lnTo>
                    <a:pt x="5668" y="10234"/>
                  </a:lnTo>
                  <a:lnTo>
                    <a:pt x="5773" y="9814"/>
                  </a:lnTo>
                  <a:lnTo>
                    <a:pt x="5773" y="9394"/>
                  </a:lnTo>
                  <a:lnTo>
                    <a:pt x="5773" y="8922"/>
                  </a:lnTo>
                  <a:lnTo>
                    <a:pt x="5668" y="8502"/>
                  </a:lnTo>
                  <a:lnTo>
                    <a:pt x="5563" y="8082"/>
                  </a:lnTo>
                  <a:lnTo>
                    <a:pt x="5458" y="7767"/>
                  </a:lnTo>
                  <a:lnTo>
                    <a:pt x="5249" y="7400"/>
                  </a:lnTo>
                  <a:lnTo>
                    <a:pt x="4986" y="7085"/>
                  </a:lnTo>
                  <a:lnTo>
                    <a:pt x="4356" y="6350"/>
                  </a:lnTo>
                  <a:lnTo>
                    <a:pt x="2887" y="4828"/>
                  </a:lnTo>
                  <a:lnTo>
                    <a:pt x="2362" y="4251"/>
                  </a:lnTo>
                  <a:lnTo>
                    <a:pt x="1995" y="3726"/>
                  </a:lnTo>
                  <a:lnTo>
                    <a:pt x="1837" y="3516"/>
                  </a:lnTo>
                  <a:lnTo>
                    <a:pt x="1785" y="3254"/>
                  </a:lnTo>
                  <a:lnTo>
                    <a:pt x="1732" y="2992"/>
                  </a:lnTo>
                  <a:lnTo>
                    <a:pt x="1732" y="2677"/>
                  </a:lnTo>
                  <a:lnTo>
                    <a:pt x="1732" y="2309"/>
                  </a:lnTo>
                  <a:lnTo>
                    <a:pt x="1785" y="2099"/>
                  </a:lnTo>
                  <a:lnTo>
                    <a:pt x="1890" y="1837"/>
                  </a:lnTo>
                  <a:lnTo>
                    <a:pt x="1995" y="1627"/>
                  </a:lnTo>
                  <a:lnTo>
                    <a:pt x="2257" y="1417"/>
                  </a:lnTo>
                  <a:lnTo>
                    <a:pt x="2520" y="1312"/>
                  </a:lnTo>
                  <a:lnTo>
                    <a:pt x="2939" y="1260"/>
                  </a:lnTo>
                  <a:lnTo>
                    <a:pt x="3307" y="1312"/>
                  </a:lnTo>
                  <a:lnTo>
                    <a:pt x="3569" y="1365"/>
                  </a:lnTo>
                  <a:lnTo>
                    <a:pt x="3779" y="1522"/>
                  </a:lnTo>
                  <a:lnTo>
                    <a:pt x="3937" y="1680"/>
                  </a:lnTo>
                  <a:lnTo>
                    <a:pt x="4042" y="1837"/>
                  </a:lnTo>
                  <a:lnTo>
                    <a:pt x="4146" y="1994"/>
                  </a:lnTo>
                  <a:lnTo>
                    <a:pt x="4199" y="2204"/>
                  </a:lnTo>
                  <a:lnTo>
                    <a:pt x="4199" y="2624"/>
                  </a:lnTo>
                  <a:lnTo>
                    <a:pt x="4251" y="3674"/>
                  </a:lnTo>
                  <a:lnTo>
                    <a:pt x="5563" y="3674"/>
                  </a:lnTo>
                  <a:lnTo>
                    <a:pt x="5511" y="2624"/>
                  </a:lnTo>
                  <a:lnTo>
                    <a:pt x="5511" y="1890"/>
                  </a:lnTo>
                  <a:lnTo>
                    <a:pt x="5406" y="1417"/>
                  </a:lnTo>
                  <a:lnTo>
                    <a:pt x="5196" y="997"/>
                  </a:lnTo>
                  <a:lnTo>
                    <a:pt x="4986" y="682"/>
                  </a:lnTo>
                  <a:lnTo>
                    <a:pt x="4724" y="473"/>
                  </a:lnTo>
                  <a:lnTo>
                    <a:pt x="4461" y="315"/>
                  </a:lnTo>
                  <a:lnTo>
                    <a:pt x="4146" y="158"/>
                  </a:lnTo>
                  <a:lnTo>
                    <a:pt x="3832"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577104" y="3771343"/>
              <a:ext cx="45574" cy="94716"/>
            </a:xfrm>
            <a:custGeom>
              <a:avLst/>
              <a:gdLst/>
              <a:ahLst/>
              <a:cxnLst/>
              <a:rect l="l" t="t" r="r" b="b"/>
              <a:pathLst>
                <a:path w="5616" h="11914" extrusionOk="0">
                  <a:moveTo>
                    <a:pt x="0" y="1"/>
                  </a:moveTo>
                  <a:lnTo>
                    <a:pt x="0" y="11913"/>
                  </a:lnTo>
                  <a:lnTo>
                    <a:pt x="1417" y="11913"/>
                  </a:lnTo>
                  <a:lnTo>
                    <a:pt x="1207" y="1628"/>
                  </a:lnTo>
                  <a:lnTo>
                    <a:pt x="3569" y="11913"/>
                  </a:lnTo>
                  <a:lnTo>
                    <a:pt x="5616" y="11913"/>
                  </a:lnTo>
                  <a:lnTo>
                    <a:pt x="5616"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632464" y="3770095"/>
              <a:ext cx="45582" cy="97213"/>
            </a:xfrm>
            <a:custGeom>
              <a:avLst/>
              <a:gdLst/>
              <a:ahLst/>
              <a:cxnLst/>
              <a:rect l="l" t="t" r="r" b="b"/>
              <a:pathLst>
                <a:path w="5617" h="12228" extrusionOk="0">
                  <a:moveTo>
                    <a:pt x="2940" y="0"/>
                  </a:moveTo>
                  <a:lnTo>
                    <a:pt x="2520" y="53"/>
                  </a:lnTo>
                  <a:lnTo>
                    <a:pt x="2152" y="105"/>
                  </a:lnTo>
                  <a:lnTo>
                    <a:pt x="1785" y="158"/>
                  </a:lnTo>
                  <a:lnTo>
                    <a:pt x="1523" y="263"/>
                  </a:lnTo>
                  <a:lnTo>
                    <a:pt x="1260" y="420"/>
                  </a:lnTo>
                  <a:lnTo>
                    <a:pt x="998" y="578"/>
                  </a:lnTo>
                  <a:lnTo>
                    <a:pt x="683" y="945"/>
                  </a:lnTo>
                  <a:lnTo>
                    <a:pt x="421" y="1312"/>
                  </a:lnTo>
                  <a:lnTo>
                    <a:pt x="263" y="1680"/>
                  </a:lnTo>
                  <a:lnTo>
                    <a:pt x="106" y="2257"/>
                  </a:lnTo>
                  <a:lnTo>
                    <a:pt x="53" y="2677"/>
                  </a:lnTo>
                  <a:lnTo>
                    <a:pt x="1" y="3254"/>
                  </a:lnTo>
                  <a:lnTo>
                    <a:pt x="1" y="6245"/>
                  </a:lnTo>
                  <a:lnTo>
                    <a:pt x="1" y="9132"/>
                  </a:lnTo>
                  <a:lnTo>
                    <a:pt x="53" y="9709"/>
                  </a:lnTo>
                  <a:lnTo>
                    <a:pt x="106" y="10076"/>
                  </a:lnTo>
                  <a:lnTo>
                    <a:pt x="211" y="10444"/>
                  </a:lnTo>
                  <a:lnTo>
                    <a:pt x="368" y="10863"/>
                  </a:lnTo>
                  <a:lnTo>
                    <a:pt x="578" y="11231"/>
                  </a:lnTo>
                  <a:lnTo>
                    <a:pt x="840" y="11546"/>
                  </a:lnTo>
                  <a:lnTo>
                    <a:pt x="1208" y="11808"/>
                  </a:lnTo>
                  <a:lnTo>
                    <a:pt x="1680" y="12018"/>
                  </a:lnTo>
                  <a:lnTo>
                    <a:pt x="2205" y="12175"/>
                  </a:lnTo>
                  <a:lnTo>
                    <a:pt x="2835" y="12228"/>
                  </a:lnTo>
                  <a:lnTo>
                    <a:pt x="3569" y="12175"/>
                  </a:lnTo>
                  <a:lnTo>
                    <a:pt x="4147" y="12018"/>
                  </a:lnTo>
                  <a:lnTo>
                    <a:pt x="4566" y="11808"/>
                  </a:lnTo>
                  <a:lnTo>
                    <a:pt x="4934" y="11546"/>
                  </a:lnTo>
                  <a:lnTo>
                    <a:pt x="5144" y="11231"/>
                  </a:lnTo>
                  <a:lnTo>
                    <a:pt x="5354" y="10916"/>
                  </a:lnTo>
                  <a:lnTo>
                    <a:pt x="5459" y="10601"/>
                  </a:lnTo>
                  <a:lnTo>
                    <a:pt x="5511" y="10339"/>
                  </a:lnTo>
                  <a:lnTo>
                    <a:pt x="5564" y="9971"/>
                  </a:lnTo>
                  <a:lnTo>
                    <a:pt x="5616" y="9551"/>
                  </a:lnTo>
                  <a:lnTo>
                    <a:pt x="5616" y="7872"/>
                  </a:lnTo>
                  <a:lnTo>
                    <a:pt x="4252" y="7872"/>
                  </a:lnTo>
                  <a:lnTo>
                    <a:pt x="4252" y="9289"/>
                  </a:lnTo>
                  <a:lnTo>
                    <a:pt x="4199" y="9866"/>
                  </a:lnTo>
                  <a:lnTo>
                    <a:pt x="4094" y="10129"/>
                  </a:lnTo>
                  <a:lnTo>
                    <a:pt x="4042" y="10286"/>
                  </a:lnTo>
                  <a:lnTo>
                    <a:pt x="3937" y="10496"/>
                  </a:lnTo>
                  <a:lnTo>
                    <a:pt x="3779" y="10654"/>
                  </a:lnTo>
                  <a:lnTo>
                    <a:pt x="3569" y="10811"/>
                  </a:lnTo>
                  <a:lnTo>
                    <a:pt x="3254" y="10916"/>
                  </a:lnTo>
                  <a:lnTo>
                    <a:pt x="2940" y="10968"/>
                  </a:lnTo>
                  <a:lnTo>
                    <a:pt x="2520" y="10916"/>
                  </a:lnTo>
                  <a:lnTo>
                    <a:pt x="2205" y="10811"/>
                  </a:lnTo>
                  <a:lnTo>
                    <a:pt x="1995" y="10706"/>
                  </a:lnTo>
                  <a:lnTo>
                    <a:pt x="1838" y="10496"/>
                  </a:lnTo>
                  <a:lnTo>
                    <a:pt x="1680" y="10339"/>
                  </a:lnTo>
                  <a:lnTo>
                    <a:pt x="1628" y="10129"/>
                  </a:lnTo>
                  <a:lnTo>
                    <a:pt x="1523" y="9866"/>
                  </a:lnTo>
                  <a:lnTo>
                    <a:pt x="1523" y="9184"/>
                  </a:lnTo>
                  <a:lnTo>
                    <a:pt x="1470" y="8187"/>
                  </a:lnTo>
                  <a:lnTo>
                    <a:pt x="1470" y="6298"/>
                  </a:lnTo>
                  <a:lnTo>
                    <a:pt x="1470" y="4461"/>
                  </a:lnTo>
                  <a:lnTo>
                    <a:pt x="1470" y="3516"/>
                  </a:lnTo>
                  <a:lnTo>
                    <a:pt x="1523" y="2729"/>
                  </a:lnTo>
                  <a:lnTo>
                    <a:pt x="1628" y="2309"/>
                  </a:lnTo>
                  <a:lnTo>
                    <a:pt x="1680" y="2047"/>
                  </a:lnTo>
                  <a:lnTo>
                    <a:pt x="1785" y="1837"/>
                  </a:lnTo>
                  <a:lnTo>
                    <a:pt x="1995" y="1575"/>
                  </a:lnTo>
                  <a:lnTo>
                    <a:pt x="2205" y="1417"/>
                  </a:lnTo>
                  <a:lnTo>
                    <a:pt x="2520" y="1312"/>
                  </a:lnTo>
                  <a:lnTo>
                    <a:pt x="2940" y="1260"/>
                  </a:lnTo>
                  <a:lnTo>
                    <a:pt x="3359" y="1312"/>
                  </a:lnTo>
                  <a:lnTo>
                    <a:pt x="3674" y="1417"/>
                  </a:lnTo>
                  <a:lnTo>
                    <a:pt x="3884" y="1627"/>
                  </a:lnTo>
                  <a:lnTo>
                    <a:pt x="4042" y="1837"/>
                  </a:lnTo>
                  <a:lnTo>
                    <a:pt x="4094" y="2099"/>
                  </a:lnTo>
                  <a:lnTo>
                    <a:pt x="4147" y="2414"/>
                  </a:lnTo>
                  <a:lnTo>
                    <a:pt x="4199" y="3044"/>
                  </a:lnTo>
                  <a:lnTo>
                    <a:pt x="4199" y="3936"/>
                  </a:lnTo>
                  <a:lnTo>
                    <a:pt x="5564" y="3936"/>
                  </a:lnTo>
                  <a:lnTo>
                    <a:pt x="5564" y="2677"/>
                  </a:lnTo>
                  <a:lnTo>
                    <a:pt x="5511" y="2152"/>
                  </a:lnTo>
                  <a:lnTo>
                    <a:pt x="5459" y="1732"/>
                  </a:lnTo>
                  <a:lnTo>
                    <a:pt x="5301" y="1260"/>
                  </a:lnTo>
                  <a:lnTo>
                    <a:pt x="5039" y="892"/>
                  </a:lnTo>
                  <a:lnTo>
                    <a:pt x="4776" y="630"/>
                  </a:lnTo>
                  <a:lnTo>
                    <a:pt x="4462" y="368"/>
                  </a:lnTo>
                  <a:lnTo>
                    <a:pt x="4094" y="210"/>
                  </a:lnTo>
                  <a:lnTo>
                    <a:pt x="3727" y="105"/>
                  </a:lnTo>
                  <a:lnTo>
                    <a:pt x="3307" y="53"/>
                  </a:lnTo>
                  <a:lnTo>
                    <a:pt x="2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9" name="Google Shape;159;p4"/>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160" name="Google Shape;160;p4"/>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000_Branding Slide_Yukon_EN">
  <p:cSld name="TITLE_1_7">
    <p:spTree>
      <p:nvGrpSpPr>
        <p:cNvPr id="1" name="Shape 1803"/>
        <p:cNvGrpSpPr/>
        <p:nvPr/>
      </p:nvGrpSpPr>
      <p:grpSpPr>
        <a:xfrm>
          <a:off x="0" y="0"/>
          <a:ext cx="0" cy="0"/>
          <a:chOff x="0" y="0"/>
          <a:chExt cx="0" cy="0"/>
        </a:xfrm>
      </p:grpSpPr>
      <p:pic>
        <p:nvPicPr>
          <p:cNvPr id="1804" name="Google Shape;1804;p31"/>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1805" name="Google Shape;1805;p31"/>
          <p:cNvSpPr/>
          <p:nvPr/>
        </p:nvSpPr>
        <p:spPr>
          <a:xfrm>
            <a:off x="0" y="4248150"/>
            <a:ext cx="9125100" cy="718800"/>
          </a:xfrm>
          <a:prstGeom prst="rect">
            <a:avLst/>
          </a:prstGeom>
          <a:gradFill>
            <a:gsLst>
              <a:gs pos="0">
                <a:srgbClr val="000000">
                  <a:alpha val="0"/>
                </a:srgbClr>
              </a:gs>
              <a:gs pos="26000">
                <a:srgbClr val="000000">
                  <a:alpha val="55686"/>
                </a:srgbClr>
              </a:gs>
              <a:gs pos="100000">
                <a:schemeClr val="dk1"/>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6" name="Google Shape;1806;p31"/>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Yukon, Territory, Canada - Photo: Unsplash</a:t>
            </a:r>
            <a:endParaRPr sz="1400" b="0" i="0" u="none" strike="noStrike" cap="none">
              <a:solidFill>
                <a:srgbClr val="FFFFFF"/>
              </a:solidFill>
              <a:latin typeface="Source Sans Pro"/>
              <a:ea typeface="Source Sans Pro"/>
              <a:cs typeface="Source Sans Pro"/>
              <a:sym typeface="Source Sans Pro"/>
            </a:endParaRPr>
          </a:p>
        </p:txBody>
      </p:sp>
      <p:sp>
        <p:nvSpPr>
          <p:cNvPr id="1807" name="Google Shape;1807;p31"/>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5E8290">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1"/>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9" name="Google Shape;1809;p31"/>
          <p:cNvGrpSpPr/>
          <p:nvPr/>
        </p:nvGrpSpPr>
        <p:grpSpPr>
          <a:xfrm>
            <a:off x="429700" y="1242820"/>
            <a:ext cx="4866194" cy="944324"/>
            <a:chOff x="277298" y="2872865"/>
            <a:chExt cx="2322433" cy="450687"/>
          </a:xfrm>
        </p:grpSpPr>
        <p:sp>
          <p:nvSpPr>
            <p:cNvPr id="1810" name="Google Shape;1810;p31"/>
            <p:cNvSpPr/>
            <p:nvPr/>
          </p:nvSpPr>
          <p:spPr>
            <a:xfrm>
              <a:off x="841590" y="2911275"/>
              <a:ext cx="69531" cy="150232"/>
            </a:xfrm>
            <a:custGeom>
              <a:avLst/>
              <a:gdLst/>
              <a:ahLst/>
              <a:cxnLst/>
              <a:rect l="l" t="t" r="r" b="b"/>
              <a:pathLst>
                <a:path w="8555" h="18473" extrusionOk="0">
                  <a:moveTo>
                    <a:pt x="4513" y="0"/>
                  </a:moveTo>
                  <a:lnTo>
                    <a:pt x="3884" y="53"/>
                  </a:lnTo>
                  <a:lnTo>
                    <a:pt x="3306" y="105"/>
                  </a:lnTo>
                  <a:lnTo>
                    <a:pt x="2782" y="263"/>
                  </a:lnTo>
                  <a:lnTo>
                    <a:pt x="2309" y="420"/>
                  </a:lnTo>
                  <a:lnTo>
                    <a:pt x="1942" y="630"/>
                  </a:lnTo>
                  <a:lnTo>
                    <a:pt x="1575" y="892"/>
                  </a:lnTo>
                  <a:lnTo>
                    <a:pt x="1312" y="1155"/>
                  </a:lnTo>
                  <a:lnTo>
                    <a:pt x="1050" y="1417"/>
                  </a:lnTo>
                  <a:lnTo>
                    <a:pt x="840" y="1679"/>
                  </a:lnTo>
                  <a:lnTo>
                    <a:pt x="682" y="1994"/>
                  </a:lnTo>
                  <a:lnTo>
                    <a:pt x="420" y="2519"/>
                  </a:lnTo>
                  <a:lnTo>
                    <a:pt x="315" y="3044"/>
                  </a:lnTo>
                  <a:lnTo>
                    <a:pt x="210" y="3411"/>
                  </a:lnTo>
                  <a:lnTo>
                    <a:pt x="158" y="3989"/>
                  </a:lnTo>
                  <a:lnTo>
                    <a:pt x="53" y="4933"/>
                  </a:lnTo>
                  <a:lnTo>
                    <a:pt x="53" y="6613"/>
                  </a:lnTo>
                  <a:lnTo>
                    <a:pt x="0" y="9446"/>
                  </a:lnTo>
                  <a:lnTo>
                    <a:pt x="53" y="12175"/>
                  </a:lnTo>
                  <a:lnTo>
                    <a:pt x="105" y="13802"/>
                  </a:lnTo>
                  <a:lnTo>
                    <a:pt x="158" y="14694"/>
                  </a:lnTo>
                  <a:lnTo>
                    <a:pt x="210" y="15219"/>
                  </a:lnTo>
                  <a:lnTo>
                    <a:pt x="368" y="15796"/>
                  </a:lnTo>
                  <a:lnTo>
                    <a:pt x="577" y="16426"/>
                  </a:lnTo>
                  <a:lnTo>
                    <a:pt x="892" y="16951"/>
                  </a:lnTo>
                  <a:lnTo>
                    <a:pt x="1102" y="17213"/>
                  </a:lnTo>
                  <a:lnTo>
                    <a:pt x="1365" y="17476"/>
                  </a:lnTo>
                  <a:lnTo>
                    <a:pt x="1627" y="17686"/>
                  </a:lnTo>
                  <a:lnTo>
                    <a:pt x="1889" y="17896"/>
                  </a:lnTo>
                  <a:lnTo>
                    <a:pt x="2204" y="18053"/>
                  </a:lnTo>
                  <a:lnTo>
                    <a:pt x="2572" y="18210"/>
                  </a:lnTo>
                  <a:lnTo>
                    <a:pt x="2939" y="18315"/>
                  </a:lnTo>
                  <a:lnTo>
                    <a:pt x="3411" y="18420"/>
                  </a:lnTo>
                  <a:lnTo>
                    <a:pt x="3831" y="18473"/>
                  </a:lnTo>
                  <a:lnTo>
                    <a:pt x="4933" y="18473"/>
                  </a:lnTo>
                  <a:lnTo>
                    <a:pt x="5458" y="18420"/>
                  </a:lnTo>
                  <a:lnTo>
                    <a:pt x="5878" y="18315"/>
                  </a:lnTo>
                  <a:lnTo>
                    <a:pt x="6298" y="18158"/>
                  </a:lnTo>
                  <a:lnTo>
                    <a:pt x="6665" y="18053"/>
                  </a:lnTo>
                  <a:lnTo>
                    <a:pt x="6980" y="17843"/>
                  </a:lnTo>
                  <a:lnTo>
                    <a:pt x="7242" y="17633"/>
                  </a:lnTo>
                  <a:lnTo>
                    <a:pt x="7505" y="17423"/>
                  </a:lnTo>
                  <a:lnTo>
                    <a:pt x="7662" y="17213"/>
                  </a:lnTo>
                  <a:lnTo>
                    <a:pt x="7872" y="17003"/>
                  </a:lnTo>
                  <a:lnTo>
                    <a:pt x="8082" y="16531"/>
                  </a:lnTo>
                  <a:lnTo>
                    <a:pt x="8292" y="16059"/>
                  </a:lnTo>
                  <a:lnTo>
                    <a:pt x="8397" y="15639"/>
                  </a:lnTo>
                  <a:lnTo>
                    <a:pt x="8449" y="15114"/>
                  </a:lnTo>
                  <a:lnTo>
                    <a:pt x="8502" y="14432"/>
                  </a:lnTo>
                  <a:lnTo>
                    <a:pt x="8554" y="11913"/>
                  </a:lnTo>
                  <a:lnTo>
                    <a:pt x="6455" y="11913"/>
                  </a:lnTo>
                  <a:lnTo>
                    <a:pt x="6455" y="14012"/>
                  </a:lnTo>
                  <a:lnTo>
                    <a:pt x="6455" y="14537"/>
                  </a:lnTo>
                  <a:lnTo>
                    <a:pt x="6350" y="14904"/>
                  </a:lnTo>
                  <a:lnTo>
                    <a:pt x="6245" y="15324"/>
                  </a:lnTo>
                  <a:lnTo>
                    <a:pt x="6140" y="15586"/>
                  </a:lnTo>
                  <a:lnTo>
                    <a:pt x="5983" y="15849"/>
                  </a:lnTo>
                  <a:lnTo>
                    <a:pt x="5773" y="16164"/>
                  </a:lnTo>
                  <a:lnTo>
                    <a:pt x="5406" y="16374"/>
                  </a:lnTo>
                  <a:lnTo>
                    <a:pt x="4986" y="16531"/>
                  </a:lnTo>
                  <a:lnTo>
                    <a:pt x="4776" y="16584"/>
                  </a:lnTo>
                  <a:lnTo>
                    <a:pt x="4146" y="16584"/>
                  </a:lnTo>
                  <a:lnTo>
                    <a:pt x="3884" y="16531"/>
                  </a:lnTo>
                  <a:lnTo>
                    <a:pt x="3411" y="16374"/>
                  </a:lnTo>
                  <a:lnTo>
                    <a:pt x="3044" y="16164"/>
                  </a:lnTo>
                  <a:lnTo>
                    <a:pt x="2782" y="15901"/>
                  </a:lnTo>
                  <a:lnTo>
                    <a:pt x="2624" y="15586"/>
                  </a:lnTo>
                  <a:lnTo>
                    <a:pt x="2519" y="15324"/>
                  </a:lnTo>
                  <a:lnTo>
                    <a:pt x="2362" y="14904"/>
                  </a:lnTo>
                  <a:lnTo>
                    <a:pt x="2309" y="13907"/>
                  </a:lnTo>
                  <a:lnTo>
                    <a:pt x="2257" y="12333"/>
                  </a:lnTo>
                  <a:lnTo>
                    <a:pt x="2257" y="9499"/>
                  </a:lnTo>
                  <a:lnTo>
                    <a:pt x="2257" y="6770"/>
                  </a:lnTo>
                  <a:lnTo>
                    <a:pt x="2309" y="5301"/>
                  </a:lnTo>
                  <a:lnTo>
                    <a:pt x="2362" y="4094"/>
                  </a:lnTo>
                  <a:lnTo>
                    <a:pt x="2467" y="3464"/>
                  </a:lnTo>
                  <a:lnTo>
                    <a:pt x="2572" y="3096"/>
                  </a:lnTo>
                  <a:lnTo>
                    <a:pt x="2782" y="2729"/>
                  </a:lnTo>
                  <a:lnTo>
                    <a:pt x="3044" y="2414"/>
                  </a:lnTo>
                  <a:lnTo>
                    <a:pt x="3201" y="2257"/>
                  </a:lnTo>
                  <a:lnTo>
                    <a:pt x="3411" y="2152"/>
                  </a:lnTo>
                  <a:lnTo>
                    <a:pt x="3621" y="2047"/>
                  </a:lnTo>
                  <a:lnTo>
                    <a:pt x="3884" y="1942"/>
                  </a:lnTo>
                  <a:lnTo>
                    <a:pt x="4199" y="1889"/>
                  </a:lnTo>
                  <a:lnTo>
                    <a:pt x="4828" y="1889"/>
                  </a:lnTo>
                  <a:lnTo>
                    <a:pt x="5143" y="1942"/>
                  </a:lnTo>
                  <a:lnTo>
                    <a:pt x="5353" y="2047"/>
                  </a:lnTo>
                  <a:lnTo>
                    <a:pt x="5563" y="2152"/>
                  </a:lnTo>
                  <a:lnTo>
                    <a:pt x="5773" y="2257"/>
                  </a:lnTo>
                  <a:lnTo>
                    <a:pt x="5930" y="2414"/>
                  </a:lnTo>
                  <a:lnTo>
                    <a:pt x="6140" y="2782"/>
                  </a:lnTo>
                  <a:lnTo>
                    <a:pt x="6245" y="3201"/>
                  </a:lnTo>
                  <a:lnTo>
                    <a:pt x="6350" y="3674"/>
                  </a:lnTo>
                  <a:lnTo>
                    <a:pt x="6350" y="4566"/>
                  </a:lnTo>
                  <a:lnTo>
                    <a:pt x="6350" y="5930"/>
                  </a:lnTo>
                  <a:lnTo>
                    <a:pt x="8449" y="5930"/>
                  </a:lnTo>
                  <a:lnTo>
                    <a:pt x="8449" y="4933"/>
                  </a:lnTo>
                  <a:lnTo>
                    <a:pt x="8449" y="4041"/>
                  </a:lnTo>
                  <a:lnTo>
                    <a:pt x="8397" y="3306"/>
                  </a:lnTo>
                  <a:lnTo>
                    <a:pt x="8292" y="2624"/>
                  </a:lnTo>
                  <a:lnTo>
                    <a:pt x="8187" y="2257"/>
                  </a:lnTo>
                  <a:lnTo>
                    <a:pt x="8030" y="1942"/>
                  </a:lnTo>
                  <a:lnTo>
                    <a:pt x="7872" y="1627"/>
                  </a:lnTo>
                  <a:lnTo>
                    <a:pt x="7715" y="1365"/>
                  </a:lnTo>
                  <a:lnTo>
                    <a:pt x="7505" y="1155"/>
                  </a:lnTo>
                  <a:lnTo>
                    <a:pt x="7295" y="945"/>
                  </a:lnTo>
                  <a:lnTo>
                    <a:pt x="6770" y="577"/>
                  </a:lnTo>
                  <a:lnTo>
                    <a:pt x="6245" y="315"/>
                  </a:lnTo>
                  <a:lnTo>
                    <a:pt x="5668" y="158"/>
                  </a:lnTo>
                  <a:lnTo>
                    <a:pt x="5091" y="53"/>
                  </a:lnTo>
                  <a:lnTo>
                    <a:pt x="4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11" name="Google Shape;1811;p31"/>
            <p:cNvSpPr/>
            <p:nvPr/>
          </p:nvSpPr>
          <p:spPr>
            <a:xfrm>
              <a:off x="923052" y="2954377"/>
              <a:ext cx="64419" cy="107129"/>
            </a:xfrm>
            <a:custGeom>
              <a:avLst/>
              <a:gdLst/>
              <a:ahLst/>
              <a:cxnLst/>
              <a:rect l="l" t="t" r="r" b="b"/>
              <a:pathLst>
                <a:path w="7926" h="13173" extrusionOk="0">
                  <a:moveTo>
                    <a:pt x="5301" y="5668"/>
                  </a:moveTo>
                  <a:lnTo>
                    <a:pt x="5301" y="8817"/>
                  </a:lnTo>
                  <a:lnTo>
                    <a:pt x="5301" y="9552"/>
                  </a:lnTo>
                  <a:lnTo>
                    <a:pt x="5249" y="9919"/>
                  </a:lnTo>
                  <a:lnTo>
                    <a:pt x="5196" y="10234"/>
                  </a:lnTo>
                  <a:lnTo>
                    <a:pt x="5091" y="10549"/>
                  </a:lnTo>
                  <a:lnTo>
                    <a:pt x="4934" y="10811"/>
                  </a:lnTo>
                  <a:lnTo>
                    <a:pt x="4776" y="11074"/>
                  </a:lnTo>
                  <a:lnTo>
                    <a:pt x="4514" y="11284"/>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2"/>
                  </a:lnTo>
                  <a:lnTo>
                    <a:pt x="2047" y="9289"/>
                  </a:lnTo>
                  <a:lnTo>
                    <a:pt x="2152" y="8817"/>
                  </a:lnTo>
                  <a:lnTo>
                    <a:pt x="2310" y="8450"/>
                  </a:lnTo>
                  <a:lnTo>
                    <a:pt x="2520" y="8135"/>
                  </a:lnTo>
                  <a:lnTo>
                    <a:pt x="2730" y="7820"/>
                  </a:lnTo>
                  <a:lnTo>
                    <a:pt x="2992" y="7558"/>
                  </a:lnTo>
                  <a:lnTo>
                    <a:pt x="3622" y="7033"/>
                  </a:lnTo>
                  <a:lnTo>
                    <a:pt x="4619" y="6298"/>
                  </a:lnTo>
                  <a:lnTo>
                    <a:pt x="5301" y="5668"/>
                  </a:lnTo>
                  <a:close/>
                  <a:moveTo>
                    <a:pt x="3307" y="1"/>
                  </a:moveTo>
                  <a:lnTo>
                    <a:pt x="2835" y="105"/>
                  </a:lnTo>
                  <a:lnTo>
                    <a:pt x="2310" y="210"/>
                  </a:lnTo>
                  <a:lnTo>
                    <a:pt x="1785" y="473"/>
                  </a:lnTo>
                  <a:lnTo>
                    <a:pt x="1575" y="578"/>
                  </a:lnTo>
                  <a:lnTo>
                    <a:pt x="1313" y="788"/>
                  </a:lnTo>
                  <a:lnTo>
                    <a:pt x="1103" y="998"/>
                  </a:lnTo>
                  <a:lnTo>
                    <a:pt x="945" y="1260"/>
                  </a:lnTo>
                  <a:lnTo>
                    <a:pt x="735" y="1522"/>
                  </a:lnTo>
                  <a:lnTo>
                    <a:pt x="630" y="1837"/>
                  </a:lnTo>
                  <a:lnTo>
                    <a:pt x="526" y="2415"/>
                  </a:lnTo>
                  <a:lnTo>
                    <a:pt x="421" y="3149"/>
                  </a:lnTo>
                  <a:lnTo>
                    <a:pt x="421" y="4409"/>
                  </a:lnTo>
                  <a:lnTo>
                    <a:pt x="2310" y="4409"/>
                  </a:lnTo>
                  <a:lnTo>
                    <a:pt x="2257" y="3464"/>
                  </a:lnTo>
                  <a:lnTo>
                    <a:pt x="2257" y="2834"/>
                  </a:lnTo>
                  <a:lnTo>
                    <a:pt x="2310" y="2520"/>
                  </a:lnTo>
                  <a:lnTo>
                    <a:pt x="2415" y="2257"/>
                  </a:lnTo>
                  <a:lnTo>
                    <a:pt x="2625" y="1995"/>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2"/>
                  </a:lnTo>
                  <a:lnTo>
                    <a:pt x="4619" y="4461"/>
                  </a:lnTo>
                  <a:lnTo>
                    <a:pt x="4042" y="4934"/>
                  </a:lnTo>
                  <a:lnTo>
                    <a:pt x="2100" y="6246"/>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6"/>
                  </a:lnTo>
                  <a:lnTo>
                    <a:pt x="893" y="12491"/>
                  </a:lnTo>
                  <a:lnTo>
                    <a:pt x="1313" y="12753"/>
                  </a:lnTo>
                  <a:lnTo>
                    <a:pt x="1628" y="12963"/>
                  </a:lnTo>
                  <a:lnTo>
                    <a:pt x="1995" y="13068"/>
                  </a:lnTo>
                  <a:lnTo>
                    <a:pt x="2415" y="13120"/>
                  </a:lnTo>
                  <a:lnTo>
                    <a:pt x="2835" y="13173"/>
                  </a:lnTo>
                  <a:lnTo>
                    <a:pt x="3412" y="13120"/>
                  </a:lnTo>
                  <a:lnTo>
                    <a:pt x="3937" y="12963"/>
                  </a:lnTo>
                  <a:lnTo>
                    <a:pt x="4357" y="12753"/>
                  </a:lnTo>
                  <a:lnTo>
                    <a:pt x="4671" y="12491"/>
                  </a:lnTo>
                  <a:lnTo>
                    <a:pt x="4934" y="12176"/>
                  </a:lnTo>
                  <a:lnTo>
                    <a:pt x="5144" y="11913"/>
                  </a:lnTo>
                  <a:lnTo>
                    <a:pt x="5459" y="11389"/>
                  </a:lnTo>
                  <a:lnTo>
                    <a:pt x="5459" y="12910"/>
                  </a:lnTo>
                  <a:lnTo>
                    <a:pt x="7925" y="12910"/>
                  </a:lnTo>
                  <a:lnTo>
                    <a:pt x="7768" y="12753"/>
                  </a:lnTo>
                  <a:lnTo>
                    <a:pt x="7610" y="12596"/>
                  </a:lnTo>
                  <a:lnTo>
                    <a:pt x="7505" y="12386"/>
                  </a:lnTo>
                  <a:lnTo>
                    <a:pt x="7453" y="12176"/>
                  </a:lnTo>
                  <a:lnTo>
                    <a:pt x="7400" y="11861"/>
                  </a:lnTo>
                  <a:lnTo>
                    <a:pt x="7348" y="11441"/>
                  </a:lnTo>
                  <a:lnTo>
                    <a:pt x="7348" y="10234"/>
                  </a:lnTo>
                  <a:lnTo>
                    <a:pt x="7348" y="4146"/>
                  </a:lnTo>
                  <a:lnTo>
                    <a:pt x="7295" y="3044"/>
                  </a:lnTo>
                  <a:lnTo>
                    <a:pt x="7295" y="2572"/>
                  </a:lnTo>
                  <a:lnTo>
                    <a:pt x="7243" y="2205"/>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12" name="Google Shape;1812;p31"/>
            <p:cNvSpPr/>
            <p:nvPr/>
          </p:nvSpPr>
          <p:spPr>
            <a:xfrm>
              <a:off x="1001109" y="2954377"/>
              <a:ext cx="59298" cy="104999"/>
            </a:xfrm>
            <a:custGeom>
              <a:avLst/>
              <a:gdLst/>
              <a:ahLst/>
              <a:cxnLst/>
              <a:rect l="l" t="t" r="r" b="b"/>
              <a:pathLst>
                <a:path w="7296" h="12911" extrusionOk="0">
                  <a:moveTo>
                    <a:pt x="4619" y="1"/>
                  </a:moveTo>
                  <a:lnTo>
                    <a:pt x="4094" y="53"/>
                  </a:lnTo>
                  <a:lnTo>
                    <a:pt x="3622" y="158"/>
                  </a:lnTo>
                  <a:lnTo>
                    <a:pt x="3202" y="315"/>
                  </a:lnTo>
                  <a:lnTo>
                    <a:pt x="2834" y="525"/>
                  </a:lnTo>
                  <a:lnTo>
                    <a:pt x="2519" y="735"/>
                  </a:lnTo>
                  <a:lnTo>
                    <a:pt x="2257" y="998"/>
                  </a:lnTo>
                  <a:lnTo>
                    <a:pt x="1890" y="1417"/>
                  </a:lnTo>
                  <a:lnTo>
                    <a:pt x="1890"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100"/>
                  </a:lnTo>
                  <a:lnTo>
                    <a:pt x="5038" y="2415"/>
                  </a:lnTo>
                  <a:lnTo>
                    <a:pt x="5143" y="2887"/>
                  </a:lnTo>
                  <a:lnTo>
                    <a:pt x="5196" y="3412"/>
                  </a:lnTo>
                  <a:lnTo>
                    <a:pt x="5196" y="4619"/>
                  </a:lnTo>
                  <a:lnTo>
                    <a:pt x="5196" y="12910"/>
                  </a:lnTo>
                  <a:lnTo>
                    <a:pt x="7295" y="12910"/>
                  </a:lnTo>
                  <a:lnTo>
                    <a:pt x="7295" y="3989"/>
                  </a:lnTo>
                  <a:lnTo>
                    <a:pt x="7243" y="3307"/>
                  </a:lnTo>
                  <a:lnTo>
                    <a:pt x="7243" y="2624"/>
                  </a:lnTo>
                  <a:lnTo>
                    <a:pt x="7138" y="1942"/>
                  </a:lnTo>
                  <a:lnTo>
                    <a:pt x="7033" y="1627"/>
                  </a:lnTo>
                  <a:lnTo>
                    <a:pt x="6928" y="1313"/>
                  </a:lnTo>
                  <a:lnTo>
                    <a:pt x="6823" y="1050"/>
                  </a:lnTo>
                  <a:lnTo>
                    <a:pt x="6613" y="788"/>
                  </a:lnTo>
                  <a:lnTo>
                    <a:pt x="6403" y="578"/>
                  </a:lnTo>
                  <a:lnTo>
                    <a:pt x="6141"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13" name="Google Shape;1813;p31"/>
            <p:cNvSpPr/>
            <p:nvPr/>
          </p:nvSpPr>
          <p:spPr>
            <a:xfrm>
              <a:off x="1073191" y="2954377"/>
              <a:ext cx="64841" cy="107129"/>
            </a:xfrm>
            <a:custGeom>
              <a:avLst/>
              <a:gdLst/>
              <a:ahLst/>
              <a:cxnLst/>
              <a:rect l="l" t="t" r="r" b="b"/>
              <a:pathLst>
                <a:path w="7978" h="13173" extrusionOk="0">
                  <a:moveTo>
                    <a:pt x="5353" y="5668"/>
                  </a:moveTo>
                  <a:lnTo>
                    <a:pt x="5353" y="8817"/>
                  </a:lnTo>
                  <a:lnTo>
                    <a:pt x="5353" y="9552"/>
                  </a:lnTo>
                  <a:lnTo>
                    <a:pt x="5301" y="9919"/>
                  </a:lnTo>
                  <a:lnTo>
                    <a:pt x="5248" y="10234"/>
                  </a:lnTo>
                  <a:lnTo>
                    <a:pt x="5143" y="10549"/>
                  </a:lnTo>
                  <a:lnTo>
                    <a:pt x="4986" y="10811"/>
                  </a:lnTo>
                  <a:lnTo>
                    <a:pt x="4776" y="11074"/>
                  </a:lnTo>
                  <a:lnTo>
                    <a:pt x="4566" y="11284"/>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627" y="578"/>
                  </a:lnTo>
                  <a:lnTo>
                    <a:pt x="1365" y="788"/>
                  </a:lnTo>
                  <a:lnTo>
                    <a:pt x="1155" y="998"/>
                  </a:lnTo>
                  <a:lnTo>
                    <a:pt x="945" y="1260"/>
                  </a:lnTo>
                  <a:lnTo>
                    <a:pt x="788" y="1522"/>
                  </a:lnTo>
                  <a:lnTo>
                    <a:pt x="683" y="1837"/>
                  </a:lnTo>
                  <a:lnTo>
                    <a:pt x="525" y="2415"/>
                  </a:lnTo>
                  <a:lnTo>
                    <a:pt x="473" y="3149"/>
                  </a:lnTo>
                  <a:lnTo>
                    <a:pt x="473" y="4409"/>
                  </a:lnTo>
                  <a:lnTo>
                    <a:pt x="2362" y="4409"/>
                  </a:lnTo>
                  <a:lnTo>
                    <a:pt x="2310" y="3464"/>
                  </a:lnTo>
                  <a:lnTo>
                    <a:pt x="2310" y="2834"/>
                  </a:lnTo>
                  <a:lnTo>
                    <a:pt x="2362" y="2520"/>
                  </a:lnTo>
                  <a:lnTo>
                    <a:pt x="2467" y="2257"/>
                  </a:lnTo>
                  <a:lnTo>
                    <a:pt x="2677" y="1995"/>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6"/>
                  </a:lnTo>
                  <a:lnTo>
                    <a:pt x="945" y="12491"/>
                  </a:lnTo>
                  <a:lnTo>
                    <a:pt x="1365" y="12753"/>
                  </a:lnTo>
                  <a:lnTo>
                    <a:pt x="1680" y="12963"/>
                  </a:lnTo>
                  <a:lnTo>
                    <a:pt x="2047" y="13068"/>
                  </a:lnTo>
                  <a:lnTo>
                    <a:pt x="2467" y="13120"/>
                  </a:lnTo>
                  <a:lnTo>
                    <a:pt x="2887" y="13173"/>
                  </a:lnTo>
                  <a:lnTo>
                    <a:pt x="3464" y="13120"/>
                  </a:lnTo>
                  <a:lnTo>
                    <a:pt x="3989" y="12963"/>
                  </a:lnTo>
                  <a:lnTo>
                    <a:pt x="4409" y="12753"/>
                  </a:lnTo>
                  <a:lnTo>
                    <a:pt x="4724" y="12491"/>
                  </a:lnTo>
                  <a:lnTo>
                    <a:pt x="4986" y="12176"/>
                  </a:lnTo>
                  <a:lnTo>
                    <a:pt x="5196" y="11913"/>
                  </a:lnTo>
                  <a:lnTo>
                    <a:pt x="5511" y="11389"/>
                  </a:lnTo>
                  <a:lnTo>
                    <a:pt x="5511" y="12910"/>
                  </a:lnTo>
                  <a:lnTo>
                    <a:pt x="7977" y="12910"/>
                  </a:lnTo>
                  <a:lnTo>
                    <a:pt x="7820" y="12753"/>
                  </a:lnTo>
                  <a:lnTo>
                    <a:pt x="7662" y="12596"/>
                  </a:lnTo>
                  <a:lnTo>
                    <a:pt x="7557" y="12386"/>
                  </a:lnTo>
                  <a:lnTo>
                    <a:pt x="7453" y="12176"/>
                  </a:lnTo>
                  <a:lnTo>
                    <a:pt x="7400" y="11861"/>
                  </a:lnTo>
                  <a:lnTo>
                    <a:pt x="7400" y="11441"/>
                  </a:lnTo>
                  <a:lnTo>
                    <a:pt x="7348" y="10234"/>
                  </a:lnTo>
                  <a:lnTo>
                    <a:pt x="7348" y="4146"/>
                  </a:lnTo>
                  <a:lnTo>
                    <a:pt x="7348" y="3044"/>
                  </a:lnTo>
                  <a:lnTo>
                    <a:pt x="7348"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14" name="Google Shape;1814;p31"/>
            <p:cNvSpPr/>
            <p:nvPr/>
          </p:nvSpPr>
          <p:spPr>
            <a:xfrm>
              <a:off x="1149964" y="2913837"/>
              <a:ext cx="60574" cy="147670"/>
            </a:xfrm>
            <a:custGeom>
              <a:avLst/>
              <a:gdLst/>
              <a:ahLst/>
              <a:cxnLst/>
              <a:rect l="l" t="t" r="r" b="b"/>
              <a:pathLst>
                <a:path w="7453" h="18158" extrusionOk="0">
                  <a:moveTo>
                    <a:pt x="3674" y="6560"/>
                  </a:moveTo>
                  <a:lnTo>
                    <a:pt x="3989" y="6612"/>
                  </a:lnTo>
                  <a:lnTo>
                    <a:pt x="4304" y="6665"/>
                  </a:lnTo>
                  <a:lnTo>
                    <a:pt x="4514" y="6770"/>
                  </a:lnTo>
                  <a:lnTo>
                    <a:pt x="4724" y="6927"/>
                  </a:lnTo>
                  <a:lnTo>
                    <a:pt x="4934" y="7137"/>
                  </a:lnTo>
                  <a:lnTo>
                    <a:pt x="5091" y="7347"/>
                  </a:lnTo>
                  <a:lnTo>
                    <a:pt x="5196" y="7662"/>
                  </a:lnTo>
                  <a:lnTo>
                    <a:pt x="5301" y="7977"/>
                  </a:lnTo>
                  <a:lnTo>
                    <a:pt x="5406" y="8659"/>
                  </a:lnTo>
                  <a:lnTo>
                    <a:pt x="5459" y="9551"/>
                  </a:lnTo>
                  <a:lnTo>
                    <a:pt x="5459" y="10496"/>
                  </a:lnTo>
                  <a:lnTo>
                    <a:pt x="5459" y="11598"/>
                  </a:lnTo>
                  <a:lnTo>
                    <a:pt x="5406" y="13750"/>
                  </a:lnTo>
                  <a:lnTo>
                    <a:pt x="5354" y="14589"/>
                  </a:lnTo>
                  <a:lnTo>
                    <a:pt x="5196" y="15271"/>
                  </a:lnTo>
                  <a:lnTo>
                    <a:pt x="5091" y="15586"/>
                  </a:lnTo>
                  <a:lnTo>
                    <a:pt x="4986" y="15849"/>
                  </a:lnTo>
                  <a:lnTo>
                    <a:pt x="4829" y="16059"/>
                  </a:lnTo>
                  <a:lnTo>
                    <a:pt x="4671" y="16216"/>
                  </a:lnTo>
                  <a:lnTo>
                    <a:pt x="4461" y="16374"/>
                  </a:lnTo>
                  <a:lnTo>
                    <a:pt x="4252" y="16478"/>
                  </a:lnTo>
                  <a:lnTo>
                    <a:pt x="3989" y="16531"/>
                  </a:lnTo>
                  <a:lnTo>
                    <a:pt x="3412" y="16531"/>
                  </a:lnTo>
                  <a:lnTo>
                    <a:pt x="3202" y="16478"/>
                  </a:lnTo>
                  <a:lnTo>
                    <a:pt x="2992" y="16426"/>
                  </a:lnTo>
                  <a:lnTo>
                    <a:pt x="2782" y="16321"/>
                  </a:lnTo>
                  <a:lnTo>
                    <a:pt x="2520" y="16059"/>
                  </a:lnTo>
                  <a:lnTo>
                    <a:pt x="2310" y="15744"/>
                  </a:lnTo>
                  <a:lnTo>
                    <a:pt x="2205" y="15429"/>
                  </a:lnTo>
                  <a:lnTo>
                    <a:pt x="2100" y="15114"/>
                  </a:lnTo>
                  <a:lnTo>
                    <a:pt x="2047" y="14589"/>
                  </a:lnTo>
                  <a:lnTo>
                    <a:pt x="1995" y="13487"/>
                  </a:lnTo>
                  <a:lnTo>
                    <a:pt x="1995" y="12595"/>
                  </a:lnTo>
                  <a:lnTo>
                    <a:pt x="1995" y="10601"/>
                  </a:lnTo>
                  <a:lnTo>
                    <a:pt x="2047" y="9131"/>
                  </a:lnTo>
                  <a:lnTo>
                    <a:pt x="2100" y="8292"/>
                  </a:lnTo>
                  <a:lnTo>
                    <a:pt x="2205" y="7872"/>
                  </a:lnTo>
                  <a:lnTo>
                    <a:pt x="2310" y="7505"/>
                  </a:lnTo>
                  <a:lnTo>
                    <a:pt x="2520" y="7137"/>
                  </a:lnTo>
                  <a:lnTo>
                    <a:pt x="2625" y="6980"/>
                  </a:lnTo>
                  <a:lnTo>
                    <a:pt x="2782" y="6822"/>
                  </a:lnTo>
                  <a:lnTo>
                    <a:pt x="2992" y="6717"/>
                  </a:lnTo>
                  <a:lnTo>
                    <a:pt x="3202" y="6665"/>
                  </a:lnTo>
                  <a:lnTo>
                    <a:pt x="3412" y="6612"/>
                  </a:lnTo>
                  <a:lnTo>
                    <a:pt x="3674" y="6560"/>
                  </a:lnTo>
                  <a:close/>
                  <a:moveTo>
                    <a:pt x="5406" y="0"/>
                  </a:moveTo>
                  <a:lnTo>
                    <a:pt x="5406" y="6245"/>
                  </a:lnTo>
                  <a:lnTo>
                    <a:pt x="5091" y="5825"/>
                  </a:lnTo>
                  <a:lnTo>
                    <a:pt x="4881" y="5615"/>
                  </a:lnTo>
                  <a:lnTo>
                    <a:pt x="4619" y="5405"/>
                  </a:lnTo>
                  <a:lnTo>
                    <a:pt x="4304" y="5248"/>
                  </a:lnTo>
                  <a:lnTo>
                    <a:pt x="3937" y="5090"/>
                  </a:lnTo>
                  <a:lnTo>
                    <a:pt x="3517" y="5038"/>
                  </a:lnTo>
                  <a:lnTo>
                    <a:pt x="2992" y="4986"/>
                  </a:lnTo>
                  <a:lnTo>
                    <a:pt x="2520" y="5038"/>
                  </a:lnTo>
                  <a:lnTo>
                    <a:pt x="2047" y="5143"/>
                  </a:lnTo>
                  <a:lnTo>
                    <a:pt x="1628" y="5353"/>
                  </a:lnTo>
                  <a:lnTo>
                    <a:pt x="1260" y="5563"/>
                  </a:lnTo>
                  <a:lnTo>
                    <a:pt x="945" y="5878"/>
                  </a:lnTo>
                  <a:lnTo>
                    <a:pt x="683" y="6245"/>
                  </a:lnTo>
                  <a:lnTo>
                    <a:pt x="421" y="6665"/>
                  </a:lnTo>
                  <a:lnTo>
                    <a:pt x="263" y="7085"/>
                  </a:lnTo>
                  <a:lnTo>
                    <a:pt x="158" y="7505"/>
                  </a:lnTo>
                  <a:lnTo>
                    <a:pt x="106" y="8029"/>
                  </a:lnTo>
                  <a:lnTo>
                    <a:pt x="1" y="9289"/>
                  </a:lnTo>
                  <a:lnTo>
                    <a:pt x="1" y="10548"/>
                  </a:lnTo>
                  <a:lnTo>
                    <a:pt x="1" y="11650"/>
                  </a:lnTo>
                  <a:lnTo>
                    <a:pt x="1" y="12962"/>
                  </a:lnTo>
                  <a:lnTo>
                    <a:pt x="1" y="14117"/>
                  </a:lnTo>
                  <a:lnTo>
                    <a:pt x="106" y="15166"/>
                  </a:lnTo>
                  <a:lnTo>
                    <a:pt x="263" y="16006"/>
                  </a:lnTo>
                  <a:lnTo>
                    <a:pt x="368" y="16426"/>
                  </a:lnTo>
                  <a:lnTo>
                    <a:pt x="526" y="16741"/>
                  </a:lnTo>
                  <a:lnTo>
                    <a:pt x="683" y="17056"/>
                  </a:lnTo>
                  <a:lnTo>
                    <a:pt x="893" y="17318"/>
                  </a:lnTo>
                  <a:lnTo>
                    <a:pt x="1155" y="17581"/>
                  </a:lnTo>
                  <a:lnTo>
                    <a:pt x="1418" y="17738"/>
                  </a:lnTo>
                  <a:lnTo>
                    <a:pt x="1733" y="17895"/>
                  </a:lnTo>
                  <a:lnTo>
                    <a:pt x="2100" y="18053"/>
                  </a:lnTo>
                  <a:lnTo>
                    <a:pt x="2520" y="18105"/>
                  </a:lnTo>
                  <a:lnTo>
                    <a:pt x="2887" y="18158"/>
                  </a:lnTo>
                  <a:lnTo>
                    <a:pt x="3517" y="18105"/>
                  </a:lnTo>
                  <a:lnTo>
                    <a:pt x="3989" y="17948"/>
                  </a:lnTo>
                  <a:lnTo>
                    <a:pt x="4409" y="17790"/>
                  </a:lnTo>
                  <a:lnTo>
                    <a:pt x="4776" y="17528"/>
                  </a:lnTo>
                  <a:lnTo>
                    <a:pt x="5039" y="17266"/>
                  </a:lnTo>
                  <a:lnTo>
                    <a:pt x="5249" y="17003"/>
                  </a:lnTo>
                  <a:lnTo>
                    <a:pt x="5564" y="16583"/>
                  </a:lnTo>
                  <a:lnTo>
                    <a:pt x="5564" y="17895"/>
                  </a:lnTo>
                  <a:lnTo>
                    <a:pt x="7453" y="17895"/>
                  </a:lnTo>
                  <a:lnTo>
                    <a:pt x="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15" name="Google Shape;1815;p31"/>
            <p:cNvSpPr/>
            <p:nvPr/>
          </p:nvSpPr>
          <p:spPr>
            <a:xfrm>
              <a:off x="1228874"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16" name="Google Shape;1816;p31"/>
            <p:cNvSpPr/>
            <p:nvPr/>
          </p:nvSpPr>
          <p:spPr>
            <a:xfrm>
              <a:off x="1258303" y="2954377"/>
              <a:ext cx="64841" cy="107129"/>
            </a:xfrm>
            <a:custGeom>
              <a:avLst/>
              <a:gdLst/>
              <a:ahLst/>
              <a:cxnLst/>
              <a:rect l="l" t="t" r="r" b="b"/>
              <a:pathLst>
                <a:path w="7978" h="13173" extrusionOk="0">
                  <a:moveTo>
                    <a:pt x="5353" y="5668"/>
                  </a:moveTo>
                  <a:lnTo>
                    <a:pt x="5353"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2"/>
                  </a:lnTo>
                  <a:lnTo>
                    <a:pt x="2100" y="9289"/>
                  </a:lnTo>
                  <a:lnTo>
                    <a:pt x="2205" y="8817"/>
                  </a:lnTo>
                  <a:lnTo>
                    <a:pt x="2310" y="8450"/>
                  </a:lnTo>
                  <a:lnTo>
                    <a:pt x="2519" y="8135"/>
                  </a:lnTo>
                  <a:lnTo>
                    <a:pt x="2782" y="7820"/>
                  </a:lnTo>
                  <a:lnTo>
                    <a:pt x="3044" y="7558"/>
                  </a:lnTo>
                  <a:lnTo>
                    <a:pt x="3674" y="7033"/>
                  </a:lnTo>
                  <a:lnTo>
                    <a:pt x="4671" y="6298"/>
                  </a:lnTo>
                  <a:lnTo>
                    <a:pt x="5353" y="5668"/>
                  </a:lnTo>
                  <a:close/>
                  <a:moveTo>
                    <a:pt x="3307" y="1"/>
                  </a:moveTo>
                  <a:lnTo>
                    <a:pt x="2834"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41" y="4934"/>
                  </a:lnTo>
                  <a:lnTo>
                    <a:pt x="2152" y="6246"/>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5" y="13120"/>
                  </a:lnTo>
                  <a:lnTo>
                    <a:pt x="2834"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17" name="Google Shape;1817;p31"/>
            <p:cNvSpPr/>
            <p:nvPr/>
          </p:nvSpPr>
          <p:spPr>
            <a:xfrm>
              <a:off x="1336360" y="2954377"/>
              <a:ext cx="59290" cy="104999"/>
            </a:xfrm>
            <a:custGeom>
              <a:avLst/>
              <a:gdLst/>
              <a:ahLst/>
              <a:cxnLst/>
              <a:rect l="l" t="t" r="r" b="b"/>
              <a:pathLst>
                <a:path w="7295" h="12911" extrusionOk="0">
                  <a:moveTo>
                    <a:pt x="4671" y="1"/>
                  </a:moveTo>
                  <a:lnTo>
                    <a:pt x="4094" y="53"/>
                  </a:lnTo>
                  <a:lnTo>
                    <a:pt x="3621" y="158"/>
                  </a:lnTo>
                  <a:lnTo>
                    <a:pt x="3201" y="315"/>
                  </a:lnTo>
                  <a:lnTo>
                    <a:pt x="2834"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3" y="1050"/>
                  </a:lnTo>
                  <a:lnTo>
                    <a:pt x="6665" y="788"/>
                  </a:lnTo>
                  <a:lnTo>
                    <a:pt x="6455" y="578"/>
                  </a:lnTo>
                  <a:lnTo>
                    <a:pt x="6193" y="368"/>
                  </a:lnTo>
                  <a:lnTo>
                    <a:pt x="5878" y="210"/>
                  </a:lnTo>
                  <a:lnTo>
                    <a:pt x="5511"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18" name="Google Shape;1818;p31"/>
            <p:cNvSpPr/>
            <p:nvPr/>
          </p:nvSpPr>
          <p:spPr>
            <a:xfrm>
              <a:off x="1462182" y="2913837"/>
              <a:ext cx="70815" cy="145539"/>
            </a:xfrm>
            <a:custGeom>
              <a:avLst/>
              <a:gdLst/>
              <a:ahLst/>
              <a:cxnLst/>
              <a:rect l="l" t="t" r="r" b="b"/>
              <a:pathLst>
                <a:path w="8713" h="17896" extrusionOk="0">
                  <a:moveTo>
                    <a:pt x="3727" y="2047"/>
                  </a:moveTo>
                  <a:lnTo>
                    <a:pt x="4619" y="2099"/>
                  </a:lnTo>
                  <a:lnTo>
                    <a:pt x="4986" y="2152"/>
                  </a:lnTo>
                  <a:lnTo>
                    <a:pt x="5249" y="2204"/>
                  </a:lnTo>
                  <a:lnTo>
                    <a:pt x="5458" y="2309"/>
                  </a:lnTo>
                  <a:lnTo>
                    <a:pt x="5668" y="2414"/>
                  </a:lnTo>
                  <a:lnTo>
                    <a:pt x="5931" y="2624"/>
                  </a:lnTo>
                  <a:lnTo>
                    <a:pt x="6141" y="2939"/>
                  </a:lnTo>
                  <a:lnTo>
                    <a:pt x="6298" y="3254"/>
                  </a:lnTo>
                  <a:lnTo>
                    <a:pt x="6403" y="3621"/>
                  </a:lnTo>
                  <a:lnTo>
                    <a:pt x="6456" y="4093"/>
                  </a:lnTo>
                  <a:lnTo>
                    <a:pt x="6508" y="4618"/>
                  </a:lnTo>
                  <a:lnTo>
                    <a:pt x="6508" y="5878"/>
                  </a:lnTo>
                  <a:lnTo>
                    <a:pt x="6561" y="9919"/>
                  </a:lnTo>
                  <a:lnTo>
                    <a:pt x="6508" y="12070"/>
                  </a:lnTo>
                  <a:lnTo>
                    <a:pt x="6456" y="13330"/>
                  </a:lnTo>
                  <a:lnTo>
                    <a:pt x="6403" y="14222"/>
                  </a:lnTo>
                  <a:lnTo>
                    <a:pt x="6246" y="14747"/>
                  </a:lnTo>
                  <a:lnTo>
                    <a:pt x="6088" y="15166"/>
                  </a:lnTo>
                  <a:lnTo>
                    <a:pt x="5826" y="15429"/>
                  </a:lnTo>
                  <a:lnTo>
                    <a:pt x="5511" y="15639"/>
                  </a:lnTo>
                  <a:lnTo>
                    <a:pt x="5091" y="15796"/>
                  </a:lnTo>
                  <a:lnTo>
                    <a:pt x="4671" y="15901"/>
                  </a:lnTo>
                  <a:lnTo>
                    <a:pt x="4199" y="15901"/>
                  </a:lnTo>
                  <a:lnTo>
                    <a:pt x="3727" y="15954"/>
                  </a:lnTo>
                  <a:lnTo>
                    <a:pt x="2257" y="15954"/>
                  </a:lnTo>
                  <a:lnTo>
                    <a:pt x="2257" y="2047"/>
                  </a:lnTo>
                  <a:close/>
                  <a:moveTo>
                    <a:pt x="1" y="0"/>
                  </a:moveTo>
                  <a:lnTo>
                    <a:pt x="1" y="17895"/>
                  </a:lnTo>
                  <a:lnTo>
                    <a:pt x="4724" y="17895"/>
                  </a:lnTo>
                  <a:lnTo>
                    <a:pt x="5406" y="17843"/>
                  </a:lnTo>
                  <a:lnTo>
                    <a:pt x="5983" y="17685"/>
                  </a:lnTo>
                  <a:lnTo>
                    <a:pt x="6561" y="17528"/>
                  </a:lnTo>
                  <a:lnTo>
                    <a:pt x="7085" y="17213"/>
                  </a:lnTo>
                  <a:lnTo>
                    <a:pt x="7348" y="17056"/>
                  </a:lnTo>
                  <a:lnTo>
                    <a:pt x="7558" y="16846"/>
                  </a:lnTo>
                  <a:lnTo>
                    <a:pt x="7768" y="16583"/>
                  </a:lnTo>
                  <a:lnTo>
                    <a:pt x="7977" y="16269"/>
                  </a:lnTo>
                  <a:lnTo>
                    <a:pt x="8187" y="15849"/>
                  </a:lnTo>
                  <a:lnTo>
                    <a:pt x="8345" y="15429"/>
                  </a:lnTo>
                  <a:lnTo>
                    <a:pt x="8450" y="15009"/>
                  </a:lnTo>
                  <a:lnTo>
                    <a:pt x="8555" y="14484"/>
                  </a:lnTo>
                  <a:lnTo>
                    <a:pt x="8660" y="13435"/>
                  </a:lnTo>
                  <a:lnTo>
                    <a:pt x="8660" y="12175"/>
                  </a:lnTo>
                  <a:lnTo>
                    <a:pt x="8712" y="9394"/>
                  </a:lnTo>
                  <a:lnTo>
                    <a:pt x="8712" y="7662"/>
                  </a:lnTo>
                  <a:lnTo>
                    <a:pt x="8712" y="4986"/>
                  </a:lnTo>
                  <a:lnTo>
                    <a:pt x="8660" y="3988"/>
                  </a:lnTo>
                  <a:lnTo>
                    <a:pt x="8607" y="3254"/>
                  </a:lnTo>
                  <a:lnTo>
                    <a:pt x="8450" y="2624"/>
                  </a:lnTo>
                  <a:lnTo>
                    <a:pt x="8292" y="2152"/>
                  </a:lnTo>
                  <a:lnTo>
                    <a:pt x="8082" y="1732"/>
                  </a:lnTo>
                  <a:lnTo>
                    <a:pt x="7820" y="1312"/>
                  </a:lnTo>
                  <a:lnTo>
                    <a:pt x="7400" y="892"/>
                  </a:lnTo>
                  <a:lnTo>
                    <a:pt x="6928" y="525"/>
                  </a:lnTo>
                  <a:lnTo>
                    <a:pt x="6403" y="315"/>
                  </a:lnTo>
                  <a:lnTo>
                    <a:pt x="5878" y="157"/>
                  </a:lnTo>
                  <a:lnTo>
                    <a:pt x="5301" y="52"/>
                  </a:lnTo>
                  <a:lnTo>
                    <a:pt x="4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19" name="Google Shape;1819;p31"/>
            <p:cNvSpPr/>
            <p:nvPr/>
          </p:nvSpPr>
          <p:spPr>
            <a:xfrm>
              <a:off x="1551324"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20" name="Google Shape;1820;p31"/>
            <p:cNvSpPr/>
            <p:nvPr/>
          </p:nvSpPr>
          <p:spPr>
            <a:xfrm>
              <a:off x="1583745" y="2954377"/>
              <a:ext cx="61428" cy="139993"/>
            </a:xfrm>
            <a:custGeom>
              <a:avLst/>
              <a:gdLst/>
              <a:ahLst/>
              <a:cxnLst/>
              <a:rect l="l" t="t" r="r" b="b"/>
              <a:pathLst>
                <a:path w="7558" h="17214" extrusionOk="0">
                  <a:moveTo>
                    <a:pt x="3779" y="1417"/>
                  </a:moveTo>
                  <a:lnTo>
                    <a:pt x="4146" y="1470"/>
                  </a:lnTo>
                  <a:lnTo>
                    <a:pt x="4513" y="1575"/>
                  </a:lnTo>
                  <a:lnTo>
                    <a:pt x="4776" y="1785"/>
                  </a:lnTo>
                  <a:lnTo>
                    <a:pt x="5038" y="2047"/>
                  </a:lnTo>
                  <a:lnTo>
                    <a:pt x="5196" y="2310"/>
                  </a:lnTo>
                  <a:lnTo>
                    <a:pt x="5353" y="2677"/>
                  </a:lnTo>
                  <a:lnTo>
                    <a:pt x="5458" y="3097"/>
                  </a:lnTo>
                  <a:lnTo>
                    <a:pt x="5458" y="3517"/>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9"/>
                  </a:lnTo>
                  <a:lnTo>
                    <a:pt x="2519" y="10969"/>
                  </a:lnTo>
                  <a:lnTo>
                    <a:pt x="2362" y="10706"/>
                  </a:lnTo>
                  <a:lnTo>
                    <a:pt x="2257" y="10391"/>
                  </a:lnTo>
                  <a:lnTo>
                    <a:pt x="2204" y="10077"/>
                  </a:lnTo>
                  <a:lnTo>
                    <a:pt x="2152" y="9709"/>
                  </a:lnTo>
                  <a:lnTo>
                    <a:pt x="2099" y="8817"/>
                  </a:lnTo>
                  <a:lnTo>
                    <a:pt x="2099" y="7610"/>
                  </a:lnTo>
                  <a:lnTo>
                    <a:pt x="2099" y="5301"/>
                  </a:lnTo>
                  <a:lnTo>
                    <a:pt x="2099" y="3832"/>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1"/>
                  </a:moveTo>
                  <a:lnTo>
                    <a:pt x="2362" y="53"/>
                  </a:lnTo>
                  <a:lnTo>
                    <a:pt x="2047" y="158"/>
                  </a:lnTo>
                  <a:lnTo>
                    <a:pt x="1732" y="315"/>
                  </a:lnTo>
                  <a:lnTo>
                    <a:pt x="1470" y="420"/>
                  </a:lnTo>
                  <a:lnTo>
                    <a:pt x="1260" y="630"/>
                  </a:lnTo>
                  <a:lnTo>
                    <a:pt x="840" y="998"/>
                  </a:lnTo>
                  <a:lnTo>
                    <a:pt x="577" y="1417"/>
                  </a:lnTo>
                  <a:lnTo>
                    <a:pt x="420" y="1785"/>
                  </a:lnTo>
                  <a:lnTo>
                    <a:pt x="315" y="2100"/>
                  </a:lnTo>
                  <a:lnTo>
                    <a:pt x="263" y="2362"/>
                  </a:lnTo>
                  <a:lnTo>
                    <a:pt x="105" y="2992"/>
                  </a:lnTo>
                  <a:lnTo>
                    <a:pt x="53" y="3832"/>
                  </a:lnTo>
                  <a:lnTo>
                    <a:pt x="53" y="4881"/>
                  </a:lnTo>
                  <a:lnTo>
                    <a:pt x="0" y="6298"/>
                  </a:lnTo>
                  <a:lnTo>
                    <a:pt x="0" y="8292"/>
                  </a:lnTo>
                  <a:lnTo>
                    <a:pt x="53" y="9657"/>
                  </a:lnTo>
                  <a:lnTo>
                    <a:pt x="158" y="10601"/>
                  </a:lnTo>
                  <a:lnTo>
                    <a:pt x="263" y="10969"/>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1"/>
                  </a:lnTo>
                  <a:lnTo>
                    <a:pt x="4933" y="12228"/>
                  </a:lnTo>
                  <a:lnTo>
                    <a:pt x="5248" y="11966"/>
                  </a:lnTo>
                  <a:lnTo>
                    <a:pt x="5511" y="11598"/>
                  </a:lnTo>
                  <a:lnTo>
                    <a:pt x="5511" y="13068"/>
                  </a:lnTo>
                  <a:lnTo>
                    <a:pt x="5458" y="13960"/>
                  </a:lnTo>
                  <a:lnTo>
                    <a:pt x="5406" y="14380"/>
                  </a:lnTo>
                  <a:lnTo>
                    <a:pt x="5301" y="14747"/>
                  </a:lnTo>
                  <a:lnTo>
                    <a:pt x="5091" y="15115"/>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5"/>
                  </a:lnTo>
                  <a:lnTo>
                    <a:pt x="2047" y="14432"/>
                  </a:lnTo>
                  <a:lnTo>
                    <a:pt x="1994" y="13960"/>
                  </a:lnTo>
                  <a:lnTo>
                    <a:pt x="158" y="13960"/>
                  </a:lnTo>
                  <a:lnTo>
                    <a:pt x="158" y="14380"/>
                  </a:lnTo>
                  <a:lnTo>
                    <a:pt x="210" y="14800"/>
                  </a:lnTo>
                  <a:lnTo>
                    <a:pt x="315" y="15219"/>
                  </a:lnTo>
                  <a:lnTo>
                    <a:pt x="473" y="15534"/>
                  </a:lnTo>
                  <a:lnTo>
                    <a:pt x="630" y="15849"/>
                  </a:lnTo>
                  <a:lnTo>
                    <a:pt x="840" y="16112"/>
                  </a:lnTo>
                  <a:lnTo>
                    <a:pt x="1050" y="16322"/>
                  </a:lnTo>
                  <a:lnTo>
                    <a:pt x="1312" y="16531"/>
                  </a:lnTo>
                  <a:lnTo>
                    <a:pt x="1575" y="16689"/>
                  </a:lnTo>
                  <a:lnTo>
                    <a:pt x="1837" y="16846"/>
                  </a:lnTo>
                  <a:lnTo>
                    <a:pt x="2414" y="17056"/>
                  </a:lnTo>
                  <a:lnTo>
                    <a:pt x="3044" y="17161"/>
                  </a:lnTo>
                  <a:lnTo>
                    <a:pt x="3621" y="17214"/>
                  </a:lnTo>
                  <a:lnTo>
                    <a:pt x="4041" y="17161"/>
                  </a:lnTo>
                  <a:lnTo>
                    <a:pt x="4566" y="17109"/>
                  </a:lnTo>
                  <a:lnTo>
                    <a:pt x="5091" y="17004"/>
                  </a:lnTo>
                  <a:lnTo>
                    <a:pt x="5668" y="16846"/>
                  </a:lnTo>
                  <a:lnTo>
                    <a:pt x="6193" y="16584"/>
                  </a:lnTo>
                  <a:lnTo>
                    <a:pt x="6455" y="16374"/>
                  </a:lnTo>
                  <a:lnTo>
                    <a:pt x="6665" y="16217"/>
                  </a:lnTo>
                  <a:lnTo>
                    <a:pt x="6875" y="15954"/>
                  </a:lnTo>
                  <a:lnTo>
                    <a:pt x="7032" y="15692"/>
                  </a:lnTo>
                  <a:lnTo>
                    <a:pt x="7190" y="15429"/>
                  </a:lnTo>
                  <a:lnTo>
                    <a:pt x="7347" y="15115"/>
                  </a:lnTo>
                  <a:lnTo>
                    <a:pt x="7452" y="14590"/>
                  </a:lnTo>
                  <a:lnTo>
                    <a:pt x="7557" y="14012"/>
                  </a:lnTo>
                  <a:lnTo>
                    <a:pt x="7557" y="13278"/>
                  </a:lnTo>
                  <a:lnTo>
                    <a:pt x="7557" y="12281"/>
                  </a:lnTo>
                  <a:lnTo>
                    <a:pt x="7557" y="210"/>
                  </a:lnTo>
                  <a:lnTo>
                    <a:pt x="5668" y="210"/>
                  </a:lnTo>
                  <a:lnTo>
                    <a:pt x="5668" y="1365"/>
                  </a:lnTo>
                  <a:lnTo>
                    <a:pt x="5406" y="945"/>
                  </a:lnTo>
                  <a:lnTo>
                    <a:pt x="5196" y="735"/>
                  </a:lnTo>
                  <a:lnTo>
                    <a:pt x="4933" y="525"/>
                  </a:lnTo>
                  <a:lnTo>
                    <a:pt x="4618" y="315"/>
                  </a:lnTo>
                  <a:lnTo>
                    <a:pt x="4199" y="158"/>
                  </a:lnTo>
                  <a:lnTo>
                    <a:pt x="3726" y="53"/>
                  </a:lnTo>
                  <a:lnTo>
                    <a:pt x="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21" name="Google Shape;1821;p31"/>
            <p:cNvSpPr/>
            <p:nvPr/>
          </p:nvSpPr>
          <p:spPr>
            <a:xfrm>
              <a:off x="1663077"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22" name="Google Shape;1822;p31"/>
            <p:cNvSpPr/>
            <p:nvPr/>
          </p:nvSpPr>
          <p:spPr>
            <a:xfrm>
              <a:off x="1689947" y="2928345"/>
              <a:ext cx="44368" cy="133162"/>
            </a:xfrm>
            <a:custGeom>
              <a:avLst/>
              <a:gdLst/>
              <a:ahLst/>
              <a:cxnLst/>
              <a:rect l="l" t="t" r="r" b="b"/>
              <a:pathLst>
                <a:path w="5459" h="16374" extrusionOk="0">
                  <a:moveTo>
                    <a:pt x="1575" y="0"/>
                  </a:moveTo>
                  <a:lnTo>
                    <a:pt x="1575" y="3411"/>
                  </a:lnTo>
                  <a:lnTo>
                    <a:pt x="1" y="3411"/>
                  </a:lnTo>
                  <a:lnTo>
                    <a:pt x="1" y="4933"/>
                  </a:lnTo>
                  <a:lnTo>
                    <a:pt x="1522" y="4933"/>
                  </a:lnTo>
                  <a:lnTo>
                    <a:pt x="1522" y="11966"/>
                  </a:lnTo>
                  <a:lnTo>
                    <a:pt x="1522" y="13382"/>
                  </a:lnTo>
                  <a:lnTo>
                    <a:pt x="1522" y="14222"/>
                  </a:lnTo>
                  <a:lnTo>
                    <a:pt x="1627" y="14747"/>
                  </a:lnTo>
                  <a:lnTo>
                    <a:pt x="1785" y="15167"/>
                  </a:lnTo>
                  <a:lnTo>
                    <a:pt x="1890" y="15377"/>
                  </a:lnTo>
                  <a:lnTo>
                    <a:pt x="2047" y="15587"/>
                  </a:lnTo>
                  <a:lnTo>
                    <a:pt x="2205" y="15797"/>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90"/>
                  </a:lnTo>
                  <a:lnTo>
                    <a:pt x="4094" y="14537"/>
                  </a:lnTo>
                  <a:lnTo>
                    <a:pt x="3884" y="14327"/>
                  </a:lnTo>
                  <a:lnTo>
                    <a:pt x="3779" y="14170"/>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23" name="Google Shape;1823;p31"/>
            <p:cNvSpPr/>
            <p:nvPr/>
          </p:nvSpPr>
          <p:spPr>
            <a:xfrm>
              <a:off x="1741987" y="2954377"/>
              <a:ext cx="64833" cy="107129"/>
            </a:xfrm>
            <a:custGeom>
              <a:avLst/>
              <a:gdLst/>
              <a:ahLst/>
              <a:cxnLst/>
              <a:rect l="l" t="t" r="r" b="b"/>
              <a:pathLst>
                <a:path w="7977" h="13173" extrusionOk="0">
                  <a:moveTo>
                    <a:pt x="5353" y="5668"/>
                  </a:moveTo>
                  <a:lnTo>
                    <a:pt x="5353" y="8817"/>
                  </a:lnTo>
                  <a:lnTo>
                    <a:pt x="5300" y="9552"/>
                  </a:lnTo>
                  <a:lnTo>
                    <a:pt x="5248" y="9919"/>
                  </a:lnTo>
                  <a:lnTo>
                    <a:pt x="5196" y="10234"/>
                  </a:lnTo>
                  <a:lnTo>
                    <a:pt x="5091" y="10549"/>
                  </a:lnTo>
                  <a:lnTo>
                    <a:pt x="4986" y="10811"/>
                  </a:lnTo>
                  <a:lnTo>
                    <a:pt x="4776" y="11074"/>
                  </a:lnTo>
                  <a:lnTo>
                    <a:pt x="4513" y="11284"/>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2"/>
                  </a:lnTo>
                  <a:lnTo>
                    <a:pt x="2099" y="9289"/>
                  </a:lnTo>
                  <a:lnTo>
                    <a:pt x="2204" y="8817"/>
                  </a:lnTo>
                  <a:lnTo>
                    <a:pt x="2309" y="8450"/>
                  </a:lnTo>
                  <a:lnTo>
                    <a:pt x="2519" y="8135"/>
                  </a:lnTo>
                  <a:lnTo>
                    <a:pt x="2729" y="7820"/>
                  </a:lnTo>
                  <a:lnTo>
                    <a:pt x="3044" y="7558"/>
                  </a:lnTo>
                  <a:lnTo>
                    <a:pt x="3674" y="7033"/>
                  </a:lnTo>
                  <a:lnTo>
                    <a:pt x="4671" y="6298"/>
                  </a:lnTo>
                  <a:lnTo>
                    <a:pt x="5353" y="5668"/>
                  </a:lnTo>
                  <a:close/>
                  <a:moveTo>
                    <a:pt x="3306" y="1"/>
                  </a:moveTo>
                  <a:lnTo>
                    <a:pt x="2834" y="105"/>
                  </a:lnTo>
                  <a:lnTo>
                    <a:pt x="2362" y="210"/>
                  </a:lnTo>
                  <a:lnTo>
                    <a:pt x="1837" y="473"/>
                  </a:lnTo>
                  <a:lnTo>
                    <a:pt x="1574" y="578"/>
                  </a:lnTo>
                  <a:lnTo>
                    <a:pt x="1365" y="788"/>
                  </a:lnTo>
                  <a:lnTo>
                    <a:pt x="1155" y="998"/>
                  </a:lnTo>
                  <a:lnTo>
                    <a:pt x="945" y="1260"/>
                  </a:lnTo>
                  <a:lnTo>
                    <a:pt x="787" y="1522"/>
                  </a:lnTo>
                  <a:lnTo>
                    <a:pt x="630" y="1837"/>
                  </a:lnTo>
                  <a:lnTo>
                    <a:pt x="525" y="2415"/>
                  </a:lnTo>
                  <a:lnTo>
                    <a:pt x="472" y="3149"/>
                  </a:lnTo>
                  <a:lnTo>
                    <a:pt x="472" y="4409"/>
                  </a:lnTo>
                  <a:lnTo>
                    <a:pt x="2309" y="4409"/>
                  </a:lnTo>
                  <a:lnTo>
                    <a:pt x="2257" y="3464"/>
                  </a:lnTo>
                  <a:lnTo>
                    <a:pt x="2309" y="2834"/>
                  </a:lnTo>
                  <a:lnTo>
                    <a:pt x="2362" y="2520"/>
                  </a:lnTo>
                  <a:lnTo>
                    <a:pt x="2467" y="2257"/>
                  </a:lnTo>
                  <a:lnTo>
                    <a:pt x="2624" y="1995"/>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2"/>
                  </a:lnTo>
                  <a:lnTo>
                    <a:pt x="4671" y="4461"/>
                  </a:lnTo>
                  <a:lnTo>
                    <a:pt x="4041" y="4934"/>
                  </a:lnTo>
                  <a:lnTo>
                    <a:pt x="2152" y="6246"/>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6"/>
                  </a:lnTo>
                  <a:lnTo>
                    <a:pt x="945" y="12491"/>
                  </a:lnTo>
                  <a:lnTo>
                    <a:pt x="1312" y="12753"/>
                  </a:lnTo>
                  <a:lnTo>
                    <a:pt x="1679" y="12963"/>
                  </a:lnTo>
                  <a:lnTo>
                    <a:pt x="2047" y="13068"/>
                  </a:lnTo>
                  <a:lnTo>
                    <a:pt x="2414" y="13120"/>
                  </a:lnTo>
                  <a:lnTo>
                    <a:pt x="2834" y="13173"/>
                  </a:lnTo>
                  <a:lnTo>
                    <a:pt x="3464" y="13120"/>
                  </a:lnTo>
                  <a:lnTo>
                    <a:pt x="3936" y="12963"/>
                  </a:lnTo>
                  <a:lnTo>
                    <a:pt x="4356" y="12753"/>
                  </a:lnTo>
                  <a:lnTo>
                    <a:pt x="4671" y="12491"/>
                  </a:lnTo>
                  <a:lnTo>
                    <a:pt x="4986" y="12176"/>
                  </a:lnTo>
                  <a:lnTo>
                    <a:pt x="5196" y="11913"/>
                  </a:lnTo>
                  <a:lnTo>
                    <a:pt x="5458" y="11389"/>
                  </a:lnTo>
                  <a:lnTo>
                    <a:pt x="5458" y="12910"/>
                  </a:lnTo>
                  <a:lnTo>
                    <a:pt x="7977" y="12910"/>
                  </a:lnTo>
                  <a:lnTo>
                    <a:pt x="7767" y="12753"/>
                  </a:lnTo>
                  <a:lnTo>
                    <a:pt x="7610" y="12596"/>
                  </a:lnTo>
                  <a:lnTo>
                    <a:pt x="7505" y="12386"/>
                  </a:lnTo>
                  <a:lnTo>
                    <a:pt x="7452" y="12176"/>
                  </a:lnTo>
                  <a:lnTo>
                    <a:pt x="7400" y="11861"/>
                  </a:lnTo>
                  <a:lnTo>
                    <a:pt x="7347" y="11441"/>
                  </a:lnTo>
                  <a:lnTo>
                    <a:pt x="7347" y="10234"/>
                  </a:lnTo>
                  <a:lnTo>
                    <a:pt x="7347" y="4146"/>
                  </a:lnTo>
                  <a:lnTo>
                    <a:pt x="7347" y="3044"/>
                  </a:lnTo>
                  <a:lnTo>
                    <a:pt x="7295" y="2572"/>
                  </a:lnTo>
                  <a:lnTo>
                    <a:pt x="7242" y="2205"/>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24" name="Google Shape;1824;p31"/>
            <p:cNvSpPr/>
            <p:nvPr/>
          </p:nvSpPr>
          <p:spPr>
            <a:xfrm>
              <a:off x="1819613" y="2913837"/>
              <a:ext cx="17068" cy="145539"/>
            </a:xfrm>
            <a:custGeom>
              <a:avLst/>
              <a:gdLst/>
              <a:ahLst/>
              <a:cxnLst/>
              <a:rect l="l" t="t" r="r" b="b"/>
              <a:pathLst>
                <a:path w="2100" h="17896" extrusionOk="0">
                  <a:moveTo>
                    <a:pt x="0" y="0"/>
                  </a:moveTo>
                  <a:lnTo>
                    <a:pt x="0" y="17895"/>
                  </a:lnTo>
                  <a:lnTo>
                    <a:pt x="2099" y="17895"/>
                  </a:lnTo>
                  <a:lnTo>
                    <a:pt x="2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25" name="Google Shape;1825;p31"/>
            <p:cNvSpPr/>
            <p:nvPr/>
          </p:nvSpPr>
          <p:spPr>
            <a:xfrm>
              <a:off x="1898092" y="2911275"/>
              <a:ext cx="71238" cy="150232"/>
            </a:xfrm>
            <a:custGeom>
              <a:avLst/>
              <a:gdLst/>
              <a:ahLst/>
              <a:cxnLst/>
              <a:rect l="l" t="t" r="r" b="b"/>
              <a:pathLst>
                <a:path w="8765" h="18473" extrusionOk="0">
                  <a:moveTo>
                    <a:pt x="4619" y="0"/>
                  </a:moveTo>
                  <a:lnTo>
                    <a:pt x="3884" y="53"/>
                  </a:lnTo>
                  <a:lnTo>
                    <a:pt x="3254" y="158"/>
                  </a:lnTo>
                  <a:lnTo>
                    <a:pt x="2677" y="315"/>
                  </a:lnTo>
                  <a:lnTo>
                    <a:pt x="2205" y="525"/>
                  </a:lnTo>
                  <a:lnTo>
                    <a:pt x="1785" y="787"/>
                  </a:lnTo>
                  <a:lnTo>
                    <a:pt x="1470" y="1102"/>
                  </a:lnTo>
                  <a:lnTo>
                    <a:pt x="1208" y="1417"/>
                  </a:lnTo>
                  <a:lnTo>
                    <a:pt x="998" y="1732"/>
                  </a:lnTo>
                  <a:lnTo>
                    <a:pt x="788" y="2099"/>
                  </a:lnTo>
                  <a:lnTo>
                    <a:pt x="683" y="2467"/>
                  </a:lnTo>
                  <a:lnTo>
                    <a:pt x="525" y="3149"/>
                  </a:lnTo>
                  <a:lnTo>
                    <a:pt x="473" y="3726"/>
                  </a:lnTo>
                  <a:lnTo>
                    <a:pt x="473" y="4198"/>
                  </a:lnTo>
                  <a:lnTo>
                    <a:pt x="473" y="4776"/>
                  </a:lnTo>
                  <a:lnTo>
                    <a:pt x="525" y="5353"/>
                  </a:lnTo>
                  <a:lnTo>
                    <a:pt x="630" y="5878"/>
                  </a:lnTo>
                  <a:lnTo>
                    <a:pt x="840" y="6403"/>
                  </a:lnTo>
                  <a:lnTo>
                    <a:pt x="1103" y="6927"/>
                  </a:lnTo>
                  <a:lnTo>
                    <a:pt x="1470" y="7452"/>
                  </a:lnTo>
                  <a:lnTo>
                    <a:pt x="1942" y="8029"/>
                  </a:lnTo>
                  <a:lnTo>
                    <a:pt x="2520" y="8659"/>
                  </a:lnTo>
                  <a:lnTo>
                    <a:pt x="4934" y="11178"/>
                  </a:lnTo>
                  <a:lnTo>
                    <a:pt x="5616" y="11913"/>
                  </a:lnTo>
                  <a:lnTo>
                    <a:pt x="5931" y="12228"/>
                  </a:lnTo>
                  <a:lnTo>
                    <a:pt x="6141" y="12595"/>
                  </a:lnTo>
                  <a:lnTo>
                    <a:pt x="6350" y="12962"/>
                  </a:lnTo>
                  <a:lnTo>
                    <a:pt x="6508"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2" y="16426"/>
                  </a:lnTo>
                  <a:lnTo>
                    <a:pt x="3149" y="16321"/>
                  </a:lnTo>
                  <a:lnTo>
                    <a:pt x="2939" y="16164"/>
                  </a:lnTo>
                  <a:lnTo>
                    <a:pt x="2782" y="16006"/>
                  </a:lnTo>
                  <a:lnTo>
                    <a:pt x="2520" y="15691"/>
                  </a:lnTo>
                  <a:lnTo>
                    <a:pt x="2362" y="15324"/>
                  </a:lnTo>
                  <a:lnTo>
                    <a:pt x="2257" y="14957"/>
                  </a:lnTo>
                  <a:lnTo>
                    <a:pt x="2205" y="14432"/>
                  </a:lnTo>
                  <a:lnTo>
                    <a:pt x="2152" y="13802"/>
                  </a:lnTo>
                  <a:lnTo>
                    <a:pt x="2152" y="12018"/>
                  </a:lnTo>
                  <a:lnTo>
                    <a:pt x="0" y="12018"/>
                  </a:lnTo>
                  <a:lnTo>
                    <a:pt x="0" y="14012"/>
                  </a:lnTo>
                  <a:lnTo>
                    <a:pt x="53" y="14537"/>
                  </a:lnTo>
                  <a:lnTo>
                    <a:pt x="53" y="15009"/>
                  </a:lnTo>
                  <a:lnTo>
                    <a:pt x="158" y="15481"/>
                  </a:lnTo>
                  <a:lnTo>
                    <a:pt x="315" y="15954"/>
                  </a:lnTo>
                  <a:lnTo>
                    <a:pt x="473" y="16426"/>
                  </a:lnTo>
                  <a:lnTo>
                    <a:pt x="735" y="16846"/>
                  </a:lnTo>
                  <a:lnTo>
                    <a:pt x="1050" y="17213"/>
                  </a:lnTo>
                  <a:lnTo>
                    <a:pt x="1417" y="17581"/>
                  </a:lnTo>
                  <a:lnTo>
                    <a:pt x="1785" y="17843"/>
                  </a:lnTo>
                  <a:lnTo>
                    <a:pt x="2047" y="18000"/>
                  </a:lnTo>
                  <a:lnTo>
                    <a:pt x="2415" y="18158"/>
                  </a:lnTo>
                  <a:lnTo>
                    <a:pt x="2782" y="18263"/>
                  </a:lnTo>
                  <a:lnTo>
                    <a:pt x="3254" y="18368"/>
                  </a:lnTo>
                  <a:lnTo>
                    <a:pt x="3779" y="18473"/>
                  </a:lnTo>
                  <a:lnTo>
                    <a:pt x="4986" y="18473"/>
                  </a:lnTo>
                  <a:lnTo>
                    <a:pt x="5668" y="18368"/>
                  </a:lnTo>
                  <a:lnTo>
                    <a:pt x="6403" y="18105"/>
                  </a:lnTo>
                  <a:lnTo>
                    <a:pt x="6718" y="17948"/>
                  </a:lnTo>
                  <a:lnTo>
                    <a:pt x="7085" y="17738"/>
                  </a:lnTo>
                  <a:lnTo>
                    <a:pt x="7453" y="17528"/>
                  </a:lnTo>
                  <a:lnTo>
                    <a:pt x="7715" y="17213"/>
                  </a:lnTo>
                  <a:lnTo>
                    <a:pt x="8030" y="16846"/>
                  </a:lnTo>
                  <a:lnTo>
                    <a:pt x="8292" y="16479"/>
                  </a:lnTo>
                  <a:lnTo>
                    <a:pt x="8450" y="16006"/>
                  </a:lnTo>
                  <a:lnTo>
                    <a:pt x="8607" y="15481"/>
                  </a:lnTo>
                  <a:lnTo>
                    <a:pt x="8712" y="14852"/>
                  </a:lnTo>
                  <a:lnTo>
                    <a:pt x="8765" y="14170"/>
                  </a:lnTo>
                  <a:lnTo>
                    <a:pt x="8712" y="13487"/>
                  </a:lnTo>
                  <a:lnTo>
                    <a:pt x="8607" y="12805"/>
                  </a:lnTo>
                  <a:lnTo>
                    <a:pt x="8450" y="12280"/>
                  </a:lnTo>
                  <a:lnTo>
                    <a:pt x="8240" y="11755"/>
                  </a:lnTo>
                  <a:lnTo>
                    <a:pt x="7925" y="11231"/>
                  </a:lnTo>
                  <a:lnTo>
                    <a:pt x="7558" y="10706"/>
                  </a:lnTo>
                  <a:lnTo>
                    <a:pt x="7138" y="10181"/>
                  </a:lnTo>
                  <a:lnTo>
                    <a:pt x="6613" y="9656"/>
                  </a:lnTo>
                  <a:lnTo>
                    <a:pt x="4356" y="7295"/>
                  </a:lnTo>
                  <a:lnTo>
                    <a:pt x="3569" y="6403"/>
                  </a:lnTo>
                  <a:lnTo>
                    <a:pt x="3254" y="6035"/>
                  </a:lnTo>
                  <a:lnTo>
                    <a:pt x="2992" y="5668"/>
                  </a:lnTo>
                  <a:lnTo>
                    <a:pt x="2834" y="5301"/>
                  </a:lnTo>
                  <a:lnTo>
                    <a:pt x="2729" y="4933"/>
                  </a:lnTo>
                  <a:lnTo>
                    <a:pt x="2624" y="4513"/>
                  </a:lnTo>
                  <a:lnTo>
                    <a:pt x="2624" y="4041"/>
                  </a:lnTo>
                  <a:lnTo>
                    <a:pt x="2624" y="3516"/>
                  </a:lnTo>
                  <a:lnTo>
                    <a:pt x="2729" y="3149"/>
                  </a:lnTo>
                  <a:lnTo>
                    <a:pt x="2834" y="2782"/>
                  </a:lnTo>
                  <a:lnTo>
                    <a:pt x="3097" y="2467"/>
                  </a:lnTo>
                  <a:lnTo>
                    <a:pt x="3202" y="2309"/>
                  </a:lnTo>
                  <a:lnTo>
                    <a:pt x="3412" y="2204"/>
                  </a:lnTo>
                  <a:lnTo>
                    <a:pt x="3622" y="2047"/>
                  </a:lnTo>
                  <a:lnTo>
                    <a:pt x="3884" y="1994"/>
                  </a:lnTo>
                  <a:lnTo>
                    <a:pt x="4146" y="1942"/>
                  </a:lnTo>
                  <a:lnTo>
                    <a:pt x="5039" y="1942"/>
                  </a:lnTo>
                  <a:lnTo>
                    <a:pt x="5458" y="2099"/>
                  </a:lnTo>
                  <a:lnTo>
                    <a:pt x="5773" y="2309"/>
                  </a:lnTo>
                  <a:lnTo>
                    <a:pt x="5983" y="2519"/>
                  </a:lnTo>
                  <a:lnTo>
                    <a:pt x="6141" y="2782"/>
                  </a:lnTo>
                  <a:lnTo>
                    <a:pt x="6246" y="2991"/>
                  </a:lnTo>
                  <a:lnTo>
                    <a:pt x="6350" y="3359"/>
                  </a:lnTo>
                  <a:lnTo>
                    <a:pt x="6403" y="3936"/>
                  </a:lnTo>
                  <a:lnTo>
                    <a:pt x="6455" y="5563"/>
                  </a:lnTo>
                  <a:lnTo>
                    <a:pt x="8397" y="5563"/>
                  </a:lnTo>
                  <a:lnTo>
                    <a:pt x="8397" y="3936"/>
                  </a:lnTo>
                  <a:lnTo>
                    <a:pt x="8345" y="2834"/>
                  </a:lnTo>
                  <a:lnTo>
                    <a:pt x="8292" y="2467"/>
                  </a:lnTo>
                  <a:lnTo>
                    <a:pt x="8187" y="2099"/>
                  </a:lnTo>
                  <a:lnTo>
                    <a:pt x="8082" y="1784"/>
                  </a:lnTo>
                  <a:lnTo>
                    <a:pt x="7872" y="1470"/>
                  </a:lnTo>
                  <a:lnTo>
                    <a:pt x="7558" y="1050"/>
                  </a:lnTo>
                  <a:lnTo>
                    <a:pt x="7190"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26" name="Google Shape;1826;p31"/>
            <p:cNvSpPr/>
            <p:nvPr/>
          </p:nvSpPr>
          <p:spPr>
            <a:xfrm>
              <a:off x="1981691"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8" y="2415"/>
                  </a:lnTo>
                  <a:lnTo>
                    <a:pt x="5196" y="2782"/>
                  </a:lnTo>
                  <a:lnTo>
                    <a:pt x="5248" y="3149"/>
                  </a:lnTo>
                  <a:lnTo>
                    <a:pt x="5301" y="3779"/>
                  </a:lnTo>
                  <a:lnTo>
                    <a:pt x="5301" y="5353"/>
                  </a:lnTo>
                  <a:lnTo>
                    <a:pt x="2100" y="5353"/>
                  </a:lnTo>
                  <a:lnTo>
                    <a:pt x="2100" y="3464"/>
                  </a:lnTo>
                  <a:lnTo>
                    <a:pt x="2152" y="2992"/>
                  </a:lnTo>
                  <a:lnTo>
                    <a:pt x="2257" y="2624"/>
                  </a:lnTo>
                  <a:lnTo>
                    <a:pt x="2362" y="2310"/>
                  </a:lnTo>
                  <a:lnTo>
                    <a:pt x="2467" y="2100"/>
                  </a:lnTo>
                  <a:lnTo>
                    <a:pt x="2624" y="1942"/>
                  </a:lnTo>
                  <a:lnTo>
                    <a:pt x="2834" y="1785"/>
                  </a:lnTo>
                  <a:lnTo>
                    <a:pt x="3044" y="1680"/>
                  </a:lnTo>
                  <a:lnTo>
                    <a:pt x="3359" y="1575"/>
                  </a:lnTo>
                  <a:close/>
                  <a:moveTo>
                    <a:pt x="3517" y="1"/>
                  </a:moveTo>
                  <a:lnTo>
                    <a:pt x="2939" y="53"/>
                  </a:lnTo>
                  <a:lnTo>
                    <a:pt x="2414" y="158"/>
                  </a:lnTo>
                  <a:lnTo>
                    <a:pt x="1995" y="263"/>
                  </a:lnTo>
                  <a:lnTo>
                    <a:pt x="1575" y="473"/>
                  </a:lnTo>
                  <a:lnTo>
                    <a:pt x="1260" y="683"/>
                  </a:lnTo>
                  <a:lnTo>
                    <a:pt x="998"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525" y="11546"/>
                  </a:lnTo>
                  <a:lnTo>
                    <a:pt x="683" y="11808"/>
                  </a:lnTo>
                  <a:lnTo>
                    <a:pt x="840" y="12071"/>
                  </a:lnTo>
                  <a:lnTo>
                    <a:pt x="1050" y="12281"/>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1"/>
                  </a:lnTo>
                  <a:lnTo>
                    <a:pt x="6193" y="12281"/>
                  </a:lnTo>
                  <a:lnTo>
                    <a:pt x="6403" y="12071"/>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4"/>
                  </a:lnTo>
                  <a:lnTo>
                    <a:pt x="4566" y="11336"/>
                  </a:lnTo>
                  <a:lnTo>
                    <a:pt x="4409" y="11389"/>
                  </a:lnTo>
                  <a:lnTo>
                    <a:pt x="4199" y="11493"/>
                  </a:lnTo>
                  <a:lnTo>
                    <a:pt x="3726" y="11546"/>
                  </a:lnTo>
                  <a:lnTo>
                    <a:pt x="3464" y="11493"/>
                  </a:lnTo>
                  <a:lnTo>
                    <a:pt x="3202" y="11493"/>
                  </a:lnTo>
                  <a:lnTo>
                    <a:pt x="2834" y="11336"/>
                  </a:lnTo>
                  <a:lnTo>
                    <a:pt x="2572" y="11074"/>
                  </a:lnTo>
                  <a:lnTo>
                    <a:pt x="2362" y="10811"/>
                  </a:lnTo>
                  <a:lnTo>
                    <a:pt x="2257" y="10496"/>
                  </a:lnTo>
                  <a:lnTo>
                    <a:pt x="2152" y="10234"/>
                  </a:lnTo>
                  <a:lnTo>
                    <a:pt x="2100" y="9709"/>
                  </a:lnTo>
                  <a:lnTo>
                    <a:pt x="2047" y="8555"/>
                  </a:lnTo>
                  <a:lnTo>
                    <a:pt x="2100" y="6980"/>
                  </a:lnTo>
                  <a:lnTo>
                    <a:pt x="7190" y="6980"/>
                  </a:lnTo>
                  <a:lnTo>
                    <a:pt x="7190" y="3936"/>
                  </a:lnTo>
                  <a:lnTo>
                    <a:pt x="7138"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27" name="Google Shape;1827;p31"/>
            <p:cNvSpPr/>
            <p:nvPr/>
          </p:nvSpPr>
          <p:spPr>
            <a:xfrm>
              <a:off x="2056757" y="2954377"/>
              <a:ext cx="43515" cy="104999"/>
            </a:xfrm>
            <a:custGeom>
              <a:avLst/>
              <a:gdLst/>
              <a:ahLst/>
              <a:cxnLst/>
              <a:rect l="l" t="t" r="r" b="b"/>
              <a:pathLst>
                <a:path w="5354" h="12911" extrusionOk="0">
                  <a:moveTo>
                    <a:pt x="4986" y="1"/>
                  </a:moveTo>
                  <a:lnTo>
                    <a:pt x="4619" y="53"/>
                  </a:lnTo>
                  <a:lnTo>
                    <a:pt x="4252" y="105"/>
                  </a:lnTo>
                  <a:lnTo>
                    <a:pt x="3989" y="210"/>
                  </a:lnTo>
                  <a:lnTo>
                    <a:pt x="3674" y="368"/>
                  </a:lnTo>
                  <a:lnTo>
                    <a:pt x="3464" y="525"/>
                  </a:lnTo>
                  <a:lnTo>
                    <a:pt x="2992" y="893"/>
                  </a:lnTo>
                  <a:lnTo>
                    <a:pt x="2625" y="1313"/>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2"/>
                  </a:lnTo>
                  <a:lnTo>
                    <a:pt x="2625" y="3149"/>
                  </a:lnTo>
                  <a:lnTo>
                    <a:pt x="2887" y="2834"/>
                  </a:lnTo>
                  <a:lnTo>
                    <a:pt x="3202" y="2572"/>
                  </a:lnTo>
                  <a:lnTo>
                    <a:pt x="3569" y="2362"/>
                  </a:lnTo>
                  <a:lnTo>
                    <a:pt x="3937" y="2257"/>
                  </a:lnTo>
                  <a:lnTo>
                    <a:pt x="4304" y="2205"/>
                  </a:lnTo>
                  <a:lnTo>
                    <a:pt x="4671" y="2152"/>
                  </a:lnTo>
                  <a:lnTo>
                    <a:pt x="5354" y="2152"/>
                  </a:lnTo>
                  <a:lnTo>
                    <a:pt x="53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28" name="Google Shape;1828;p31"/>
            <p:cNvSpPr/>
            <p:nvPr/>
          </p:nvSpPr>
          <p:spPr>
            <a:xfrm>
              <a:off x="2107513" y="2956085"/>
              <a:ext cx="64419" cy="103291"/>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29" name="Google Shape;1829;p31"/>
            <p:cNvSpPr/>
            <p:nvPr/>
          </p:nvSpPr>
          <p:spPr>
            <a:xfrm>
              <a:off x="2181303"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30" name="Google Shape;1830;p31"/>
            <p:cNvSpPr/>
            <p:nvPr/>
          </p:nvSpPr>
          <p:spPr>
            <a:xfrm>
              <a:off x="2214146" y="2954377"/>
              <a:ext cx="58445" cy="107129"/>
            </a:xfrm>
            <a:custGeom>
              <a:avLst/>
              <a:gdLst/>
              <a:ahLst/>
              <a:cxnLst/>
              <a:rect l="l" t="t" r="r" b="b"/>
              <a:pathLst>
                <a:path w="7191" h="13173" extrusionOk="0">
                  <a:moveTo>
                    <a:pt x="3097" y="1"/>
                  </a:moveTo>
                  <a:lnTo>
                    <a:pt x="2520" y="105"/>
                  </a:lnTo>
                  <a:lnTo>
                    <a:pt x="2047" y="263"/>
                  </a:lnTo>
                  <a:lnTo>
                    <a:pt x="1628" y="420"/>
                  </a:lnTo>
                  <a:lnTo>
                    <a:pt x="1260" y="683"/>
                  </a:lnTo>
                  <a:lnTo>
                    <a:pt x="945" y="998"/>
                  </a:lnTo>
                  <a:lnTo>
                    <a:pt x="735" y="1313"/>
                  </a:lnTo>
                  <a:lnTo>
                    <a:pt x="525" y="1732"/>
                  </a:lnTo>
                  <a:lnTo>
                    <a:pt x="368" y="2205"/>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1"/>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1"/>
                  </a:lnTo>
                  <a:lnTo>
                    <a:pt x="6298" y="12176"/>
                  </a:lnTo>
                  <a:lnTo>
                    <a:pt x="6561" y="11861"/>
                  </a:lnTo>
                  <a:lnTo>
                    <a:pt x="6771" y="11546"/>
                  </a:lnTo>
                  <a:lnTo>
                    <a:pt x="6875" y="11179"/>
                  </a:lnTo>
                  <a:lnTo>
                    <a:pt x="7033" y="10759"/>
                  </a:lnTo>
                  <a:lnTo>
                    <a:pt x="7138" y="9972"/>
                  </a:lnTo>
                  <a:lnTo>
                    <a:pt x="7190" y="9079"/>
                  </a:lnTo>
                  <a:lnTo>
                    <a:pt x="7190" y="8187"/>
                  </a:lnTo>
                  <a:lnTo>
                    <a:pt x="5301" y="8187"/>
                  </a:lnTo>
                  <a:lnTo>
                    <a:pt x="5249" y="8974"/>
                  </a:lnTo>
                  <a:lnTo>
                    <a:pt x="5249" y="9604"/>
                  </a:lnTo>
                  <a:lnTo>
                    <a:pt x="5144" y="10181"/>
                  </a:lnTo>
                  <a:lnTo>
                    <a:pt x="5039" y="10654"/>
                  </a:lnTo>
                  <a:lnTo>
                    <a:pt x="4829" y="11074"/>
                  </a:lnTo>
                  <a:lnTo>
                    <a:pt x="4671" y="11179"/>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20"/>
                  </a:lnTo>
                  <a:lnTo>
                    <a:pt x="2362" y="2310"/>
                  </a:lnTo>
                  <a:lnTo>
                    <a:pt x="2467" y="2100"/>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5"/>
                  </a:lnTo>
                  <a:lnTo>
                    <a:pt x="5091" y="2362"/>
                  </a:lnTo>
                  <a:lnTo>
                    <a:pt x="5196" y="2834"/>
                  </a:lnTo>
                  <a:lnTo>
                    <a:pt x="5249" y="3412"/>
                  </a:lnTo>
                  <a:lnTo>
                    <a:pt x="5301" y="4829"/>
                  </a:lnTo>
                  <a:lnTo>
                    <a:pt x="7190" y="4829"/>
                  </a:lnTo>
                  <a:lnTo>
                    <a:pt x="7190" y="3884"/>
                  </a:lnTo>
                  <a:lnTo>
                    <a:pt x="7138" y="2992"/>
                  </a:lnTo>
                  <a:lnTo>
                    <a:pt x="7033" y="2205"/>
                  </a:lnTo>
                  <a:lnTo>
                    <a:pt x="6928" y="1837"/>
                  </a:lnTo>
                  <a:lnTo>
                    <a:pt x="6771" y="1470"/>
                  </a:lnTo>
                  <a:lnTo>
                    <a:pt x="6613" y="1155"/>
                  </a:lnTo>
                  <a:lnTo>
                    <a:pt x="6351" y="840"/>
                  </a:lnTo>
                  <a:lnTo>
                    <a:pt x="6088" y="630"/>
                  </a:lnTo>
                  <a:lnTo>
                    <a:pt x="5721" y="420"/>
                  </a:lnTo>
                  <a:lnTo>
                    <a:pt x="5354"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31" name="Google Shape;1831;p31"/>
            <p:cNvSpPr/>
            <p:nvPr/>
          </p:nvSpPr>
          <p:spPr>
            <a:xfrm>
              <a:off x="2287082"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9" y="2415"/>
                  </a:lnTo>
                  <a:lnTo>
                    <a:pt x="5144" y="2782"/>
                  </a:lnTo>
                  <a:lnTo>
                    <a:pt x="5249" y="3149"/>
                  </a:lnTo>
                  <a:lnTo>
                    <a:pt x="5249" y="3779"/>
                  </a:lnTo>
                  <a:lnTo>
                    <a:pt x="5249" y="5353"/>
                  </a:lnTo>
                  <a:lnTo>
                    <a:pt x="2047" y="5353"/>
                  </a:lnTo>
                  <a:lnTo>
                    <a:pt x="2100" y="3464"/>
                  </a:lnTo>
                  <a:lnTo>
                    <a:pt x="2152" y="2992"/>
                  </a:lnTo>
                  <a:lnTo>
                    <a:pt x="2205" y="2624"/>
                  </a:lnTo>
                  <a:lnTo>
                    <a:pt x="2362" y="2310"/>
                  </a:lnTo>
                  <a:lnTo>
                    <a:pt x="2467" y="2100"/>
                  </a:lnTo>
                  <a:lnTo>
                    <a:pt x="2625" y="1942"/>
                  </a:lnTo>
                  <a:lnTo>
                    <a:pt x="2782" y="1785"/>
                  </a:lnTo>
                  <a:lnTo>
                    <a:pt x="3044" y="1680"/>
                  </a:lnTo>
                  <a:lnTo>
                    <a:pt x="3359" y="1575"/>
                  </a:lnTo>
                  <a:close/>
                  <a:moveTo>
                    <a:pt x="3517" y="1"/>
                  </a:moveTo>
                  <a:lnTo>
                    <a:pt x="2939" y="53"/>
                  </a:lnTo>
                  <a:lnTo>
                    <a:pt x="2415" y="158"/>
                  </a:lnTo>
                  <a:lnTo>
                    <a:pt x="1995" y="263"/>
                  </a:lnTo>
                  <a:lnTo>
                    <a:pt x="1575" y="473"/>
                  </a:lnTo>
                  <a:lnTo>
                    <a:pt x="1260" y="683"/>
                  </a:lnTo>
                  <a:lnTo>
                    <a:pt x="945" y="945"/>
                  </a:lnTo>
                  <a:lnTo>
                    <a:pt x="735" y="1260"/>
                  </a:lnTo>
                  <a:lnTo>
                    <a:pt x="525" y="1627"/>
                  </a:lnTo>
                  <a:lnTo>
                    <a:pt x="368" y="1995"/>
                  </a:lnTo>
                  <a:lnTo>
                    <a:pt x="263" y="2362"/>
                  </a:lnTo>
                  <a:lnTo>
                    <a:pt x="106" y="3254"/>
                  </a:lnTo>
                  <a:lnTo>
                    <a:pt x="53" y="4199"/>
                  </a:lnTo>
                  <a:lnTo>
                    <a:pt x="1" y="5248"/>
                  </a:lnTo>
                  <a:lnTo>
                    <a:pt x="53" y="8240"/>
                  </a:lnTo>
                  <a:lnTo>
                    <a:pt x="106" y="9919"/>
                  </a:lnTo>
                  <a:lnTo>
                    <a:pt x="158" y="10391"/>
                  </a:lnTo>
                  <a:lnTo>
                    <a:pt x="211" y="10706"/>
                  </a:lnTo>
                  <a:lnTo>
                    <a:pt x="368" y="11179"/>
                  </a:lnTo>
                  <a:lnTo>
                    <a:pt x="473" y="11546"/>
                  </a:lnTo>
                  <a:lnTo>
                    <a:pt x="683" y="11808"/>
                  </a:lnTo>
                  <a:lnTo>
                    <a:pt x="840" y="12071"/>
                  </a:lnTo>
                  <a:lnTo>
                    <a:pt x="1050" y="12281"/>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4"/>
                  </a:lnTo>
                  <a:lnTo>
                    <a:pt x="4566" y="11336"/>
                  </a:lnTo>
                  <a:lnTo>
                    <a:pt x="4409" y="11389"/>
                  </a:lnTo>
                  <a:lnTo>
                    <a:pt x="4199" y="11493"/>
                  </a:lnTo>
                  <a:lnTo>
                    <a:pt x="3674" y="11546"/>
                  </a:lnTo>
                  <a:lnTo>
                    <a:pt x="3464" y="11493"/>
                  </a:lnTo>
                  <a:lnTo>
                    <a:pt x="3202" y="11493"/>
                  </a:lnTo>
                  <a:lnTo>
                    <a:pt x="2835"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6" y="1522"/>
                  </a:lnTo>
                  <a:lnTo>
                    <a:pt x="6456" y="1208"/>
                  </a:lnTo>
                  <a:lnTo>
                    <a:pt x="6246" y="945"/>
                  </a:lnTo>
                  <a:lnTo>
                    <a:pt x="5983" y="683"/>
                  </a:lnTo>
                  <a:lnTo>
                    <a:pt x="5721" y="525"/>
                  </a:lnTo>
                  <a:lnTo>
                    <a:pt x="5459"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32" name="Google Shape;1832;p31"/>
            <p:cNvSpPr/>
            <p:nvPr/>
          </p:nvSpPr>
          <p:spPr>
            <a:xfrm>
              <a:off x="838177" y="3121248"/>
              <a:ext cx="71238" cy="150240"/>
            </a:xfrm>
            <a:custGeom>
              <a:avLst/>
              <a:gdLst/>
              <a:ahLst/>
              <a:cxnLst/>
              <a:rect l="l" t="t" r="r" b="b"/>
              <a:pathLst>
                <a:path w="8765" h="18474" extrusionOk="0">
                  <a:moveTo>
                    <a:pt x="4619" y="1"/>
                  </a:moveTo>
                  <a:lnTo>
                    <a:pt x="3884" y="53"/>
                  </a:lnTo>
                  <a:lnTo>
                    <a:pt x="3254" y="158"/>
                  </a:lnTo>
                  <a:lnTo>
                    <a:pt x="2677" y="316"/>
                  </a:lnTo>
                  <a:lnTo>
                    <a:pt x="2204" y="526"/>
                  </a:lnTo>
                  <a:lnTo>
                    <a:pt x="1785" y="788"/>
                  </a:lnTo>
                  <a:lnTo>
                    <a:pt x="1470" y="1103"/>
                  </a:lnTo>
                  <a:lnTo>
                    <a:pt x="1207" y="1418"/>
                  </a:lnTo>
                  <a:lnTo>
                    <a:pt x="945" y="1733"/>
                  </a:lnTo>
                  <a:lnTo>
                    <a:pt x="788" y="2100"/>
                  </a:lnTo>
                  <a:lnTo>
                    <a:pt x="683" y="2467"/>
                  </a:lnTo>
                  <a:lnTo>
                    <a:pt x="525" y="3150"/>
                  </a:lnTo>
                  <a:lnTo>
                    <a:pt x="473" y="3727"/>
                  </a:lnTo>
                  <a:lnTo>
                    <a:pt x="420" y="4199"/>
                  </a:lnTo>
                  <a:lnTo>
                    <a:pt x="473" y="4776"/>
                  </a:lnTo>
                  <a:lnTo>
                    <a:pt x="525" y="5354"/>
                  </a:lnTo>
                  <a:lnTo>
                    <a:pt x="630" y="5879"/>
                  </a:lnTo>
                  <a:lnTo>
                    <a:pt x="840" y="6403"/>
                  </a:lnTo>
                  <a:lnTo>
                    <a:pt x="1102" y="6928"/>
                  </a:lnTo>
                  <a:lnTo>
                    <a:pt x="1470" y="7453"/>
                  </a:lnTo>
                  <a:lnTo>
                    <a:pt x="1942" y="8030"/>
                  </a:lnTo>
                  <a:lnTo>
                    <a:pt x="2519" y="8660"/>
                  </a:lnTo>
                  <a:lnTo>
                    <a:pt x="4933" y="11179"/>
                  </a:lnTo>
                  <a:lnTo>
                    <a:pt x="5616" y="11914"/>
                  </a:lnTo>
                  <a:lnTo>
                    <a:pt x="5930" y="12229"/>
                  </a:lnTo>
                  <a:lnTo>
                    <a:pt x="6140" y="12596"/>
                  </a:lnTo>
                  <a:lnTo>
                    <a:pt x="6350" y="12963"/>
                  </a:lnTo>
                  <a:lnTo>
                    <a:pt x="6455"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1" y="16427"/>
                  </a:lnTo>
                  <a:lnTo>
                    <a:pt x="3149" y="16322"/>
                  </a:lnTo>
                  <a:lnTo>
                    <a:pt x="2939" y="16164"/>
                  </a:lnTo>
                  <a:lnTo>
                    <a:pt x="2782" y="16007"/>
                  </a:lnTo>
                  <a:lnTo>
                    <a:pt x="2519" y="15692"/>
                  </a:lnTo>
                  <a:lnTo>
                    <a:pt x="2362" y="15325"/>
                  </a:lnTo>
                  <a:lnTo>
                    <a:pt x="2257" y="14957"/>
                  </a:lnTo>
                  <a:lnTo>
                    <a:pt x="2152" y="14433"/>
                  </a:lnTo>
                  <a:lnTo>
                    <a:pt x="2152" y="13803"/>
                  </a:lnTo>
                  <a:lnTo>
                    <a:pt x="2152" y="12019"/>
                  </a:lnTo>
                  <a:lnTo>
                    <a:pt x="0" y="12019"/>
                  </a:lnTo>
                  <a:lnTo>
                    <a:pt x="0" y="14013"/>
                  </a:lnTo>
                  <a:lnTo>
                    <a:pt x="0" y="14538"/>
                  </a:lnTo>
                  <a:lnTo>
                    <a:pt x="53" y="15010"/>
                  </a:lnTo>
                  <a:lnTo>
                    <a:pt x="158" y="15482"/>
                  </a:lnTo>
                  <a:lnTo>
                    <a:pt x="263" y="15955"/>
                  </a:lnTo>
                  <a:lnTo>
                    <a:pt x="473" y="16427"/>
                  </a:lnTo>
                  <a:lnTo>
                    <a:pt x="683" y="16847"/>
                  </a:lnTo>
                  <a:lnTo>
                    <a:pt x="997" y="17214"/>
                  </a:lnTo>
                  <a:lnTo>
                    <a:pt x="1417" y="17581"/>
                  </a:lnTo>
                  <a:lnTo>
                    <a:pt x="1785" y="17844"/>
                  </a:lnTo>
                  <a:lnTo>
                    <a:pt x="2047" y="18001"/>
                  </a:lnTo>
                  <a:lnTo>
                    <a:pt x="2414" y="18159"/>
                  </a:lnTo>
                  <a:lnTo>
                    <a:pt x="2782" y="18264"/>
                  </a:lnTo>
                  <a:lnTo>
                    <a:pt x="3254" y="18369"/>
                  </a:lnTo>
                  <a:lnTo>
                    <a:pt x="3779" y="18474"/>
                  </a:lnTo>
                  <a:lnTo>
                    <a:pt x="4986" y="18474"/>
                  </a:lnTo>
                  <a:lnTo>
                    <a:pt x="5668" y="18369"/>
                  </a:lnTo>
                  <a:lnTo>
                    <a:pt x="6350" y="18106"/>
                  </a:lnTo>
                  <a:lnTo>
                    <a:pt x="6718" y="17949"/>
                  </a:lnTo>
                  <a:lnTo>
                    <a:pt x="7085" y="17739"/>
                  </a:lnTo>
                  <a:lnTo>
                    <a:pt x="7400" y="17529"/>
                  </a:lnTo>
                  <a:lnTo>
                    <a:pt x="7715" y="17214"/>
                  </a:lnTo>
                  <a:lnTo>
                    <a:pt x="8030" y="16847"/>
                  </a:lnTo>
                  <a:lnTo>
                    <a:pt x="8240" y="16479"/>
                  </a:lnTo>
                  <a:lnTo>
                    <a:pt x="8450" y="16007"/>
                  </a:lnTo>
                  <a:lnTo>
                    <a:pt x="8607" y="15482"/>
                  </a:lnTo>
                  <a:lnTo>
                    <a:pt x="8712" y="14852"/>
                  </a:lnTo>
                  <a:lnTo>
                    <a:pt x="8764" y="14170"/>
                  </a:lnTo>
                  <a:lnTo>
                    <a:pt x="8712" y="13488"/>
                  </a:lnTo>
                  <a:lnTo>
                    <a:pt x="8607" y="12806"/>
                  </a:lnTo>
                  <a:lnTo>
                    <a:pt x="8450" y="12281"/>
                  </a:lnTo>
                  <a:lnTo>
                    <a:pt x="8240" y="11756"/>
                  </a:lnTo>
                  <a:lnTo>
                    <a:pt x="7925" y="11231"/>
                  </a:lnTo>
                  <a:lnTo>
                    <a:pt x="7557" y="10707"/>
                  </a:lnTo>
                  <a:lnTo>
                    <a:pt x="7138" y="10182"/>
                  </a:lnTo>
                  <a:lnTo>
                    <a:pt x="6613" y="9657"/>
                  </a:lnTo>
                  <a:lnTo>
                    <a:pt x="4356" y="7295"/>
                  </a:lnTo>
                  <a:lnTo>
                    <a:pt x="3569" y="6403"/>
                  </a:lnTo>
                  <a:lnTo>
                    <a:pt x="3254" y="6036"/>
                  </a:lnTo>
                  <a:lnTo>
                    <a:pt x="2992" y="5669"/>
                  </a:lnTo>
                  <a:lnTo>
                    <a:pt x="2834" y="5301"/>
                  </a:lnTo>
                  <a:lnTo>
                    <a:pt x="2677" y="4934"/>
                  </a:lnTo>
                  <a:lnTo>
                    <a:pt x="2624" y="4514"/>
                  </a:lnTo>
                  <a:lnTo>
                    <a:pt x="2624" y="4042"/>
                  </a:lnTo>
                  <a:lnTo>
                    <a:pt x="2624" y="3517"/>
                  </a:lnTo>
                  <a:lnTo>
                    <a:pt x="2677" y="3150"/>
                  </a:lnTo>
                  <a:lnTo>
                    <a:pt x="2834" y="2782"/>
                  </a:lnTo>
                  <a:lnTo>
                    <a:pt x="3044" y="2467"/>
                  </a:lnTo>
                  <a:lnTo>
                    <a:pt x="3202" y="2310"/>
                  </a:lnTo>
                  <a:lnTo>
                    <a:pt x="3411" y="2205"/>
                  </a:lnTo>
                  <a:lnTo>
                    <a:pt x="3621" y="2048"/>
                  </a:lnTo>
                  <a:lnTo>
                    <a:pt x="3884" y="1995"/>
                  </a:lnTo>
                  <a:lnTo>
                    <a:pt x="4146" y="1943"/>
                  </a:lnTo>
                  <a:lnTo>
                    <a:pt x="5038" y="1943"/>
                  </a:lnTo>
                  <a:lnTo>
                    <a:pt x="5406" y="2100"/>
                  </a:lnTo>
                  <a:lnTo>
                    <a:pt x="5773" y="2310"/>
                  </a:lnTo>
                  <a:lnTo>
                    <a:pt x="5983" y="2520"/>
                  </a:lnTo>
                  <a:lnTo>
                    <a:pt x="6140" y="2782"/>
                  </a:lnTo>
                  <a:lnTo>
                    <a:pt x="6245" y="2992"/>
                  </a:lnTo>
                  <a:lnTo>
                    <a:pt x="6350" y="3360"/>
                  </a:lnTo>
                  <a:lnTo>
                    <a:pt x="6403" y="3937"/>
                  </a:lnTo>
                  <a:lnTo>
                    <a:pt x="6455" y="5564"/>
                  </a:lnTo>
                  <a:lnTo>
                    <a:pt x="8397" y="5564"/>
                  </a:lnTo>
                  <a:lnTo>
                    <a:pt x="8397" y="3937"/>
                  </a:lnTo>
                  <a:lnTo>
                    <a:pt x="8345" y="2835"/>
                  </a:lnTo>
                  <a:lnTo>
                    <a:pt x="8292" y="2467"/>
                  </a:lnTo>
                  <a:lnTo>
                    <a:pt x="8187" y="2100"/>
                  </a:lnTo>
                  <a:lnTo>
                    <a:pt x="8030" y="1785"/>
                  </a:lnTo>
                  <a:lnTo>
                    <a:pt x="7872" y="1470"/>
                  </a:lnTo>
                  <a:lnTo>
                    <a:pt x="7557" y="1050"/>
                  </a:lnTo>
                  <a:lnTo>
                    <a:pt x="7138"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33" name="Google Shape;1833;p31"/>
            <p:cNvSpPr/>
            <p:nvPr/>
          </p:nvSpPr>
          <p:spPr>
            <a:xfrm>
              <a:off x="921776" y="3164358"/>
              <a:ext cx="58437" cy="107129"/>
            </a:xfrm>
            <a:custGeom>
              <a:avLst/>
              <a:gdLst/>
              <a:ahLst/>
              <a:cxnLst/>
              <a:rect l="l" t="t" r="r" b="b"/>
              <a:pathLst>
                <a:path w="7190" h="13173" extrusionOk="0">
                  <a:moveTo>
                    <a:pt x="3989" y="1575"/>
                  </a:moveTo>
                  <a:lnTo>
                    <a:pt x="4199" y="1627"/>
                  </a:lnTo>
                  <a:lnTo>
                    <a:pt x="4409" y="1732"/>
                  </a:lnTo>
                  <a:lnTo>
                    <a:pt x="4566" y="1837"/>
                  </a:lnTo>
                  <a:lnTo>
                    <a:pt x="4881" y="2099"/>
                  </a:lnTo>
                  <a:lnTo>
                    <a:pt x="5038" y="2414"/>
                  </a:lnTo>
                  <a:lnTo>
                    <a:pt x="5143" y="2782"/>
                  </a:lnTo>
                  <a:lnTo>
                    <a:pt x="5248" y="3149"/>
                  </a:lnTo>
                  <a:lnTo>
                    <a:pt x="5248" y="3779"/>
                  </a:lnTo>
                  <a:lnTo>
                    <a:pt x="5248" y="5353"/>
                  </a:lnTo>
                  <a:lnTo>
                    <a:pt x="2047" y="5353"/>
                  </a:lnTo>
                  <a:lnTo>
                    <a:pt x="2099" y="3464"/>
                  </a:lnTo>
                  <a:lnTo>
                    <a:pt x="2152" y="2992"/>
                  </a:lnTo>
                  <a:lnTo>
                    <a:pt x="2204" y="2624"/>
                  </a:lnTo>
                  <a:lnTo>
                    <a:pt x="2362" y="2309"/>
                  </a:lnTo>
                  <a:lnTo>
                    <a:pt x="2467" y="2099"/>
                  </a:lnTo>
                  <a:lnTo>
                    <a:pt x="2624" y="1942"/>
                  </a:lnTo>
                  <a:lnTo>
                    <a:pt x="2782" y="1785"/>
                  </a:lnTo>
                  <a:lnTo>
                    <a:pt x="3044" y="1680"/>
                  </a:lnTo>
                  <a:lnTo>
                    <a:pt x="3359" y="1575"/>
                  </a:lnTo>
                  <a:close/>
                  <a:moveTo>
                    <a:pt x="3516" y="0"/>
                  </a:moveTo>
                  <a:lnTo>
                    <a:pt x="2939" y="53"/>
                  </a:lnTo>
                  <a:lnTo>
                    <a:pt x="2414" y="158"/>
                  </a:lnTo>
                  <a:lnTo>
                    <a:pt x="1994" y="263"/>
                  </a:lnTo>
                  <a:lnTo>
                    <a:pt x="1575" y="473"/>
                  </a:lnTo>
                  <a:lnTo>
                    <a:pt x="1260" y="683"/>
                  </a:lnTo>
                  <a:lnTo>
                    <a:pt x="945"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473" y="11546"/>
                  </a:lnTo>
                  <a:lnTo>
                    <a:pt x="683" y="11808"/>
                  </a:lnTo>
                  <a:lnTo>
                    <a:pt x="840" y="12070"/>
                  </a:lnTo>
                  <a:lnTo>
                    <a:pt x="1050" y="12280"/>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3"/>
                  </a:lnTo>
                  <a:lnTo>
                    <a:pt x="4566" y="11336"/>
                  </a:lnTo>
                  <a:lnTo>
                    <a:pt x="4409" y="11388"/>
                  </a:lnTo>
                  <a:lnTo>
                    <a:pt x="4199" y="11493"/>
                  </a:lnTo>
                  <a:lnTo>
                    <a:pt x="3674" y="11546"/>
                  </a:lnTo>
                  <a:lnTo>
                    <a:pt x="3464" y="11493"/>
                  </a:lnTo>
                  <a:lnTo>
                    <a:pt x="3202" y="11493"/>
                  </a:lnTo>
                  <a:lnTo>
                    <a:pt x="2834" y="11336"/>
                  </a:lnTo>
                  <a:lnTo>
                    <a:pt x="2572" y="11073"/>
                  </a:lnTo>
                  <a:lnTo>
                    <a:pt x="2362" y="10811"/>
                  </a:lnTo>
                  <a:lnTo>
                    <a:pt x="2257" y="10496"/>
                  </a:lnTo>
                  <a:lnTo>
                    <a:pt x="2152" y="10234"/>
                  </a:lnTo>
                  <a:lnTo>
                    <a:pt x="2099" y="9709"/>
                  </a:lnTo>
                  <a:lnTo>
                    <a:pt x="2047" y="8554"/>
                  </a:lnTo>
                  <a:lnTo>
                    <a:pt x="2047" y="6980"/>
                  </a:lnTo>
                  <a:lnTo>
                    <a:pt x="7190" y="6980"/>
                  </a:lnTo>
                  <a:lnTo>
                    <a:pt x="7137" y="3936"/>
                  </a:lnTo>
                  <a:lnTo>
                    <a:pt x="7137"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34" name="Google Shape;1834;p31"/>
            <p:cNvSpPr/>
            <p:nvPr/>
          </p:nvSpPr>
          <p:spPr>
            <a:xfrm>
              <a:off x="996419" y="3164358"/>
              <a:ext cx="43937" cy="104999"/>
            </a:xfrm>
            <a:custGeom>
              <a:avLst/>
              <a:gdLst/>
              <a:ahLst/>
              <a:cxnLst/>
              <a:rect l="l" t="t" r="r" b="b"/>
              <a:pathLst>
                <a:path w="5406" h="12911" extrusionOk="0">
                  <a:moveTo>
                    <a:pt x="5038" y="0"/>
                  </a:moveTo>
                  <a:lnTo>
                    <a:pt x="4671" y="53"/>
                  </a:lnTo>
                  <a:lnTo>
                    <a:pt x="4303" y="105"/>
                  </a:lnTo>
                  <a:lnTo>
                    <a:pt x="4041" y="210"/>
                  </a:lnTo>
                  <a:lnTo>
                    <a:pt x="3726" y="368"/>
                  </a:lnTo>
                  <a:lnTo>
                    <a:pt x="3464" y="525"/>
                  </a:lnTo>
                  <a:lnTo>
                    <a:pt x="3044" y="892"/>
                  </a:lnTo>
                  <a:lnTo>
                    <a:pt x="2677" y="1312"/>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1"/>
                  </a:lnTo>
                  <a:lnTo>
                    <a:pt x="2677" y="3149"/>
                  </a:lnTo>
                  <a:lnTo>
                    <a:pt x="2939" y="2834"/>
                  </a:lnTo>
                  <a:lnTo>
                    <a:pt x="3254" y="2572"/>
                  </a:lnTo>
                  <a:lnTo>
                    <a:pt x="3621" y="2362"/>
                  </a:lnTo>
                  <a:lnTo>
                    <a:pt x="3936" y="2257"/>
                  </a:lnTo>
                  <a:lnTo>
                    <a:pt x="4303" y="2204"/>
                  </a:lnTo>
                  <a:lnTo>
                    <a:pt x="4671" y="2152"/>
                  </a:lnTo>
                  <a:lnTo>
                    <a:pt x="5406" y="2152"/>
                  </a:lnTo>
                  <a:lnTo>
                    <a:pt x="5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35" name="Google Shape;1835;p31"/>
            <p:cNvSpPr/>
            <p:nvPr/>
          </p:nvSpPr>
          <p:spPr>
            <a:xfrm>
              <a:off x="1047598" y="3166066"/>
              <a:ext cx="64419" cy="103291"/>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36" name="Google Shape;1836;p31"/>
            <p:cNvSpPr/>
            <p:nvPr/>
          </p:nvSpPr>
          <p:spPr>
            <a:xfrm>
              <a:off x="1121387"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37" name="Google Shape;1837;p31"/>
            <p:cNvSpPr/>
            <p:nvPr/>
          </p:nvSpPr>
          <p:spPr>
            <a:xfrm>
              <a:off x="1154231" y="3164358"/>
              <a:ext cx="58445" cy="107129"/>
            </a:xfrm>
            <a:custGeom>
              <a:avLst/>
              <a:gdLst/>
              <a:ahLst/>
              <a:cxnLst/>
              <a:rect l="l" t="t" r="r" b="b"/>
              <a:pathLst>
                <a:path w="7191" h="13173" extrusionOk="0">
                  <a:moveTo>
                    <a:pt x="3097" y="0"/>
                  </a:moveTo>
                  <a:lnTo>
                    <a:pt x="2520"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0"/>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0"/>
                  </a:lnTo>
                  <a:lnTo>
                    <a:pt x="6298" y="12175"/>
                  </a:lnTo>
                  <a:lnTo>
                    <a:pt x="6560" y="11861"/>
                  </a:lnTo>
                  <a:lnTo>
                    <a:pt x="6718" y="11546"/>
                  </a:lnTo>
                  <a:lnTo>
                    <a:pt x="6875" y="11178"/>
                  </a:lnTo>
                  <a:lnTo>
                    <a:pt x="6980" y="10759"/>
                  </a:lnTo>
                  <a:lnTo>
                    <a:pt x="7138" y="9971"/>
                  </a:lnTo>
                  <a:lnTo>
                    <a:pt x="7190" y="9079"/>
                  </a:lnTo>
                  <a:lnTo>
                    <a:pt x="7190" y="8187"/>
                  </a:lnTo>
                  <a:lnTo>
                    <a:pt x="5248" y="8187"/>
                  </a:lnTo>
                  <a:lnTo>
                    <a:pt x="5248" y="8974"/>
                  </a:lnTo>
                  <a:lnTo>
                    <a:pt x="5248" y="9604"/>
                  </a:lnTo>
                  <a:lnTo>
                    <a:pt x="5143" y="10181"/>
                  </a:lnTo>
                  <a:lnTo>
                    <a:pt x="5039" y="10654"/>
                  </a:lnTo>
                  <a:lnTo>
                    <a:pt x="4829"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4"/>
                  </a:lnTo>
                  <a:lnTo>
                    <a:pt x="5091" y="2362"/>
                  </a:lnTo>
                  <a:lnTo>
                    <a:pt x="5196" y="2834"/>
                  </a:lnTo>
                  <a:lnTo>
                    <a:pt x="5248" y="3411"/>
                  </a:lnTo>
                  <a:lnTo>
                    <a:pt x="5248" y="4828"/>
                  </a:lnTo>
                  <a:lnTo>
                    <a:pt x="7190" y="4828"/>
                  </a:lnTo>
                  <a:lnTo>
                    <a:pt x="7190" y="3884"/>
                  </a:lnTo>
                  <a:lnTo>
                    <a:pt x="7138" y="2992"/>
                  </a:lnTo>
                  <a:lnTo>
                    <a:pt x="7033" y="2204"/>
                  </a:lnTo>
                  <a:lnTo>
                    <a:pt x="6928" y="1837"/>
                  </a:lnTo>
                  <a:lnTo>
                    <a:pt x="6770" y="1470"/>
                  </a:lnTo>
                  <a:lnTo>
                    <a:pt x="6560" y="1155"/>
                  </a:lnTo>
                  <a:lnTo>
                    <a:pt x="6351"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38" name="Google Shape;1838;p31"/>
            <p:cNvSpPr/>
            <p:nvPr/>
          </p:nvSpPr>
          <p:spPr>
            <a:xfrm>
              <a:off x="1227167" y="3164358"/>
              <a:ext cx="58445" cy="107129"/>
            </a:xfrm>
            <a:custGeom>
              <a:avLst/>
              <a:gdLst/>
              <a:ahLst/>
              <a:cxnLst/>
              <a:rect l="l" t="t" r="r" b="b"/>
              <a:pathLst>
                <a:path w="7191" h="13173" extrusionOk="0">
                  <a:moveTo>
                    <a:pt x="3936" y="1575"/>
                  </a:moveTo>
                  <a:lnTo>
                    <a:pt x="4199" y="1627"/>
                  </a:lnTo>
                  <a:lnTo>
                    <a:pt x="4409" y="1732"/>
                  </a:lnTo>
                  <a:lnTo>
                    <a:pt x="4566" y="1837"/>
                  </a:lnTo>
                  <a:lnTo>
                    <a:pt x="4829" y="2099"/>
                  </a:lnTo>
                  <a:lnTo>
                    <a:pt x="5039" y="2414"/>
                  </a:lnTo>
                  <a:lnTo>
                    <a:pt x="5143" y="2782"/>
                  </a:lnTo>
                  <a:lnTo>
                    <a:pt x="5196" y="3149"/>
                  </a:lnTo>
                  <a:lnTo>
                    <a:pt x="5248" y="3779"/>
                  </a:lnTo>
                  <a:lnTo>
                    <a:pt x="5248" y="5353"/>
                  </a:lnTo>
                  <a:lnTo>
                    <a:pt x="2047" y="5353"/>
                  </a:lnTo>
                  <a:lnTo>
                    <a:pt x="2100" y="3464"/>
                  </a:lnTo>
                  <a:lnTo>
                    <a:pt x="2100" y="2992"/>
                  </a:lnTo>
                  <a:lnTo>
                    <a:pt x="2205" y="2624"/>
                  </a:lnTo>
                  <a:lnTo>
                    <a:pt x="2362" y="2309"/>
                  </a:lnTo>
                  <a:lnTo>
                    <a:pt x="2467" y="2099"/>
                  </a:lnTo>
                  <a:lnTo>
                    <a:pt x="2624" y="1942"/>
                  </a:lnTo>
                  <a:lnTo>
                    <a:pt x="2782" y="1785"/>
                  </a:lnTo>
                  <a:lnTo>
                    <a:pt x="3044" y="1680"/>
                  </a:lnTo>
                  <a:lnTo>
                    <a:pt x="3307" y="1575"/>
                  </a:lnTo>
                  <a:close/>
                  <a:moveTo>
                    <a:pt x="3517" y="0"/>
                  </a:moveTo>
                  <a:lnTo>
                    <a:pt x="2939" y="53"/>
                  </a:lnTo>
                  <a:lnTo>
                    <a:pt x="2415" y="158"/>
                  </a:lnTo>
                  <a:lnTo>
                    <a:pt x="1942" y="263"/>
                  </a:lnTo>
                  <a:lnTo>
                    <a:pt x="1575" y="473"/>
                  </a:lnTo>
                  <a:lnTo>
                    <a:pt x="1260" y="683"/>
                  </a:lnTo>
                  <a:lnTo>
                    <a:pt x="945" y="945"/>
                  </a:lnTo>
                  <a:lnTo>
                    <a:pt x="735" y="1260"/>
                  </a:lnTo>
                  <a:lnTo>
                    <a:pt x="525" y="1627"/>
                  </a:lnTo>
                  <a:lnTo>
                    <a:pt x="368" y="1994"/>
                  </a:lnTo>
                  <a:lnTo>
                    <a:pt x="263" y="2362"/>
                  </a:lnTo>
                  <a:lnTo>
                    <a:pt x="105" y="3254"/>
                  </a:lnTo>
                  <a:lnTo>
                    <a:pt x="0" y="4199"/>
                  </a:lnTo>
                  <a:lnTo>
                    <a:pt x="0" y="5248"/>
                  </a:lnTo>
                  <a:lnTo>
                    <a:pt x="0" y="8240"/>
                  </a:lnTo>
                  <a:lnTo>
                    <a:pt x="105" y="9919"/>
                  </a:lnTo>
                  <a:lnTo>
                    <a:pt x="105" y="10391"/>
                  </a:lnTo>
                  <a:lnTo>
                    <a:pt x="210" y="10706"/>
                  </a:lnTo>
                  <a:lnTo>
                    <a:pt x="315" y="11178"/>
                  </a:lnTo>
                  <a:lnTo>
                    <a:pt x="473" y="11546"/>
                  </a:lnTo>
                  <a:lnTo>
                    <a:pt x="630" y="11808"/>
                  </a:lnTo>
                  <a:lnTo>
                    <a:pt x="840" y="12070"/>
                  </a:lnTo>
                  <a:lnTo>
                    <a:pt x="1050" y="12280"/>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3"/>
                  </a:lnTo>
                  <a:lnTo>
                    <a:pt x="4566" y="11336"/>
                  </a:lnTo>
                  <a:lnTo>
                    <a:pt x="4356" y="11388"/>
                  </a:lnTo>
                  <a:lnTo>
                    <a:pt x="4199" y="11493"/>
                  </a:lnTo>
                  <a:lnTo>
                    <a:pt x="3674" y="11546"/>
                  </a:lnTo>
                  <a:lnTo>
                    <a:pt x="3412" y="11493"/>
                  </a:lnTo>
                  <a:lnTo>
                    <a:pt x="3202" y="11493"/>
                  </a:lnTo>
                  <a:lnTo>
                    <a:pt x="2834"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5" y="1522"/>
                  </a:lnTo>
                  <a:lnTo>
                    <a:pt x="6455" y="1207"/>
                  </a:lnTo>
                  <a:lnTo>
                    <a:pt x="6246"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39" name="Google Shape;1839;p31"/>
            <p:cNvSpPr/>
            <p:nvPr/>
          </p:nvSpPr>
          <p:spPr>
            <a:xfrm>
              <a:off x="1349152" y="3164358"/>
              <a:ext cx="59298" cy="104999"/>
            </a:xfrm>
            <a:custGeom>
              <a:avLst/>
              <a:gdLst/>
              <a:ahLst/>
              <a:cxnLst/>
              <a:rect l="l" t="t" r="r" b="b"/>
              <a:pathLst>
                <a:path w="7296" h="12911" extrusionOk="0">
                  <a:moveTo>
                    <a:pt x="4671" y="0"/>
                  </a:moveTo>
                  <a:lnTo>
                    <a:pt x="4094" y="53"/>
                  </a:lnTo>
                  <a:lnTo>
                    <a:pt x="3622" y="158"/>
                  </a:lnTo>
                  <a:lnTo>
                    <a:pt x="3202" y="315"/>
                  </a:lnTo>
                  <a:lnTo>
                    <a:pt x="2834" y="525"/>
                  </a:lnTo>
                  <a:lnTo>
                    <a:pt x="2572" y="735"/>
                  </a:lnTo>
                  <a:lnTo>
                    <a:pt x="2310" y="997"/>
                  </a:lnTo>
                  <a:lnTo>
                    <a:pt x="1942" y="1417"/>
                  </a:lnTo>
                  <a:lnTo>
                    <a:pt x="1942" y="210"/>
                  </a:lnTo>
                  <a:lnTo>
                    <a:pt x="1" y="210"/>
                  </a:lnTo>
                  <a:lnTo>
                    <a:pt x="1" y="12910"/>
                  </a:lnTo>
                  <a:lnTo>
                    <a:pt x="2047" y="12910"/>
                  </a:lnTo>
                  <a:lnTo>
                    <a:pt x="2047" y="4723"/>
                  </a:lnTo>
                  <a:lnTo>
                    <a:pt x="2047" y="3621"/>
                  </a:lnTo>
                  <a:lnTo>
                    <a:pt x="2152" y="3097"/>
                  </a:lnTo>
                  <a:lnTo>
                    <a:pt x="2257" y="2624"/>
                  </a:lnTo>
                  <a:lnTo>
                    <a:pt x="2467" y="2204"/>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099"/>
                  </a:lnTo>
                  <a:lnTo>
                    <a:pt x="5039" y="2414"/>
                  </a:lnTo>
                  <a:lnTo>
                    <a:pt x="5144" y="2887"/>
                  </a:lnTo>
                  <a:lnTo>
                    <a:pt x="5196" y="3411"/>
                  </a:lnTo>
                  <a:lnTo>
                    <a:pt x="5249" y="4618"/>
                  </a:lnTo>
                  <a:lnTo>
                    <a:pt x="5249" y="12910"/>
                  </a:lnTo>
                  <a:lnTo>
                    <a:pt x="7295" y="12910"/>
                  </a:lnTo>
                  <a:lnTo>
                    <a:pt x="7295" y="3989"/>
                  </a:lnTo>
                  <a:lnTo>
                    <a:pt x="7295" y="3306"/>
                  </a:lnTo>
                  <a:lnTo>
                    <a:pt x="7243" y="2624"/>
                  </a:lnTo>
                  <a:lnTo>
                    <a:pt x="7138" y="1942"/>
                  </a:lnTo>
                  <a:lnTo>
                    <a:pt x="7085" y="1627"/>
                  </a:lnTo>
                  <a:lnTo>
                    <a:pt x="6980" y="1312"/>
                  </a:lnTo>
                  <a:lnTo>
                    <a:pt x="6823" y="1050"/>
                  </a:lnTo>
                  <a:lnTo>
                    <a:pt x="6665" y="787"/>
                  </a:lnTo>
                  <a:lnTo>
                    <a:pt x="6456" y="578"/>
                  </a:lnTo>
                  <a:lnTo>
                    <a:pt x="6193" y="368"/>
                  </a:lnTo>
                  <a:lnTo>
                    <a:pt x="5878" y="210"/>
                  </a:lnTo>
                  <a:lnTo>
                    <a:pt x="5511" y="105"/>
                  </a:lnTo>
                  <a:lnTo>
                    <a:pt x="5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40" name="Google Shape;1840;p31"/>
            <p:cNvSpPr/>
            <p:nvPr/>
          </p:nvSpPr>
          <p:spPr>
            <a:xfrm>
              <a:off x="1426778" y="3166066"/>
              <a:ext cx="58867" cy="105422"/>
            </a:xfrm>
            <a:custGeom>
              <a:avLst/>
              <a:gdLst/>
              <a:ahLst/>
              <a:cxnLst/>
              <a:rect l="l" t="t" r="r" b="b"/>
              <a:pathLst>
                <a:path w="7243" h="12963" extrusionOk="0">
                  <a:moveTo>
                    <a:pt x="1" y="0"/>
                  </a:moveTo>
                  <a:lnTo>
                    <a:pt x="1" y="8030"/>
                  </a:lnTo>
                  <a:lnTo>
                    <a:pt x="1" y="9446"/>
                  </a:lnTo>
                  <a:lnTo>
                    <a:pt x="53" y="10496"/>
                  </a:lnTo>
                  <a:lnTo>
                    <a:pt x="158" y="10916"/>
                  </a:lnTo>
                  <a:lnTo>
                    <a:pt x="263" y="11283"/>
                  </a:lnTo>
                  <a:lnTo>
                    <a:pt x="368" y="11651"/>
                  </a:lnTo>
                  <a:lnTo>
                    <a:pt x="578" y="11965"/>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5"/>
                  </a:lnTo>
                  <a:lnTo>
                    <a:pt x="5301" y="11546"/>
                  </a:lnTo>
                  <a:lnTo>
                    <a:pt x="5301" y="12700"/>
                  </a:lnTo>
                  <a:lnTo>
                    <a:pt x="7243" y="12700"/>
                  </a:lnTo>
                  <a:lnTo>
                    <a:pt x="7243" y="0"/>
                  </a:lnTo>
                  <a:lnTo>
                    <a:pt x="5249" y="0"/>
                  </a:lnTo>
                  <a:lnTo>
                    <a:pt x="5249" y="8344"/>
                  </a:lnTo>
                  <a:lnTo>
                    <a:pt x="5249" y="9341"/>
                  </a:lnTo>
                  <a:lnTo>
                    <a:pt x="5196" y="9866"/>
                  </a:lnTo>
                  <a:lnTo>
                    <a:pt x="5039" y="10339"/>
                  </a:lnTo>
                  <a:lnTo>
                    <a:pt x="4829" y="10811"/>
                  </a:lnTo>
                  <a:lnTo>
                    <a:pt x="4671" y="10968"/>
                  </a:lnTo>
                  <a:lnTo>
                    <a:pt x="4514" y="11126"/>
                  </a:lnTo>
                  <a:lnTo>
                    <a:pt x="4304" y="11231"/>
                  </a:lnTo>
                  <a:lnTo>
                    <a:pt x="4094" y="11336"/>
                  </a:lnTo>
                  <a:lnTo>
                    <a:pt x="3832" y="11388"/>
                  </a:lnTo>
                  <a:lnTo>
                    <a:pt x="3517" y="11441"/>
                  </a:lnTo>
                  <a:lnTo>
                    <a:pt x="3255" y="11388"/>
                  </a:lnTo>
                  <a:lnTo>
                    <a:pt x="3045" y="11336"/>
                  </a:lnTo>
                  <a:lnTo>
                    <a:pt x="2835" y="11283"/>
                  </a:lnTo>
                  <a:lnTo>
                    <a:pt x="2677" y="11178"/>
                  </a:lnTo>
                  <a:lnTo>
                    <a:pt x="2415" y="10968"/>
                  </a:lnTo>
                  <a:lnTo>
                    <a:pt x="2257" y="10706"/>
                  </a:lnTo>
                  <a:lnTo>
                    <a:pt x="2152" y="10391"/>
                  </a:lnTo>
                  <a:lnTo>
                    <a:pt x="2048" y="10076"/>
                  </a:lnTo>
                  <a:lnTo>
                    <a:pt x="2048" y="9551"/>
                  </a:lnTo>
                  <a:lnTo>
                    <a:pt x="1995" y="8344"/>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41" name="Google Shape;1841;p31"/>
            <p:cNvSpPr/>
            <p:nvPr/>
          </p:nvSpPr>
          <p:spPr>
            <a:xfrm>
              <a:off x="1503981" y="3164358"/>
              <a:ext cx="102374" cy="104999"/>
            </a:xfrm>
            <a:custGeom>
              <a:avLst/>
              <a:gdLst/>
              <a:ahLst/>
              <a:cxnLst/>
              <a:rect l="l" t="t" r="r" b="b"/>
              <a:pathLst>
                <a:path w="12596" h="12911" extrusionOk="0">
                  <a:moveTo>
                    <a:pt x="4619" y="0"/>
                  </a:moveTo>
                  <a:lnTo>
                    <a:pt x="4094" y="53"/>
                  </a:lnTo>
                  <a:lnTo>
                    <a:pt x="3569" y="158"/>
                  </a:lnTo>
                  <a:lnTo>
                    <a:pt x="3202" y="315"/>
                  </a:lnTo>
                  <a:lnTo>
                    <a:pt x="2834" y="578"/>
                  </a:lnTo>
                  <a:lnTo>
                    <a:pt x="2520" y="787"/>
                  </a:lnTo>
                  <a:lnTo>
                    <a:pt x="2257" y="1050"/>
                  </a:lnTo>
                  <a:lnTo>
                    <a:pt x="1890" y="1470"/>
                  </a:lnTo>
                  <a:lnTo>
                    <a:pt x="1890" y="210"/>
                  </a:lnTo>
                  <a:lnTo>
                    <a:pt x="1" y="210"/>
                  </a:lnTo>
                  <a:lnTo>
                    <a:pt x="1" y="12910"/>
                  </a:lnTo>
                  <a:lnTo>
                    <a:pt x="2047" y="12910"/>
                  </a:lnTo>
                  <a:lnTo>
                    <a:pt x="2047" y="4618"/>
                  </a:lnTo>
                  <a:lnTo>
                    <a:pt x="2047" y="3516"/>
                  </a:lnTo>
                  <a:lnTo>
                    <a:pt x="2100" y="3044"/>
                  </a:lnTo>
                  <a:lnTo>
                    <a:pt x="2257" y="2572"/>
                  </a:lnTo>
                  <a:lnTo>
                    <a:pt x="2415" y="2152"/>
                  </a:lnTo>
                  <a:lnTo>
                    <a:pt x="2572" y="1994"/>
                  </a:lnTo>
                  <a:lnTo>
                    <a:pt x="2730" y="1837"/>
                  </a:lnTo>
                  <a:lnTo>
                    <a:pt x="2939" y="1732"/>
                  </a:lnTo>
                  <a:lnTo>
                    <a:pt x="3149" y="1627"/>
                  </a:lnTo>
                  <a:lnTo>
                    <a:pt x="3412" y="1575"/>
                  </a:lnTo>
                  <a:lnTo>
                    <a:pt x="3989" y="1575"/>
                  </a:lnTo>
                  <a:lnTo>
                    <a:pt x="4199" y="1627"/>
                  </a:lnTo>
                  <a:lnTo>
                    <a:pt x="4409" y="1680"/>
                  </a:lnTo>
                  <a:lnTo>
                    <a:pt x="4619" y="1785"/>
                  </a:lnTo>
                  <a:lnTo>
                    <a:pt x="4776" y="1942"/>
                  </a:lnTo>
                  <a:lnTo>
                    <a:pt x="4881" y="2099"/>
                  </a:lnTo>
                  <a:lnTo>
                    <a:pt x="5091" y="2467"/>
                  </a:lnTo>
                  <a:lnTo>
                    <a:pt x="5196" y="2887"/>
                  </a:lnTo>
                  <a:lnTo>
                    <a:pt x="5249" y="3411"/>
                  </a:lnTo>
                  <a:lnTo>
                    <a:pt x="5249" y="4618"/>
                  </a:lnTo>
                  <a:lnTo>
                    <a:pt x="5249" y="12910"/>
                  </a:lnTo>
                  <a:lnTo>
                    <a:pt x="7295" y="12910"/>
                  </a:lnTo>
                  <a:lnTo>
                    <a:pt x="7295" y="4618"/>
                  </a:lnTo>
                  <a:lnTo>
                    <a:pt x="7348" y="3569"/>
                  </a:lnTo>
                  <a:lnTo>
                    <a:pt x="7400" y="3044"/>
                  </a:lnTo>
                  <a:lnTo>
                    <a:pt x="7505" y="2572"/>
                  </a:lnTo>
                  <a:lnTo>
                    <a:pt x="7715" y="2152"/>
                  </a:lnTo>
                  <a:lnTo>
                    <a:pt x="7872" y="1994"/>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8"/>
                  </a:lnTo>
                  <a:lnTo>
                    <a:pt x="10549" y="12910"/>
                  </a:lnTo>
                  <a:lnTo>
                    <a:pt x="12596" y="12910"/>
                  </a:lnTo>
                  <a:lnTo>
                    <a:pt x="12596" y="4618"/>
                  </a:lnTo>
                  <a:lnTo>
                    <a:pt x="12596" y="3306"/>
                  </a:lnTo>
                  <a:lnTo>
                    <a:pt x="12543" y="2729"/>
                  </a:lnTo>
                  <a:lnTo>
                    <a:pt x="12491" y="2257"/>
                  </a:lnTo>
                  <a:lnTo>
                    <a:pt x="12386" y="1837"/>
                  </a:lnTo>
                  <a:lnTo>
                    <a:pt x="12228" y="1470"/>
                  </a:lnTo>
                  <a:lnTo>
                    <a:pt x="12018" y="1102"/>
                  </a:lnTo>
                  <a:lnTo>
                    <a:pt x="11756" y="787"/>
                  </a:lnTo>
                  <a:lnTo>
                    <a:pt x="11441" y="525"/>
                  </a:lnTo>
                  <a:lnTo>
                    <a:pt x="11126" y="315"/>
                  </a:lnTo>
                  <a:lnTo>
                    <a:pt x="10811" y="210"/>
                  </a:lnTo>
                  <a:lnTo>
                    <a:pt x="10549" y="105"/>
                  </a:lnTo>
                  <a:lnTo>
                    <a:pt x="10077" y="0"/>
                  </a:lnTo>
                  <a:lnTo>
                    <a:pt x="9762" y="0"/>
                  </a:lnTo>
                  <a:lnTo>
                    <a:pt x="9237" y="53"/>
                  </a:lnTo>
                  <a:lnTo>
                    <a:pt x="8765" y="158"/>
                  </a:lnTo>
                  <a:lnTo>
                    <a:pt x="8345" y="315"/>
                  </a:lnTo>
                  <a:lnTo>
                    <a:pt x="8030" y="525"/>
                  </a:lnTo>
                  <a:lnTo>
                    <a:pt x="7715" y="787"/>
                  </a:lnTo>
                  <a:lnTo>
                    <a:pt x="7505" y="1050"/>
                  </a:lnTo>
                  <a:lnTo>
                    <a:pt x="7138" y="1470"/>
                  </a:lnTo>
                  <a:lnTo>
                    <a:pt x="6823" y="1050"/>
                  </a:lnTo>
                  <a:lnTo>
                    <a:pt x="6613" y="787"/>
                  </a:lnTo>
                  <a:lnTo>
                    <a:pt x="6403" y="578"/>
                  </a:lnTo>
                  <a:lnTo>
                    <a:pt x="6036" y="315"/>
                  </a:lnTo>
                  <a:lnTo>
                    <a:pt x="5668" y="158"/>
                  </a:lnTo>
                  <a:lnTo>
                    <a:pt x="519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42" name="Google Shape;1842;p31"/>
            <p:cNvSpPr/>
            <p:nvPr/>
          </p:nvSpPr>
          <p:spPr>
            <a:xfrm>
              <a:off x="1622553" y="3130641"/>
              <a:ext cx="58445" cy="140847"/>
            </a:xfrm>
            <a:custGeom>
              <a:avLst/>
              <a:gdLst/>
              <a:ahLst/>
              <a:cxnLst/>
              <a:rect l="l" t="t" r="r" b="b"/>
              <a:pathLst>
                <a:path w="7191" h="17319" extrusionOk="0">
                  <a:moveTo>
                    <a:pt x="3832" y="0"/>
                  </a:moveTo>
                  <a:lnTo>
                    <a:pt x="2520" y="2782"/>
                  </a:lnTo>
                  <a:lnTo>
                    <a:pt x="4147" y="2782"/>
                  </a:lnTo>
                  <a:lnTo>
                    <a:pt x="6613" y="0"/>
                  </a:lnTo>
                  <a:close/>
                  <a:moveTo>
                    <a:pt x="3989" y="5721"/>
                  </a:moveTo>
                  <a:lnTo>
                    <a:pt x="4199" y="5773"/>
                  </a:lnTo>
                  <a:lnTo>
                    <a:pt x="4409" y="5878"/>
                  </a:lnTo>
                  <a:lnTo>
                    <a:pt x="4567" y="5983"/>
                  </a:lnTo>
                  <a:lnTo>
                    <a:pt x="4881" y="6245"/>
                  </a:lnTo>
                  <a:lnTo>
                    <a:pt x="5039" y="6560"/>
                  </a:lnTo>
                  <a:lnTo>
                    <a:pt x="5196" y="6928"/>
                  </a:lnTo>
                  <a:lnTo>
                    <a:pt x="5249" y="7295"/>
                  </a:lnTo>
                  <a:lnTo>
                    <a:pt x="5301" y="7925"/>
                  </a:lnTo>
                  <a:lnTo>
                    <a:pt x="5301" y="9499"/>
                  </a:lnTo>
                  <a:lnTo>
                    <a:pt x="2100" y="9499"/>
                  </a:lnTo>
                  <a:lnTo>
                    <a:pt x="2100" y="7610"/>
                  </a:lnTo>
                  <a:lnTo>
                    <a:pt x="2152" y="7138"/>
                  </a:lnTo>
                  <a:lnTo>
                    <a:pt x="2205" y="6770"/>
                  </a:lnTo>
                  <a:lnTo>
                    <a:pt x="2362" y="6455"/>
                  </a:lnTo>
                  <a:lnTo>
                    <a:pt x="2467" y="6245"/>
                  </a:lnTo>
                  <a:lnTo>
                    <a:pt x="2625" y="6088"/>
                  </a:lnTo>
                  <a:lnTo>
                    <a:pt x="2835" y="5931"/>
                  </a:lnTo>
                  <a:lnTo>
                    <a:pt x="3045" y="5826"/>
                  </a:lnTo>
                  <a:lnTo>
                    <a:pt x="3360" y="5721"/>
                  </a:lnTo>
                  <a:close/>
                  <a:moveTo>
                    <a:pt x="3517" y="4146"/>
                  </a:moveTo>
                  <a:lnTo>
                    <a:pt x="2940" y="4199"/>
                  </a:lnTo>
                  <a:lnTo>
                    <a:pt x="2415" y="4304"/>
                  </a:lnTo>
                  <a:lnTo>
                    <a:pt x="1995" y="4409"/>
                  </a:lnTo>
                  <a:lnTo>
                    <a:pt x="1575" y="4619"/>
                  </a:lnTo>
                  <a:lnTo>
                    <a:pt x="1260" y="4829"/>
                  </a:lnTo>
                  <a:lnTo>
                    <a:pt x="998" y="5091"/>
                  </a:lnTo>
                  <a:lnTo>
                    <a:pt x="736" y="5406"/>
                  </a:lnTo>
                  <a:lnTo>
                    <a:pt x="526" y="5773"/>
                  </a:lnTo>
                  <a:lnTo>
                    <a:pt x="368" y="6140"/>
                  </a:lnTo>
                  <a:lnTo>
                    <a:pt x="263" y="6508"/>
                  </a:lnTo>
                  <a:lnTo>
                    <a:pt x="106" y="7400"/>
                  </a:lnTo>
                  <a:lnTo>
                    <a:pt x="53" y="8345"/>
                  </a:lnTo>
                  <a:lnTo>
                    <a:pt x="1" y="9394"/>
                  </a:lnTo>
                  <a:lnTo>
                    <a:pt x="53" y="12386"/>
                  </a:lnTo>
                  <a:lnTo>
                    <a:pt x="106" y="14065"/>
                  </a:lnTo>
                  <a:lnTo>
                    <a:pt x="158" y="14537"/>
                  </a:lnTo>
                  <a:lnTo>
                    <a:pt x="211" y="14852"/>
                  </a:lnTo>
                  <a:lnTo>
                    <a:pt x="368" y="15324"/>
                  </a:lnTo>
                  <a:lnTo>
                    <a:pt x="526" y="15692"/>
                  </a:lnTo>
                  <a:lnTo>
                    <a:pt x="683" y="15954"/>
                  </a:lnTo>
                  <a:lnTo>
                    <a:pt x="841" y="16216"/>
                  </a:lnTo>
                  <a:lnTo>
                    <a:pt x="1050" y="16426"/>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6"/>
                  </a:lnTo>
                  <a:lnTo>
                    <a:pt x="6193" y="16426"/>
                  </a:lnTo>
                  <a:lnTo>
                    <a:pt x="6403" y="16216"/>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19"/>
                  </a:lnTo>
                  <a:lnTo>
                    <a:pt x="4567" y="15482"/>
                  </a:lnTo>
                  <a:lnTo>
                    <a:pt x="4409" y="15534"/>
                  </a:lnTo>
                  <a:lnTo>
                    <a:pt x="4199" y="15639"/>
                  </a:lnTo>
                  <a:lnTo>
                    <a:pt x="3727" y="15692"/>
                  </a:lnTo>
                  <a:lnTo>
                    <a:pt x="3464" y="15639"/>
                  </a:lnTo>
                  <a:lnTo>
                    <a:pt x="3202" y="15639"/>
                  </a:lnTo>
                  <a:lnTo>
                    <a:pt x="2835" y="15482"/>
                  </a:lnTo>
                  <a:lnTo>
                    <a:pt x="2572" y="15219"/>
                  </a:lnTo>
                  <a:lnTo>
                    <a:pt x="2362" y="14957"/>
                  </a:lnTo>
                  <a:lnTo>
                    <a:pt x="2257" y="14642"/>
                  </a:lnTo>
                  <a:lnTo>
                    <a:pt x="2152" y="14380"/>
                  </a:lnTo>
                  <a:lnTo>
                    <a:pt x="2100" y="13855"/>
                  </a:lnTo>
                  <a:lnTo>
                    <a:pt x="2048" y="12700"/>
                  </a:lnTo>
                  <a:lnTo>
                    <a:pt x="2100" y="11126"/>
                  </a:lnTo>
                  <a:lnTo>
                    <a:pt x="7191" y="11126"/>
                  </a:lnTo>
                  <a:lnTo>
                    <a:pt x="7191" y="8082"/>
                  </a:lnTo>
                  <a:lnTo>
                    <a:pt x="7138" y="7400"/>
                  </a:lnTo>
                  <a:lnTo>
                    <a:pt x="7086" y="6928"/>
                  </a:lnTo>
                  <a:lnTo>
                    <a:pt x="6981" y="6455"/>
                  </a:lnTo>
                  <a:lnTo>
                    <a:pt x="6823" y="6036"/>
                  </a:lnTo>
                  <a:lnTo>
                    <a:pt x="6666" y="5668"/>
                  </a:lnTo>
                  <a:lnTo>
                    <a:pt x="6456" y="5353"/>
                  </a:lnTo>
                  <a:lnTo>
                    <a:pt x="6246" y="5091"/>
                  </a:lnTo>
                  <a:lnTo>
                    <a:pt x="5983" y="4829"/>
                  </a:lnTo>
                  <a:lnTo>
                    <a:pt x="5721" y="4671"/>
                  </a:lnTo>
                  <a:lnTo>
                    <a:pt x="5459" y="4514"/>
                  </a:lnTo>
                  <a:lnTo>
                    <a:pt x="4881" y="4304"/>
                  </a:lnTo>
                  <a:lnTo>
                    <a:pt x="4357" y="4199"/>
                  </a:lnTo>
                  <a:lnTo>
                    <a:pt x="3884" y="41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43" name="Google Shape;1843;p31"/>
            <p:cNvSpPr/>
            <p:nvPr/>
          </p:nvSpPr>
          <p:spPr>
            <a:xfrm>
              <a:off x="1697627" y="3164358"/>
              <a:ext cx="43515" cy="104999"/>
            </a:xfrm>
            <a:custGeom>
              <a:avLst/>
              <a:gdLst/>
              <a:ahLst/>
              <a:cxnLst/>
              <a:rect l="l" t="t" r="r" b="b"/>
              <a:pathLst>
                <a:path w="5354" h="12911" extrusionOk="0">
                  <a:moveTo>
                    <a:pt x="4986" y="0"/>
                  </a:moveTo>
                  <a:lnTo>
                    <a:pt x="4618" y="53"/>
                  </a:lnTo>
                  <a:lnTo>
                    <a:pt x="4251" y="105"/>
                  </a:lnTo>
                  <a:lnTo>
                    <a:pt x="3989" y="210"/>
                  </a:lnTo>
                  <a:lnTo>
                    <a:pt x="3674" y="368"/>
                  </a:lnTo>
                  <a:lnTo>
                    <a:pt x="3464" y="525"/>
                  </a:lnTo>
                  <a:lnTo>
                    <a:pt x="2992" y="892"/>
                  </a:lnTo>
                  <a:lnTo>
                    <a:pt x="2624" y="1312"/>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1"/>
                  </a:lnTo>
                  <a:lnTo>
                    <a:pt x="2624" y="3149"/>
                  </a:lnTo>
                  <a:lnTo>
                    <a:pt x="2887" y="2834"/>
                  </a:lnTo>
                  <a:lnTo>
                    <a:pt x="3201" y="2572"/>
                  </a:lnTo>
                  <a:lnTo>
                    <a:pt x="3569" y="2362"/>
                  </a:lnTo>
                  <a:lnTo>
                    <a:pt x="3936" y="2257"/>
                  </a:lnTo>
                  <a:lnTo>
                    <a:pt x="4304" y="2204"/>
                  </a:lnTo>
                  <a:lnTo>
                    <a:pt x="4671" y="2152"/>
                  </a:lnTo>
                  <a:lnTo>
                    <a:pt x="5353" y="2152"/>
                  </a:lnTo>
                  <a:lnTo>
                    <a:pt x="5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44" name="Google Shape;1844;p31"/>
            <p:cNvSpPr/>
            <p:nvPr/>
          </p:nvSpPr>
          <p:spPr>
            <a:xfrm>
              <a:off x="1749237" y="3126802"/>
              <a:ext cx="16214" cy="142555"/>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45" name="Google Shape;1845;p31"/>
            <p:cNvSpPr/>
            <p:nvPr/>
          </p:nvSpPr>
          <p:spPr>
            <a:xfrm>
              <a:off x="1782080" y="3164358"/>
              <a:ext cx="60574" cy="137862"/>
            </a:xfrm>
            <a:custGeom>
              <a:avLst/>
              <a:gdLst/>
              <a:ahLst/>
              <a:cxnLst/>
              <a:rect l="l" t="t" r="r" b="b"/>
              <a:pathLst>
                <a:path w="7453" h="16952" extrusionOk="0">
                  <a:moveTo>
                    <a:pt x="3936" y="1627"/>
                  </a:moveTo>
                  <a:lnTo>
                    <a:pt x="4146" y="1680"/>
                  </a:lnTo>
                  <a:lnTo>
                    <a:pt x="4408" y="1785"/>
                  </a:lnTo>
                  <a:lnTo>
                    <a:pt x="4566" y="1837"/>
                  </a:lnTo>
                  <a:lnTo>
                    <a:pt x="4881" y="2099"/>
                  </a:lnTo>
                  <a:lnTo>
                    <a:pt x="5091" y="2414"/>
                  </a:lnTo>
                  <a:lnTo>
                    <a:pt x="5248" y="2729"/>
                  </a:lnTo>
                  <a:lnTo>
                    <a:pt x="5301" y="3044"/>
                  </a:lnTo>
                  <a:lnTo>
                    <a:pt x="5405" y="3569"/>
                  </a:lnTo>
                  <a:lnTo>
                    <a:pt x="5458" y="5038"/>
                  </a:lnTo>
                  <a:lnTo>
                    <a:pt x="5510" y="6508"/>
                  </a:lnTo>
                  <a:lnTo>
                    <a:pt x="5458" y="8659"/>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8"/>
                  </a:lnTo>
                  <a:lnTo>
                    <a:pt x="2729" y="11283"/>
                  </a:lnTo>
                  <a:lnTo>
                    <a:pt x="2572" y="11126"/>
                  </a:lnTo>
                  <a:lnTo>
                    <a:pt x="2467" y="10916"/>
                  </a:lnTo>
                  <a:lnTo>
                    <a:pt x="2362" y="10706"/>
                  </a:lnTo>
                  <a:lnTo>
                    <a:pt x="2257" y="10444"/>
                  </a:lnTo>
                  <a:lnTo>
                    <a:pt x="2152" y="9761"/>
                  </a:lnTo>
                  <a:lnTo>
                    <a:pt x="2099" y="8974"/>
                  </a:lnTo>
                  <a:lnTo>
                    <a:pt x="2099" y="6823"/>
                  </a:lnTo>
                  <a:lnTo>
                    <a:pt x="2099" y="4881"/>
                  </a:lnTo>
                  <a:lnTo>
                    <a:pt x="2152" y="3359"/>
                  </a:lnTo>
                  <a:lnTo>
                    <a:pt x="2204" y="2887"/>
                  </a:lnTo>
                  <a:lnTo>
                    <a:pt x="2257" y="2572"/>
                  </a:lnTo>
                  <a:lnTo>
                    <a:pt x="2414" y="2309"/>
                  </a:lnTo>
                  <a:lnTo>
                    <a:pt x="2572" y="2047"/>
                  </a:lnTo>
                  <a:lnTo>
                    <a:pt x="2834" y="1837"/>
                  </a:lnTo>
                  <a:lnTo>
                    <a:pt x="3201" y="1680"/>
                  </a:lnTo>
                  <a:lnTo>
                    <a:pt x="3621" y="1627"/>
                  </a:lnTo>
                  <a:close/>
                  <a:moveTo>
                    <a:pt x="2991" y="0"/>
                  </a:moveTo>
                  <a:lnTo>
                    <a:pt x="2519" y="53"/>
                  </a:lnTo>
                  <a:lnTo>
                    <a:pt x="2047" y="158"/>
                  </a:lnTo>
                  <a:lnTo>
                    <a:pt x="1627" y="368"/>
                  </a:lnTo>
                  <a:lnTo>
                    <a:pt x="1207" y="630"/>
                  </a:lnTo>
                  <a:lnTo>
                    <a:pt x="892" y="945"/>
                  </a:lnTo>
                  <a:lnTo>
                    <a:pt x="577" y="1365"/>
                  </a:lnTo>
                  <a:lnTo>
                    <a:pt x="315" y="1837"/>
                  </a:lnTo>
                  <a:lnTo>
                    <a:pt x="158" y="2414"/>
                  </a:lnTo>
                  <a:lnTo>
                    <a:pt x="53" y="3306"/>
                  </a:lnTo>
                  <a:lnTo>
                    <a:pt x="0" y="4513"/>
                  </a:lnTo>
                  <a:lnTo>
                    <a:pt x="0" y="6770"/>
                  </a:lnTo>
                  <a:lnTo>
                    <a:pt x="0" y="8817"/>
                  </a:lnTo>
                  <a:lnTo>
                    <a:pt x="53" y="9919"/>
                  </a:lnTo>
                  <a:lnTo>
                    <a:pt x="158" y="10706"/>
                  </a:lnTo>
                  <a:lnTo>
                    <a:pt x="315" y="11231"/>
                  </a:lnTo>
                  <a:lnTo>
                    <a:pt x="472" y="11651"/>
                  </a:lnTo>
                  <a:lnTo>
                    <a:pt x="735" y="12070"/>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333"/>
                  </a:lnTo>
                  <a:lnTo>
                    <a:pt x="5196" y="12070"/>
                  </a:lnTo>
                  <a:lnTo>
                    <a:pt x="5458" y="11651"/>
                  </a:lnTo>
                  <a:lnTo>
                    <a:pt x="5458" y="16951"/>
                  </a:lnTo>
                  <a:lnTo>
                    <a:pt x="7452" y="16951"/>
                  </a:lnTo>
                  <a:lnTo>
                    <a:pt x="7452" y="210"/>
                  </a:lnTo>
                  <a:lnTo>
                    <a:pt x="5510" y="210"/>
                  </a:lnTo>
                  <a:lnTo>
                    <a:pt x="5510" y="1575"/>
                  </a:lnTo>
                  <a:lnTo>
                    <a:pt x="5196" y="1102"/>
                  </a:lnTo>
                  <a:lnTo>
                    <a:pt x="4986" y="840"/>
                  </a:lnTo>
                  <a:lnTo>
                    <a:pt x="4723" y="578"/>
                  </a:lnTo>
                  <a:lnTo>
                    <a:pt x="4356" y="315"/>
                  </a:lnTo>
                  <a:lnTo>
                    <a:pt x="3989" y="158"/>
                  </a:lnTo>
                  <a:lnTo>
                    <a:pt x="3516" y="53"/>
                  </a:lnTo>
                  <a:lnTo>
                    <a:pt x="29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46" name="Google Shape;1846;p31"/>
            <p:cNvSpPr/>
            <p:nvPr/>
          </p:nvSpPr>
          <p:spPr>
            <a:xfrm>
              <a:off x="1860982" y="3166066"/>
              <a:ext cx="59298" cy="105422"/>
            </a:xfrm>
            <a:custGeom>
              <a:avLst/>
              <a:gdLst/>
              <a:ahLst/>
              <a:cxnLst/>
              <a:rect l="l" t="t" r="r" b="b"/>
              <a:pathLst>
                <a:path w="7296" h="12963" extrusionOk="0">
                  <a:moveTo>
                    <a:pt x="1" y="0"/>
                  </a:moveTo>
                  <a:lnTo>
                    <a:pt x="1" y="8030"/>
                  </a:lnTo>
                  <a:lnTo>
                    <a:pt x="1" y="9446"/>
                  </a:lnTo>
                  <a:lnTo>
                    <a:pt x="106" y="10496"/>
                  </a:lnTo>
                  <a:lnTo>
                    <a:pt x="158" y="10916"/>
                  </a:lnTo>
                  <a:lnTo>
                    <a:pt x="263" y="11283"/>
                  </a:lnTo>
                  <a:lnTo>
                    <a:pt x="421" y="11651"/>
                  </a:lnTo>
                  <a:lnTo>
                    <a:pt x="578" y="11965"/>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5"/>
                  </a:lnTo>
                  <a:lnTo>
                    <a:pt x="5354" y="11546"/>
                  </a:lnTo>
                  <a:lnTo>
                    <a:pt x="5354" y="12700"/>
                  </a:lnTo>
                  <a:lnTo>
                    <a:pt x="7295" y="12700"/>
                  </a:lnTo>
                  <a:lnTo>
                    <a:pt x="7295" y="0"/>
                  </a:lnTo>
                  <a:lnTo>
                    <a:pt x="5301" y="0"/>
                  </a:lnTo>
                  <a:lnTo>
                    <a:pt x="5301" y="8344"/>
                  </a:lnTo>
                  <a:lnTo>
                    <a:pt x="5249" y="9341"/>
                  </a:lnTo>
                  <a:lnTo>
                    <a:pt x="5196" y="9866"/>
                  </a:lnTo>
                  <a:lnTo>
                    <a:pt x="5039" y="10339"/>
                  </a:lnTo>
                  <a:lnTo>
                    <a:pt x="4829" y="10811"/>
                  </a:lnTo>
                  <a:lnTo>
                    <a:pt x="4724" y="10968"/>
                  </a:lnTo>
                  <a:lnTo>
                    <a:pt x="4514" y="11126"/>
                  </a:lnTo>
                  <a:lnTo>
                    <a:pt x="4357" y="11231"/>
                  </a:lnTo>
                  <a:lnTo>
                    <a:pt x="4094" y="11336"/>
                  </a:lnTo>
                  <a:lnTo>
                    <a:pt x="3832" y="11388"/>
                  </a:lnTo>
                  <a:lnTo>
                    <a:pt x="3517" y="11441"/>
                  </a:lnTo>
                  <a:lnTo>
                    <a:pt x="3255" y="11388"/>
                  </a:lnTo>
                  <a:lnTo>
                    <a:pt x="3045" y="11336"/>
                  </a:lnTo>
                  <a:lnTo>
                    <a:pt x="2887" y="11283"/>
                  </a:lnTo>
                  <a:lnTo>
                    <a:pt x="2677" y="11178"/>
                  </a:lnTo>
                  <a:lnTo>
                    <a:pt x="2415" y="10968"/>
                  </a:lnTo>
                  <a:lnTo>
                    <a:pt x="2257" y="10706"/>
                  </a:lnTo>
                  <a:lnTo>
                    <a:pt x="2152" y="10391"/>
                  </a:lnTo>
                  <a:lnTo>
                    <a:pt x="2100" y="10076"/>
                  </a:lnTo>
                  <a:lnTo>
                    <a:pt x="2047" y="9551"/>
                  </a:lnTo>
                  <a:lnTo>
                    <a:pt x="2047" y="8344"/>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47" name="Google Shape;1847;p31"/>
            <p:cNvSpPr/>
            <p:nvPr/>
          </p:nvSpPr>
          <p:spPr>
            <a:xfrm>
              <a:off x="1936909" y="3164358"/>
              <a:ext cx="58014" cy="107129"/>
            </a:xfrm>
            <a:custGeom>
              <a:avLst/>
              <a:gdLst/>
              <a:ahLst/>
              <a:cxnLst/>
              <a:rect l="l" t="t" r="r" b="b"/>
              <a:pathLst>
                <a:path w="7138" h="13173" extrusionOk="0">
                  <a:moveTo>
                    <a:pt x="3936" y="1575"/>
                  </a:moveTo>
                  <a:lnTo>
                    <a:pt x="4146" y="1627"/>
                  </a:lnTo>
                  <a:lnTo>
                    <a:pt x="4356" y="1732"/>
                  </a:lnTo>
                  <a:lnTo>
                    <a:pt x="4566" y="1837"/>
                  </a:lnTo>
                  <a:lnTo>
                    <a:pt x="4828" y="2099"/>
                  </a:lnTo>
                  <a:lnTo>
                    <a:pt x="4986" y="2414"/>
                  </a:lnTo>
                  <a:lnTo>
                    <a:pt x="5143" y="2782"/>
                  </a:lnTo>
                  <a:lnTo>
                    <a:pt x="5196" y="3149"/>
                  </a:lnTo>
                  <a:lnTo>
                    <a:pt x="5248" y="3779"/>
                  </a:lnTo>
                  <a:lnTo>
                    <a:pt x="5248" y="5353"/>
                  </a:lnTo>
                  <a:lnTo>
                    <a:pt x="2047" y="5353"/>
                  </a:lnTo>
                  <a:lnTo>
                    <a:pt x="2047" y="3464"/>
                  </a:lnTo>
                  <a:lnTo>
                    <a:pt x="2099" y="2992"/>
                  </a:lnTo>
                  <a:lnTo>
                    <a:pt x="2204" y="2624"/>
                  </a:lnTo>
                  <a:lnTo>
                    <a:pt x="2309" y="2309"/>
                  </a:lnTo>
                  <a:lnTo>
                    <a:pt x="2414" y="2099"/>
                  </a:lnTo>
                  <a:lnTo>
                    <a:pt x="2572" y="1942"/>
                  </a:lnTo>
                  <a:lnTo>
                    <a:pt x="2782" y="1785"/>
                  </a:lnTo>
                  <a:lnTo>
                    <a:pt x="2991" y="1680"/>
                  </a:lnTo>
                  <a:lnTo>
                    <a:pt x="3306" y="1575"/>
                  </a:lnTo>
                  <a:close/>
                  <a:moveTo>
                    <a:pt x="3464" y="0"/>
                  </a:moveTo>
                  <a:lnTo>
                    <a:pt x="2886" y="53"/>
                  </a:lnTo>
                  <a:lnTo>
                    <a:pt x="2414" y="158"/>
                  </a:lnTo>
                  <a:lnTo>
                    <a:pt x="1942" y="263"/>
                  </a:lnTo>
                  <a:lnTo>
                    <a:pt x="1574" y="473"/>
                  </a:lnTo>
                  <a:lnTo>
                    <a:pt x="1207" y="683"/>
                  </a:lnTo>
                  <a:lnTo>
                    <a:pt x="945" y="945"/>
                  </a:lnTo>
                  <a:lnTo>
                    <a:pt x="682" y="1260"/>
                  </a:lnTo>
                  <a:lnTo>
                    <a:pt x="525" y="1627"/>
                  </a:lnTo>
                  <a:lnTo>
                    <a:pt x="367" y="1994"/>
                  </a:lnTo>
                  <a:lnTo>
                    <a:pt x="210" y="2362"/>
                  </a:lnTo>
                  <a:lnTo>
                    <a:pt x="53" y="3254"/>
                  </a:lnTo>
                  <a:lnTo>
                    <a:pt x="0" y="4199"/>
                  </a:lnTo>
                  <a:lnTo>
                    <a:pt x="0" y="5248"/>
                  </a:lnTo>
                  <a:lnTo>
                    <a:pt x="0" y="8240"/>
                  </a:lnTo>
                  <a:lnTo>
                    <a:pt x="53" y="9919"/>
                  </a:lnTo>
                  <a:lnTo>
                    <a:pt x="105" y="10391"/>
                  </a:lnTo>
                  <a:lnTo>
                    <a:pt x="158" y="10706"/>
                  </a:lnTo>
                  <a:lnTo>
                    <a:pt x="315" y="11178"/>
                  </a:lnTo>
                  <a:lnTo>
                    <a:pt x="472" y="11546"/>
                  </a:lnTo>
                  <a:lnTo>
                    <a:pt x="630" y="11808"/>
                  </a:lnTo>
                  <a:lnTo>
                    <a:pt x="840" y="12070"/>
                  </a:lnTo>
                  <a:lnTo>
                    <a:pt x="997" y="12280"/>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0"/>
                  </a:lnTo>
                  <a:lnTo>
                    <a:pt x="6140" y="12280"/>
                  </a:lnTo>
                  <a:lnTo>
                    <a:pt x="6403" y="12070"/>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3"/>
                  </a:lnTo>
                  <a:lnTo>
                    <a:pt x="4513" y="11336"/>
                  </a:lnTo>
                  <a:lnTo>
                    <a:pt x="4356" y="11388"/>
                  </a:lnTo>
                  <a:lnTo>
                    <a:pt x="4146" y="11493"/>
                  </a:lnTo>
                  <a:lnTo>
                    <a:pt x="3674" y="11546"/>
                  </a:lnTo>
                  <a:lnTo>
                    <a:pt x="3411" y="11493"/>
                  </a:lnTo>
                  <a:lnTo>
                    <a:pt x="3201" y="11493"/>
                  </a:lnTo>
                  <a:lnTo>
                    <a:pt x="2782" y="11336"/>
                  </a:lnTo>
                  <a:lnTo>
                    <a:pt x="2519" y="11073"/>
                  </a:lnTo>
                  <a:lnTo>
                    <a:pt x="2309" y="10811"/>
                  </a:lnTo>
                  <a:lnTo>
                    <a:pt x="2204" y="10496"/>
                  </a:lnTo>
                  <a:lnTo>
                    <a:pt x="2152" y="10234"/>
                  </a:lnTo>
                  <a:lnTo>
                    <a:pt x="2047" y="9709"/>
                  </a:lnTo>
                  <a:lnTo>
                    <a:pt x="2047" y="8554"/>
                  </a:lnTo>
                  <a:lnTo>
                    <a:pt x="2047" y="6980"/>
                  </a:lnTo>
                  <a:lnTo>
                    <a:pt x="7137" y="6980"/>
                  </a:lnTo>
                  <a:lnTo>
                    <a:pt x="7137" y="3936"/>
                  </a:lnTo>
                  <a:lnTo>
                    <a:pt x="7085" y="3254"/>
                  </a:lnTo>
                  <a:lnTo>
                    <a:pt x="7032" y="2782"/>
                  </a:lnTo>
                  <a:lnTo>
                    <a:pt x="6927" y="2309"/>
                  </a:lnTo>
                  <a:lnTo>
                    <a:pt x="6822" y="1890"/>
                  </a:lnTo>
                  <a:lnTo>
                    <a:pt x="6613" y="1522"/>
                  </a:lnTo>
                  <a:lnTo>
                    <a:pt x="6403" y="1207"/>
                  </a:lnTo>
                  <a:lnTo>
                    <a:pt x="6193" y="945"/>
                  </a:lnTo>
                  <a:lnTo>
                    <a:pt x="5930" y="683"/>
                  </a:lnTo>
                  <a:lnTo>
                    <a:pt x="5668" y="525"/>
                  </a:lnTo>
                  <a:lnTo>
                    <a:pt x="5405" y="368"/>
                  </a:lnTo>
                  <a:lnTo>
                    <a:pt x="4881" y="158"/>
                  </a:lnTo>
                  <a:lnTo>
                    <a:pt x="4303"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48" name="Google Shape;1848;p31"/>
            <p:cNvSpPr/>
            <p:nvPr/>
          </p:nvSpPr>
          <p:spPr>
            <a:xfrm>
              <a:off x="2057188" y="3164358"/>
              <a:ext cx="58437" cy="107129"/>
            </a:xfrm>
            <a:custGeom>
              <a:avLst/>
              <a:gdLst/>
              <a:ahLst/>
              <a:cxnLst/>
              <a:rect l="l" t="t" r="r" b="b"/>
              <a:pathLst>
                <a:path w="7190" h="13173" extrusionOk="0">
                  <a:moveTo>
                    <a:pt x="3097" y="0"/>
                  </a:moveTo>
                  <a:lnTo>
                    <a:pt x="2519"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0"/>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0"/>
                  </a:lnTo>
                  <a:lnTo>
                    <a:pt x="6298" y="12175"/>
                  </a:lnTo>
                  <a:lnTo>
                    <a:pt x="6560" y="11861"/>
                  </a:lnTo>
                  <a:lnTo>
                    <a:pt x="6718" y="11546"/>
                  </a:lnTo>
                  <a:lnTo>
                    <a:pt x="6875" y="11178"/>
                  </a:lnTo>
                  <a:lnTo>
                    <a:pt x="6980" y="10759"/>
                  </a:lnTo>
                  <a:lnTo>
                    <a:pt x="7137" y="9971"/>
                  </a:lnTo>
                  <a:lnTo>
                    <a:pt x="7190" y="9079"/>
                  </a:lnTo>
                  <a:lnTo>
                    <a:pt x="7190" y="8187"/>
                  </a:lnTo>
                  <a:lnTo>
                    <a:pt x="5248" y="8187"/>
                  </a:lnTo>
                  <a:lnTo>
                    <a:pt x="5248" y="8974"/>
                  </a:lnTo>
                  <a:lnTo>
                    <a:pt x="5248" y="9604"/>
                  </a:lnTo>
                  <a:lnTo>
                    <a:pt x="5143" y="10181"/>
                  </a:lnTo>
                  <a:lnTo>
                    <a:pt x="5038" y="10654"/>
                  </a:lnTo>
                  <a:lnTo>
                    <a:pt x="4828"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4"/>
                  </a:lnTo>
                  <a:lnTo>
                    <a:pt x="5091" y="2362"/>
                  </a:lnTo>
                  <a:lnTo>
                    <a:pt x="5196" y="2834"/>
                  </a:lnTo>
                  <a:lnTo>
                    <a:pt x="5248" y="3411"/>
                  </a:lnTo>
                  <a:lnTo>
                    <a:pt x="5248" y="4828"/>
                  </a:lnTo>
                  <a:lnTo>
                    <a:pt x="7190" y="4828"/>
                  </a:lnTo>
                  <a:lnTo>
                    <a:pt x="7190" y="3884"/>
                  </a:lnTo>
                  <a:lnTo>
                    <a:pt x="7137" y="2992"/>
                  </a:lnTo>
                  <a:lnTo>
                    <a:pt x="7033" y="2204"/>
                  </a:lnTo>
                  <a:lnTo>
                    <a:pt x="6928" y="1837"/>
                  </a:lnTo>
                  <a:lnTo>
                    <a:pt x="6770" y="1470"/>
                  </a:lnTo>
                  <a:lnTo>
                    <a:pt x="6560" y="1155"/>
                  </a:lnTo>
                  <a:lnTo>
                    <a:pt x="6350"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49" name="Google Shape;1849;p31"/>
            <p:cNvSpPr/>
            <p:nvPr/>
          </p:nvSpPr>
          <p:spPr>
            <a:xfrm>
              <a:off x="2126710" y="3164358"/>
              <a:ext cx="64841" cy="107129"/>
            </a:xfrm>
            <a:custGeom>
              <a:avLst/>
              <a:gdLst/>
              <a:ahLst/>
              <a:cxnLst/>
              <a:rect l="l" t="t" r="r" b="b"/>
              <a:pathLst>
                <a:path w="7978" h="13173" extrusionOk="0">
                  <a:moveTo>
                    <a:pt x="5353" y="5668"/>
                  </a:moveTo>
                  <a:lnTo>
                    <a:pt x="5353" y="8817"/>
                  </a:lnTo>
                  <a:lnTo>
                    <a:pt x="5301" y="9551"/>
                  </a:lnTo>
                  <a:lnTo>
                    <a:pt x="5301" y="9919"/>
                  </a:lnTo>
                  <a:lnTo>
                    <a:pt x="5196" y="10234"/>
                  </a:lnTo>
                  <a:lnTo>
                    <a:pt x="5143" y="10549"/>
                  </a:lnTo>
                  <a:lnTo>
                    <a:pt x="4986" y="10811"/>
                  </a:lnTo>
                  <a:lnTo>
                    <a:pt x="4776" y="11073"/>
                  </a:lnTo>
                  <a:lnTo>
                    <a:pt x="4514" y="11283"/>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4" y="13120"/>
                  </a:lnTo>
                  <a:lnTo>
                    <a:pt x="2887"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57" y="12385"/>
                  </a:lnTo>
                  <a:lnTo>
                    <a:pt x="7452" y="12175"/>
                  </a:lnTo>
                  <a:lnTo>
                    <a:pt x="7400" y="11861"/>
                  </a:lnTo>
                  <a:lnTo>
                    <a:pt x="7400" y="11441"/>
                  </a:lnTo>
                  <a:lnTo>
                    <a:pt x="7348" y="10234"/>
                  </a:lnTo>
                  <a:lnTo>
                    <a:pt x="7348" y="4146"/>
                  </a:lnTo>
                  <a:lnTo>
                    <a:pt x="7348" y="3044"/>
                  </a:lnTo>
                  <a:lnTo>
                    <a:pt x="7295"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50" name="Google Shape;1850;p31"/>
            <p:cNvSpPr/>
            <p:nvPr/>
          </p:nvSpPr>
          <p:spPr>
            <a:xfrm>
              <a:off x="2204767" y="3164358"/>
              <a:ext cx="59290" cy="104999"/>
            </a:xfrm>
            <a:custGeom>
              <a:avLst/>
              <a:gdLst/>
              <a:ahLst/>
              <a:cxnLst/>
              <a:rect l="l" t="t" r="r" b="b"/>
              <a:pathLst>
                <a:path w="7295" h="12911" extrusionOk="0">
                  <a:moveTo>
                    <a:pt x="4671" y="0"/>
                  </a:moveTo>
                  <a:lnTo>
                    <a:pt x="4094" y="53"/>
                  </a:lnTo>
                  <a:lnTo>
                    <a:pt x="3621" y="158"/>
                  </a:lnTo>
                  <a:lnTo>
                    <a:pt x="3201" y="315"/>
                  </a:lnTo>
                  <a:lnTo>
                    <a:pt x="2887"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2" y="1050"/>
                  </a:lnTo>
                  <a:lnTo>
                    <a:pt x="6665" y="787"/>
                  </a:lnTo>
                  <a:lnTo>
                    <a:pt x="6455" y="578"/>
                  </a:lnTo>
                  <a:lnTo>
                    <a:pt x="6193" y="368"/>
                  </a:lnTo>
                  <a:lnTo>
                    <a:pt x="5878" y="210"/>
                  </a:lnTo>
                  <a:lnTo>
                    <a:pt x="5510"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51" name="Google Shape;1851;p31"/>
            <p:cNvSpPr/>
            <p:nvPr/>
          </p:nvSpPr>
          <p:spPr>
            <a:xfrm>
              <a:off x="2277272" y="3164358"/>
              <a:ext cx="64841" cy="107129"/>
            </a:xfrm>
            <a:custGeom>
              <a:avLst/>
              <a:gdLst/>
              <a:ahLst/>
              <a:cxnLst/>
              <a:rect l="l" t="t" r="r" b="b"/>
              <a:pathLst>
                <a:path w="7978" h="13173" extrusionOk="0">
                  <a:moveTo>
                    <a:pt x="5354" y="5668"/>
                  </a:moveTo>
                  <a:lnTo>
                    <a:pt x="5354"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1"/>
                  </a:lnTo>
                  <a:lnTo>
                    <a:pt x="2100" y="9289"/>
                  </a:lnTo>
                  <a:lnTo>
                    <a:pt x="2205" y="8817"/>
                  </a:lnTo>
                  <a:lnTo>
                    <a:pt x="2310" y="8449"/>
                  </a:lnTo>
                  <a:lnTo>
                    <a:pt x="2520" y="8135"/>
                  </a:lnTo>
                  <a:lnTo>
                    <a:pt x="2782" y="7820"/>
                  </a:lnTo>
                  <a:lnTo>
                    <a:pt x="3044" y="7557"/>
                  </a:lnTo>
                  <a:lnTo>
                    <a:pt x="3674" y="7032"/>
                  </a:lnTo>
                  <a:lnTo>
                    <a:pt x="4671" y="6298"/>
                  </a:lnTo>
                  <a:lnTo>
                    <a:pt x="5354" y="5668"/>
                  </a:lnTo>
                  <a:close/>
                  <a:moveTo>
                    <a:pt x="3307" y="0"/>
                  </a:moveTo>
                  <a:lnTo>
                    <a:pt x="2835"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5" y="1994"/>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1"/>
                  </a:lnTo>
                  <a:lnTo>
                    <a:pt x="4671" y="4461"/>
                  </a:lnTo>
                  <a:lnTo>
                    <a:pt x="4042" y="4933"/>
                  </a:lnTo>
                  <a:lnTo>
                    <a:pt x="2152" y="6245"/>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5"/>
                  </a:lnTo>
                  <a:lnTo>
                    <a:pt x="945" y="12490"/>
                  </a:lnTo>
                  <a:lnTo>
                    <a:pt x="1313" y="12753"/>
                  </a:lnTo>
                  <a:lnTo>
                    <a:pt x="1680" y="12963"/>
                  </a:lnTo>
                  <a:lnTo>
                    <a:pt x="2047" y="13068"/>
                  </a:lnTo>
                  <a:lnTo>
                    <a:pt x="2415" y="13120"/>
                  </a:lnTo>
                  <a:lnTo>
                    <a:pt x="2835" y="13173"/>
                  </a:lnTo>
                  <a:lnTo>
                    <a:pt x="3464" y="13120"/>
                  </a:lnTo>
                  <a:lnTo>
                    <a:pt x="3937" y="12963"/>
                  </a:lnTo>
                  <a:lnTo>
                    <a:pt x="4356" y="12753"/>
                  </a:lnTo>
                  <a:lnTo>
                    <a:pt x="4724" y="12490"/>
                  </a:lnTo>
                  <a:lnTo>
                    <a:pt x="4986" y="12175"/>
                  </a:lnTo>
                  <a:lnTo>
                    <a:pt x="5196" y="11913"/>
                  </a:lnTo>
                  <a:lnTo>
                    <a:pt x="5458" y="11388"/>
                  </a:lnTo>
                  <a:lnTo>
                    <a:pt x="5458" y="12910"/>
                  </a:lnTo>
                  <a:lnTo>
                    <a:pt x="7977" y="12910"/>
                  </a:lnTo>
                  <a:lnTo>
                    <a:pt x="7768" y="12753"/>
                  </a:lnTo>
                  <a:lnTo>
                    <a:pt x="7663"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52" name="Google Shape;1852;p31"/>
            <p:cNvSpPr/>
            <p:nvPr/>
          </p:nvSpPr>
          <p:spPr>
            <a:xfrm>
              <a:off x="2353622" y="3123810"/>
              <a:ext cx="60997" cy="147678"/>
            </a:xfrm>
            <a:custGeom>
              <a:avLst/>
              <a:gdLst/>
              <a:ahLst/>
              <a:cxnLst/>
              <a:rect l="l" t="t" r="r" b="b"/>
              <a:pathLst>
                <a:path w="7505" h="18159" extrusionOk="0">
                  <a:moveTo>
                    <a:pt x="3726" y="6561"/>
                  </a:moveTo>
                  <a:lnTo>
                    <a:pt x="4041" y="6613"/>
                  </a:lnTo>
                  <a:lnTo>
                    <a:pt x="4304" y="6666"/>
                  </a:lnTo>
                  <a:lnTo>
                    <a:pt x="4566" y="6771"/>
                  </a:lnTo>
                  <a:lnTo>
                    <a:pt x="4776" y="6928"/>
                  </a:lnTo>
                  <a:lnTo>
                    <a:pt x="4933" y="7138"/>
                  </a:lnTo>
                  <a:lnTo>
                    <a:pt x="5091" y="7348"/>
                  </a:lnTo>
                  <a:lnTo>
                    <a:pt x="5196" y="7663"/>
                  </a:lnTo>
                  <a:lnTo>
                    <a:pt x="5301" y="7978"/>
                  </a:lnTo>
                  <a:lnTo>
                    <a:pt x="5458" y="8660"/>
                  </a:lnTo>
                  <a:lnTo>
                    <a:pt x="5511" y="9552"/>
                  </a:lnTo>
                  <a:lnTo>
                    <a:pt x="5511" y="10497"/>
                  </a:lnTo>
                  <a:lnTo>
                    <a:pt x="5511" y="11599"/>
                  </a:lnTo>
                  <a:lnTo>
                    <a:pt x="5458" y="13750"/>
                  </a:lnTo>
                  <a:lnTo>
                    <a:pt x="5353" y="14590"/>
                  </a:lnTo>
                  <a:lnTo>
                    <a:pt x="5248" y="15272"/>
                  </a:lnTo>
                  <a:lnTo>
                    <a:pt x="5143" y="15587"/>
                  </a:lnTo>
                  <a:lnTo>
                    <a:pt x="5038" y="15849"/>
                  </a:lnTo>
                  <a:lnTo>
                    <a:pt x="4881" y="16059"/>
                  </a:lnTo>
                  <a:lnTo>
                    <a:pt x="4724" y="16217"/>
                  </a:lnTo>
                  <a:lnTo>
                    <a:pt x="4514" y="16374"/>
                  </a:lnTo>
                  <a:lnTo>
                    <a:pt x="4304" y="16479"/>
                  </a:lnTo>
                  <a:lnTo>
                    <a:pt x="4041" y="16532"/>
                  </a:lnTo>
                  <a:lnTo>
                    <a:pt x="3464" y="16532"/>
                  </a:lnTo>
                  <a:lnTo>
                    <a:pt x="3202" y="16479"/>
                  </a:lnTo>
                  <a:lnTo>
                    <a:pt x="2992" y="16427"/>
                  </a:lnTo>
                  <a:lnTo>
                    <a:pt x="2834" y="16322"/>
                  </a:lnTo>
                  <a:lnTo>
                    <a:pt x="2572" y="16059"/>
                  </a:lnTo>
                  <a:lnTo>
                    <a:pt x="2362" y="15745"/>
                  </a:lnTo>
                  <a:lnTo>
                    <a:pt x="2257" y="15430"/>
                  </a:lnTo>
                  <a:lnTo>
                    <a:pt x="2152" y="15115"/>
                  </a:lnTo>
                  <a:lnTo>
                    <a:pt x="2100" y="14590"/>
                  </a:lnTo>
                  <a:lnTo>
                    <a:pt x="2047" y="13488"/>
                  </a:lnTo>
                  <a:lnTo>
                    <a:pt x="2047" y="12596"/>
                  </a:lnTo>
                  <a:lnTo>
                    <a:pt x="2047" y="10602"/>
                  </a:lnTo>
                  <a:lnTo>
                    <a:pt x="2100" y="9132"/>
                  </a:lnTo>
                  <a:lnTo>
                    <a:pt x="2152" y="8292"/>
                  </a:lnTo>
                  <a:lnTo>
                    <a:pt x="2205" y="7873"/>
                  </a:lnTo>
                  <a:lnTo>
                    <a:pt x="2362" y="7505"/>
                  </a:lnTo>
                  <a:lnTo>
                    <a:pt x="2572" y="7138"/>
                  </a:lnTo>
                  <a:lnTo>
                    <a:pt x="2677" y="6980"/>
                  </a:lnTo>
                  <a:lnTo>
                    <a:pt x="2834" y="6823"/>
                  </a:lnTo>
                  <a:lnTo>
                    <a:pt x="2992" y="6718"/>
                  </a:lnTo>
                  <a:lnTo>
                    <a:pt x="3202" y="6666"/>
                  </a:lnTo>
                  <a:lnTo>
                    <a:pt x="3464" y="6613"/>
                  </a:lnTo>
                  <a:lnTo>
                    <a:pt x="3726" y="6561"/>
                  </a:lnTo>
                  <a:close/>
                  <a:moveTo>
                    <a:pt x="5458" y="1"/>
                  </a:moveTo>
                  <a:lnTo>
                    <a:pt x="5458" y="6246"/>
                  </a:lnTo>
                  <a:lnTo>
                    <a:pt x="5143" y="5826"/>
                  </a:lnTo>
                  <a:lnTo>
                    <a:pt x="4933" y="5616"/>
                  </a:lnTo>
                  <a:lnTo>
                    <a:pt x="4671" y="5406"/>
                  </a:lnTo>
                  <a:lnTo>
                    <a:pt x="4356" y="5249"/>
                  </a:lnTo>
                  <a:lnTo>
                    <a:pt x="3989" y="5091"/>
                  </a:lnTo>
                  <a:lnTo>
                    <a:pt x="3517" y="5039"/>
                  </a:lnTo>
                  <a:lnTo>
                    <a:pt x="3044" y="4986"/>
                  </a:lnTo>
                  <a:lnTo>
                    <a:pt x="2519" y="5039"/>
                  </a:lnTo>
                  <a:lnTo>
                    <a:pt x="2047" y="5144"/>
                  </a:lnTo>
                  <a:lnTo>
                    <a:pt x="1627" y="5354"/>
                  </a:lnTo>
                  <a:lnTo>
                    <a:pt x="1260" y="5564"/>
                  </a:lnTo>
                  <a:lnTo>
                    <a:pt x="945" y="5878"/>
                  </a:lnTo>
                  <a:lnTo>
                    <a:pt x="683" y="6246"/>
                  </a:lnTo>
                  <a:lnTo>
                    <a:pt x="473" y="6666"/>
                  </a:lnTo>
                  <a:lnTo>
                    <a:pt x="315" y="7085"/>
                  </a:lnTo>
                  <a:lnTo>
                    <a:pt x="210" y="7505"/>
                  </a:lnTo>
                  <a:lnTo>
                    <a:pt x="158" y="8030"/>
                  </a:lnTo>
                  <a:lnTo>
                    <a:pt x="53" y="9290"/>
                  </a:lnTo>
                  <a:lnTo>
                    <a:pt x="0" y="10549"/>
                  </a:lnTo>
                  <a:lnTo>
                    <a:pt x="0" y="11651"/>
                  </a:lnTo>
                  <a:lnTo>
                    <a:pt x="0" y="12963"/>
                  </a:lnTo>
                  <a:lnTo>
                    <a:pt x="53" y="14118"/>
                  </a:lnTo>
                  <a:lnTo>
                    <a:pt x="158" y="15167"/>
                  </a:lnTo>
                  <a:lnTo>
                    <a:pt x="315" y="16007"/>
                  </a:lnTo>
                  <a:lnTo>
                    <a:pt x="420" y="16427"/>
                  </a:lnTo>
                  <a:lnTo>
                    <a:pt x="578" y="16742"/>
                  </a:lnTo>
                  <a:lnTo>
                    <a:pt x="735" y="17056"/>
                  </a:lnTo>
                  <a:lnTo>
                    <a:pt x="945" y="17319"/>
                  </a:lnTo>
                  <a:lnTo>
                    <a:pt x="1207" y="17581"/>
                  </a:lnTo>
                  <a:lnTo>
                    <a:pt x="1470" y="17739"/>
                  </a:lnTo>
                  <a:lnTo>
                    <a:pt x="1785" y="17896"/>
                  </a:lnTo>
                  <a:lnTo>
                    <a:pt x="2152" y="18054"/>
                  </a:lnTo>
                  <a:lnTo>
                    <a:pt x="2519" y="18106"/>
                  </a:lnTo>
                  <a:lnTo>
                    <a:pt x="2939" y="18159"/>
                  </a:lnTo>
                  <a:lnTo>
                    <a:pt x="3517" y="18106"/>
                  </a:lnTo>
                  <a:lnTo>
                    <a:pt x="4041" y="17949"/>
                  </a:lnTo>
                  <a:lnTo>
                    <a:pt x="4461" y="17791"/>
                  </a:lnTo>
                  <a:lnTo>
                    <a:pt x="4829" y="17529"/>
                  </a:lnTo>
                  <a:lnTo>
                    <a:pt x="5091" y="17266"/>
                  </a:lnTo>
                  <a:lnTo>
                    <a:pt x="5301" y="17004"/>
                  </a:lnTo>
                  <a:lnTo>
                    <a:pt x="5616" y="16584"/>
                  </a:lnTo>
                  <a:lnTo>
                    <a:pt x="5616" y="17896"/>
                  </a:lnTo>
                  <a:lnTo>
                    <a:pt x="7505" y="17896"/>
                  </a:lnTo>
                  <a:lnTo>
                    <a:pt x="7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53" name="Google Shape;1853;p31"/>
            <p:cNvSpPr/>
            <p:nvPr/>
          </p:nvSpPr>
          <p:spPr>
            <a:xfrm>
              <a:off x="2432955"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54" name="Google Shape;1854;p31"/>
            <p:cNvSpPr/>
            <p:nvPr/>
          </p:nvSpPr>
          <p:spPr>
            <a:xfrm>
              <a:off x="2465798" y="3164358"/>
              <a:ext cx="58014" cy="107129"/>
            </a:xfrm>
            <a:custGeom>
              <a:avLst/>
              <a:gdLst/>
              <a:ahLst/>
              <a:cxnLst/>
              <a:rect l="l" t="t" r="r" b="b"/>
              <a:pathLst>
                <a:path w="7138" h="13173" extrusionOk="0">
                  <a:moveTo>
                    <a:pt x="3936" y="1575"/>
                  </a:moveTo>
                  <a:lnTo>
                    <a:pt x="4146" y="1627"/>
                  </a:lnTo>
                  <a:lnTo>
                    <a:pt x="4356" y="1732"/>
                  </a:lnTo>
                  <a:lnTo>
                    <a:pt x="4566" y="1837"/>
                  </a:lnTo>
                  <a:lnTo>
                    <a:pt x="4829" y="2099"/>
                  </a:lnTo>
                  <a:lnTo>
                    <a:pt x="4986" y="2414"/>
                  </a:lnTo>
                  <a:lnTo>
                    <a:pt x="5143" y="2782"/>
                  </a:lnTo>
                  <a:lnTo>
                    <a:pt x="5196" y="3149"/>
                  </a:lnTo>
                  <a:lnTo>
                    <a:pt x="5248" y="3779"/>
                  </a:lnTo>
                  <a:lnTo>
                    <a:pt x="5248" y="5353"/>
                  </a:lnTo>
                  <a:lnTo>
                    <a:pt x="2047" y="5353"/>
                  </a:lnTo>
                  <a:lnTo>
                    <a:pt x="2047" y="3464"/>
                  </a:lnTo>
                  <a:lnTo>
                    <a:pt x="2100" y="2992"/>
                  </a:lnTo>
                  <a:lnTo>
                    <a:pt x="2205" y="2624"/>
                  </a:lnTo>
                  <a:lnTo>
                    <a:pt x="2310" y="2309"/>
                  </a:lnTo>
                  <a:lnTo>
                    <a:pt x="2415" y="2099"/>
                  </a:lnTo>
                  <a:lnTo>
                    <a:pt x="2572" y="1942"/>
                  </a:lnTo>
                  <a:lnTo>
                    <a:pt x="2782" y="1785"/>
                  </a:lnTo>
                  <a:lnTo>
                    <a:pt x="2992" y="1680"/>
                  </a:lnTo>
                  <a:lnTo>
                    <a:pt x="3307" y="1575"/>
                  </a:lnTo>
                  <a:close/>
                  <a:moveTo>
                    <a:pt x="3464" y="0"/>
                  </a:moveTo>
                  <a:lnTo>
                    <a:pt x="2887" y="53"/>
                  </a:lnTo>
                  <a:lnTo>
                    <a:pt x="2415" y="158"/>
                  </a:lnTo>
                  <a:lnTo>
                    <a:pt x="1942" y="263"/>
                  </a:lnTo>
                  <a:lnTo>
                    <a:pt x="1575" y="473"/>
                  </a:lnTo>
                  <a:lnTo>
                    <a:pt x="1208" y="683"/>
                  </a:lnTo>
                  <a:lnTo>
                    <a:pt x="945" y="945"/>
                  </a:lnTo>
                  <a:lnTo>
                    <a:pt x="683" y="1260"/>
                  </a:lnTo>
                  <a:lnTo>
                    <a:pt x="525" y="1627"/>
                  </a:lnTo>
                  <a:lnTo>
                    <a:pt x="368" y="1994"/>
                  </a:lnTo>
                  <a:lnTo>
                    <a:pt x="210" y="2362"/>
                  </a:lnTo>
                  <a:lnTo>
                    <a:pt x="53" y="3254"/>
                  </a:lnTo>
                  <a:lnTo>
                    <a:pt x="1" y="4199"/>
                  </a:lnTo>
                  <a:lnTo>
                    <a:pt x="1" y="5248"/>
                  </a:lnTo>
                  <a:lnTo>
                    <a:pt x="1" y="8240"/>
                  </a:lnTo>
                  <a:lnTo>
                    <a:pt x="53" y="9919"/>
                  </a:lnTo>
                  <a:lnTo>
                    <a:pt x="105" y="10391"/>
                  </a:lnTo>
                  <a:lnTo>
                    <a:pt x="158" y="10706"/>
                  </a:lnTo>
                  <a:lnTo>
                    <a:pt x="315" y="11178"/>
                  </a:lnTo>
                  <a:lnTo>
                    <a:pt x="473" y="11546"/>
                  </a:lnTo>
                  <a:lnTo>
                    <a:pt x="630" y="11808"/>
                  </a:lnTo>
                  <a:lnTo>
                    <a:pt x="788" y="12070"/>
                  </a:lnTo>
                  <a:lnTo>
                    <a:pt x="998" y="12280"/>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0"/>
                  </a:lnTo>
                  <a:lnTo>
                    <a:pt x="6141" y="12280"/>
                  </a:lnTo>
                  <a:lnTo>
                    <a:pt x="6403" y="12070"/>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3"/>
                  </a:lnTo>
                  <a:lnTo>
                    <a:pt x="4514" y="11336"/>
                  </a:lnTo>
                  <a:lnTo>
                    <a:pt x="4356" y="11388"/>
                  </a:lnTo>
                  <a:lnTo>
                    <a:pt x="4146" y="11493"/>
                  </a:lnTo>
                  <a:lnTo>
                    <a:pt x="3674" y="11546"/>
                  </a:lnTo>
                  <a:lnTo>
                    <a:pt x="3412" y="11493"/>
                  </a:lnTo>
                  <a:lnTo>
                    <a:pt x="3202" y="11493"/>
                  </a:lnTo>
                  <a:lnTo>
                    <a:pt x="2782" y="11336"/>
                  </a:lnTo>
                  <a:lnTo>
                    <a:pt x="2520" y="11073"/>
                  </a:lnTo>
                  <a:lnTo>
                    <a:pt x="2310" y="10811"/>
                  </a:lnTo>
                  <a:lnTo>
                    <a:pt x="2205" y="10496"/>
                  </a:lnTo>
                  <a:lnTo>
                    <a:pt x="2152" y="10234"/>
                  </a:lnTo>
                  <a:lnTo>
                    <a:pt x="2047" y="9709"/>
                  </a:lnTo>
                  <a:lnTo>
                    <a:pt x="2047" y="8554"/>
                  </a:lnTo>
                  <a:lnTo>
                    <a:pt x="2047" y="6980"/>
                  </a:lnTo>
                  <a:lnTo>
                    <a:pt x="7138" y="6980"/>
                  </a:lnTo>
                  <a:lnTo>
                    <a:pt x="7138" y="3936"/>
                  </a:lnTo>
                  <a:lnTo>
                    <a:pt x="7085" y="3254"/>
                  </a:lnTo>
                  <a:lnTo>
                    <a:pt x="7033" y="2782"/>
                  </a:lnTo>
                  <a:lnTo>
                    <a:pt x="6928" y="2309"/>
                  </a:lnTo>
                  <a:lnTo>
                    <a:pt x="6823" y="1890"/>
                  </a:lnTo>
                  <a:lnTo>
                    <a:pt x="6613" y="1522"/>
                  </a:lnTo>
                  <a:lnTo>
                    <a:pt x="6403" y="1207"/>
                  </a:lnTo>
                  <a:lnTo>
                    <a:pt x="6193" y="945"/>
                  </a:lnTo>
                  <a:lnTo>
                    <a:pt x="5931" y="683"/>
                  </a:lnTo>
                  <a:lnTo>
                    <a:pt x="5668" y="525"/>
                  </a:lnTo>
                  <a:lnTo>
                    <a:pt x="5406" y="368"/>
                  </a:lnTo>
                  <a:lnTo>
                    <a:pt x="4881" y="158"/>
                  </a:lnTo>
                  <a:lnTo>
                    <a:pt x="4304"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55" name="Google Shape;1855;p31"/>
            <p:cNvSpPr/>
            <p:nvPr/>
          </p:nvSpPr>
          <p:spPr>
            <a:xfrm>
              <a:off x="2540441" y="3164358"/>
              <a:ext cx="59290" cy="104999"/>
            </a:xfrm>
            <a:custGeom>
              <a:avLst/>
              <a:gdLst/>
              <a:ahLst/>
              <a:cxnLst/>
              <a:rect l="l" t="t" r="r" b="b"/>
              <a:pathLst>
                <a:path w="7295" h="12911" extrusionOk="0">
                  <a:moveTo>
                    <a:pt x="4619" y="0"/>
                  </a:moveTo>
                  <a:lnTo>
                    <a:pt x="4094" y="53"/>
                  </a:lnTo>
                  <a:lnTo>
                    <a:pt x="3621" y="158"/>
                  </a:lnTo>
                  <a:lnTo>
                    <a:pt x="3202" y="315"/>
                  </a:lnTo>
                  <a:lnTo>
                    <a:pt x="2834" y="525"/>
                  </a:lnTo>
                  <a:lnTo>
                    <a:pt x="2519" y="735"/>
                  </a:lnTo>
                  <a:lnTo>
                    <a:pt x="2309" y="997"/>
                  </a:lnTo>
                  <a:lnTo>
                    <a:pt x="1942" y="1417"/>
                  </a:lnTo>
                  <a:lnTo>
                    <a:pt x="1942"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099"/>
                  </a:lnTo>
                  <a:lnTo>
                    <a:pt x="5038" y="2414"/>
                  </a:lnTo>
                  <a:lnTo>
                    <a:pt x="5143" y="2887"/>
                  </a:lnTo>
                  <a:lnTo>
                    <a:pt x="5196" y="3411"/>
                  </a:lnTo>
                  <a:lnTo>
                    <a:pt x="5196" y="4618"/>
                  </a:lnTo>
                  <a:lnTo>
                    <a:pt x="5196" y="12910"/>
                  </a:lnTo>
                  <a:lnTo>
                    <a:pt x="7295" y="12910"/>
                  </a:lnTo>
                  <a:lnTo>
                    <a:pt x="7295" y="3989"/>
                  </a:lnTo>
                  <a:lnTo>
                    <a:pt x="7295" y="3306"/>
                  </a:lnTo>
                  <a:lnTo>
                    <a:pt x="7243" y="2624"/>
                  </a:lnTo>
                  <a:lnTo>
                    <a:pt x="7138" y="1942"/>
                  </a:lnTo>
                  <a:lnTo>
                    <a:pt x="7033" y="1627"/>
                  </a:lnTo>
                  <a:lnTo>
                    <a:pt x="6928" y="1312"/>
                  </a:lnTo>
                  <a:lnTo>
                    <a:pt x="6823" y="1050"/>
                  </a:lnTo>
                  <a:lnTo>
                    <a:pt x="6613" y="787"/>
                  </a:lnTo>
                  <a:lnTo>
                    <a:pt x="6403" y="578"/>
                  </a:lnTo>
                  <a:lnTo>
                    <a:pt x="6140"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56" name="Google Shape;1856;p31"/>
            <p:cNvSpPr/>
            <p:nvPr/>
          </p:nvSpPr>
          <p:spPr>
            <a:xfrm>
              <a:off x="283263" y="2878834"/>
              <a:ext cx="438901" cy="438748"/>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57" name="Google Shape;1857;p31"/>
            <p:cNvSpPr/>
            <p:nvPr/>
          </p:nvSpPr>
          <p:spPr>
            <a:xfrm>
              <a:off x="598464" y="2913837"/>
              <a:ext cx="79349" cy="87067"/>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58" name="Google Shape;1858;p31"/>
            <p:cNvSpPr/>
            <p:nvPr/>
          </p:nvSpPr>
          <p:spPr>
            <a:xfrm>
              <a:off x="521692" y="3052113"/>
              <a:ext cx="46075" cy="99444"/>
            </a:xfrm>
            <a:custGeom>
              <a:avLst/>
              <a:gdLst/>
              <a:ahLst/>
              <a:cxnLst/>
              <a:rect l="l" t="t" r="r" b="b"/>
              <a:pathLst>
                <a:path w="5669" h="12228"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3"/>
                  </a:lnTo>
                  <a:lnTo>
                    <a:pt x="578" y="11231"/>
                  </a:lnTo>
                  <a:lnTo>
                    <a:pt x="893" y="11546"/>
                  </a:lnTo>
                  <a:lnTo>
                    <a:pt x="1260" y="11808"/>
                  </a:lnTo>
                  <a:lnTo>
                    <a:pt x="1680" y="12018"/>
                  </a:lnTo>
                  <a:lnTo>
                    <a:pt x="2205" y="12175"/>
                  </a:lnTo>
                  <a:lnTo>
                    <a:pt x="2835" y="12228"/>
                  </a:lnTo>
                  <a:lnTo>
                    <a:pt x="3569" y="12175"/>
                  </a:lnTo>
                  <a:lnTo>
                    <a:pt x="4147" y="12018"/>
                  </a:lnTo>
                  <a:lnTo>
                    <a:pt x="4619" y="11808"/>
                  </a:lnTo>
                  <a:lnTo>
                    <a:pt x="4934" y="11546"/>
                  </a:lnTo>
                  <a:lnTo>
                    <a:pt x="5196" y="11231"/>
                  </a:lnTo>
                  <a:lnTo>
                    <a:pt x="5354" y="10916"/>
                  </a:lnTo>
                  <a:lnTo>
                    <a:pt x="5459" y="10601"/>
                  </a:lnTo>
                  <a:lnTo>
                    <a:pt x="5511" y="10339"/>
                  </a:lnTo>
                  <a:lnTo>
                    <a:pt x="5563" y="9971"/>
                  </a:lnTo>
                  <a:lnTo>
                    <a:pt x="5616" y="9551"/>
                  </a:lnTo>
                  <a:lnTo>
                    <a:pt x="5668" y="7872"/>
                  </a:lnTo>
                  <a:lnTo>
                    <a:pt x="4251" y="7872"/>
                  </a:lnTo>
                  <a:lnTo>
                    <a:pt x="4251" y="9289"/>
                  </a:lnTo>
                  <a:lnTo>
                    <a:pt x="4199" y="9866"/>
                  </a:lnTo>
                  <a:lnTo>
                    <a:pt x="4147" y="10129"/>
                  </a:lnTo>
                  <a:lnTo>
                    <a:pt x="4042" y="10286"/>
                  </a:lnTo>
                  <a:lnTo>
                    <a:pt x="3937" y="10496"/>
                  </a:lnTo>
                  <a:lnTo>
                    <a:pt x="3779" y="10654"/>
                  </a:lnTo>
                  <a:lnTo>
                    <a:pt x="3569" y="10811"/>
                  </a:lnTo>
                  <a:lnTo>
                    <a:pt x="3307" y="10916"/>
                  </a:lnTo>
                  <a:lnTo>
                    <a:pt x="2940" y="10968"/>
                  </a:lnTo>
                  <a:lnTo>
                    <a:pt x="2572" y="10916"/>
                  </a:lnTo>
                  <a:lnTo>
                    <a:pt x="2257" y="10811"/>
                  </a:lnTo>
                  <a:lnTo>
                    <a:pt x="1995" y="10706"/>
                  </a:lnTo>
                  <a:lnTo>
                    <a:pt x="1837" y="10496"/>
                  </a:lnTo>
                  <a:lnTo>
                    <a:pt x="1732" y="10339"/>
                  </a:lnTo>
                  <a:lnTo>
                    <a:pt x="1628" y="10129"/>
                  </a:lnTo>
                  <a:lnTo>
                    <a:pt x="1575" y="9866"/>
                  </a:lnTo>
                  <a:lnTo>
                    <a:pt x="1523" y="9184"/>
                  </a:lnTo>
                  <a:lnTo>
                    <a:pt x="1470" y="8187"/>
                  </a:lnTo>
                  <a:lnTo>
                    <a:pt x="1470" y="6298"/>
                  </a:lnTo>
                  <a:lnTo>
                    <a:pt x="1470" y="4461"/>
                  </a:lnTo>
                  <a:lnTo>
                    <a:pt x="1523" y="3516"/>
                  </a:lnTo>
                  <a:lnTo>
                    <a:pt x="1575" y="2729"/>
                  </a:lnTo>
                  <a:lnTo>
                    <a:pt x="1628" y="2309"/>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099"/>
                  </a:lnTo>
                  <a:lnTo>
                    <a:pt x="4199" y="2414"/>
                  </a:lnTo>
                  <a:lnTo>
                    <a:pt x="4199" y="3044"/>
                  </a:lnTo>
                  <a:lnTo>
                    <a:pt x="4199" y="3936"/>
                  </a:lnTo>
                  <a:lnTo>
                    <a:pt x="5563" y="3936"/>
                  </a:lnTo>
                  <a:lnTo>
                    <a:pt x="5563" y="2677"/>
                  </a:lnTo>
                  <a:lnTo>
                    <a:pt x="5563" y="2152"/>
                  </a:lnTo>
                  <a:lnTo>
                    <a:pt x="5459" y="1732"/>
                  </a:lnTo>
                  <a:lnTo>
                    <a:pt x="5301" y="1260"/>
                  </a:lnTo>
                  <a:lnTo>
                    <a:pt x="5091" y="892"/>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59" name="Google Shape;1859;p31"/>
            <p:cNvSpPr/>
            <p:nvPr/>
          </p:nvSpPr>
          <p:spPr>
            <a:xfrm>
              <a:off x="577568" y="3053821"/>
              <a:ext cx="46497" cy="96460"/>
            </a:xfrm>
            <a:custGeom>
              <a:avLst/>
              <a:gdLst/>
              <a:ahLst/>
              <a:cxnLst/>
              <a:rect l="l" t="t" r="r" b="b"/>
              <a:pathLst>
                <a:path w="5721" h="11861" extrusionOk="0">
                  <a:moveTo>
                    <a:pt x="2415" y="1365"/>
                  </a:moveTo>
                  <a:lnTo>
                    <a:pt x="3044" y="1417"/>
                  </a:lnTo>
                  <a:lnTo>
                    <a:pt x="3412" y="1470"/>
                  </a:lnTo>
                  <a:lnTo>
                    <a:pt x="3726" y="1627"/>
                  </a:lnTo>
                  <a:lnTo>
                    <a:pt x="3884" y="1784"/>
                  </a:lnTo>
                  <a:lnTo>
                    <a:pt x="4041" y="1942"/>
                  </a:lnTo>
                  <a:lnTo>
                    <a:pt x="4146" y="2152"/>
                  </a:lnTo>
                  <a:lnTo>
                    <a:pt x="4199" y="2414"/>
                  </a:lnTo>
                  <a:lnTo>
                    <a:pt x="4251" y="3044"/>
                  </a:lnTo>
                  <a:lnTo>
                    <a:pt x="4304" y="3936"/>
                  </a:lnTo>
                  <a:lnTo>
                    <a:pt x="4304" y="6560"/>
                  </a:lnTo>
                  <a:lnTo>
                    <a:pt x="4304" y="8029"/>
                  </a:lnTo>
                  <a:lnTo>
                    <a:pt x="4251" y="8817"/>
                  </a:lnTo>
                  <a:lnTo>
                    <a:pt x="4199" y="9394"/>
                  </a:lnTo>
                  <a:lnTo>
                    <a:pt x="4094" y="9761"/>
                  </a:lnTo>
                  <a:lnTo>
                    <a:pt x="3989" y="10024"/>
                  </a:lnTo>
                  <a:lnTo>
                    <a:pt x="3831" y="10234"/>
                  </a:lnTo>
                  <a:lnTo>
                    <a:pt x="3622" y="10391"/>
                  </a:lnTo>
                  <a:lnTo>
                    <a:pt x="3359" y="10444"/>
                  </a:lnTo>
                  <a:lnTo>
                    <a:pt x="3044" y="10496"/>
                  </a:lnTo>
                  <a:lnTo>
                    <a:pt x="2415" y="10548"/>
                  </a:lnTo>
                  <a:lnTo>
                    <a:pt x="1470" y="10548"/>
                  </a:lnTo>
                  <a:lnTo>
                    <a:pt x="1470" y="1365"/>
                  </a:lnTo>
                  <a:close/>
                  <a:moveTo>
                    <a:pt x="0" y="0"/>
                  </a:moveTo>
                  <a:lnTo>
                    <a:pt x="0" y="11860"/>
                  </a:lnTo>
                  <a:lnTo>
                    <a:pt x="3097" y="11860"/>
                  </a:lnTo>
                  <a:lnTo>
                    <a:pt x="3517" y="11808"/>
                  </a:lnTo>
                  <a:lnTo>
                    <a:pt x="3936" y="11703"/>
                  </a:lnTo>
                  <a:lnTo>
                    <a:pt x="4304" y="11598"/>
                  </a:lnTo>
                  <a:lnTo>
                    <a:pt x="4671" y="11388"/>
                  </a:lnTo>
                  <a:lnTo>
                    <a:pt x="4986" y="11126"/>
                  </a:lnTo>
                  <a:lnTo>
                    <a:pt x="5248" y="10758"/>
                  </a:lnTo>
                  <a:lnTo>
                    <a:pt x="5353" y="10496"/>
                  </a:lnTo>
                  <a:lnTo>
                    <a:pt x="5511" y="10234"/>
                  </a:lnTo>
                  <a:lnTo>
                    <a:pt x="5616" y="9604"/>
                  </a:lnTo>
                  <a:lnTo>
                    <a:pt x="5668" y="8869"/>
                  </a:lnTo>
                  <a:lnTo>
                    <a:pt x="5721" y="8082"/>
                  </a:lnTo>
                  <a:lnTo>
                    <a:pt x="5721" y="5091"/>
                  </a:lnTo>
                  <a:lnTo>
                    <a:pt x="5721" y="3306"/>
                  </a:lnTo>
                  <a:lnTo>
                    <a:pt x="5668" y="2152"/>
                  </a:lnTo>
                  <a:lnTo>
                    <a:pt x="5563" y="1784"/>
                  </a:lnTo>
                  <a:lnTo>
                    <a:pt x="5458" y="1417"/>
                  </a:lnTo>
                  <a:lnTo>
                    <a:pt x="5301" y="1155"/>
                  </a:lnTo>
                  <a:lnTo>
                    <a:pt x="5143" y="892"/>
                  </a:lnTo>
                  <a:lnTo>
                    <a:pt x="4881" y="577"/>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60" name="Google Shape;1860;p31"/>
            <p:cNvSpPr/>
            <p:nvPr/>
          </p:nvSpPr>
          <p:spPr>
            <a:xfrm>
              <a:off x="631738" y="3052113"/>
              <a:ext cx="46928" cy="99444"/>
            </a:xfrm>
            <a:custGeom>
              <a:avLst/>
              <a:gdLst/>
              <a:ahLst/>
              <a:cxnLst/>
              <a:rect l="l" t="t" r="r" b="b"/>
              <a:pathLst>
                <a:path w="5774" h="12228"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6"/>
                  </a:lnTo>
                  <a:lnTo>
                    <a:pt x="420" y="3884"/>
                  </a:lnTo>
                  <a:lnTo>
                    <a:pt x="525" y="4251"/>
                  </a:lnTo>
                  <a:lnTo>
                    <a:pt x="735" y="4566"/>
                  </a:lnTo>
                  <a:lnTo>
                    <a:pt x="945" y="4933"/>
                  </a:lnTo>
                  <a:lnTo>
                    <a:pt x="1260" y="5301"/>
                  </a:lnTo>
                  <a:lnTo>
                    <a:pt x="1627" y="5720"/>
                  </a:lnTo>
                  <a:lnTo>
                    <a:pt x="3254" y="7400"/>
                  </a:lnTo>
                  <a:lnTo>
                    <a:pt x="3726" y="7872"/>
                  </a:lnTo>
                  <a:lnTo>
                    <a:pt x="4041" y="8344"/>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8"/>
                  </a:lnTo>
                  <a:lnTo>
                    <a:pt x="2414" y="10916"/>
                  </a:lnTo>
                  <a:lnTo>
                    <a:pt x="2100" y="10758"/>
                  </a:lnTo>
                  <a:lnTo>
                    <a:pt x="1837" y="10601"/>
                  </a:lnTo>
                  <a:lnTo>
                    <a:pt x="1680" y="10391"/>
                  </a:lnTo>
                  <a:lnTo>
                    <a:pt x="1522" y="10129"/>
                  </a:lnTo>
                  <a:lnTo>
                    <a:pt x="1470" y="9919"/>
                  </a:lnTo>
                  <a:lnTo>
                    <a:pt x="1417" y="9551"/>
                  </a:lnTo>
                  <a:lnTo>
                    <a:pt x="1417" y="7977"/>
                  </a:lnTo>
                  <a:lnTo>
                    <a:pt x="0" y="7977"/>
                  </a:lnTo>
                  <a:lnTo>
                    <a:pt x="0" y="9289"/>
                  </a:lnTo>
                  <a:lnTo>
                    <a:pt x="53" y="9919"/>
                  </a:lnTo>
                  <a:lnTo>
                    <a:pt x="105" y="10234"/>
                  </a:lnTo>
                  <a:lnTo>
                    <a:pt x="210" y="10549"/>
                  </a:lnTo>
                  <a:lnTo>
                    <a:pt x="315" y="10863"/>
                  </a:lnTo>
                  <a:lnTo>
                    <a:pt x="473" y="11126"/>
                  </a:lnTo>
                  <a:lnTo>
                    <a:pt x="683" y="11388"/>
                  </a:lnTo>
                  <a:lnTo>
                    <a:pt x="945" y="11651"/>
                  </a:lnTo>
                  <a:lnTo>
                    <a:pt x="1155" y="11808"/>
                  </a:lnTo>
                  <a:lnTo>
                    <a:pt x="1575" y="12018"/>
                  </a:lnTo>
                  <a:lnTo>
                    <a:pt x="2152" y="12175"/>
                  </a:lnTo>
                  <a:lnTo>
                    <a:pt x="2519" y="12228"/>
                  </a:lnTo>
                  <a:lnTo>
                    <a:pt x="2887" y="12228"/>
                  </a:lnTo>
                  <a:lnTo>
                    <a:pt x="3307" y="12175"/>
                  </a:lnTo>
                  <a:lnTo>
                    <a:pt x="3726" y="12123"/>
                  </a:lnTo>
                  <a:lnTo>
                    <a:pt x="4199" y="11966"/>
                  </a:lnTo>
                  <a:lnTo>
                    <a:pt x="4671" y="11756"/>
                  </a:lnTo>
                  <a:lnTo>
                    <a:pt x="4881" y="11598"/>
                  </a:lnTo>
                  <a:lnTo>
                    <a:pt x="5091" y="11388"/>
                  </a:lnTo>
                  <a:lnTo>
                    <a:pt x="5301" y="11178"/>
                  </a:lnTo>
                  <a:lnTo>
                    <a:pt x="5458" y="10863"/>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8"/>
                  </a:lnTo>
                  <a:lnTo>
                    <a:pt x="2362" y="4251"/>
                  </a:lnTo>
                  <a:lnTo>
                    <a:pt x="1995" y="3726"/>
                  </a:lnTo>
                  <a:lnTo>
                    <a:pt x="1890" y="3516"/>
                  </a:lnTo>
                  <a:lnTo>
                    <a:pt x="1785" y="3254"/>
                  </a:lnTo>
                  <a:lnTo>
                    <a:pt x="1732" y="2992"/>
                  </a:lnTo>
                  <a:lnTo>
                    <a:pt x="1732" y="2677"/>
                  </a:lnTo>
                  <a:lnTo>
                    <a:pt x="1732" y="2309"/>
                  </a:lnTo>
                  <a:lnTo>
                    <a:pt x="1785" y="2099"/>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4"/>
                  </a:lnTo>
                  <a:lnTo>
                    <a:pt x="4199" y="2204"/>
                  </a:lnTo>
                  <a:lnTo>
                    <a:pt x="4199" y="2624"/>
                  </a:lnTo>
                  <a:lnTo>
                    <a:pt x="4251" y="3674"/>
                  </a:lnTo>
                  <a:lnTo>
                    <a:pt x="5563" y="3674"/>
                  </a:lnTo>
                  <a:lnTo>
                    <a:pt x="5563" y="2624"/>
                  </a:lnTo>
                  <a:lnTo>
                    <a:pt x="5511" y="1890"/>
                  </a:lnTo>
                  <a:lnTo>
                    <a:pt x="5406" y="1417"/>
                  </a:lnTo>
                  <a:lnTo>
                    <a:pt x="5196" y="997"/>
                  </a:lnTo>
                  <a:lnTo>
                    <a:pt x="4986" y="682"/>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61" name="Google Shape;1861;p31"/>
            <p:cNvSpPr/>
            <p:nvPr/>
          </p:nvSpPr>
          <p:spPr>
            <a:xfrm>
              <a:off x="520838" y="3171612"/>
              <a:ext cx="46928" cy="99452"/>
            </a:xfrm>
            <a:custGeom>
              <a:avLst/>
              <a:gdLst/>
              <a:ahLst/>
              <a:cxnLst/>
              <a:rect l="l" t="t" r="r" b="b"/>
              <a:pathLst>
                <a:path w="5774" h="12229" extrusionOk="0">
                  <a:moveTo>
                    <a:pt x="3045" y="0"/>
                  </a:moveTo>
                  <a:lnTo>
                    <a:pt x="2572" y="53"/>
                  </a:lnTo>
                  <a:lnTo>
                    <a:pt x="2152" y="105"/>
                  </a:lnTo>
                  <a:lnTo>
                    <a:pt x="1785" y="210"/>
                  </a:lnTo>
                  <a:lnTo>
                    <a:pt x="1470" y="368"/>
                  </a:lnTo>
                  <a:lnTo>
                    <a:pt x="1208" y="525"/>
                  </a:lnTo>
                  <a:lnTo>
                    <a:pt x="998" y="735"/>
                  </a:lnTo>
                  <a:lnTo>
                    <a:pt x="788" y="945"/>
                  </a:lnTo>
                  <a:lnTo>
                    <a:pt x="630" y="1155"/>
                  </a:lnTo>
                  <a:lnTo>
                    <a:pt x="473" y="1627"/>
                  </a:lnTo>
                  <a:lnTo>
                    <a:pt x="368" y="2047"/>
                  </a:lnTo>
                  <a:lnTo>
                    <a:pt x="316" y="2467"/>
                  </a:lnTo>
                  <a:lnTo>
                    <a:pt x="316" y="2782"/>
                  </a:lnTo>
                  <a:lnTo>
                    <a:pt x="316" y="3149"/>
                  </a:lnTo>
                  <a:lnTo>
                    <a:pt x="368" y="3517"/>
                  </a:lnTo>
                  <a:lnTo>
                    <a:pt x="421" y="3884"/>
                  </a:lnTo>
                  <a:lnTo>
                    <a:pt x="578" y="4251"/>
                  </a:lnTo>
                  <a:lnTo>
                    <a:pt x="735" y="4566"/>
                  </a:lnTo>
                  <a:lnTo>
                    <a:pt x="998" y="4933"/>
                  </a:lnTo>
                  <a:lnTo>
                    <a:pt x="1260" y="5301"/>
                  </a:lnTo>
                  <a:lnTo>
                    <a:pt x="1680" y="5721"/>
                  </a:lnTo>
                  <a:lnTo>
                    <a:pt x="3254" y="7400"/>
                  </a:lnTo>
                  <a:lnTo>
                    <a:pt x="3727" y="7872"/>
                  </a:lnTo>
                  <a:lnTo>
                    <a:pt x="4094" y="8345"/>
                  </a:lnTo>
                  <a:lnTo>
                    <a:pt x="4199" y="8607"/>
                  </a:lnTo>
                  <a:lnTo>
                    <a:pt x="4304" y="8869"/>
                  </a:lnTo>
                  <a:lnTo>
                    <a:pt x="4356" y="9132"/>
                  </a:lnTo>
                  <a:lnTo>
                    <a:pt x="4356" y="9499"/>
                  </a:lnTo>
                  <a:lnTo>
                    <a:pt x="4304" y="9919"/>
                  </a:lnTo>
                  <a:lnTo>
                    <a:pt x="4199" y="10234"/>
                  </a:lnTo>
                  <a:lnTo>
                    <a:pt x="4042" y="10496"/>
                  </a:lnTo>
                  <a:lnTo>
                    <a:pt x="3779" y="10706"/>
                  </a:lnTo>
                  <a:lnTo>
                    <a:pt x="3569" y="10811"/>
                  </a:lnTo>
                  <a:lnTo>
                    <a:pt x="3307" y="10916"/>
                  </a:lnTo>
                  <a:lnTo>
                    <a:pt x="2887" y="10969"/>
                  </a:lnTo>
                  <a:lnTo>
                    <a:pt x="2415" y="10916"/>
                  </a:lnTo>
                  <a:lnTo>
                    <a:pt x="2100" y="10759"/>
                  </a:lnTo>
                  <a:lnTo>
                    <a:pt x="1837" y="10601"/>
                  </a:lnTo>
                  <a:lnTo>
                    <a:pt x="1680" y="10391"/>
                  </a:lnTo>
                  <a:lnTo>
                    <a:pt x="1575" y="10129"/>
                  </a:lnTo>
                  <a:lnTo>
                    <a:pt x="1470" y="9919"/>
                  </a:lnTo>
                  <a:lnTo>
                    <a:pt x="1470" y="9552"/>
                  </a:lnTo>
                  <a:lnTo>
                    <a:pt x="1418" y="7977"/>
                  </a:lnTo>
                  <a:lnTo>
                    <a:pt x="1" y="7977"/>
                  </a:lnTo>
                  <a:lnTo>
                    <a:pt x="1" y="9289"/>
                  </a:lnTo>
                  <a:lnTo>
                    <a:pt x="53" y="9919"/>
                  </a:lnTo>
                  <a:lnTo>
                    <a:pt x="106" y="10234"/>
                  </a:lnTo>
                  <a:lnTo>
                    <a:pt x="211" y="10549"/>
                  </a:lnTo>
                  <a:lnTo>
                    <a:pt x="316" y="10864"/>
                  </a:lnTo>
                  <a:lnTo>
                    <a:pt x="473" y="11126"/>
                  </a:lnTo>
                  <a:lnTo>
                    <a:pt x="683" y="11388"/>
                  </a:lnTo>
                  <a:lnTo>
                    <a:pt x="945" y="11651"/>
                  </a:lnTo>
                  <a:lnTo>
                    <a:pt x="1208" y="11808"/>
                  </a:lnTo>
                  <a:lnTo>
                    <a:pt x="1575" y="12018"/>
                  </a:lnTo>
                  <a:lnTo>
                    <a:pt x="2152" y="12176"/>
                  </a:lnTo>
                  <a:lnTo>
                    <a:pt x="2520" y="12228"/>
                  </a:lnTo>
                  <a:lnTo>
                    <a:pt x="2940" y="12228"/>
                  </a:lnTo>
                  <a:lnTo>
                    <a:pt x="3307" y="12176"/>
                  </a:lnTo>
                  <a:lnTo>
                    <a:pt x="3727" y="12123"/>
                  </a:lnTo>
                  <a:lnTo>
                    <a:pt x="4199" y="11966"/>
                  </a:lnTo>
                  <a:lnTo>
                    <a:pt x="4671" y="11756"/>
                  </a:lnTo>
                  <a:lnTo>
                    <a:pt x="4934" y="11598"/>
                  </a:lnTo>
                  <a:lnTo>
                    <a:pt x="5144" y="11388"/>
                  </a:lnTo>
                  <a:lnTo>
                    <a:pt x="5301" y="11178"/>
                  </a:lnTo>
                  <a:lnTo>
                    <a:pt x="5459" y="10864"/>
                  </a:lnTo>
                  <a:lnTo>
                    <a:pt x="5616" y="10601"/>
                  </a:lnTo>
                  <a:lnTo>
                    <a:pt x="5721" y="10234"/>
                  </a:lnTo>
                  <a:lnTo>
                    <a:pt x="5773" y="9814"/>
                  </a:lnTo>
                  <a:lnTo>
                    <a:pt x="5773" y="9394"/>
                  </a:lnTo>
                  <a:lnTo>
                    <a:pt x="5773" y="8922"/>
                  </a:lnTo>
                  <a:lnTo>
                    <a:pt x="5721" y="8502"/>
                  </a:lnTo>
                  <a:lnTo>
                    <a:pt x="5616" y="8082"/>
                  </a:lnTo>
                  <a:lnTo>
                    <a:pt x="5459" y="7767"/>
                  </a:lnTo>
                  <a:lnTo>
                    <a:pt x="5249" y="7400"/>
                  </a:lnTo>
                  <a:lnTo>
                    <a:pt x="5039" y="7085"/>
                  </a:lnTo>
                  <a:lnTo>
                    <a:pt x="4409" y="6350"/>
                  </a:lnTo>
                  <a:lnTo>
                    <a:pt x="2887" y="4829"/>
                  </a:lnTo>
                  <a:lnTo>
                    <a:pt x="2362" y="4251"/>
                  </a:lnTo>
                  <a:lnTo>
                    <a:pt x="1995" y="3726"/>
                  </a:lnTo>
                  <a:lnTo>
                    <a:pt x="1890" y="3517"/>
                  </a:lnTo>
                  <a:lnTo>
                    <a:pt x="1785" y="3254"/>
                  </a:lnTo>
                  <a:lnTo>
                    <a:pt x="1733" y="2992"/>
                  </a:lnTo>
                  <a:lnTo>
                    <a:pt x="1733" y="2677"/>
                  </a:lnTo>
                  <a:lnTo>
                    <a:pt x="1733" y="2310"/>
                  </a:lnTo>
                  <a:lnTo>
                    <a:pt x="1785" y="2100"/>
                  </a:lnTo>
                  <a:lnTo>
                    <a:pt x="1890" y="1837"/>
                  </a:lnTo>
                  <a:lnTo>
                    <a:pt x="2047" y="1627"/>
                  </a:lnTo>
                  <a:lnTo>
                    <a:pt x="2257" y="1417"/>
                  </a:lnTo>
                  <a:lnTo>
                    <a:pt x="2572" y="1312"/>
                  </a:lnTo>
                  <a:lnTo>
                    <a:pt x="2992" y="1260"/>
                  </a:lnTo>
                  <a:lnTo>
                    <a:pt x="3307" y="1312"/>
                  </a:lnTo>
                  <a:lnTo>
                    <a:pt x="3622" y="1365"/>
                  </a:lnTo>
                  <a:lnTo>
                    <a:pt x="3832" y="1522"/>
                  </a:lnTo>
                  <a:lnTo>
                    <a:pt x="3989" y="1680"/>
                  </a:lnTo>
                  <a:lnTo>
                    <a:pt x="4094" y="1837"/>
                  </a:lnTo>
                  <a:lnTo>
                    <a:pt x="4147" y="1995"/>
                  </a:lnTo>
                  <a:lnTo>
                    <a:pt x="4199" y="2205"/>
                  </a:lnTo>
                  <a:lnTo>
                    <a:pt x="4252" y="2624"/>
                  </a:lnTo>
                  <a:lnTo>
                    <a:pt x="4252" y="3674"/>
                  </a:lnTo>
                  <a:lnTo>
                    <a:pt x="5564" y="3674"/>
                  </a:lnTo>
                  <a:lnTo>
                    <a:pt x="5564" y="2624"/>
                  </a:lnTo>
                  <a:lnTo>
                    <a:pt x="5511" y="1890"/>
                  </a:lnTo>
                  <a:lnTo>
                    <a:pt x="5406" y="1417"/>
                  </a:lnTo>
                  <a:lnTo>
                    <a:pt x="5249" y="998"/>
                  </a:lnTo>
                  <a:lnTo>
                    <a:pt x="4986" y="683"/>
                  </a:lnTo>
                  <a:lnTo>
                    <a:pt x="4724" y="473"/>
                  </a:lnTo>
                  <a:lnTo>
                    <a:pt x="4461" y="315"/>
                  </a:lnTo>
                  <a:lnTo>
                    <a:pt x="4147" y="158"/>
                  </a:lnTo>
                  <a:lnTo>
                    <a:pt x="3884" y="105"/>
                  </a:lnTo>
                  <a:lnTo>
                    <a:pt x="3569" y="53"/>
                  </a:lnTo>
                  <a:lnTo>
                    <a:pt x="3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62" name="Google Shape;1862;p31"/>
            <p:cNvSpPr/>
            <p:nvPr/>
          </p:nvSpPr>
          <p:spPr>
            <a:xfrm>
              <a:off x="575861" y="3172889"/>
              <a:ext cx="46075" cy="96891"/>
            </a:xfrm>
            <a:custGeom>
              <a:avLst/>
              <a:gdLst/>
              <a:ahLst/>
              <a:cxnLst/>
              <a:rect l="l" t="t" r="r" b="b"/>
              <a:pathLst>
                <a:path w="5669" h="11914" extrusionOk="0">
                  <a:moveTo>
                    <a:pt x="1" y="1"/>
                  </a:moveTo>
                  <a:lnTo>
                    <a:pt x="1" y="11914"/>
                  </a:lnTo>
                  <a:lnTo>
                    <a:pt x="1470" y="11914"/>
                  </a:lnTo>
                  <a:lnTo>
                    <a:pt x="1260" y="1628"/>
                  </a:lnTo>
                  <a:lnTo>
                    <a:pt x="3569" y="11914"/>
                  </a:lnTo>
                  <a:lnTo>
                    <a:pt x="5668" y="11914"/>
                  </a:lnTo>
                  <a:lnTo>
                    <a:pt x="5668"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63" name="Google Shape;1863;p31"/>
            <p:cNvSpPr/>
            <p:nvPr/>
          </p:nvSpPr>
          <p:spPr>
            <a:xfrm>
              <a:off x="631307" y="3171612"/>
              <a:ext cx="46075" cy="99452"/>
            </a:xfrm>
            <a:custGeom>
              <a:avLst/>
              <a:gdLst/>
              <a:ahLst/>
              <a:cxnLst/>
              <a:rect l="l" t="t" r="r" b="b"/>
              <a:pathLst>
                <a:path w="5669" h="12229" extrusionOk="0">
                  <a:moveTo>
                    <a:pt x="2992" y="0"/>
                  </a:moveTo>
                  <a:lnTo>
                    <a:pt x="2520" y="53"/>
                  </a:lnTo>
                  <a:lnTo>
                    <a:pt x="2153" y="105"/>
                  </a:lnTo>
                  <a:lnTo>
                    <a:pt x="1838" y="158"/>
                  </a:lnTo>
                  <a:lnTo>
                    <a:pt x="1523" y="263"/>
                  </a:lnTo>
                  <a:lnTo>
                    <a:pt x="1260" y="420"/>
                  </a:lnTo>
                  <a:lnTo>
                    <a:pt x="1050" y="578"/>
                  </a:lnTo>
                  <a:lnTo>
                    <a:pt x="683" y="945"/>
                  </a:lnTo>
                  <a:lnTo>
                    <a:pt x="421"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4" y="9971"/>
                  </a:lnTo>
                  <a:lnTo>
                    <a:pt x="5616" y="9552"/>
                  </a:lnTo>
                  <a:lnTo>
                    <a:pt x="5669" y="7872"/>
                  </a:lnTo>
                  <a:lnTo>
                    <a:pt x="4252" y="7872"/>
                  </a:lnTo>
                  <a:lnTo>
                    <a:pt x="4252"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8" y="10496"/>
                  </a:lnTo>
                  <a:lnTo>
                    <a:pt x="1733"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8" y="1837"/>
                  </a:lnTo>
                  <a:lnTo>
                    <a:pt x="1995" y="1575"/>
                  </a:lnTo>
                  <a:lnTo>
                    <a:pt x="2205" y="1417"/>
                  </a:lnTo>
                  <a:lnTo>
                    <a:pt x="2572" y="1312"/>
                  </a:lnTo>
                  <a:lnTo>
                    <a:pt x="2992" y="1260"/>
                  </a:lnTo>
                  <a:lnTo>
                    <a:pt x="3360" y="1312"/>
                  </a:lnTo>
                  <a:lnTo>
                    <a:pt x="3674" y="1417"/>
                  </a:lnTo>
                  <a:lnTo>
                    <a:pt x="3884" y="1627"/>
                  </a:lnTo>
                  <a:lnTo>
                    <a:pt x="4042" y="1837"/>
                  </a:lnTo>
                  <a:lnTo>
                    <a:pt x="4147" y="2100"/>
                  </a:lnTo>
                  <a:lnTo>
                    <a:pt x="4199" y="2414"/>
                  </a:lnTo>
                  <a:lnTo>
                    <a:pt x="4199" y="3044"/>
                  </a:lnTo>
                  <a:lnTo>
                    <a:pt x="4199" y="3936"/>
                  </a:lnTo>
                  <a:lnTo>
                    <a:pt x="5564" y="3936"/>
                  </a:lnTo>
                  <a:lnTo>
                    <a:pt x="5564" y="2677"/>
                  </a:lnTo>
                  <a:lnTo>
                    <a:pt x="5564" y="2152"/>
                  </a:lnTo>
                  <a:lnTo>
                    <a:pt x="5459" y="1732"/>
                  </a:lnTo>
                  <a:lnTo>
                    <a:pt x="5301" y="1260"/>
                  </a:lnTo>
                  <a:lnTo>
                    <a:pt x="5091" y="893"/>
                  </a:lnTo>
                  <a:lnTo>
                    <a:pt x="4776" y="630"/>
                  </a:lnTo>
                  <a:lnTo>
                    <a:pt x="4462" y="368"/>
                  </a:lnTo>
                  <a:lnTo>
                    <a:pt x="4094" y="210"/>
                  </a:lnTo>
                  <a:lnTo>
                    <a:pt x="3727" y="105"/>
                  </a:lnTo>
                  <a:lnTo>
                    <a:pt x="3360"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64" name="Google Shape;1864;p31"/>
            <p:cNvSpPr/>
            <p:nvPr/>
          </p:nvSpPr>
          <p:spPr>
            <a:xfrm>
              <a:off x="277298" y="2872865"/>
              <a:ext cx="450841" cy="450687"/>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pic>
        <p:nvPicPr>
          <p:cNvPr id="1865" name="Google Shape;1865;p31"/>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1866" name="Google Shape;1866;p31"/>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000_Branding Slide_Yukon_FR">
  <p:cSld name="TITLE_1_7_1">
    <p:spTree>
      <p:nvGrpSpPr>
        <p:cNvPr id="1" name="Shape 1867"/>
        <p:cNvGrpSpPr/>
        <p:nvPr/>
      </p:nvGrpSpPr>
      <p:grpSpPr>
        <a:xfrm>
          <a:off x="0" y="0"/>
          <a:ext cx="0" cy="0"/>
          <a:chOff x="0" y="0"/>
          <a:chExt cx="0" cy="0"/>
        </a:xfrm>
      </p:grpSpPr>
      <p:pic>
        <p:nvPicPr>
          <p:cNvPr id="1868" name="Google Shape;1868;p32"/>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1869" name="Google Shape;1869;p32"/>
          <p:cNvSpPr/>
          <p:nvPr/>
        </p:nvSpPr>
        <p:spPr>
          <a:xfrm>
            <a:off x="0" y="4248150"/>
            <a:ext cx="9125100" cy="718800"/>
          </a:xfrm>
          <a:prstGeom prst="rect">
            <a:avLst/>
          </a:prstGeom>
          <a:gradFill>
            <a:gsLst>
              <a:gs pos="0">
                <a:srgbClr val="000000">
                  <a:alpha val="0"/>
                </a:srgbClr>
              </a:gs>
              <a:gs pos="26000">
                <a:srgbClr val="000000">
                  <a:alpha val="55686"/>
                </a:srgbClr>
              </a:gs>
              <a:gs pos="100000">
                <a:schemeClr val="dk1"/>
              </a:gs>
            </a:gsLst>
            <a:lin ang="54007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0" name="Google Shape;1870;p32"/>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900"/>
              <a:buFont typeface="Arial"/>
              <a:buNone/>
            </a:pPr>
            <a:r>
              <a:rPr lang="en" sz="900">
                <a:solidFill>
                  <a:schemeClr val="lt1"/>
                </a:solidFill>
              </a:rPr>
              <a:t>Territoire du Yukon, Canada - Photo: Unsplash</a:t>
            </a:r>
            <a:endParaRPr sz="900">
              <a:solidFill>
                <a:srgbClr val="FFFFFF"/>
              </a:solidFill>
            </a:endParaRPr>
          </a:p>
        </p:txBody>
      </p:sp>
      <p:sp>
        <p:nvSpPr>
          <p:cNvPr id="1871" name="Google Shape;1871;p32"/>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5E8290">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2"/>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3" name="Google Shape;1873;p32"/>
          <p:cNvGrpSpPr/>
          <p:nvPr/>
        </p:nvGrpSpPr>
        <p:grpSpPr>
          <a:xfrm>
            <a:off x="429700" y="1254487"/>
            <a:ext cx="4858710" cy="923133"/>
            <a:chOff x="277295" y="3594869"/>
            <a:chExt cx="2318861" cy="440573"/>
          </a:xfrm>
        </p:grpSpPr>
        <p:sp>
          <p:nvSpPr>
            <p:cNvPr id="1874" name="Google Shape;1874;p32"/>
            <p:cNvSpPr/>
            <p:nvPr/>
          </p:nvSpPr>
          <p:spPr>
            <a:xfrm>
              <a:off x="837311" y="3632417"/>
              <a:ext cx="71128" cy="146860"/>
            </a:xfrm>
            <a:custGeom>
              <a:avLst/>
              <a:gdLst/>
              <a:ahLst/>
              <a:cxnLst/>
              <a:rect l="l" t="t" r="r" b="b"/>
              <a:pathLst>
                <a:path w="8765" h="18473" extrusionOk="0">
                  <a:moveTo>
                    <a:pt x="4619" y="0"/>
                  </a:moveTo>
                  <a:lnTo>
                    <a:pt x="3884" y="53"/>
                  </a:lnTo>
                  <a:lnTo>
                    <a:pt x="3254" y="158"/>
                  </a:lnTo>
                  <a:lnTo>
                    <a:pt x="2677" y="315"/>
                  </a:lnTo>
                  <a:lnTo>
                    <a:pt x="2204" y="525"/>
                  </a:lnTo>
                  <a:lnTo>
                    <a:pt x="1785" y="787"/>
                  </a:lnTo>
                  <a:lnTo>
                    <a:pt x="1470" y="1102"/>
                  </a:lnTo>
                  <a:lnTo>
                    <a:pt x="1207" y="1417"/>
                  </a:lnTo>
                  <a:lnTo>
                    <a:pt x="945" y="1732"/>
                  </a:lnTo>
                  <a:lnTo>
                    <a:pt x="788" y="2099"/>
                  </a:lnTo>
                  <a:lnTo>
                    <a:pt x="683" y="2467"/>
                  </a:lnTo>
                  <a:lnTo>
                    <a:pt x="525" y="3149"/>
                  </a:lnTo>
                  <a:lnTo>
                    <a:pt x="473" y="3726"/>
                  </a:lnTo>
                  <a:lnTo>
                    <a:pt x="420" y="4198"/>
                  </a:lnTo>
                  <a:lnTo>
                    <a:pt x="473" y="4776"/>
                  </a:lnTo>
                  <a:lnTo>
                    <a:pt x="525" y="5353"/>
                  </a:lnTo>
                  <a:lnTo>
                    <a:pt x="630" y="5878"/>
                  </a:lnTo>
                  <a:lnTo>
                    <a:pt x="840" y="6403"/>
                  </a:lnTo>
                  <a:lnTo>
                    <a:pt x="1102" y="6927"/>
                  </a:lnTo>
                  <a:lnTo>
                    <a:pt x="1470" y="7452"/>
                  </a:lnTo>
                  <a:lnTo>
                    <a:pt x="1942" y="8029"/>
                  </a:lnTo>
                  <a:lnTo>
                    <a:pt x="2519" y="8659"/>
                  </a:lnTo>
                  <a:lnTo>
                    <a:pt x="4933" y="11178"/>
                  </a:lnTo>
                  <a:lnTo>
                    <a:pt x="5616" y="11913"/>
                  </a:lnTo>
                  <a:lnTo>
                    <a:pt x="5930" y="12228"/>
                  </a:lnTo>
                  <a:lnTo>
                    <a:pt x="6140" y="12595"/>
                  </a:lnTo>
                  <a:lnTo>
                    <a:pt x="6350" y="12962"/>
                  </a:lnTo>
                  <a:lnTo>
                    <a:pt x="6455"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1" y="16426"/>
                  </a:lnTo>
                  <a:lnTo>
                    <a:pt x="3149" y="16321"/>
                  </a:lnTo>
                  <a:lnTo>
                    <a:pt x="2939" y="16164"/>
                  </a:lnTo>
                  <a:lnTo>
                    <a:pt x="2782" y="16006"/>
                  </a:lnTo>
                  <a:lnTo>
                    <a:pt x="2519" y="15691"/>
                  </a:lnTo>
                  <a:lnTo>
                    <a:pt x="2362" y="15324"/>
                  </a:lnTo>
                  <a:lnTo>
                    <a:pt x="2257" y="14957"/>
                  </a:lnTo>
                  <a:lnTo>
                    <a:pt x="2152" y="14432"/>
                  </a:lnTo>
                  <a:lnTo>
                    <a:pt x="2152" y="13802"/>
                  </a:lnTo>
                  <a:lnTo>
                    <a:pt x="2152" y="12018"/>
                  </a:lnTo>
                  <a:lnTo>
                    <a:pt x="0" y="12018"/>
                  </a:lnTo>
                  <a:lnTo>
                    <a:pt x="0" y="14012"/>
                  </a:lnTo>
                  <a:lnTo>
                    <a:pt x="0" y="14537"/>
                  </a:lnTo>
                  <a:lnTo>
                    <a:pt x="53" y="15009"/>
                  </a:lnTo>
                  <a:lnTo>
                    <a:pt x="158" y="15481"/>
                  </a:lnTo>
                  <a:lnTo>
                    <a:pt x="263" y="15954"/>
                  </a:lnTo>
                  <a:lnTo>
                    <a:pt x="473" y="16426"/>
                  </a:lnTo>
                  <a:lnTo>
                    <a:pt x="683" y="16846"/>
                  </a:lnTo>
                  <a:lnTo>
                    <a:pt x="997" y="17213"/>
                  </a:lnTo>
                  <a:lnTo>
                    <a:pt x="1417" y="17581"/>
                  </a:lnTo>
                  <a:lnTo>
                    <a:pt x="1785" y="17843"/>
                  </a:lnTo>
                  <a:lnTo>
                    <a:pt x="2047" y="18000"/>
                  </a:lnTo>
                  <a:lnTo>
                    <a:pt x="2414" y="18158"/>
                  </a:lnTo>
                  <a:lnTo>
                    <a:pt x="2782" y="18263"/>
                  </a:lnTo>
                  <a:lnTo>
                    <a:pt x="3254" y="18368"/>
                  </a:lnTo>
                  <a:lnTo>
                    <a:pt x="3779" y="18473"/>
                  </a:lnTo>
                  <a:lnTo>
                    <a:pt x="4986" y="18473"/>
                  </a:lnTo>
                  <a:lnTo>
                    <a:pt x="5668" y="18368"/>
                  </a:lnTo>
                  <a:lnTo>
                    <a:pt x="6350" y="18105"/>
                  </a:lnTo>
                  <a:lnTo>
                    <a:pt x="6718" y="17948"/>
                  </a:lnTo>
                  <a:lnTo>
                    <a:pt x="7085" y="17738"/>
                  </a:lnTo>
                  <a:lnTo>
                    <a:pt x="7400" y="17528"/>
                  </a:lnTo>
                  <a:lnTo>
                    <a:pt x="7715" y="17213"/>
                  </a:lnTo>
                  <a:lnTo>
                    <a:pt x="8030" y="16846"/>
                  </a:lnTo>
                  <a:lnTo>
                    <a:pt x="8240" y="16479"/>
                  </a:lnTo>
                  <a:lnTo>
                    <a:pt x="8450" y="16006"/>
                  </a:lnTo>
                  <a:lnTo>
                    <a:pt x="8607" y="15481"/>
                  </a:lnTo>
                  <a:lnTo>
                    <a:pt x="8712" y="14852"/>
                  </a:lnTo>
                  <a:lnTo>
                    <a:pt x="8764" y="14170"/>
                  </a:lnTo>
                  <a:lnTo>
                    <a:pt x="8712" y="13487"/>
                  </a:lnTo>
                  <a:lnTo>
                    <a:pt x="8607" y="12805"/>
                  </a:lnTo>
                  <a:lnTo>
                    <a:pt x="8450" y="12280"/>
                  </a:lnTo>
                  <a:lnTo>
                    <a:pt x="8240" y="11755"/>
                  </a:lnTo>
                  <a:lnTo>
                    <a:pt x="7925" y="11231"/>
                  </a:lnTo>
                  <a:lnTo>
                    <a:pt x="7557" y="10706"/>
                  </a:lnTo>
                  <a:lnTo>
                    <a:pt x="7138" y="10181"/>
                  </a:lnTo>
                  <a:lnTo>
                    <a:pt x="6613" y="9656"/>
                  </a:lnTo>
                  <a:lnTo>
                    <a:pt x="4356" y="7295"/>
                  </a:lnTo>
                  <a:lnTo>
                    <a:pt x="3569" y="6403"/>
                  </a:lnTo>
                  <a:lnTo>
                    <a:pt x="3254" y="6035"/>
                  </a:lnTo>
                  <a:lnTo>
                    <a:pt x="2992" y="5668"/>
                  </a:lnTo>
                  <a:lnTo>
                    <a:pt x="2834" y="5301"/>
                  </a:lnTo>
                  <a:lnTo>
                    <a:pt x="2677" y="4933"/>
                  </a:lnTo>
                  <a:lnTo>
                    <a:pt x="2624" y="4513"/>
                  </a:lnTo>
                  <a:lnTo>
                    <a:pt x="2624" y="4041"/>
                  </a:lnTo>
                  <a:lnTo>
                    <a:pt x="2624" y="3516"/>
                  </a:lnTo>
                  <a:lnTo>
                    <a:pt x="2677" y="3149"/>
                  </a:lnTo>
                  <a:lnTo>
                    <a:pt x="2834" y="2782"/>
                  </a:lnTo>
                  <a:lnTo>
                    <a:pt x="3044" y="2467"/>
                  </a:lnTo>
                  <a:lnTo>
                    <a:pt x="3202" y="2309"/>
                  </a:lnTo>
                  <a:lnTo>
                    <a:pt x="3411" y="2204"/>
                  </a:lnTo>
                  <a:lnTo>
                    <a:pt x="3621" y="2047"/>
                  </a:lnTo>
                  <a:lnTo>
                    <a:pt x="3884" y="1994"/>
                  </a:lnTo>
                  <a:lnTo>
                    <a:pt x="4146" y="1942"/>
                  </a:lnTo>
                  <a:lnTo>
                    <a:pt x="5038" y="1942"/>
                  </a:lnTo>
                  <a:lnTo>
                    <a:pt x="5406" y="2099"/>
                  </a:lnTo>
                  <a:lnTo>
                    <a:pt x="5773" y="2309"/>
                  </a:lnTo>
                  <a:lnTo>
                    <a:pt x="5983" y="2519"/>
                  </a:lnTo>
                  <a:lnTo>
                    <a:pt x="6140" y="2782"/>
                  </a:lnTo>
                  <a:lnTo>
                    <a:pt x="6245" y="2991"/>
                  </a:lnTo>
                  <a:lnTo>
                    <a:pt x="6350" y="3359"/>
                  </a:lnTo>
                  <a:lnTo>
                    <a:pt x="6403" y="3936"/>
                  </a:lnTo>
                  <a:lnTo>
                    <a:pt x="6455" y="5563"/>
                  </a:lnTo>
                  <a:lnTo>
                    <a:pt x="8397" y="5563"/>
                  </a:lnTo>
                  <a:lnTo>
                    <a:pt x="8397" y="3936"/>
                  </a:lnTo>
                  <a:lnTo>
                    <a:pt x="8345" y="2834"/>
                  </a:lnTo>
                  <a:lnTo>
                    <a:pt x="8292" y="2467"/>
                  </a:lnTo>
                  <a:lnTo>
                    <a:pt x="8187" y="2099"/>
                  </a:lnTo>
                  <a:lnTo>
                    <a:pt x="8030" y="1784"/>
                  </a:lnTo>
                  <a:lnTo>
                    <a:pt x="7872" y="1470"/>
                  </a:lnTo>
                  <a:lnTo>
                    <a:pt x="7557" y="1050"/>
                  </a:lnTo>
                  <a:lnTo>
                    <a:pt x="7138"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2"/>
            <p:cNvSpPr/>
            <p:nvPr/>
          </p:nvSpPr>
          <p:spPr>
            <a:xfrm>
              <a:off x="920782" y="3674552"/>
              <a:ext cx="58347" cy="104725"/>
            </a:xfrm>
            <a:custGeom>
              <a:avLst/>
              <a:gdLst/>
              <a:ahLst/>
              <a:cxnLst/>
              <a:rect l="l" t="t" r="r" b="b"/>
              <a:pathLst>
                <a:path w="7190" h="13173" extrusionOk="0">
                  <a:moveTo>
                    <a:pt x="3989" y="1575"/>
                  </a:moveTo>
                  <a:lnTo>
                    <a:pt x="4199" y="1627"/>
                  </a:lnTo>
                  <a:lnTo>
                    <a:pt x="4409" y="1732"/>
                  </a:lnTo>
                  <a:lnTo>
                    <a:pt x="4566" y="1837"/>
                  </a:lnTo>
                  <a:lnTo>
                    <a:pt x="4881" y="2100"/>
                  </a:lnTo>
                  <a:lnTo>
                    <a:pt x="5038" y="2415"/>
                  </a:lnTo>
                  <a:lnTo>
                    <a:pt x="5143" y="2782"/>
                  </a:lnTo>
                  <a:lnTo>
                    <a:pt x="5248" y="3149"/>
                  </a:lnTo>
                  <a:lnTo>
                    <a:pt x="5248" y="3779"/>
                  </a:lnTo>
                  <a:lnTo>
                    <a:pt x="5248" y="5353"/>
                  </a:lnTo>
                  <a:lnTo>
                    <a:pt x="2047" y="5353"/>
                  </a:lnTo>
                  <a:lnTo>
                    <a:pt x="2099" y="3464"/>
                  </a:lnTo>
                  <a:lnTo>
                    <a:pt x="2152" y="2992"/>
                  </a:lnTo>
                  <a:lnTo>
                    <a:pt x="2204" y="2624"/>
                  </a:lnTo>
                  <a:lnTo>
                    <a:pt x="2362" y="2310"/>
                  </a:lnTo>
                  <a:lnTo>
                    <a:pt x="2467" y="2100"/>
                  </a:lnTo>
                  <a:lnTo>
                    <a:pt x="2624" y="1942"/>
                  </a:lnTo>
                  <a:lnTo>
                    <a:pt x="2782" y="1785"/>
                  </a:lnTo>
                  <a:lnTo>
                    <a:pt x="3044" y="1680"/>
                  </a:lnTo>
                  <a:lnTo>
                    <a:pt x="3359" y="1575"/>
                  </a:lnTo>
                  <a:close/>
                  <a:moveTo>
                    <a:pt x="3516" y="1"/>
                  </a:moveTo>
                  <a:lnTo>
                    <a:pt x="2939" y="53"/>
                  </a:lnTo>
                  <a:lnTo>
                    <a:pt x="2414" y="158"/>
                  </a:lnTo>
                  <a:lnTo>
                    <a:pt x="1994" y="263"/>
                  </a:lnTo>
                  <a:lnTo>
                    <a:pt x="1575" y="473"/>
                  </a:lnTo>
                  <a:lnTo>
                    <a:pt x="1260" y="683"/>
                  </a:lnTo>
                  <a:lnTo>
                    <a:pt x="945"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473" y="11546"/>
                  </a:lnTo>
                  <a:lnTo>
                    <a:pt x="683" y="11808"/>
                  </a:lnTo>
                  <a:lnTo>
                    <a:pt x="840" y="12071"/>
                  </a:lnTo>
                  <a:lnTo>
                    <a:pt x="1050" y="12281"/>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4"/>
                  </a:lnTo>
                  <a:lnTo>
                    <a:pt x="4566" y="11336"/>
                  </a:lnTo>
                  <a:lnTo>
                    <a:pt x="4409" y="11389"/>
                  </a:lnTo>
                  <a:lnTo>
                    <a:pt x="4199" y="11493"/>
                  </a:lnTo>
                  <a:lnTo>
                    <a:pt x="3674" y="11546"/>
                  </a:lnTo>
                  <a:lnTo>
                    <a:pt x="3464" y="11493"/>
                  </a:lnTo>
                  <a:lnTo>
                    <a:pt x="3202" y="11493"/>
                  </a:lnTo>
                  <a:lnTo>
                    <a:pt x="2834" y="11336"/>
                  </a:lnTo>
                  <a:lnTo>
                    <a:pt x="2572" y="11074"/>
                  </a:lnTo>
                  <a:lnTo>
                    <a:pt x="2362" y="10811"/>
                  </a:lnTo>
                  <a:lnTo>
                    <a:pt x="2257" y="10496"/>
                  </a:lnTo>
                  <a:lnTo>
                    <a:pt x="2152" y="10234"/>
                  </a:lnTo>
                  <a:lnTo>
                    <a:pt x="2099" y="9709"/>
                  </a:lnTo>
                  <a:lnTo>
                    <a:pt x="2047" y="8555"/>
                  </a:lnTo>
                  <a:lnTo>
                    <a:pt x="2047" y="6980"/>
                  </a:lnTo>
                  <a:lnTo>
                    <a:pt x="7190" y="6980"/>
                  </a:lnTo>
                  <a:lnTo>
                    <a:pt x="7137" y="3936"/>
                  </a:lnTo>
                  <a:lnTo>
                    <a:pt x="7137"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2"/>
            <p:cNvSpPr/>
            <p:nvPr/>
          </p:nvSpPr>
          <p:spPr>
            <a:xfrm>
              <a:off x="995310" y="3674552"/>
              <a:ext cx="43870" cy="102642"/>
            </a:xfrm>
            <a:custGeom>
              <a:avLst/>
              <a:gdLst/>
              <a:ahLst/>
              <a:cxnLst/>
              <a:rect l="l" t="t" r="r" b="b"/>
              <a:pathLst>
                <a:path w="5406" h="12911" extrusionOk="0">
                  <a:moveTo>
                    <a:pt x="5038" y="1"/>
                  </a:moveTo>
                  <a:lnTo>
                    <a:pt x="4671" y="53"/>
                  </a:lnTo>
                  <a:lnTo>
                    <a:pt x="4303" y="105"/>
                  </a:lnTo>
                  <a:lnTo>
                    <a:pt x="4041" y="210"/>
                  </a:lnTo>
                  <a:lnTo>
                    <a:pt x="3726" y="368"/>
                  </a:lnTo>
                  <a:lnTo>
                    <a:pt x="3464" y="525"/>
                  </a:lnTo>
                  <a:lnTo>
                    <a:pt x="3044" y="893"/>
                  </a:lnTo>
                  <a:lnTo>
                    <a:pt x="2677" y="1313"/>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2"/>
                  </a:lnTo>
                  <a:lnTo>
                    <a:pt x="2677" y="3149"/>
                  </a:lnTo>
                  <a:lnTo>
                    <a:pt x="2939" y="2834"/>
                  </a:lnTo>
                  <a:lnTo>
                    <a:pt x="3254" y="2572"/>
                  </a:lnTo>
                  <a:lnTo>
                    <a:pt x="3621" y="2362"/>
                  </a:lnTo>
                  <a:lnTo>
                    <a:pt x="3936" y="2257"/>
                  </a:lnTo>
                  <a:lnTo>
                    <a:pt x="4303" y="2205"/>
                  </a:lnTo>
                  <a:lnTo>
                    <a:pt x="4671" y="2152"/>
                  </a:lnTo>
                  <a:lnTo>
                    <a:pt x="5406" y="2152"/>
                  </a:lnTo>
                  <a:lnTo>
                    <a:pt x="5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2"/>
            <p:cNvSpPr/>
            <p:nvPr/>
          </p:nvSpPr>
          <p:spPr>
            <a:xfrm>
              <a:off x="1046410" y="3676222"/>
              <a:ext cx="64319" cy="100973"/>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2"/>
            <p:cNvSpPr/>
            <p:nvPr/>
          </p:nvSpPr>
          <p:spPr>
            <a:xfrm>
              <a:off x="112008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2"/>
            <p:cNvSpPr/>
            <p:nvPr/>
          </p:nvSpPr>
          <p:spPr>
            <a:xfrm>
              <a:off x="1152879" y="3674552"/>
              <a:ext cx="58355" cy="104725"/>
            </a:xfrm>
            <a:custGeom>
              <a:avLst/>
              <a:gdLst/>
              <a:ahLst/>
              <a:cxnLst/>
              <a:rect l="l" t="t" r="r" b="b"/>
              <a:pathLst>
                <a:path w="7191" h="13173" extrusionOk="0">
                  <a:moveTo>
                    <a:pt x="3097" y="1"/>
                  </a:moveTo>
                  <a:lnTo>
                    <a:pt x="2520"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1"/>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1"/>
                  </a:lnTo>
                  <a:lnTo>
                    <a:pt x="6298" y="12176"/>
                  </a:lnTo>
                  <a:lnTo>
                    <a:pt x="6560" y="11861"/>
                  </a:lnTo>
                  <a:lnTo>
                    <a:pt x="6718" y="11546"/>
                  </a:lnTo>
                  <a:lnTo>
                    <a:pt x="6875" y="11179"/>
                  </a:lnTo>
                  <a:lnTo>
                    <a:pt x="6980" y="10759"/>
                  </a:lnTo>
                  <a:lnTo>
                    <a:pt x="7138" y="9972"/>
                  </a:lnTo>
                  <a:lnTo>
                    <a:pt x="7190" y="9079"/>
                  </a:lnTo>
                  <a:lnTo>
                    <a:pt x="7190" y="8187"/>
                  </a:lnTo>
                  <a:lnTo>
                    <a:pt x="5248" y="8187"/>
                  </a:lnTo>
                  <a:lnTo>
                    <a:pt x="5248" y="8974"/>
                  </a:lnTo>
                  <a:lnTo>
                    <a:pt x="5248" y="9604"/>
                  </a:lnTo>
                  <a:lnTo>
                    <a:pt x="5143" y="10181"/>
                  </a:lnTo>
                  <a:lnTo>
                    <a:pt x="5039" y="10654"/>
                  </a:lnTo>
                  <a:lnTo>
                    <a:pt x="4829"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5"/>
                  </a:lnTo>
                  <a:lnTo>
                    <a:pt x="5091" y="2362"/>
                  </a:lnTo>
                  <a:lnTo>
                    <a:pt x="5196" y="2834"/>
                  </a:lnTo>
                  <a:lnTo>
                    <a:pt x="5248" y="3412"/>
                  </a:lnTo>
                  <a:lnTo>
                    <a:pt x="5248" y="4829"/>
                  </a:lnTo>
                  <a:lnTo>
                    <a:pt x="7190" y="4829"/>
                  </a:lnTo>
                  <a:lnTo>
                    <a:pt x="7190" y="3884"/>
                  </a:lnTo>
                  <a:lnTo>
                    <a:pt x="7138" y="2992"/>
                  </a:lnTo>
                  <a:lnTo>
                    <a:pt x="7033" y="2205"/>
                  </a:lnTo>
                  <a:lnTo>
                    <a:pt x="6928" y="1837"/>
                  </a:lnTo>
                  <a:lnTo>
                    <a:pt x="6770" y="1470"/>
                  </a:lnTo>
                  <a:lnTo>
                    <a:pt x="6560" y="1155"/>
                  </a:lnTo>
                  <a:lnTo>
                    <a:pt x="6351"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2"/>
            <p:cNvSpPr/>
            <p:nvPr/>
          </p:nvSpPr>
          <p:spPr>
            <a:xfrm>
              <a:off x="1225703" y="3674552"/>
              <a:ext cx="58355" cy="104725"/>
            </a:xfrm>
            <a:custGeom>
              <a:avLst/>
              <a:gdLst/>
              <a:ahLst/>
              <a:cxnLst/>
              <a:rect l="l" t="t" r="r" b="b"/>
              <a:pathLst>
                <a:path w="7191" h="13173" extrusionOk="0">
                  <a:moveTo>
                    <a:pt x="3936" y="1575"/>
                  </a:moveTo>
                  <a:lnTo>
                    <a:pt x="4199" y="1627"/>
                  </a:lnTo>
                  <a:lnTo>
                    <a:pt x="4409" y="1732"/>
                  </a:lnTo>
                  <a:lnTo>
                    <a:pt x="4566" y="1837"/>
                  </a:lnTo>
                  <a:lnTo>
                    <a:pt x="4829" y="2100"/>
                  </a:lnTo>
                  <a:lnTo>
                    <a:pt x="5039" y="2415"/>
                  </a:lnTo>
                  <a:lnTo>
                    <a:pt x="5143" y="2782"/>
                  </a:lnTo>
                  <a:lnTo>
                    <a:pt x="5196" y="3149"/>
                  </a:lnTo>
                  <a:lnTo>
                    <a:pt x="5248" y="3779"/>
                  </a:lnTo>
                  <a:lnTo>
                    <a:pt x="5248" y="5353"/>
                  </a:lnTo>
                  <a:lnTo>
                    <a:pt x="2047" y="5353"/>
                  </a:lnTo>
                  <a:lnTo>
                    <a:pt x="2100" y="3464"/>
                  </a:lnTo>
                  <a:lnTo>
                    <a:pt x="2100" y="2992"/>
                  </a:lnTo>
                  <a:lnTo>
                    <a:pt x="2205" y="2624"/>
                  </a:lnTo>
                  <a:lnTo>
                    <a:pt x="2362" y="2310"/>
                  </a:lnTo>
                  <a:lnTo>
                    <a:pt x="2467" y="2100"/>
                  </a:lnTo>
                  <a:lnTo>
                    <a:pt x="2624" y="1942"/>
                  </a:lnTo>
                  <a:lnTo>
                    <a:pt x="2782" y="1785"/>
                  </a:lnTo>
                  <a:lnTo>
                    <a:pt x="3044" y="1680"/>
                  </a:lnTo>
                  <a:lnTo>
                    <a:pt x="3307" y="1575"/>
                  </a:lnTo>
                  <a:close/>
                  <a:moveTo>
                    <a:pt x="3517" y="1"/>
                  </a:moveTo>
                  <a:lnTo>
                    <a:pt x="2939" y="53"/>
                  </a:lnTo>
                  <a:lnTo>
                    <a:pt x="2415" y="158"/>
                  </a:lnTo>
                  <a:lnTo>
                    <a:pt x="1942" y="263"/>
                  </a:lnTo>
                  <a:lnTo>
                    <a:pt x="1575" y="473"/>
                  </a:lnTo>
                  <a:lnTo>
                    <a:pt x="1260" y="683"/>
                  </a:lnTo>
                  <a:lnTo>
                    <a:pt x="945" y="945"/>
                  </a:lnTo>
                  <a:lnTo>
                    <a:pt x="735" y="1260"/>
                  </a:lnTo>
                  <a:lnTo>
                    <a:pt x="525" y="1627"/>
                  </a:lnTo>
                  <a:lnTo>
                    <a:pt x="368" y="1995"/>
                  </a:lnTo>
                  <a:lnTo>
                    <a:pt x="263" y="2362"/>
                  </a:lnTo>
                  <a:lnTo>
                    <a:pt x="105" y="3254"/>
                  </a:lnTo>
                  <a:lnTo>
                    <a:pt x="0" y="4199"/>
                  </a:lnTo>
                  <a:lnTo>
                    <a:pt x="0" y="5248"/>
                  </a:lnTo>
                  <a:lnTo>
                    <a:pt x="0" y="8240"/>
                  </a:lnTo>
                  <a:lnTo>
                    <a:pt x="105" y="9919"/>
                  </a:lnTo>
                  <a:lnTo>
                    <a:pt x="105" y="10391"/>
                  </a:lnTo>
                  <a:lnTo>
                    <a:pt x="210" y="10706"/>
                  </a:lnTo>
                  <a:lnTo>
                    <a:pt x="315" y="11179"/>
                  </a:lnTo>
                  <a:lnTo>
                    <a:pt x="473" y="11546"/>
                  </a:lnTo>
                  <a:lnTo>
                    <a:pt x="630" y="11808"/>
                  </a:lnTo>
                  <a:lnTo>
                    <a:pt x="840" y="12071"/>
                  </a:lnTo>
                  <a:lnTo>
                    <a:pt x="1050" y="12281"/>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4"/>
                  </a:lnTo>
                  <a:lnTo>
                    <a:pt x="4566" y="11336"/>
                  </a:lnTo>
                  <a:lnTo>
                    <a:pt x="4356" y="11389"/>
                  </a:lnTo>
                  <a:lnTo>
                    <a:pt x="4199" y="11493"/>
                  </a:lnTo>
                  <a:lnTo>
                    <a:pt x="3674" y="11546"/>
                  </a:lnTo>
                  <a:lnTo>
                    <a:pt x="3412" y="11493"/>
                  </a:lnTo>
                  <a:lnTo>
                    <a:pt x="3202" y="11493"/>
                  </a:lnTo>
                  <a:lnTo>
                    <a:pt x="2834"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5" y="1522"/>
                  </a:lnTo>
                  <a:lnTo>
                    <a:pt x="6455" y="1208"/>
                  </a:lnTo>
                  <a:lnTo>
                    <a:pt x="6246"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2"/>
            <p:cNvSpPr/>
            <p:nvPr/>
          </p:nvSpPr>
          <p:spPr>
            <a:xfrm>
              <a:off x="1347501" y="3674552"/>
              <a:ext cx="59207" cy="102642"/>
            </a:xfrm>
            <a:custGeom>
              <a:avLst/>
              <a:gdLst/>
              <a:ahLst/>
              <a:cxnLst/>
              <a:rect l="l" t="t" r="r" b="b"/>
              <a:pathLst>
                <a:path w="7296" h="12911" extrusionOk="0">
                  <a:moveTo>
                    <a:pt x="4671" y="1"/>
                  </a:moveTo>
                  <a:lnTo>
                    <a:pt x="4094" y="53"/>
                  </a:lnTo>
                  <a:lnTo>
                    <a:pt x="3622" y="158"/>
                  </a:lnTo>
                  <a:lnTo>
                    <a:pt x="3202" y="315"/>
                  </a:lnTo>
                  <a:lnTo>
                    <a:pt x="2834" y="525"/>
                  </a:lnTo>
                  <a:lnTo>
                    <a:pt x="2572" y="735"/>
                  </a:lnTo>
                  <a:lnTo>
                    <a:pt x="2310" y="998"/>
                  </a:lnTo>
                  <a:lnTo>
                    <a:pt x="1942" y="1417"/>
                  </a:lnTo>
                  <a:lnTo>
                    <a:pt x="1942" y="210"/>
                  </a:lnTo>
                  <a:lnTo>
                    <a:pt x="1" y="210"/>
                  </a:lnTo>
                  <a:lnTo>
                    <a:pt x="1" y="12910"/>
                  </a:lnTo>
                  <a:lnTo>
                    <a:pt x="2047" y="12910"/>
                  </a:lnTo>
                  <a:lnTo>
                    <a:pt x="2047" y="4724"/>
                  </a:lnTo>
                  <a:lnTo>
                    <a:pt x="2047" y="3622"/>
                  </a:lnTo>
                  <a:lnTo>
                    <a:pt x="2152" y="3097"/>
                  </a:lnTo>
                  <a:lnTo>
                    <a:pt x="2257" y="2624"/>
                  </a:lnTo>
                  <a:lnTo>
                    <a:pt x="2467" y="2205"/>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100"/>
                  </a:lnTo>
                  <a:lnTo>
                    <a:pt x="5039" y="2415"/>
                  </a:lnTo>
                  <a:lnTo>
                    <a:pt x="5144" y="2887"/>
                  </a:lnTo>
                  <a:lnTo>
                    <a:pt x="5196" y="3412"/>
                  </a:lnTo>
                  <a:lnTo>
                    <a:pt x="5249" y="4619"/>
                  </a:lnTo>
                  <a:lnTo>
                    <a:pt x="5249" y="12910"/>
                  </a:lnTo>
                  <a:lnTo>
                    <a:pt x="7295" y="12910"/>
                  </a:lnTo>
                  <a:lnTo>
                    <a:pt x="7295" y="3989"/>
                  </a:lnTo>
                  <a:lnTo>
                    <a:pt x="7295" y="3307"/>
                  </a:lnTo>
                  <a:lnTo>
                    <a:pt x="7243" y="2624"/>
                  </a:lnTo>
                  <a:lnTo>
                    <a:pt x="7138" y="1942"/>
                  </a:lnTo>
                  <a:lnTo>
                    <a:pt x="7085" y="1627"/>
                  </a:lnTo>
                  <a:lnTo>
                    <a:pt x="6980" y="1313"/>
                  </a:lnTo>
                  <a:lnTo>
                    <a:pt x="6823" y="1050"/>
                  </a:lnTo>
                  <a:lnTo>
                    <a:pt x="6665" y="788"/>
                  </a:lnTo>
                  <a:lnTo>
                    <a:pt x="6456" y="578"/>
                  </a:lnTo>
                  <a:lnTo>
                    <a:pt x="6193" y="368"/>
                  </a:lnTo>
                  <a:lnTo>
                    <a:pt x="5878" y="210"/>
                  </a:lnTo>
                  <a:lnTo>
                    <a:pt x="5511" y="105"/>
                  </a:lnTo>
                  <a:lnTo>
                    <a:pt x="5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2"/>
            <p:cNvSpPr/>
            <p:nvPr/>
          </p:nvSpPr>
          <p:spPr>
            <a:xfrm>
              <a:off x="1425007" y="3676222"/>
              <a:ext cx="58777" cy="103056"/>
            </a:xfrm>
            <a:custGeom>
              <a:avLst/>
              <a:gdLst/>
              <a:ahLst/>
              <a:cxnLst/>
              <a:rect l="l" t="t" r="r" b="b"/>
              <a:pathLst>
                <a:path w="7243" h="12963" extrusionOk="0">
                  <a:moveTo>
                    <a:pt x="1" y="0"/>
                  </a:moveTo>
                  <a:lnTo>
                    <a:pt x="1" y="8030"/>
                  </a:lnTo>
                  <a:lnTo>
                    <a:pt x="1" y="9447"/>
                  </a:lnTo>
                  <a:lnTo>
                    <a:pt x="53" y="10496"/>
                  </a:lnTo>
                  <a:lnTo>
                    <a:pt x="158" y="10916"/>
                  </a:lnTo>
                  <a:lnTo>
                    <a:pt x="263" y="11283"/>
                  </a:lnTo>
                  <a:lnTo>
                    <a:pt x="368" y="11651"/>
                  </a:lnTo>
                  <a:lnTo>
                    <a:pt x="578" y="11966"/>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6"/>
                  </a:lnTo>
                  <a:lnTo>
                    <a:pt x="5301" y="11546"/>
                  </a:lnTo>
                  <a:lnTo>
                    <a:pt x="5301" y="12700"/>
                  </a:lnTo>
                  <a:lnTo>
                    <a:pt x="7243" y="12700"/>
                  </a:lnTo>
                  <a:lnTo>
                    <a:pt x="7243" y="0"/>
                  </a:lnTo>
                  <a:lnTo>
                    <a:pt x="5249" y="0"/>
                  </a:lnTo>
                  <a:lnTo>
                    <a:pt x="5249" y="8345"/>
                  </a:lnTo>
                  <a:lnTo>
                    <a:pt x="5249" y="9342"/>
                  </a:lnTo>
                  <a:lnTo>
                    <a:pt x="5196" y="9867"/>
                  </a:lnTo>
                  <a:lnTo>
                    <a:pt x="5039" y="10339"/>
                  </a:lnTo>
                  <a:lnTo>
                    <a:pt x="4829" y="10811"/>
                  </a:lnTo>
                  <a:lnTo>
                    <a:pt x="4671" y="10969"/>
                  </a:lnTo>
                  <a:lnTo>
                    <a:pt x="4514" y="11126"/>
                  </a:lnTo>
                  <a:lnTo>
                    <a:pt x="4304" y="11231"/>
                  </a:lnTo>
                  <a:lnTo>
                    <a:pt x="4094" y="11336"/>
                  </a:lnTo>
                  <a:lnTo>
                    <a:pt x="3832" y="11388"/>
                  </a:lnTo>
                  <a:lnTo>
                    <a:pt x="3517" y="11441"/>
                  </a:lnTo>
                  <a:lnTo>
                    <a:pt x="3255" y="11388"/>
                  </a:lnTo>
                  <a:lnTo>
                    <a:pt x="3045" y="11336"/>
                  </a:lnTo>
                  <a:lnTo>
                    <a:pt x="2835" y="11283"/>
                  </a:lnTo>
                  <a:lnTo>
                    <a:pt x="2677" y="11179"/>
                  </a:lnTo>
                  <a:lnTo>
                    <a:pt x="2415" y="10969"/>
                  </a:lnTo>
                  <a:lnTo>
                    <a:pt x="2257" y="10706"/>
                  </a:lnTo>
                  <a:lnTo>
                    <a:pt x="2152" y="10391"/>
                  </a:lnTo>
                  <a:lnTo>
                    <a:pt x="2048" y="10076"/>
                  </a:lnTo>
                  <a:lnTo>
                    <a:pt x="2048" y="9552"/>
                  </a:lnTo>
                  <a:lnTo>
                    <a:pt x="1995" y="8345"/>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2"/>
            <p:cNvSpPr/>
            <p:nvPr/>
          </p:nvSpPr>
          <p:spPr>
            <a:xfrm>
              <a:off x="1502092" y="3674552"/>
              <a:ext cx="102217" cy="102642"/>
            </a:xfrm>
            <a:custGeom>
              <a:avLst/>
              <a:gdLst/>
              <a:ahLst/>
              <a:cxnLst/>
              <a:rect l="l" t="t" r="r" b="b"/>
              <a:pathLst>
                <a:path w="12596" h="12911" extrusionOk="0">
                  <a:moveTo>
                    <a:pt x="4619" y="1"/>
                  </a:moveTo>
                  <a:lnTo>
                    <a:pt x="4094" y="53"/>
                  </a:lnTo>
                  <a:lnTo>
                    <a:pt x="3569" y="158"/>
                  </a:lnTo>
                  <a:lnTo>
                    <a:pt x="3202" y="315"/>
                  </a:lnTo>
                  <a:lnTo>
                    <a:pt x="2834" y="578"/>
                  </a:lnTo>
                  <a:lnTo>
                    <a:pt x="2520" y="788"/>
                  </a:lnTo>
                  <a:lnTo>
                    <a:pt x="2257" y="1050"/>
                  </a:lnTo>
                  <a:lnTo>
                    <a:pt x="1890" y="1470"/>
                  </a:lnTo>
                  <a:lnTo>
                    <a:pt x="1890" y="210"/>
                  </a:lnTo>
                  <a:lnTo>
                    <a:pt x="1" y="210"/>
                  </a:lnTo>
                  <a:lnTo>
                    <a:pt x="1" y="12910"/>
                  </a:lnTo>
                  <a:lnTo>
                    <a:pt x="2047" y="12910"/>
                  </a:lnTo>
                  <a:lnTo>
                    <a:pt x="2047" y="4619"/>
                  </a:lnTo>
                  <a:lnTo>
                    <a:pt x="2047" y="3517"/>
                  </a:lnTo>
                  <a:lnTo>
                    <a:pt x="2100" y="3044"/>
                  </a:lnTo>
                  <a:lnTo>
                    <a:pt x="2257" y="2572"/>
                  </a:lnTo>
                  <a:lnTo>
                    <a:pt x="2415" y="2152"/>
                  </a:lnTo>
                  <a:lnTo>
                    <a:pt x="2572" y="1995"/>
                  </a:lnTo>
                  <a:lnTo>
                    <a:pt x="2730" y="1837"/>
                  </a:lnTo>
                  <a:lnTo>
                    <a:pt x="2939" y="1732"/>
                  </a:lnTo>
                  <a:lnTo>
                    <a:pt x="3149" y="1627"/>
                  </a:lnTo>
                  <a:lnTo>
                    <a:pt x="3412" y="1575"/>
                  </a:lnTo>
                  <a:lnTo>
                    <a:pt x="3989" y="1575"/>
                  </a:lnTo>
                  <a:lnTo>
                    <a:pt x="4199" y="1627"/>
                  </a:lnTo>
                  <a:lnTo>
                    <a:pt x="4409" y="1680"/>
                  </a:lnTo>
                  <a:lnTo>
                    <a:pt x="4619" y="1785"/>
                  </a:lnTo>
                  <a:lnTo>
                    <a:pt x="4776" y="1942"/>
                  </a:lnTo>
                  <a:lnTo>
                    <a:pt x="4881" y="2100"/>
                  </a:lnTo>
                  <a:lnTo>
                    <a:pt x="5091" y="2467"/>
                  </a:lnTo>
                  <a:lnTo>
                    <a:pt x="5196" y="2887"/>
                  </a:lnTo>
                  <a:lnTo>
                    <a:pt x="5249" y="3412"/>
                  </a:lnTo>
                  <a:lnTo>
                    <a:pt x="5249" y="4619"/>
                  </a:lnTo>
                  <a:lnTo>
                    <a:pt x="5249" y="12910"/>
                  </a:lnTo>
                  <a:lnTo>
                    <a:pt x="7295" y="12910"/>
                  </a:lnTo>
                  <a:lnTo>
                    <a:pt x="7295" y="4619"/>
                  </a:lnTo>
                  <a:lnTo>
                    <a:pt x="7348" y="3569"/>
                  </a:lnTo>
                  <a:lnTo>
                    <a:pt x="7400" y="3044"/>
                  </a:lnTo>
                  <a:lnTo>
                    <a:pt x="7505" y="2572"/>
                  </a:lnTo>
                  <a:lnTo>
                    <a:pt x="7715" y="2152"/>
                  </a:lnTo>
                  <a:lnTo>
                    <a:pt x="7872" y="1995"/>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9"/>
                  </a:lnTo>
                  <a:lnTo>
                    <a:pt x="10549" y="12910"/>
                  </a:lnTo>
                  <a:lnTo>
                    <a:pt x="12596" y="12910"/>
                  </a:lnTo>
                  <a:lnTo>
                    <a:pt x="12596" y="4619"/>
                  </a:lnTo>
                  <a:lnTo>
                    <a:pt x="12596" y="3307"/>
                  </a:lnTo>
                  <a:lnTo>
                    <a:pt x="12543" y="2729"/>
                  </a:lnTo>
                  <a:lnTo>
                    <a:pt x="12491" y="2257"/>
                  </a:lnTo>
                  <a:lnTo>
                    <a:pt x="12386" y="1837"/>
                  </a:lnTo>
                  <a:lnTo>
                    <a:pt x="12228" y="1470"/>
                  </a:lnTo>
                  <a:lnTo>
                    <a:pt x="12018" y="1103"/>
                  </a:lnTo>
                  <a:lnTo>
                    <a:pt x="11756" y="788"/>
                  </a:lnTo>
                  <a:lnTo>
                    <a:pt x="11441" y="525"/>
                  </a:lnTo>
                  <a:lnTo>
                    <a:pt x="11126" y="315"/>
                  </a:lnTo>
                  <a:lnTo>
                    <a:pt x="10811" y="210"/>
                  </a:lnTo>
                  <a:lnTo>
                    <a:pt x="10549" y="105"/>
                  </a:lnTo>
                  <a:lnTo>
                    <a:pt x="10077" y="1"/>
                  </a:lnTo>
                  <a:lnTo>
                    <a:pt x="9762" y="1"/>
                  </a:lnTo>
                  <a:lnTo>
                    <a:pt x="9237" y="53"/>
                  </a:lnTo>
                  <a:lnTo>
                    <a:pt x="8765" y="158"/>
                  </a:lnTo>
                  <a:lnTo>
                    <a:pt x="8345" y="315"/>
                  </a:lnTo>
                  <a:lnTo>
                    <a:pt x="8030" y="525"/>
                  </a:lnTo>
                  <a:lnTo>
                    <a:pt x="7715" y="788"/>
                  </a:lnTo>
                  <a:lnTo>
                    <a:pt x="7505" y="1050"/>
                  </a:lnTo>
                  <a:lnTo>
                    <a:pt x="7138" y="1470"/>
                  </a:lnTo>
                  <a:lnTo>
                    <a:pt x="6823" y="1050"/>
                  </a:lnTo>
                  <a:lnTo>
                    <a:pt x="6613" y="788"/>
                  </a:lnTo>
                  <a:lnTo>
                    <a:pt x="6403" y="578"/>
                  </a:lnTo>
                  <a:lnTo>
                    <a:pt x="6036" y="315"/>
                  </a:lnTo>
                  <a:lnTo>
                    <a:pt x="5668" y="158"/>
                  </a:lnTo>
                  <a:lnTo>
                    <a:pt x="519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2"/>
            <p:cNvSpPr/>
            <p:nvPr/>
          </p:nvSpPr>
          <p:spPr>
            <a:xfrm>
              <a:off x="1620482" y="3641591"/>
              <a:ext cx="58355" cy="137686"/>
            </a:xfrm>
            <a:custGeom>
              <a:avLst/>
              <a:gdLst/>
              <a:ahLst/>
              <a:cxnLst/>
              <a:rect l="l" t="t" r="r" b="b"/>
              <a:pathLst>
                <a:path w="7191" h="17319" extrusionOk="0">
                  <a:moveTo>
                    <a:pt x="3832" y="1"/>
                  </a:moveTo>
                  <a:lnTo>
                    <a:pt x="2520" y="2782"/>
                  </a:lnTo>
                  <a:lnTo>
                    <a:pt x="4147" y="2782"/>
                  </a:lnTo>
                  <a:lnTo>
                    <a:pt x="6613" y="1"/>
                  </a:lnTo>
                  <a:close/>
                  <a:moveTo>
                    <a:pt x="3989" y="5721"/>
                  </a:moveTo>
                  <a:lnTo>
                    <a:pt x="4199" y="5773"/>
                  </a:lnTo>
                  <a:lnTo>
                    <a:pt x="4409" y="5878"/>
                  </a:lnTo>
                  <a:lnTo>
                    <a:pt x="4567" y="5983"/>
                  </a:lnTo>
                  <a:lnTo>
                    <a:pt x="4881" y="6246"/>
                  </a:lnTo>
                  <a:lnTo>
                    <a:pt x="5039" y="6561"/>
                  </a:lnTo>
                  <a:lnTo>
                    <a:pt x="5196" y="6928"/>
                  </a:lnTo>
                  <a:lnTo>
                    <a:pt x="5249" y="7295"/>
                  </a:lnTo>
                  <a:lnTo>
                    <a:pt x="5301" y="7925"/>
                  </a:lnTo>
                  <a:lnTo>
                    <a:pt x="5301" y="9499"/>
                  </a:lnTo>
                  <a:lnTo>
                    <a:pt x="2100" y="9499"/>
                  </a:lnTo>
                  <a:lnTo>
                    <a:pt x="2100" y="7610"/>
                  </a:lnTo>
                  <a:lnTo>
                    <a:pt x="2152" y="7138"/>
                  </a:lnTo>
                  <a:lnTo>
                    <a:pt x="2205" y="6770"/>
                  </a:lnTo>
                  <a:lnTo>
                    <a:pt x="2362" y="6456"/>
                  </a:lnTo>
                  <a:lnTo>
                    <a:pt x="2467" y="6246"/>
                  </a:lnTo>
                  <a:lnTo>
                    <a:pt x="2625" y="6088"/>
                  </a:lnTo>
                  <a:lnTo>
                    <a:pt x="2835" y="5931"/>
                  </a:lnTo>
                  <a:lnTo>
                    <a:pt x="3045" y="5826"/>
                  </a:lnTo>
                  <a:lnTo>
                    <a:pt x="3360" y="5721"/>
                  </a:lnTo>
                  <a:close/>
                  <a:moveTo>
                    <a:pt x="3517" y="4147"/>
                  </a:moveTo>
                  <a:lnTo>
                    <a:pt x="2940" y="4199"/>
                  </a:lnTo>
                  <a:lnTo>
                    <a:pt x="2415" y="4304"/>
                  </a:lnTo>
                  <a:lnTo>
                    <a:pt x="1995" y="4409"/>
                  </a:lnTo>
                  <a:lnTo>
                    <a:pt x="1575" y="4619"/>
                  </a:lnTo>
                  <a:lnTo>
                    <a:pt x="1260" y="4829"/>
                  </a:lnTo>
                  <a:lnTo>
                    <a:pt x="998" y="5091"/>
                  </a:lnTo>
                  <a:lnTo>
                    <a:pt x="736" y="5406"/>
                  </a:lnTo>
                  <a:lnTo>
                    <a:pt x="526" y="5773"/>
                  </a:lnTo>
                  <a:lnTo>
                    <a:pt x="368" y="6141"/>
                  </a:lnTo>
                  <a:lnTo>
                    <a:pt x="263" y="6508"/>
                  </a:lnTo>
                  <a:lnTo>
                    <a:pt x="106" y="7400"/>
                  </a:lnTo>
                  <a:lnTo>
                    <a:pt x="53" y="8345"/>
                  </a:lnTo>
                  <a:lnTo>
                    <a:pt x="1" y="9394"/>
                  </a:lnTo>
                  <a:lnTo>
                    <a:pt x="53" y="12386"/>
                  </a:lnTo>
                  <a:lnTo>
                    <a:pt x="106" y="14065"/>
                  </a:lnTo>
                  <a:lnTo>
                    <a:pt x="158" y="14537"/>
                  </a:lnTo>
                  <a:lnTo>
                    <a:pt x="211" y="14852"/>
                  </a:lnTo>
                  <a:lnTo>
                    <a:pt x="368" y="15325"/>
                  </a:lnTo>
                  <a:lnTo>
                    <a:pt x="526" y="15692"/>
                  </a:lnTo>
                  <a:lnTo>
                    <a:pt x="683" y="15954"/>
                  </a:lnTo>
                  <a:lnTo>
                    <a:pt x="841" y="16217"/>
                  </a:lnTo>
                  <a:lnTo>
                    <a:pt x="1050" y="16427"/>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7"/>
                  </a:lnTo>
                  <a:lnTo>
                    <a:pt x="6193" y="16427"/>
                  </a:lnTo>
                  <a:lnTo>
                    <a:pt x="6403" y="16217"/>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20"/>
                  </a:lnTo>
                  <a:lnTo>
                    <a:pt x="4567" y="15482"/>
                  </a:lnTo>
                  <a:lnTo>
                    <a:pt x="4409" y="15535"/>
                  </a:lnTo>
                  <a:lnTo>
                    <a:pt x="4199" y="15639"/>
                  </a:lnTo>
                  <a:lnTo>
                    <a:pt x="3727" y="15692"/>
                  </a:lnTo>
                  <a:lnTo>
                    <a:pt x="3464" y="15639"/>
                  </a:lnTo>
                  <a:lnTo>
                    <a:pt x="3202" y="15639"/>
                  </a:lnTo>
                  <a:lnTo>
                    <a:pt x="2835" y="15482"/>
                  </a:lnTo>
                  <a:lnTo>
                    <a:pt x="2572" y="15220"/>
                  </a:lnTo>
                  <a:lnTo>
                    <a:pt x="2362" y="14957"/>
                  </a:lnTo>
                  <a:lnTo>
                    <a:pt x="2257" y="14642"/>
                  </a:lnTo>
                  <a:lnTo>
                    <a:pt x="2152" y="14380"/>
                  </a:lnTo>
                  <a:lnTo>
                    <a:pt x="2100" y="13855"/>
                  </a:lnTo>
                  <a:lnTo>
                    <a:pt x="2048" y="12701"/>
                  </a:lnTo>
                  <a:lnTo>
                    <a:pt x="2100" y="11126"/>
                  </a:lnTo>
                  <a:lnTo>
                    <a:pt x="7191" y="11126"/>
                  </a:lnTo>
                  <a:lnTo>
                    <a:pt x="7191" y="8082"/>
                  </a:lnTo>
                  <a:lnTo>
                    <a:pt x="7138" y="7400"/>
                  </a:lnTo>
                  <a:lnTo>
                    <a:pt x="7086" y="6928"/>
                  </a:lnTo>
                  <a:lnTo>
                    <a:pt x="6981" y="6456"/>
                  </a:lnTo>
                  <a:lnTo>
                    <a:pt x="6823" y="6036"/>
                  </a:lnTo>
                  <a:lnTo>
                    <a:pt x="6666" y="5668"/>
                  </a:lnTo>
                  <a:lnTo>
                    <a:pt x="6456" y="5354"/>
                  </a:lnTo>
                  <a:lnTo>
                    <a:pt x="6246" y="5091"/>
                  </a:lnTo>
                  <a:lnTo>
                    <a:pt x="5983" y="4829"/>
                  </a:lnTo>
                  <a:lnTo>
                    <a:pt x="5721" y="4671"/>
                  </a:lnTo>
                  <a:lnTo>
                    <a:pt x="5459" y="4514"/>
                  </a:lnTo>
                  <a:lnTo>
                    <a:pt x="4881" y="4304"/>
                  </a:lnTo>
                  <a:lnTo>
                    <a:pt x="4357" y="4199"/>
                  </a:lnTo>
                  <a:lnTo>
                    <a:pt x="3884" y="41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2"/>
            <p:cNvSpPr/>
            <p:nvPr/>
          </p:nvSpPr>
          <p:spPr>
            <a:xfrm>
              <a:off x="1695440" y="3674552"/>
              <a:ext cx="43448" cy="102642"/>
            </a:xfrm>
            <a:custGeom>
              <a:avLst/>
              <a:gdLst/>
              <a:ahLst/>
              <a:cxnLst/>
              <a:rect l="l" t="t" r="r" b="b"/>
              <a:pathLst>
                <a:path w="5354" h="12911" extrusionOk="0">
                  <a:moveTo>
                    <a:pt x="4986" y="1"/>
                  </a:moveTo>
                  <a:lnTo>
                    <a:pt x="4618" y="53"/>
                  </a:lnTo>
                  <a:lnTo>
                    <a:pt x="4251" y="105"/>
                  </a:lnTo>
                  <a:lnTo>
                    <a:pt x="3989" y="210"/>
                  </a:lnTo>
                  <a:lnTo>
                    <a:pt x="3674" y="368"/>
                  </a:lnTo>
                  <a:lnTo>
                    <a:pt x="3464" y="525"/>
                  </a:lnTo>
                  <a:lnTo>
                    <a:pt x="2992" y="893"/>
                  </a:lnTo>
                  <a:lnTo>
                    <a:pt x="2624" y="1313"/>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2"/>
                  </a:lnTo>
                  <a:lnTo>
                    <a:pt x="2624" y="3149"/>
                  </a:lnTo>
                  <a:lnTo>
                    <a:pt x="2887" y="2834"/>
                  </a:lnTo>
                  <a:lnTo>
                    <a:pt x="3201" y="2572"/>
                  </a:lnTo>
                  <a:lnTo>
                    <a:pt x="3569" y="2362"/>
                  </a:lnTo>
                  <a:lnTo>
                    <a:pt x="3936" y="2257"/>
                  </a:lnTo>
                  <a:lnTo>
                    <a:pt x="4304" y="2205"/>
                  </a:lnTo>
                  <a:lnTo>
                    <a:pt x="4671" y="2152"/>
                  </a:lnTo>
                  <a:lnTo>
                    <a:pt x="5353" y="2152"/>
                  </a:lnTo>
                  <a:lnTo>
                    <a:pt x="5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2"/>
            <p:cNvSpPr/>
            <p:nvPr/>
          </p:nvSpPr>
          <p:spPr>
            <a:xfrm>
              <a:off x="1746970" y="3637839"/>
              <a:ext cx="16189" cy="139356"/>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2"/>
            <p:cNvSpPr/>
            <p:nvPr/>
          </p:nvSpPr>
          <p:spPr>
            <a:xfrm>
              <a:off x="1779763" y="3674552"/>
              <a:ext cx="60481" cy="134768"/>
            </a:xfrm>
            <a:custGeom>
              <a:avLst/>
              <a:gdLst/>
              <a:ahLst/>
              <a:cxnLst/>
              <a:rect l="l" t="t" r="r" b="b"/>
              <a:pathLst>
                <a:path w="7453" h="16952" extrusionOk="0">
                  <a:moveTo>
                    <a:pt x="3936" y="1627"/>
                  </a:moveTo>
                  <a:lnTo>
                    <a:pt x="4146" y="1680"/>
                  </a:lnTo>
                  <a:lnTo>
                    <a:pt x="4408" y="1785"/>
                  </a:lnTo>
                  <a:lnTo>
                    <a:pt x="4566" y="1837"/>
                  </a:lnTo>
                  <a:lnTo>
                    <a:pt x="4881" y="2100"/>
                  </a:lnTo>
                  <a:lnTo>
                    <a:pt x="5091" y="2415"/>
                  </a:lnTo>
                  <a:lnTo>
                    <a:pt x="5248" y="2729"/>
                  </a:lnTo>
                  <a:lnTo>
                    <a:pt x="5301" y="3044"/>
                  </a:lnTo>
                  <a:lnTo>
                    <a:pt x="5405" y="3569"/>
                  </a:lnTo>
                  <a:lnTo>
                    <a:pt x="5458" y="5039"/>
                  </a:lnTo>
                  <a:lnTo>
                    <a:pt x="5510" y="6508"/>
                  </a:lnTo>
                  <a:lnTo>
                    <a:pt x="5458" y="8660"/>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9"/>
                  </a:lnTo>
                  <a:lnTo>
                    <a:pt x="2729" y="11284"/>
                  </a:lnTo>
                  <a:lnTo>
                    <a:pt x="2572" y="11126"/>
                  </a:lnTo>
                  <a:lnTo>
                    <a:pt x="2467" y="10916"/>
                  </a:lnTo>
                  <a:lnTo>
                    <a:pt x="2362" y="10706"/>
                  </a:lnTo>
                  <a:lnTo>
                    <a:pt x="2257" y="10444"/>
                  </a:lnTo>
                  <a:lnTo>
                    <a:pt x="2152" y="9762"/>
                  </a:lnTo>
                  <a:lnTo>
                    <a:pt x="2099" y="8974"/>
                  </a:lnTo>
                  <a:lnTo>
                    <a:pt x="2099" y="6823"/>
                  </a:lnTo>
                  <a:lnTo>
                    <a:pt x="2099" y="4881"/>
                  </a:lnTo>
                  <a:lnTo>
                    <a:pt x="2152" y="3359"/>
                  </a:lnTo>
                  <a:lnTo>
                    <a:pt x="2204" y="2887"/>
                  </a:lnTo>
                  <a:lnTo>
                    <a:pt x="2257" y="2572"/>
                  </a:lnTo>
                  <a:lnTo>
                    <a:pt x="2414" y="2310"/>
                  </a:lnTo>
                  <a:lnTo>
                    <a:pt x="2572" y="2047"/>
                  </a:lnTo>
                  <a:lnTo>
                    <a:pt x="2834" y="1837"/>
                  </a:lnTo>
                  <a:lnTo>
                    <a:pt x="3201" y="1680"/>
                  </a:lnTo>
                  <a:lnTo>
                    <a:pt x="3621" y="1627"/>
                  </a:lnTo>
                  <a:close/>
                  <a:moveTo>
                    <a:pt x="2991" y="1"/>
                  </a:moveTo>
                  <a:lnTo>
                    <a:pt x="2519" y="53"/>
                  </a:lnTo>
                  <a:lnTo>
                    <a:pt x="2047" y="158"/>
                  </a:lnTo>
                  <a:lnTo>
                    <a:pt x="1627" y="368"/>
                  </a:lnTo>
                  <a:lnTo>
                    <a:pt x="1207" y="630"/>
                  </a:lnTo>
                  <a:lnTo>
                    <a:pt x="892" y="945"/>
                  </a:lnTo>
                  <a:lnTo>
                    <a:pt x="577" y="1365"/>
                  </a:lnTo>
                  <a:lnTo>
                    <a:pt x="315" y="1837"/>
                  </a:lnTo>
                  <a:lnTo>
                    <a:pt x="158" y="2415"/>
                  </a:lnTo>
                  <a:lnTo>
                    <a:pt x="53" y="3307"/>
                  </a:lnTo>
                  <a:lnTo>
                    <a:pt x="0" y="4514"/>
                  </a:lnTo>
                  <a:lnTo>
                    <a:pt x="0" y="6770"/>
                  </a:lnTo>
                  <a:lnTo>
                    <a:pt x="0" y="8817"/>
                  </a:lnTo>
                  <a:lnTo>
                    <a:pt x="53" y="9919"/>
                  </a:lnTo>
                  <a:lnTo>
                    <a:pt x="158" y="10706"/>
                  </a:lnTo>
                  <a:lnTo>
                    <a:pt x="315" y="11231"/>
                  </a:lnTo>
                  <a:lnTo>
                    <a:pt x="472" y="11651"/>
                  </a:lnTo>
                  <a:lnTo>
                    <a:pt x="735" y="12071"/>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281"/>
                  </a:lnTo>
                  <a:lnTo>
                    <a:pt x="5196" y="12071"/>
                  </a:lnTo>
                  <a:lnTo>
                    <a:pt x="5458" y="11651"/>
                  </a:lnTo>
                  <a:lnTo>
                    <a:pt x="5458" y="16951"/>
                  </a:lnTo>
                  <a:lnTo>
                    <a:pt x="7452" y="16951"/>
                  </a:lnTo>
                  <a:lnTo>
                    <a:pt x="7452" y="210"/>
                  </a:lnTo>
                  <a:lnTo>
                    <a:pt x="5510" y="210"/>
                  </a:lnTo>
                  <a:lnTo>
                    <a:pt x="5510" y="1575"/>
                  </a:lnTo>
                  <a:lnTo>
                    <a:pt x="5196" y="1103"/>
                  </a:lnTo>
                  <a:lnTo>
                    <a:pt x="4986" y="840"/>
                  </a:lnTo>
                  <a:lnTo>
                    <a:pt x="4723" y="578"/>
                  </a:lnTo>
                  <a:lnTo>
                    <a:pt x="4356" y="315"/>
                  </a:lnTo>
                  <a:lnTo>
                    <a:pt x="3989" y="158"/>
                  </a:lnTo>
                  <a:lnTo>
                    <a:pt x="3516" y="53"/>
                  </a:lnTo>
                  <a:lnTo>
                    <a:pt x="29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2"/>
            <p:cNvSpPr/>
            <p:nvPr/>
          </p:nvSpPr>
          <p:spPr>
            <a:xfrm>
              <a:off x="1858543" y="3676222"/>
              <a:ext cx="59207" cy="103056"/>
            </a:xfrm>
            <a:custGeom>
              <a:avLst/>
              <a:gdLst/>
              <a:ahLst/>
              <a:cxnLst/>
              <a:rect l="l" t="t" r="r" b="b"/>
              <a:pathLst>
                <a:path w="7296" h="12963" extrusionOk="0">
                  <a:moveTo>
                    <a:pt x="1" y="0"/>
                  </a:moveTo>
                  <a:lnTo>
                    <a:pt x="1" y="8030"/>
                  </a:lnTo>
                  <a:lnTo>
                    <a:pt x="1" y="9447"/>
                  </a:lnTo>
                  <a:lnTo>
                    <a:pt x="106" y="10496"/>
                  </a:lnTo>
                  <a:lnTo>
                    <a:pt x="158" y="10916"/>
                  </a:lnTo>
                  <a:lnTo>
                    <a:pt x="263" y="11283"/>
                  </a:lnTo>
                  <a:lnTo>
                    <a:pt x="421" y="11651"/>
                  </a:lnTo>
                  <a:lnTo>
                    <a:pt x="578" y="11966"/>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6"/>
                  </a:lnTo>
                  <a:lnTo>
                    <a:pt x="5354" y="11546"/>
                  </a:lnTo>
                  <a:lnTo>
                    <a:pt x="5354" y="12700"/>
                  </a:lnTo>
                  <a:lnTo>
                    <a:pt x="7295" y="12700"/>
                  </a:lnTo>
                  <a:lnTo>
                    <a:pt x="7295" y="0"/>
                  </a:lnTo>
                  <a:lnTo>
                    <a:pt x="5301" y="0"/>
                  </a:lnTo>
                  <a:lnTo>
                    <a:pt x="5301" y="8345"/>
                  </a:lnTo>
                  <a:lnTo>
                    <a:pt x="5249" y="9342"/>
                  </a:lnTo>
                  <a:lnTo>
                    <a:pt x="5196" y="9867"/>
                  </a:lnTo>
                  <a:lnTo>
                    <a:pt x="5039" y="10339"/>
                  </a:lnTo>
                  <a:lnTo>
                    <a:pt x="4829" y="10811"/>
                  </a:lnTo>
                  <a:lnTo>
                    <a:pt x="4724" y="10969"/>
                  </a:lnTo>
                  <a:lnTo>
                    <a:pt x="4514" y="11126"/>
                  </a:lnTo>
                  <a:lnTo>
                    <a:pt x="4357" y="11231"/>
                  </a:lnTo>
                  <a:lnTo>
                    <a:pt x="4094" y="11336"/>
                  </a:lnTo>
                  <a:lnTo>
                    <a:pt x="3832" y="11388"/>
                  </a:lnTo>
                  <a:lnTo>
                    <a:pt x="3517" y="11441"/>
                  </a:lnTo>
                  <a:lnTo>
                    <a:pt x="3255" y="11388"/>
                  </a:lnTo>
                  <a:lnTo>
                    <a:pt x="3045" y="11336"/>
                  </a:lnTo>
                  <a:lnTo>
                    <a:pt x="2887" y="11283"/>
                  </a:lnTo>
                  <a:lnTo>
                    <a:pt x="2677" y="11179"/>
                  </a:lnTo>
                  <a:lnTo>
                    <a:pt x="2415" y="10969"/>
                  </a:lnTo>
                  <a:lnTo>
                    <a:pt x="2257" y="10706"/>
                  </a:lnTo>
                  <a:lnTo>
                    <a:pt x="2152" y="10391"/>
                  </a:lnTo>
                  <a:lnTo>
                    <a:pt x="2100" y="10076"/>
                  </a:lnTo>
                  <a:lnTo>
                    <a:pt x="2047" y="9552"/>
                  </a:lnTo>
                  <a:lnTo>
                    <a:pt x="2047" y="8345"/>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2"/>
            <p:cNvSpPr/>
            <p:nvPr/>
          </p:nvSpPr>
          <p:spPr>
            <a:xfrm>
              <a:off x="1934354" y="3674552"/>
              <a:ext cx="57925" cy="104725"/>
            </a:xfrm>
            <a:custGeom>
              <a:avLst/>
              <a:gdLst/>
              <a:ahLst/>
              <a:cxnLst/>
              <a:rect l="l" t="t" r="r" b="b"/>
              <a:pathLst>
                <a:path w="7138" h="13173" extrusionOk="0">
                  <a:moveTo>
                    <a:pt x="3936" y="1575"/>
                  </a:moveTo>
                  <a:lnTo>
                    <a:pt x="4146" y="1627"/>
                  </a:lnTo>
                  <a:lnTo>
                    <a:pt x="4356" y="1732"/>
                  </a:lnTo>
                  <a:lnTo>
                    <a:pt x="4566" y="1837"/>
                  </a:lnTo>
                  <a:lnTo>
                    <a:pt x="4828" y="2100"/>
                  </a:lnTo>
                  <a:lnTo>
                    <a:pt x="4986" y="2415"/>
                  </a:lnTo>
                  <a:lnTo>
                    <a:pt x="5143" y="2782"/>
                  </a:lnTo>
                  <a:lnTo>
                    <a:pt x="5196" y="3149"/>
                  </a:lnTo>
                  <a:lnTo>
                    <a:pt x="5248" y="3779"/>
                  </a:lnTo>
                  <a:lnTo>
                    <a:pt x="5248" y="5353"/>
                  </a:lnTo>
                  <a:lnTo>
                    <a:pt x="2047" y="5353"/>
                  </a:lnTo>
                  <a:lnTo>
                    <a:pt x="2047" y="3464"/>
                  </a:lnTo>
                  <a:lnTo>
                    <a:pt x="2099" y="2992"/>
                  </a:lnTo>
                  <a:lnTo>
                    <a:pt x="2204" y="2624"/>
                  </a:lnTo>
                  <a:lnTo>
                    <a:pt x="2309" y="2310"/>
                  </a:lnTo>
                  <a:lnTo>
                    <a:pt x="2414" y="2100"/>
                  </a:lnTo>
                  <a:lnTo>
                    <a:pt x="2572" y="1942"/>
                  </a:lnTo>
                  <a:lnTo>
                    <a:pt x="2782" y="1785"/>
                  </a:lnTo>
                  <a:lnTo>
                    <a:pt x="2991" y="1680"/>
                  </a:lnTo>
                  <a:lnTo>
                    <a:pt x="3306" y="1575"/>
                  </a:lnTo>
                  <a:close/>
                  <a:moveTo>
                    <a:pt x="3464" y="1"/>
                  </a:moveTo>
                  <a:lnTo>
                    <a:pt x="2886" y="53"/>
                  </a:lnTo>
                  <a:lnTo>
                    <a:pt x="2414" y="158"/>
                  </a:lnTo>
                  <a:lnTo>
                    <a:pt x="1942" y="263"/>
                  </a:lnTo>
                  <a:lnTo>
                    <a:pt x="1574" y="473"/>
                  </a:lnTo>
                  <a:lnTo>
                    <a:pt x="1207" y="683"/>
                  </a:lnTo>
                  <a:lnTo>
                    <a:pt x="945" y="945"/>
                  </a:lnTo>
                  <a:lnTo>
                    <a:pt x="682" y="1260"/>
                  </a:lnTo>
                  <a:lnTo>
                    <a:pt x="525" y="1627"/>
                  </a:lnTo>
                  <a:lnTo>
                    <a:pt x="367" y="1995"/>
                  </a:lnTo>
                  <a:lnTo>
                    <a:pt x="210" y="2362"/>
                  </a:lnTo>
                  <a:lnTo>
                    <a:pt x="53" y="3254"/>
                  </a:lnTo>
                  <a:lnTo>
                    <a:pt x="0" y="4199"/>
                  </a:lnTo>
                  <a:lnTo>
                    <a:pt x="0" y="5248"/>
                  </a:lnTo>
                  <a:lnTo>
                    <a:pt x="0" y="8240"/>
                  </a:lnTo>
                  <a:lnTo>
                    <a:pt x="53" y="9919"/>
                  </a:lnTo>
                  <a:lnTo>
                    <a:pt x="105" y="10391"/>
                  </a:lnTo>
                  <a:lnTo>
                    <a:pt x="158" y="10706"/>
                  </a:lnTo>
                  <a:lnTo>
                    <a:pt x="315" y="11179"/>
                  </a:lnTo>
                  <a:lnTo>
                    <a:pt x="472" y="11546"/>
                  </a:lnTo>
                  <a:lnTo>
                    <a:pt x="630" y="11808"/>
                  </a:lnTo>
                  <a:lnTo>
                    <a:pt x="840" y="12071"/>
                  </a:lnTo>
                  <a:lnTo>
                    <a:pt x="997" y="12281"/>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1"/>
                  </a:lnTo>
                  <a:lnTo>
                    <a:pt x="6140" y="12281"/>
                  </a:lnTo>
                  <a:lnTo>
                    <a:pt x="6403" y="12071"/>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4"/>
                  </a:lnTo>
                  <a:lnTo>
                    <a:pt x="4513" y="11336"/>
                  </a:lnTo>
                  <a:lnTo>
                    <a:pt x="4356" y="11389"/>
                  </a:lnTo>
                  <a:lnTo>
                    <a:pt x="4146" y="11493"/>
                  </a:lnTo>
                  <a:lnTo>
                    <a:pt x="3674" y="11546"/>
                  </a:lnTo>
                  <a:lnTo>
                    <a:pt x="3411" y="11493"/>
                  </a:lnTo>
                  <a:lnTo>
                    <a:pt x="3201" y="11493"/>
                  </a:lnTo>
                  <a:lnTo>
                    <a:pt x="2782" y="11336"/>
                  </a:lnTo>
                  <a:lnTo>
                    <a:pt x="2519" y="11074"/>
                  </a:lnTo>
                  <a:lnTo>
                    <a:pt x="2309" y="10811"/>
                  </a:lnTo>
                  <a:lnTo>
                    <a:pt x="2204" y="10496"/>
                  </a:lnTo>
                  <a:lnTo>
                    <a:pt x="2152" y="10234"/>
                  </a:lnTo>
                  <a:lnTo>
                    <a:pt x="2047" y="9709"/>
                  </a:lnTo>
                  <a:lnTo>
                    <a:pt x="2047" y="8555"/>
                  </a:lnTo>
                  <a:lnTo>
                    <a:pt x="2047" y="6980"/>
                  </a:lnTo>
                  <a:lnTo>
                    <a:pt x="7137" y="6980"/>
                  </a:lnTo>
                  <a:lnTo>
                    <a:pt x="7137" y="3936"/>
                  </a:lnTo>
                  <a:lnTo>
                    <a:pt x="7085" y="3254"/>
                  </a:lnTo>
                  <a:lnTo>
                    <a:pt x="7032" y="2782"/>
                  </a:lnTo>
                  <a:lnTo>
                    <a:pt x="6927" y="2310"/>
                  </a:lnTo>
                  <a:lnTo>
                    <a:pt x="6822" y="1890"/>
                  </a:lnTo>
                  <a:lnTo>
                    <a:pt x="6613" y="1522"/>
                  </a:lnTo>
                  <a:lnTo>
                    <a:pt x="6403" y="1208"/>
                  </a:lnTo>
                  <a:lnTo>
                    <a:pt x="6193" y="945"/>
                  </a:lnTo>
                  <a:lnTo>
                    <a:pt x="5930" y="683"/>
                  </a:lnTo>
                  <a:lnTo>
                    <a:pt x="5668" y="525"/>
                  </a:lnTo>
                  <a:lnTo>
                    <a:pt x="5405" y="368"/>
                  </a:lnTo>
                  <a:lnTo>
                    <a:pt x="4881" y="158"/>
                  </a:lnTo>
                  <a:lnTo>
                    <a:pt x="4303"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2"/>
            <p:cNvSpPr/>
            <p:nvPr/>
          </p:nvSpPr>
          <p:spPr>
            <a:xfrm>
              <a:off x="2054447" y="3674552"/>
              <a:ext cx="58347" cy="104725"/>
            </a:xfrm>
            <a:custGeom>
              <a:avLst/>
              <a:gdLst/>
              <a:ahLst/>
              <a:cxnLst/>
              <a:rect l="l" t="t" r="r" b="b"/>
              <a:pathLst>
                <a:path w="7190" h="13173" extrusionOk="0">
                  <a:moveTo>
                    <a:pt x="3097" y="1"/>
                  </a:moveTo>
                  <a:lnTo>
                    <a:pt x="2519"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1"/>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1"/>
                  </a:lnTo>
                  <a:lnTo>
                    <a:pt x="6298" y="12176"/>
                  </a:lnTo>
                  <a:lnTo>
                    <a:pt x="6560" y="11861"/>
                  </a:lnTo>
                  <a:lnTo>
                    <a:pt x="6718" y="11546"/>
                  </a:lnTo>
                  <a:lnTo>
                    <a:pt x="6875" y="11179"/>
                  </a:lnTo>
                  <a:lnTo>
                    <a:pt x="6980" y="10759"/>
                  </a:lnTo>
                  <a:lnTo>
                    <a:pt x="7137" y="9972"/>
                  </a:lnTo>
                  <a:lnTo>
                    <a:pt x="7190" y="9079"/>
                  </a:lnTo>
                  <a:lnTo>
                    <a:pt x="7190" y="8187"/>
                  </a:lnTo>
                  <a:lnTo>
                    <a:pt x="5248" y="8187"/>
                  </a:lnTo>
                  <a:lnTo>
                    <a:pt x="5248" y="8974"/>
                  </a:lnTo>
                  <a:lnTo>
                    <a:pt x="5248" y="9604"/>
                  </a:lnTo>
                  <a:lnTo>
                    <a:pt x="5143" y="10181"/>
                  </a:lnTo>
                  <a:lnTo>
                    <a:pt x="5038" y="10654"/>
                  </a:lnTo>
                  <a:lnTo>
                    <a:pt x="4828"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5"/>
                  </a:lnTo>
                  <a:lnTo>
                    <a:pt x="5091" y="2362"/>
                  </a:lnTo>
                  <a:lnTo>
                    <a:pt x="5196" y="2834"/>
                  </a:lnTo>
                  <a:lnTo>
                    <a:pt x="5248" y="3412"/>
                  </a:lnTo>
                  <a:lnTo>
                    <a:pt x="5248" y="4829"/>
                  </a:lnTo>
                  <a:lnTo>
                    <a:pt x="7190" y="4829"/>
                  </a:lnTo>
                  <a:lnTo>
                    <a:pt x="7190" y="3884"/>
                  </a:lnTo>
                  <a:lnTo>
                    <a:pt x="7137" y="2992"/>
                  </a:lnTo>
                  <a:lnTo>
                    <a:pt x="7033" y="2205"/>
                  </a:lnTo>
                  <a:lnTo>
                    <a:pt x="6928" y="1837"/>
                  </a:lnTo>
                  <a:lnTo>
                    <a:pt x="6770" y="1470"/>
                  </a:lnTo>
                  <a:lnTo>
                    <a:pt x="6560" y="1155"/>
                  </a:lnTo>
                  <a:lnTo>
                    <a:pt x="6350"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2"/>
            <p:cNvSpPr/>
            <p:nvPr/>
          </p:nvSpPr>
          <p:spPr>
            <a:xfrm>
              <a:off x="2123863" y="3674552"/>
              <a:ext cx="64741" cy="104725"/>
            </a:xfrm>
            <a:custGeom>
              <a:avLst/>
              <a:gdLst/>
              <a:ahLst/>
              <a:cxnLst/>
              <a:rect l="l" t="t" r="r" b="b"/>
              <a:pathLst>
                <a:path w="7978" h="13173" extrusionOk="0">
                  <a:moveTo>
                    <a:pt x="5353" y="5668"/>
                  </a:moveTo>
                  <a:lnTo>
                    <a:pt x="5353" y="8817"/>
                  </a:lnTo>
                  <a:lnTo>
                    <a:pt x="5301" y="9552"/>
                  </a:lnTo>
                  <a:lnTo>
                    <a:pt x="5301" y="9919"/>
                  </a:lnTo>
                  <a:lnTo>
                    <a:pt x="5196" y="10234"/>
                  </a:lnTo>
                  <a:lnTo>
                    <a:pt x="5143" y="10549"/>
                  </a:lnTo>
                  <a:lnTo>
                    <a:pt x="4986" y="10811"/>
                  </a:lnTo>
                  <a:lnTo>
                    <a:pt x="4776" y="11074"/>
                  </a:lnTo>
                  <a:lnTo>
                    <a:pt x="4514" y="11284"/>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4" y="13120"/>
                  </a:lnTo>
                  <a:lnTo>
                    <a:pt x="2887"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57" y="12386"/>
                  </a:lnTo>
                  <a:lnTo>
                    <a:pt x="7452" y="12176"/>
                  </a:lnTo>
                  <a:lnTo>
                    <a:pt x="7400" y="11861"/>
                  </a:lnTo>
                  <a:lnTo>
                    <a:pt x="7400" y="11441"/>
                  </a:lnTo>
                  <a:lnTo>
                    <a:pt x="7348" y="10234"/>
                  </a:lnTo>
                  <a:lnTo>
                    <a:pt x="7348" y="4146"/>
                  </a:lnTo>
                  <a:lnTo>
                    <a:pt x="7348" y="3044"/>
                  </a:lnTo>
                  <a:lnTo>
                    <a:pt x="7295"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2"/>
            <p:cNvSpPr/>
            <p:nvPr/>
          </p:nvSpPr>
          <p:spPr>
            <a:xfrm>
              <a:off x="2201800" y="3674552"/>
              <a:ext cx="59199" cy="102642"/>
            </a:xfrm>
            <a:custGeom>
              <a:avLst/>
              <a:gdLst/>
              <a:ahLst/>
              <a:cxnLst/>
              <a:rect l="l" t="t" r="r" b="b"/>
              <a:pathLst>
                <a:path w="7295" h="12911" extrusionOk="0">
                  <a:moveTo>
                    <a:pt x="4671" y="1"/>
                  </a:moveTo>
                  <a:lnTo>
                    <a:pt x="4094" y="53"/>
                  </a:lnTo>
                  <a:lnTo>
                    <a:pt x="3621" y="158"/>
                  </a:lnTo>
                  <a:lnTo>
                    <a:pt x="3201" y="315"/>
                  </a:lnTo>
                  <a:lnTo>
                    <a:pt x="2887"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2" y="1050"/>
                  </a:lnTo>
                  <a:lnTo>
                    <a:pt x="6665" y="788"/>
                  </a:lnTo>
                  <a:lnTo>
                    <a:pt x="6455" y="578"/>
                  </a:lnTo>
                  <a:lnTo>
                    <a:pt x="6193" y="368"/>
                  </a:lnTo>
                  <a:lnTo>
                    <a:pt x="5878" y="210"/>
                  </a:lnTo>
                  <a:lnTo>
                    <a:pt x="5510"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2"/>
            <p:cNvSpPr/>
            <p:nvPr/>
          </p:nvSpPr>
          <p:spPr>
            <a:xfrm>
              <a:off x="2274193" y="3674552"/>
              <a:ext cx="64741" cy="104725"/>
            </a:xfrm>
            <a:custGeom>
              <a:avLst/>
              <a:gdLst/>
              <a:ahLst/>
              <a:cxnLst/>
              <a:rect l="l" t="t" r="r" b="b"/>
              <a:pathLst>
                <a:path w="7978" h="13173" extrusionOk="0">
                  <a:moveTo>
                    <a:pt x="5354" y="5668"/>
                  </a:moveTo>
                  <a:lnTo>
                    <a:pt x="5354"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2"/>
                  </a:lnTo>
                  <a:lnTo>
                    <a:pt x="2100" y="9289"/>
                  </a:lnTo>
                  <a:lnTo>
                    <a:pt x="2205" y="8817"/>
                  </a:lnTo>
                  <a:lnTo>
                    <a:pt x="2310" y="8450"/>
                  </a:lnTo>
                  <a:lnTo>
                    <a:pt x="2520" y="8135"/>
                  </a:lnTo>
                  <a:lnTo>
                    <a:pt x="2782" y="7820"/>
                  </a:lnTo>
                  <a:lnTo>
                    <a:pt x="3044" y="7558"/>
                  </a:lnTo>
                  <a:lnTo>
                    <a:pt x="3674" y="7033"/>
                  </a:lnTo>
                  <a:lnTo>
                    <a:pt x="4671" y="6298"/>
                  </a:lnTo>
                  <a:lnTo>
                    <a:pt x="5354" y="5668"/>
                  </a:lnTo>
                  <a:close/>
                  <a:moveTo>
                    <a:pt x="3307" y="1"/>
                  </a:moveTo>
                  <a:lnTo>
                    <a:pt x="2835"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5" y="1995"/>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2"/>
                  </a:lnTo>
                  <a:lnTo>
                    <a:pt x="4671" y="4461"/>
                  </a:lnTo>
                  <a:lnTo>
                    <a:pt x="4042" y="4934"/>
                  </a:lnTo>
                  <a:lnTo>
                    <a:pt x="2152" y="6246"/>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6"/>
                  </a:lnTo>
                  <a:lnTo>
                    <a:pt x="945" y="12491"/>
                  </a:lnTo>
                  <a:lnTo>
                    <a:pt x="1313" y="12753"/>
                  </a:lnTo>
                  <a:lnTo>
                    <a:pt x="1680" y="12963"/>
                  </a:lnTo>
                  <a:lnTo>
                    <a:pt x="2047" y="13068"/>
                  </a:lnTo>
                  <a:lnTo>
                    <a:pt x="2415" y="13120"/>
                  </a:lnTo>
                  <a:lnTo>
                    <a:pt x="2835" y="13173"/>
                  </a:lnTo>
                  <a:lnTo>
                    <a:pt x="3464" y="13120"/>
                  </a:lnTo>
                  <a:lnTo>
                    <a:pt x="3937" y="12963"/>
                  </a:lnTo>
                  <a:lnTo>
                    <a:pt x="4356" y="12753"/>
                  </a:lnTo>
                  <a:lnTo>
                    <a:pt x="4724" y="12491"/>
                  </a:lnTo>
                  <a:lnTo>
                    <a:pt x="4986" y="12176"/>
                  </a:lnTo>
                  <a:lnTo>
                    <a:pt x="5196" y="11913"/>
                  </a:lnTo>
                  <a:lnTo>
                    <a:pt x="5458" y="11389"/>
                  </a:lnTo>
                  <a:lnTo>
                    <a:pt x="5458" y="12910"/>
                  </a:lnTo>
                  <a:lnTo>
                    <a:pt x="7977" y="12910"/>
                  </a:lnTo>
                  <a:lnTo>
                    <a:pt x="7768" y="12753"/>
                  </a:lnTo>
                  <a:lnTo>
                    <a:pt x="7663"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2"/>
            <p:cNvSpPr/>
            <p:nvPr/>
          </p:nvSpPr>
          <p:spPr>
            <a:xfrm>
              <a:off x="2350426" y="3634921"/>
              <a:ext cx="60903" cy="144356"/>
            </a:xfrm>
            <a:custGeom>
              <a:avLst/>
              <a:gdLst/>
              <a:ahLst/>
              <a:cxnLst/>
              <a:rect l="l" t="t" r="r" b="b"/>
              <a:pathLst>
                <a:path w="7505" h="18158" extrusionOk="0">
                  <a:moveTo>
                    <a:pt x="3726" y="6560"/>
                  </a:moveTo>
                  <a:lnTo>
                    <a:pt x="4041" y="6612"/>
                  </a:lnTo>
                  <a:lnTo>
                    <a:pt x="4304" y="6665"/>
                  </a:lnTo>
                  <a:lnTo>
                    <a:pt x="4566" y="6770"/>
                  </a:lnTo>
                  <a:lnTo>
                    <a:pt x="4776" y="6927"/>
                  </a:lnTo>
                  <a:lnTo>
                    <a:pt x="4933" y="7137"/>
                  </a:lnTo>
                  <a:lnTo>
                    <a:pt x="5091" y="7347"/>
                  </a:lnTo>
                  <a:lnTo>
                    <a:pt x="5196" y="7662"/>
                  </a:lnTo>
                  <a:lnTo>
                    <a:pt x="5301" y="7977"/>
                  </a:lnTo>
                  <a:lnTo>
                    <a:pt x="5458" y="8659"/>
                  </a:lnTo>
                  <a:lnTo>
                    <a:pt x="5511" y="9551"/>
                  </a:lnTo>
                  <a:lnTo>
                    <a:pt x="5511" y="10496"/>
                  </a:lnTo>
                  <a:lnTo>
                    <a:pt x="5511" y="11598"/>
                  </a:lnTo>
                  <a:lnTo>
                    <a:pt x="5458" y="13750"/>
                  </a:lnTo>
                  <a:lnTo>
                    <a:pt x="5353" y="14589"/>
                  </a:lnTo>
                  <a:lnTo>
                    <a:pt x="5248" y="15271"/>
                  </a:lnTo>
                  <a:lnTo>
                    <a:pt x="5143" y="15586"/>
                  </a:lnTo>
                  <a:lnTo>
                    <a:pt x="5038" y="15849"/>
                  </a:lnTo>
                  <a:lnTo>
                    <a:pt x="4881" y="16059"/>
                  </a:lnTo>
                  <a:lnTo>
                    <a:pt x="4724" y="16216"/>
                  </a:lnTo>
                  <a:lnTo>
                    <a:pt x="4514" y="16374"/>
                  </a:lnTo>
                  <a:lnTo>
                    <a:pt x="4304" y="16478"/>
                  </a:lnTo>
                  <a:lnTo>
                    <a:pt x="4041" y="16531"/>
                  </a:lnTo>
                  <a:lnTo>
                    <a:pt x="3464" y="16531"/>
                  </a:lnTo>
                  <a:lnTo>
                    <a:pt x="3202" y="16478"/>
                  </a:lnTo>
                  <a:lnTo>
                    <a:pt x="2992" y="16426"/>
                  </a:lnTo>
                  <a:lnTo>
                    <a:pt x="2834" y="16321"/>
                  </a:lnTo>
                  <a:lnTo>
                    <a:pt x="2572" y="16059"/>
                  </a:lnTo>
                  <a:lnTo>
                    <a:pt x="2362" y="15744"/>
                  </a:lnTo>
                  <a:lnTo>
                    <a:pt x="2257" y="15429"/>
                  </a:lnTo>
                  <a:lnTo>
                    <a:pt x="2152" y="15114"/>
                  </a:lnTo>
                  <a:lnTo>
                    <a:pt x="2100" y="14589"/>
                  </a:lnTo>
                  <a:lnTo>
                    <a:pt x="2047" y="13487"/>
                  </a:lnTo>
                  <a:lnTo>
                    <a:pt x="2047" y="12595"/>
                  </a:lnTo>
                  <a:lnTo>
                    <a:pt x="2047" y="10601"/>
                  </a:lnTo>
                  <a:lnTo>
                    <a:pt x="2100" y="9131"/>
                  </a:lnTo>
                  <a:lnTo>
                    <a:pt x="2152" y="8292"/>
                  </a:lnTo>
                  <a:lnTo>
                    <a:pt x="2205" y="7872"/>
                  </a:lnTo>
                  <a:lnTo>
                    <a:pt x="2362" y="7505"/>
                  </a:lnTo>
                  <a:lnTo>
                    <a:pt x="2572" y="7137"/>
                  </a:lnTo>
                  <a:lnTo>
                    <a:pt x="2677" y="6980"/>
                  </a:lnTo>
                  <a:lnTo>
                    <a:pt x="2834" y="6822"/>
                  </a:lnTo>
                  <a:lnTo>
                    <a:pt x="2992" y="6717"/>
                  </a:lnTo>
                  <a:lnTo>
                    <a:pt x="3202" y="6665"/>
                  </a:lnTo>
                  <a:lnTo>
                    <a:pt x="3464" y="6612"/>
                  </a:lnTo>
                  <a:lnTo>
                    <a:pt x="3726" y="6560"/>
                  </a:lnTo>
                  <a:close/>
                  <a:moveTo>
                    <a:pt x="5458" y="0"/>
                  </a:moveTo>
                  <a:lnTo>
                    <a:pt x="5458" y="6245"/>
                  </a:lnTo>
                  <a:lnTo>
                    <a:pt x="5143" y="5825"/>
                  </a:lnTo>
                  <a:lnTo>
                    <a:pt x="4933" y="5615"/>
                  </a:lnTo>
                  <a:lnTo>
                    <a:pt x="4671" y="5405"/>
                  </a:lnTo>
                  <a:lnTo>
                    <a:pt x="4356" y="5248"/>
                  </a:lnTo>
                  <a:lnTo>
                    <a:pt x="3989" y="5090"/>
                  </a:lnTo>
                  <a:lnTo>
                    <a:pt x="3517" y="5038"/>
                  </a:lnTo>
                  <a:lnTo>
                    <a:pt x="3044" y="4986"/>
                  </a:lnTo>
                  <a:lnTo>
                    <a:pt x="2519" y="5038"/>
                  </a:lnTo>
                  <a:lnTo>
                    <a:pt x="2047" y="5143"/>
                  </a:lnTo>
                  <a:lnTo>
                    <a:pt x="1627" y="5353"/>
                  </a:lnTo>
                  <a:lnTo>
                    <a:pt x="1260" y="5563"/>
                  </a:lnTo>
                  <a:lnTo>
                    <a:pt x="945" y="5878"/>
                  </a:lnTo>
                  <a:lnTo>
                    <a:pt x="683" y="6245"/>
                  </a:lnTo>
                  <a:lnTo>
                    <a:pt x="473" y="6665"/>
                  </a:lnTo>
                  <a:lnTo>
                    <a:pt x="315" y="7085"/>
                  </a:lnTo>
                  <a:lnTo>
                    <a:pt x="210" y="7505"/>
                  </a:lnTo>
                  <a:lnTo>
                    <a:pt x="158" y="8029"/>
                  </a:lnTo>
                  <a:lnTo>
                    <a:pt x="53" y="9289"/>
                  </a:lnTo>
                  <a:lnTo>
                    <a:pt x="0" y="10548"/>
                  </a:lnTo>
                  <a:lnTo>
                    <a:pt x="0" y="11650"/>
                  </a:lnTo>
                  <a:lnTo>
                    <a:pt x="0" y="12962"/>
                  </a:lnTo>
                  <a:lnTo>
                    <a:pt x="53" y="14117"/>
                  </a:lnTo>
                  <a:lnTo>
                    <a:pt x="158" y="15166"/>
                  </a:lnTo>
                  <a:lnTo>
                    <a:pt x="315" y="16006"/>
                  </a:lnTo>
                  <a:lnTo>
                    <a:pt x="420" y="16426"/>
                  </a:lnTo>
                  <a:lnTo>
                    <a:pt x="578" y="16741"/>
                  </a:lnTo>
                  <a:lnTo>
                    <a:pt x="735" y="17056"/>
                  </a:lnTo>
                  <a:lnTo>
                    <a:pt x="945" y="17318"/>
                  </a:lnTo>
                  <a:lnTo>
                    <a:pt x="1207" y="17581"/>
                  </a:lnTo>
                  <a:lnTo>
                    <a:pt x="1470" y="17738"/>
                  </a:lnTo>
                  <a:lnTo>
                    <a:pt x="1785" y="17895"/>
                  </a:lnTo>
                  <a:lnTo>
                    <a:pt x="2152" y="18053"/>
                  </a:lnTo>
                  <a:lnTo>
                    <a:pt x="2519" y="18105"/>
                  </a:lnTo>
                  <a:lnTo>
                    <a:pt x="2939" y="18158"/>
                  </a:lnTo>
                  <a:lnTo>
                    <a:pt x="3517" y="18105"/>
                  </a:lnTo>
                  <a:lnTo>
                    <a:pt x="4041" y="17948"/>
                  </a:lnTo>
                  <a:lnTo>
                    <a:pt x="4461" y="17790"/>
                  </a:lnTo>
                  <a:lnTo>
                    <a:pt x="4829" y="17528"/>
                  </a:lnTo>
                  <a:lnTo>
                    <a:pt x="5091" y="17266"/>
                  </a:lnTo>
                  <a:lnTo>
                    <a:pt x="5301" y="17003"/>
                  </a:lnTo>
                  <a:lnTo>
                    <a:pt x="5616" y="16583"/>
                  </a:lnTo>
                  <a:lnTo>
                    <a:pt x="5616" y="17895"/>
                  </a:lnTo>
                  <a:lnTo>
                    <a:pt x="7505" y="17895"/>
                  </a:lnTo>
                  <a:lnTo>
                    <a:pt x="7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2"/>
            <p:cNvSpPr/>
            <p:nvPr/>
          </p:nvSpPr>
          <p:spPr>
            <a:xfrm>
              <a:off x="242963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2"/>
            <p:cNvSpPr/>
            <p:nvPr/>
          </p:nvSpPr>
          <p:spPr>
            <a:xfrm>
              <a:off x="2462429" y="3674552"/>
              <a:ext cx="57925" cy="104725"/>
            </a:xfrm>
            <a:custGeom>
              <a:avLst/>
              <a:gdLst/>
              <a:ahLst/>
              <a:cxnLst/>
              <a:rect l="l" t="t" r="r" b="b"/>
              <a:pathLst>
                <a:path w="7138" h="13173" extrusionOk="0">
                  <a:moveTo>
                    <a:pt x="3936" y="1575"/>
                  </a:moveTo>
                  <a:lnTo>
                    <a:pt x="4146" y="1627"/>
                  </a:lnTo>
                  <a:lnTo>
                    <a:pt x="4356" y="1732"/>
                  </a:lnTo>
                  <a:lnTo>
                    <a:pt x="4566" y="1837"/>
                  </a:lnTo>
                  <a:lnTo>
                    <a:pt x="4829" y="2100"/>
                  </a:lnTo>
                  <a:lnTo>
                    <a:pt x="4986" y="2415"/>
                  </a:lnTo>
                  <a:lnTo>
                    <a:pt x="5143" y="2782"/>
                  </a:lnTo>
                  <a:lnTo>
                    <a:pt x="5196" y="3149"/>
                  </a:lnTo>
                  <a:lnTo>
                    <a:pt x="5248" y="3779"/>
                  </a:lnTo>
                  <a:lnTo>
                    <a:pt x="5248" y="5353"/>
                  </a:lnTo>
                  <a:lnTo>
                    <a:pt x="2047" y="5353"/>
                  </a:lnTo>
                  <a:lnTo>
                    <a:pt x="2047" y="3464"/>
                  </a:lnTo>
                  <a:lnTo>
                    <a:pt x="2100" y="2992"/>
                  </a:lnTo>
                  <a:lnTo>
                    <a:pt x="2205" y="2624"/>
                  </a:lnTo>
                  <a:lnTo>
                    <a:pt x="2310" y="2310"/>
                  </a:lnTo>
                  <a:lnTo>
                    <a:pt x="2415" y="2100"/>
                  </a:lnTo>
                  <a:lnTo>
                    <a:pt x="2572" y="1942"/>
                  </a:lnTo>
                  <a:lnTo>
                    <a:pt x="2782" y="1785"/>
                  </a:lnTo>
                  <a:lnTo>
                    <a:pt x="2992" y="1680"/>
                  </a:lnTo>
                  <a:lnTo>
                    <a:pt x="3307" y="1575"/>
                  </a:lnTo>
                  <a:close/>
                  <a:moveTo>
                    <a:pt x="3464" y="1"/>
                  </a:moveTo>
                  <a:lnTo>
                    <a:pt x="2887" y="53"/>
                  </a:lnTo>
                  <a:lnTo>
                    <a:pt x="2415" y="158"/>
                  </a:lnTo>
                  <a:lnTo>
                    <a:pt x="1942" y="263"/>
                  </a:lnTo>
                  <a:lnTo>
                    <a:pt x="1575" y="473"/>
                  </a:lnTo>
                  <a:lnTo>
                    <a:pt x="1208" y="683"/>
                  </a:lnTo>
                  <a:lnTo>
                    <a:pt x="945" y="945"/>
                  </a:lnTo>
                  <a:lnTo>
                    <a:pt x="683" y="1260"/>
                  </a:lnTo>
                  <a:lnTo>
                    <a:pt x="525" y="1627"/>
                  </a:lnTo>
                  <a:lnTo>
                    <a:pt x="368" y="1995"/>
                  </a:lnTo>
                  <a:lnTo>
                    <a:pt x="210" y="2362"/>
                  </a:lnTo>
                  <a:lnTo>
                    <a:pt x="53" y="3254"/>
                  </a:lnTo>
                  <a:lnTo>
                    <a:pt x="1" y="4199"/>
                  </a:lnTo>
                  <a:lnTo>
                    <a:pt x="1" y="5248"/>
                  </a:lnTo>
                  <a:lnTo>
                    <a:pt x="1" y="8240"/>
                  </a:lnTo>
                  <a:lnTo>
                    <a:pt x="53" y="9919"/>
                  </a:lnTo>
                  <a:lnTo>
                    <a:pt x="105" y="10391"/>
                  </a:lnTo>
                  <a:lnTo>
                    <a:pt x="158" y="10706"/>
                  </a:lnTo>
                  <a:lnTo>
                    <a:pt x="315" y="11179"/>
                  </a:lnTo>
                  <a:lnTo>
                    <a:pt x="473" y="11546"/>
                  </a:lnTo>
                  <a:lnTo>
                    <a:pt x="630" y="11808"/>
                  </a:lnTo>
                  <a:lnTo>
                    <a:pt x="788" y="12071"/>
                  </a:lnTo>
                  <a:lnTo>
                    <a:pt x="998" y="12281"/>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1"/>
                  </a:lnTo>
                  <a:lnTo>
                    <a:pt x="6141" y="12281"/>
                  </a:lnTo>
                  <a:lnTo>
                    <a:pt x="6403" y="12071"/>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4"/>
                  </a:lnTo>
                  <a:lnTo>
                    <a:pt x="4514" y="11336"/>
                  </a:lnTo>
                  <a:lnTo>
                    <a:pt x="4356" y="11389"/>
                  </a:lnTo>
                  <a:lnTo>
                    <a:pt x="4146" y="11493"/>
                  </a:lnTo>
                  <a:lnTo>
                    <a:pt x="3674" y="11546"/>
                  </a:lnTo>
                  <a:lnTo>
                    <a:pt x="3412" y="11493"/>
                  </a:lnTo>
                  <a:lnTo>
                    <a:pt x="3202" y="11493"/>
                  </a:lnTo>
                  <a:lnTo>
                    <a:pt x="2782" y="11336"/>
                  </a:lnTo>
                  <a:lnTo>
                    <a:pt x="2520" y="11074"/>
                  </a:lnTo>
                  <a:lnTo>
                    <a:pt x="2310" y="10811"/>
                  </a:lnTo>
                  <a:lnTo>
                    <a:pt x="2205" y="10496"/>
                  </a:lnTo>
                  <a:lnTo>
                    <a:pt x="2152" y="10234"/>
                  </a:lnTo>
                  <a:lnTo>
                    <a:pt x="2047" y="9709"/>
                  </a:lnTo>
                  <a:lnTo>
                    <a:pt x="2047" y="8555"/>
                  </a:lnTo>
                  <a:lnTo>
                    <a:pt x="2047" y="6980"/>
                  </a:lnTo>
                  <a:lnTo>
                    <a:pt x="7138" y="6980"/>
                  </a:lnTo>
                  <a:lnTo>
                    <a:pt x="7138" y="3936"/>
                  </a:lnTo>
                  <a:lnTo>
                    <a:pt x="7085" y="3254"/>
                  </a:lnTo>
                  <a:lnTo>
                    <a:pt x="7033" y="2782"/>
                  </a:lnTo>
                  <a:lnTo>
                    <a:pt x="6928" y="2310"/>
                  </a:lnTo>
                  <a:lnTo>
                    <a:pt x="6823" y="1890"/>
                  </a:lnTo>
                  <a:lnTo>
                    <a:pt x="6613" y="1522"/>
                  </a:lnTo>
                  <a:lnTo>
                    <a:pt x="6403" y="1208"/>
                  </a:lnTo>
                  <a:lnTo>
                    <a:pt x="6193" y="945"/>
                  </a:lnTo>
                  <a:lnTo>
                    <a:pt x="5931" y="683"/>
                  </a:lnTo>
                  <a:lnTo>
                    <a:pt x="5668" y="525"/>
                  </a:lnTo>
                  <a:lnTo>
                    <a:pt x="5406" y="368"/>
                  </a:lnTo>
                  <a:lnTo>
                    <a:pt x="4881" y="158"/>
                  </a:lnTo>
                  <a:lnTo>
                    <a:pt x="4304"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2"/>
            <p:cNvSpPr/>
            <p:nvPr/>
          </p:nvSpPr>
          <p:spPr>
            <a:xfrm>
              <a:off x="2536957" y="3674552"/>
              <a:ext cx="59199" cy="102642"/>
            </a:xfrm>
            <a:custGeom>
              <a:avLst/>
              <a:gdLst/>
              <a:ahLst/>
              <a:cxnLst/>
              <a:rect l="l" t="t" r="r" b="b"/>
              <a:pathLst>
                <a:path w="7295" h="12911" extrusionOk="0">
                  <a:moveTo>
                    <a:pt x="4619" y="1"/>
                  </a:moveTo>
                  <a:lnTo>
                    <a:pt x="4094" y="53"/>
                  </a:lnTo>
                  <a:lnTo>
                    <a:pt x="3621" y="158"/>
                  </a:lnTo>
                  <a:lnTo>
                    <a:pt x="3202" y="315"/>
                  </a:lnTo>
                  <a:lnTo>
                    <a:pt x="2834" y="525"/>
                  </a:lnTo>
                  <a:lnTo>
                    <a:pt x="2519" y="735"/>
                  </a:lnTo>
                  <a:lnTo>
                    <a:pt x="2309" y="998"/>
                  </a:lnTo>
                  <a:lnTo>
                    <a:pt x="1942" y="1417"/>
                  </a:lnTo>
                  <a:lnTo>
                    <a:pt x="1942"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100"/>
                  </a:lnTo>
                  <a:lnTo>
                    <a:pt x="5038" y="2415"/>
                  </a:lnTo>
                  <a:lnTo>
                    <a:pt x="5143" y="2887"/>
                  </a:lnTo>
                  <a:lnTo>
                    <a:pt x="5196" y="3412"/>
                  </a:lnTo>
                  <a:lnTo>
                    <a:pt x="5196" y="4619"/>
                  </a:lnTo>
                  <a:lnTo>
                    <a:pt x="5196" y="12910"/>
                  </a:lnTo>
                  <a:lnTo>
                    <a:pt x="7295" y="12910"/>
                  </a:lnTo>
                  <a:lnTo>
                    <a:pt x="7295" y="3989"/>
                  </a:lnTo>
                  <a:lnTo>
                    <a:pt x="7295" y="3307"/>
                  </a:lnTo>
                  <a:lnTo>
                    <a:pt x="7243" y="2624"/>
                  </a:lnTo>
                  <a:lnTo>
                    <a:pt x="7138" y="1942"/>
                  </a:lnTo>
                  <a:lnTo>
                    <a:pt x="7033" y="1627"/>
                  </a:lnTo>
                  <a:lnTo>
                    <a:pt x="6928" y="1313"/>
                  </a:lnTo>
                  <a:lnTo>
                    <a:pt x="6823" y="1050"/>
                  </a:lnTo>
                  <a:lnTo>
                    <a:pt x="6613" y="788"/>
                  </a:lnTo>
                  <a:lnTo>
                    <a:pt x="6403" y="578"/>
                  </a:lnTo>
                  <a:lnTo>
                    <a:pt x="6140"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2"/>
            <p:cNvSpPr/>
            <p:nvPr/>
          </p:nvSpPr>
          <p:spPr>
            <a:xfrm>
              <a:off x="840719" y="3837678"/>
              <a:ext cx="69424" cy="146868"/>
            </a:xfrm>
            <a:custGeom>
              <a:avLst/>
              <a:gdLst/>
              <a:ahLst/>
              <a:cxnLst/>
              <a:rect l="l" t="t" r="r" b="b"/>
              <a:pathLst>
                <a:path w="8555" h="18474" extrusionOk="0">
                  <a:moveTo>
                    <a:pt x="4513" y="1"/>
                  </a:moveTo>
                  <a:lnTo>
                    <a:pt x="3884" y="53"/>
                  </a:lnTo>
                  <a:lnTo>
                    <a:pt x="3306" y="106"/>
                  </a:lnTo>
                  <a:lnTo>
                    <a:pt x="2782" y="263"/>
                  </a:lnTo>
                  <a:lnTo>
                    <a:pt x="2309" y="421"/>
                  </a:lnTo>
                  <a:lnTo>
                    <a:pt x="1942" y="631"/>
                  </a:lnTo>
                  <a:lnTo>
                    <a:pt x="1575" y="893"/>
                  </a:lnTo>
                  <a:lnTo>
                    <a:pt x="1312" y="1155"/>
                  </a:lnTo>
                  <a:lnTo>
                    <a:pt x="1050" y="1418"/>
                  </a:lnTo>
                  <a:lnTo>
                    <a:pt x="840" y="1680"/>
                  </a:lnTo>
                  <a:lnTo>
                    <a:pt x="682" y="1995"/>
                  </a:lnTo>
                  <a:lnTo>
                    <a:pt x="420" y="2520"/>
                  </a:lnTo>
                  <a:lnTo>
                    <a:pt x="315" y="3045"/>
                  </a:lnTo>
                  <a:lnTo>
                    <a:pt x="210" y="3412"/>
                  </a:lnTo>
                  <a:lnTo>
                    <a:pt x="158" y="3989"/>
                  </a:lnTo>
                  <a:lnTo>
                    <a:pt x="53" y="4934"/>
                  </a:lnTo>
                  <a:lnTo>
                    <a:pt x="53" y="6613"/>
                  </a:lnTo>
                  <a:lnTo>
                    <a:pt x="0" y="9447"/>
                  </a:lnTo>
                  <a:lnTo>
                    <a:pt x="53" y="12176"/>
                  </a:lnTo>
                  <a:lnTo>
                    <a:pt x="105" y="13803"/>
                  </a:lnTo>
                  <a:lnTo>
                    <a:pt x="158" y="14695"/>
                  </a:lnTo>
                  <a:lnTo>
                    <a:pt x="210" y="15220"/>
                  </a:lnTo>
                  <a:lnTo>
                    <a:pt x="368" y="15797"/>
                  </a:lnTo>
                  <a:lnTo>
                    <a:pt x="577" y="16427"/>
                  </a:lnTo>
                  <a:lnTo>
                    <a:pt x="892" y="16952"/>
                  </a:lnTo>
                  <a:lnTo>
                    <a:pt x="1102" y="17214"/>
                  </a:lnTo>
                  <a:lnTo>
                    <a:pt x="1365" y="17476"/>
                  </a:lnTo>
                  <a:lnTo>
                    <a:pt x="1627" y="17686"/>
                  </a:lnTo>
                  <a:lnTo>
                    <a:pt x="1889" y="17896"/>
                  </a:lnTo>
                  <a:lnTo>
                    <a:pt x="2204" y="18054"/>
                  </a:lnTo>
                  <a:lnTo>
                    <a:pt x="2572" y="18211"/>
                  </a:lnTo>
                  <a:lnTo>
                    <a:pt x="2939" y="18316"/>
                  </a:lnTo>
                  <a:lnTo>
                    <a:pt x="3411" y="18421"/>
                  </a:lnTo>
                  <a:lnTo>
                    <a:pt x="3831" y="18474"/>
                  </a:lnTo>
                  <a:lnTo>
                    <a:pt x="4933" y="18474"/>
                  </a:lnTo>
                  <a:lnTo>
                    <a:pt x="5458" y="18421"/>
                  </a:lnTo>
                  <a:lnTo>
                    <a:pt x="5878" y="18316"/>
                  </a:lnTo>
                  <a:lnTo>
                    <a:pt x="6298" y="18159"/>
                  </a:lnTo>
                  <a:lnTo>
                    <a:pt x="6665" y="18054"/>
                  </a:lnTo>
                  <a:lnTo>
                    <a:pt x="6980" y="17844"/>
                  </a:lnTo>
                  <a:lnTo>
                    <a:pt x="7242" y="17634"/>
                  </a:lnTo>
                  <a:lnTo>
                    <a:pt x="7505" y="17424"/>
                  </a:lnTo>
                  <a:lnTo>
                    <a:pt x="7662" y="17214"/>
                  </a:lnTo>
                  <a:lnTo>
                    <a:pt x="7872" y="17004"/>
                  </a:lnTo>
                  <a:lnTo>
                    <a:pt x="8082" y="16532"/>
                  </a:lnTo>
                  <a:lnTo>
                    <a:pt x="8292" y="16060"/>
                  </a:lnTo>
                  <a:lnTo>
                    <a:pt x="8397" y="15640"/>
                  </a:lnTo>
                  <a:lnTo>
                    <a:pt x="8449" y="15115"/>
                  </a:lnTo>
                  <a:lnTo>
                    <a:pt x="8502" y="14433"/>
                  </a:lnTo>
                  <a:lnTo>
                    <a:pt x="8554" y="11914"/>
                  </a:lnTo>
                  <a:lnTo>
                    <a:pt x="6455" y="11914"/>
                  </a:lnTo>
                  <a:lnTo>
                    <a:pt x="6455" y="14013"/>
                  </a:lnTo>
                  <a:lnTo>
                    <a:pt x="6455" y="14538"/>
                  </a:lnTo>
                  <a:lnTo>
                    <a:pt x="6350" y="14905"/>
                  </a:lnTo>
                  <a:lnTo>
                    <a:pt x="6245" y="15325"/>
                  </a:lnTo>
                  <a:lnTo>
                    <a:pt x="6140" y="15587"/>
                  </a:lnTo>
                  <a:lnTo>
                    <a:pt x="5983" y="15850"/>
                  </a:lnTo>
                  <a:lnTo>
                    <a:pt x="5773" y="16164"/>
                  </a:lnTo>
                  <a:lnTo>
                    <a:pt x="5406" y="16374"/>
                  </a:lnTo>
                  <a:lnTo>
                    <a:pt x="4986" y="16532"/>
                  </a:lnTo>
                  <a:lnTo>
                    <a:pt x="4776" y="16584"/>
                  </a:lnTo>
                  <a:lnTo>
                    <a:pt x="4146" y="16584"/>
                  </a:lnTo>
                  <a:lnTo>
                    <a:pt x="3884" y="16532"/>
                  </a:lnTo>
                  <a:lnTo>
                    <a:pt x="3411" y="16374"/>
                  </a:lnTo>
                  <a:lnTo>
                    <a:pt x="3044" y="16164"/>
                  </a:lnTo>
                  <a:lnTo>
                    <a:pt x="2782" y="15902"/>
                  </a:lnTo>
                  <a:lnTo>
                    <a:pt x="2624" y="15587"/>
                  </a:lnTo>
                  <a:lnTo>
                    <a:pt x="2519" y="15325"/>
                  </a:lnTo>
                  <a:lnTo>
                    <a:pt x="2362" y="14905"/>
                  </a:lnTo>
                  <a:lnTo>
                    <a:pt x="2309" y="13908"/>
                  </a:lnTo>
                  <a:lnTo>
                    <a:pt x="2257" y="12333"/>
                  </a:lnTo>
                  <a:lnTo>
                    <a:pt x="2257" y="9500"/>
                  </a:lnTo>
                  <a:lnTo>
                    <a:pt x="2257" y="6771"/>
                  </a:lnTo>
                  <a:lnTo>
                    <a:pt x="2309" y="5301"/>
                  </a:lnTo>
                  <a:lnTo>
                    <a:pt x="2362" y="4094"/>
                  </a:lnTo>
                  <a:lnTo>
                    <a:pt x="2467" y="3465"/>
                  </a:lnTo>
                  <a:lnTo>
                    <a:pt x="2572" y="3097"/>
                  </a:lnTo>
                  <a:lnTo>
                    <a:pt x="2782" y="2730"/>
                  </a:lnTo>
                  <a:lnTo>
                    <a:pt x="3044" y="2415"/>
                  </a:lnTo>
                  <a:lnTo>
                    <a:pt x="3201" y="2257"/>
                  </a:lnTo>
                  <a:lnTo>
                    <a:pt x="3411" y="2153"/>
                  </a:lnTo>
                  <a:lnTo>
                    <a:pt x="3621" y="2048"/>
                  </a:lnTo>
                  <a:lnTo>
                    <a:pt x="3884" y="1943"/>
                  </a:lnTo>
                  <a:lnTo>
                    <a:pt x="4199" y="1890"/>
                  </a:lnTo>
                  <a:lnTo>
                    <a:pt x="4828" y="1890"/>
                  </a:lnTo>
                  <a:lnTo>
                    <a:pt x="5143" y="1943"/>
                  </a:lnTo>
                  <a:lnTo>
                    <a:pt x="5353" y="2048"/>
                  </a:lnTo>
                  <a:lnTo>
                    <a:pt x="5563" y="2153"/>
                  </a:lnTo>
                  <a:lnTo>
                    <a:pt x="5773" y="2257"/>
                  </a:lnTo>
                  <a:lnTo>
                    <a:pt x="5930" y="2415"/>
                  </a:lnTo>
                  <a:lnTo>
                    <a:pt x="6140" y="2782"/>
                  </a:lnTo>
                  <a:lnTo>
                    <a:pt x="6245" y="3202"/>
                  </a:lnTo>
                  <a:lnTo>
                    <a:pt x="6350" y="3674"/>
                  </a:lnTo>
                  <a:lnTo>
                    <a:pt x="6350" y="4567"/>
                  </a:lnTo>
                  <a:lnTo>
                    <a:pt x="6350" y="5931"/>
                  </a:lnTo>
                  <a:lnTo>
                    <a:pt x="8449" y="5931"/>
                  </a:lnTo>
                  <a:lnTo>
                    <a:pt x="8449" y="4934"/>
                  </a:lnTo>
                  <a:lnTo>
                    <a:pt x="8449" y="4042"/>
                  </a:lnTo>
                  <a:lnTo>
                    <a:pt x="8397" y="3307"/>
                  </a:lnTo>
                  <a:lnTo>
                    <a:pt x="8292" y="2625"/>
                  </a:lnTo>
                  <a:lnTo>
                    <a:pt x="8187" y="2257"/>
                  </a:lnTo>
                  <a:lnTo>
                    <a:pt x="8030" y="1943"/>
                  </a:lnTo>
                  <a:lnTo>
                    <a:pt x="7872" y="1628"/>
                  </a:lnTo>
                  <a:lnTo>
                    <a:pt x="7715" y="1365"/>
                  </a:lnTo>
                  <a:lnTo>
                    <a:pt x="7505" y="1155"/>
                  </a:lnTo>
                  <a:lnTo>
                    <a:pt x="7295" y="946"/>
                  </a:lnTo>
                  <a:lnTo>
                    <a:pt x="6770" y="578"/>
                  </a:lnTo>
                  <a:lnTo>
                    <a:pt x="6245" y="316"/>
                  </a:lnTo>
                  <a:lnTo>
                    <a:pt x="5668" y="158"/>
                  </a:lnTo>
                  <a:lnTo>
                    <a:pt x="5091" y="53"/>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2"/>
            <p:cNvSpPr/>
            <p:nvPr/>
          </p:nvSpPr>
          <p:spPr>
            <a:xfrm>
              <a:off x="922056" y="3879821"/>
              <a:ext cx="64319" cy="104725"/>
            </a:xfrm>
            <a:custGeom>
              <a:avLst/>
              <a:gdLst/>
              <a:ahLst/>
              <a:cxnLst/>
              <a:rect l="l" t="t" r="r" b="b"/>
              <a:pathLst>
                <a:path w="7926" h="13173" extrusionOk="0">
                  <a:moveTo>
                    <a:pt x="5301" y="5668"/>
                  </a:moveTo>
                  <a:lnTo>
                    <a:pt x="5301" y="8817"/>
                  </a:lnTo>
                  <a:lnTo>
                    <a:pt x="5301" y="9551"/>
                  </a:lnTo>
                  <a:lnTo>
                    <a:pt x="5249" y="9919"/>
                  </a:lnTo>
                  <a:lnTo>
                    <a:pt x="5196" y="10234"/>
                  </a:lnTo>
                  <a:lnTo>
                    <a:pt x="5091" y="10549"/>
                  </a:lnTo>
                  <a:lnTo>
                    <a:pt x="4934" y="10811"/>
                  </a:lnTo>
                  <a:lnTo>
                    <a:pt x="4776" y="11073"/>
                  </a:lnTo>
                  <a:lnTo>
                    <a:pt x="4514" y="11283"/>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1"/>
                  </a:lnTo>
                  <a:lnTo>
                    <a:pt x="2047" y="9289"/>
                  </a:lnTo>
                  <a:lnTo>
                    <a:pt x="2152" y="8817"/>
                  </a:lnTo>
                  <a:lnTo>
                    <a:pt x="2310" y="8449"/>
                  </a:lnTo>
                  <a:lnTo>
                    <a:pt x="2520" y="8135"/>
                  </a:lnTo>
                  <a:lnTo>
                    <a:pt x="2730" y="7820"/>
                  </a:lnTo>
                  <a:lnTo>
                    <a:pt x="2992" y="7557"/>
                  </a:lnTo>
                  <a:lnTo>
                    <a:pt x="3622" y="7032"/>
                  </a:lnTo>
                  <a:lnTo>
                    <a:pt x="4619" y="6298"/>
                  </a:lnTo>
                  <a:lnTo>
                    <a:pt x="5301" y="5668"/>
                  </a:lnTo>
                  <a:close/>
                  <a:moveTo>
                    <a:pt x="3307" y="0"/>
                  </a:moveTo>
                  <a:lnTo>
                    <a:pt x="2835" y="105"/>
                  </a:lnTo>
                  <a:lnTo>
                    <a:pt x="2310" y="210"/>
                  </a:lnTo>
                  <a:lnTo>
                    <a:pt x="1785" y="473"/>
                  </a:lnTo>
                  <a:lnTo>
                    <a:pt x="1575" y="578"/>
                  </a:lnTo>
                  <a:lnTo>
                    <a:pt x="1313" y="787"/>
                  </a:lnTo>
                  <a:lnTo>
                    <a:pt x="1103" y="997"/>
                  </a:lnTo>
                  <a:lnTo>
                    <a:pt x="945" y="1260"/>
                  </a:lnTo>
                  <a:lnTo>
                    <a:pt x="735" y="1522"/>
                  </a:lnTo>
                  <a:lnTo>
                    <a:pt x="630" y="1837"/>
                  </a:lnTo>
                  <a:lnTo>
                    <a:pt x="526" y="2414"/>
                  </a:lnTo>
                  <a:lnTo>
                    <a:pt x="421" y="3149"/>
                  </a:lnTo>
                  <a:lnTo>
                    <a:pt x="421" y="4409"/>
                  </a:lnTo>
                  <a:lnTo>
                    <a:pt x="2310" y="4409"/>
                  </a:lnTo>
                  <a:lnTo>
                    <a:pt x="2257" y="3464"/>
                  </a:lnTo>
                  <a:lnTo>
                    <a:pt x="2257" y="2834"/>
                  </a:lnTo>
                  <a:lnTo>
                    <a:pt x="2310" y="2519"/>
                  </a:lnTo>
                  <a:lnTo>
                    <a:pt x="2415" y="2257"/>
                  </a:lnTo>
                  <a:lnTo>
                    <a:pt x="2625" y="1994"/>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1"/>
                  </a:lnTo>
                  <a:lnTo>
                    <a:pt x="4619" y="4461"/>
                  </a:lnTo>
                  <a:lnTo>
                    <a:pt x="4042" y="4933"/>
                  </a:lnTo>
                  <a:lnTo>
                    <a:pt x="2100" y="6245"/>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5"/>
                  </a:lnTo>
                  <a:lnTo>
                    <a:pt x="893" y="12490"/>
                  </a:lnTo>
                  <a:lnTo>
                    <a:pt x="1313" y="12753"/>
                  </a:lnTo>
                  <a:lnTo>
                    <a:pt x="1628" y="12963"/>
                  </a:lnTo>
                  <a:lnTo>
                    <a:pt x="1995" y="13068"/>
                  </a:lnTo>
                  <a:lnTo>
                    <a:pt x="2415" y="13120"/>
                  </a:lnTo>
                  <a:lnTo>
                    <a:pt x="2835" y="13173"/>
                  </a:lnTo>
                  <a:lnTo>
                    <a:pt x="3412" y="13120"/>
                  </a:lnTo>
                  <a:lnTo>
                    <a:pt x="3937" y="12963"/>
                  </a:lnTo>
                  <a:lnTo>
                    <a:pt x="4357" y="12753"/>
                  </a:lnTo>
                  <a:lnTo>
                    <a:pt x="4671" y="12490"/>
                  </a:lnTo>
                  <a:lnTo>
                    <a:pt x="4934" y="12175"/>
                  </a:lnTo>
                  <a:lnTo>
                    <a:pt x="5144" y="11913"/>
                  </a:lnTo>
                  <a:lnTo>
                    <a:pt x="5459" y="11388"/>
                  </a:lnTo>
                  <a:lnTo>
                    <a:pt x="5459" y="12910"/>
                  </a:lnTo>
                  <a:lnTo>
                    <a:pt x="7925" y="12910"/>
                  </a:lnTo>
                  <a:lnTo>
                    <a:pt x="7768" y="12753"/>
                  </a:lnTo>
                  <a:lnTo>
                    <a:pt x="7610" y="12595"/>
                  </a:lnTo>
                  <a:lnTo>
                    <a:pt x="7505" y="12385"/>
                  </a:lnTo>
                  <a:lnTo>
                    <a:pt x="7453" y="12175"/>
                  </a:lnTo>
                  <a:lnTo>
                    <a:pt x="7400" y="11861"/>
                  </a:lnTo>
                  <a:lnTo>
                    <a:pt x="7348" y="11441"/>
                  </a:lnTo>
                  <a:lnTo>
                    <a:pt x="7348" y="10234"/>
                  </a:lnTo>
                  <a:lnTo>
                    <a:pt x="7348" y="4146"/>
                  </a:lnTo>
                  <a:lnTo>
                    <a:pt x="7295" y="3044"/>
                  </a:lnTo>
                  <a:lnTo>
                    <a:pt x="7295" y="2572"/>
                  </a:lnTo>
                  <a:lnTo>
                    <a:pt x="7243" y="2204"/>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2"/>
            <p:cNvSpPr/>
            <p:nvPr/>
          </p:nvSpPr>
          <p:spPr>
            <a:xfrm>
              <a:off x="999992" y="3879821"/>
              <a:ext cx="59207" cy="102642"/>
            </a:xfrm>
            <a:custGeom>
              <a:avLst/>
              <a:gdLst/>
              <a:ahLst/>
              <a:cxnLst/>
              <a:rect l="l" t="t" r="r" b="b"/>
              <a:pathLst>
                <a:path w="7296" h="12911" extrusionOk="0">
                  <a:moveTo>
                    <a:pt x="4619" y="0"/>
                  </a:moveTo>
                  <a:lnTo>
                    <a:pt x="4094" y="53"/>
                  </a:lnTo>
                  <a:lnTo>
                    <a:pt x="3622" y="158"/>
                  </a:lnTo>
                  <a:lnTo>
                    <a:pt x="3202" y="315"/>
                  </a:lnTo>
                  <a:lnTo>
                    <a:pt x="2834" y="525"/>
                  </a:lnTo>
                  <a:lnTo>
                    <a:pt x="2519" y="735"/>
                  </a:lnTo>
                  <a:lnTo>
                    <a:pt x="2257" y="997"/>
                  </a:lnTo>
                  <a:lnTo>
                    <a:pt x="1890" y="1417"/>
                  </a:lnTo>
                  <a:lnTo>
                    <a:pt x="1890"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099"/>
                  </a:lnTo>
                  <a:lnTo>
                    <a:pt x="5038" y="2414"/>
                  </a:lnTo>
                  <a:lnTo>
                    <a:pt x="5143" y="2887"/>
                  </a:lnTo>
                  <a:lnTo>
                    <a:pt x="5196" y="3411"/>
                  </a:lnTo>
                  <a:lnTo>
                    <a:pt x="5196" y="4618"/>
                  </a:lnTo>
                  <a:lnTo>
                    <a:pt x="5196" y="12910"/>
                  </a:lnTo>
                  <a:lnTo>
                    <a:pt x="7295" y="12910"/>
                  </a:lnTo>
                  <a:lnTo>
                    <a:pt x="7295" y="3989"/>
                  </a:lnTo>
                  <a:lnTo>
                    <a:pt x="7243" y="3306"/>
                  </a:lnTo>
                  <a:lnTo>
                    <a:pt x="7243" y="2624"/>
                  </a:lnTo>
                  <a:lnTo>
                    <a:pt x="7138" y="1942"/>
                  </a:lnTo>
                  <a:lnTo>
                    <a:pt x="7033" y="1627"/>
                  </a:lnTo>
                  <a:lnTo>
                    <a:pt x="6928" y="1312"/>
                  </a:lnTo>
                  <a:lnTo>
                    <a:pt x="6823" y="1050"/>
                  </a:lnTo>
                  <a:lnTo>
                    <a:pt x="6613" y="787"/>
                  </a:lnTo>
                  <a:lnTo>
                    <a:pt x="6403" y="578"/>
                  </a:lnTo>
                  <a:lnTo>
                    <a:pt x="6141"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2"/>
            <p:cNvSpPr/>
            <p:nvPr/>
          </p:nvSpPr>
          <p:spPr>
            <a:xfrm>
              <a:off x="1071964" y="3879821"/>
              <a:ext cx="64741" cy="104725"/>
            </a:xfrm>
            <a:custGeom>
              <a:avLst/>
              <a:gdLst/>
              <a:ahLst/>
              <a:cxnLst/>
              <a:rect l="l" t="t" r="r" b="b"/>
              <a:pathLst>
                <a:path w="7978" h="13173" extrusionOk="0">
                  <a:moveTo>
                    <a:pt x="5353" y="5668"/>
                  </a:moveTo>
                  <a:lnTo>
                    <a:pt x="5353" y="8817"/>
                  </a:lnTo>
                  <a:lnTo>
                    <a:pt x="5353" y="9551"/>
                  </a:lnTo>
                  <a:lnTo>
                    <a:pt x="5301" y="9919"/>
                  </a:lnTo>
                  <a:lnTo>
                    <a:pt x="5248" y="10234"/>
                  </a:lnTo>
                  <a:lnTo>
                    <a:pt x="5143" y="10549"/>
                  </a:lnTo>
                  <a:lnTo>
                    <a:pt x="4986" y="10811"/>
                  </a:lnTo>
                  <a:lnTo>
                    <a:pt x="4776" y="11073"/>
                  </a:lnTo>
                  <a:lnTo>
                    <a:pt x="4566" y="11283"/>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627" y="578"/>
                  </a:lnTo>
                  <a:lnTo>
                    <a:pt x="1365" y="787"/>
                  </a:lnTo>
                  <a:lnTo>
                    <a:pt x="1155" y="997"/>
                  </a:lnTo>
                  <a:lnTo>
                    <a:pt x="945" y="1260"/>
                  </a:lnTo>
                  <a:lnTo>
                    <a:pt x="788" y="1522"/>
                  </a:lnTo>
                  <a:lnTo>
                    <a:pt x="683" y="1837"/>
                  </a:lnTo>
                  <a:lnTo>
                    <a:pt x="525" y="2414"/>
                  </a:lnTo>
                  <a:lnTo>
                    <a:pt x="473" y="3149"/>
                  </a:lnTo>
                  <a:lnTo>
                    <a:pt x="473" y="4409"/>
                  </a:lnTo>
                  <a:lnTo>
                    <a:pt x="2362" y="4409"/>
                  </a:lnTo>
                  <a:lnTo>
                    <a:pt x="2310" y="3464"/>
                  </a:lnTo>
                  <a:lnTo>
                    <a:pt x="2310" y="2834"/>
                  </a:lnTo>
                  <a:lnTo>
                    <a:pt x="2362" y="2519"/>
                  </a:lnTo>
                  <a:lnTo>
                    <a:pt x="2467" y="2257"/>
                  </a:lnTo>
                  <a:lnTo>
                    <a:pt x="2677" y="1994"/>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5"/>
                  </a:lnTo>
                  <a:lnTo>
                    <a:pt x="945" y="12490"/>
                  </a:lnTo>
                  <a:lnTo>
                    <a:pt x="1365" y="12753"/>
                  </a:lnTo>
                  <a:lnTo>
                    <a:pt x="1680" y="12963"/>
                  </a:lnTo>
                  <a:lnTo>
                    <a:pt x="2047" y="13068"/>
                  </a:lnTo>
                  <a:lnTo>
                    <a:pt x="2467" y="13120"/>
                  </a:lnTo>
                  <a:lnTo>
                    <a:pt x="2887" y="13173"/>
                  </a:lnTo>
                  <a:lnTo>
                    <a:pt x="3464" y="13120"/>
                  </a:lnTo>
                  <a:lnTo>
                    <a:pt x="3989" y="12963"/>
                  </a:lnTo>
                  <a:lnTo>
                    <a:pt x="4409" y="12753"/>
                  </a:lnTo>
                  <a:lnTo>
                    <a:pt x="4724" y="12490"/>
                  </a:lnTo>
                  <a:lnTo>
                    <a:pt x="4986" y="12175"/>
                  </a:lnTo>
                  <a:lnTo>
                    <a:pt x="5196" y="11913"/>
                  </a:lnTo>
                  <a:lnTo>
                    <a:pt x="5511" y="11388"/>
                  </a:lnTo>
                  <a:lnTo>
                    <a:pt x="5511" y="12910"/>
                  </a:lnTo>
                  <a:lnTo>
                    <a:pt x="7977" y="12910"/>
                  </a:lnTo>
                  <a:lnTo>
                    <a:pt x="7820" y="12753"/>
                  </a:lnTo>
                  <a:lnTo>
                    <a:pt x="7662" y="12595"/>
                  </a:lnTo>
                  <a:lnTo>
                    <a:pt x="7557" y="12385"/>
                  </a:lnTo>
                  <a:lnTo>
                    <a:pt x="7453" y="12175"/>
                  </a:lnTo>
                  <a:lnTo>
                    <a:pt x="7400" y="11861"/>
                  </a:lnTo>
                  <a:lnTo>
                    <a:pt x="7400" y="11441"/>
                  </a:lnTo>
                  <a:lnTo>
                    <a:pt x="7348" y="10234"/>
                  </a:lnTo>
                  <a:lnTo>
                    <a:pt x="7348" y="4146"/>
                  </a:lnTo>
                  <a:lnTo>
                    <a:pt x="7348" y="3044"/>
                  </a:lnTo>
                  <a:lnTo>
                    <a:pt x="7348"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2"/>
            <p:cNvSpPr/>
            <p:nvPr/>
          </p:nvSpPr>
          <p:spPr>
            <a:xfrm>
              <a:off x="1148619" y="3840182"/>
              <a:ext cx="60481" cy="144364"/>
            </a:xfrm>
            <a:custGeom>
              <a:avLst/>
              <a:gdLst/>
              <a:ahLst/>
              <a:cxnLst/>
              <a:rect l="l" t="t" r="r" b="b"/>
              <a:pathLst>
                <a:path w="7453" h="18159" extrusionOk="0">
                  <a:moveTo>
                    <a:pt x="3674" y="6561"/>
                  </a:moveTo>
                  <a:lnTo>
                    <a:pt x="3989" y="6613"/>
                  </a:lnTo>
                  <a:lnTo>
                    <a:pt x="4304" y="6666"/>
                  </a:lnTo>
                  <a:lnTo>
                    <a:pt x="4514" y="6771"/>
                  </a:lnTo>
                  <a:lnTo>
                    <a:pt x="4724" y="6928"/>
                  </a:lnTo>
                  <a:lnTo>
                    <a:pt x="4934" y="7138"/>
                  </a:lnTo>
                  <a:lnTo>
                    <a:pt x="5091" y="7348"/>
                  </a:lnTo>
                  <a:lnTo>
                    <a:pt x="5196" y="7663"/>
                  </a:lnTo>
                  <a:lnTo>
                    <a:pt x="5301" y="7978"/>
                  </a:lnTo>
                  <a:lnTo>
                    <a:pt x="5406" y="8660"/>
                  </a:lnTo>
                  <a:lnTo>
                    <a:pt x="5459" y="9552"/>
                  </a:lnTo>
                  <a:lnTo>
                    <a:pt x="5459" y="10497"/>
                  </a:lnTo>
                  <a:lnTo>
                    <a:pt x="5459" y="11599"/>
                  </a:lnTo>
                  <a:lnTo>
                    <a:pt x="5406" y="13750"/>
                  </a:lnTo>
                  <a:lnTo>
                    <a:pt x="5354" y="14590"/>
                  </a:lnTo>
                  <a:lnTo>
                    <a:pt x="5196" y="15272"/>
                  </a:lnTo>
                  <a:lnTo>
                    <a:pt x="5091" y="15587"/>
                  </a:lnTo>
                  <a:lnTo>
                    <a:pt x="4986" y="15849"/>
                  </a:lnTo>
                  <a:lnTo>
                    <a:pt x="4829" y="16059"/>
                  </a:lnTo>
                  <a:lnTo>
                    <a:pt x="4671" y="16217"/>
                  </a:lnTo>
                  <a:lnTo>
                    <a:pt x="4461" y="16374"/>
                  </a:lnTo>
                  <a:lnTo>
                    <a:pt x="4252" y="16479"/>
                  </a:lnTo>
                  <a:lnTo>
                    <a:pt x="3989" y="16532"/>
                  </a:lnTo>
                  <a:lnTo>
                    <a:pt x="3412" y="16532"/>
                  </a:lnTo>
                  <a:lnTo>
                    <a:pt x="3202" y="16479"/>
                  </a:lnTo>
                  <a:lnTo>
                    <a:pt x="2992" y="16427"/>
                  </a:lnTo>
                  <a:lnTo>
                    <a:pt x="2782" y="16322"/>
                  </a:lnTo>
                  <a:lnTo>
                    <a:pt x="2520" y="16059"/>
                  </a:lnTo>
                  <a:lnTo>
                    <a:pt x="2310" y="15745"/>
                  </a:lnTo>
                  <a:lnTo>
                    <a:pt x="2205" y="15430"/>
                  </a:lnTo>
                  <a:lnTo>
                    <a:pt x="2100" y="15115"/>
                  </a:lnTo>
                  <a:lnTo>
                    <a:pt x="2047" y="14590"/>
                  </a:lnTo>
                  <a:lnTo>
                    <a:pt x="1995" y="13488"/>
                  </a:lnTo>
                  <a:lnTo>
                    <a:pt x="1995" y="12596"/>
                  </a:lnTo>
                  <a:lnTo>
                    <a:pt x="1995" y="10602"/>
                  </a:lnTo>
                  <a:lnTo>
                    <a:pt x="2047" y="9132"/>
                  </a:lnTo>
                  <a:lnTo>
                    <a:pt x="2100" y="8292"/>
                  </a:lnTo>
                  <a:lnTo>
                    <a:pt x="2205" y="7873"/>
                  </a:lnTo>
                  <a:lnTo>
                    <a:pt x="2310" y="7505"/>
                  </a:lnTo>
                  <a:lnTo>
                    <a:pt x="2520" y="7138"/>
                  </a:lnTo>
                  <a:lnTo>
                    <a:pt x="2625" y="6980"/>
                  </a:lnTo>
                  <a:lnTo>
                    <a:pt x="2782" y="6823"/>
                  </a:lnTo>
                  <a:lnTo>
                    <a:pt x="2992" y="6718"/>
                  </a:lnTo>
                  <a:lnTo>
                    <a:pt x="3202" y="6666"/>
                  </a:lnTo>
                  <a:lnTo>
                    <a:pt x="3412" y="6613"/>
                  </a:lnTo>
                  <a:lnTo>
                    <a:pt x="3674" y="6561"/>
                  </a:lnTo>
                  <a:close/>
                  <a:moveTo>
                    <a:pt x="5406" y="1"/>
                  </a:moveTo>
                  <a:lnTo>
                    <a:pt x="5406" y="6246"/>
                  </a:lnTo>
                  <a:lnTo>
                    <a:pt x="5091" y="5826"/>
                  </a:lnTo>
                  <a:lnTo>
                    <a:pt x="4881" y="5616"/>
                  </a:lnTo>
                  <a:lnTo>
                    <a:pt x="4619" y="5406"/>
                  </a:lnTo>
                  <a:lnTo>
                    <a:pt x="4304" y="5249"/>
                  </a:lnTo>
                  <a:lnTo>
                    <a:pt x="3937" y="5091"/>
                  </a:lnTo>
                  <a:lnTo>
                    <a:pt x="3517" y="5039"/>
                  </a:lnTo>
                  <a:lnTo>
                    <a:pt x="2992" y="4986"/>
                  </a:lnTo>
                  <a:lnTo>
                    <a:pt x="2520" y="5039"/>
                  </a:lnTo>
                  <a:lnTo>
                    <a:pt x="2047" y="5144"/>
                  </a:lnTo>
                  <a:lnTo>
                    <a:pt x="1628" y="5354"/>
                  </a:lnTo>
                  <a:lnTo>
                    <a:pt x="1260" y="5564"/>
                  </a:lnTo>
                  <a:lnTo>
                    <a:pt x="945" y="5878"/>
                  </a:lnTo>
                  <a:lnTo>
                    <a:pt x="683" y="6246"/>
                  </a:lnTo>
                  <a:lnTo>
                    <a:pt x="421" y="6666"/>
                  </a:lnTo>
                  <a:lnTo>
                    <a:pt x="263" y="7085"/>
                  </a:lnTo>
                  <a:lnTo>
                    <a:pt x="158" y="7505"/>
                  </a:lnTo>
                  <a:lnTo>
                    <a:pt x="106" y="8030"/>
                  </a:lnTo>
                  <a:lnTo>
                    <a:pt x="1" y="9290"/>
                  </a:lnTo>
                  <a:lnTo>
                    <a:pt x="1" y="10549"/>
                  </a:lnTo>
                  <a:lnTo>
                    <a:pt x="1" y="11651"/>
                  </a:lnTo>
                  <a:lnTo>
                    <a:pt x="1" y="12963"/>
                  </a:lnTo>
                  <a:lnTo>
                    <a:pt x="1" y="14118"/>
                  </a:lnTo>
                  <a:lnTo>
                    <a:pt x="106" y="15167"/>
                  </a:lnTo>
                  <a:lnTo>
                    <a:pt x="263" y="16007"/>
                  </a:lnTo>
                  <a:lnTo>
                    <a:pt x="368" y="16427"/>
                  </a:lnTo>
                  <a:lnTo>
                    <a:pt x="526" y="16742"/>
                  </a:lnTo>
                  <a:lnTo>
                    <a:pt x="683" y="17056"/>
                  </a:lnTo>
                  <a:lnTo>
                    <a:pt x="893" y="17319"/>
                  </a:lnTo>
                  <a:lnTo>
                    <a:pt x="1155" y="17581"/>
                  </a:lnTo>
                  <a:lnTo>
                    <a:pt x="1418" y="17739"/>
                  </a:lnTo>
                  <a:lnTo>
                    <a:pt x="1733" y="17896"/>
                  </a:lnTo>
                  <a:lnTo>
                    <a:pt x="2100" y="18054"/>
                  </a:lnTo>
                  <a:lnTo>
                    <a:pt x="2520" y="18106"/>
                  </a:lnTo>
                  <a:lnTo>
                    <a:pt x="2887" y="18159"/>
                  </a:lnTo>
                  <a:lnTo>
                    <a:pt x="3517" y="18106"/>
                  </a:lnTo>
                  <a:lnTo>
                    <a:pt x="3989" y="17949"/>
                  </a:lnTo>
                  <a:lnTo>
                    <a:pt x="4409" y="17791"/>
                  </a:lnTo>
                  <a:lnTo>
                    <a:pt x="4776" y="17529"/>
                  </a:lnTo>
                  <a:lnTo>
                    <a:pt x="5039" y="17266"/>
                  </a:lnTo>
                  <a:lnTo>
                    <a:pt x="5249" y="17004"/>
                  </a:lnTo>
                  <a:lnTo>
                    <a:pt x="5564" y="16584"/>
                  </a:lnTo>
                  <a:lnTo>
                    <a:pt x="5564" y="17896"/>
                  </a:lnTo>
                  <a:lnTo>
                    <a:pt x="7453" y="17896"/>
                  </a:lnTo>
                  <a:lnTo>
                    <a:pt x="7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2"/>
            <p:cNvSpPr/>
            <p:nvPr/>
          </p:nvSpPr>
          <p:spPr>
            <a:xfrm>
              <a:off x="1227407"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2"/>
            <p:cNvSpPr/>
            <p:nvPr/>
          </p:nvSpPr>
          <p:spPr>
            <a:xfrm>
              <a:off x="1256792" y="3879821"/>
              <a:ext cx="64741" cy="104725"/>
            </a:xfrm>
            <a:custGeom>
              <a:avLst/>
              <a:gdLst/>
              <a:ahLst/>
              <a:cxnLst/>
              <a:rect l="l" t="t" r="r" b="b"/>
              <a:pathLst>
                <a:path w="7978" h="13173" extrusionOk="0">
                  <a:moveTo>
                    <a:pt x="5353" y="5668"/>
                  </a:moveTo>
                  <a:lnTo>
                    <a:pt x="5353"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1"/>
                  </a:lnTo>
                  <a:lnTo>
                    <a:pt x="2100" y="9289"/>
                  </a:lnTo>
                  <a:lnTo>
                    <a:pt x="2205" y="8817"/>
                  </a:lnTo>
                  <a:lnTo>
                    <a:pt x="2310" y="8449"/>
                  </a:lnTo>
                  <a:lnTo>
                    <a:pt x="2519" y="8135"/>
                  </a:lnTo>
                  <a:lnTo>
                    <a:pt x="2782" y="7820"/>
                  </a:lnTo>
                  <a:lnTo>
                    <a:pt x="3044" y="7557"/>
                  </a:lnTo>
                  <a:lnTo>
                    <a:pt x="3674" y="7032"/>
                  </a:lnTo>
                  <a:lnTo>
                    <a:pt x="4671" y="6298"/>
                  </a:lnTo>
                  <a:lnTo>
                    <a:pt x="5353" y="5668"/>
                  </a:lnTo>
                  <a:close/>
                  <a:moveTo>
                    <a:pt x="3307" y="0"/>
                  </a:moveTo>
                  <a:lnTo>
                    <a:pt x="2834"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41" y="4933"/>
                  </a:lnTo>
                  <a:lnTo>
                    <a:pt x="2152" y="6245"/>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5" y="13120"/>
                  </a:lnTo>
                  <a:lnTo>
                    <a:pt x="2834"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2"/>
            <p:cNvSpPr/>
            <p:nvPr/>
          </p:nvSpPr>
          <p:spPr>
            <a:xfrm>
              <a:off x="1334728" y="3879821"/>
              <a:ext cx="59199" cy="102642"/>
            </a:xfrm>
            <a:custGeom>
              <a:avLst/>
              <a:gdLst/>
              <a:ahLst/>
              <a:cxnLst/>
              <a:rect l="l" t="t" r="r" b="b"/>
              <a:pathLst>
                <a:path w="7295" h="12911" extrusionOk="0">
                  <a:moveTo>
                    <a:pt x="4671" y="0"/>
                  </a:moveTo>
                  <a:lnTo>
                    <a:pt x="4094" y="53"/>
                  </a:lnTo>
                  <a:lnTo>
                    <a:pt x="3621" y="158"/>
                  </a:lnTo>
                  <a:lnTo>
                    <a:pt x="3201" y="315"/>
                  </a:lnTo>
                  <a:lnTo>
                    <a:pt x="2834"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3" y="1050"/>
                  </a:lnTo>
                  <a:lnTo>
                    <a:pt x="6665" y="787"/>
                  </a:lnTo>
                  <a:lnTo>
                    <a:pt x="6455" y="578"/>
                  </a:lnTo>
                  <a:lnTo>
                    <a:pt x="6193" y="368"/>
                  </a:lnTo>
                  <a:lnTo>
                    <a:pt x="5878" y="210"/>
                  </a:lnTo>
                  <a:lnTo>
                    <a:pt x="5511"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2"/>
            <p:cNvSpPr/>
            <p:nvPr/>
          </p:nvSpPr>
          <p:spPr>
            <a:xfrm>
              <a:off x="1460356" y="3840182"/>
              <a:ext cx="70706" cy="142281"/>
            </a:xfrm>
            <a:custGeom>
              <a:avLst/>
              <a:gdLst/>
              <a:ahLst/>
              <a:cxnLst/>
              <a:rect l="l" t="t" r="r" b="b"/>
              <a:pathLst>
                <a:path w="8713" h="17897" extrusionOk="0">
                  <a:moveTo>
                    <a:pt x="3727" y="2047"/>
                  </a:moveTo>
                  <a:lnTo>
                    <a:pt x="4619" y="2100"/>
                  </a:lnTo>
                  <a:lnTo>
                    <a:pt x="4986" y="2152"/>
                  </a:lnTo>
                  <a:lnTo>
                    <a:pt x="5249" y="2205"/>
                  </a:lnTo>
                  <a:lnTo>
                    <a:pt x="5458" y="2310"/>
                  </a:lnTo>
                  <a:lnTo>
                    <a:pt x="5668" y="2415"/>
                  </a:lnTo>
                  <a:lnTo>
                    <a:pt x="5931" y="2625"/>
                  </a:lnTo>
                  <a:lnTo>
                    <a:pt x="6141" y="2940"/>
                  </a:lnTo>
                  <a:lnTo>
                    <a:pt x="6298" y="3254"/>
                  </a:lnTo>
                  <a:lnTo>
                    <a:pt x="6403" y="3622"/>
                  </a:lnTo>
                  <a:lnTo>
                    <a:pt x="6456" y="4094"/>
                  </a:lnTo>
                  <a:lnTo>
                    <a:pt x="6508" y="4619"/>
                  </a:lnTo>
                  <a:lnTo>
                    <a:pt x="6508" y="5878"/>
                  </a:lnTo>
                  <a:lnTo>
                    <a:pt x="6561" y="9919"/>
                  </a:lnTo>
                  <a:lnTo>
                    <a:pt x="6508" y="12071"/>
                  </a:lnTo>
                  <a:lnTo>
                    <a:pt x="6456" y="13330"/>
                  </a:lnTo>
                  <a:lnTo>
                    <a:pt x="6403" y="14223"/>
                  </a:lnTo>
                  <a:lnTo>
                    <a:pt x="6246" y="14747"/>
                  </a:lnTo>
                  <a:lnTo>
                    <a:pt x="6088" y="15167"/>
                  </a:lnTo>
                  <a:lnTo>
                    <a:pt x="5826" y="15430"/>
                  </a:lnTo>
                  <a:lnTo>
                    <a:pt x="5511" y="15640"/>
                  </a:lnTo>
                  <a:lnTo>
                    <a:pt x="5091" y="15797"/>
                  </a:lnTo>
                  <a:lnTo>
                    <a:pt x="4671" y="15902"/>
                  </a:lnTo>
                  <a:lnTo>
                    <a:pt x="4199" y="15902"/>
                  </a:lnTo>
                  <a:lnTo>
                    <a:pt x="3727" y="15954"/>
                  </a:lnTo>
                  <a:lnTo>
                    <a:pt x="2257" y="15954"/>
                  </a:lnTo>
                  <a:lnTo>
                    <a:pt x="2257" y="2047"/>
                  </a:lnTo>
                  <a:close/>
                  <a:moveTo>
                    <a:pt x="1" y="1"/>
                  </a:moveTo>
                  <a:lnTo>
                    <a:pt x="1" y="17896"/>
                  </a:lnTo>
                  <a:lnTo>
                    <a:pt x="4724" y="17896"/>
                  </a:lnTo>
                  <a:lnTo>
                    <a:pt x="5406" y="17844"/>
                  </a:lnTo>
                  <a:lnTo>
                    <a:pt x="5983" y="17686"/>
                  </a:lnTo>
                  <a:lnTo>
                    <a:pt x="6561" y="17529"/>
                  </a:lnTo>
                  <a:lnTo>
                    <a:pt x="7085" y="17214"/>
                  </a:lnTo>
                  <a:lnTo>
                    <a:pt x="7348" y="17056"/>
                  </a:lnTo>
                  <a:lnTo>
                    <a:pt x="7558" y="16847"/>
                  </a:lnTo>
                  <a:lnTo>
                    <a:pt x="7768" y="16584"/>
                  </a:lnTo>
                  <a:lnTo>
                    <a:pt x="7977" y="16269"/>
                  </a:lnTo>
                  <a:lnTo>
                    <a:pt x="8187" y="15849"/>
                  </a:lnTo>
                  <a:lnTo>
                    <a:pt x="8345" y="15430"/>
                  </a:lnTo>
                  <a:lnTo>
                    <a:pt x="8450" y="15010"/>
                  </a:lnTo>
                  <a:lnTo>
                    <a:pt x="8555" y="14485"/>
                  </a:lnTo>
                  <a:lnTo>
                    <a:pt x="8660" y="13435"/>
                  </a:lnTo>
                  <a:lnTo>
                    <a:pt x="8660" y="12176"/>
                  </a:lnTo>
                  <a:lnTo>
                    <a:pt x="8712" y="9395"/>
                  </a:lnTo>
                  <a:lnTo>
                    <a:pt x="8712" y="7663"/>
                  </a:lnTo>
                  <a:lnTo>
                    <a:pt x="8712" y="4986"/>
                  </a:lnTo>
                  <a:lnTo>
                    <a:pt x="8660" y="3989"/>
                  </a:lnTo>
                  <a:lnTo>
                    <a:pt x="8607" y="3254"/>
                  </a:lnTo>
                  <a:lnTo>
                    <a:pt x="8450" y="2625"/>
                  </a:lnTo>
                  <a:lnTo>
                    <a:pt x="8292" y="2152"/>
                  </a:lnTo>
                  <a:lnTo>
                    <a:pt x="8082" y="1733"/>
                  </a:lnTo>
                  <a:lnTo>
                    <a:pt x="7820" y="1313"/>
                  </a:lnTo>
                  <a:lnTo>
                    <a:pt x="7400" y="893"/>
                  </a:lnTo>
                  <a:lnTo>
                    <a:pt x="6928" y="526"/>
                  </a:lnTo>
                  <a:lnTo>
                    <a:pt x="6403" y="316"/>
                  </a:lnTo>
                  <a:lnTo>
                    <a:pt x="5878" y="158"/>
                  </a:lnTo>
                  <a:lnTo>
                    <a:pt x="5301" y="53"/>
                  </a:lnTo>
                  <a:lnTo>
                    <a:pt x="4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2"/>
            <p:cNvSpPr/>
            <p:nvPr/>
          </p:nvSpPr>
          <p:spPr>
            <a:xfrm>
              <a:off x="154936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2"/>
            <p:cNvSpPr/>
            <p:nvPr/>
          </p:nvSpPr>
          <p:spPr>
            <a:xfrm>
              <a:off x="1581732" y="3879821"/>
              <a:ext cx="61333" cy="136851"/>
            </a:xfrm>
            <a:custGeom>
              <a:avLst/>
              <a:gdLst/>
              <a:ahLst/>
              <a:cxnLst/>
              <a:rect l="l" t="t" r="r" b="b"/>
              <a:pathLst>
                <a:path w="7558" h="17214" extrusionOk="0">
                  <a:moveTo>
                    <a:pt x="3779" y="1417"/>
                  </a:moveTo>
                  <a:lnTo>
                    <a:pt x="4146" y="1470"/>
                  </a:lnTo>
                  <a:lnTo>
                    <a:pt x="4513" y="1575"/>
                  </a:lnTo>
                  <a:lnTo>
                    <a:pt x="4776" y="1785"/>
                  </a:lnTo>
                  <a:lnTo>
                    <a:pt x="5038" y="2047"/>
                  </a:lnTo>
                  <a:lnTo>
                    <a:pt x="5196" y="2309"/>
                  </a:lnTo>
                  <a:lnTo>
                    <a:pt x="5353" y="2677"/>
                  </a:lnTo>
                  <a:lnTo>
                    <a:pt x="5458" y="3097"/>
                  </a:lnTo>
                  <a:lnTo>
                    <a:pt x="5458" y="3516"/>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8"/>
                  </a:lnTo>
                  <a:lnTo>
                    <a:pt x="2519" y="10968"/>
                  </a:lnTo>
                  <a:lnTo>
                    <a:pt x="2362" y="10706"/>
                  </a:lnTo>
                  <a:lnTo>
                    <a:pt x="2257" y="10391"/>
                  </a:lnTo>
                  <a:lnTo>
                    <a:pt x="2204" y="10076"/>
                  </a:lnTo>
                  <a:lnTo>
                    <a:pt x="2152" y="9709"/>
                  </a:lnTo>
                  <a:lnTo>
                    <a:pt x="2099" y="8817"/>
                  </a:lnTo>
                  <a:lnTo>
                    <a:pt x="2099" y="7610"/>
                  </a:lnTo>
                  <a:lnTo>
                    <a:pt x="2099" y="5301"/>
                  </a:lnTo>
                  <a:lnTo>
                    <a:pt x="2099" y="3831"/>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0"/>
                  </a:moveTo>
                  <a:lnTo>
                    <a:pt x="2362" y="53"/>
                  </a:lnTo>
                  <a:lnTo>
                    <a:pt x="2047" y="158"/>
                  </a:lnTo>
                  <a:lnTo>
                    <a:pt x="1732" y="315"/>
                  </a:lnTo>
                  <a:lnTo>
                    <a:pt x="1470" y="420"/>
                  </a:lnTo>
                  <a:lnTo>
                    <a:pt x="1260" y="630"/>
                  </a:lnTo>
                  <a:lnTo>
                    <a:pt x="840" y="997"/>
                  </a:lnTo>
                  <a:lnTo>
                    <a:pt x="577" y="1417"/>
                  </a:lnTo>
                  <a:lnTo>
                    <a:pt x="420" y="1785"/>
                  </a:lnTo>
                  <a:lnTo>
                    <a:pt x="315" y="2099"/>
                  </a:lnTo>
                  <a:lnTo>
                    <a:pt x="263" y="2362"/>
                  </a:lnTo>
                  <a:lnTo>
                    <a:pt x="105" y="2992"/>
                  </a:lnTo>
                  <a:lnTo>
                    <a:pt x="53" y="3831"/>
                  </a:lnTo>
                  <a:lnTo>
                    <a:pt x="53" y="4881"/>
                  </a:lnTo>
                  <a:lnTo>
                    <a:pt x="0" y="6298"/>
                  </a:lnTo>
                  <a:lnTo>
                    <a:pt x="0" y="8292"/>
                  </a:lnTo>
                  <a:lnTo>
                    <a:pt x="53" y="9656"/>
                  </a:lnTo>
                  <a:lnTo>
                    <a:pt x="158" y="10601"/>
                  </a:lnTo>
                  <a:lnTo>
                    <a:pt x="263" y="10968"/>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0"/>
                  </a:lnTo>
                  <a:lnTo>
                    <a:pt x="4933" y="12228"/>
                  </a:lnTo>
                  <a:lnTo>
                    <a:pt x="5248" y="11966"/>
                  </a:lnTo>
                  <a:lnTo>
                    <a:pt x="5511" y="11598"/>
                  </a:lnTo>
                  <a:lnTo>
                    <a:pt x="5511" y="13068"/>
                  </a:lnTo>
                  <a:lnTo>
                    <a:pt x="5458" y="13960"/>
                  </a:lnTo>
                  <a:lnTo>
                    <a:pt x="5406" y="14380"/>
                  </a:lnTo>
                  <a:lnTo>
                    <a:pt x="5301" y="14747"/>
                  </a:lnTo>
                  <a:lnTo>
                    <a:pt x="5091" y="15114"/>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4"/>
                  </a:lnTo>
                  <a:lnTo>
                    <a:pt x="2047" y="14432"/>
                  </a:lnTo>
                  <a:lnTo>
                    <a:pt x="1994" y="13960"/>
                  </a:lnTo>
                  <a:lnTo>
                    <a:pt x="158" y="13960"/>
                  </a:lnTo>
                  <a:lnTo>
                    <a:pt x="158" y="14380"/>
                  </a:lnTo>
                  <a:lnTo>
                    <a:pt x="210" y="14799"/>
                  </a:lnTo>
                  <a:lnTo>
                    <a:pt x="315" y="15219"/>
                  </a:lnTo>
                  <a:lnTo>
                    <a:pt x="473" y="15534"/>
                  </a:lnTo>
                  <a:lnTo>
                    <a:pt x="630" y="15849"/>
                  </a:lnTo>
                  <a:lnTo>
                    <a:pt x="840" y="16111"/>
                  </a:lnTo>
                  <a:lnTo>
                    <a:pt x="1050" y="16321"/>
                  </a:lnTo>
                  <a:lnTo>
                    <a:pt x="1312" y="16531"/>
                  </a:lnTo>
                  <a:lnTo>
                    <a:pt x="1575" y="16689"/>
                  </a:lnTo>
                  <a:lnTo>
                    <a:pt x="1837" y="16846"/>
                  </a:lnTo>
                  <a:lnTo>
                    <a:pt x="2414" y="17056"/>
                  </a:lnTo>
                  <a:lnTo>
                    <a:pt x="3044" y="17161"/>
                  </a:lnTo>
                  <a:lnTo>
                    <a:pt x="3621" y="17213"/>
                  </a:lnTo>
                  <a:lnTo>
                    <a:pt x="4041" y="17161"/>
                  </a:lnTo>
                  <a:lnTo>
                    <a:pt x="4566" y="17108"/>
                  </a:lnTo>
                  <a:lnTo>
                    <a:pt x="5091" y="17004"/>
                  </a:lnTo>
                  <a:lnTo>
                    <a:pt x="5668" y="16846"/>
                  </a:lnTo>
                  <a:lnTo>
                    <a:pt x="6193" y="16584"/>
                  </a:lnTo>
                  <a:lnTo>
                    <a:pt x="6455" y="16374"/>
                  </a:lnTo>
                  <a:lnTo>
                    <a:pt x="6665" y="16216"/>
                  </a:lnTo>
                  <a:lnTo>
                    <a:pt x="6875" y="15954"/>
                  </a:lnTo>
                  <a:lnTo>
                    <a:pt x="7032" y="15692"/>
                  </a:lnTo>
                  <a:lnTo>
                    <a:pt x="7190" y="15429"/>
                  </a:lnTo>
                  <a:lnTo>
                    <a:pt x="7347" y="15114"/>
                  </a:lnTo>
                  <a:lnTo>
                    <a:pt x="7452" y="14589"/>
                  </a:lnTo>
                  <a:lnTo>
                    <a:pt x="7557" y="14012"/>
                  </a:lnTo>
                  <a:lnTo>
                    <a:pt x="7557" y="13278"/>
                  </a:lnTo>
                  <a:lnTo>
                    <a:pt x="7557" y="12280"/>
                  </a:lnTo>
                  <a:lnTo>
                    <a:pt x="7557" y="210"/>
                  </a:lnTo>
                  <a:lnTo>
                    <a:pt x="5668" y="210"/>
                  </a:lnTo>
                  <a:lnTo>
                    <a:pt x="5668" y="1365"/>
                  </a:lnTo>
                  <a:lnTo>
                    <a:pt x="5406" y="945"/>
                  </a:lnTo>
                  <a:lnTo>
                    <a:pt x="5196" y="735"/>
                  </a:lnTo>
                  <a:lnTo>
                    <a:pt x="4933" y="525"/>
                  </a:lnTo>
                  <a:lnTo>
                    <a:pt x="4618" y="315"/>
                  </a:lnTo>
                  <a:lnTo>
                    <a:pt x="4199" y="158"/>
                  </a:lnTo>
                  <a:lnTo>
                    <a:pt x="3726" y="53"/>
                  </a:ln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2"/>
            <p:cNvSpPr/>
            <p:nvPr/>
          </p:nvSpPr>
          <p:spPr>
            <a:xfrm>
              <a:off x="1660943"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2"/>
            <p:cNvSpPr/>
            <p:nvPr/>
          </p:nvSpPr>
          <p:spPr>
            <a:xfrm>
              <a:off x="1687771" y="3854373"/>
              <a:ext cx="44300" cy="130173"/>
            </a:xfrm>
            <a:custGeom>
              <a:avLst/>
              <a:gdLst/>
              <a:ahLst/>
              <a:cxnLst/>
              <a:rect l="l" t="t" r="r" b="b"/>
              <a:pathLst>
                <a:path w="5459" h="16374" extrusionOk="0">
                  <a:moveTo>
                    <a:pt x="1575" y="0"/>
                  </a:moveTo>
                  <a:lnTo>
                    <a:pt x="1575" y="3411"/>
                  </a:lnTo>
                  <a:lnTo>
                    <a:pt x="1" y="3411"/>
                  </a:lnTo>
                  <a:lnTo>
                    <a:pt x="1" y="4933"/>
                  </a:lnTo>
                  <a:lnTo>
                    <a:pt x="1522" y="4933"/>
                  </a:lnTo>
                  <a:lnTo>
                    <a:pt x="1522" y="11965"/>
                  </a:lnTo>
                  <a:lnTo>
                    <a:pt x="1522" y="13382"/>
                  </a:lnTo>
                  <a:lnTo>
                    <a:pt x="1522" y="14222"/>
                  </a:lnTo>
                  <a:lnTo>
                    <a:pt x="1627" y="14747"/>
                  </a:lnTo>
                  <a:lnTo>
                    <a:pt x="1785" y="15167"/>
                  </a:lnTo>
                  <a:lnTo>
                    <a:pt x="1890" y="15376"/>
                  </a:lnTo>
                  <a:lnTo>
                    <a:pt x="2047" y="15586"/>
                  </a:lnTo>
                  <a:lnTo>
                    <a:pt x="2205" y="15796"/>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89"/>
                  </a:lnTo>
                  <a:lnTo>
                    <a:pt x="4094" y="14537"/>
                  </a:lnTo>
                  <a:lnTo>
                    <a:pt x="3884" y="14327"/>
                  </a:lnTo>
                  <a:lnTo>
                    <a:pt x="3779" y="14169"/>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2"/>
            <p:cNvSpPr/>
            <p:nvPr/>
          </p:nvSpPr>
          <p:spPr>
            <a:xfrm>
              <a:off x="1739731" y="3879821"/>
              <a:ext cx="64733" cy="104725"/>
            </a:xfrm>
            <a:custGeom>
              <a:avLst/>
              <a:gdLst/>
              <a:ahLst/>
              <a:cxnLst/>
              <a:rect l="l" t="t" r="r" b="b"/>
              <a:pathLst>
                <a:path w="7977" h="13173" extrusionOk="0">
                  <a:moveTo>
                    <a:pt x="5353" y="5668"/>
                  </a:moveTo>
                  <a:lnTo>
                    <a:pt x="5353" y="8817"/>
                  </a:lnTo>
                  <a:lnTo>
                    <a:pt x="5300" y="9551"/>
                  </a:lnTo>
                  <a:lnTo>
                    <a:pt x="5248" y="9919"/>
                  </a:lnTo>
                  <a:lnTo>
                    <a:pt x="5196" y="10234"/>
                  </a:lnTo>
                  <a:lnTo>
                    <a:pt x="5091" y="10549"/>
                  </a:lnTo>
                  <a:lnTo>
                    <a:pt x="4986" y="10811"/>
                  </a:lnTo>
                  <a:lnTo>
                    <a:pt x="4776" y="11073"/>
                  </a:lnTo>
                  <a:lnTo>
                    <a:pt x="4513" y="11283"/>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1"/>
                  </a:lnTo>
                  <a:lnTo>
                    <a:pt x="2099" y="9289"/>
                  </a:lnTo>
                  <a:lnTo>
                    <a:pt x="2204" y="8817"/>
                  </a:lnTo>
                  <a:lnTo>
                    <a:pt x="2309" y="8449"/>
                  </a:lnTo>
                  <a:lnTo>
                    <a:pt x="2519" y="8135"/>
                  </a:lnTo>
                  <a:lnTo>
                    <a:pt x="2729" y="7820"/>
                  </a:lnTo>
                  <a:lnTo>
                    <a:pt x="3044" y="7557"/>
                  </a:lnTo>
                  <a:lnTo>
                    <a:pt x="3674" y="7032"/>
                  </a:lnTo>
                  <a:lnTo>
                    <a:pt x="4671" y="6298"/>
                  </a:lnTo>
                  <a:lnTo>
                    <a:pt x="5353" y="5668"/>
                  </a:lnTo>
                  <a:close/>
                  <a:moveTo>
                    <a:pt x="3306" y="0"/>
                  </a:moveTo>
                  <a:lnTo>
                    <a:pt x="2834" y="105"/>
                  </a:lnTo>
                  <a:lnTo>
                    <a:pt x="2362" y="210"/>
                  </a:lnTo>
                  <a:lnTo>
                    <a:pt x="1837" y="473"/>
                  </a:lnTo>
                  <a:lnTo>
                    <a:pt x="1574" y="578"/>
                  </a:lnTo>
                  <a:lnTo>
                    <a:pt x="1365" y="787"/>
                  </a:lnTo>
                  <a:lnTo>
                    <a:pt x="1155" y="997"/>
                  </a:lnTo>
                  <a:lnTo>
                    <a:pt x="945" y="1260"/>
                  </a:lnTo>
                  <a:lnTo>
                    <a:pt x="787" y="1522"/>
                  </a:lnTo>
                  <a:lnTo>
                    <a:pt x="630" y="1837"/>
                  </a:lnTo>
                  <a:lnTo>
                    <a:pt x="525" y="2414"/>
                  </a:lnTo>
                  <a:lnTo>
                    <a:pt x="472" y="3149"/>
                  </a:lnTo>
                  <a:lnTo>
                    <a:pt x="472" y="4409"/>
                  </a:lnTo>
                  <a:lnTo>
                    <a:pt x="2309" y="4409"/>
                  </a:lnTo>
                  <a:lnTo>
                    <a:pt x="2257" y="3464"/>
                  </a:lnTo>
                  <a:lnTo>
                    <a:pt x="2309" y="2834"/>
                  </a:lnTo>
                  <a:lnTo>
                    <a:pt x="2362" y="2519"/>
                  </a:lnTo>
                  <a:lnTo>
                    <a:pt x="2467" y="2257"/>
                  </a:lnTo>
                  <a:lnTo>
                    <a:pt x="2624" y="1994"/>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1"/>
                  </a:lnTo>
                  <a:lnTo>
                    <a:pt x="4671" y="4461"/>
                  </a:lnTo>
                  <a:lnTo>
                    <a:pt x="4041" y="4933"/>
                  </a:lnTo>
                  <a:lnTo>
                    <a:pt x="2152" y="6245"/>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5"/>
                  </a:lnTo>
                  <a:lnTo>
                    <a:pt x="945" y="12490"/>
                  </a:lnTo>
                  <a:lnTo>
                    <a:pt x="1312" y="12753"/>
                  </a:lnTo>
                  <a:lnTo>
                    <a:pt x="1679" y="12963"/>
                  </a:lnTo>
                  <a:lnTo>
                    <a:pt x="2047" y="13068"/>
                  </a:lnTo>
                  <a:lnTo>
                    <a:pt x="2414" y="13120"/>
                  </a:lnTo>
                  <a:lnTo>
                    <a:pt x="2834" y="13173"/>
                  </a:lnTo>
                  <a:lnTo>
                    <a:pt x="3464" y="13120"/>
                  </a:lnTo>
                  <a:lnTo>
                    <a:pt x="3936" y="12963"/>
                  </a:lnTo>
                  <a:lnTo>
                    <a:pt x="4356" y="12753"/>
                  </a:lnTo>
                  <a:lnTo>
                    <a:pt x="4671" y="12490"/>
                  </a:lnTo>
                  <a:lnTo>
                    <a:pt x="4986" y="12175"/>
                  </a:lnTo>
                  <a:lnTo>
                    <a:pt x="5196" y="11913"/>
                  </a:lnTo>
                  <a:lnTo>
                    <a:pt x="5458" y="11388"/>
                  </a:lnTo>
                  <a:lnTo>
                    <a:pt x="5458" y="12910"/>
                  </a:lnTo>
                  <a:lnTo>
                    <a:pt x="7977" y="12910"/>
                  </a:lnTo>
                  <a:lnTo>
                    <a:pt x="7767" y="12753"/>
                  </a:lnTo>
                  <a:lnTo>
                    <a:pt x="7610" y="12595"/>
                  </a:lnTo>
                  <a:lnTo>
                    <a:pt x="7505" y="12385"/>
                  </a:lnTo>
                  <a:lnTo>
                    <a:pt x="7452" y="12175"/>
                  </a:lnTo>
                  <a:lnTo>
                    <a:pt x="7400" y="11861"/>
                  </a:lnTo>
                  <a:lnTo>
                    <a:pt x="7347" y="11441"/>
                  </a:lnTo>
                  <a:lnTo>
                    <a:pt x="7347" y="10234"/>
                  </a:lnTo>
                  <a:lnTo>
                    <a:pt x="7347" y="4146"/>
                  </a:lnTo>
                  <a:lnTo>
                    <a:pt x="7347" y="3044"/>
                  </a:lnTo>
                  <a:lnTo>
                    <a:pt x="7295" y="2572"/>
                  </a:lnTo>
                  <a:lnTo>
                    <a:pt x="7242" y="2204"/>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2"/>
            <p:cNvSpPr/>
            <p:nvPr/>
          </p:nvSpPr>
          <p:spPr>
            <a:xfrm>
              <a:off x="1817238" y="3840182"/>
              <a:ext cx="17042" cy="142281"/>
            </a:xfrm>
            <a:custGeom>
              <a:avLst/>
              <a:gdLst/>
              <a:ahLst/>
              <a:cxnLst/>
              <a:rect l="l" t="t" r="r" b="b"/>
              <a:pathLst>
                <a:path w="2100" h="17897" extrusionOk="0">
                  <a:moveTo>
                    <a:pt x="0" y="1"/>
                  </a:moveTo>
                  <a:lnTo>
                    <a:pt x="0" y="17896"/>
                  </a:lnTo>
                  <a:lnTo>
                    <a:pt x="2099" y="17896"/>
                  </a:lnTo>
                  <a:lnTo>
                    <a:pt x="2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2"/>
            <p:cNvSpPr/>
            <p:nvPr/>
          </p:nvSpPr>
          <p:spPr>
            <a:xfrm>
              <a:off x="1895596" y="3837678"/>
              <a:ext cx="71128" cy="146868"/>
            </a:xfrm>
            <a:custGeom>
              <a:avLst/>
              <a:gdLst/>
              <a:ahLst/>
              <a:cxnLst/>
              <a:rect l="l" t="t" r="r" b="b"/>
              <a:pathLst>
                <a:path w="8765" h="18474" extrusionOk="0">
                  <a:moveTo>
                    <a:pt x="4619" y="1"/>
                  </a:moveTo>
                  <a:lnTo>
                    <a:pt x="3884" y="53"/>
                  </a:lnTo>
                  <a:lnTo>
                    <a:pt x="3254" y="158"/>
                  </a:lnTo>
                  <a:lnTo>
                    <a:pt x="2677" y="316"/>
                  </a:lnTo>
                  <a:lnTo>
                    <a:pt x="2205" y="526"/>
                  </a:lnTo>
                  <a:lnTo>
                    <a:pt x="1785" y="788"/>
                  </a:lnTo>
                  <a:lnTo>
                    <a:pt x="1470" y="1103"/>
                  </a:lnTo>
                  <a:lnTo>
                    <a:pt x="1208" y="1418"/>
                  </a:lnTo>
                  <a:lnTo>
                    <a:pt x="998" y="1733"/>
                  </a:lnTo>
                  <a:lnTo>
                    <a:pt x="788" y="2100"/>
                  </a:lnTo>
                  <a:lnTo>
                    <a:pt x="683" y="2467"/>
                  </a:lnTo>
                  <a:lnTo>
                    <a:pt x="525" y="3150"/>
                  </a:lnTo>
                  <a:lnTo>
                    <a:pt x="473" y="3727"/>
                  </a:lnTo>
                  <a:lnTo>
                    <a:pt x="473" y="4199"/>
                  </a:lnTo>
                  <a:lnTo>
                    <a:pt x="473" y="4776"/>
                  </a:lnTo>
                  <a:lnTo>
                    <a:pt x="525" y="5354"/>
                  </a:lnTo>
                  <a:lnTo>
                    <a:pt x="630" y="5879"/>
                  </a:lnTo>
                  <a:lnTo>
                    <a:pt x="840" y="6403"/>
                  </a:lnTo>
                  <a:lnTo>
                    <a:pt x="1103" y="6928"/>
                  </a:lnTo>
                  <a:lnTo>
                    <a:pt x="1470" y="7453"/>
                  </a:lnTo>
                  <a:lnTo>
                    <a:pt x="1942" y="8030"/>
                  </a:lnTo>
                  <a:lnTo>
                    <a:pt x="2520" y="8660"/>
                  </a:lnTo>
                  <a:lnTo>
                    <a:pt x="4934" y="11179"/>
                  </a:lnTo>
                  <a:lnTo>
                    <a:pt x="5616" y="11914"/>
                  </a:lnTo>
                  <a:lnTo>
                    <a:pt x="5931" y="12229"/>
                  </a:lnTo>
                  <a:lnTo>
                    <a:pt x="6141" y="12596"/>
                  </a:lnTo>
                  <a:lnTo>
                    <a:pt x="6350" y="12963"/>
                  </a:lnTo>
                  <a:lnTo>
                    <a:pt x="6508"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2" y="16427"/>
                  </a:lnTo>
                  <a:lnTo>
                    <a:pt x="3149" y="16322"/>
                  </a:lnTo>
                  <a:lnTo>
                    <a:pt x="2939" y="16164"/>
                  </a:lnTo>
                  <a:lnTo>
                    <a:pt x="2782" y="16007"/>
                  </a:lnTo>
                  <a:lnTo>
                    <a:pt x="2520" y="15692"/>
                  </a:lnTo>
                  <a:lnTo>
                    <a:pt x="2362" y="15325"/>
                  </a:lnTo>
                  <a:lnTo>
                    <a:pt x="2257" y="14957"/>
                  </a:lnTo>
                  <a:lnTo>
                    <a:pt x="2205" y="14433"/>
                  </a:lnTo>
                  <a:lnTo>
                    <a:pt x="2152" y="13803"/>
                  </a:lnTo>
                  <a:lnTo>
                    <a:pt x="2152" y="12019"/>
                  </a:lnTo>
                  <a:lnTo>
                    <a:pt x="0" y="12019"/>
                  </a:lnTo>
                  <a:lnTo>
                    <a:pt x="0" y="14013"/>
                  </a:lnTo>
                  <a:lnTo>
                    <a:pt x="53" y="14538"/>
                  </a:lnTo>
                  <a:lnTo>
                    <a:pt x="53" y="15010"/>
                  </a:lnTo>
                  <a:lnTo>
                    <a:pt x="158" y="15482"/>
                  </a:lnTo>
                  <a:lnTo>
                    <a:pt x="315" y="15955"/>
                  </a:lnTo>
                  <a:lnTo>
                    <a:pt x="473" y="16427"/>
                  </a:lnTo>
                  <a:lnTo>
                    <a:pt x="735" y="16847"/>
                  </a:lnTo>
                  <a:lnTo>
                    <a:pt x="1050" y="17214"/>
                  </a:lnTo>
                  <a:lnTo>
                    <a:pt x="1417" y="17581"/>
                  </a:lnTo>
                  <a:lnTo>
                    <a:pt x="1785" y="17844"/>
                  </a:lnTo>
                  <a:lnTo>
                    <a:pt x="2047" y="18001"/>
                  </a:lnTo>
                  <a:lnTo>
                    <a:pt x="2415" y="18159"/>
                  </a:lnTo>
                  <a:lnTo>
                    <a:pt x="2782" y="18264"/>
                  </a:lnTo>
                  <a:lnTo>
                    <a:pt x="3254" y="18369"/>
                  </a:lnTo>
                  <a:lnTo>
                    <a:pt x="3779" y="18474"/>
                  </a:lnTo>
                  <a:lnTo>
                    <a:pt x="4986" y="18474"/>
                  </a:lnTo>
                  <a:lnTo>
                    <a:pt x="5668" y="18369"/>
                  </a:lnTo>
                  <a:lnTo>
                    <a:pt x="6403" y="18106"/>
                  </a:lnTo>
                  <a:lnTo>
                    <a:pt x="6718" y="17949"/>
                  </a:lnTo>
                  <a:lnTo>
                    <a:pt x="7085" y="17739"/>
                  </a:lnTo>
                  <a:lnTo>
                    <a:pt x="7453" y="17529"/>
                  </a:lnTo>
                  <a:lnTo>
                    <a:pt x="7715" y="17214"/>
                  </a:lnTo>
                  <a:lnTo>
                    <a:pt x="8030" y="16847"/>
                  </a:lnTo>
                  <a:lnTo>
                    <a:pt x="8292" y="16479"/>
                  </a:lnTo>
                  <a:lnTo>
                    <a:pt x="8450" y="16007"/>
                  </a:lnTo>
                  <a:lnTo>
                    <a:pt x="8607" y="15482"/>
                  </a:lnTo>
                  <a:lnTo>
                    <a:pt x="8712" y="14852"/>
                  </a:lnTo>
                  <a:lnTo>
                    <a:pt x="8765" y="14170"/>
                  </a:lnTo>
                  <a:lnTo>
                    <a:pt x="8712" y="13488"/>
                  </a:lnTo>
                  <a:lnTo>
                    <a:pt x="8607" y="12806"/>
                  </a:lnTo>
                  <a:lnTo>
                    <a:pt x="8450" y="12281"/>
                  </a:lnTo>
                  <a:lnTo>
                    <a:pt x="8240" y="11756"/>
                  </a:lnTo>
                  <a:lnTo>
                    <a:pt x="7925" y="11231"/>
                  </a:lnTo>
                  <a:lnTo>
                    <a:pt x="7558" y="10707"/>
                  </a:lnTo>
                  <a:lnTo>
                    <a:pt x="7138" y="10182"/>
                  </a:lnTo>
                  <a:lnTo>
                    <a:pt x="6613" y="9657"/>
                  </a:lnTo>
                  <a:lnTo>
                    <a:pt x="4356" y="7295"/>
                  </a:lnTo>
                  <a:lnTo>
                    <a:pt x="3569" y="6403"/>
                  </a:lnTo>
                  <a:lnTo>
                    <a:pt x="3254" y="6036"/>
                  </a:lnTo>
                  <a:lnTo>
                    <a:pt x="2992" y="5669"/>
                  </a:lnTo>
                  <a:lnTo>
                    <a:pt x="2834" y="5301"/>
                  </a:lnTo>
                  <a:lnTo>
                    <a:pt x="2729" y="4934"/>
                  </a:lnTo>
                  <a:lnTo>
                    <a:pt x="2624" y="4514"/>
                  </a:lnTo>
                  <a:lnTo>
                    <a:pt x="2624" y="4042"/>
                  </a:lnTo>
                  <a:lnTo>
                    <a:pt x="2624" y="3517"/>
                  </a:lnTo>
                  <a:lnTo>
                    <a:pt x="2729" y="3150"/>
                  </a:lnTo>
                  <a:lnTo>
                    <a:pt x="2834" y="2782"/>
                  </a:lnTo>
                  <a:lnTo>
                    <a:pt x="3097" y="2467"/>
                  </a:lnTo>
                  <a:lnTo>
                    <a:pt x="3202" y="2310"/>
                  </a:lnTo>
                  <a:lnTo>
                    <a:pt x="3412" y="2205"/>
                  </a:lnTo>
                  <a:lnTo>
                    <a:pt x="3622" y="2048"/>
                  </a:lnTo>
                  <a:lnTo>
                    <a:pt x="3884" y="1995"/>
                  </a:lnTo>
                  <a:lnTo>
                    <a:pt x="4146" y="1943"/>
                  </a:lnTo>
                  <a:lnTo>
                    <a:pt x="5039" y="1943"/>
                  </a:lnTo>
                  <a:lnTo>
                    <a:pt x="5458" y="2100"/>
                  </a:lnTo>
                  <a:lnTo>
                    <a:pt x="5773" y="2310"/>
                  </a:lnTo>
                  <a:lnTo>
                    <a:pt x="5983" y="2520"/>
                  </a:lnTo>
                  <a:lnTo>
                    <a:pt x="6141" y="2782"/>
                  </a:lnTo>
                  <a:lnTo>
                    <a:pt x="6246" y="2992"/>
                  </a:lnTo>
                  <a:lnTo>
                    <a:pt x="6350" y="3360"/>
                  </a:lnTo>
                  <a:lnTo>
                    <a:pt x="6403" y="3937"/>
                  </a:lnTo>
                  <a:lnTo>
                    <a:pt x="6455" y="5564"/>
                  </a:lnTo>
                  <a:lnTo>
                    <a:pt x="8397" y="5564"/>
                  </a:lnTo>
                  <a:lnTo>
                    <a:pt x="8397" y="3937"/>
                  </a:lnTo>
                  <a:lnTo>
                    <a:pt x="8345" y="2835"/>
                  </a:lnTo>
                  <a:lnTo>
                    <a:pt x="8292" y="2467"/>
                  </a:lnTo>
                  <a:lnTo>
                    <a:pt x="8187" y="2100"/>
                  </a:lnTo>
                  <a:lnTo>
                    <a:pt x="8082" y="1785"/>
                  </a:lnTo>
                  <a:lnTo>
                    <a:pt x="7872" y="1470"/>
                  </a:lnTo>
                  <a:lnTo>
                    <a:pt x="7558" y="1050"/>
                  </a:lnTo>
                  <a:lnTo>
                    <a:pt x="7190"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2"/>
            <p:cNvSpPr/>
            <p:nvPr/>
          </p:nvSpPr>
          <p:spPr>
            <a:xfrm>
              <a:off x="1979067"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8" y="2414"/>
                  </a:lnTo>
                  <a:lnTo>
                    <a:pt x="5196" y="2782"/>
                  </a:lnTo>
                  <a:lnTo>
                    <a:pt x="5248" y="3149"/>
                  </a:lnTo>
                  <a:lnTo>
                    <a:pt x="5301" y="3779"/>
                  </a:lnTo>
                  <a:lnTo>
                    <a:pt x="5301" y="5353"/>
                  </a:lnTo>
                  <a:lnTo>
                    <a:pt x="2100" y="5353"/>
                  </a:lnTo>
                  <a:lnTo>
                    <a:pt x="2100" y="3464"/>
                  </a:lnTo>
                  <a:lnTo>
                    <a:pt x="2152" y="2992"/>
                  </a:lnTo>
                  <a:lnTo>
                    <a:pt x="2257" y="2624"/>
                  </a:lnTo>
                  <a:lnTo>
                    <a:pt x="2362" y="2309"/>
                  </a:lnTo>
                  <a:lnTo>
                    <a:pt x="2467" y="2099"/>
                  </a:lnTo>
                  <a:lnTo>
                    <a:pt x="2624" y="1942"/>
                  </a:lnTo>
                  <a:lnTo>
                    <a:pt x="2834" y="1785"/>
                  </a:lnTo>
                  <a:lnTo>
                    <a:pt x="3044" y="1680"/>
                  </a:lnTo>
                  <a:lnTo>
                    <a:pt x="3359" y="1575"/>
                  </a:lnTo>
                  <a:close/>
                  <a:moveTo>
                    <a:pt x="3517" y="0"/>
                  </a:moveTo>
                  <a:lnTo>
                    <a:pt x="2939" y="53"/>
                  </a:lnTo>
                  <a:lnTo>
                    <a:pt x="2414" y="158"/>
                  </a:lnTo>
                  <a:lnTo>
                    <a:pt x="1995" y="263"/>
                  </a:lnTo>
                  <a:lnTo>
                    <a:pt x="1575" y="473"/>
                  </a:lnTo>
                  <a:lnTo>
                    <a:pt x="1260" y="683"/>
                  </a:lnTo>
                  <a:lnTo>
                    <a:pt x="998"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525" y="11546"/>
                  </a:lnTo>
                  <a:lnTo>
                    <a:pt x="683" y="11808"/>
                  </a:lnTo>
                  <a:lnTo>
                    <a:pt x="840" y="12070"/>
                  </a:lnTo>
                  <a:lnTo>
                    <a:pt x="1050" y="12280"/>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0"/>
                  </a:lnTo>
                  <a:lnTo>
                    <a:pt x="6193" y="12280"/>
                  </a:lnTo>
                  <a:lnTo>
                    <a:pt x="6403" y="12070"/>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3"/>
                  </a:lnTo>
                  <a:lnTo>
                    <a:pt x="4566" y="11336"/>
                  </a:lnTo>
                  <a:lnTo>
                    <a:pt x="4409" y="11388"/>
                  </a:lnTo>
                  <a:lnTo>
                    <a:pt x="4199" y="11493"/>
                  </a:lnTo>
                  <a:lnTo>
                    <a:pt x="3726" y="11546"/>
                  </a:lnTo>
                  <a:lnTo>
                    <a:pt x="3464" y="11493"/>
                  </a:lnTo>
                  <a:lnTo>
                    <a:pt x="3202" y="11493"/>
                  </a:lnTo>
                  <a:lnTo>
                    <a:pt x="2834" y="11336"/>
                  </a:lnTo>
                  <a:lnTo>
                    <a:pt x="2572" y="11073"/>
                  </a:lnTo>
                  <a:lnTo>
                    <a:pt x="2362" y="10811"/>
                  </a:lnTo>
                  <a:lnTo>
                    <a:pt x="2257" y="10496"/>
                  </a:lnTo>
                  <a:lnTo>
                    <a:pt x="2152" y="10234"/>
                  </a:lnTo>
                  <a:lnTo>
                    <a:pt x="2100" y="9709"/>
                  </a:lnTo>
                  <a:lnTo>
                    <a:pt x="2047" y="8554"/>
                  </a:lnTo>
                  <a:lnTo>
                    <a:pt x="2100" y="6980"/>
                  </a:lnTo>
                  <a:lnTo>
                    <a:pt x="7190" y="6980"/>
                  </a:lnTo>
                  <a:lnTo>
                    <a:pt x="7190" y="3936"/>
                  </a:lnTo>
                  <a:lnTo>
                    <a:pt x="7138"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2"/>
            <p:cNvSpPr/>
            <p:nvPr/>
          </p:nvSpPr>
          <p:spPr>
            <a:xfrm>
              <a:off x="2054017" y="3879821"/>
              <a:ext cx="43448" cy="102642"/>
            </a:xfrm>
            <a:custGeom>
              <a:avLst/>
              <a:gdLst/>
              <a:ahLst/>
              <a:cxnLst/>
              <a:rect l="l" t="t" r="r" b="b"/>
              <a:pathLst>
                <a:path w="5354" h="12911" extrusionOk="0">
                  <a:moveTo>
                    <a:pt x="4986" y="0"/>
                  </a:moveTo>
                  <a:lnTo>
                    <a:pt x="4619" y="53"/>
                  </a:lnTo>
                  <a:lnTo>
                    <a:pt x="4252" y="105"/>
                  </a:lnTo>
                  <a:lnTo>
                    <a:pt x="3989" y="210"/>
                  </a:lnTo>
                  <a:lnTo>
                    <a:pt x="3674" y="368"/>
                  </a:lnTo>
                  <a:lnTo>
                    <a:pt x="3464" y="525"/>
                  </a:lnTo>
                  <a:lnTo>
                    <a:pt x="2992" y="892"/>
                  </a:lnTo>
                  <a:lnTo>
                    <a:pt x="2625" y="1312"/>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1"/>
                  </a:lnTo>
                  <a:lnTo>
                    <a:pt x="2625" y="3149"/>
                  </a:lnTo>
                  <a:lnTo>
                    <a:pt x="2887" y="2834"/>
                  </a:lnTo>
                  <a:lnTo>
                    <a:pt x="3202" y="2572"/>
                  </a:lnTo>
                  <a:lnTo>
                    <a:pt x="3569" y="2362"/>
                  </a:lnTo>
                  <a:lnTo>
                    <a:pt x="3937" y="2257"/>
                  </a:lnTo>
                  <a:lnTo>
                    <a:pt x="4304" y="2204"/>
                  </a:lnTo>
                  <a:lnTo>
                    <a:pt x="4671" y="2152"/>
                  </a:lnTo>
                  <a:lnTo>
                    <a:pt x="5354" y="2152"/>
                  </a:lnTo>
                  <a:lnTo>
                    <a:pt x="5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2"/>
            <p:cNvSpPr/>
            <p:nvPr/>
          </p:nvSpPr>
          <p:spPr>
            <a:xfrm>
              <a:off x="2104695" y="3881491"/>
              <a:ext cx="64319" cy="100973"/>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2"/>
            <p:cNvSpPr/>
            <p:nvPr/>
          </p:nvSpPr>
          <p:spPr>
            <a:xfrm>
              <a:off x="217837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2"/>
            <p:cNvSpPr/>
            <p:nvPr/>
          </p:nvSpPr>
          <p:spPr>
            <a:xfrm>
              <a:off x="2211164" y="3879821"/>
              <a:ext cx="58355" cy="104725"/>
            </a:xfrm>
            <a:custGeom>
              <a:avLst/>
              <a:gdLst/>
              <a:ahLst/>
              <a:cxnLst/>
              <a:rect l="l" t="t" r="r" b="b"/>
              <a:pathLst>
                <a:path w="7191" h="13173" extrusionOk="0">
                  <a:moveTo>
                    <a:pt x="3097" y="0"/>
                  </a:moveTo>
                  <a:lnTo>
                    <a:pt x="2520" y="105"/>
                  </a:lnTo>
                  <a:lnTo>
                    <a:pt x="2047" y="263"/>
                  </a:lnTo>
                  <a:lnTo>
                    <a:pt x="1628" y="420"/>
                  </a:lnTo>
                  <a:lnTo>
                    <a:pt x="1260" y="683"/>
                  </a:lnTo>
                  <a:lnTo>
                    <a:pt x="945" y="997"/>
                  </a:lnTo>
                  <a:lnTo>
                    <a:pt x="735" y="1312"/>
                  </a:lnTo>
                  <a:lnTo>
                    <a:pt x="525" y="1732"/>
                  </a:lnTo>
                  <a:lnTo>
                    <a:pt x="368" y="2204"/>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0"/>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0"/>
                  </a:lnTo>
                  <a:lnTo>
                    <a:pt x="6298" y="12175"/>
                  </a:lnTo>
                  <a:lnTo>
                    <a:pt x="6561" y="11861"/>
                  </a:lnTo>
                  <a:lnTo>
                    <a:pt x="6771" y="11546"/>
                  </a:lnTo>
                  <a:lnTo>
                    <a:pt x="6875" y="11178"/>
                  </a:lnTo>
                  <a:lnTo>
                    <a:pt x="7033" y="10759"/>
                  </a:lnTo>
                  <a:lnTo>
                    <a:pt x="7138" y="9971"/>
                  </a:lnTo>
                  <a:lnTo>
                    <a:pt x="7190" y="9079"/>
                  </a:lnTo>
                  <a:lnTo>
                    <a:pt x="7190" y="8187"/>
                  </a:lnTo>
                  <a:lnTo>
                    <a:pt x="5301" y="8187"/>
                  </a:lnTo>
                  <a:lnTo>
                    <a:pt x="5249" y="8974"/>
                  </a:lnTo>
                  <a:lnTo>
                    <a:pt x="5249" y="9604"/>
                  </a:lnTo>
                  <a:lnTo>
                    <a:pt x="5144" y="10181"/>
                  </a:lnTo>
                  <a:lnTo>
                    <a:pt x="5039" y="10654"/>
                  </a:lnTo>
                  <a:lnTo>
                    <a:pt x="4829" y="11073"/>
                  </a:lnTo>
                  <a:lnTo>
                    <a:pt x="4671" y="11178"/>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19"/>
                  </a:lnTo>
                  <a:lnTo>
                    <a:pt x="2362" y="2309"/>
                  </a:lnTo>
                  <a:lnTo>
                    <a:pt x="2467" y="2099"/>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4"/>
                  </a:lnTo>
                  <a:lnTo>
                    <a:pt x="5091" y="2362"/>
                  </a:lnTo>
                  <a:lnTo>
                    <a:pt x="5196" y="2834"/>
                  </a:lnTo>
                  <a:lnTo>
                    <a:pt x="5249" y="3411"/>
                  </a:lnTo>
                  <a:lnTo>
                    <a:pt x="5301" y="4828"/>
                  </a:lnTo>
                  <a:lnTo>
                    <a:pt x="7190" y="4828"/>
                  </a:lnTo>
                  <a:lnTo>
                    <a:pt x="7190" y="3884"/>
                  </a:lnTo>
                  <a:lnTo>
                    <a:pt x="7138" y="2992"/>
                  </a:lnTo>
                  <a:lnTo>
                    <a:pt x="7033" y="2204"/>
                  </a:lnTo>
                  <a:lnTo>
                    <a:pt x="6928" y="1837"/>
                  </a:lnTo>
                  <a:lnTo>
                    <a:pt x="6771" y="1470"/>
                  </a:lnTo>
                  <a:lnTo>
                    <a:pt x="6613" y="1155"/>
                  </a:lnTo>
                  <a:lnTo>
                    <a:pt x="6351" y="840"/>
                  </a:lnTo>
                  <a:lnTo>
                    <a:pt x="6088" y="630"/>
                  </a:lnTo>
                  <a:lnTo>
                    <a:pt x="5721" y="420"/>
                  </a:lnTo>
                  <a:lnTo>
                    <a:pt x="5354"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2"/>
            <p:cNvSpPr/>
            <p:nvPr/>
          </p:nvSpPr>
          <p:spPr>
            <a:xfrm>
              <a:off x="2283988"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9" y="2414"/>
                  </a:lnTo>
                  <a:lnTo>
                    <a:pt x="5144" y="2782"/>
                  </a:lnTo>
                  <a:lnTo>
                    <a:pt x="5249" y="3149"/>
                  </a:lnTo>
                  <a:lnTo>
                    <a:pt x="5249" y="3779"/>
                  </a:lnTo>
                  <a:lnTo>
                    <a:pt x="5249" y="5353"/>
                  </a:lnTo>
                  <a:lnTo>
                    <a:pt x="2047" y="5353"/>
                  </a:lnTo>
                  <a:lnTo>
                    <a:pt x="2100" y="3464"/>
                  </a:lnTo>
                  <a:lnTo>
                    <a:pt x="2152" y="2992"/>
                  </a:lnTo>
                  <a:lnTo>
                    <a:pt x="2205" y="2624"/>
                  </a:lnTo>
                  <a:lnTo>
                    <a:pt x="2362" y="2309"/>
                  </a:lnTo>
                  <a:lnTo>
                    <a:pt x="2467" y="2099"/>
                  </a:lnTo>
                  <a:lnTo>
                    <a:pt x="2625" y="1942"/>
                  </a:lnTo>
                  <a:lnTo>
                    <a:pt x="2782" y="1785"/>
                  </a:lnTo>
                  <a:lnTo>
                    <a:pt x="3044" y="1680"/>
                  </a:lnTo>
                  <a:lnTo>
                    <a:pt x="3359" y="1575"/>
                  </a:lnTo>
                  <a:close/>
                  <a:moveTo>
                    <a:pt x="3517" y="0"/>
                  </a:moveTo>
                  <a:lnTo>
                    <a:pt x="2939" y="53"/>
                  </a:lnTo>
                  <a:lnTo>
                    <a:pt x="2415" y="158"/>
                  </a:lnTo>
                  <a:lnTo>
                    <a:pt x="1995" y="263"/>
                  </a:lnTo>
                  <a:lnTo>
                    <a:pt x="1575" y="473"/>
                  </a:lnTo>
                  <a:lnTo>
                    <a:pt x="1260" y="683"/>
                  </a:lnTo>
                  <a:lnTo>
                    <a:pt x="945" y="945"/>
                  </a:lnTo>
                  <a:lnTo>
                    <a:pt x="735" y="1260"/>
                  </a:lnTo>
                  <a:lnTo>
                    <a:pt x="525" y="1627"/>
                  </a:lnTo>
                  <a:lnTo>
                    <a:pt x="368" y="1994"/>
                  </a:lnTo>
                  <a:lnTo>
                    <a:pt x="263" y="2362"/>
                  </a:lnTo>
                  <a:lnTo>
                    <a:pt x="106" y="3254"/>
                  </a:lnTo>
                  <a:lnTo>
                    <a:pt x="53" y="4199"/>
                  </a:lnTo>
                  <a:lnTo>
                    <a:pt x="1" y="5248"/>
                  </a:lnTo>
                  <a:lnTo>
                    <a:pt x="53" y="8240"/>
                  </a:lnTo>
                  <a:lnTo>
                    <a:pt x="106" y="9919"/>
                  </a:lnTo>
                  <a:lnTo>
                    <a:pt x="158" y="10391"/>
                  </a:lnTo>
                  <a:lnTo>
                    <a:pt x="211" y="10706"/>
                  </a:lnTo>
                  <a:lnTo>
                    <a:pt x="368" y="11178"/>
                  </a:lnTo>
                  <a:lnTo>
                    <a:pt x="473" y="11546"/>
                  </a:lnTo>
                  <a:lnTo>
                    <a:pt x="683" y="11808"/>
                  </a:lnTo>
                  <a:lnTo>
                    <a:pt x="840" y="12070"/>
                  </a:lnTo>
                  <a:lnTo>
                    <a:pt x="1050" y="12280"/>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3"/>
                  </a:lnTo>
                  <a:lnTo>
                    <a:pt x="4566" y="11336"/>
                  </a:lnTo>
                  <a:lnTo>
                    <a:pt x="4409" y="11388"/>
                  </a:lnTo>
                  <a:lnTo>
                    <a:pt x="4199" y="11493"/>
                  </a:lnTo>
                  <a:lnTo>
                    <a:pt x="3674" y="11546"/>
                  </a:lnTo>
                  <a:lnTo>
                    <a:pt x="3464" y="11493"/>
                  </a:lnTo>
                  <a:lnTo>
                    <a:pt x="3202" y="11493"/>
                  </a:lnTo>
                  <a:lnTo>
                    <a:pt x="2835"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6" y="1522"/>
                  </a:lnTo>
                  <a:lnTo>
                    <a:pt x="6456" y="1207"/>
                  </a:lnTo>
                  <a:lnTo>
                    <a:pt x="6246" y="945"/>
                  </a:lnTo>
                  <a:lnTo>
                    <a:pt x="5983" y="683"/>
                  </a:lnTo>
                  <a:lnTo>
                    <a:pt x="5721" y="525"/>
                  </a:lnTo>
                  <a:lnTo>
                    <a:pt x="5459"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2"/>
            <p:cNvSpPr/>
            <p:nvPr/>
          </p:nvSpPr>
          <p:spPr>
            <a:xfrm>
              <a:off x="283251" y="3600704"/>
              <a:ext cx="438226" cy="428903"/>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2"/>
            <p:cNvSpPr/>
            <p:nvPr/>
          </p:nvSpPr>
          <p:spPr>
            <a:xfrm>
              <a:off x="597967" y="3634921"/>
              <a:ext cx="79227" cy="85113"/>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2"/>
            <p:cNvSpPr/>
            <p:nvPr/>
          </p:nvSpPr>
          <p:spPr>
            <a:xfrm>
              <a:off x="277295" y="3594869"/>
              <a:ext cx="450147" cy="440573"/>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2"/>
            <p:cNvSpPr/>
            <p:nvPr/>
          </p:nvSpPr>
          <p:spPr>
            <a:xfrm>
              <a:off x="521313" y="3886912"/>
              <a:ext cx="46004" cy="97221"/>
            </a:xfrm>
            <a:custGeom>
              <a:avLst/>
              <a:gdLst/>
              <a:ahLst/>
              <a:cxnLst/>
              <a:rect l="l" t="t" r="r" b="b"/>
              <a:pathLst>
                <a:path w="5669" h="12229"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3" y="9971"/>
                  </a:lnTo>
                  <a:lnTo>
                    <a:pt x="5616" y="9552"/>
                  </a:lnTo>
                  <a:lnTo>
                    <a:pt x="5668" y="7872"/>
                  </a:lnTo>
                  <a:lnTo>
                    <a:pt x="4251" y="7872"/>
                  </a:lnTo>
                  <a:lnTo>
                    <a:pt x="4251"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7" y="10496"/>
                  </a:lnTo>
                  <a:lnTo>
                    <a:pt x="1732"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100"/>
                  </a:lnTo>
                  <a:lnTo>
                    <a:pt x="4199" y="2414"/>
                  </a:lnTo>
                  <a:lnTo>
                    <a:pt x="4199" y="3044"/>
                  </a:lnTo>
                  <a:lnTo>
                    <a:pt x="4199" y="3936"/>
                  </a:lnTo>
                  <a:lnTo>
                    <a:pt x="5563" y="3936"/>
                  </a:lnTo>
                  <a:lnTo>
                    <a:pt x="5563" y="2677"/>
                  </a:lnTo>
                  <a:lnTo>
                    <a:pt x="5563" y="2152"/>
                  </a:lnTo>
                  <a:lnTo>
                    <a:pt x="5459" y="1732"/>
                  </a:lnTo>
                  <a:lnTo>
                    <a:pt x="5301" y="1260"/>
                  </a:lnTo>
                  <a:lnTo>
                    <a:pt x="5091" y="893"/>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2"/>
            <p:cNvSpPr/>
            <p:nvPr/>
          </p:nvSpPr>
          <p:spPr>
            <a:xfrm>
              <a:off x="577104" y="3888582"/>
              <a:ext cx="46426" cy="94295"/>
            </a:xfrm>
            <a:custGeom>
              <a:avLst/>
              <a:gdLst/>
              <a:ahLst/>
              <a:cxnLst/>
              <a:rect l="l" t="t" r="r" b="b"/>
              <a:pathLst>
                <a:path w="5721" h="11861" extrusionOk="0">
                  <a:moveTo>
                    <a:pt x="2415" y="1365"/>
                  </a:moveTo>
                  <a:lnTo>
                    <a:pt x="3044" y="1417"/>
                  </a:lnTo>
                  <a:lnTo>
                    <a:pt x="3412" y="1470"/>
                  </a:lnTo>
                  <a:lnTo>
                    <a:pt x="3726" y="1627"/>
                  </a:lnTo>
                  <a:lnTo>
                    <a:pt x="3884" y="1785"/>
                  </a:lnTo>
                  <a:lnTo>
                    <a:pt x="4041" y="1942"/>
                  </a:lnTo>
                  <a:lnTo>
                    <a:pt x="4146" y="2152"/>
                  </a:lnTo>
                  <a:lnTo>
                    <a:pt x="4199" y="2414"/>
                  </a:lnTo>
                  <a:lnTo>
                    <a:pt x="4251" y="3044"/>
                  </a:lnTo>
                  <a:lnTo>
                    <a:pt x="4304" y="3936"/>
                  </a:lnTo>
                  <a:lnTo>
                    <a:pt x="4304" y="6560"/>
                  </a:lnTo>
                  <a:lnTo>
                    <a:pt x="4304" y="8030"/>
                  </a:lnTo>
                  <a:lnTo>
                    <a:pt x="4251" y="8817"/>
                  </a:lnTo>
                  <a:lnTo>
                    <a:pt x="4199" y="9394"/>
                  </a:lnTo>
                  <a:lnTo>
                    <a:pt x="4094" y="9761"/>
                  </a:lnTo>
                  <a:lnTo>
                    <a:pt x="3989" y="10024"/>
                  </a:lnTo>
                  <a:lnTo>
                    <a:pt x="3831" y="10234"/>
                  </a:lnTo>
                  <a:lnTo>
                    <a:pt x="3622" y="10391"/>
                  </a:lnTo>
                  <a:lnTo>
                    <a:pt x="3359" y="10444"/>
                  </a:lnTo>
                  <a:lnTo>
                    <a:pt x="3044" y="10496"/>
                  </a:lnTo>
                  <a:lnTo>
                    <a:pt x="2415" y="10549"/>
                  </a:lnTo>
                  <a:lnTo>
                    <a:pt x="1470" y="10549"/>
                  </a:lnTo>
                  <a:lnTo>
                    <a:pt x="1470" y="1365"/>
                  </a:lnTo>
                  <a:close/>
                  <a:moveTo>
                    <a:pt x="0" y="0"/>
                  </a:moveTo>
                  <a:lnTo>
                    <a:pt x="0" y="11861"/>
                  </a:lnTo>
                  <a:lnTo>
                    <a:pt x="3097" y="11861"/>
                  </a:lnTo>
                  <a:lnTo>
                    <a:pt x="3517" y="11808"/>
                  </a:lnTo>
                  <a:lnTo>
                    <a:pt x="3936" y="11703"/>
                  </a:lnTo>
                  <a:lnTo>
                    <a:pt x="4304" y="11598"/>
                  </a:lnTo>
                  <a:lnTo>
                    <a:pt x="4671" y="11388"/>
                  </a:lnTo>
                  <a:lnTo>
                    <a:pt x="4986" y="11126"/>
                  </a:lnTo>
                  <a:lnTo>
                    <a:pt x="5248" y="10759"/>
                  </a:lnTo>
                  <a:lnTo>
                    <a:pt x="5353" y="10496"/>
                  </a:lnTo>
                  <a:lnTo>
                    <a:pt x="5511" y="10234"/>
                  </a:lnTo>
                  <a:lnTo>
                    <a:pt x="5616" y="9604"/>
                  </a:lnTo>
                  <a:lnTo>
                    <a:pt x="5668" y="8869"/>
                  </a:lnTo>
                  <a:lnTo>
                    <a:pt x="5721" y="8082"/>
                  </a:lnTo>
                  <a:lnTo>
                    <a:pt x="5721" y="5091"/>
                  </a:lnTo>
                  <a:lnTo>
                    <a:pt x="5721" y="3307"/>
                  </a:lnTo>
                  <a:lnTo>
                    <a:pt x="5668" y="2152"/>
                  </a:lnTo>
                  <a:lnTo>
                    <a:pt x="5563" y="1785"/>
                  </a:lnTo>
                  <a:lnTo>
                    <a:pt x="5458" y="1417"/>
                  </a:lnTo>
                  <a:lnTo>
                    <a:pt x="5301" y="1155"/>
                  </a:lnTo>
                  <a:lnTo>
                    <a:pt x="5143" y="892"/>
                  </a:lnTo>
                  <a:lnTo>
                    <a:pt x="4881" y="578"/>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2"/>
            <p:cNvSpPr/>
            <p:nvPr/>
          </p:nvSpPr>
          <p:spPr>
            <a:xfrm>
              <a:off x="631190" y="3886912"/>
              <a:ext cx="46856" cy="97221"/>
            </a:xfrm>
            <a:custGeom>
              <a:avLst/>
              <a:gdLst/>
              <a:ahLst/>
              <a:cxnLst/>
              <a:rect l="l" t="t" r="r" b="b"/>
              <a:pathLst>
                <a:path w="5774" h="12229"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7"/>
                  </a:lnTo>
                  <a:lnTo>
                    <a:pt x="420" y="3884"/>
                  </a:lnTo>
                  <a:lnTo>
                    <a:pt x="525" y="4251"/>
                  </a:lnTo>
                  <a:lnTo>
                    <a:pt x="735" y="4566"/>
                  </a:lnTo>
                  <a:lnTo>
                    <a:pt x="945" y="4933"/>
                  </a:lnTo>
                  <a:lnTo>
                    <a:pt x="1260" y="5301"/>
                  </a:lnTo>
                  <a:lnTo>
                    <a:pt x="1627" y="5721"/>
                  </a:lnTo>
                  <a:lnTo>
                    <a:pt x="3254" y="7400"/>
                  </a:lnTo>
                  <a:lnTo>
                    <a:pt x="3726" y="7872"/>
                  </a:lnTo>
                  <a:lnTo>
                    <a:pt x="4041" y="8345"/>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9"/>
                  </a:lnTo>
                  <a:lnTo>
                    <a:pt x="2414" y="10916"/>
                  </a:lnTo>
                  <a:lnTo>
                    <a:pt x="2100" y="10759"/>
                  </a:lnTo>
                  <a:lnTo>
                    <a:pt x="1837" y="10601"/>
                  </a:lnTo>
                  <a:lnTo>
                    <a:pt x="1680" y="10391"/>
                  </a:lnTo>
                  <a:lnTo>
                    <a:pt x="1522" y="10129"/>
                  </a:lnTo>
                  <a:lnTo>
                    <a:pt x="1470" y="9919"/>
                  </a:lnTo>
                  <a:lnTo>
                    <a:pt x="1417" y="9552"/>
                  </a:lnTo>
                  <a:lnTo>
                    <a:pt x="1417" y="7977"/>
                  </a:lnTo>
                  <a:lnTo>
                    <a:pt x="0" y="7977"/>
                  </a:lnTo>
                  <a:lnTo>
                    <a:pt x="0" y="9289"/>
                  </a:lnTo>
                  <a:lnTo>
                    <a:pt x="53" y="9919"/>
                  </a:lnTo>
                  <a:lnTo>
                    <a:pt x="105" y="10234"/>
                  </a:lnTo>
                  <a:lnTo>
                    <a:pt x="210" y="10549"/>
                  </a:lnTo>
                  <a:lnTo>
                    <a:pt x="315" y="10864"/>
                  </a:lnTo>
                  <a:lnTo>
                    <a:pt x="473" y="11126"/>
                  </a:lnTo>
                  <a:lnTo>
                    <a:pt x="683" y="11388"/>
                  </a:lnTo>
                  <a:lnTo>
                    <a:pt x="945" y="11651"/>
                  </a:lnTo>
                  <a:lnTo>
                    <a:pt x="1155" y="11808"/>
                  </a:lnTo>
                  <a:lnTo>
                    <a:pt x="1575" y="12018"/>
                  </a:lnTo>
                  <a:lnTo>
                    <a:pt x="2152" y="12176"/>
                  </a:lnTo>
                  <a:lnTo>
                    <a:pt x="2519" y="12228"/>
                  </a:lnTo>
                  <a:lnTo>
                    <a:pt x="2887" y="12228"/>
                  </a:lnTo>
                  <a:lnTo>
                    <a:pt x="3307" y="12176"/>
                  </a:lnTo>
                  <a:lnTo>
                    <a:pt x="3726" y="12123"/>
                  </a:lnTo>
                  <a:lnTo>
                    <a:pt x="4199" y="11966"/>
                  </a:lnTo>
                  <a:lnTo>
                    <a:pt x="4671" y="11756"/>
                  </a:lnTo>
                  <a:lnTo>
                    <a:pt x="4881" y="11598"/>
                  </a:lnTo>
                  <a:lnTo>
                    <a:pt x="5091" y="11388"/>
                  </a:lnTo>
                  <a:lnTo>
                    <a:pt x="5301" y="11178"/>
                  </a:lnTo>
                  <a:lnTo>
                    <a:pt x="5458" y="10864"/>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9"/>
                  </a:lnTo>
                  <a:lnTo>
                    <a:pt x="2362" y="4251"/>
                  </a:lnTo>
                  <a:lnTo>
                    <a:pt x="1995" y="3726"/>
                  </a:lnTo>
                  <a:lnTo>
                    <a:pt x="1890" y="3517"/>
                  </a:lnTo>
                  <a:lnTo>
                    <a:pt x="1785" y="3254"/>
                  </a:lnTo>
                  <a:lnTo>
                    <a:pt x="1732" y="2992"/>
                  </a:lnTo>
                  <a:lnTo>
                    <a:pt x="1732" y="2677"/>
                  </a:lnTo>
                  <a:lnTo>
                    <a:pt x="1732" y="2310"/>
                  </a:lnTo>
                  <a:lnTo>
                    <a:pt x="1785" y="2100"/>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5"/>
                  </a:lnTo>
                  <a:lnTo>
                    <a:pt x="4199" y="2205"/>
                  </a:lnTo>
                  <a:lnTo>
                    <a:pt x="4199" y="2624"/>
                  </a:lnTo>
                  <a:lnTo>
                    <a:pt x="4251" y="3674"/>
                  </a:lnTo>
                  <a:lnTo>
                    <a:pt x="5563" y="3674"/>
                  </a:lnTo>
                  <a:lnTo>
                    <a:pt x="5563" y="2624"/>
                  </a:lnTo>
                  <a:lnTo>
                    <a:pt x="5511" y="1890"/>
                  </a:lnTo>
                  <a:lnTo>
                    <a:pt x="5406" y="1417"/>
                  </a:lnTo>
                  <a:lnTo>
                    <a:pt x="5196" y="998"/>
                  </a:lnTo>
                  <a:lnTo>
                    <a:pt x="4986" y="683"/>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2"/>
            <p:cNvSpPr/>
            <p:nvPr/>
          </p:nvSpPr>
          <p:spPr>
            <a:xfrm>
              <a:off x="522165" y="3770095"/>
              <a:ext cx="46856" cy="97213"/>
            </a:xfrm>
            <a:custGeom>
              <a:avLst/>
              <a:gdLst/>
              <a:ahLst/>
              <a:cxnLst/>
              <a:rect l="l" t="t" r="r" b="b"/>
              <a:pathLst>
                <a:path w="5774" h="12228" extrusionOk="0">
                  <a:moveTo>
                    <a:pt x="3044" y="0"/>
                  </a:moveTo>
                  <a:lnTo>
                    <a:pt x="2572" y="53"/>
                  </a:lnTo>
                  <a:lnTo>
                    <a:pt x="2152" y="105"/>
                  </a:lnTo>
                  <a:lnTo>
                    <a:pt x="1785" y="210"/>
                  </a:lnTo>
                  <a:lnTo>
                    <a:pt x="1470" y="368"/>
                  </a:lnTo>
                  <a:lnTo>
                    <a:pt x="1155" y="525"/>
                  </a:lnTo>
                  <a:lnTo>
                    <a:pt x="945" y="735"/>
                  </a:lnTo>
                  <a:lnTo>
                    <a:pt x="788" y="945"/>
                  </a:lnTo>
                  <a:lnTo>
                    <a:pt x="630" y="1155"/>
                  </a:lnTo>
                  <a:lnTo>
                    <a:pt x="420" y="1627"/>
                  </a:lnTo>
                  <a:lnTo>
                    <a:pt x="315" y="2047"/>
                  </a:lnTo>
                  <a:lnTo>
                    <a:pt x="315" y="2467"/>
                  </a:lnTo>
                  <a:lnTo>
                    <a:pt x="263" y="2782"/>
                  </a:lnTo>
                  <a:lnTo>
                    <a:pt x="315" y="3149"/>
                  </a:lnTo>
                  <a:lnTo>
                    <a:pt x="315" y="3516"/>
                  </a:lnTo>
                  <a:lnTo>
                    <a:pt x="420" y="3884"/>
                  </a:lnTo>
                  <a:lnTo>
                    <a:pt x="525" y="4251"/>
                  </a:lnTo>
                  <a:lnTo>
                    <a:pt x="735" y="4566"/>
                  </a:lnTo>
                  <a:lnTo>
                    <a:pt x="945" y="4933"/>
                  </a:lnTo>
                  <a:lnTo>
                    <a:pt x="1260" y="5301"/>
                  </a:lnTo>
                  <a:lnTo>
                    <a:pt x="1627" y="5720"/>
                  </a:lnTo>
                  <a:lnTo>
                    <a:pt x="3254" y="7400"/>
                  </a:lnTo>
                  <a:lnTo>
                    <a:pt x="3727" y="7872"/>
                  </a:lnTo>
                  <a:lnTo>
                    <a:pt x="4042" y="8344"/>
                  </a:lnTo>
                  <a:lnTo>
                    <a:pt x="4199" y="8607"/>
                  </a:lnTo>
                  <a:lnTo>
                    <a:pt x="4251" y="8869"/>
                  </a:lnTo>
                  <a:lnTo>
                    <a:pt x="4356" y="9132"/>
                  </a:lnTo>
                  <a:lnTo>
                    <a:pt x="4356" y="9499"/>
                  </a:lnTo>
                  <a:lnTo>
                    <a:pt x="4304" y="9919"/>
                  </a:lnTo>
                  <a:lnTo>
                    <a:pt x="4199" y="10234"/>
                  </a:lnTo>
                  <a:lnTo>
                    <a:pt x="3989" y="10496"/>
                  </a:lnTo>
                  <a:lnTo>
                    <a:pt x="3779" y="10706"/>
                  </a:lnTo>
                  <a:lnTo>
                    <a:pt x="3517" y="10811"/>
                  </a:lnTo>
                  <a:lnTo>
                    <a:pt x="3307" y="10916"/>
                  </a:lnTo>
                  <a:lnTo>
                    <a:pt x="2835" y="10968"/>
                  </a:lnTo>
                  <a:lnTo>
                    <a:pt x="2415" y="10916"/>
                  </a:lnTo>
                  <a:lnTo>
                    <a:pt x="2100" y="10758"/>
                  </a:lnTo>
                  <a:lnTo>
                    <a:pt x="1837" y="10601"/>
                  </a:lnTo>
                  <a:lnTo>
                    <a:pt x="1680" y="10391"/>
                  </a:lnTo>
                  <a:lnTo>
                    <a:pt x="1523" y="10129"/>
                  </a:lnTo>
                  <a:lnTo>
                    <a:pt x="1470" y="9919"/>
                  </a:lnTo>
                  <a:lnTo>
                    <a:pt x="1418" y="9551"/>
                  </a:lnTo>
                  <a:lnTo>
                    <a:pt x="1418" y="7977"/>
                  </a:lnTo>
                  <a:lnTo>
                    <a:pt x="1" y="7977"/>
                  </a:lnTo>
                  <a:lnTo>
                    <a:pt x="1" y="9289"/>
                  </a:lnTo>
                  <a:lnTo>
                    <a:pt x="53" y="9919"/>
                  </a:lnTo>
                  <a:lnTo>
                    <a:pt x="106" y="10234"/>
                  </a:lnTo>
                  <a:lnTo>
                    <a:pt x="158" y="10549"/>
                  </a:lnTo>
                  <a:lnTo>
                    <a:pt x="315" y="10863"/>
                  </a:lnTo>
                  <a:lnTo>
                    <a:pt x="473" y="11126"/>
                  </a:lnTo>
                  <a:lnTo>
                    <a:pt x="683" y="11388"/>
                  </a:lnTo>
                  <a:lnTo>
                    <a:pt x="945" y="11651"/>
                  </a:lnTo>
                  <a:lnTo>
                    <a:pt x="1155" y="11808"/>
                  </a:lnTo>
                  <a:lnTo>
                    <a:pt x="1575" y="12018"/>
                  </a:lnTo>
                  <a:lnTo>
                    <a:pt x="2152" y="12175"/>
                  </a:lnTo>
                  <a:lnTo>
                    <a:pt x="2520" y="12228"/>
                  </a:lnTo>
                  <a:lnTo>
                    <a:pt x="2887" y="12228"/>
                  </a:lnTo>
                  <a:lnTo>
                    <a:pt x="3307" y="12175"/>
                  </a:lnTo>
                  <a:lnTo>
                    <a:pt x="3727" y="12123"/>
                  </a:lnTo>
                  <a:lnTo>
                    <a:pt x="4199" y="11966"/>
                  </a:lnTo>
                  <a:lnTo>
                    <a:pt x="4671" y="11756"/>
                  </a:lnTo>
                  <a:lnTo>
                    <a:pt x="4881" y="11598"/>
                  </a:lnTo>
                  <a:lnTo>
                    <a:pt x="5091" y="11388"/>
                  </a:lnTo>
                  <a:lnTo>
                    <a:pt x="5301" y="11178"/>
                  </a:lnTo>
                  <a:lnTo>
                    <a:pt x="5458" y="10863"/>
                  </a:lnTo>
                  <a:lnTo>
                    <a:pt x="5563" y="10601"/>
                  </a:lnTo>
                  <a:lnTo>
                    <a:pt x="5668" y="10234"/>
                  </a:lnTo>
                  <a:lnTo>
                    <a:pt x="5773" y="9814"/>
                  </a:lnTo>
                  <a:lnTo>
                    <a:pt x="5773" y="9394"/>
                  </a:lnTo>
                  <a:lnTo>
                    <a:pt x="5773" y="8922"/>
                  </a:lnTo>
                  <a:lnTo>
                    <a:pt x="5668" y="8502"/>
                  </a:lnTo>
                  <a:lnTo>
                    <a:pt x="5563" y="8082"/>
                  </a:lnTo>
                  <a:lnTo>
                    <a:pt x="5458" y="7767"/>
                  </a:lnTo>
                  <a:lnTo>
                    <a:pt x="5249" y="7400"/>
                  </a:lnTo>
                  <a:lnTo>
                    <a:pt x="4986" y="7085"/>
                  </a:lnTo>
                  <a:lnTo>
                    <a:pt x="4356" y="6350"/>
                  </a:lnTo>
                  <a:lnTo>
                    <a:pt x="2887" y="4828"/>
                  </a:lnTo>
                  <a:lnTo>
                    <a:pt x="2362" y="4251"/>
                  </a:lnTo>
                  <a:lnTo>
                    <a:pt x="1995" y="3726"/>
                  </a:lnTo>
                  <a:lnTo>
                    <a:pt x="1837" y="3516"/>
                  </a:lnTo>
                  <a:lnTo>
                    <a:pt x="1785" y="3254"/>
                  </a:lnTo>
                  <a:lnTo>
                    <a:pt x="1732" y="2992"/>
                  </a:lnTo>
                  <a:lnTo>
                    <a:pt x="1732" y="2677"/>
                  </a:lnTo>
                  <a:lnTo>
                    <a:pt x="1732" y="2309"/>
                  </a:lnTo>
                  <a:lnTo>
                    <a:pt x="1785" y="2099"/>
                  </a:lnTo>
                  <a:lnTo>
                    <a:pt x="1890" y="1837"/>
                  </a:lnTo>
                  <a:lnTo>
                    <a:pt x="1995" y="1627"/>
                  </a:lnTo>
                  <a:lnTo>
                    <a:pt x="2257" y="1417"/>
                  </a:lnTo>
                  <a:lnTo>
                    <a:pt x="2520" y="1312"/>
                  </a:lnTo>
                  <a:lnTo>
                    <a:pt x="2939" y="1260"/>
                  </a:lnTo>
                  <a:lnTo>
                    <a:pt x="3307" y="1312"/>
                  </a:lnTo>
                  <a:lnTo>
                    <a:pt x="3569" y="1365"/>
                  </a:lnTo>
                  <a:lnTo>
                    <a:pt x="3779" y="1522"/>
                  </a:lnTo>
                  <a:lnTo>
                    <a:pt x="3937" y="1680"/>
                  </a:lnTo>
                  <a:lnTo>
                    <a:pt x="4042" y="1837"/>
                  </a:lnTo>
                  <a:lnTo>
                    <a:pt x="4146" y="1994"/>
                  </a:lnTo>
                  <a:lnTo>
                    <a:pt x="4199" y="2204"/>
                  </a:lnTo>
                  <a:lnTo>
                    <a:pt x="4199" y="2624"/>
                  </a:lnTo>
                  <a:lnTo>
                    <a:pt x="4251" y="3674"/>
                  </a:lnTo>
                  <a:lnTo>
                    <a:pt x="5563" y="3674"/>
                  </a:lnTo>
                  <a:lnTo>
                    <a:pt x="5511" y="2624"/>
                  </a:lnTo>
                  <a:lnTo>
                    <a:pt x="5511" y="1890"/>
                  </a:lnTo>
                  <a:lnTo>
                    <a:pt x="5406" y="1417"/>
                  </a:lnTo>
                  <a:lnTo>
                    <a:pt x="5196" y="997"/>
                  </a:lnTo>
                  <a:lnTo>
                    <a:pt x="4986" y="682"/>
                  </a:lnTo>
                  <a:lnTo>
                    <a:pt x="4724" y="473"/>
                  </a:lnTo>
                  <a:lnTo>
                    <a:pt x="4461" y="315"/>
                  </a:lnTo>
                  <a:lnTo>
                    <a:pt x="4146" y="158"/>
                  </a:lnTo>
                  <a:lnTo>
                    <a:pt x="3832"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2"/>
            <p:cNvSpPr/>
            <p:nvPr/>
          </p:nvSpPr>
          <p:spPr>
            <a:xfrm>
              <a:off x="577104" y="3771343"/>
              <a:ext cx="45574" cy="94716"/>
            </a:xfrm>
            <a:custGeom>
              <a:avLst/>
              <a:gdLst/>
              <a:ahLst/>
              <a:cxnLst/>
              <a:rect l="l" t="t" r="r" b="b"/>
              <a:pathLst>
                <a:path w="5616" h="11914" extrusionOk="0">
                  <a:moveTo>
                    <a:pt x="0" y="1"/>
                  </a:moveTo>
                  <a:lnTo>
                    <a:pt x="0" y="11913"/>
                  </a:lnTo>
                  <a:lnTo>
                    <a:pt x="1417" y="11913"/>
                  </a:lnTo>
                  <a:lnTo>
                    <a:pt x="1207" y="1628"/>
                  </a:lnTo>
                  <a:lnTo>
                    <a:pt x="3569" y="11913"/>
                  </a:lnTo>
                  <a:lnTo>
                    <a:pt x="5616" y="11913"/>
                  </a:lnTo>
                  <a:lnTo>
                    <a:pt x="5616"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2"/>
            <p:cNvSpPr/>
            <p:nvPr/>
          </p:nvSpPr>
          <p:spPr>
            <a:xfrm>
              <a:off x="632464" y="3770095"/>
              <a:ext cx="45582" cy="97213"/>
            </a:xfrm>
            <a:custGeom>
              <a:avLst/>
              <a:gdLst/>
              <a:ahLst/>
              <a:cxnLst/>
              <a:rect l="l" t="t" r="r" b="b"/>
              <a:pathLst>
                <a:path w="5617" h="12228" extrusionOk="0">
                  <a:moveTo>
                    <a:pt x="2940" y="0"/>
                  </a:moveTo>
                  <a:lnTo>
                    <a:pt x="2520" y="53"/>
                  </a:lnTo>
                  <a:lnTo>
                    <a:pt x="2152" y="105"/>
                  </a:lnTo>
                  <a:lnTo>
                    <a:pt x="1785" y="158"/>
                  </a:lnTo>
                  <a:lnTo>
                    <a:pt x="1523" y="263"/>
                  </a:lnTo>
                  <a:lnTo>
                    <a:pt x="1260" y="420"/>
                  </a:lnTo>
                  <a:lnTo>
                    <a:pt x="998" y="578"/>
                  </a:lnTo>
                  <a:lnTo>
                    <a:pt x="683" y="945"/>
                  </a:lnTo>
                  <a:lnTo>
                    <a:pt x="421" y="1312"/>
                  </a:lnTo>
                  <a:lnTo>
                    <a:pt x="263" y="1680"/>
                  </a:lnTo>
                  <a:lnTo>
                    <a:pt x="106" y="2257"/>
                  </a:lnTo>
                  <a:lnTo>
                    <a:pt x="53" y="2677"/>
                  </a:lnTo>
                  <a:lnTo>
                    <a:pt x="1" y="3254"/>
                  </a:lnTo>
                  <a:lnTo>
                    <a:pt x="1" y="6245"/>
                  </a:lnTo>
                  <a:lnTo>
                    <a:pt x="1" y="9132"/>
                  </a:lnTo>
                  <a:lnTo>
                    <a:pt x="53" y="9709"/>
                  </a:lnTo>
                  <a:lnTo>
                    <a:pt x="106" y="10076"/>
                  </a:lnTo>
                  <a:lnTo>
                    <a:pt x="211" y="10444"/>
                  </a:lnTo>
                  <a:lnTo>
                    <a:pt x="368" y="10863"/>
                  </a:lnTo>
                  <a:lnTo>
                    <a:pt x="578" y="11231"/>
                  </a:lnTo>
                  <a:lnTo>
                    <a:pt x="840" y="11546"/>
                  </a:lnTo>
                  <a:lnTo>
                    <a:pt x="1208" y="11808"/>
                  </a:lnTo>
                  <a:lnTo>
                    <a:pt x="1680" y="12018"/>
                  </a:lnTo>
                  <a:lnTo>
                    <a:pt x="2205" y="12175"/>
                  </a:lnTo>
                  <a:lnTo>
                    <a:pt x="2835" y="12228"/>
                  </a:lnTo>
                  <a:lnTo>
                    <a:pt x="3569" y="12175"/>
                  </a:lnTo>
                  <a:lnTo>
                    <a:pt x="4147" y="12018"/>
                  </a:lnTo>
                  <a:lnTo>
                    <a:pt x="4566" y="11808"/>
                  </a:lnTo>
                  <a:lnTo>
                    <a:pt x="4934" y="11546"/>
                  </a:lnTo>
                  <a:lnTo>
                    <a:pt x="5144" y="11231"/>
                  </a:lnTo>
                  <a:lnTo>
                    <a:pt x="5354" y="10916"/>
                  </a:lnTo>
                  <a:lnTo>
                    <a:pt x="5459" y="10601"/>
                  </a:lnTo>
                  <a:lnTo>
                    <a:pt x="5511" y="10339"/>
                  </a:lnTo>
                  <a:lnTo>
                    <a:pt x="5564" y="9971"/>
                  </a:lnTo>
                  <a:lnTo>
                    <a:pt x="5616" y="9551"/>
                  </a:lnTo>
                  <a:lnTo>
                    <a:pt x="5616" y="7872"/>
                  </a:lnTo>
                  <a:lnTo>
                    <a:pt x="4252" y="7872"/>
                  </a:lnTo>
                  <a:lnTo>
                    <a:pt x="4252" y="9289"/>
                  </a:lnTo>
                  <a:lnTo>
                    <a:pt x="4199" y="9866"/>
                  </a:lnTo>
                  <a:lnTo>
                    <a:pt x="4094" y="10129"/>
                  </a:lnTo>
                  <a:lnTo>
                    <a:pt x="4042" y="10286"/>
                  </a:lnTo>
                  <a:lnTo>
                    <a:pt x="3937" y="10496"/>
                  </a:lnTo>
                  <a:lnTo>
                    <a:pt x="3779" y="10654"/>
                  </a:lnTo>
                  <a:lnTo>
                    <a:pt x="3569" y="10811"/>
                  </a:lnTo>
                  <a:lnTo>
                    <a:pt x="3254" y="10916"/>
                  </a:lnTo>
                  <a:lnTo>
                    <a:pt x="2940" y="10968"/>
                  </a:lnTo>
                  <a:lnTo>
                    <a:pt x="2520" y="10916"/>
                  </a:lnTo>
                  <a:lnTo>
                    <a:pt x="2205" y="10811"/>
                  </a:lnTo>
                  <a:lnTo>
                    <a:pt x="1995" y="10706"/>
                  </a:lnTo>
                  <a:lnTo>
                    <a:pt x="1838" y="10496"/>
                  </a:lnTo>
                  <a:lnTo>
                    <a:pt x="1680" y="10339"/>
                  </a:lnTo>
                  <a:lnTo>
                    <a:pt x="1628" y="10129"/>
                  </a:lnTo>
                  <a:lnTo>
                    <a:pt x="1523" y="9866"/>
                  </a:lnTo>
                  <a:lnTo>
                    <a:pt x="1523" y="9184"/>
                  </a:lnTo>
                  <a:lnTo>
                    <a:pt x="1470" y="8187"/>
                  </a:lnTo>
                  <a:lnTo>
                    <a:pt x="1470" y="6298"/>
                  </a:lnTo>
                  <a:lnTo>
                    <a:pt x="1470" y="4461"/>
                  </a:lnTo>
                  <a:lnTo>
                    <a:pt x="1470" y="3516"/>
                  </a:lnTo>
                  <a:lnTo>
                    <a:pt x="1523" y="2729"/>
                  </a:lnTo>
                  <a:lnTo>
                    <a:pt x="1628" y="2309"/>
                  </a:lnTo>
                  <a:lnTo>
                    <a:pt x="1680" y="2047"/>
                  </a:lnTo>
                  <a:lnTo>
                    <a:pt x="1785" y="1837"/>
                  </a:lnTo>
                  <a:lnTo>
                    <a:pt x="1995" y="1575"/>
                  </a:lnTo>
                  <a:lnTo>
                    <a:pt x="2205" y="1417"/>
                  </a:lnTo>
                  <a:lnTo>
                    <a:pt x="2520" y="1312"/>
                  </a:lnTo>
                  <a:lnTo>
                    <a:pt x="2940" y="1260"/>
                  </a:lnTo>
                  <a:lnTo>
                    <a:pt x="3359" y="1312"/>
                  </a:lnTo>
                  <a:lnTo>
                    <a:pt x="3674" y="1417"/>
                  </a:lnTo>
                  <a:lnTo>
                    <a:pt x="3884" y="1627"/>
                  </a:lnTo>
                  <a:lnTo>
                    <a:pt x="4042" y="1837"/>
                  </a:lnTo>
                  <a:lnTo>
                    <a:pt x="4094" y="2099"/>
                  </a:lnTo>
                  <a:lnTo>
                    <a:pt x="4147" y="2414"/>
                  </a:lnTo>
                  <a:lnTo>
                    <a:pt x="4199" y="3044"/>
                  </a:lnTo>
                  <a:lnTo>
                    <a:pt x="4199" y="3936"/>
                  </a:lnTo>
                  <a:lnTo>
                    <a:pt x="5564" y="3936"/>
                  </a:lnTo>
                  <a:lnTo>
                    <a:pt x="5564" y="2677"/>
                  </a:lnTo>
                  <a:lnTo>
                    <a:pt x="5511" y="2152"/>
                  </a:lnTo>
                  <a:lnTo>
                    <a:pt x="5459" y="1732"/>
                  </a:lnTo>
                  <a:lnTo>
                    <a:pt x="5301" y="1260"/>
                  </a:lnTo>
                  <a:lnTo>
                    <a:pt x="5039" y="892"/>
                  </a:lnTo>
                  <a:lnTo>
                    <a:pt x="4776" y="630"/>
                  </a:lnTo>
                  <a:lnTo>
                    <a:pt x="4462" y="368"/>
                  </a:lnTo>
                  <a:lnTo>
                    <a:pt x="4094" y="210"/>
                  </a:lnTo>
                  <a:lnTo>
                    <a:pt x="3727" y="105"/>
                  </a:lnTo>
                  <a:lnTo>
                    <a:pt x="3307" y="53"/>
                  </a:lnTo>
                  <a:lnTo>
                    <a:pt x="2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29" name="Google Shape;1929;p32"/>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1930" name="Google Shape;1930;p32"/>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xt slide - No Header" type="tx">
  <p:cSld name="TITLE_AND_BODY">
    <p:bg>
      <p:bgPr>
        <a:solidFill>
          <a:schemeClr val="lt1"/>
        </a:solidFill>
        <a:effectLst/>
      </p:bgPr>
    </p:bg>
    <p:spTree>
      <p:nvGrpSpPr>
        <p:cNvPr id="1" name="Shape 1931"/>
        <p:cNvGrpSpPr/>
        <p:nvPr/>
      </p:nvGrpSpPr>
      <p:grpSpPr>
        <a:xfrm>
          <a:off x="0" y="0"/>
          <a:ext cx="0" cy="0"/>
          <a:chOff x="0" y="0"/>
          <a:chExt cx="0" cy="0"/>
        </a:xfrm>
      </p:grpSpPr>
      <p:pic>
        <p:nvPicPr>
          <p:cNvPr id="1932" name="Google Shape;1932;p33"/>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1933" name="Google Shape;1933;p33"/>
          <p:cNvSpPr txBox="1">
            <a:spLocks noGrp="1"/>
          </p:cNvSpPr>
          <p:nvPr>
            <p:ph type="title"/>
          </p:nvPr>
        </p:nvSpPr>
        <p:spPr>
          <a:xfrm>
            <a:off x="228600" y="228600"/>
            <a:ext cx="8491800" cy="54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sz="2200" b="1"/>
            </a:lvl1pPr>
            <a:lvl2pPr lvl="1" algn="ctr">
              <a:lnSpc>
                <a:spcPct val="100000"/>
              </a:lnSpc>
              <a:spcBef>
                <a:spcPts val="0"/>
              </a:spcBef>
              <a:spcAft>
                <a:spcPts val="0"/>
              </a:spcAft>
              <a:buSzPts val="2200"/>
              <a:buNone/>
              <a:defRPr sz="2200" b="1"/>
            </a:lvl2pPr>
            <a:lvl3pPr lvl="2" algn="ctr">
              <a:lnSpc>
                <a:spcPct val="100000"/>
              </a:lnSpc>
              <a:spcBef>
                <a:spcPts val="0"/>
              </a:spcBef>
              <a:spcAft>
                <a:spcPts val="0"/>
              </a:spcAft>
              <a:buSzPts val="2200"/>
              <a:buNone/>
              <a:defRPr sz="2200" b="1"/>
            </a:lvl3pPr>
            <a:lvl4pPr lvl="3" algn="ctr">
              <a:lnSpc>
                <a:spcPct val="100000"/>
              </a:lnSpc>
              <a:spcBef>
                <a:spcPts val="0"/>
              </a:spcBef>
              <a:spcAft>
                <a:spcPts val="0"/>
              </a:spcAft>
              <a:buSzPts val="2200"/>
              <a:buNone/>
              <a:defRPr sz="2200" b="1"/>
            </a:lvl4pPr>
            <a:lvl5pPr lvl="4" algn="ctr">
              <a:lnSpc>
                <a:spcPct val="100000"/>
              </a:lnSpc>
              <a:spcBef>
                <a:spcPts val="0"/>
              </a:spcBef>
              <a:spcAft>
                <a:spcPts val="0"/>
              </a:spcAft>
              <a:buSzPts val="2200"/>
              <a:buNone/>
              <a:defRPr sz="2200" b="1"/>
            </a:lvl5pPr>
            <a:lvl6pPr lvl="5" algn="ctr">
              <a:lnSpc>
                <a:spcPct val="100000"/>
              </a:lnSpc>
              <a:spcBef>
                <a:spcPts val="0"/>
              </a:spcBef>
              <a:spcAft>
                <a:spcPts val="0"/>
              </a:spcAft>
              <a:buSzPts val="2200"/>
              <a:buNone/>
              <a:defRPr sz="2200" b="1"/>
            </a:lvl6pPr>
            <a:lvl7pPr lvl="6" algn="ctr">
              <a:lnSpc>
                <a:spcPct val="100000"/>
              </a:lnSpc>
              <a:spcBef>
                <a:spcPts val="0"/>
              </a:spcBef>
              <a:spcAft>
                <a:spcPts val="0"/>
              </a:spcAft>
              <a:buSzPts val="2200"/>
              <a:buNone/>
              <a:defRPr sz="2200" b="1"/>
            </a:lvl7pPr>
            <a:lvl8pPr lvl="7" algn="ctr">
              <a:lnSpc>
                <a:spcPct val="100000"/>
              </a:lnSpc>
              <a:spcBef>
                <a:spcPts val="0"/>
              </a:spcBef>
              <a:spcAft>
                <a:spcPts val="0"/>
              </a:spcAft>
              <a:buSzPts val="2200"/>
              <a:buNone/>
              <a:defRPr sz="2200" b="1"/>
            </a:lvl8pPr>
            <a:lvl9pPr lvl="8" algn="ctr">
              <a:lnSpc>
                <a:spcPct val="100000"/>
              </a:lnSpc>
              <a:spcBef>
                <a:spcPts val="0"/>
              </a:spcBef>
              <a:spcAft>
                <a:spcPts val="0"/>
              </a:spcAft>
              <a:buSzPts val="2200"/>
              <a:buNone/>
              <a:defRPr sz="2200" b="1"/>
            </a:lvl9pPr>
          </a:lstStyle>
          <a:p>
            <a:endParaRPr/>
          </a:p>
        </p:txBody>
      </p:sp>
      <p:sp>
        <p:nvSpPr>
          <p:cNvPr id="1934" name="Google Shape;1934;p33"/>
          <p:cNvSpPr txBox="1">
            <a:spLocks noGrp="1"/>
          </p:cNvSpPr>
          <p:nvPr>
            <p:ph type="body" idx="1"/>
          </p:nvPr>
        </p:nvSpPr>
        <p:spPr>
          <a:xfrm>
            <a:off x="228600" y="1308813"/>
            <a:ext cx="8686800" cy="3278100"/>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0"/>
              </a:spcBef>
              <a:spcAft>
                <a:spcPts val="0"/>
              </a:spcAft>
              <a:buSzPts val="1400"/>
              <a:buAutoNum type="arabicPeriod"/>
              <a:defRPr/>
            </a:lvl1pPr>
            <a:lvl2pPr marL="914400" lvl="1" indent="-317500" algn="l">
              <a:lnSpc>
                <a:spcPct val="100000"/>
              </a:lnSpc>
              <a:spcBef>
                <a:spcPts val="0"/>
              </a:spcBef>
              <a:spcAft>
                <a:spcPts val="0"/>
              </a:spcAft>
              <a:buSzPts val="1400"/>
              <a:buAutoNum type="alphaLcPeriod"/>
              <a:defRPr/>
            </a:lvl2pPr>
            <a:lvl3pPr marL="1371600" lvl="2" indent="-317500" algn="l">
              <a:lnSpc>
                <a:spcPct val="100000"/>
              </a:lnSpc>
              <a:spcBef>
                <a:spcPts val="0"/>
              </a:spcBef>
              <a:spcAft>
                <a:spcPts val="0"/>
              </a:spcAft>
              <a:buSzPts val="1400"/>
              <a:buAutoNum type="romanLcPeriod"/>
              <a:defRPr/>
            </a:lvl3pPr>
            <a:lvl4pPr marL="1828800" lvl="3" indent="-317500" algn="l">
              <a:lnSpc>
                <a:spcPct val="100000"/>
              </a:lnSpc>
              <a:spcBef>
                <a:spcPts val="0"/>
              </a:spcBef>
              <a:spcAft>
                <a:spcPts val="0"/>
              </a:spcAft>
              <a:buSzPts val="1400"/>
              <a:buAutoNum type="arabicPeriod"/>
              <a:defRPr/>
            </a:lvl4pPr>
            <a:lvl5pPr marL="2286000" lvl="4" indent="-317500" algn="l">
              <a:lnSpc>
                <a:spcPct val="100000"/>
              </a:lnSpc>
              <a:spcBef>
                <a:spcPts val="0"/>
              </a:spcBef>
              <a:spcAft>
                <a:spcPts val="0"/>
              </a:spcAft>
              <a:buSzPts val="1400"/>
              <a:buAutoNum type="alphaLcPeriod"/>
              <a:defRPr/>
            </a:lvl5pPr>
            <a:lvl6pPr marL="2743200" lvl="5" indent="-317500" algn="l">
              <a:lnSpc>
                <a:spcPct val="100000"/>
              </a:lnSpc>
              <a:spcBef>
                <a:spcPts val="0"/>
              </a:spcBef>
              <a:spcAft>
                <a:spcPts val="0"/>
              </a:spcAft>
              <a:buSzPts val="1400"/>
              <a:buAutoNum type="romanLcPeriod"/>
              <a:defRPr/>
            </a:lvl6pPr>
            <a:lvl7pPr marL="3200400" lvl="6" indent="-317500" algn="l">
              <a:lnSpc>
                <a:spcPct val="100000"/>
              </a:lnSpc>
              <a:spcBef>
                <a:spcPts val="0"/>
              </a:spcBef>
              <a:spcAft>
                <a:spcPts val="0"/>
              </a:spcAft>
              <a:buSzPts val="1400"/>
              <a:buAutoNum type="arabicPeriod"/>
              <a:defRPr/>
            </a:lvl7pPr>
            <a:lvl8pPr marL="3657600" lvl="7" indent="-317500" algn="l">
              <a:lnSpc>
                <a:spcPct val="100000"/>
              </a:lnSpc>
              <a:spcBef>
                <a:spcPts val="0"/>
              </a:spcBef>
              <a:spcAft>
                <a:spcPts val="0"/>
              </a:spcAft>
              <a:buSzPts val="1400"/>
              <a:buAutoNum type="alphaLcPeriod"/>
              <a:defRPr/>
            </a:lvl8pPr>
            <a:lvl9pPr marL="4114800" lvl="8" indent="-317500" algn="l">
              <a:lnSpc>
                <a:spcPct val="100000"/>
              </a:lnSpc>
              <a:spcBef>
                <a:spcPts val="0"/>
              </a:spcBef>
              <a:spcAft>
                <a:spcPts val="0"/>
              </a:spcAft>
              <a:buSzPts val="1400"/>
              <a:buAutoNum type="romanLcPeriod"/>
              <a:defRPr/>
            </a:lvl9pPr>
          </a:lstStyle>
          <a:p>
            <a:endParaRPr/>
          </a:p>
        </p:txBody>
      </p:sp>
      <p:sp>
        <p:nvSpPr>
          <p:cNvPr id="1935" name="Google Shape;1935;p33"/>
          <p:cNvSpPr txBox="1">
            <a:spLocks noGrp="1"/>
          </p:cNvSpPr>
          <p:nvPr>
            <p:ph type="subTitle" idx="2"/>
          </p:nvPr>
        </p:nvSpPr>
        <p:spPr>
          <a:xfrm>
            <a:off x="228600" y="774594"/>
            <a:ext cx="3262500" cy="4278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
        <p:nvSpPr>
          <p:cNvPr id="1936" name="Google Shape;1936;p33"/>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2944">
          <p15:clr>
            <a:srgbClr val="E46962"/>
          </p15:clr>
        </p15:guide>
        <p15:guide id="2" orient="horz" pos="2880">
          <p15:clr>
            <a:srgbClr val="E46962"/>
          </p15:clr>
        </p15:guide>
        <p15:guide id="3" pos="144">
          <p15:clr>
            <a:srgbClr val="E46962"/>
          </p15:clr>
        </p15:guide>
        <p15:guide id="4" orient="horz" pos="144">
          <p15:clr>
            <a:srgbClr val="E46962"/>
          </p15:clr>
        </p15:guide>
        <p15:guide id="5" pos="5616">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xt slide - With Header">
  <p:cSld name="TITLE_AND_BODY_2">
    <p:bg>
      <p:bgPr>
        <a:solidFill>
          <a:schemeClr val="lt1"/>
        </a:solidFill>
        <a:effectLst/>
      </p:bgPr>
    </p:bg>
    <p:spTree>
      <p:nvGrpSpPr>
        <p:cNvPr id="1" name="Shape 1937"/>
        <p:cNvGrpSpPr/>
        <p:nvPr/>
      </p:nvGrpSpPr>
      <p:grpSpPr>
        <a:xfrm>
          <a:off x="0" y="0"/>
          <a:ext cx="0" cy="0"/>
          <a:chOff x="0" y="0"/>
          <a:chExt cx="0" cy="0"/>
        </a:xfrm>
      </p:grpSpPr>
      <p:sp>
        <p:nvSpPr>
          <p:cNvPr id="1938" name="Google Shape;1938;p34"/>
          <p:cNvSpPr txBox="1">
            <a:spLocks noGrp="1"/>
          </p:cNvSpPr>
          <p:nvPr>
            <p:ph type="title"/>
          </p:nvPr>
        </p:nvSpPr>
        <p:spPr>
          <a:xfrm>
            <a:off x="0" y="-75"/>
            <a:ext cx="9144000" cy="568500"/>
          </a:xfrm>
          <a:prstGeom prst="rect">
            <a:avLst/>
          </a:prstGeom>
          <a:solidFill>
            <a:srgbClr val="1C4587"/>
          </a:solidFill>
          <a:ln>
            <a:noFill/>
          </a:ln>
        </p:spPr>
        <p:txBody>
          <a:bodyPr spcFirstLastPara="1" wrap="square" lIns="228600" tIns="0" rIns="0" bIns="0" anchor="ctr" anchorCtr="0">
            <a:noAutofit/>
          </a:bodyPr>
          <a:lstStyle>
            <a:lvl1pPr lvl="0" algn="l" rtl="0">
              <a:lnSpc>
                <a:spcPct val="100000"/>
              </a:lnSpc>
              <a:spcBef>
                <a:spcPts val="0"/>
              </a:spcBef>
              <a:spcAft>
                <a:spcPts val="0"/>
              </a:spcAft>
              <a:buClr>
                <a:schemeClr val="lt1"/>
              </a:buClr>
              <a:buSzPts val="2000"/>
              <a:buNone/>
              <a:defRPr sz="2000" b="1">
                <a:solidFill>
                  <a:schemeClr val="lt1"/>
                </a:solidFill>
              </a:defRPr>
            </a:lvl1pPr>
            <a:lvl2pPr lvl="1" algn="ctr" rtl="0">
              <a:lnSpc>
                <a:spcPct val="100000"/>
              </a:lnSpc>
              <a:spcBef>
                <a:spcPts val="0"/>
              </a:spcBef>
              <a:spcAft>
                <a:spcPts val="0"/>
              </a:spcAft>
              <a:buSzPts val="2100"/>
              <a:buNone/>
              <a:defRPr sz="2100" b="1"/>
            </a:lvl2pPr>
            <a:lvl3pPr lvl="2" algn="ctr" rtl="0">
              <a:lnSpc>
                <a:spcPct val="100000"/>
              </a:lnSpc>
              <a:spcBef>
                <a:spcPts val="0"/>
              </a:spcBef>
              <a:spcAft>
                <a:spcPts val="0"/>
              </a:spcAft>
              <a:buSzPts val="2100"/>
              <a:buNone/>
              <a:defRPr sz="2100" b="1"/>
            </a:lvl3pPr>
            <a:lvl4pPr lvl="3" algn="ctr" rtl="0">
              <a:lnSpc>
                <a:spcPct val="100000"/>
              </a:lnSpc>
              <a:spcBef>
                <a:spcPts val="0"/>
              </a:spcBef>
              <a:spcAft>
                <a:spcPts val="0"/>
              </a:spcAft>
              <a:buSzPts val="2100"/>
              <a:buNone/>
              <a:defRPr sz="2100" b="1"/>
            </a:lvl4pPr>
            <a:lvl5pPr lvl="4" algn="ctr" rtl="0">
              <a:lnSpc>
                <a:spcPct val="100000"/>
              </a:lnSpc>
              <a:spcBef>
                <a:spcPts val="0"/>
              </a:spcBef>
              <a:spcAft>
                <a:spcPts val="0"/>
              </a:spcAft>
              <a:buSzPts val="2100"/>
              <a:buNone/>
              <a:defRPr sz="2100" b="1"/>
            </a:lvl5pPr>
            <a:lvl6pPr lvl="5" algn="ctr" rtl="0">
              <a:lnSpc>
                <a:spcPct val="100000"/>
              </a:lnSpc>
              <a:spcBef>
                <a:spcPts val="0"/>
              </a:spcBef>
              <a:spcAft>
                <a:spcPts val="0"/>
              </a:spcAft>
              <a:buSzPts val="2100"/>
              <a:buNone/>
              <a:defRPr sz="2100" b="1"/>
            </a:lvl6pPr>
            <a:lvl7pPr lvl="6" algn="ctr" rtl="0">
              <a:lnSpc>
                <a:spcPct val="100000"/>
              </a:lnSpc>
              <a:spcBef>
                <a:spcPts val="0"/>
              </a:spcBef>
              <a:spcAft>
                <a:spcPts val="0"/>
              </a:spcAft>
              <a:buSzPts val="2100"/>
              <a:buNone/>
              <a:defRPr sz="2100" b="1"/>
            </a:lvl7pPr>
            <a:lvl8pPr lvl="7" algn="ctr" rtl="0">
              <a:lnSpc>
                <a:spcPct val="100000"/>
              </a:lnSpc>
              <a:spcBef>
                <a:spcPts val="0"/>
              </a:spcBef>
              <a:spcAft>
                <a:spcPts val="0"/>
              </a:spcAft>
              <a:buSzPts val="2100"/>
              <a:buNone/>
              <a:defRPr sz="2100" b="1"/>
            </a:lvl8pPr>
            <a:lvl9pPr lvl="8" algn="ctr" rtl="0">
              <a:lnSpc>
                <a:spcPct val="100000"/>
              </a:lnSpc>
              <a:spcBef>
                <a:spcPts val="0"/>
              </a:spcBef>
              <a:spcAft>
                <a:spcPts val="0"/>
              </a:spcAft>
              <a:buSzPts val="2100"/>
              <a:buNone/>
              <a:defRPr sz="2100" b="1"/>
            </a:lvl9pPr>
          </a:lstStyle>
          <a:p>
            <a:endParaRPr/>
          </a:p>
        </p:txBody>
      </p:sp>
      <p:sp>
        <p:nvSpPr>
          <p:cNvPr id="1939" name="Google Shape;1939;p34"/>
          <p:cNvSpPr txBox="1">
            <a:spLocks noGrp="1"/>
          </p:cNvSpPr>
          <p:nvPr>
            <p:ph type="body" idx="1"/>
          </p:nvPr>
        </p:nvSpPr>
        <p:spPr>
          <a:xfrm>
            <a:off x="228600" y="1308813"/>
            <a:ext cx="8686800" cy="3278100"/>
          </a:xfrm>
          <a:prstGeom prst="rect">
            <a:avLst/>
          </a:prstGeom>
          <a:noFill/>
          <a:ln>
            <a:noFill/>
          </a:ln>
        </p:spPr>
        <p:txBody>
          <a:bodyPr spcFirstLastPara="1" wrap="square" lIns="0" tIns="0" rIns="0" bIns="0" anchor="t" anchorCtr="0">
            <a:normAutofit/>
          </a:bodyPr>
          <a:lstStyle>
            <a:lvl1pPr marL="457200" lvl="0" indent="-317500" algn="l" rtl="0">
              <a:lnSpc>
                <a:spcPct val="100000"/>
              </a:lnSpc>
              <a:spcBef>
                <a:spcPts val="0"/>
              </a:spcBef>
              <a:spcAft>
                <a:spcPts val="0"/>
              </a:spcAft>
              <a:buSzPts val="1400"/>
              <a:buAutoNum type="arabicPeriod"/>
              <a:defRPr/>
            </a:lvl1pPr>
            <a:lvl2pPr marL="914400" lvl="1" indent="-317500" algn="l" rtl="0">
              <a:lnSpc>
                <a:spcPct val="100000"/>
              </a:lnSpc>
              <a:spcBef>
                <a:spcPts val="0"/>
              </a:spcBef>
              <a:spcAft>
                <a:spcPts val="0"/>
              </a:spcAft>
              <a:buSzPts val="1400"/>
              <a:buAutoNum type="alphaLcPeriod"/>
              <a:defRPr/>
            </a:lvl2pPr>
            <a:lvl3pPr marL="1371600" lvl="2" indent="-317500" algn="l" rtl="0">
              <a:lnSpc>
                <a:spcPct val="100000"/>
              </a:lnSpc>
              <a:spcBef>
                <a:spcPts val="0"/>
              </a:spcBef>
              <a:spcAft>
                <a:spcPts val="0"/>
              </a:spcAft>
              <a:buSzPts val="1400"/>
              <a:buAutoNum type="romanLcPeriod"/>
              <a:defRPr/>
            </a:lvl3pPr>
            <a:lvl4pPr marL="1828800" lvl="3" indent="-317500" algn="l" rtl="0">
              <a:lnSpc>
                <a:spcPct val="100000"/>
              </a:lnSpc>
              <a:spcBef>
                <a:spcPts val="0"/>
              </a:spcBef>
              <a:spcAft>
                <a:spcPts val="0"/>
              </a:spcAft>
              <a:buSzPts val="1400"/>
              <a:buAutoNum type="arabicPeriod"/>
              <a:defRPr/>
            </a:lvl4pPr>
            <a:lvl5pPr marL="2286000" lvl="4" indent="-317500" algn="l" rtl="0">
              <a:lnSpc>
                <a:spcPct val="100000"/>
              </a:lnSpc>
              <a:spcBef>
                <a:spcPts val="0"/>
              </a:spcBef>
              <a:spcAft>
                <a:spcPts val="0"/>
              </a:spcAft>
              <a:buSzPts val="1400"/>
              <a:buAutoNum type="alphaLcPeriod"/>
              <a:defRPr/>
            </a:lvl5pPr>
            <a:lvl6pPr marL="2743200" lvl="5" indent="-317500" algn="l" rtl="0">
              <a:lnSpc>
                <a:spcPct val="100000"/>
              </a:lnSpc>
              <a:spcBef>
                <a:spcPts val="0"/>
              </a:spcBef>
              <a:spcAft>
                <a:spcPts val="0"/>
              </a:spcAft>
              <a:buSzPts val="1400"/>
              <a:buAutoNum type="romanLcPeriod"/>
              <a:defRPr/>
            </a:lvl6pPr>
            <a:lvl7pPr marL="3200400" lvl="6" indent="-317500" algn="l" rtl="0">
              <a:lnSpc>
                <a:spcPct val="100000"/>
              </a:lnSpc>
              <a:spcBef>
                <a:spcPts val="0"/>
              </a:spcBef>
              <a:spcAft>
                <a:spcPts val="0"/>
              </a:spcAft>
              <a:buSzPts val="1400"/>
              <a:buAutoNum type="arabicPeriod"/>
              <a:defRPr/>
            </a:lvl7pPr>
            <a:lvl8pPr marL="3657600" lvl="7" indent="-317500" algn="l" rtl="0">
              <a:lnSpc>
                <a:spcPct val="100000"/>
              </a:lnSpc>
              <a:spcBef>
                <a:spcPts val="0"/>
              </a:spcBef>
              <a:spcAft>
                <a:spcPts val="0"/>
              </a:spcAft>
              <a:buSzPts val="1400"/>
              <a:buAutoNum type="alphaLcPeriod"/>
              <a:defRPr/>
            </a:lvl8pPr>
            <a:lvl9pPr marL="4114800" lvl="8" indent="-317500" algn="l" rtl="0">
              <a:lnSpc>
                <a:spcPct val="100000"/>
              </a:lnSpc>
              <a:spcBef>
                <a:spcPts val="0"/>
              </a:spcBef>
              <a:spcAft>
                <a:spcPts val="0"/>
              </a:spcAft>
              <a:buSzPts val="1400"/>
              <a:buAutoNum type="romanLcPeriod"/>
              <a:defRPr/>
            </a:lvl9pPr>
          </a:lstStyle>
          <a:p>
            <a:endParaRPr/>
          </a:p>
        </p:txBody>
      </p:sp>
      <p:sp>
        <p:nvSpPr>
          <p:cNvPr id="1940" name="Google Shape;1940;p34"/>
          <p:cNvSpPr txBox="1">
            <a:spLocks noGrp="1"/>
          </p:cNvSpPr>
          <p:nvPr>
            <p:ph type="subTitle" idx="2"/>
          </p:nvPr>
        </p:nvSpPr>
        <p:spPr>
          <a:xfrm>
            <a:off x="228600" y="774594"/>
            <a:ext cx="3262500" cy="4278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pic>
        <p:nvPicPr>
          <p:cNvPr id="1941" name="Google Shape;1941;p34"/>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1942" name="Google Shape;1942;p34"/>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2944">
          <p15:clr>
            <a:srgbClr val="E46962"/>
          </p15:clr>
        </p15:guide>
        <p15:guide id="2" orient="horz" pos="2880">
          <p15:clr>
            <a:srgbClr val="E46962"/>
          </p15:clr>
        </p15:guide>
        <p15:guide id="3" pos="144">
          <p15:clr>
            <a:srgbClr val="E46962"/>
          </p15:clr>
        </p15:guide>
        <p15:guide id="4" orient="horz" pos="144">
          <p15:clr>
            <a:srgbClr val="E46962"/>
          </p15:clr>
        </p15:guide>
        <p15:guide id="5" pos="5616">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ew section">
  <p:cSld name="ONE_COLUMN_TEXT">
    <p:spTree>
      <p:nvGrpSpPr>
        <p:cNvPr id="1" name="Shape 1943"/>
        <p:cNvGrpSpPr/>
        <p:nvPr/>
      </p:nvGrpSpPr>
      <p:grpSpPr>
        <a:xfrm>
          <a:off x="0" y="0"/>
          <a:ext cx="0" cy="0"/>
          <a:chOff x="0" y="0"/>
          <a:chExt cx="0" cy="0"/>
        </a:xfrm>
      </p:grpSpPr>
      <p:sp>
        <p:nvSpPr>
          <p:cNvPr id="1944" name="Google Shape;1944;p35"/>
          <p:cNvSpPr>
            <a:spLocks noGrp="1"/>
          </p:cNvSpPr>
          <p:nvPr>
            <p:ph type="pic" idx="2"/>
          </p:nvPr>
        </p:nvSpPr>
        <p:spPr>
          <a:xfrm>
            <a:off x="0" y="0"/>
            <a:ext cx="4083900" cy="4673400"/>
          </a:xfrm>
          <a:prstGeom prst="rect">
            <a:avLst/>
          </a:prstGeom>
          <a:solidFill>
            <a:schemeClr val="dk2"/>
          </a:solidFill>
          <a:ln>
            <a:noFill/>
          </a:ln>
        </p:spPr>
      </p:sp>
      <p:sp>
        <p:nvSpPr>
          <p:cNvPr id="1945" name="Google Shape;1945;p35"/>
          <p:cNvSpPr txBox="1">
            <a:spLocks noGrp="1"/>
          </p:cNvSpPr>
          <p:nvPr>
            <p:ph type="title"/>
          </p:nvPr>
        </p:nvSpPr>
        <p:spPr>
          <a:xfrm>
            <a:off x="4464900" y="228600"/>
            <a:ext cx="4450500" cy="2202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100"/>
              <a:buNone/>
              <a:defRPr sz="4000" b="1"/>
            </a:lvl1pPr>
            <a:lvl2pPr lvl="1" algn="ctr">
              <a:lnSpc>
                <a:spcPct val="100000"/>
              </a:lnSpc>
              <a:spcBef>
                <a:spcPts val="0"/>
              </a:spcBef>
              <a:spcAft>
                <a:spcPts val="0"/>
              </a:spcAft>
              <a:buSzPts val="2100"/>
              <a:buNone/>
              <a:defRPr sz="2100" b="1"/>
            </a:lvl2pPr>
            <a:lvl3pPr lvl="2" algn="ctr">
              <a:lnSpc>
                <a:spcPct val="100000"/>
              </a:lnSpc>
              <a:spcBef>
                <a:spcPts val="0"/>
              </a:spcBef>
              <a:spcAft>
                <a:spcPts val="0"/>
              </a:spcAft>
              <a:buSzPts val="2100"/>
              <a:buNone/>
              <a:defRPr sz="2100" b="1"/>
            </a:lvl3pPr>
            <a:lvl4pPr lvl="3" algn="ctr">
              <a:lnSpc>
                <a:spcPct val="100000"/>
              </a:lnSpc>
              <a:spcBef>
                <a:spcPts val="0"/>
              </a:spcBef>
              <a:spcAft>
                <a:spcPts val="0"/>
              </a:spcAft>
              <a:buSzPts val="2100"/>
              <a:buNone/>
              <a:defRPr sz="2100" b="1"/>
            </a:lvl4pPr>
            <a:lvl5pPr lvl="4" algn="ctr">
              <a:lnSpc>
                <a:spcPct val="100000"/>
              </a:lnSpc>
              <a:spcBef>
                <a:spcPts val="0"/>
              </a:spcBef>
              <a:spcAft>
                <a:spcPts val="0"/>
              </a:spcAft>
              <a:buSzPts val="2100"/>
              <a:buNone/>
              <a:defRPr sz="2100" b="1"/>
            </a:lvl5pPr>
            <a:lvl6pPr lvl="5" algn="ctr">
              <a:lnSpc>
                <a:spcPct val="100000"/>
              </a:lnSpc>
              <a:spcBef>
                <a:spcPts val="0"/>
              </a:spcBef>
              <a:spcAft>
                <a:spcPts val="0"/>
              </a:spcAft>
              <a:buSzPts val="2100"/>
              <a:buNone/>
              <a:defRPr sz="2100" b="1"/>
            </a:lvl6pPr>
            <a:lvl7pPr lvl="6" algn="ctr">
              <a:lnSpc>
                <a:spcPct val="100000"/>
              </a:lnSpc>
              <a:spcBef>
                <a:spcPts val="0"/>
              </a:spcBef>
              <a:spcAft>
                <a:spcPts val="0"/>
              </a:spcAft>
              <a:buSzPts val="2100"/>
              <a:buNone/>
              <a:defRPr sz="2100" b="1"/>
            </a:lvl7pPr>
            <a:lvl8pPr lvl="7" algn="ctr">
              <a:lnSpc>
                <a:spcPct val="100000"/>
              </a:lnSpc>
              <a:spcBef>
                <a:spcPts val="0"/>
              </a:spcBef>
              <a:spcAft>
                <a:spcPts val="0"/>
              </a:spcAft>
              <a:buSzPts val="2100"/>
              <a:buNone/>
              <a:defRPr sz="2100" b="1"/>
            </a:lvl8pPr>
            <a:lvl9pPr lvl="8" algn="ctr">
              <a:lnSpc>
                <a:spcPct val="100000"/>
              </a:lnSpc>
              <a:spcBef>
                <a:spcPts val="0"/>
              </a:spcBef>
              <a:spcAft>
                <a:spcPts val="0"/>
              </a:spcAft>
              <a:buSzPts val="2100"/>
              <a:buNone/>
              <a:defRPr sz="2100" b="1"/>
            </a:lvl9pPr>
          </a:lstStyle>
          <a:p>
            <a:endParaRPr/>
          </a:p>
        </p:txBody>
      </p:sp>
      <p:sp>
        <p:nvSpPr>
          <p:cNvPr id="1946" name="Google Shape;1946;p35"/>
          <p:cNvSpPr txBox="1">
            <a:spLocks noGrp="1"/>
          </p:cNvSpPr>
          <p:nvPr>
            <p:ph type="subTitle" idx="1"/>
          </p:nvPr>
        </p:nvSpPr>
        <p:spPr>
          <a:xfrm>
            <a:off x="4464900" y="2698750"/>
            <a:ext cx="4450500" cy="105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pic>
        <p:nvPicPr>
          <p:cNvPr id="1947" name="Google Shape;1947;p35"/>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1948" name="Google Shape;1948;p35"/>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2944">
          <p15:clr>
            <a:srgbClr val="E46962"/>
          </p15:clr>
        </p15:guide>
        <p15:guide id="2" orient="horz" pos="2880">
          <p15:clr>
            <a:srgbClr val="E46962"/>
          </p15:clr>
        </p15:guide>
        <p15:guide id="3" pos="144">
          <p15:clr>
            <a:srgbClr val="E46962"/>
          </p15:clr>
        </p15:guide>
        <p15:guide id="4" orient="horz" pos="144">
          <p15:clr>
            <a:srgbClr val="E46962"/>
          </p15:clr>
        </p15:guide>
        <p15:guide id="5" pos="5616">
          <p15:clr>
            <a:srgbClr val="E46962"/>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tatement Slide">
  <p:cSld name="BLANK_1_1_1_1">
    <p:bg>
      <p:bgPr>
        <a:solidFill>
          <a:schemeClr val="lt1"/>
        </a:solidFill>
        <a:effectLst/>
      </p:bgPr>
    </p:bg>
    <p:spTree>
      <p:nvGrpSpPr>
        <p:cNvPr id="1" name="Shape 1949"/>
        <p:cNvGrpSpPr/>
        <p:nvPr/>
      </p:nvGrpSpPr>
      <p:grpSpPr>
        <a:xfrm>
          <a:off x="0" y="0"/>
          <a:ext cx="0" cy="0"/>
          <a:chOff x="0" y="0"/>
          <a:chExt cx="0" cy="0"/>
        </a:xfrm>
      </p:grpSpPr>
      <p:sp>
        <p:nvSpPr>
          <p:cNvPr id="1950" name="Google Shape;1950;p36"/>
          <p:cNvSpPr txBox="1">
            <a:spLocks noGrp="1"/>
          </p:cNvSpPr>
          <p:nvPr>
            <p:ph type="ctrTitle"/>
          </p:nvPr>
        </p:nvSpPr>
        <p:spPr>
          <a:xfrm>
            <a:off x="495750" y="1143000"/>
            <a:ext cx="8191200" cy="1223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4400"/>
              <a:buNone/>
              <a:defRPr sz="4400" b="1"/>
            </a:lvl2pPr>
            <a:lvl3pPr lvl="2" algn="l" rtl="0">
              <a:lnSpc>
                <a:spcPct val="100000"/>
              </a:lnSpc>
              <a:spcBef>
                <a:spcPts val="0"/>
              </a:spcBef>
              <a:spcAft>
                <a:spcPts val="0"/>
              </a:spcAft>
              <a:buSzPts val="4400"/>
              <a:buNone/>
              <a:defRPr sz="4400" b="1"/>
            </a:lvl3pPr>
            <a:lvl4pPr lvl="3" algn="l" rtl="0">
              <a:lnSpc>
                <a:spcPct val="100000"/>
              </a:lnSpc>
              <a:spcBef>
                <a:spcPts val="0"/>
              </a:spcBef>
              <a:spcAft>
                <a:spcPts val="0"/>
              </a:spcAft>
              <a:buSzPts val="4400"/>
              <a:buNone/>
              <a:defRPr sz="4400" b="1"/>
            </a:lvl4pPr>
            <a:lvl5pPr lvl="4" algn="l" rtl="0">
              <a:lnSpc>
                <a:spcPct val="100000"/>
              </a:lnSpc>
              <a:spcBef>
                <a:spcPts val="0"/>
              </a:spcBef>
              <a:spcAft>
                <a:spcPts val="0"/>
              </a:spcAft>
              <a:buSzPts val="4400"/>
              <a:buNone/>
              <a:defRPr sz="4400" b="1"/>
            </a:lvl5pPr>
            <a:lvl6pPr lvl="5" algn="l" rtl="0">
              <a:lnSpc>
                <a:spcPct val="100000"/>
              </a:lnSpc>
              <a:spcBef>
                <a:spcPts val="0"/>
              </a:spcBef>
              <a:spcAft>
                <a:spcPts val="0"/>
              </a:spcAft>
              <a:buSzPts val="4400"/>
              <a:buNone/>
              <a:defRPr sz="4400" b="1"/>
            </a:lvl6pPr>
            <a:lvl7pPr lvl="6" algn="l" rtl="0">
              <a:lnSpc>
                <a:spcPct val="100000"/>
              </a:lnSpc>
              <a:spcBef>
                <a:spcPts val="0"/>
              </a:spcBef>
              <a:spcAft>
                <a:spcPts val="0"/>
              </a:spcAft>
              <a:buSzPts val="4400"/>
              <a:buNone/>
              <a:defRPr sz="4400" b="1"/>
            </a:lvl7pPr>
            <a:lvl8pPr lvl="7" algn="l" rtl="0">
              <a:lnSpc>
                <a:spcPct val="100000"/>
              </a:lnSpc>
              <a:spcBef>
                <a:spcPts val="0"/>
              </a:spcBef>
              <a:spcAft>
                <a:spcPts val="0"/>
              </a:spcAft>
              <a:buSzPts val="4400"/>
              <a:buNone/>
              <a:defRPr sz="4400" b="1"/>
            </a:lvl8pPr>
            <a:lvl9pPr lvl="8" algn="l" rtl="0">
              <a:lnSpc>
                <a:spcPct val="100000"/>
              </a:lnSpc>
              <a:spcBef>
                <a:spcPts val="0"/>
              </a:spcBef>
              <a:spcAft>
                <a:spcPts val="0"/>
              </a:spcAft>
              <a:buSzPts val="4400"/>
              <a:buNone/>
              <a:defRPr sz="4400" b="1"/>
            </a:lvl9pPr>
          </a:lstStyle>
          <a:p>
            <a:endParaRPr/>
          </a:p>
        </p:txBody>
      </p:sp>
      <p:sp>
        <p:nvSpPr>
          <p:cNvPr id="1951" name="Google Shape;1951;p36"/>
          <p:cNvSpPr txBox="1">
            <a:spLocks noGrp="1"/>
          </p:cNvSpPr>
          <p:nvPr>
            <p:ph type="subTitle" idx="1"/>
          </p:nvPr>
        </p:nvSpPr>
        <p:spPr>
          <a:xfrm>
            <a:off x="495750" y="2790825"/>
            <a:ext cx="8191200" cy="1068300"/>
          </a:xfrm>
          <a:prstGeom prst="rect">
            <a:avLst/>
          </a:prstGeom>
          <a:noFill/>
          <a:ln>
            <a:noFill/>
          </a:ln>
        </p:spPr>
        <p:txBody>
          <a:bodyPr spcFirstLastPara="1" wrap="square" lIns="0" tIns="0" rIns="0" bIns="0" anchor="t" anchorCtr="0">
            <a:normAutofit/>
          </a:bodyPr>
          <a:lstStyle>
            <a:lvl1pPr lvl="0" rtl="0">
              <a:lnSpc>
                <a:spcPct val="100000"/>
              </a:lnSpc>
              <a:spcBef>
                <a:spcPts val="0"/>
              </a:spcBef>
              <a:spcAft>
                <a:spcPts val="0"/>
              </a:spcAft>
              <a:buSzPts val="2000"/>
              <a:buFont typeface="Arial"/>
              <a:buNone/>
              <a:defRPr sz="2000">
                <a:latin typeface="Arial"/>
                <a:ea typeface="Arial"/>
                <a:cs typeface="Arial"/>
                <a:sym typeface="Arial"/>
              </a:defRPr>
            </a:lvl1pPr>
            <a:lvl2pPr lvl="1" rtl="0">
              <a:lnSpc>
                <a:spcPct val="100000"/>
              </a:lnSpc>
              <a:spcBef>
                <a:spcPts val="0"/>
              </a:spcBef>
              <a:spcAft>
                <a:spcPts val="0"/>
              </a:spcAft>
              <a:buSzPts val="2000"/>
              <a:buFont typeface="Arial"/>
              <a:buNone/>
              <a:defRPr sz="2000">
                <a:latin typeface="Arial"/>
                <a:ea typeface="Arial"/>
                <a:cs typeface="Arial"/>
                <a:sym typeface="Arial"/>
              </a:defRPr>
            </a:lvl2pPr>
            <a:lvl3pPr lvl="2" rtl="0">
              <a:lnSpc>
                <a:spcPct val="100000"/>
              </a:lnSpc>
              <a:spcBef>
                <a:spcPts val="0"/>
              </a:spcBef>
              <a:spcAft>
                <a:spcPts val="0"/>
              </a:spcAft>
              <a:buSzPts val="2000"/>
              <a:buFont typeface="Arial"/>
              <a:buNone/>
              <a:defRPr sz="2000">
                <a:latin typeface="Arial"/>
                <a:ea typeface="Arial"/>
                <a:cs typeface="Arial"/>
                <a:sym typeface="Arial"/>
              </a:defRPr>
            </a:lvl3pPr>
            <a:lvl4pPr lvl="3" rtl="0">
              <a:lnSpc>
                <a:spcPct val="100000"/>
              </a:lnSpc>
              <a:spcBef>
                <a:spcPts val="0"/>
              </a:spcBef>
              <a:spcAft>
                <a:spcPts val="0"/>
              </a:spcAft>
              <a:buSzPts val="2000"/>
              <a:buFont typeface="Arial"/>
              <a:buNone/>
              <a:defRPr sz="2000">
                <a:latin typeface="Arial"/>
                <a:ea typeface="Arial"/>
                <a:cs typeface="Arial"/>
                <a:sym typeface="Arial"/>
              </a:defRPr>
            </a:lvl4pPr>
            <a:lvl5pPr lvl="4" rtl="0">
              <a:lnSpc>
                <a:spcPct val="100000"/>
              </a:lnSpc>
              <a:spcBef>
                <a:spcPts val="0"/>
              </a:spcBef>
              <a:spcAft>
                <a:spcPts val="0"/>
              </a:spcAft>
              <a:buSzPts val="2000"/>
              <a:buFont typeface="Arial"/>
              <a:buNone/>
              <a:defRPr sz="2000">
                <a:latin typeface="Arial"/>
                <a:ea typeface="Arial"/>
                <a:cs typeface="Arial"/>
                <a:sym typeface="Arial"/>
              </a:defRPr>
            </a:lvl5pPr>
            <a:lvl6pPr lvl="5" rtl="0">
              <a:lnSpc>
                <a:spcPct val="100000"/>
              </a:lnSpc>
              <a:spcBef>
                <a:spcPts val="0"/>
              </a:spcBef>
              <a:spcAft>
                <a:spcPts val="0"/>
              </a:spcAft>
              <a:buSzPts val="2000"/>
              <a:buFont typeface="Arial"/>
              <a:buNone/>
              <a:defRPr sz="2000">
                <a:latin typeface="Arial"/>
                <a:ea typeface="Arial"/>
                <a:cs typeface="Arial"/>
                <a:sym typeface="Arial"/>
              </a:defRPr>
            </a:lvl6pPr>
            <a:lvl7pPr lvl="6" rtl="0">
              <a:lnSpc>
                <a:spcPct val="100000"/>
              </a:lnSpc>
              <a:spcBef>
                <a:spcPts val="0"/>
              </a:spcBef>
              <a:spcAft>
                <a:spcPts val="0"/>
              </a:spcAft>
              <a:buSzPts val="2000"/>
              <a:buFont typeface="Arial"/>
              <a:buNone/>
              <a:defRPr sz="2000">
                <a:latin typeface="Arial"/>
                <a:ea typeface="Arial"/>
                <a:cs typeface="Arial"/>
                <a:sym typeface="Arial"/>
              </a:defRPr>
            </a:lvl7pPr>
            <a:lvl8pPr lvl="7" rtl="0">
              <a:lnSpc>
                <a:spcPct val="100000"/>
              </a:lnSpc>
              <a:spcBef>
                <a:spcPts val="0"/>
              </a:spcBef>
              <a:spcAft>
                <a:spcPts val="0"/>
              </a:spcAft>
              <a:buSzPts val="2000"/>
              <a:buFont typeface="Arial"/>
              <a:buNone/>
              <a:defRPr sz="2000">
                <a:latin typeface="Arial"/>
                <a:ea typeface="Arial"/>
                <a:cs typeface="Arial"/>
                <a:sym typeface="Arial"/>
              </a:defRPr>
            </a:lvl8pPr>
            <a:lvl9pPr lvl="8" rtl="0">
              <a:lnSpc>
                <a:spcPct val="100000"/>
              </a:lnSpc>
              <a:spcBef>
                <a:spcPts val="0"/>
              </a:spcBef>
              <a:spcAft>
                <a:spcPts val="0"/>
              </a:spcAft>
              <a:buSzPts val="2000"/>
              <a:buFont typeface="Arial"/>
              <a:buNone/>
              <a:defRPr sz="2000">
                <a:latin typeface="Arial"/>
                <a:ea typeface="Arial"/>
                <a:cs typeface="Arial"/>
                <a:sym typeface="Arial"/>
              </a:defRPr>
            </a:lvl9pPr>
          </a:lstStyle>
          <a:p>
            <a:endParaRPr/>
          </a:p>
        </p:txBody>
      </p:sp>
      <p:pic>
        <p:nvPicPr>
          <p:cNvPr id="1952" name="Google Shape;1952;p36"/>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1953" name="Google Shape;1953;p36"/>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2944">
          <p15:clr>
            <a:srgbClr val="E46962"/>
          </p15:clr>
        </p15:guide>
        <p15:guide id="2" pos="312">
          <p15:clr>
            <a:srgbClr val="E46962"/>
          </p15:clr>
        </p15:guide>
        <p15:guide id="3" orient="horz" pos="2880">
          <p15:clr>
            <a:srgbClr val="E46962"/>
          </p15:clr>
        </p15:guide>
        <p15:guide id="4" pos="5472">
          <p15:clr>
            <a:srgbClr val="E46962"/>
          </p15:clr>
        </p15:guide>
        <p15:guide id="5" orient="horz" pos="720">
          <p15:clr>
            <a:srgbClr val="E46962"/>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954"/>
        <p:cNvGrpSpPr/>
        <p:nvPr/>
      </p:nvGrpSpPr>
      <p:grpSpPr>
        <a:xfrm>
          <a:off x="0" y="0"/>
          <a:ext cx="0" cy="0"/>
          <a:chOff x="0" y="0"/>
          <a:chExt cx="0" cy="0"/>
        </a:xfrm>
      </p:grpSpPr>
      <p:sp>
        <p:nvSpPr>
          <p:cNvPr id="1955" name="Google Shape;1955;p37"/>
          <p:cNvSpPr txBox="1">
            <a:spLocks noGrp="1"/>
          </p:cNvSpPr>
          <p:nvPr>
            <p:ph type="subTitle" idx="1"/>
          </p:nvPr>
        </p:nvSpPr>
        <p:spPr>
          <a:xfrm>
            <a:off x="389530" y="1897175"/>
            <a:ext cx="3969300" cy="442800"/>
          </a:xfrm>
          <a:prstGeom prst="rect">
            <a:avLst/>
          </a:prstGeom>
          <a:noFill/>
          <a:ln>
            <a:noFill/>
          </a:ln>
        </p:spPr>
        <p:txBody>
          <a:bodyPr spcFirstLastPara="1" wrap="square" lIns="91425" tIns="91425" rIns="91425" bIns="91425" anchor="b" anchorCtr="0">
            <a:normAutofit/>
          </a:bodyPr>
          <a:lstStyle>
            <a:lvl1pPr lvl="0">
              <a:lnSpc>
                <a:spcPct val="100000"/>
              </a:lnSpc>
              <a:spcBef>
                <a:spcPts val="0"/>
              </a:spcBef>
              <a:spcAft>
                <a:spcPts val="0"/>
              </a:spcAft>
              <a:buSzPts val="1800"/>
              <a:buNone/>
              <a:defRPr sz="1800"/>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1956" name="Google Shape;1956;p37"/>
          <p:cNvSpPr txBox="1">
            <a:spLocks noGrp="1"/>
          </p:cNvSpPr>
          <p:nvPr>
            <p:ph type="subTitle" idx="2"/>
          </p:nvPr>
        </p:nvSpPr>
        <p:spPr>
          <a:xfrm>
            <a:off x="381004" y="2595325"/>
            <a:ext cx="3969300" cy="12390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957" name="Google Shape;1957;p37"/>
          <p:cNvSpPr txBox="1">
            <a:spLocks noGrp="1"/>
          </p:cNvSpPr>
          <p:nvPr>
            <p:ph type="subTitle" idx="3"/>
          </p:nvPr>
        </p:nvSpPr>
        <p:spPr>
          <a:xfrm>
            <a:off x="4735518" y="1897175"/>
            <a:ext cx="3969300" cy="442800"/>
          </a:xfrm>
          <a:prstGeom prst="rect">
            <a:avLst/>
          </a:prstGeom>
          <a:noFill/>
          <a:ln>
            <a:noFill/>
          </a:ln>
        </p:spPr>
        <p:txBody>
          <a:bodyPr spcFirstLastPara="1" wrap="square" lIns="91425" tIns="91425" rIns="91425" bIns="91425" anchor="b" anchorCtr="0">
            <a:norm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1958" name="Google Shape;1958;p37"/>
          <p:cNvSpPr txBox="1">
            <a:spLocks noGrp="1"/>
          </p:cNvSpPr>
          <p:nvPr>
            <p:ph type="subTitle" idx="4"/>
          </p:nvPr>
        </p:nvSpPr>
        <p:spPr>
          <a:xfrm>
            <a:off x="4726991" y="2595325"/>
            <a:ext cx="3969300" cy="12390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59" name="Google Shape;1959;p37"/>
          <p:cNvSpPr txBox="1">
            <a:spLocks noGrp="1"/>
          </p:cNvSpPr>
          <p:nvPr>
            <p:ph type="title"/>
          </p:nvPr>
        </p:nvSpPr>
        <p:spPr>
          <a:xfrm>
            <a:off x="228600" y="228600"/>
            <a:ext cx="8686800" cy="5460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960" name="Google Shape;1960;p37"/>
          <p:cNvSpPr txBox="1">
            <a:spLocks noGrp="1"/>
          </p:cNvSpPr>
          <p:nvPr>
            <p:ph type="subTitle" idx="5"/>
          </p:nvPr>
        </p:nvSpPr>
        <p:spPr>
          <a:xfrm>
            <a:off x="228600" y="774600"/>
            <a:ext cx="8686800" cy="4278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pic>
        <p:nvPicPr>
          <p:cNvPr id="1961" name="Google Shape;1961;p37"/>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1962" name="Google Shape;1962;p37"/>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pos="5616">
          <p15:clr>
            <a:srgbClr val="E46962"/>
          </p15:clr>
        </p15:guide>
        <p15:guide id="4" orient="horz" pos="2944">
          <p15:clr>
            <a:srgbClr val="E46962"/>
          </p15:clr>
        </p15:guide>
        <p15:guide id="5" orient="horz" pos="2880">
          <p15:clr>
            <a:srgbClr val="E46962"/>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xt slide" type="titleOnly">
  <p:cSld name="TITLE_ONLY">
    <p:spTree>
      <p:nvGrpSpPr>
        <p:cNvPr id="1" name="Shape 1963"/>
        <p:cNvGrpSpPr/>
        <p:nvPr/>
      </p:nvGrpSpPr>
      <p:grpSpPr>
        <a:xfrm>
          <a:off x="0" y="0"/>
          <a:ext cx="0" cy="0"/>
          <a:chOff x="0" y="0"/>
          <a:chExt cx="0" cy="0"/>
        </a:xfrm>
      </p:grpSpPr>
      <p:sp>
        <p:nvSpPr>
          <p:cNvPr id="1964" name="Google Shape;1964;p38"/>
          <p:cNvSpPr txBox="1">
            <a:spLocks noGrp="1"/>
          </p:cNvSpPr>
          <p:nvPr>
            <p:ph type="title"/>
          </p:nvPr>
        </p:nvSpPr>
        <p:spPr>
          <a:xfrm>
            <a:off x="228600" y="228600"/>
            <a:ext cx="8686800" cy="546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200"/>
              <a:buNone/>
              <a:defRPr sz="2200" b="1"/>
            </a:lvl1pPr>
            <a:lvl2pPr lvl="1" algn="ctr">
              <a:lnSpc>
                <a:spcPct val="100000"/>
              </a:lnSpc>
              <a:spcBef>
                <a:spcPts val="0"/>
              </a:spcBef>
              <a:spcAft>
                <a:spcPts val="0"/>
              </a:spcAft>
              <a:buSzPts val="2200"/>
              <a:buNone/>
              <a:defRPr sz="2200" b="1"/>
            </a:lvl2pPr>
            <a:lvl3pPr lvl="2" algn="ctr">
              <a:lnSpc>
                <a:spcPct val="100000"/>
              </a:lnSpc>
              <a:spcBef>
                <a:spcPts val="0"/>
              </a:spcBef>
              <a:spcAft>
                <a:spcPts val="0"/>
              </a:spcAft>
              <a:buSzPts val="2200"/>
              <a:buNone/>
              <a:defRPr sz="2200" b="1"/>
            </a:lvl3pPr>
            <a:lvl4pPr lvl="3" algn="ctr">
              <a:lnSpc>
                <a:spcPct val="100000"/>
              </a:lnSpc>
              <a:spcBef>
                <a:spcPts val="0"/>
              </a:spcBef>
              <a:spcAft>
                <a:spcPts val="0"/>
              </a:spcAft>
              <a:buSzPts val="2200"/>
              <a:buNone/>
              <a:defRPr sz="2200" b="1"/>
            </a:lvl4pPr>
            <a:lvl5pPr lvl="4" algn="ctr">
              <a:lnSpc>
                <a:spcPct val="100000"/>
              </a:lnSpc>
              <a:spcBef>
                <a:spcPts val="0"/>
              </a:spcBef>
              <a:spcAft>
                <a:spcPts val="0"/>
              </a:spcAft>
              <a:buSzPts val="2200"/>
              <a:buNone/>
              <a:defRPr sz="2200" b="1"/>
            </a:lvl5pPr>
            <a:lvl6pPr lvl="5" algn="ctr">
              <a:lnSpc>
                <a:spcPct val="100000"/>
              </a:lnSpc>
              <a:spcBef>
                <a:spcPts val="0"/>
              </a:spcBef>
              <a:spcAft>
                <a:spcPts val="0"/>
              </a:spcAft>
              <a:buSzPts val="2200"/>
              <a:buNone/>
              <a:defRPr sz="2200" b="1"/>
            </a:lvl6pPr>
            <a:lvl7pPr lvl="6" algn="ctr">
              <a:lnSpc>
                <a:spcPct val="100000"/>
              </a:lnSpc>
              <a:spcBef>
                <a:spcPts val="0"/>
              </a:spcBef>
              <a:spcAft>
                <a:spcPts val="0"/>
              </a:spcAft>
              <a:buSzPts val="2200"/>
              <a:buNone/>
              <a:defRPr sz="2200" b="1"/>
            </a:lvl7pPr>
            <a:lvl8pPr lvl="7" algn="ctr">
              <a:lnSpc>
                <a:spcPct val="100000"/>
              </a:lnSpc>
              <a:spcBef>
                <a:spcPts val="0"/>
              </a:spcBef>
              <a:spcAft>
                <a:spcPts val="0"/>
              </a:spcAft>
              <a:buSzPts val="2200"/>
              <a:buNone/>
              <a:defRPr sz="2200" b="1"/>
            </a:lvl8pPr>
            <a:lvl9pPr lvl="8" algn="ctr">
              <a:lnSpc>
                <a:spcPct val="100000"/>
              </a:lnSpc>
              <a:spcBef>
                <a:spcPts val="0"/>
              </a:spcBef>
              <a:spcAft>
                <a:spcPts val="0"/>
              </a:spcAft>
              <a:buSzPts val="2200"/>
              <a:buNone/>
              <a:defRPr sz="2200" b="1"/>
            </a:lvl9pPr>
          </a:lstStyle>
          <a:p>
            <a:endParaRPr/>
          </a:p>
        </p:txBody>
      </p:sp>
      <p:sp>
        <p:nvSpPr>
          <p:cNvPr id="1965" name="Google Shape;1965;p38"/>
          <p:cNvSpPr txBox="1">
            <a:spLocks noGrp="1"/>
          </p:cNvSpPr>
          <p:nvPr>
            <p:ph type="subTitle" idx="1"/>
          </p:nvPr>
        </p:nvSpPr>
        <p:spPr>
          <a:xfrm>
            <a:off x="228600" y="774600"/>
            <a:ext cx="8686800" cy="4278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pic>
        <p:nvPicPr>
          <p:cNvPr id="1966" name="Google Shape;1966;p38"/>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1967" name="Google Shape;1967;p38"/>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orient="horz" pos="2880">
          <p15:clr>
            <a:srgbClr val="E46962"/>
          </p15:clr>
        </p15:guide>
        <p15:guide id="5" pos="5616">
          <p15:clr>
            <a:srgbClr val="E46962"/>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CUSTOM_12_1">
    <p:bg>
      <p:bgPr>
        <a:solidFill>
          <a:schemeClr val="lt1"/>
        </a:solidFill>
        <a:effectLst/>
      </p:bgPr>
    </p:bg>
    <p:spTree>
      <p:nvGrpSpPr>
        <p:cNvPr id="1" name="Shape 1968"/>
        <p:cNvGrpSpPr/>
        <p:nvPr/>
      </p:nvGrpSpPr>
      <p:grpSpPr>
        <a:xfrm>
          <a:off x="0" y="0"/>
          <a:ext cx="0" cy="0"/>
          <a:chOff x="0" y="0"/>
          <a:chExt cx="0" cy="0"/>
        </a:xfrm>
      </p:grpSpPr>
      <p:sp>
        <p:nvSpPr>
          <p:cNvPr id="1969" name="Google Shape;1969;p39"/>
          <p:cNvSpPr txBox="1">
            <a:spLocks noGrp="1"/>
          </p:cNvSpPr>
          <p:nvPr>
            <p:ph type="subTitle" idx="1"/>
          </p:nvPr>
        </p:nvSpPr>
        <p:spPr>
          <a:xfrm>
            <a:off x="337655" y="2990850"/>
            <a:ext cx="1900800" cy="5523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1200"/>
              <a:buNone/>
              <a:defRPr sz="1200" b="1"/>
            </a:lvl2pPr>
            <a:lvl3pPr lvl="2" algn="ctr" rtl="0">
              <a:lnSpc>
                <a:spcPct val="100000"/>
              </a:lnSpc>
              <a:spcBef>
                <a:spcPts val="0"/>
              </a:spcBef>
              <a:spcAft>
                <a:spcPts val="0"/>
              </a:spcAft>
              <a:buSzPts val="1200"/>
              <a:buNone/>
              <a:defRPr sz="1200" b="1"/>
            </a:lvl3pPr>
            <a:lvl4pPr lvl="3" algn="ctr" rtl="0">
              <a:lnSpc>
                <a:spcPct val="100000"/>
              </a:lnSpc>
              <a:spcBef>
                <a:spcPts val="0"/>
              </a:spcBef>
              <a:spcAft>
                <a:spcPts val="0"/>
              </a:spcAft>
              <a:buSzPts val="1200"/>
              <a:buNone/>
              <a:defRPr sz="1200" b="1"/>
            </a:lvl4pPr>
            <a:lvl5pPr lvl="4" algn="ctr" rtl="0">
              <a:lnSpc>
                <a:spcPct val="100000"/>
              </a:lnSpc>
              <a:spcBef>
                <a:spcPts val="0"/>
              </a:spcBef>
              <a:spcAft>
                <a:spcPts val="0"/>
              </a:spcAft>
              <a:buSzPts val="1200"/>
              <a:buNone/>
              <a:defRPr sz="1200" b="1"/>
            </a:lvl5pPr>
            <a:lvl6pPr lvl="5" algn="ctr" rtl="0">
              <a:lnSpc>
                <a:spcPct val="100000"/>
              </a:lnSpc>
              <a:spcBef>
                <a:spcPts val="0"/>
              </a:spcBef>
              <a:spcAft>
                <a:spcPts val="0"/>
              </a:spcAft>
              <a:buSzPts val="1200"/>
              <a:buNone/>
              <a:defRPr sz="1200" b="1"/>
            </a:lvl6pPr>
            <a:lvl7pPr lvl="6" algn="ctr" rtl="0">
              <a:lnSpc>
                <a:spcPct val="100000"/>
              </a:lnSpc>
              <a:spcBef>
                <a:spcPts val="0"/>
              </a:spcBef>
              <a:spcAft>
                <a:spcPts val="0"/>
              </a:spcAft>
              <a:buSzPts val="1200"/>
              <a:buNone/>
              <a:defRPr sz="1200" b="1"/>
            </a:lvl7pPr>
            <a:lvl8pPr lvl="7" algn="ctr" rtl="0">
              <a:lnSpc>
                <a:spcPct val="100000"/>
              </a:lnSpc>
              <a:spcBef>
                <a:spcPts val="0"/>
              </a:spcBef>
              <a:spcAft>
                <a:spcPts val="0"/>
              </a:spcAft>
              <a:buSzPts val="1200"/>
              <a:buNone/>
              <a:defRPr sz="1200" b="1"/>
            </a:lvl8pPr>
            <a:lvl9pPr lvl="8" algn="ctr" rtl="0">
              <a:lnSpc>
                <a:spcPct val="100000"/>
              </a:lnSpc>
              <a:spcBef>
                <a:spcPts val="0"/>
              </a:spcBef>
              <a:spcAft>
                <a:spcPts val="0"/>
              </a:spcAft>
              <a:buSzPts val="1200"/>
              <a:buNone/>
              <a:defRPr sz="1200" b="1"/>
            </a:lvl9pPr>
          </a:lstStyle>
          <a:p>
            <a:endParaRPr/>
          </a:p>
        </p:txBody>
      </p:sp>
      <p:sp>
        <p:nvSpPr>
          <p:cNvPr id="1970" name="Google Shape;1970;p39"/>
          <p:cNvSpPr txBox="1">
            <a:spLocks noGrp="1"/>
          </p:cNvSpPr>
          <p:nvPr>
            <p:ph type="subTitle" idx="2"/>
          </p:nvPr>
        </p:nvSpPr>
        <p:spPr>
          <a:xfrm>
            <a:off x="337655" y="3692232"/>
            <a:ext cx="1900800" cy="5523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971" name="Google Shape;1971;p39"/>
          <p:cNvSpPr>
            <a:spLocks noGrp="1"/>
          </p:cNvSpPr>
          <p:nvPr>
            <p:ph type="pic" idx="3"/>
          </p:nvPr>
        </p:nvSpPr>
        <p:spPr>
          <a:xfrm>
            <a:off x="540305" y="1454400"/>
            <a:ext cx="1495500" cy="1495500"/>
          </a:xfrm>
          <a:prstGeom prst="ellipse">
            <a:avLst/>
          </a:prstGeom>
          <a:noFill/>
          <a:ln w="38100" cap="flat" cmpd="sng">
            <a:solidFill>
              <a:srgbClr val="999999"/>
            </a:solidFill>
            <a:prstDash val="solid"/>
            <a:round/>
            <a:headEnd type="none" w="sm" len="sm"/>
            <a:tailEnd type="none" w="sm" len="sm"/>
          </a:ln>
        </p:spPr>
      </p:sp>
      <p:sp>
        <p:nvSpPr>
          <p:cNvPr id="1972" name="Google Shape;1972;p39"/>
          <p:cNvSpPr txBox="1">
            <a:spLocks noGrp="1"/>
          </p:cNvSpPr>
          <p:nvPr>
            <p:ph type="subTitle" idx="4"/>
          </p:nvPr>
        </p:nvSpPr>
        <p:spPr>
          <a:xfrm>
            <a:off x="2490305" y="2990850"/>
            <a:ext cx="1900800" cy="5523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1200"/>
              <a:buNone/>
              <a:defRPr sz="1200" b="1"/>
            </a:lvl2pPr>
            <a:lvl3pPr lvl="2" algn="ctr" rtl="0">
              <a:lnSpc>
                <a:spcPct val="100000"/>
              </a:lnSpc>
              <a:spcBef>
                <a:spcPts val="0"/>
              </a:spcBef>
              <a:spcAft>
                <a:spcPts val="0"/>
              </a:spcAft>
              <a:buSzPts val="1200"/>
              <a:buNone/>
              <a:defRPr sz="1200" b="1"/>
            </a:lvl3pPr>
            <a:lvl4pPr lvl="3" algn="ctr" rtl="0">
              <a:lnSpc>
                <a:spcPct val="100000"/>
              </a:lnSpc>
              <a:spcBef>
                <a:spcPts val="0"/>
              </a:spcBef>
              <a:spcAft>
                <a:spcPts val="0"/>
              </a:spcAft>
              <a:buSzPts val="1200"/>
              <a:buNone/>
              <a:defRPr sz="1200" b="1"/>
            </a:lvl4pPr>
            <a:lvl5pPr lvl="4" algn="ctr" rtl="0">
              <a:lnSpc>
                <a:spcPct val="100000"/>
              </a:lnSpc>
              <a:spcBef>
                <a:spcPts val="0"/>
              </a:spcBef>
              <a:spcAft>
                <a:spcPts val="0"/>
              </a:spcAft>
              <a:buSzPts val="1200"/>
              <a:buNone/>
              <a:defRPr sz="1200" b="1"/>
            </a:lvl5pPr>
            <a:lvl6pPr lvl="5" algn="ctr" rtl="0">
              <a:lnSpc>
                <a:spcPct val="100000"/>
              </a:lnSpc>
              <a:spcBef>
                <a:spcPts val="0"/>
              </a:spcBef>
              <a:spcAft>
                <a:spcPts val="0"/>
              </a:spcAft>
              <a:buSzPts val="1200"/>
              <a:buNone/>
              <a:defRPr sz="1200" b="1"/>
            </a:lvl6pPr>
            <a:lvl7pPr lvl="6" algn="ctr" rtl="0">
              <a:lnSpc>
                <a:spcPct val="100000"/>
              </a:lnSpc>
              <a:spcBef>
                <a:spcPts val="0"/>
              </a:spcBef>
              <a:spcAft>
                <a:spcPts val="0"/>
              </a:spcAft>
              <a:buSzPts val="1200"/>
              <a:buNone/>
              <a:defRPr sz="1200" b="1"/>
            </a:lvl7pPr>
            <a:lvl8pPr lvl="7" algn="ctr" rtl="0">
              <a:lnSpc>
                <a:spcPct val="100000"/>
              </a:lnSpc>
              <a:spcBef>
                <a:spcPts val="0"/>
              </a:spcBef>
              <a:spcAft>
                <a:spcPts val="0"/>
              </a:spcAft>
              <a:buSzPts val="1200"/>
              <a:buNone/>
              <a:defRPr sz="1200" b="1"/>
            </a:lvl8pPr>
            <a:lvl9pPr lvl="8" algn="ctr" rtl="0">
              <a:lnSpc>
                <a:spcPct val="100000"/>
              </a:lnSpc>
              <a:spcBef>
                <a:spcPts val="0"/>
              </a:spcBef>
              <a:spcAft>
                <a:spcPts val="0"/>
              </a:spcAft>
              <a:buSzPts val="1200"/>
              <a:buNone/>
              <a:defRPr sz="1200" b="1"/>
            </a:lvl9pPr>
          </a:lstStyle>
          <a:p>
            <a:endParaRPr/>
          </a:p>
        </p:txBody>
      </p:sp>
      <p:sp>
        <p:nvSpPr>
          <p:cNvPr id="1973" name="Google Shape;1973;p39"/>
          <p:cNvSpPr txBox="1">
            <a:spLocks noGrp="1"/>
          </p:cNvSpPr>
          <p:nvPr>
            <p:ph type="subTitle" idx="5"/>
          </p:nvPr>
        </p:nvSpPr>
        <p:spPr>
          <a:xfrm>
            <a:off x="2490305" y="3692232"/>
            <a:ext cx="1900800" cy="5523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974" name="Google Shape;1974;p39"/>
          <p:cNvSpPr>
            <a:spLocks noGrp="1"/>
          </p:cNvSpPr>
          <p:nvPr>
            <p:ph type="pic" idx="6"/>
          </p:nvPr>
        </p:nvSpPr>
        <p:spPr>
          <a:xfrm>
            <a:off x="2692955" y="1454400"/>
            <a:ext cx="1495500" cy="1495500"/>
          </a:xfrm>
          <a:prstGeom prst="ellipse">
            <a:avLst/>
          </a:prstGeom>
          <a:noFill/>
          <a:ln w="38100" cap="flat" cmpd="sng">
            <a:solidFill>
              <a:srgbClr val="999999"/>
            </a:solidFill>
            <a:prstDash val="solid"/>
            <a:round/>
            <a:headEnd type="none" w="sm" len="sm"/>
            <a:tailEnd type="none" w="sm" len="sm"/>
          </a:ln>
        </p:spPr>
      </p:sp>
      <p:sp>
        <p:nvSpPr>
          <p:cNvPr id="1975" name="Google Shape;1975;p39"/>
          <p:cNvSpPr txBox="1">
            <a:spLocks noGrp="1"/>
          </p:cNvSpPr>
          <p:nvPr>
            <p:ph type="subTitle" idx="7"/>
          </p:nvPr>
        </p:nvSpPr>
        <p:spPr>
          <a:xfrm>
            <a:off x="4652480" y="2990850"/>
            <a:ext cx="1900800" cy="5523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1200"/>
              <a:buNone/>
              <a:defRPr sz="1200" b="1"/>
            </a:lvl2pPr>
            <a:lvl3pPr lvl="2" algn="ctr" rtl="0">
              <a:lnSpc>
                <a:spcPct val="100000"/>
              </a:lnSpc>
              <a:spcBef>
                <a:spcPts val="0"/>
              </a:spcBef>
              <a:spcAft>
                <a:spcPts val="0"/>
              </a:spcAft>
              <a:buSzPts val="1200"/>
              <a:buNone/>
              <a:defRPr sz="1200" b="1"/>
            </a:lvl3pPr>
            <a:lvl4pPr lvl="3" algn="ctr" rtl="0">
              <a:lnSpc>
                <a:spcPct val="100000"/>
              </a:lnSpc>
              <a:spcBef>
                <a:spcPts val="0"/>
              </a:spcBef>
              <a:spcAft>
                <a:spcPts val="0"/>
              </a:spcAft>
              <a:buSzPts val="1200"/>
              <a:buNone/>
              <a:defRPr sz="1200" b="1"/>
            </a:lvl4pPr>
            <a:lvl5pPr lvl="4" algn="ctr" rtl="0">
              <a:lnSpc>
                <a:spcPct val="100000"/>
              </a:lnSpc>
              <a:spcBef>
                <a:spcPts val="0"/>
              </a:spcBef>
              <a:spcAft>
                <a:spcPts val="0"/>
              </a:spcAft>
              <a:buSzPts val="1200"/>
              <a:buNone/>
              <a:defRPr sz="1200" b="1"/>
            </a:lvl5pPr>
            <a:lvl6pPr lvl="5" algn="ctr" rtl="0">
              <a:lnSpc>
                <a:spcPct val="100000"/>
              </a:lnSpc>
              <a:spcBef>
                <a:spcPts val="0"/>
              </a:spcBef>
              <a:spcAft>
                <a:spcPts val="0"/>
              </a:spcAft>
              <a:buSzPts val="1200"/>
              <a:buNone/>
              <a:defRPr sz="1200" b="1"/>
            </a:lvl6pPr>
            <a:lvl7pPr lvl="6" algn="ctr" rtl="0">
              <a:lnSpc>
                <a:spcPct val="100000"/>
              </a:lnSpc>
              <a:spcBef>
                <a:spcPts val="0"/>
              </a:spcBef>
              <a:spcAft>
                <a:spcPts val="0"/>
              </a:spcAft>
              <a:buSzPts val="1200"/>
              <a:buNone/>
              <a:defRPr sz="1200" b="1"/>
            </a:lvl7pPr>
            <a:lvl8pPr lvl="7" algn="ctr" rtl="0">
              <a:lnSpc>
                <a:spcPct val="100000"/>
              </a:lnSpc>
              <a:spcBef>
                <a:spcPts val="0"/>
              </a:spcBef>
              <a:spcAft>
                <a:spcPts val="0"/>
              </a:spcAft>
              <a:buSzPts val="1200"/>
              <a:buNone/>
              <a:defRPr sz="1200" b="1"/>
            </a:lvl8pPr>
            <a:lvl9pPr lvl="8" algn="ctr" rtl="0">
              <a:lnSpc>
                <a:spcPct val="100000"/>
              </a:lnSpc>
              <a:spcBef>
                <a:spcPts val="0"/>
              </a:spcBef>
              <a:spcAft>
                <a:spcPts val="0"/>
              </a:spcAft>
              <a:buSzPts val="1200"/>
              <a:buNone/>
              <a:defRPr sz="1200" b="1"/>
            </a:lvl9pPr>
          </a:lstStyle>
          <a:p>
            <a:endParaRPr/>
          </a:p>
        </p:txBody>
      </p:sp>
      <p:sp>
        <p:nvSpPr>
          <p:cNvPr id="1976" name="Google Shape;1976;p39"/>
          <p:cNvSpPr txBox="1">
            <a:spLocks noGrp="1"/>
          </p:cNvSpPr>
          <p:nvPr>
            <p:ph type="subTitle" idx="8"/>
          </p:nvPr>
        </p:nvSpPr>
        <p:spPr>
          <a:xfrm>
            <a:off x="4652480" y="3692232"/>
            <a:ext cx="1900800" cy="5523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977" name="Google Shape;1977;p39"/>
          <p:cNvSpPr>
            <a:spLocks noGrp="1"/>
          </p:cNvSpPr>
          <p:nvPr>
            <p:ph type="pic" idx="9"/>
          </p:nvPr>
        </p:nvSpPr>
        <p:spPr>
          <a:xfrm>
            <a:off x="4845605" y="1454400"/>
            <a:ext cx="1495500" cy="1495500"/>
          </a:xfrm>
          <a:prstGeom prst="ellipse">
            <a:avLst/>
          </a:prstGeom>
          <a:noFill/>
          <a:ln w="38100" cap="flat" cmpd="sng">
            <a:solidFill>
              <a:srgbClr val="999999"/>
            </a:solidFill>
            <a:prstDash val="solid"/>
            <a:round/>
            <a:headEnd type="none" w="sm" len="sm"/>
            <a:tailEnd type="none" w="sm" len="sm"/>
          </a:ln>
        </p:spPr>
      </p:sp>
      <p:sp>
        <p:nvSpPr>
          <p:cNvPr id="1978" name="Google Shape;1978;p39"/>
          <p:cNvSpPr txBox="1">
            <a:spLocks noGrp="1"/>
          </p:cNvSpPr>
          <p:nvPr>
            <p:ph type="subTitle" idx="13"/>
          </p:nvPr>
        </p:nvSpPr>
        <p:spPr>
          <a:xfrm>
            <a:off x="6795605" y="2990850"/>
            <a:ext cx="1900800" cy="5523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1200"/>
              <a:buNone/>
              <a:defRPr sz="1200" b="1"/>
            </a:lvl2pPr>
            <a:lvl3pPr lvl="2" algn="ctr" rtl="0">
              <a:lnSpc>
                <a:spcPct val="100000"/>
              </a:lnSpc>
              <a:spcBef>
                <a:spcPts val="0"/>
              </a:spcBef>
              <a:spcAft>
                <a:spcPts val="0"/>
              </a:spcAft>
              <a:buSzPts val="1200"/>
              <a:buNone/>
              <a:defRPr sz="1200" b="1"/>
            </a:lvl3pPr>
            <a:lvl4pPr lvl="3" algn="ctr" rtl="0">
              <a:lnSpc>
                <a:spcPct val="100000"/>
              </a:lnSpc>
              <a:spcBef>
                <a:spcPts val="0"/>
              </a:spcBef>
              <a:spcAft>
                <a:spcPts val="0"/>
              </a:spcAft>
              <a:buSzPts val="1200"/>
              <a:buNone/>
              <a:defRPr sz="1200" b="1"/>
            </a:lvl4pPr>
            <a:lvl5pPr lvl="4" algn="ctr" rtl="0">
              <a:lnSpc>
                <a:spcPct val="100000"/>
              </a:lnSpc>
              <a:spcBef>
                <a:spcPts val="0"/>
              </a:spcBef>
              <a:spcAft>
                <a:spcPts val="0"/>
              </a:spcAft>
              <a:buSzPts val="1200"/>
              <a:buNone/>
              <a:defRPr sz="1200" b="1"/>
            </a:lvl5pPr>
            <a:lvl6pPr lvl="5" algn="ctr" rtl="0">
              <a:lnSpc>
                <a:spcPct val="100000"/>
              </a:lnSpc>
              <a:spcBef>
                <a:spcPts val="0"/>
              </a:spcBef>
              <a:spcAft>
                <a:spcPts val="0"/>
              </a:spcAft>
              <a:buSzPts val="1200"/>
              <a:buNone/>
              <a:defRPr sz="1200" b="1"/>
            </a:lvl6pPr>
            <a:lvl7pPr lvl="6" algn="ctr" rtl="0">
              <a:lnSpc>
                <a:spcPct val="100000"/>
              </a:lnSpc>
              <a:spcBef>
                <a:spcPts val="0"/>
              </a:spcBef>
              <a:spcAft>
                <a:spcPts val="0"/>
              </a:spcAft>
              <a:buSzPts val="1200"/>
              <a:buNone/>
              <a:defRPr sz="1200" b="1"/>
            </a:lvl7pPr>
            <a:lvl8pPr lvl="7" algn="ctr" rtl="0">
              <a:lnSpc>
                <a:spcPct val="100000"/>
              </a:lnSpc>
              <a:spcBef>
                <a:spcPts val="0"/>
              </a:spcBef>
              <a:spcAft>
                <a:spcPts val="0"/>
              </a:spcAft>
              <a:buSzPts val="1200"/>
              <a:buNone/>
              <a:defRPr sz="1200" b="1"/>
            </a:lvl8pPr>
            <a:lvl9pPr lvl="8" algn="ctr" rtl="0">
              <a:lnSpc>
                <a:spcPct val="100000"/>
              </a:lnSpc>
              <a:spcBef>
                <a:spcPts val="0"/>
              </a:spcBef>
              <a:spcAft>
                <a:spcPts val="0"/>
              </a:spcAft>
              <a:buSzPts val="1200"/>
              <a:buNone/>
              <a:defRPr sz="1200" b="1"/>
            </a:lvl9pPr>
          </a:lstStyle>
          <a:p>
            <a:endParaRPr/>
          </a:p>
        </p:txBody>
      </p:sp>
      <p:sp>
        <p:nvSpPr>
          <p:cNvPr id="1979" name="Google Shape;1979;p39"/>
          <p:cNvSpPr txBox="1">
            <a:spLocks noGrp="1"/>
          </p:cNvSpPr>
          <p:nvPr>
            <p:ph type="subTitle" idx="14"/>
          </p:nvPr>
        </p:nvSpPr>
        <p:spPr>
          <a:xfrm>
            <a:off x="6795605" y="3692232"/>
            <a:ext cx="1900800" cy="5523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980" name="Google Shape;1980;p39"/>
          <p:cNvSpPr>
            <a:spLocks noGrp="1"/>
          </p:cNvSpPr>
          <p:nvPr>
            <p:ph type="pic" idx="15"/>
          </p:nvPr>
        </p:nvSpPr>
        <p:spPr>
          <a:xfrm>
            <a:off x="6998255" y="1454400"/>
            <a:ext cx="1495500" cy="1495500"/>
          </a:xfrm>
          <a:prstGeom prst="ellipse">
            <a:avLst/>
          </a:prstGeom>
          <a:noFill/>
          <a:ln w="38100" cap="flat" cmpd="sng">
            <a:solidFill>
              <a:srgbClr val="999999"/>
            </a:solidFill>
            <a:prstDash val="solid"/>
            <a:round/>
            <a:headEnd type="none" w="sm" len="sm"/>
            <a:tailEnd type="none" w="sm" len="sm"/>
          </a:ln>
        </p:spPr>
      </p:sp>
      <p:sp>
        <p:nvSpPr>
          <p:cNvPr id="1981" name="Google Shape;1981;p39"/>
          <p:cNvSpPr txBox="1">
            <a:spLocks noGrp="1"/>
          </p:cNvSpPr>
          <p:nvPr>
            <p:ph type="title"/>
          </p:nvPr>
        </p:nvSpPr>
        <p:spPr>
          <a:xfrm>
            <a:off x="228600" y="228600"/>
            <a:ext cx="8686800" cy="5460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1982" name="Google Shape;1982;p39"/>
          <p:cNvSpPr txBox="1">
            <a:spLocks noGrp="1"/>
          </p:cNvSpPr>
          <p:nvPr>
            <p:ph type="subTitle" idx="16"/>
          </p:nvPr>
        </p:nvSpPr>
        <p:spPr>
          <a:xfrm>
            <a:off x="228600" y="774600"/>
            <a:ext cx="8686800" cy="4278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pic>
        <p:nvPicPr>
          <p:cNvPr id="1983" name="Google Shape;1983;p39"/>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1984" name="Google Shape;1984;p39"/>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pos="144">
          <p15:clr>
            <a:srgbClr val="E46962"/>
          </p15:clr>
        </p15:guide>
        <p15:guide id="2" orient="horz" pos="144">
          <p15:clr>
            <a:srgbClr val="E46962"/>
          </p15:clr>
        </p15:guide>
        <p15:guide id="3" pos="5616">
          <p15:clr>
            <a:srgbClr val="E46962"/>
          </p15:clr>
        </p15:guide>
        <p15:guide id="4" orient="horz" pos="2944">
          <p15:clr>
            <a:srgbClr val="E46962"/>
          </p15:clr>
        </p15:guide>
        <p15:guide id="5" orient="horz" pos="2880">
          <p15:clr>
            <a:srgbClr val="E46962"/>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2">
  <p:cSld name="CUSTOM_12_1_2">
    <p:bg>
      <p:bgPr>
        <a:solidFill>
          <a:schemeClr val="lt1"/>
        </a:solidFill>
        <a:effectLst/>
      </p:bgPr>
    </p:bg>
    <p:spTree>
      <p:nvGrpSpPr>
        <p:cNvPr id="1" name="Shape 1985"/>
        <p:cNvGrpSpPr/>
        <p:nvPr/>
      </p:nvGrpSpPr>
      <p:grpSpPr>
        <a:xfrm>
          <a:off x="0" y="0"/>
          <a:ext cx="0" cy="0"/>
          <a:chOff x="0" y="0"/>
          <a:chExt cx="0" cy="0"/>
        </a:xfrm>
      </p:grpSpPr>
      <p:sp>
        <p:nvSpPr>
          <p:cNvPr id="1986" name="Google Shape;1986;p40"/>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
        <p:nvSpPr>
          <p:cNvPr id="1987" name="Google Shape;1987;p40"/>
          <p:cNvSpPr txBox="1">
            <a:spLocks noGrp="1"/>
          </p:cNvSpPr>
          <p:nvPr>
            <p:ph type="subTitle" idx="1"/>
          </p:nvPr>
        </p:nvSpPr>
        <p:spPr>
          <a:xfrm>
            <a:off x="186757" y="1781763"/>
            <a:ext cx="1112400" cy="436200"/>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SzPts val="900"/>
              <a:buNone/>
              <a:defRPr sz="900" b="1"/>
            </a:lvl1pPr>
            <a:lvl2pPr lvl="1" algn="ctr">
              <a:lnSpc>
                <a:spcPct val="100000"/>
              </a:lnSpc>
              <a:spcBef>
                <a:spcPts val="0"/>
              </a:spcBef>
              <a:spcAft>
                <a:spcPts val="0"/>
              </a:spcAft>
              <a:buSzPts val="900"/>
              <a:buNone/>
              <a:defRPr sz="900" b="1"/>
            </a:lvl2pPr>
            <a:lvl3pPr lvl="2" algn="ctr">
              <a:lnSpc>
                <a:spcPct val="100000"/>
              </a:lnSpc>
              <a:spcBef>
                <a:spcPts val="0"/>
              </a:spcBef>
              <a:spcAft>
                <a:spcPts val="0"/>
              </a:spcAft>
              <a:buSzPts val="900"/>
              <a:buNone/>
              <a:defRPr sz="900" b="1"/>
            </a:lvl3pPr>
            <a:lvl4pPr lvl="3" algn="ctr">
              <a:lnSpc>
                <a:spcPct val="100000"/>
              </a:lnSpc>
              <a:spcBef>
                <a:spcPts val="0"/>
              </a:spcBef>
              <a:spcAft>
                <a:spcPts val="0"/>
              </a:spcAft>
              <a:buSzPts val="900"/>
              <a:buNone/>
              <a:defRPr sz="900" b="1"/>
            </a:lvl4pPr>
            <a:lvl5pPr lvl="4" algn="ctr">
              <a:lnSpc>
                <a:spcPct val="100000"/>
              </a:lnSpc>
              <a:spcBef>
                <a:spcPts val="0"/>
              </a:spcBef>
              <a:spcAft>
                <a:spcPts val="0"/>
              </a:spcAft>
              <a:buSzPts val="900"/>
              <a:buNone/>
              <a:defRPr sz="900" b="1"/>
            </a:lvl5pPr>
            <a:lvl6pPr lvl="5" algn="ctr">
              <a:lnSpc>
                <a:spcPct val="100000"/>
              </a:lnSpc>
              <a:spcBef>
                <a:spcPts val="0"/>
              </a:spcBef>
              <a:spcAft>
                <a:spcPts val="0"/>
              </a:spcAft>
              <a:buSzPts val="900"/>
              <a:buNone/>
              <a:defRPr sz="900" b="1"/>
            </a:lvl6pPr>
            <a:lvl7pPr lvl="6" algn="ctr">
              <a:lnSpc>
                <a:spcPct val="100000"/>
              </a:lnSpc>
              <a:spcBef>
                <a:spcPts val="0"/>
              </a:spcBef>
              <a:spcAft>
                <a:spcPts val="0"/>
              </a:spcAft>
              <a:buSzPts val="900"/>
              <a:buNone/>
              <a:defRPr sz="900" b="1"/>
            </a:lvl7pPr>
            <a:lvl8pPr lvl="7" algn="ctr">
              <a:lnSpc>
                <a:spcPct val="100000"/>
              </a:lnSpc>
              <a:spcBef>
                <a:spcPts val="0"/>
              </a:spcBef>
              <a:spcAft>
                <a:spcPts val="0"/>
              </a:spcAft>
              <a:buSzPts val="900"/>
              <a:buNone/>
              <a:defRPr sz="900" b="1"/>
            </a:lvl8pPr>
            <a:lvl9pPr lvl="8" algn="ctr">
              <a:lnSpc>
                <a:spcPct val="100000"/>
              </a:lnSpc>
              <a:spcBef>
                <a:spcPts val="0"/>
              </a:spcBef>
              <a:spcAft>
                <a:spcPts val="0"/>
              </a:spcAft>
              <a:buSzPts val="900"/>
              <a:buNone/>
              <a:defRPr sz="900" b="1"/>
            </a:lvl9pPr>
          </a:lstStyle>
          <a:p>
            <a:endParaRPr/>
          </a:p>
        </p:txBody>
      </p:sp>
      <p:sp>
        <p:nvSpPr>
          <p:cNvPr id="1988" name="Google Shape;1988;p40"/>
          <p:cNvSpPr txBox="1">
            <a:spLocks noGrp="1"/>
          </p:cNvSpPr>
          <p:nvPr>
            <p:ph type="subTitle" idx="2"/>
          </p:nvPr>
        </p:nvSpPr>
        <p:spPr>
          <a:xfrm>
            <a:off x="186757" y="2366951"/>
            <a:ext cx="1112400" cy="352500"/>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SzPts val="900"/>
              <a:buNone/>
              <a:defRPr sz="900"/>
            </a:lvl1pPr>
            <a:lvl2pPr lvl="1" algn="ctr">
              <a:lnSpc>
                <a:spcPct val="100000"/>
              </a:lnSpc>
              <a:spcBef>
                <a:spcPts val="0"/>
              </a:spcBef>
              <a:spcAft>
                <a:spcPts val="0"/>
              </a:spcAft>
              <a:buSzPts val="900"/>
              <a:buNone/>
              <a:defRPr sz="900"/>
            </a:lvl2pPr>
            <a:lvl3pPr lvl="2" algn="ctr">
              <a:lnSpc>
                <a:spcPct val="100000"/>
              </a:lnSpc>
              <a:spcBef>
                <a:spcPts val="0"/>
              </a:spcBef>
              <a:spcAft>
                <a:spcPts val="0"/>
              </a:spcAft>
              <a:buSzPts val="900"/>
              <a:buNone/>
              <a:defRPr sz="900"/>
            </a:lvl3pPr>
            <a:lvl4pPr lvl="3" algn="ctr">
              <a:lnSpc>
                <a:spcPct val="100000"/>
              </a:lnSpc>
              <a:spcBef>
                <a:spcPts val="0"/>
              </a:spcBef>
              <a:spcAft>
                <a:spcPts val="0"/>
              </a:spcAft>
              <a:buSzPts val="900"/>
              <a:buNone/>
              <a:defRPr sz="900"/>
            </a:lvl4pPr>
            <a:lvl5pPr lvl="4" algn="ctr">
              <a:lnSpc>
                <a:spcPct val="100000"/>
              </a:lnSpc>
              <a:spcBef>
                <a:spcPts val="0"/>
              </a:spcBef>
              <a:spcAft>
                <a:spcPts val="0"/>
              </a:spcAft>
              <a:buSzPts val="900"/>
              <a:buNone/>
              <a:defRPr sz="900"/>
            </a:lvl5pPr>
            <a:lvl6pPr lvl="5" algn="ctr">
              <a:lnSpc>
                <a:spcPct val="100000"/>
              </a:lnSpc>
              <a:spcBef>
                <a:spcPts val="0"/>
              </a:spcBef>
              <a:spcAft>
                <a:spcPts val="0"/>
              </a:spcAft>
              <a:buSzPts val="900"/>
              <a:buNone/>
              <a:defRPr sz="900"/>
            </a:lvl6pPr>
            <a:lvl7pPr lvl="6" algn="ctr">
              <a:lnSpc>
                <a:spcPct val="100000"/>
              </a:lnSpc>
              <a:spcBef>
                <a:spcPts val="0"/>
              </a:spcBef>
              <a:spcAft>
                <a:spcPts val="0"/>
              </a:spcAft>
              <a:buSzPts val="900"/>
              <a:buNone/>
              <a:defRPr sz="900"/>
            </a:lvl7pPr>
            <a:lvl8pPr lvl="7" algn="ctr">
              <a:lnSpc>
                <a:spcPct val="100000"/>
              </a:lnSpc>
              <a:spcBef>
                <a:spcPts val="0"/>
              </a:spcBef>
              <a:spcAft>
                <a:spcPts val="0"/>
              </a:spcAft>
              <a:buSzPts val="900"/>
              <a:buNone/>
              <a:defRPr sz="900"/>
            </a:lvl8pPr>
            <a:lvl9pPr lvl="8" algn="ctr">
              <a:lnSpc>
                <a:spcPct val="100000"/>
              </a:lnSpc>
              <a:spcBef>
                <a:spcPts val="0"/>
              </a:spcBef>
              <a:spcAft>
                <a:spcPts val="0"/>
              </a:spcAft>
              <a:buSzPts val="900"/>
              <a:buNone/>
              <a:defRPr sz="900"/>
            </a:lvl9pPr>
          </a:lstStyle>
          <a:p>
            <a:endParaRPr/>
          </a:p>
        </p:txBody>
      </p:sp>
      <p:sp>
        <p:nvSpPr>
          <p:cNvPr id="1989" name="Google Shape;1989;p40"/>
          <p:cNvSpPr>
            <a:spLocks noGrp="1"/>
          </p:cNvSpPr>
          <p:nvPr>
            <p:ph type="pic" idx="3"/>
          </p:nvPr>
        </p:nvSpPr>
        <p:spPr>
          <a:xfrm>
            <a:off x="304060" y="814925"/>
            <a:ext cx="877800" cy="877800"/>
          </a:xfrm>
          <a:prstGeom prst="ellipse">
            <a:avLst/>
          </a:prstGeom>
          <a:noFill/>
          <a:ln w="38100" cap="flat" cmpd="sng">
            <a:solidFill>
              <a:srgbClr val="999999"/>
            </a:solidFill>
            <a:prstDash val="solid"/>
            <a:round/>
            <a:headEnd type="none" w="sm" len="sm"/>
            <a:tailEnd type="none" w="sm" len="sm"/>
          </a:ln>
        </p:spPr>
      </p:sp>
      <p:sp>
        <p:nvSpPr>
          <p:cNvPr id="1990" name="Google Shape;1990;p40"/>
          <p:cNvSpPr txBox="1">
            <a:spLocks noGrp="1"/>
          </p:cNvSpPr>
          <p:nvPr>
            <p:ph type="title"/>
          </p:nvPr>
        </p:nvSpPr>
        <p:spPr>
          <a:xfrm>
            <a:off x="228600" y="228600"/>
            <a:ext cx="8686800" cy="546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200"/>
              <a:buNone/>
              <a:defRPr sz="2200" b="1"/>
            </a:lvl1pPr>
            <a:lvl2pPr lvl="1" algn="ctr">
              <a:lnSpc>
                <a:spcPct val="100000"/>
              </a:lnSpc>
              <a:spcBef>
                <a:spcPts val="0"/>
              </a:spcBef>
              <a:spcAft>
                <a:spcPts val="0"/>
              </a:spcAft>
              <a:buSzPts val="2200"/>
              <a:buNone/>
              <a:defRPr sz="2200" b="1"/>
            </a:lvl2pPr>
            <a:lvl3pPr lvl="2" algn="ctr">
              <a:lnSpc>
                <a:spcPct val="100000"/>
              </a:lnSpc>
              <a:spcBef>
                <a:spcPts val="0"/>
              </a:spcBef>
              <a:spcAft>
                <a:spcPts val="0"/>
              </a:spcAft>
              <a:buSzPts val="2200"/>
              <a:buNone/>
              <a:defRPr sz="2200" b="1"/>
            </a:lvl3pPr>
            <a:lvl4pPr lvl="3" algn="ctr">
              <a:lnSpc>
                <a:spcPct val="100000"/>
              </a:lnSpc>
              <a:spcBef>
                <a:spcPts val="0"/>
              </a:spcBef>
              <a:spcAft>
                <a:spcPts val="0"/>
              </a:spcAft>
              <a:buSzPts val="2200"/>
              <a:buNone/>
              <a:defRPr sz="2200" b="1"/>
            </a:lvl4pPr>
            <a:lvl5pPr lvl="4" algn="ctr">
              <a:lnSpc>
                <a:spcPct val="100000"/>
              </a:lnSpc>
              <a:spcBef>
                <a:spcPts val="0"/>
              </a:spcBef>
              <a:spcAft>
                <a:spcPts val="0"/>
              </a:spcAft>
              <a:buSzPts val="2200"/>
              <a:buNone/>
              <a:defRPr sz="2200" b="1"/>
            </a:lvl5pPr>
            <a:lvl6pPr lvl="5" algn="ctr">
              <a:lnSpc>
                <a:spcPct val="100000"/>
              </a:lnSpc>
              <a:spcBef>
                <a:spcPts val="0"/>
              </a:spcBef>
              <a:spcAft>
                <a:spcPts val="0"/>
              </a:spcAft>
              <a:buSzPts val="2200"/>
              <a:buNone/>
              <a:defRPr sz="2200" b="1"/>
            </a:lvl6pPr>
            <a:lvl7pPr lvl="6" algn="ctr">
              <a:lnSpc>
                <a:spcPct val="100000"/>
              </a:lnSpc>
              <a:spcBef>
                <a:spcPts val="0"/>
              </a:spcBef>
              <a:spcAft>
                <a:spcPts val="0"/>
              </a:spcAft>
              <a:buSzPts val="2200"/>
              <a:buNone/>
              <a:defRPr sz="2200" b="1"/>
            </a:lvl7pPr>
            <a:lvl8pPr lvl="7" algn="ctr">
              <a:lnSpc>
                <a:spcPct val="100000"/>
              </a:lnSpc>
              <a:spcBef>
                <a:spcPts val="0"/>
              </a:spcBef>
              <a:spcAft>
                <a:spcPts val="0"/>
              </a:spcAft>
              <a:buSzPts val="2200"/>
              <a:buNone/>
              <a:defRPr sz="2200" b="1"/>
            </a:lvl8pPr>
            <a:lvl9pPr lvl="8" algn="ctr">
              <a:lnSpc>
                <a:spcPct val="100000"/>
              </a:lnSpc>
              <a:spcBef>
                <a:spcPts val="0"/>
              </a:spcBef>
              <a:spcAft>
                <a:spcPts val="0"/>
              </a:spcAft>
              <a:buSzPts val="2200"/>
              <a:buNone/>
              <a:defRPr sz="2200" b="1"/>
            </a:lvl9pPr>
          </a:lstStyle>
          <a:p>
            <a:endParaRPr/>
          </a:p>
        </p:txBody>
      </p:sp>
      <p:sp>
        <p:nvSpPr>
          <p:cNvPr id="1991" name="Google Shape;1991;p40"/>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
        <p:nvSpPr>
          <p:cNvPr id="1992" name="Google Shape;1992;p40"/>
          <p:cNvSpPr txBox="1">
            <a:spLocks noGrp="1"/>
          </p:cNvSpPr>
          <p:nvPr>
            <p:ph type="subTitle" idx="4"/>
          </p:nvPr>
        </p:nvSpPr>
        <p:spPr>
          <a:xfrm>
            <a:off x="1459682" y="1781763"/>
            <a:ext cx="1112400" cy="4362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1993" name="Google Shape;1993;p40"/>
          <p:cNvSpPr txBox="1">
            <a:spLocks noGrp="1"/>
          </p:cNvSpPr>
          <p:nvPr>
            <p:ph type="subTitle" idx="5"/>
          </p:nvPr>
        </p:nvSpPr>
        <p:spPr>
          <a:xfrm>
            <a:off x="1459682" y="2366951"/>
            <a:ext cx="1112400" cy="3525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1994" name="Google Shape;1994;p40"/>
          <p:cNvSpPr>
            <a:spLocks noGrp="1"/>
          </p:cNvSpPr>
          <p:nvPr>
            <p:ph type="pic" idx="6"/>
          </p:nvPr>
        </p:nvSpPr>
        <p:spPr>
          <a:xfrm>
            <a:off x="1576985" y="814925"/>
            <a:ext cx="877800" cy="877800"/>
          </a:xfrm>
          <a:prstGeom prst="ellipse">
            <a:avLst/>
          </a:prstGeom>
          <a:noFill/>
          <a:ln w="38100" cap="flat" cmpd="sng">
            <a:solidFill>
              <a:srgbClr val="999999"/>
            </a:solidFill>
            <a:prstDash val="solid"/>
            <a:round/>
            <a:headEnd type="none" w="sm" len="sm"/>
            <a:tailEnd type="none" w="sm" len="sm"/>
          </a:ln>
        </p:spPr>
      </p:sp>
      <p:sp>
        <p:nvSpPr>
          <p:cNvPr id="1995" name="Google Shape;1995;p40"/>
          <p:cNvSpPr txBox="1">
            <a:spLocks noGrp="1"/>
          </p:cNvSpPr>
          <p:nvPr>
            <p:ph type="subTitle" idx="7"/>
          </p:nvPr>
        </p:nvSpPr>
        <p:spPr>
          <a:xfrm>
            <a:off x="2732607" y="1781763"/>
            <a:ext cx="1112400" cy="4362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1996" name="Google Shape;1996;p40"/>
          <p:cNvSpPr txBox="1">
            <a:spLocks noGrp="1"/>
          </p:cNvSpPr>
          <p:nvPr>
            <p:ph type="subTitle" idx="8"/>
          </p:nvPr>
        </p:nvSpPr>
        <p:spPr>
          <a:xfrm>
            <a:off x="2732607" y="2366951"/>
            <a:ext cx="1112400" cy="3525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1997" name="Google Shape;1997;p40"/>
          <p:cNvSpPr>
            <a:spLocks noGrp="1"/>
          </p:cNvSpPr>
          <p:nvPr>
            <p:ph type="pic" idx="9"/>
          </p:nvPr>
        </p:nvSpPr>
        <p:spPr>
          <a:xfrm>
            <a:off x="2849910" y="814925"/>
            <a:ext cx="877800" cy="877800"/>
          </a:xfrm>
          <a:prstGeom prst="ellipse">
            <a:avLst/>
          </a:prstGeom>
          <a:noFill/>
          <a:ln w="38100" cap="flat" cmpd="sng">
            <a:solidFill>
              <a:srgbClr val="999999"/>
            </a:solidFill>
            <a:prstDash val="solid"/>
            <a:round/>
            <a:headEnd type="none" w="sm" len="sm"/>
            <a:tailEnd type="none" w="sm" len="sm"/>
          </a:ln>
        </p:spPr>
      </p:sp>
      <p:sp>
        <p:nvSpPr>
          <p:cNvPr id="1998" name="Google Shape;1998;p40"/>
          <p:cNvSpPr txBox="1">
            <a:spLocks noGrp="1"/>
          </p:cNvSpPr>
          <p:nvPr>
            <p:ph type="subTitle" idx="13"/>
          </p:nvPr>
        </p:nvSpPr>
        <p:spPr>
          <a:xfrm>
            <a:off x="4005532" y="1781763"/>
            <a:ext cx="1112400" cy="4362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1999" name="Google Shape;1999;p40"/>
          <p:cNvSpPr txBox="1">
            <a:spLocks noGrp="1"/>
          </p:cNvSpPr>
          <p:nvPr>
            <p:ph type="subTitle" idx="14"/>
          </p:nvPr>
        </p:nvSpPr>
        <p:spPr>
          <a:xfrm>
            <a:off x="4005532" y="2366951"/>
            <a:ext cx="1112400" cy="3525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000" name="Google Shape;2000;p40"/>
          <p:cNvSpPr>
            <a:spLocks noGrp="1"/>
          </p:cNvSpPr>
          <p:nvPr>
            <p:ph type="pic" idx="15"/>
          </p:nvPr>
        </p:nvSpPr>
        <p:spPr>
          <a:xfrm>
            <a:off x="4122835" y="814925"/>
            <a:ext cx="877800" cy="877800"/>
          </a:xfrm>
          <a:prstGeom prst="ellipse">
            <a:avLst/>
          </a:prstGeom>
          <a:noFill/>
          <a:ln w="38100" cap="flat" cmpd="sng">
            <a:solidFill>
              <a:srgbClr val="999999"/>
            </a:solidFill>
            <a:prstDash val="solid"/>
            <a:round/>
            <a:headEnd type="none" w="sm" len="sm"/>
            <a:tailEnd type="none" w="sm" len="sm"/>
          </a:ln>
        </p:spPr>
      </p:sp>
      <p:sp>
        <p:nvSpPr>
          <p:cNvPr id="2001" name="Google Shape;2001;p40"/>
          <p:cNvSpPr txBox="1">
            <a:spLocks noGrp="1"/>
          </p:cNvSpPr>
          <p:nvPr>
            <p:ph type="subTitle" idx="16"/>
          </p:nvPr>
        </p:nvSpPr>
        <p:spPr>
          <a:xfrm>
            <a:off x="5278457" y="1781763"/>
            <a:ext cx="1112400" cy="4362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002" name="Google Shape;2002;p40"/>
          <p:cNvSpPr txBox="1">
            <a:spLocks noGrp="1"/>
          </p:cNvSpPr>
          <p:nvPr>
            <p:ph type="subTitle" idx="17"/>
          </p:nvPr>
        </p:nvSpPr>
        <p:spPr>
          <a:xfrm>
            <a:off x="5278457" y="2366951"/>
            <a:ext cx="1112400" cy="3525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003" name="Google Shape;2003;p40"/>
          <p:cNvSpPr>
            <a:spLocks noGrp="1"/>
          </p:cNvSpPr>
          <p:nvPr>
            <p:ph type="pic" idx="18"/>
          </p:nvPr>
        </p:nvSpPr>
        <p:spPr>
          <a:xfrm>
            <a:off x="5395760" y="814925"/>
            <a:ext cx="877800" cy="877800"/>
          </a:xfrm>
          <a:prstGeom prst="ellipse">
            <a:avLst/>
          </a:prstGeom>
          <a:noFill/>
          <a:ln w="38100" cap="flat" cmpd="sng">
            <a:solidFill>
              <a:srgbClr val="999999"/>
            </a:solidFill>
            <a:prstDash val="solid"/>
            <a:round/>
            <a:headEnd type="none" w="sm" len="sm"/>
            <a:tailEnd type="none" w="sm" len="sm"/>
          </a:ln>
        </p:spPr>
      </p:sp>
      <p:sp>
        <p:nvSpPr>
          <p:cNvPr id="2004" name="Google Shape;2004;p40"/>
          <p:cNvSpPr txBox="1">
            <a:spLocks noGrp="1"/>
          </p:cNvSpPr>
          <p:nvPr>
            <p:ph type="subTitle" idx="19"/>
          </p:nvPr>
        </p:nvSpPr>
        <p:spPr>
          <a:xfrm>
            <a:off x="6551382" y="1781763"/>
            <a:ext cx="1112400" cy="4362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005" name="Google Shape;2005;p40"/>
          <p:cNvSpPr txBox="1">
            <a:spLocks noGrp="1"/>
          </p:cNvSpPr>
          <p:nvPr>
            <p:ph type="subTitle" idx="20"/>
          </p:nvPr>
        </p:nvSpPr>
        <p:spPr>
          <a:xfrm>
            <a:off x="6551382" y="2366951"/>
            <a:ext cx="1112400" cy="3525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006" name="Google Shape;2006;p40"/>
          <p:cNvSpPr>
            <a:spLocks noGrp="1"/>
          </p:cNvSpPr>
          <p:nvPr>
            <p:ph type="pic" idx="21"/>
          </p:nvPr>
        </p:nvSpPr>
        <p:spPr>
          <a:xfrm>
            <a:off x="6668685" y="814925"/>
            <a:ext cx="877800" cy="877800"/>
          </a:xfrm>
          <a:prstGeom prst="ellipse">
            <a:avLst/>
          </a:prstGeom>
          <a:noFill/>
          <a:ln w="38100" cap="flat" cmpd="sng">
            <a:solidFill>
              <a:srgbClr val="999999"/>
            </a:solidFill>
            <a:prstDash val="solid"/>
            <a:round/>
            <a:headEnd type="none" w="sm" len="sm"/>
            <a:tailEnd type="none" w="sm" len="sm"/>
          </a:ln>
        </p:spPr>
      </p:sp>
      <p:sp>
        <p:nvSpPr>
          <p:cNvPr id="2007" name="Google Shape;2007;p40"/>
          <p:cNvSpPr txBox="1">
            <a:spLocks noGrp="1"/>
          </p:cNvSpPr>
          <p:nvPr>
            <p:ph type="subTitle" idx="22"/>
          </p:nvPr>
        </p:nvSpPr>
        <p:spPr>
          <a:xfrm>
            <a:off x="7824307" y="1781763"/>
            <a:ext cx="1112400" cy="4362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008" name="Google Shape;2008;p40"/>
          <p:cNvSpPr txBox="1">
            <a:spLocks noGrp="1"/>
          </p:cNvSpPr>
          <p:nvPr>
            <p:ph type="subTitle" idx="23"/>
          </p:nvPr>
        </p:nvSpPr>
        <p:spPr>
          <a:xfrm>
            <a:off x="7824307" y="2366951"/>
            <a:ext cx="1112400" cy="3525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009" name="Google Shape;2009;p40"/>
          <p:cNvSpPr>
            <a:spLocks noGrp="1"/>
          </p:cNvSpPr>
          <p:nvPr>
            <p:ph type="pic" idx="24"/>
          </p:nvPr>
        </p:nvSpPr>
        <p:spPr>
          <a:xfrm>
            <a:off x="7941610" y="814925"/>
            <a:ext cx="877800" cy="877800"/>
          </a:xfrm>
          <a:prstGeom prst="ellipse">
            <a:avLst/>
          </a:prstGeom>
          <a:noFill/>
          <a:ln w="38100" cap="flat" cmpd="sng">
            <a:solidFill>
              <a:srgbClr val="999999"/>
            </a:solidFill>
            <a:prstDash val="solid"/>
            <a:round/>
            <a:headEnd type="none" w="sm" len="sm"/>
            <a:tailEnd type="none" w="sm" len="sm"/>
          </a:ln>
        </p:spPr>
      </p:sp>
      <p:sp>
        <p:nvSpPr>
          <p:cNvPr id="2010" name="Google Shape;2010;p40"/>
          <p:cNvSpPr txBox="1">
            <a:spLocks noGrp="1"/>
          </p:cNvSpPr>
          <p:nvPr>
            <p:ph type="subTitle" idx="25"/>
          </p:nvPr>
        </p:nvSpPr>
        <p:spPr>
          <a:xfrm>
            <a:off x="186757" y="3868363"/>
            <a:ext cx="1112400" cy="4362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011" name="Google Shape;2011;p40"/>
          <p:cNvSpPr txBox="1">
            <a:spLocks noGrp="1"/>
          </p:cNvSpPr>
          <p:nvPr>
            <p:ph type="subTitle" idx="26"/>
          </p:nvPr>
        </p:nvSpPr>
        <p:spPr>
          <a:xfrm>
            <a:off x="186757" y="4453551"/>
            <a:ext cx="1112400" cy="3525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012" name="Google Shape;2012;p40"/>
          <p:cNvSpPr>
            <a:spLocks noGrp="1"/>
          </p:cNvSpPr>
          <p:nvPr>
            <p:ph type="pic" idx="27"/>
          </p:nvPr>
        </p:nvSpPr>
        <p:spPr>
          <a:xfrm>
            <a:off x="304060" y="2901525"/>
            <a:ext cx="877800" cy="877800"/>
          </a:xfrm>
          <a:prstGeom prst="ellipse">
            <a:avLst/>
          </a:prstGeom>
          <a:noFill/>
          <a:ln w="38100" cap="flat" cmpd="sng">
            <a:solidFill>
              <a:srgbClr val="999999"/>
            </a:solidFill>
            <a:prstDash val="solid"/>
            <a:round/>
            <a:headEnd type="none" w="sm" len="sm"/>
            <a:tailEnd type="none" w="sm" len="sm"/>
          </a:ln>
        </p:spPr>
      </p:sp>
      <p:sp>
        <p:nvSpPr>
          <p:cNvPr id="2013" name="Google Shape;2013;p40"/>
          <p:cNvSpPr txBox="1">
            <a:spLocks noGrp="1"/>
          </p:cNvSpPr>
          <p:nvPr>
            <p:ph type="subTitle" idx="28"/>
          </p:nvPr>
        </p:nvSpPr>
        <p:spPr>
          <a:xfrm>
            <a:off x="1459682" y="3868363"/>
            <a:ext cx="1112400" cy="4362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014" name="Google Shape;2014;p40"/>
          <p:cNvSpPr txBox="1">
            <a:spLocks noGrp="1"/>
          </p:cNvSpPr>
          <p:nvPr>
            <p:ph type="subTitle" idx="29"/>
          </p:nvPr>
        </p:nvSpPr>
        <p:spPr>
          <a:xfrm>
            <a:off x="1459682" y="4453551"/>
            <a:ext cx="1112400" cy="3525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015" name="Google Shape;2015;p40"/>
          <p:cNvSpPr>
            <a:spLocks noGrp="1"/>
          </p:cNvSpPr>
          <p:nvPr>
            <p:ph type="pic" idx="30"/>
          </p:nvPr>
        </p:nvSpPr>
        <p:spPr>
          <a:xfrm>
            <a:off x="1576985" y="2901525"/>
            <a:ext cx="877800" cy="877800"/>
          </a:xfrm>
          <a:prstGeom prst="ellipse">
            <a:avLst/>
          </a:prstGeom>
          <a:noFill/>
          <a:ln w="38100" cap="flat" cmpd="sng">
            <a:solidFill>
              <a:srgbClr val="999999"/>
            </a:solidFill>
            <a:prstDash val="solid"/>
            <a:round/>
            <a:headEnd type="none" w="sm" len="sm"/>
            <a:tailEnd type="none" w="sm" len="sm"/>
          </a:ln>
        </p:spPr>
      </p:sp>
      <p:sp>
        <p:nvSpPr>
          <p:cNvPr id="2016" name="Google Shape;2016;p40"/>
          <p:cNvSpPr txBox="1">
            <a:spLocks noGrp="1"/>
          </p:cNvSpPr>
          <p:nvPr>
            <p:ph type="subTitle" idx="31"/>
          </p:nvPr>
        </p:nvSpPr>
        <p:spPr>
          <a:xfrm>
            <a:off x="2732607" y="3868363"/>
            <a:ext cx="1112400" cy="4362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017" name="Google Shape;2017;p40"/>
          <p:cNvSpPr txBox="1">
            <a:spLocks noGrp="1"/>
          </p:cNvSpPr>
          <p:nvPr>
            <p:ph type="subTitle" idx="32"/>
          </p:nvPr>
        </p:nvSpPr>
        <p:spPr>
          <a:xfrm>
            <a:off x="2732607" y="4453551"/>
            <a:ext cx="1112400" cy="3525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018" name="Google Shape;2018;p40"/>
          <p:cNvSpPr>
            <a:spLocks noGrp="1"/>
          </p:cNvSpPr>
          <p:nvPr>
            <p:ph type="pic" idx="33"/>
          </p:nvPr>
        </p:nvSpPr>
        <p:spPr>
          <a:xfrm>
            <a:off x="2849910" y="2901525"/>
            <a:ext cx="877800" cy="877800"/>
          </a:xfrm>
          <a:prstGeom prst="ellipse">
            <a:avLst/>
          </a:prstGeom>
          <a:noFill/>
          <a:ln w="38100" cap="flat" cmpd="sng">
            <a:solidFill>
              <a:srgbClr val="999999"/>
            </a:solidFill>
            <a:prstDash val="solid"/>
            <a:round/>
            <a:headEnd type="none" w="sm" len="sm"/>
            <a:tailEnd type="none" w="sm" len="sm"/>
          </a:ln>
        </p:spPr>
      </p:sp>
      <p:sp>
        <p:nvSpPr>
          <p:cNvPr id="2019" name="Google Shape;2019;p40"/>
          <p:cNvSpPr txBox="1">
            <a:spLocks noGrp="1"/>
          </p:cNvSpPr>
          <p:nvPr>
            <p:ph type="subTitle" idx="34"/>
          </p:nvPr>
        </p:nvSpPr>
        <p:spPr>
          <a:xfrm>
            <a:off x="4005532" y="3868363"/>
            <a:ext cx="1112400" cy="4362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020" name="Google Shape;2020;p40"/>
          <p:cNvSpPr txBox="1">
            <a:spLocks noGrp="1"/>
          </p:cNvSpPr>
          <p:nvPr>
            <p:ph type="subTitle" idx="35"/>
          </p:nvPr>
        </p:nvSpPr>
        <p:spPr>
          <a:xfrm>
            <a:off x="4005532" y="4453551"/>
            <a:ext cx="1112400" cy="3525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021" name="Google Shape;2021;p40"/>
          <p:cNvSpPr>
            <a:spLocks noGrp="1"/>
          </p:cNvSpPr>
          <p:nvPr>
            <p:ph type="pic" idx="36"/>
          </p:nvPr>
        </p:nvSpPr>
        <p:spPr>
          <a:xfrm>
            <a:off x="4122835" y="2901525"/>
            <a:ext cx="877800" cy="877800"/>
          </a:xfrm>
          <a:prstGeom prst="ellipse">
            <a:avLst/>
          </a:prstGeom>
          <a:noFill/>
          <a:ln w="38100" cap="flat" cmpd="sng">
            <a:solidFill>
              <a:srgbClr val="999999"/>
            </a:solidFill>
            <a:prstDash val="solid"/>
            <a:round/>
            <a:headEnd type="none" w="sm" len="sm"/>
            <a:tailEnd type="none" w="sm" len="sm"/>
          </a:ln>
        </p:spPr>
      </p:sp>
      <p:sp>
        <p:nvSpPr>
          <p:cNvPr id="2022" name="Google Shape;2022;p40"/>
          <p:cNvSpPr txBox="1">
            <a:spLocks noGrp="1"/>
          </p:cNvSpPr>
          <p:nvPr>
            <p:ph type="subTitle" idx="37"/>
          </p:nvPr>
        </p:nvSpPr>
        <p:spPr>
          <a:xfrm>
            <a:off x="5278457" y="3868363"/>
            <a:ext cx="1112400" cy="4362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023" name="Google Shape;2023;p40"/>
          <p:cNvSpPr txBox="1">
            <a:spLocks noGrp="1"/>
          </p:cNvSpPr>
          <p:nvPr>
            <p:ph type="subTitle" idx="38"/>
          </p:nvPr>
        </p:nvSpPr>
        <p:spPr>
          <a:xfrm>
            <a:off x="5278457" y="4453551"/>
            <a:ext cx="1112400" cy="3525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024" name="Google Shape;2024;p40"/>
          <p:cNvSpPr>
            <a:spLocks noGrp="1"/>
          </p:cNvSpPr>
          <p:nvPr>
            <p:ph type="pic" idx="39"/>
          </p:nvPr>
        </p:nvSpPr>
        <p:spPr>
          <a:xfrm>
            <a:off x="5395760" y="2901525"/>
            <a:ext cx="877800" cy="877800"/>
          </a:xfrm>
          <a:prstGeom prst="ellipse">
            <a:avLst/>
          </a:prstGeom>
          <a:noFill/>
          <a:ln w="38100" cap="flat" cmpd="sng">
            <a:solidFill>
              <a:srgbClr val="999999"/>
            </a:solidFill>
            <a:prstDash val="solid"/>
            <a:round/>
            <a:headEnd type="none" w="sm" len="sm"/>
            <a:tailEnd type="none" w="sm" len="sm"/>
          </a:ln>
        </p:spPr>
      </p:sp>
      <p:sp>
        <p:nvSpPr>
          <p:cNvPr id="2025" name="Google Shape;2025;p40"/>
          <p:cNvSpPr txBox="1">
            <a:spLocks noGrp="1"/>
          </p:cNvSpPr>
          <p:nvPr>
            <p:ph type="subTitle" idx="40"/>
          </p:nvPr>
        </p:nvSpPr>
        <p:spPr>
          <a:xfrm>
            <a:off x="6551382" y="3868363"/>
            <a:ext cx="1112400" cy="4362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026" name="Google Shape;2026;p40"/>
          <p:cNvSpPr txBox="1">
            <a:spLocks noGrp="1"/>
          </p:cNvSpPr>
          <p:nvPr>
            <p:ph type="subTitle" idx="41"/>
          </p:nvPr>
        </p:nvSpPr>
        <p:spPr>
          <a:xfrm>
            <a:off x="6551382" y="4453551"/>
            <a:ext cx="1112400" cy="3525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027" name="Google Shape;2027;p40"/>
          <p:cNvSpPr>
            <a:spLocks noGrp="1"/>
          </p:cNvSpPr>
          <p:nvPr>
            <p:ph type="pic" idx="42"/>
          </p:nvPr>
        </p:nvSpPr>
        <p:spPr>
          <a:xfrm>
            <a:off x="6668685" y="2901525"/>
            <a:ext cx="877800" cy="877800"/>
          </a:xfrm>
          <a:prstGeom prst="ellipse">
            <a:avLst/>
          </a:prstGeom>
          <a:noFill/>
          <a:ln w="38100" cap="flat" cmpd="sng">
            <a:solidFill>
              <a:srgbClr val="999999"/>
            </a:solidFill>
            <a:prstDash val="solid"/>
            <a:round/>
            <a:headEnd type="none" w="sm" len="sm"/>
            <a:tailEnd type="none" w="sm" len="sm"/>
          </a:ln>
        </p:spPr>
      </p:sp>
      <p:sp>
        <p:nvSpPr>
          <p:cNvPr id="2028" name="Google Shape;2028;p40"/>
          <p:cNvSpPr txBox="1">
            <a:spLocks noGrp="1"/>
          </p:cNvSpPr>
          <p:nvPr>
            <p:ph type="subTitle" idx="43"/>
          </p:nvPr>
        </p:nvSpPr>
        <p:spPr>
          <a:xfrm>
            <a:off x="7824307" y="3868363"/>
            <a:ext cx="1112400" cy="4362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029" name="Google Shape;2029;p40"/>
          <p:cNvSpPr txBox="1">
            <a:spLocks noGrp="1"/>
          </p:cNvSpPr>
          <p:nvPr>
            <p:ph type="subTitle" idx="44"/>
          </p:nvPr>
        </p:nvSpPr>
        <p:spPr>
          <a:xfrm>
            <a:off x="7824307" y="4453551"/>
            <a:ext cx="1112400" cy="3525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030" name="Google Shape;2030;p40"/>
          <p:cNvSpPr>
            <a:spLocks noGrp="1"/>
          </p:cNvSpPr>
          <p:nvPr>
            <p:ph type="pic" idx="45"/>
          </p:nvPr>
        </p:nvSpPr>
        <p:spPr>
          <a:xfrm>
            <a:off x="7941610" y="2901525"/>
            <a:ext cx="877800" cy="877800"/>
          </a:xfrm>
          <a:prstGeom prst="ellipse">
            <a:avLst/>
          </a:prstGeom>
          <a:noFill/>
          <a:ln w="38100" cap="flat" cmpd="sng">
            <a:solidFill>
              <a:srgbClr val="999999"/>
            </a:solidFill>
            <a:prstDash val="solid"/>
            <a:round/>
            <a:headEnd type="none" w="sm" len="sm"/>
            <a:tailEnd type="none" w="sm" len="sm"/>
          </a:ln>
        </p:spPr>
      </p:sp>
    </p:spTree>
  </p:cSld>
  <p:clrMapOvr>
    <a:masterClrMapping/>
  </p:clrMapOvr>
  <p:extLst>
    <p:ext uri="{DCECCB84-F9BA-43D5-87BE-67443E8EF086}">
      <p15:sldGuideLst xmlns:p15="http://schemas.microsoft.com/office/powerpoint/2012/main">
        <p15:guide id="1" pos="144">
          <p15:clr>
            <a:srgbClr val="E46962"/>
          </p15:clr>
        </p15:guide>
        <p15:guide id="2" orient="horz" pos="144">
          <p15:clr>
            <a:srgbClr val="E46962"/>
          </p15:clr>
        </p15:guide>
        <p15:guide id="3" pos="5616">
          <p15:clr>
            <a:srgbClr val="E46962"/>
          </p15:clr>
        </p15:guide>
        <p15:guide id="4" orient="horz" pos="2944">
          <p15:clr>
            <a:srgbClr val="E46962"/>
          </p15:clr>
        </p15:guide>
        <p15:guide id="5" orient="horz" pos="2880">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0_Branding Slide_British-Columbia_EN">
  <p:cSld name="TITLE_1_15_1">
    <p:spTree>
      <p:nvGrpSpPr>
        <p:cNvPr id="1" name="Shape 161"/>
        <p:cNvGrpSpPr/>
        <p:nvPr/>
      </p:nvGrpSpPr>
      <p:grpSpPr>
        <a:xfrm>
          <a:off x="0" y="0"/>
          <a:ext cx="0" cy="0"/>
          <a:chOff x="0" y="0"/>
          <a:chExt cx="0" cy="0"/>
        </a:xfrm>
      </p:grpSpPr>
      <p:pic>
        <p:nvPicPr>
          <p:cNvPr id="162" name="Google Shape;162;p5"/>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163" name="Google Shape;163;p5"/>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00BC98">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900">
                <a:solidFill>
                  <a:srgbClr val="FFFFFF"/>
                </a:solidFill>
              </a:rPr>
              <a:t>Vancouver, British-Columbia, Canada - Photo: Unspalsh</a:t>
            </a:r>
            <a:endParaRPr sz="900">
              <a:solidFill>
                <a:srgbClr val="FFFFFF"/>
              </a:solidFill>
            </a:endParaRPr>
          </a:p>
        </p:txBody>
      </p:sp>
      <p:sp>
        <p:nvSpPr>
          <p:cNvPr id="165" name="Google Shape;165;p5"/>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5"/>
          <p:cNvGrpSpPr/>
          <p:nvPr/>
        </p:nvGrpSpPr>
        <p:grpSpPr>
          <a:xfrm>
            <a:off x="429700" y="1242820"/>
            <a:ext cx="4866194" cy="944324"/>
            <a:chOff x="277298" y="2872865"/>
            <a:chExt cx="2322433" cy="450687"/>
          </a:xfrm>
        </p:grpSpPr>
        <p:sp>
          <p:nvSpPr>
            <p:cNvPr id="167" name="Google Shape;167;p5"/>
            <p:cNvSpPr/>
            <p:nvPr/>
          </p:nvSpPr>
          <p:spPr>
            <a:xfrm>
              <a:off x="841590" y="2911275"/>
              <a:ext cx="69531" cy="150232"/>
            </a:xfrm>
            <a:custGeom>
              <a:avLst/>
              <a:gdLst/>
              <a:ahLst/>
              <a:cxnLst/>
              <a:rect l="l" t="t" r="r" b="b"/>
              <a:pathLst>
                <a:path w="8555" h="18473" extrusionOk="0">
                  <a:moveTo>
                    <a:pt x="4513" y="0"/>
                  </a:moveTo>
                  <a:lnTo>
                    <a:pt x="3884" y="53"/>
                  </a:lnTo>
                  <a:lnTo>
                    <a:pt x="3306" y="105"/>
                  </a:lnTo>
                  <a:lnTo>
                    <a:pt x="2782" y="263"/>
                  </a:lnTo>
                  <a:lnTo>
                    <a:pt x="2309" y="420"/>
                  </a:lnTo>
                  <a:lnTo>
                    <a:pt x="1942" y="630"/>
                  </a:lnTo>
                  <a:lnTo>
                    <a:pt x="1575" y="892"/>
                  </a:lnTo>
                  <a:lnTo>
                    <a:pt x="1312" y="1155"/>
                  </a:lnTo>
                  <a:lnTo>
                    <a:pt x="1050" y="1417"/>
                  </a:lnTo>
                  <a:lnTo>
                    <a:pt x="840" y="1679"/>
                  </a:lnTo>
                  <a:lnTo>
                    <a:pt x="682" y="1994"/>
                  </a:lnTo>
                  <a:lnTo>
                    <a:pt x="420" y="2519"/>
                  </a:lnTo>
                  <a:lnTo>
                    <a:pt x="315" y="3044"/>
                  </a:lnTo>
                  <a:lnTo>
                    <a:pt x="210" y="3411"/>
                  </a:lnTo>
                  <a:lnTo>
                    <a:pt x="158" y="3989"/>
                  </a:lnTo>
                  <a:lnTo>
                    <a:pt x="53" y="4933"/>
                  </a:lnTo>
                  <a:lnTo>
                    <a:pt x="53" y="6613"/>
                  </a:lnTo>
                  <a:lnTo>
                    <a:pt x="0" y="9446"/>
                  </a:lnTo>
                  <a:lnTo>
                    <a:pt x="53" y="12175"/>
                  </a:lnTo>
                  <a:lnTo>
                    <a:pt x="105" y="13802"/>
                  </a:lnTo>
                  <a:lnTo>
                    <a:pt x="158" y="14694"/>
                  </a:lnTo>
                  <a:lnTo>
                    <a:pt x="210" y="15219"/>
                  </a:lnTo>
                  <a:lnTo>
                    <a:pt x="368" y="15796"/>
                  </a:lnTo>
                  <a:lnTo>
                    <a:pt x="577" y="16426"/>
                  </a:lnTo>
                  <a:lnTo>
                    <a:pt x="892" y="16951"/>
                  </a:lnTo>
                  <a:lnTo>
                    <a:pt x="1102" y="17213"/>
                  </a:lnTo>
                  <a:lnTo>
                    <a:pt x="1365" y="17476"/>
                  </a:lnTo>
                  <a:lnTo>
                    <a:pt x="1627" y="17686"/>
                  </a:lnTo>
                  <a:lnTo>
                    <a:pt x="1889" y="17896"/>
                  </a:lnTo>
                  <a:lnTo>
                    <a:pt x="2204" y="18053"/>
                  </a:lnTo>
                  <a:lnTo>
                    <a:pt x="2572" y="18210"/>
                  </a:lnTo>
                  <a:lnTo>
                    <a:pt x="2939" y="18315"/>
                  </a:lnTo>
                  <a:lnTo>
                    <a:pt x="3411" y="18420"/>
                  </a:lnTo>
                  <a:lnTo>
                    <a:pt x="3831" y="18473"/>
                  </a:lnTo>
                  <a:lnTo>
                    <a:pt x="4933" y="18473"/>
                  </a:lnTo>
                  <a:lnTo>
                    <a:pt x="5458" y="18420"/>
                  </a:lnTo>
                  <a:lnTo>
                    <a:pt x="5878" y="18315"/>
                  </a:lnTo>
                  <a:lnTo>
                    <a:pt x="6298" y="18158"/>
                  </a:lnTo>
                  <a:lnTo>
                    <a:pt x="6665" y="18053"/>
                  </a:lnTo>
                  <a:lnTo>
                    <a:pt x="6980" y="17843"/>
                  </a:lnTo>
                  <a:lnTo>
                    <a:pt x="7242" y="17633"/>
                  </a:lnTo>
                  <a:lnTo>
                    <a:pt x="7505" y="17423"/>
                  </a:lnTo>
                  <a:lnTo>
                    <a:pt x="7662" y="17213"/>
                  </a:lnTo>
                  <a:lnTo>
                    <a:pt x="7872" y="17003"/>
                  </a:lnTo>
                  <a:lnTo>
                    <a:pt x="8082" y="16531"/>
                  </a:lnTo>
                  <a:lnTo>
                    <a:pt x="8292" y="16059"/>
                  </a:lnTo>
                  <a:lnTo>
                    <a:pt x="8397" y="15639"/>
                  </a:lnTo>
                  <a:lnTo>
                    <a:pt x="8449" y="15114"/>
                  </a:lnTo>
                  <a:lnTo>
                    <a:pt x="8502" y="14432"/>
                  </a:lnTo>
                  <a:lnTo>
                    <a:pt x="8554" y="11913"/>
                  </a:lnTo>
                  <a:lnTo>
                    <a:pt x="6455" y="11913"/>
                  </a:lnTo>
                  <a:lnTo>
                    <a:pt x="6455" y="14012"/>
                  </a:lnTo>
                  <a:lnTo>
                    <a:pt x="6455" y="14537"/>
                  </a:lnTo>
                  <a:lnTo>
                    <a:pt x="6350" y="14904"/>
                  </a:lnTo>
                  <a:lnTo>
                    <a:pt x="6245" y="15324"/>
                  </a:lnTo>
                  <a:lnTo>
                    <a:pt x="6140" y="15586"/>
                  </a:lnTo>
                  <a:lnTo>
                    <a:pt x="5983" y="15849"/>
                  </a:lnTo>
                  <a:lnTo>
                    <a:pt x="5773" y="16164"/>
                  </a:lnTo>
                  <a:lnTo>
                    <a:pt x="5406" y="16374"/>
                  </a:lnTo>
                  <a:lnTo>
                    <a:pt x="4986" y="16531"/>
                  </a:lnTo>
                  <a:lnTo>
                    <a:pt x="4776" y="16584"/>
                  </a:lnTo>
                  <a:lnTo>
                    <a:pt x="4146" y="16584"/>
                  </a:lnTo>
                  <a:lnTo>
                    <a:pt x="3884" y="16531"/>
                  </a:lnTo>
                  <a:lnTo>
                    <a:pt x="3411" y="16374"/>
                  </a:lnTo>
                  <a:lnTo>
                    <a:pt x="3044" y="16164"/>
                  </a:lnTo>
                  <a:lnTo>
                    <a:pt x="2782" y="15901"/>
                  </a:lnTo>
                  <a:lnTo>
                    <a:pt x="2624" y="15586"/>
                  </a:lnTo>
                  <a:lnTo>
                    <a:pt x="2519" y="15324"/>
                  </a:lnTo>
                  <a:lnTo>
                    <a:pt x="2362" y="14904"/>
                  </a:lnTo>
                  <a:lnTo>
                    <a:pt x="2309" y="13907"/>
                  </a:lnTo>
                  <a:lnTo>
                    <a:pt x="2257" y="12333"/>
                  </a:lnTo>
                  <a:lnTo>
                    <a:pt x="2257" y="9499"/>
                  </a:lnTo>
                  <a:lnTo>
                    <a:pt x="2257" y="6770"/>
                  </a:lnTo>
                  <a:lnTo>
                    <a:pt x="2309" y="5301"/>
                  </a:lnTo>
                  <a:lnTo>
                    <a:pt x="2362" y="4094"/>
                  </a:lnTo>
                  <a:lnTo>
                    <a:pt x="2467" y="3464"/>
                  </a:lnTo>
                  <a:lnTo>
                    <a:pt x="2572" y="3096"/>
                  </a:lnTo>
                  <a:lnTo>
                    <a:pt x="2782" y="2729"/>
                  </a:lnTo>
                  <a:lnTo>
                    <a:pt x="3044" y="2414"/>
                  </a:lnTo>
                  <a:lnTo>
                    <a:pt x="3201" y="2257"/>
                  </a:lnTo>
                  <a:lnTo>
                    <a:pt x="3411" y="2152"/>
                  </a:lnTo>
                  <a:lnTo>
                    <a:pt x="3621" y="2047"/>
                  </a:lnTo>
                  <a:lnTo>
                    <a:pt x="3884" y="1942"/>
                  </a:lnTo>
                  <a:lnTo>
                    <a:pt x="4199" y="1889"/>
                  </a:lnTo>
                  <a:lnTo>
                    <a:pt x="4828" y="1889"/>
                  </a:lnTo>
                  <a:lnTo>
                    <a:pt x="5143" y="1942"/>
                  </a:lnTo>
                  <a:lnTo>
                    <a:pt x="5353" y="2047"/>
                  </a:lnTo>
                  <a:lnTo>
                    <a:pt x="5563" y="2152"/>
                  </a:lnTo>
                  <a:lnTo>
                    <a:pt x="5773" y="2257"/>
                  </a:lnTo>
                  <a:lnTo>
                    <a:pt x="5930" y="2414"/>
                  </a:lnTo>
                  <a:lnTo>
                    <a:pt x="6140" y="2782"/>
                  </a:lnTo>
                  <a:lnTo>
                    <a:pt x="6245" y="3201"/>
                  </a:lnTo>
                  <a:lnTo>
                    <a:pt x="6350" y="3674"/>
                  </a:lnTo>
                  <a:lnTo>
                    <a:pt x="6350" y="4566"/>
                  </a:lnTo>
                  <a:lnTo>
                    <a:pt x="6350" y="5930"/>
                  </a:lnTo>
                  <a:lnTo>
                    <a:pt x="8449" y="5930"/>
                  </a:lnTo>
                  <a:lnTo>
                    <a:pt x="8449" y="4933"/>
                  </a:lnTo>
                  <a:lnTo>
                    <a:pt x="8449" y="4041"/>
                  </a:lnTo>
                  <a:lnTo>
                    <a:pt x="8397" y="3306"/>
                  </a:lnTo>
                  <a:lnTo>
                    <a:pt x="8292" y="2624"/>
                  </a:lnTo>
                  <a:lnTo>
                    <a:pt x="8187" y="2257"/>
                  </a:lnTo>
                  <a:lnTo>
                    <a:pt x="8030" y="1942"/>
                  </a:lnTo>
                  <a:lnTo>
                    <a:pt x="7872" y="1627"/>
                  </a:lnTo>
                  <a:lnTo>
                    <a:pt x="7715" y="1365"/>
                  </a:lnTo>
                  <a:lnTo>
                    <a:pt x="7505" y="1155"/>
                  </a:lnTo>
                  <a:lnTo>
                    <a:pt x="7295" y="945"/>
                  </a:lnTo>
                  <a:lnTo>
                    <a:pt x="6770" y="577"/>
                  </a:lnTo>
                  <a:lnTo>
                    <a:pt x="6245" y="315"/>
                  </a:lnTo>
                  <a:lnTo>
                    <a:pt x="5668" y="158"/>
                  </a:lnTo>
                  <a:lnTo>
                    <a:pt x="5091" y="53"/>
                  </a:lnTo>
                  <a:lnTo>
                    <a:pt x="4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8" name="Google Shape;168;p5"/>
            <p:cNvSpPr/>
            <p:nvPr/>
          </p:nvSpPr>
          <p:spPr>
            <a:xfrm>
              <a:off x="923052" y="2954377"/>
              <a:ext cx="64419" cy="107129"/>
            </a:xfrm>
            <a:custGeom>
              <a:avLst/>
              <a:gdLst/>
              <a:ahLst/>
              <a:cxnLst/>
              <a:rect l="l" t="t" r="r" b="b"/>
              <a:pathLst>
                <a:path w="7926" h="13173" extrusionOk="0">
                  <a:moveTo>
                    <a:pt x="5301" y="5668"/>
                  </a:moveTo>
                  <a:lnTo>
                    <a:pt x="5301" y="8817"/>
                  </a:lnTo>
                  <a:lnTo>
                    <a:pt x="5301" y="9552"/>
                  </a:lnTo>
                  <a:lnTo>
                    <a:pt x="5249" y="9919"/>
                  </a:lnTo>
                  <a:lnTo>
                    <a:pt x="5196" y="10234"/>
                  </a:lnTo>
                  <a:lnTo>
                    <a:pt x="5091" y="10549"/>
                  </a:lnTo>
                  <a:lnTo>
                    <a:pt x="4934" y="10811"/>
                  </a:lnTo>
                  <a:lnTo>
                    <a:pt x="4776" y="11074"/>
                  </a:lnTo>
                  <a:lnTo>
                    <a:pt x="4514" y="11284"/>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2"/>
                  </a:lnTo>
                  <a:lnTo>
                    <a:pt x="2047" y="9289"/>
                  </a:lnTo>
                  <a:lnTo>
                    <a:pt x="2152" y="8817"/>
                  </a:lnTo>
                  <a:lnTo>
                    <a:pt x="2310" y="8450"/>
                  </a:lnTo>
                  <a:lnTo>
                    <a:pt x="2520" y="8135"/>
                  </a:lnTo>
                  <a:lnTo>
                    <a:pt x="2730" y="7820"/>
                  </a:lnTo>
                  <a:lnTo>
                    <a:pt x="2992" y="7558"/>
                  </a:lnTo>
                  <a:lnTo>
                    <a:pt x="3622" y="7033"/>
                  </a:lnTo>
                  <a:lnTo>
                    <a:pt x="4619" y="6298"/>
                  </a:lnTo>
                  <a:lnTo>
                    <a:pt x="5301" y="5668"/>
                  </a:lnTo>
                  <a:close/>
                  <a:moveTo>
                    <a:pt x="3307" y="1"/>
                  </a:moveTo>
                  <a:lnTo>
                    <a:pt x="2835" y="105"/>
                  </a:lnTo>
                  <a:lnTo>
                    <a:pt x="2310" y="210"/>
                  </a:lnTo>
                  <a:lnTo>
                    <a:pt x="1785" y="473"/>
                  </a:lnTo>
                  <a:lnTo>
                    <a:pt x="1575" y="578"/>
                  </a:lnTo>
                  <a:lnTo>
                    <a:pt x="1313" y="788"/>
                  </a:lnTo>
                  <a:lnTo>
                    <a:pt x="1103" y="998"/>
                  </a:lnTo>
                  <a:lnTo>
                    <a:pt x="945" y="1260"/>
                  </a:lnTo>
                  <a:lnTo>
                    <a:pt x="735" y="1522"/>
                  </a:lnTo>
                  <a:lnTo>
                    <a:pt x="630" y="1837"/>
                  </a:lnTo>
                  <a:lnTo>
                    <a:pt x="526" y="2415"/>
                  </a:lnTo>
                  <a:lnTo>
                    <a:pt x="421" y="3149"/>
                  </a:lnTo>
                  <a:lnTo>
                    <a:pt x="421" y="4409"/>
                  </a:lnTo>
                  <a:lnTo>
                    <a:pt x="2310" y="4409"/>
                  </a:lnTo>
                  <a:lnTo>
                    <a:pt x="2257" y="3464"/>
                  </a:lnTo>
                  <a:lnTo>
                    <a:pt x="2257" y="2834"/>
                  </a:lnTo>
                  <a:lnTo>
                    <a:pt x="2310" y="2520"/>
                  </a:lnTo>
                  <a:lnTo>
                    <a:pt x="2415" y="2257"/>
                  </a:lnTo>
                  <a:lnTo>
                    <a:pt x="2625" y="1995"/>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2"/>
                  </a:lnTo>
                  <a:lnTo>
                    <a:pt x="4619" y="4461"/>
                  </a:lnTo>
                  <a:lnTo>
                    <a:pt x="4042" y="4934"/>
                  </a:lnTo>
                  <a:lnTo>
                    <a:pt x="2100" y="6246"/>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6"/>
                  </a:lnTo>
                  <a:lnTo>
                    <a:pt x="893" y="12491"/>
                  </a:lnTo>
                  <a:lnTo>
                    <a:pt x="1313" y="12753"/>
                  </a:lnTo>
                  <a:lnTo>
                    <a:pt x="1628" y="12963"/>
                  </a:lnTo>
                  <a:lnTo>
                    <a:pt x="1995" y="13068"/>
                  </a:lnTo>
                  <a:lnTo>
                    <a:pt x="2415" y="13120"/>
                  </a:lnTo>
                  <a:lnTo>
                    <a:pt x="2835" y="13173"/>
                  </a:lnTo>
                  <a:lnTo>
                    <a:pt x="3412" y="13120"/>
                  </a:lnTo>
                  <a:lnTo>
                    <a:pt x="3937" y="12963"/>
                  </a:lnTo>
                  <a:lnTo>
                    <a:pt x="4357" y="12753"/>
                  </a:lnTo>
                  <a:lnTo>
                    <a:pt x="4671" y="12491"/>
                  </a:lnTo>
                  <a:lnTo>
                    <a:pt x="4934" y="12176"/>
                  </a:lnTo>
                  <a:lnTo>
                    <a:pt x="5144" y="11913"/>
                  </a:lnTo>
                  <a:lnTo>
                    <a:pt x="5459" y="11389"/>
                  </a:lnTo>
                  <a:lnTo>
                    <a:pt x="5459" y="12910"/>
                  </a:lnTo>
                  <a:lnTo>
                    <a:pt x="7925" y="12910"/>
                  </a:lnTo>
                  <a:lnTo>
                    <a:pt x="7768" y="12753"/>
                  </a:lnTo>
                  <a:lnTo>
                    <a:pt x="7610" y="12596"/>
                  </a:lnTo>
                  <a:lnTo>
                    <a:pt x="7505" y="12386"/>
                  </a:lnTo>
                  <a:lnTo>
                    <a:pt x="7453" y="12176"/>
                  </a:lnTo>
                  <a:lnTo>
                    <a:pt x="7400" y="11861"/>
                  </a:lnTo>
                  <a:lnTo>
                    <a:pt x="7348" y="11441"/>
                  </a:lnTo>
                  <a:lnTo>
                    <a:pt x="7348" y="10234"/>
                  </a:lnTo>
                  <a:lnTo>
                    <a:pt x="7348" y="4146"/>
                  </a:lnTo>
                  <a:lnTo>
                    <a:pt x="7295" y="3044"/>
                  </a:lnTo>
                  <a:lnTo>
                    <a:pt x="7295" y="2572"/>
                  </a:lnTo>
                  <a:lnTo>
                    <a:pt x="7243" y="2205"/>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 name="Google Shape;169;p5"/>
            <p:cNvSpPr/>
            <p:nvPr/>
          </p:nvSpPr>
          <p:spPr>
            <a:xfrm>
              <a:off x="1001109" y="2954377"/>
              <a:ext cx="59298" cy="104999"/>
            </a:xfrm>
            <a:custGeom>
              <a:avLst/>
              <a:gdLst/>
              <a:ahLst/>
              <a:cxnLst/>
              <a:rect l="l" t="t" r="r" b="b"/>
              <a:pathLst>
                <a:path w="7296" h="12911" extrusionOk="0">
                  <a:moveTo>
                    <a:pt x="4619" y="1"/>
                  </a:moveTo>
                  <a:lnTo>
                    <a:pt x="4094" y="53"/>
                  </a:lnTo>
                  <a:lnTo>
                    <a:pt x="3622" y="158"/>
                  </a:lnTo>
                  <a:lnTo>
                    <a:pt x="3202" y="315"/>
                  </a:lnTo>
                  <a:lnTo>
                    <a:pt x="2834" y="525"/>
                  </a:lnTo>
                  <a:lnTo>
                    <a:pt x="2519" y="735"/>
                  </a:lnTo>
                  <a:lnTo>
                    <a:pt x="2257" y="998"/>
                  </a:lnTo>
                  <a:lnTo>
                    <a:pt x="1890" y="1417"/>
                  </a:lnTo>
                  <a:lnTo>
                    <a:pt x="1890"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100"/>
                  </a:lnTo>
                  <a:lnTo>
                    <a:pt x="5038" y="2415"/>
                  </a:lnTo>
                  <a:lnTo>
                    <a:pt x="5143" y="2887"/>
                  </a:lnTo>
                  <a:lnTo>
                    <a:pt x="5196" y="3412"/>
                  </a:lnTo>
                  <a:lnTo>
                    <a:pt x="5196" y="4619"/>
                  </a:lnTo>
                  <a:lnTo>
                    <a:pt x="5196" y="12910"/>
                  </a:lnTo>
                  <a:lnTo>
                    <a:pt x="7295" y="12910"/>
                  </a:lnTo>
                  <a:lnTo>
                    <a:pt x="7295" y="3989"/>
                  </a:lnTo>
                  <a:lnTo>
                    <a:pt x="7243" y="3307"/>
                  </a:lnTo>
                  <a:lnTo>
                    <a:pt x="7243" y="2624"/>
                  </a:lnTo>
                  <a:lnTo>
                    <a:pt x="7138" y="1942"/>
                  </a:lnTo>
                  <a:lnTo>
                    <a:pt x="7033" y="1627"/>
                  </a:lnTo>
                  <a:lnTo>
                    <a:pt x="6928" y="1313"/>
                  </a:lnTo>
                  <a:lnTo>
                    <a:pt x="6823" y="1050"/>
                  </a:lnTo>
                  <a:lnTo>
                    <a:pt x="6613" y="788"/>
                  </a:lnTo>
                  <a:lnTo>
                    <a:pt x="6403" y="578"/>
                  </a:lnTo>
                  <a:lnTo>
                    <a:pt x="6141"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0" name="Google Shape;170;p5"/>
            <p:cNvSpPr/>
            <p:nvPr/>
          </p:nvSpPr>
          <p:spPr>
            <a:xfrm>
              <a:off x="1073191" y="2954377"/>
              <a:ext cx="64841" cy="107129"/>
            </a:xfrm>
            <a:custGeom>
              <a:avLst/>
              <a:gdLst/>
              <a:ahLst/>
              <a:cxnLst/>
              <a:rect l="l" t="t" r="r" b="b"/>
              <a:pathLst>
                <a:path w="7978" h="13173" extrusionOk="0">
                  <a:moveTo>
                    <a:pt x="5353" y="5668"/>
                  </a:moveTo>
                  <a:lnTo>
                    <a:pt x="5353" y="8817"/>
                  </a:lnTo>
                  <a:lnTo>
                    <a:pt x="5353" y="9552"/>
                  </a:lnTo>
                  <a:lnTo>
                    <a:pt x="5301" y="9919"/>
                  </a:lnTo>
                  <a:lnTo>
                    <a:pt x="5248" y="10234"/>
                  </a:lnTo>
                  <a:lnTo>
                    <a:pt x="5143" y="10549"/>
                  </a:lnTo>
                  <a:lnTo>
                    <a:pt x="4986" y="10811"/>
                  </a:lnTo>
                  <a:lnTo>
                    <a:pt x="4776" y="11074"/>
                  </a:lnTo>
                  <a:lnTo>
                    <a:pt x="4566" y="11284"/>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627" y="578"/>
                  </a:lnTo>
                  <a:lnTo>
                    <a:pt x="1365" y="788"/>
                  </a:lnTo>
                  <a:lnTo>
                    <a:pt x="1155" y="998"/>
                  </a:lnTo>
                  <a:lnTo>
                    <a:pt x="945" y="1260"/>
                  </a:lnTo>
                  <a:lnTo>
                    <a:pt x="788" y="1522"/>
                  </a:lnTo>
                  <a:lnTo>
                    <a:pt x="683" y="1837"/>
                  </a:lnTo>
                  <a:lnTo>
                    <a:pt x="525" y="2415"/>
                  </a:lnTo>
                  <a:lnTo>
                    <a:pt x="473" y="3149"/>
                  </a:lnTo>
                  <a:lnTo>
                    <a:pt x="473" y="4409"/>
                  </a:lnTo>
                  <a:lnTo>
                    <a:pt x="2362" y="4409"/>
                  </a:lnTo>
                  <a:lnTo>
                    <a:pt x="2310" y="3464"/>
                  </a:lnTo>
                  <a:lnTo>
                    <a:pt x="2310" y="2834"/>
                  </a:lnTo>
                  <a:lnTo>
                    <a:pt x="2362" y="2520"/>
                  </a:lnTo>
                  <a:lnTo>
                    <a:pt x="2467" y="2257"/>
                  </a:lnTo>
                  <a:lnTo>
                    <a:pt x="2677" y="1995"/>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6"/>
                  </a:lnTo>
                  <a:lnTo>
                    <a:pt x="945" y="12491"/>
                  </a:lnTo>
                  <a:lnTo>
                    <a:pt x="1365" y="12753"/>
                  </a:lnTo>
                  <a:lnTo>
                    <a:pt x="1680" y="12963"/>
                  </a:lnTo>
                  <a:lnTo>
                    <a:pt x="2047" y="13068"/>
                  </a:lnTo>
                  <a:lnTo>
                    <a:pt x="2467" y="13120"/>
                  </a:lnTo>
                  <a:lnTo>
                    <a:pt x="2887" y="13173"/>
                  </a:lnTo>
                  <a:lnTo>
                    <a:pt x="3464" y="13120"/>
                  </a:lnTo>
                  <a:lnTo>
                    <a:pt x="3989" y="12963"/>
                  </a:lnTo>
                  <a:lnTo>
                    <a:pt x="4409" y="12753"/>
                  </a:lnTo>
                  <a:lnTo>
                    <a:pt x="4724" y="12491"/>
                  </a:lnTo>
                  <a:lnTo>
                    <a:pt x="4986" y="12176"/>
                  </a:lnTo>
                  <a:lnTo>
                    <a:pt x="5196" y="11913"/>
                  </a:lnTo>
                  <a:lnTo>
                    <a:pt x="5511" y="11389"/>
                  </a:lnTo>
                  <a:lnTo>
                    <a:pt x="5511" y="12910"/>
                  </a:lnTo>
                  <a:lnTo>
                    <a:pt x="7977" y="12910"/>
                  </a:lnTo>
                  <a:lnTo>
                    <a:pt x="7820" y="12753"/>
                  </a:lnTo>
                  <a:lnTo>
                    <a:pt x="7662" y="12596"/>
                  </a:lnTo>
                  <a:lnTo>
                    <a:pt x="7557" y="12386"/>
                  </a:lnTo>
                  <a:lnTo>
                    <a:pt x="7453" y="12176"/>
                  </a:lnTo>
                  <a:lnTo>
                    <a:pt x="7400" y="11861"/>
                  </a:lnTo>
                  <a:lnTo>
                    <a:pt x="7400" y="11441"/>
                  </a:lnTo>
                  <a:lnTo>
                    <a:pt x="7348" y="10234"/>
                  </a:lnTo>
                  <a:lnTo>
                    <a:pt x="7348" y="4146"/>
                  </a:lnTo>
                  <a:lnTo>
                    <a:pt x="7348" y="3044"/>
                  </a:lnTo>
                  <a:lnTo>
                    <a:pt x="7348"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1" name="Google Shape;171;p5"/>
            <p:cNvSpPr/>
            <p:nvPr/>
          </p:nvSpPr>
          <p:spPr>
            <a:xfrm>
              <a:off x="1149964" y="2913837"/>
              <a:ext cx="60574" cy="147670"/>
            </a:xfrm>
            <a:custGeom>
              <a:avLst/>
              <a:gdLst/>
              <a:ahLst/>
              <a:cxnLst/>
              <a:rect l="l" t="t" r="r" b="b"/>
              <a:pathLst>
                <a:path w="7453" h="18158" extrusionOk="0">
                  <a:moveTo>
                    <a:pt x="3674" y="6560"/>
                  </a:moveTo>
                  <a:lnTo>
                    <a:pt x="3989" y="6612"/>
                  </a:lnTo>
                  <a:lnTo>
                    <a:pt x="4304" y="6665"/>
                  </a:lnTo>
                  <a:lnTo>
                    <a:pt x="4514" y="6770"/>
                  </a:lnTo>
                  <a:lnTo>
                    <a:pt x="4724" y="6927"/>
                  </a:lnTo>
                  <a:lnTo>
                    <a:pt x="4934" y="7137"/>
                  </a:lnTo>
                  <a:lnTo>
                    <a:pt x="5091" y="7347"/>
                  </a:lnTo>
                  <a:lnTo>
                    <a:pt x="5196" y="7662"/>
                  </a:lnTo>
                  <a:lnTo>
                    <a:pt x="5301" y="7977"/>
                  </a:lnTo>
                  <a:lnTo>
                    <a:pt x="5406" y="8659"/>
                  </a:lnTo>
                  <a:lnTo>
                    <a:pt x="5459" y="9551"/>
                  </a:lnTo>
                  <a:lnTo>
                    <a:pt x="5459" y="10496"/>
                  </a:lnTo>
                  <a:lnTo>
                    <a:pt x="5459" y="11598"/>
                  </a:lnTo>
                  <a:lnTo>
                    <a:pt x="5406" y="13750"/>
                  </a:lnTo>
                  <a:lnTo>
                    <a:pt x="5354" y="14589"/>
                  </a:lnTo>
                  <a:lnTo>
                    <a:pt x="5196" y="15271"/>
                  </a:lnTo>
                  <a:lnTo>
                    <a:pt x="5091" y="15586"/>
                  </a:lnTo>
                  <a:lnTo>
                    <a:pt x="4986" y="15849"/>
                  </a:lnTo>
                  <a:lnTo>
                    <a:pt x="4829" y="16059"/>
                  </a:lnTo>
                  <a:lnTo>
                    <a:pt x="4671" y="16216"/>
                  </a:lnTo>
                  <a:lnTo>
                    <a:pt x="4461" y="16374"/>
                  </a:lnTo>
                  <a:lnTo>
                    <a:pt x="4252" y="16478"/>
                  </a:lnTo>
                  <a:lnTo>
                    <a:pt x="3989" y="16531"/>
                  </a:lnTo>
                  <a:lnTo>
                    <a:pt x="3412" y="16531"/>
                  </a:lnTo>
                  <a:lnTo>
                    <a:pt x="3202" y="16478"/>
                  </a:lnTo>
                  <a:lnTo>
                    <a:pt x="2992" y="16426"/>
                  </a:lnTo>
                  <a:lnTo>
                    <a:pt x="2782" y="16321"/>
                  </a:lnTo>
                  <a:lnTo>
                    <a:pt x="2520" y="16059"/>
                  </a:lnTo>
                  <a:lnTo>
                    <a:pt x="2310" y="15744"/>
                  </a:lnTo>
                  <a:lnTo>
                    <a:pt x="2205" y="15429"/>
                  </a:lnTo>
                  <a:lnTo>
                    <a:pt x="2100" y="15114"/>
                  </a:lnTo>
                  <a:lnTo>
                    <a:pt x="2047" y="14589"/>
                  </a:lnTo>
                  <a:lnTo>
                    <a:pt x="1995" y="13487"/>
                  </a:lnTo>
                  <a:lnTo>
                    <a:pt x="1995" y="12595"/>
                  </a:lnTo>
                  <a:lnTo>
                    <a:pt x="1995" y="10601"/>
                  </a:lnTo>
                  <a:lnTo>
                    <a:pt x="2047" y="9131"/>
                  </a:lnTo>
                  <a:lnTo>
                    <a:pt x="2100" y="8292"/>
                  </a:lnTo>
                  <a:lnTo>
                    <a:pt x="2205" y="7872"/>
                  </a:lnTo>
                  <a:lnTo>
                    <a:pt x="2310" y="7505"/>
                  </a:lnTo>
                  <a:lnTo>
                    <a:pt x="2520" y="7137"/>
                  </a:lnTo>
                  <a:lnTo>
                    <a:pt x="2625" y="6980"/>
                  </a:lnTo>
                  <a:lnTo>
                    <a:pt x="2782" y="6822"/>
                  </a:lnTo>
                  <a:lnTo>
                    <a:pt x="2992" y="6717"/>
                  </a:lnTo>
                  <a:lnTo>
                    <a:pt x="3202" y="6665"/>
                  </a:lnTo>
                  <a:lnTo>
                    <a:pt x="3412" y="6612"/>
                  </a:lnTo>
                  <a:lnTo>
                    <a:pt x="3674" y="6560"/>
                  </a:lnTo>
                  <a:close/>
                  <a:moveTo>
                    <a:pt x="5406" y="0"/>
                  </a:moveTo>
                  <a:lnTo>
                    <a:pt x="5406" y="6245"/>
                  </a:lnTo>
                  <a:lnTo>
                    <a:pt x="5091" y="5825"/>
                  </a:lnTo>
                  <a:lnTo>
                    <a:pt x="4881" y="5615"/>
                  </a:lnTo>
                  <a:lnTo>
                    <a:pt x="4619" y="5405"/>
                  </a:lnTo>
                  <a:lnTo>
                    <a:pt x="4304" y="5248"/>
                  </a:lnTo>
                  <a:lnTo>
                    <a:pt x="3937" y="5090"/>
                  </a:lnTo>
                  <a:lnTo>
                    <a:pt x="3517" y="5038"/>
                  </a:lnTo>
                  <a:lnTo>
                    <a:pt x="2992" y="4986"/>
                  </a:lnTo>
                  <a:lnTo>
                    <a:pt x="2520" y="5038"/>
                  </a:lnTo>
                  <a:lnTo>
                    <a:pt x="2047" y="5143"/>
                  </a:lnTo>
                  <a:lnTo>
                    <a:pt x="1628" y="5353"/>
                  </a:lnTo>
                  <a:lnTo>
                    <a:pt x="1260" y="5563"/>
                  </a:lnTo>
                  <a:lnTo>
                    <a:pt x="945" y="5878"/>
                  </a:lnTo>
                  <a:lnTo>
                    <a:pt x="683" y="6245"/>
                  </a:lnTo>
                  <a:lnTo>
                    <a:pt x="421" y="6665"/>
                  </a:lnTo>
                  <a:lnTo>
                    <a:pt x="263" y="7085"/>
                  </a:lnTo>
                  <a:lnTo>
                    <a:pt x="158" y="7505"/>
                  </a:lnTo>
                  <a:lnTo>
                    <a:pt x="106" y="8029"/>
                  </a:lnTo>
                  <a:lnTo>
                    <a:pt x="1" y="9289"/>
                  </a:lnTo>
                  <a:lnTo>
                    <a:pt x="1" y="10548"/>
                  </a:lnTo>
                  <a:lnTo>
                    <a:pt x="1" y="11650"/>
                  </a:lnTo>
                  <a:lnTo>
                    <a:pt x="1" y="12962"/>
                  </a:lnTo>
                  <a:lnTo>
                    <a:pt x="1" y="14117"/>
                  </a:lnTo>
                  <a:lnTo>
                    <a:pt x="106" y="15166"/>
                  </a:lnTo>
                  <a:lnTo>
                    <a:pt x="263" y="16006"/>
                  </a:lnTo>
                  <a:lnTo>
                    <a:pt x="368" y="16426"/>
                  </a:lnTo>
                  <a:lnTo>
                    <a:pt x="526" y="16741"/>
                  </a:lnTo>
                  <a:lnTo>
                    <a:pt x="683" y="17056"/>
                  </a:lnTo>
                  <a:lnTo>
                    <a:pt x="893" y="17318"/>
                  </a:lnTo>
                  <a:lnTo>
                    <a:pt x="1155" y="17581"/>
                  </a:lnTo>
                  <a:lnTo>
                    <a:pt x="1418" y="17738"/>
                  </a:lnTo>
                  <a:lnTo>
                    <a:pt x="1733" y="17895"/>
                  </a:lnTo>
                  <a:lnTo>
                    <a:pt x="2100" y="18053"/>
                  </a:lnTo>
                  <a:lnTo>
                    <a:pt x="2520" y="18105"/>
                  </a:lnTo>
                  <a:lnTo>
                    <a:pt x="2887" y="18158"/>
                  </a:lnTo>
                  <a:lnTo>
                    <a:pt x="3517" y="18105"/>
                  </a:lnTo>
                  <a:lnTo>
                    <a:pt x="3989" y="17948"/>
                  </a:lnTo>
                  <a:lnTo>
                    <a:pt x="4409" y="17790"/>
                  </a:lnTo>
                  <a:lnTo>
                    <a:pt x="4776" y="17528"/>
                  </a:lnTo>
                  <a:lnTo>
                    <a:pt x="5039" y="17266"/>
                  </a:lnTo>
                  <a:lnTo>
                    <a:pt x="5249" y="17003"/>
                  </a:lnTo>
                  <a:lnTo>
                    <a:pt x="5564" y="16583"/>
                  </a:lnTo>
                  <a:lnTo>
                    <a:pt x="5564" y="17895"/>
                  </a:lnTo>
                  <a:lnTo>
                    <a:pt x="7453" y="17895"/>
                  </a:lnTo>
                  <a:lnTo>
                    <a:pt x="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2" name="Google Shape;172;p5"/>
            <p:cNvSpPr/>
            <p:nvPr/>
          </p:nvSpPr>
          <p:spPr>
            <a:xfrm>
              <a:off x="1228874"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3" name="Google Shape;173;p5"/>
            <p:cNvSpPr/>
            <p:nvPr/>
          </p:nvSpPr>
          <p:spPr>
            <a:xfrm>
              <a:off x="1258303" y="2954377"/>
              <a:ext cx="64841" cy="107129"/>
            </a:xfrm>
            <a:custGeom>
              <a:avLst/>
              <a:gdLst/>
              <a:ahLst/>
              <a:cxnLst/>
              <a:rect l="l" t="t" r="r" b="b"/>
              <a:pathLst>
                <a:path w="7978" h="13173" extrusionOk="0">
                  <a:moveTo>
                    <a:pt x="5353" y="5668"/>
                  </a:moveTo>
                  <a:lnTo>
                    <a:pt x="5353"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2"/>
                  </a:lnTo>
                  <a:lnTo>
                    <a:pt x="2100" y="9289"/>
                  </a:lnTo>
                  <a:lnTo>
                    <a:pt x="2205" y="8817"/>
                  </a:lnTo>
                  <a:lnTo>
                    <a:pt x="2310" y="8450"/>
                  </a:lnTo>
                  <a:lnTo>
                    <a:pt x="2519" y="8135"/>
                  </a:lnTo>
                  <a:lnTo>
                    <a:pt x="2782" y="7820"/>
                  </a:lnTo>
                  <a:lnTo>
                    <a:pt x="3044" y="7558"/>
                  </a:lnTo>
                  <a:lnTo>
                    <a:pt x="3674" y="7033"/>
                  </a:lnTo>
                  <a:lnTo>
                    <a:pt x="4671" y="6298"/>
                  </a:lnTo>
                  <a:lnTo>
                    <a:pt x="5353" y="5668"/>
                  </a:lnTo>
                  <a:close/>
                  <a:moveTo>
                    <a:pt x="3307" y="1"/>
                  </a:moveTo>
                  <a:lnTo>
                    <a:pt x="2834"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41" y="4934"/>
                  </a:lnTo>
                  <a:lnTo>
                    <a:pt x="2152" y="6246"/>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5" y="13120"/>
                  </a:lnTo>
                  <a:lnTo>
                    <a:pt x="2834"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4" name="Google Shape;174;p5"/>
            <p:cNvSpPr/>
            <p:nvPr/>
          </p:nvSpPr>
          <p:spPr>
            <a:xfrm>
              <a:off x="1336360" y="2954377"/>
              <a:ext cx="59290" cy="104999"/>
            </a:xfrm>
            <a:custGeom>
              <a:avLst/>
              <a:gdLst/>
              <a:ahLst/>
              <a:cxnLst/>
              <a:rect l="l" t="t" r="r" b="b"/>
              <a:pathLst>
                <a:path w="7295" h="12911" extrusionOk="0">
                  <a:moveTo>
                    <a:pt x="4671" y="1"/>
                  </a:moveTo>
                  <a:lnTo>
                    <a:pt x="4094" y="53"/>
                  </a:lnTo>
                  <a:lnTo>
                    <a:pt x="3621" y="158"/>
                  </a:lnTo>
                  <a:lnTo>
                    <a:pt x="3201" y="315"/>
                  </a:lnTo>
                  <a:lnTo>
                    <a:pt x="2834"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3" y="1050"/>
                  </a:lnTo>
                  <a:lnTo>
                    <a:pt x="6665" y="788"/>
                  </a:lnTo>
                  <a:lnTo>
                    <a:pt x="6455" y="578"/>
                  </a:lnTo>
                  <a:lnTo>
                    <a:pt x="6193" y="368"/>
                  </a:lnTo>
                  <a:lnTo>
                    <a:pt x="5878" y="210"/>
                  </a:lnTo>
                  <a:lnTo>
                    <a:pt x="5511"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5" name="Google Shape;175;p5"/>
            <p:cNvSpPr/>
            <p:nvPr/>
          </p:nvSpPr>
          <p:spPr>
            <a:xfrm>
              <a:off x="1462182" y="2913837"/>
              <a:ext cx="70815" cy="145539"/>
            </a:xfrm>
            <a:custGeom>
              <a:avLst/>
              <a:gdLst/>
              <a:ahLst/>
              <a:cxnLst/>
              <a:rect l="l" t="t" r="r" b="b"/>
              <a:pathLst>
                <a:path w="8713" h="17896" extrusionOk="0">
                  <a:moveTo>
                    <a:pt x="3727" y="2047"/>
                  </a:moveTo>
                  <a:lnTo>
                    <a:pt x="4619" y="2099"/>
                  </a:lnTo>
                  <a:lnTo>
                    <a:pt x="4986" y="2152"/>
                  </a:lnTo>
                  <a:lnTo>
                    <a:pt x="5249" y="2204"/>
                  </a:lnTo>
                  <a:lnTo>
                    <a:pt x="5458" y="2309"/>
                  </a:lnTo>
                  <a:lnTo>
                    <a:pt x="5668" y="2414"/>
                  </a:lnTo>
                  <a:lnTo>
                    <a:pt x="5931" y="2624"/>
                  </a:lnTo>
                  <a:lnTo>
                    <a:pt x="6141" y="2939"/>
                  </a:lnTo>
                  <a:lnTo>
                    <a:pt x="6298" y="3254"/>
                  </a:lnTo>
                  <a:lnTo>
                    <a:pt x="6403" y="3621"/>
                  </a:lnTo>
                  <a:lnTo>
                    <a:pt x="6456" y="4093"/>
                  </a:lnTo>
                  <a:lnTo>
                    <a:pt x="6508" y="4618"/>
                  </a:lnTo>
                  <a:lnTo>
                    <a:pt x="6508" y="5878"/>
                  </a:lnTo>
                  <a:lnTo>
                    <a:pt x="6561" y="9919"/>
                  </a:lnTo>
                  <a:lnTo>
                    <a:pt x="6508" y="12070"/>
                  </a:lnTo>
                  <a:lnTo>
                    <a:pt x="6456" y="13330"/>
                  </a:lnTo>
                  <a:lnTo>
                    <a:pt x="6403" y="14222"/>
                  </a:lnTo>
                  <a:lnTo>
                    <a:pt x="6246" y="14747"/>
                  </a:lnTo>
                  <a:lnTo>
                    <a:pt x="6088" y="15166"/>
                  </a:lnTo>
                  <a:lnTo>
                    <a:pt x="5826" y="15429"/>
                  </a:lnTo>
                  <a:lnTo>
                    <a:pt x="5511" y="15639"/>
                  </a:lnTo>
                  <a:lnTo>
                    <a:pt x="5091" y="15796"/>
                  </a:lnTo>
                  <a:lnTo>
                    <a:pt x="4671" y="15901"/>
                  </a:lnTo>
                  <a:lnTo>
                    <a:pt x="4199" y="15901"/>
                  </a:lnTo>
                  <a:lnTo>
                    <a:pt x="3727" y="15954"/>
                  </a:lnTo>
                  <a:lnTo>
                    <a:pt x="2257" y="15954"/>
                  </a:lnTo>
                  <a:lnTo>
                    <a:pt x="2257" y="2047"/>
                  </a:lnTo>
                  <a:close/>
                  <a:moveTo>
                    <a:pt x="1" y="0"/>
                  </a:moveTo>
                  <a:lnTo>
                    <a:pt x="1" y="17895"/>
                  </a:lnTo>
                  <a:lnTo>
                    <a:pt x="4724" y="17895"/>
                  </a:lnTo>
                  <a:lnTo>
                    <a:pt x="5406" y="17843"/>
                  </a:lnTo>
                  <a:lnTo>
                    <a:pt x="5983" y="17685"/>
                  </a:lnTo>
                  <a:lnTo>
                    <a:pt x="6561" y="17528"/>
                  </a:lnTo>
                  <a:lnTo>
                    <a:pt x="7085" y="17213"/>
                  </a:lnTo>
                  <a:lnTo>
                    <a:pt x="7348" y="17056"/>
                  </a:lnTo>
                  <a:lnTo>
                    <a:pt x="7558" y="16846"/>
                  </a:lnTo>
                  <a:lnTo>
                    <a:pt x="7768" y="16583"/>
                  </a:lnTo>
                  <a:lnTo>
                    <a:pt x="7977" y="16269"/>
                  </a:lnTo>
                  <a:lnTo>
                    <a:pt x="8187" y="15849"/>
                  </a:lnTo>
                  <a:lnTo>
                    <a:pt x="8345" y="15429"/>
                  </a:lnTo>
                  <a:lnTo>
                    <a:pt x="8450" y="15009"/>
                  </a:lnTo>
                  <a:lnTo>
                    <a:pt x="8555" y="14484"/>
                  </a:lnTo>
                  <a:lnTo>
                    <a:pt x="8660" y="13435"/>
                  </a:lnTo>
                  <a:lnTo>
                    <a:pt x="8660" y="12175"/>
                  </a:lnTo>
                  <a:lnTo>
                    <a:pt x="8712" y="9394"/>
                  </a:lnTo>
                  <a:lnTo>
                    <a:pt x="8712" y="7662"/>
                  </a:lnTo>
                  <a:lnTo>
                    <a:pt x="8712" y="4986"/>
                  </a:lnTo>
                  <a:lnTo>
                    <a:pt x="8660" y="3988"/>
                  </a:lnTo>
                  <a:lnTo>
                    <a:pt x="8607" y="3254"/>
                  </a:lnTo>
                  <a:lnTo>
                    <a:pt x="8450" y="2624"/>
                  </a:lnTo>
                  <a:lnTo>
                    <a:pt x="8292" y="2152"/>
                  </a:lnTo>
                  <a:lnTo>
                    <a:pt x="8082" y="1732"/>
                  </a:lnTo>
                  <a:lnTo>
                    <a:pt x="7820" y="1312"/>
                  </a:lnTo>
                  <a:lnTo>
                    <a:pt x="7400" y="892"/>
                  </a:lnTo>
                  <a:lnTo>
                    <a:pt x="6928" y="525"/>
                  </a:lnTo>
                  <a:lnTo>
                    <a:pt x="6403" y="315"/>
                  </a:lnTo>
                  <a:lnTo>
                    <a:pt x="5878" y="157"/>
                  </a:lnTo>
                  <a:lnTo>
                    <a:pt x="5301" y="52"/>
                  </a:lnTo>
                  <a:lnTo>
                    <a:pt x="4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6" name="Google Shape;176;p5"/>
            <p:cNvSpPr/>
            <p:nvPr/>
          </p:nvSpPr>
          <p:spPr>
            <a:xfrm>
              <a:off x="1551324"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7" name="Google Shape;177;p5"/>
            <p:cNvSpPr/>
            <p:nvPr/>
          </p:nvSpPr>
          <p:spPr>
            <a:xfrm>
              <a:off x="1583745" y="2954377"/>
              <a:ext cx="61428" cy="139993"/>
            </a:xfrm>
            <a:custGeom>
              <a:avLst/>
              <a:gdLst/>
              <a:ahLst/>
              <a:cxnLst/>
              <a:rect l="l" t="t" r="r" b="b"/>
              <a:pathLst>
                <a:path w="7558" h="17214" extrusionOk="0">
                  <a:moveTo>
                    <a:pt x="3779" y="1417"/>
                  </a:moveTo>
                  <a:lnTo>
                    <a:pt x="4146" y="1470"/>
                  </a:lnTo>
                  <a:lnTo>
                    <a:pt x="4513" y="1575"/>
                  </a:lnTo>
                  <a:lnTo>
                    <a:pt x="4776" y="1785"/>
                  </a:lnTo>
                  <a:lnTo>
                    <a:pt x="5038" y="2047"/>
                  </a:lnTo>
                  <a:lnTo>
                    <a:pt x="5196" y="2310"/>
                  </a:lnTo>
                  <a:lnTo>
                    <a:pt x="5353" y="2677"/>
                  </a:lnTo>
                  <a:lnTo>
                    <a:pt x="5458" y="3097"/>
                  </a:lnTo>
                  <a:lnTo>
                    <a:pt x="5458" y="3517"/>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9"/>
                  </a:lnTo>
                  <a:lnTo>
                    <a:pt x="2519" y="10969"/>
                  </a:lnTo>
                  <a:lnTo>
                    <a:pt x="2362" y="10706"/>
                  </a:lnTo>
                  <a:lnTo>
                    <a:pt x="2257" y="10391"/>
                  </a:lnTo>
                  <a:lnTo>
                    <a:pt x="2204" y="10077"/>
                  </a:lnTo>
                  <a:lnTo>
                    <a:pt x="2152" y="9709"/>
                  </a:lnTo>
                  <a:lnTo>
                    <a:pt x="2099" y="8817"/>
                  </a:lnTo>
                  <a:lnTo>
                    <a:pt x="2099" y="7610"/>
                  </a:lnTo>
                  <a:lnTo>
                    <a:pt x="2099" y="5301"/>
                  </a:lnTo>
                  <a:lnTo>
                    <a:pt x="2099" y="3832"/>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1"/>
                  </a:moveTo>
                  <a:lnTo>
                    <a:pt x="2362" y="53"/>
                  </a:lnTo>
                  <a:lnTo>
                    <a:pt x="2047" y="158"/>
                  </a:lnTo>
                  <a:lnTo>
                    <a:pt x="1732" y="315"/>
                  </a:lnTo>
                  <a:lnTo>
                    <a:pt x="1470" y="420"/>
                  </a:lnTo>
                  <a:lnTo>
                    <a:pt x="1260" y="630"/>
                  </a:lnTo>
                  <a:lnTo>
                    <a:pt x="840" y="998"/>
                  </a:lnTo>
                  <a:lnTo>
                    <a:pt x="577" y="1417"/>
                  </a:lnTo>
                  <a:lnTo>
                    <a:pt x="420" y="1785"/>
                  </a:lnTo>
                  <a:lnTo>
                    <a:pt x="315" y="2100"/>
                  </a:lnTo>
                  <a:lnTo>
                    <a:pt x="263" y="2362"/>
                  </a:lnTo>
                  <a:lnTo>
                    <a:pt x="105" y="2992"/>
                  </a:lnTo>
                  <a:lnTo>
                    <a:pt x="53" y="3832"/>
                  </a:lnTo>
                  <a:lnTo>
                    <a:pt x="53" y="4881"/>
                  </a:lnTo>
                  <a:lnTo>
                    <a:pt x="0" y="6298"/>
                  </a:lnTo>
                  <a:lnTo>
                    <a:pt x="0" y="8292"/>
                  </a:lnTo>
                  <a:lnTo>
                    <a:pt x="53" y="9657"/>
                  </a:lnTo>
                  <a:lnTo>
                    <a:pt x="158" y="10601"/>
                  </a:lnTo>
                  <a:lnTo>
                    <a:pt x="263" y="10969"/>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1"/>
                  </a:lnTo>
                  <a:lnTo>
                    <a:pt x="4933" y="12228"/>
                  </a:lnTo>
                  <a:lnTo>
                    <a:pt x="5248" y="11966"/>
                  </a:lnTo>
                  <a:lnTo>
                    <a:pt x="5511" y="11598"/>
                  </a:lnTo>
                  <a:lnTo>
                    <a:pt x="5511" y="13068"/>
                  </a:lnTo>
                  <a:lnTo>
                    <a:pt x="5458" y="13960"/>
                  </a:lnTo>
                  <a:lnTo>
                    <a:pt x="5406" y="14380"/>
                  </a:lnTo>
                  <a:lnTo>
                    <a:pt x="5301" y="14747"/>
                  </a:lnTo>
                  <a:lnTo>
                    <a:pt x="5091" y="15115"/>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5"/>
                  </a:lnTo>
                  <a:lnTo>
                    <a:pt x="2047" y="14432"/>
                  </a:lnTo>
                  <a:lnTo>
                    <a:pt x="1994" y="13960"/>
                  </a:lnTo>
                  <a:lnTo>
                    <a:pt x="158" y="13960"/>
                  </a:lnTo>
                  <a:lnTo>
                    <a:pt x="158" y="14380"/>
                  </a:lnTo>
                  <a:lnTo>
                    <a:pt x="210" y="14800"/>
                  </a:lnTo>
                  <a:lnTo>
                    <a:pt x="315" y="15219"/>
                  </a:lnTo>
                  <a:lnTo>
                    <a:pt x="473" y="15534"/>
                  </a:lnTo>
                  <a:lnTo>
                    <a:pt x="630" y="15849"/>
                  </a:lnTo>
                  <a:lnTo>
                    <a:pt x="840" y="16112"/>
                  </a:lnTo>
                  <a:lnTo>
                    <a:pt x="1050" y="16322"/>
                  </a:lnTo>
                  <a:lnTo>
                    <a:pt x="1312" y="16531"/>
                  </a:lnTo>
                  <a:lnTo>
                    <a:pt x="1575" y="16689"/>
                  </a:lnTo>
                  <a:lnTo>
                    <a:pt x="1837" y="16846"/>
                  </a:lnTo>
                  <a:lnTo>
                    <a:pt x="2414" y="17056"/>
                  </a:lnTo>
                  <a:lnTo>
                    <a:pt x="3044" y="17161"/>
                  </a:lnTo>
                  <a:lnTo>
                    <a:pt x="3621" y="17214"/>
                  </a:lnTo>
                  <a:lnTo>
                    <a:pt x="4041" y="17161"/>
                  </a:lnTo>
                  <a:lnTo>
                    <a:pt x="4566" y="17109"/>
                  </a:lnTo>
                  <a:lnTo>
                    <a:pt x="5091" y="17004"/>
                  </a:lnTo>
                  <a:lnTo>
                    <a:pt x="5668" y="16846"/>
                  </a:lnTo>
                  <a:lnTo>
                    <a:pt x="6193" y="16584"/>
                  </a:lnTo>
                  <a:lnTo>
                    <a:pt x="6455" y="16374"/>
                  </a:lnTo>
                  <a:lnTo>
                    <a:pt x="6665" y="16217"/>
                  </a:lnTo>
                  <a:lnTo>
                    <a:pt x="6875" y="15954"/>
                  </a:lnTo>
                  <a:lnTo>
                    <a:pt x="7032" y="15692"/>
                  </a:lnTo>
                  <a:lnTo>
                    <a:pt x="7190" y="15429"/>
                  </a:lnTo>
                  <a:lnTo>
                    <a:pt x="7347" y="15115"/>
                  </a:lnTo>
                  <a:lnTo>
                    <a:pt x="7452" y="14590"/>
                  </a:lnTo>
                  <a:lnTo>
                    <a:pt x="7557" y="14012"/>
                  </a:lnTo>
                  <a:lnTo>
                    <a:pt x="7557" y="13278"/>
                  </a:lnTo>
                  <a:lnTo>
                    <a:pt x="7557" y="12281"/>
                  </a:lnTo>
                  <a:lnTo>
                    <a:pt x="7557" y="210"/>
                  </a:lnTo>
                  <a:lnTo>
                    <a:pt x="5668" y="210"/>
                  </a:lnTo>
                  <a:lnTo>
                    <a:pt x="5668" y="1365"/>
                  </a:lnTo>
                  <a:lnTo>
                    <a:pt x="5406" y="945"/>
                  </a:lnTo>
                  <a:lnTo>
                    <a:pt x="5196" y="735"/>
                  </a:lnTo>
                  <a:lnTo>
                    <a:pt x="4933" y="525"/>
                  </a:lnTo>
                  <a:lnTo>
                    <a:pt x="4618" y="315"/>
                  </a:lnTo>
                  <a:lnTo>
                    <a:pt x="4199" y="158"/>
                  </a:lnTo>
                  <a:lnTo>
                    <a:pt x="3726" y="53"/>
                  </a:lnTo>
                  <a:lnTo>
                    <a:pt x="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8" name="Google Shape;178;p5"/>
            <p:cNvSpPr/>
            <p:nvPr/>
          </p:nvSpPr>
          <p:spPr>
            <a:xfrm>
              <a:off x="1663077"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79" name="Google Shape;179;p5"/>
            <p:cNvSpPr/>
            <p:nvPr/>
          </p:nvSpPr>
          <p:spPr>
            <a:xfrm>
              <a:off x="1689947" y="2928345"/>
              <a:ext cx="44368" cy="133162"/>
            </a:xfrm>
            <a:custGeom>
              <a:avLst/>
              <a:gdLst/>
              <a:ahLst/>
              <a:cxnLst/>
              <a:rect l="l" t="t" r="r" b="b"/>
              <a:pathLst>
                <a:path w="5459" h="16374" extrusionOk="0">
                  <a:moveTo>
                    <a:pt x="1575" y="0"/>
                  </a:moveTo>
                  <a:lnTo>
                    <a:pt x="1575" y="3411"/>
                  </a:lnTo>
                  <a:lnTo>
                    <a:pt x="1" y="3411"/>
                  </a:lnTo>
                  <a:lnTo>
                    <a:pt x="1" y="4933"/>
                  </a:lnTo>
                  <a:lnTo>
                    <a:pt x="1522" y="4933"/>
                  </a:lnTo>
                  <a:lnTo>
                    <a:pt x="1522" y="11966"/>
                  </a:lnTo>
                  <a:lnTo>
                    <a:pt x="1522" y="13382"/>
                  </a:lnTo>
                  <a:lnTo>
                    <a:pt x="1522" y="14222"/>
                  </a:lnTo>
                  <a:lnTo>
                    <a:pt x="1627" y="14747"/>
                  </a:lnTo>
                  <a:lnTo>
                    <a:pt x="1785" y="15167"/>
                  </a:lnTo>
                  <a:lnTo>
                    <a:pt x="1890" y="15377"/>
                  </a:lnTo>
                  <a:lnTo>
                    <a:pt x="2047" y="15587"/>
                  </a:lnTo>
                  <a:lnTo>
                    <a:pt x="2205" y="15797"/>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90"/>
                  </a:lnTo>
                  <a:lnTo>
                    <a:pt x="4094" y="14537"/>
                  </a:lnTo>
                  <a:lnTo>
                    <a:pt x="3884" y="14327"/>
                  </a:lnTo>
                  <a:lnTo>
                    <a:pt x="3779" y="14170"/>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0" name="Google Shape;180;p5"/>
            <p:cNvSpPr/>
            <p:nvPr/>
          </p:nvSpPr>
          <p:spPr>
            <a:xfrm>
              <a:off x="1741987" y="2954377"/>
              <a:ext cx="64833" cy="107129"/>
            </a:xfrm>
            <a:custGeom>
              <a:avLst/>
              <a:gdLst/>
              <a:ahLst/>
              <a:cxnLst/>
              <a:rect l="l" t="t" r="r" b="b"/>
              <a:pathLst>
                <a:path w="7977" h="13173" extrusionOk="0">
                  <a:moveTo>
                    <a:pt x="5353" y="5668"/>
                  </a:moveTo>
                  <a:lnTo>
                    <a:pt x="5353" y="8817"/>
                  </a:lnTo>
                  <a:lnTo>
                    <a:pt x="5300" y="9552"/>
                  </a:lnTo>
                  <a:lnTo>
                    <a:pt x="5248" y="9919"/>
                  </a:lnTo>
                  <a:lnTo>
                    <a:pt x="5196" y="10234"/>
                  </a:lnTo>
                  <a:lnTo>
                    <a:pt x="5091" y="10549"/>
                  </a:lnTo>
                  <a:lnTo>
                    <a:pt x="4986" y="10811"/>
                  </a:lnTo>
                  <a:lnTo>
                    <a:pt x="4776" y="11074"/>
                  </a:lnTo>
                  <a:lnTo>
                    <a:pt x="4513" y="11284"/>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2"/>
                  </a:lnTo>
                  <a:lnTo>
                    <a:pt x="2099" y="9289"/>
                  </a:lnTo>
                  <a:lnTo>
                    <a:pt x="2204" y="8817"/>
                  </a:lnTo>
                  <a:lnTo>
                    <a:pt x="2309" y="8450"/>
                  </a:lnTo>
                  <a:lnTo>
                    <a:pt x="2519" y="8135"/>
                  </a:lnTo>
                  <a:lnTo>
                    <a:pt x="2729" y="7820"/>
                  </a:lnTo>
                  <a:lnTo>
                    <a:pt x="3044" y="7558"/>
                  </a:lnTo>
                  <a:lnTo>
                    <a:pt x="3674" y="7033"/>
                  </a:lnTo>
                  <a:lnTo>
                    <a:pt x="4671" y="6298"/>
                  </a:lnTo>
                  <a:lnTo>
                    <a:pt x="5353" y="5668"/>
                  </a:lnTo>
                  <a:close/>
                  <a:moveTo>
                    <a:pt x="3306" y="1"/>
                  </a:moveTo>
                  <a:lnTo>
                    <a:pt x="2834" y="105"/>
                  </a:lnTo>
                  <a:lnTo>
                    <a:pt x="2362" y="210"/>
                  </a:lnTo>
                  <a:lnTo>
                    <a:pt x="1837" y="473"/>
                  </a:lnTo>
                  <a:lnTo>
                    <a:pt x="1574" y="578"/>
                  </a:lnTo>
                  <a:lnTo>
                    <a:pt x="1365" y="788"/>
                  </a:lnTo>
                  <a:lnTo>
                    <a:pt x="1155" y="998"/>
                  </a:lnTo>
                  <a:lnTo>
                    <a:pt x="945" y="1260"/>
                  </a:lnTo>
                  <a:lnTo>
                    <a:pt x="787" y="1522"/>
                  </a:lnTo>
                  <a:lnTo>
                    <a:pt x="630" y="1837"/>
                  </a:lnTo>
                  <a:lnTo>
                    <a:pt x="525" y="2415"/>
                  </a:lnTo>
                  <a:lnTo>
                    <a:pt x="472" y="3149"/>
                  </a:lnTo>
                  <a:lnTo>
                    <a:pt x="472" y="4409"/>
                  </a:lnTo>
                  <a:lnTo>
                    <a:pt x="2309" y="4409"/>
                  </a:lnTo>
                  <a:lnTo>
                    <a:pt x="2257" y="3464"/>
                  </a:lnTo>
                  <a:lnTo>
                    <a:pt x="2309" y="2834"/>
                  </a:lnTo>
                  <a:lnTo>
                    <a:pt x="2362" y="2520"/>
                  </a:lnTo>
                  <a:lnTo>
                    <a:pt x="2467" y="2257"/>
                  </a:lnTo>
                  <a:lnTo>
                    <a:pt x="2624" y="1995"/>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2"/>
                  </a:lnTo>
                  <a:lnTo>
                    <a:pt x="4671" y="4461"/>
                  </a:lnTo>
                  <a:lnTo>
                    <a:pt x="4041" y="4934"/>
                  </a:lnTo>
                  <a:lnTo>
                    <a:pt x="2152" y="6246"/>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6"/>
                  </a:lnTo>
                  <a:lnTo>
                    <a:pt x="945" y="12491"/>
                  </a:lnTo>
                  <a:lnTo>
                    <a:pt x="1312" y="12753"/>
                  </a:lnTo>
                  <a:lnTo>
                    <a:pt x="1679" y="12963"/>
                  </a:lnTo>
                  <a:lnTo>
                    <a:pt x="2047" y="13068"/>
                  </a:lnTo>
                  <a:lnTo>
                    <a:pt x="2414" y="13120"/>
                  </a:lnTo>
                  <a:lnTo>
                    <a:pt x="2834" y="13173"/>
                  </a:lnTo>
                  <a:lnTo>
                    <a:pt x="3464" y="13120"/>
                  </a:lnTo>
                  <a:lnTo>
                    <a:pt x="3936" y="12963"/>
                  </a:lnTo>
                  <a:lnTo>
                    <a:pt x="4356" y="12753"/>
                  </a:lnTo>
                  <a:lnTo>
                    <a:pt x="4671" y="12491"/>
                  </a:lnTo>
                  <a:lnTo>
                    <a:pt x="4986" y="12176"/>
                  </a:lnTo>
                  <a:lnTo>
                    <a:pt x="5196" y="11913"/>
                  </a:lnTo>
                  <a:lnTo>
                    <a:pt x="5458" y="11389"/>
                  </a:lnTo>
                  <a:lnTo>
                    <a:pt x="5458" y="12910"/>
                  </a:lnTo>
                  <a:lnTo>
                    <a:pt x="7977" y="12910"/>
                  </a:lnTo>
                  <a:lnTo>
                    <a:pt x="7767" y="12753"/>
                  </a:lnTo>
                  <a:lnTo>
                    <a:pt x="7610" y="12596"/>
                  </a:lnTo>
                  <a:lnTo>
                    <a:pt x="7505" y="12386"/>
                  </a:lnTo>
                  <a:lnTo>
                    <a:pt x="7452" y="12176"/>
                  </a:lnTo>
                  <a:lnTo>
                    <a:pt x="7400" y="11861"/>
                  </a:lnTo>
                  <a:lnTo>
                    <a:pt x="7347" y="11441"/>
                  </a:lnTo>
                  <a:lnTo>
                    <a:pt x="7347" y="10234"/>
                  </a:lnTo>
                  <a:lnTo>
                    <a:pt x="7347" y="4146"/>
                  </a:lnTo>
                  <a:lnTo>
                    <a:pt x="7347" y="3044"/>
                  </a:lnTo>
                  <a:lnTo>
                    <a:pt x="7295" y="2572"/>
                  </a:lnTo>
                  <a:lnTo>
                    <a:pt x="7242" y="2205"/>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1" name="Google Shape;181;p5"/>
            <p:cNvSpPr/>
            <p:nvPr/>
          </p:nvSpPr>
          <p:spPr>
            <a:xfrm>
              <a:off x="1819613" y="2913837"/>
              <a:ext cx="17068" cy="145539"/>
            </a:xfrm>
            <a:custGeom>
              <a:avLst/>
              <a:gdLst/>
              <a:ahLst/>
              <a:cxnLst/>
              <a:rect l="l" t="t" r="r" b="b"/>
              <a:pathLst>
                <a:path w="2100" h="17896" extrusionOk="0">
                  <a:moveTo>
                    <a:pt x="0" y="0"/>
                  </a:moveTo>
                  <a:lnTo>
                    <a:pt x="0" y="17895"/>
                  </a:lnTo>
                  <a:lnTo>
                    <a:pt x="2099" y="17895"/>
                  </a:lnTo>
                  <a:lnTo>
                    <a:pt x="2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2" name="Google Shape;182;p5"/>
            <p:cNvSpPr/>
            <p:nvPr/>
          </p:nvSpPr>
          <p:spPr>
            <a:xfrm>
              <a:off x="1898092" y="2911275"/>
              <a:ext cx="71238" cy="150232"/>
            </a:xfrm>
            <a:custGeom>
              <a:avLst/>
              <a:gdLst/>
              <a:ahLst/>
              <a:cxnLst/>
              <a:rect l="l" t="t" r="r" b="b"/>
              <a:pathLst>
                <a:path w="8765" h="18473" extrusionOk="0">
                  <a:moveTo>
                    <a:pt x="4619" y="0"/>
                  </a:moveTo>
                  <a:lnTo>
                    <a:pt x="3884" y="53"/>
                  </a:lnTo>
                  <a:lnTo>
                    <a:pt x="3254" y="158"/>
                  </a:lnTo>
                  <a:lnTo>
                    <a:pt x="2677" y="315"/>
                  </a:lnTo>
                  <a:lnTo>
                    <a:pt x="2205" y="525"/>
                  </a:lnTo>
                  <a:lnTo>
                    <a:pt x="1785" y="787"/>
                  </a:lnTo>
                  <a:lnTo>
                    <a:pt x="1470" y="1102"/>
                  </a:lnTo>
                  <a:lnTo>
                    <a:pt x="1208" y="1417"/>
                  </a:lnTo>
                  <a:lnTo>
                    <a:pt x="998" y="1732"/>
                  </a:lnTo>
                  <a:lnTo>
                    <a:pt x="788" y="2099"/>
                  </a:lnTo>
                  <a:lnTo>
                    <a:pt x="683" y="2467"/>
                  </a:lnTo>
                  <a:lnTo>
                    <a:pt x="525" y="3149"/>
                  </a:lnTo>
                  <a:lnTo>
                    <a:pt x="473" y="3726"/>
                  </a:lnTo>
                  <a:lnTo>
                    <a:pt x="473" y="4198"/>
                  </a:lnTo>
                  <a:lnTo>
                    <a:pt x="473" y="4776"/>
                  </a:lnTo>
                  <a:lnTo>
                    <a:pt x="525" y="5353"/>
                  </a:lnTo>
                  <a:lnTo>
                    <a:pt x="630" y="5878"/>
                  </a:lnTo>
                  <a:lnTo>
                    <a:pt x="840" y="6403"/>
                  </a:lnTo>
                  <a:lnTo>
                    <a:pt x="1103" y="6927"/>
                  </a:lnTo>
                  <a:lnTo>
                    <a:pt x="1470" y="7452"/>
                  </a:lnTo>
                  <a:lnTo>
                    <a:pt x="1942" y="8029"/>
                  </a:lnTo>
                  <a:lnTo>
                    <a:pt x="2520" y="8659"/>
                  </a:lnTo>
                  <a:lnTo>
                    <a:pt x="4934" y="11178"/>
                  </a:lnTo>
                  <a:lnTo>
                    <a:pt x="5616" y="11913"/>
                  </a:lnTo>
                  <a:lnTo>
                    <a:pt x="5931" y="12228"/>
                  </a:lnTo>
                  <a:lnTo>
                    <a:pt x="6141" y="12595"/>
                  </a:lnTo>
                  <a:lnTo>
                    <a:pt x="6350" y="12962"/>
                  </a:lnTo>
                  <a:lnTo>
                    <a:pt x="6508"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2" y="16426"/>
                  </a:lnTo>
                  <a:lnTo>
                    <a:pt x="3149" y="16321"/>
                  </a:lnTo>
                  <a:lnTo>
                    <a:pt x="2939" y="16164"/>
                  </a:lnTo>
                  <a:lnTo>
                    <a:pt x="2782" y="16006"/>
                  </a:lnTo>
                  <a:lnTo>
                    <a:pt x="2520" y="15691"/>
                  </a:lnTo>
                  <a:lnTo>
                    <a:pt x="2362" y="15324"/>
                  </a:lnTo>
                  <a:lnTo>
                    <a:pt x="2257" y="14957"/>
                  </a:lnTo>
                  <a:lnTo>
                    <a:pt x="2205" y="14432"/>
                  </a:lnTo>
                  <a:lnTo>
                    <a:pt x="2152" y="13802"/>
                  </a:lnTo>
                  <a:lnTo>
                    <a:pt x="2152" y="12018"/>
                  </a:lnTo>
                  <a:lnTo>
                    <a:pt x="0" y="12018"/>
                  </a:lnTo>
                  <a:lnTo>
                    <a:pt x="0" y="14012"/>
                  </a:lnTo>
                  <a:lnTo>
                    <a:pt x="53" y="14537"/>
                  </a:lnTo>
                  <a:lnTo>
                    <a:pt x="53" y="15009"/>
                  </a:lnTo>
                  <a:lnTo>
                    <a:pt x="158" y="15481"/>
                  </a:lnTo>
                  <a:lnTo>
                    <a:pt x="315" y="15954"/>
                  </a:lnTo>
                  <a:lnTo>
                    <a:pt x="473" y="16426"/>
                  </a:lnTo>
                  <a:lnTo>
                    <a:pt x="735" y="16846"/>
                  </a:lnTo>
                  <a:lnTo>
                    <a:pt x="1050" y="17213"/>
                  </a:lnTo>
                  <a:lnTo>
                    <a:pt x="1417" y="17581"/>
                  </a:lnTo>
                  <a:lnTo>
                    <a:pt x="1785" y="17843"/>
                  </a:lnTo>
                  <a:lnTo>
                    <a:pt x="2047" y="18000"/>
                  </a:lnTo>
                  <a:lnTo>
                    <a:pt x="2415" y="18158"/>
                  </a:lnTo>
                  <a:lnTo>
                    <a:pt x="2782" y="18263"/>
                  </a:lnTo>
                  <a:lnTo>
                    <a:pt x="3254" y="18368"/>
                  </a:lnTo>
                  <a:lnTo>
                    <a:pt x="3779" y="18473"/>
                  </a:lnTo>
                  <a:lnTo>
                    <a:pt x="4986" y="18473"/>
                  </a:lnTo>
                  <a:lnTo>
                    <a:pt x="5668" y="18368"/>
                  </a:lnTo>
                  <a:lnTo>
                    <a:pt x="6403" y="18105"/>
                  </a:lnTo>
                  <a:lnTo>
                    <a:pt x="6718" y="17948"/>
                  </a:lnTo>
                  <a:lnTo>
                    <a:pt x="7085" y="17738"/>
                  </a:lnTo>
                  <a:lnTo>
                    <a:pt x="7453" y="17528"/>
                  </a:lnTo>
                  <a:lnTo>
                    <a:pt x="7715" y="17213"/>
                  </a:lnTo>
                  <a:lnTo>
                    <a:pt x="8030" y="16846"/>
                  </a:lnTo>
                  <a:lnTo>
                    <a:pt x="8292" y="16479"/>
                  </a:lnTo>
                  <a:lnTo>
                    <a:pt x="8450" y="16006"/>
                  </a:lnTo>
                  <a:lnTo>
                    <a:pt x="8607" y="15481"/>
                  </a:lnTo>
                  <a:lnTo>
                    <a:pt x="8712" y="14852"/>
                  </a:lnTo>
                  <a:lnTo>
                    <a:pt x="8765" y="14170"/>
                  </a:lnTo>
                  <a:lnTo>
                    <a:pt x="8712" y="13487"/>
                  </a:lnTo>
                  <a:lnTo>
                    <a:pt x="8607" y="12805"/>
                  </a:lnTo>
                  <a:lnTo>
                    <a:pt x="8450" y="12280"/>
                  </a:lnTo>
                  <a:lnTo>
                    <a:pt x="8240" y="11755"/>
                  </a:lnTo>
                  <a:lnTo>
                    <a:pt x="7925" y="11231"/>
                  </a:lnTo>
                  <a:lnTo>
                    <a:pt x="7558" y="10706"/>
                  </a:lnTo>
                  <a:lnTo>
                    <a:pt x="7138" y="10181"/>
                  </a:lnTo>
                  <a:lnTo>
                    <a:pt x="6613" y="9656"/>
                  </a:lnTo>
                  <a:lnTo>
                    <a:pt x="4356" y="7295"/>
                  </a:lnTo>
                  <a:lnTo>
                    <a:pt x="3569" y="6403"/>
                  </a:lnTo>
                  <a:lnTo>
                    <a:pt x="3254" y="6035"/>
                  </a:lnTo>
                  <a:lnTo>
                    <a:pt x="2992" y="5668"/>
                  </a:lnTo>
                  <a:lnTo>
                    <a:pt x="2834" y="5301"/>
                  </a:lnTo>
                  <a:lnTo>
                    <a:pt x="2729" y="4933"/>
                  </a:lnTo>
                  <a:lnTo>
                    <a:pt x="2624" y="4513"/>
                  </a:lnTo>
                  <a:lnTo>
                    <a:pt x="2624" y="4041"/>
                  </a:lnTo>
                  <a:lnTo>
                    <a:pt x="2624" y="3516"/>
                  </a:lnTo>
                  <a:lnTo>
                    <a:pt x="2729" y="3149"/>
                  </a:lnTo>
                  <a:lnTo>
                    <a:pt x="2834" y="2782"/>
                  </a:lnTo>
                  <a:lnTo>
                    <a:pt x="3097" y="2467"/>
                  </a:lnTo>
                  <a:lnTo>
                    <a:pt x="3202" y="2309"/>
                  </a:lnTo>
                  <a:lnTo>
                    <a:pt x="3412" y="2204"/>
                  </a:lnTo>
                  <a:lnTo>
                    <a:pt x="3622" y="2047"/>
                  </a:lnTo>
                  <a:lnTo>
                    <a:pt x="3884" y="1994"/>
                  </a:lnTo>
                  <a:lnTo>
                    <a:pt x="4146" y="1942"/>
                  </a:lnTo>
                  <a:lnTo>
                    <a:pt x="5039" y="1942"/>
                  </a:lnTo>
                  <a:lnTo>
                    <a:pt x="5458" y="2099"/>
                  </a:lnTo>
                  <a:lnTo>
                    <a:pt x="5773" y="2309"/>
                  </a:lnTo>
                  <a:lnTo>
                    <a:pt x="5983" y="2519"/>
                  </a:lnTo>
                  <a:lnTo>
                    <a:pt x="6141" y="2782"/>
                  </a:lnTo>
                  <a:lnTo>
                    <a:pt x="6246" y="2991"/>
                  </a:lnTo>
                  <a:lnTo>
                    <a:pt x="6350" y="3359"/>
                  </a:lnTo>
                  <a:lnTo>
                    <a:pt x="6403" y="3936"/>
                  </a:lnTo>
                  <a:lnTo>
                    <a:pt x="6455" y="5563"/>
                  </a:lnTo>
                  <a:lnTo>
                    <a:pt x="8397" y="5563"/>
                  </a:lnTo>
                  <a:lnTo>
                    <a:pt x="8397" y="3936"/>
                  </a:lnTo>
                  <a:lnTo>
                    <a:pt x="8345" y="2834"/>
                  </a:lnTo>
                  <a:lnTo>
                    <a:pt x="8292" y="2467"/>
                  </a:lnTo>
                  <a:lnTo>
                    <a:pt x="8187" y="2099"/>
                  </a:lnTo>
                  <a:lnTo>
                    <a:pt x="8082" y="1784"/>
                  </a:lnTo>
                  <a:lnTo>
                    <a:pt x="7872" y="1470"/>
                  </a:lnTo>
                  <a:lnTo>
                    <a:pt x="7558" y="1050"/>
                  </a:lnTo>
                  <a:lnTo>
                    <a:pt x="7190"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3" name="Google Shape;183;p5"/>
            <p:cNvSpPr/>
            <p:nvPr/>
          </p:nvSpPr>
          <p:spPr>
            <a:xfrm>
              <a:off x="1981691"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8" y="2415"/>
                  </a:lnTo>
                  <a:lnTo>
                    <a:pt x="5196" y="2782"/>
                  </a:lnTo>
                  <a:lnTo>
                    <a:pt x="5248" y="3149"/>
                  </a:lnTo>
                  <a:lnTo>
                    <a:pt x="5301" y="3779"/>
                  </a:lnTo>
                  <a:lnTo>
                    <a:pt x="5301" y="5353"/>
                  </a:lnTo>
                  <a:lnTo>
                    <a:pt x="2100" y="5353"/>
                  </a:lnTo>
                  <a:lnTo>
                    <a:pt x="2100" y="3464"/>
                  </a:lnTo>
                  <a:lnTo>
                    <a:pt x="2152" y="2992"/>
                  </a:lnTo>
                  <a:lnTo>
                    <a:pt x="2257" y="2624"/>
                  </a:lnTo>
                  <a:lnTo>
                    <a:pt x="2362" y="2310"/>
                  </a:lnTo>
                  <a:lnTo>
                    <a:pt x="2467" y="2100"/>
                  </a:lnTo>
                  <a:lnTo>
                    <a:pt x="2624" y="1942"/>
                  </a:lnTo>
                  <a:lnTo>
                    <a:pt x="2834" y="1785"/>
                  </a:lnTo>
                  <a:lnTo>
                    <a:pt x="3044" y="1680"/>
                  </a:lnTo>
                  <a:lnTo>
                    <a:pt x="3359" y="1575"/>
                  </a:lnTo>
                  <a:close/>
                  <a:moveTo>
                    <a:pt x="3517" y="1"/>
                  </a:moveTo>
                  <a:lnTo>
                    <a:pt x="2939" y="53"/>
                  </a:lnTo>
                  <a:lnTo>
                    <a:pt x="2414" y="158"/>
                  </a:lnTo>
                  <a:lnTo>
                    <a:pt x="1995" y="263"/>
                  </a:lnTo>
                  <a:lnTo>
                    <a:pt x="1575" y="473"/>
                  </a:lnTo>
                  <a:lnTo>
                    <a:pt x="1260" y="683"/>
                  </a:lnTo>
                  <a:lnTo>
                    <a:pt x="998"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525" y="11546"/>
                  </a:lnTo>
                  <a:lnTo>
                    <a:pt x="683" y="11808"/>
                  </a:lnTo>
                  <a:lnTo>
                    <a:pt x="840" y="12071"/>
                  </a:lnTo>
                  <a:lnTo>
                    <a:pt x="1050" y="12281"/>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1"/>
                  </a:lnTo>
                  <a:lnTo>
                    <a:pt x="6193" y="12281"/>
                  </a:lnTo>
                  <a:lnTo>
                    <a:pt x="6403" y="12071"/>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4"/>
                  </a:lnTo>
                  <a:lnTo>
                    <a:pt x="4566" y="11336"/>
                  </a:lnTo>
                  <a:lnTo>
                    <a:pt x="4409" y="11389"/>
                  </a:lnTo>
                  <a:lnTo>
                    <a:pt x="4199" y="11493"/>
                  </a:lnTo>
                  <a:lnTo>
                    <a:pt x="3726" y="11546"/>
                  </a:lnTo>
                  <a:lnTo>
                    <a:pt x="3464" y="11493"/>
                  </a:lnTo>
                  <a:lnTo>
                    <a:pt x="3202" y="11493"/>
                  </a:lnTo>
                  <a:lnTo>
                    <a:pt x="2834" y="11336"/>
                  </a:lnTo>
                  <a:lnTo>
                    <a:pt x="2572" y="11074"/>
                  </a:lnTo>
                  <a:lnTo>
                    <a:pt x="2362" y="10811"/>
                  </a:lnTo>
                  <a:lnTo>
                    <a:pt x="2257" y="10496"/>
                  </a:lnTo>
                  <a:lnTo>
                    <a:pt x="2152" y="10234"/>
                  </a:lnTo>
                  <a:lnTo>
                    <a:pt x="2100" y="9709"/>
                  </a:lnTo>
                  <a:lnTo>
                    <a:pt x="2047" y="8555"/>
                  </a:lnTo>
                  <a:lnTo>
                    <a:pt x="2100" y="6980"/>
                  </a:lnTo>
                  <a:lnTo>
                    <a:pt x="7190" y="6980"/>
                  </a:lnTo>
                  <a:lnTo>
                    <a:pt x="7190" y="3936"/>
                  </a:lnTo>
                  <a:lnTo>
                    <a:pt x="7138"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4" name="Google Shape;184;p5"/>
            <p:cNvSpPr/>
            <p:nvPr/>
          </p:nvSpPr>
          <p:spPr>
            <a:xfrm>
              <a:off x="2056757" y="2954377"/>
              <a:ext cx="43515" cy="104999"/>
            </a:xfrm>
            <a:custGeom>
              <a:avLst/>
              <a:gdLst/>
              <a:ahLst/>
              <a:cxnLst/>
              <a:rect l="l" t="t" r="r" b="b"/>
              <a:pathLst>
                <a:path w="5354" h="12911" extrusionOk="0">
                  <a:moveTo>
                    <a:pt x="4986" y="1"/>
                  </a:moveTo>
                  <a:lnTo>
                    <a:pt x="4619" y="53"/>
                  </a:lnTo>
                  <a:lnTo>
                    <a:pt x="4252" y="105"/>
                  </a:lnTo>
                  <a:lnTo>
                    <a:pt x="3989" y="210"/>
                  </a:lnTo>
                  <a:lnTo>
                    <a:pt x="3674" y="368"/>
                  </a:lnTo>
                  <a:lnTo>
                    <a:pt x="3464" y="525"/>
                  </a:lnTo>
                  <a:lnTo>
                    <a:pt x="2992" y="893"/>
                  </a:lnTo>
                  <a:lnTo>
                    <a:pt x="2625" y="1313"/>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2"/>
                  </a:lnTo>
                  <a:lnTo>
                    <a:pt x="2625" y="3149"/>
                  </a:lnTo>
                  <a:lnTo>
                    <a:pt x="2887" y="2834"/>
                  </a:lnTo>
                  <a:lnTo>
                    <a:pt x="3202" y="2572"/>
                  </a:lnTo>
                  <a:lnTo>
                    <a:pt x="3569" y="2362"/>
                  </a:lnTo>
                  <a:lnTo>
                    <a:pt x="3937" y="2257"/>
                  </a:lnTo>
                  <a:lnTo>
                    <a:pt x="4304" y="2205"/>
                  </a:lnTo>
                  <a:lnTo>
                    <a:pt x="4671" y="2152"/>
                  </a:lnTo>
                  <a:lnTo>
                    <a:pt x="5354" y="2152"/>
                  </a:lnTo>
                  <a:lnTo>
                    <a:pt x="53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5" name="Google Shape;185;p5"/>
            <p:cNvSpPr/>
            <p:nvPr/>
          </p:nvSpPr>
          <p:spPr>
            <a:xfrm>
              <a:off x="2107513" y="2956085"/>
              <a:ext cx="64419" cy="103291"/>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6" name="Google Shape;186;p5"/>
            <p:cNvSpPr/>
            <p:nvPr/>
          </p:nvSpPr>
          <p:spPr>
            <a:xfrm>
              <a:off x="2181303"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7" name="Google Shape;187;p5"/>
            <p:cNvSpPr/>
            <p:nvPr/>
          </p:nvSpPr>
          <p:spPr>
            <a:xfrm>
              <a:off x="2214146" y="2954377"/>
              <a:ext cx="58445" cy="107129"/>
            </a:xfrm>
            <a:custGeom>
              <a:avLst/>
              <a:gdLst/>
              <a:ahLst/>
              <a:cxnLst/>
              <a:rect l="l" t="t" r="r" b="b"/>
              <a:pathLst>
                <a:path w="7191" h="13173" extrusionOk="0">
                  <a:moveTo>
                    <a:pt x="3097" y="1"/>
                  </a:moveTo>
                  <a:lnTo>
                    <a:pt x="2520" y="105"/>
                  </a:lnTo>
                  <a:lnTo>
                    <a:pt x="2047" y="263"/>
                  </a:lnTo>
                  <a:lnTo>
                    <a:pt x="1628" y="420"/>
                  </a:lnTo>
                  <a:lnTo>
                    <a:pt x="1260" y="683"/>
                  </a:lnTo>
                  <a:lnTo>
                    <a:pt x="945" y="998"/>
                  </a:lnTo>
                  <a:lnTo>
                    <a:pt x="735" y="1313"/>
                  </a:lnTo>
                  <a:lnTo>
                    <a:pt x="525" y="1732"/>
                  </a:lnTo>
                  <a:lnTo>
                    <a:pt x="368" y="2205"/>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1"/>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1"/>
                  </a:lnTo>
                  <a:lnTo>
                    <a:pt x="6298" y="12176"/>
                  </a:lnTo>
                  <a:lnTo>
                    <a:pt x="6561" y="11861"/>
                  </a:lnTo>
                  <a:lnTo>
                    <a:pt x="6771" y="11546"/>
                  </a:lnTo>
                  <a:lnTo>
                    <a:pt x="6875" y="11179"/>
                  </a:lnTo>
                  <a:lnTo>
                    <a:pt x="7033" y="10759"/>
                  </a:lnTo>
                  <a:lnTo>
                    <a:pt x="7138" y="9972"/>
                  </a:lnTo>
                  <a:lnTo>
                    <a:pt x="7190" y="9079"/>
                  </a:lnTo>
                  <a:lnTo>
                    <a:pt x="7190" y="8187"/>
                  </a:lnTo>
                  <a:lnTo>
                    <a:pt x="5301" y="8187"/>
                  </a:lnTo>
                  <a:lnTo>
                    <a:pt x="5249" y="8974"/>
                  </a:lnTo>
                  <a:lnTo>
                    <a:pt x="5249" y="9604"/>
                  </a:lnTo>
                  <a:lnTo>
                    <a:pt x="5144" y="10181"/>
                  </a:lnTo>
                  <a:lnTo>
                    <a:pt x="5039" y="10654"/>
                  </a:lnTo>
                  <a:lnTo>
                    <a:pt x="4829" y="11074"/>
                  </a:lnTo>
                  <a:lnTo>
                    <a:pt x="4671" y="11179"/>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20"/>
                  </a:lnTo>
                  <a:lnTo>
                    <a:pt x="2362" y="2310"/>
                  </a:lnTo>
                  <a:lnTo>
                    <a:pt x="2467" y="2100"/>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5"/>
                  </a:lnTo>
                  <a:lnTo>
                    <a:pt x="5091" y="2362"/>
                  </a:lnTo>
                  <a:lnTo>
                    <a:pt x="5196" y="2834"/>
                  </a:lnTo>
                  <a:lnTo>
                    <a:pt x="5249" y="3412"/>
                  </a:lnTo>
                  <a:lnTo>
                    <a:pt x="5301" y="4829"/>
                  </a:lnTo>
                  <a:lnTo>
                    <a:pt x="7190" y="4829"/>
                  </a:lnTo>
                  <a:lnTo>
                    <a:pt x="7190" y="3884"/>
                  </a:lnTo>
                  <a:lnTo>
                    <a:pt x="7138" y="2992"/>
                  </a:lnTo>
                  <a:lnTo>
                    <a:pt x="7033" y="2205"/>
                  </a:lnTo>
                  <a:lnTo>
                    <a:pt x="6928" y="1837"/>
                  </a:lnTo>
                  <a:lnTo>
                    <a:pt x="6771" y="1470"/>
                  </a:lnTo>
                  <a:lnTo>
                    <a:pt x="6613" y="1155"/>
                  </a:lnTo>
                  <a:lnTo>
                    <a:pt x="6351" y="840"/>
                  </a:lnTo>
                  <a:lnTo>
                    <a:pt x="6088" y="630"/>
                  </a:lnTo>
                  <a:lnTo>
                    <a:pt x="5721" y="420"/>
                  </a:lnTo>
                  <a:lnTo>
                    <a:pt x="5354"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8" name="Google Shape;188;p5"/>
            <p:cNvSpPr/>
            <p:nvPr/>
          </p:nvSpPr>
          <p:spPr>
            <a:xfrm>
              <a:off x="2287082"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9" y="2415"/>
                  </a:lnTo>
                  <a:lnTo>
                    <a:pt x="5144" y="2782"/>
                  </a:lnTo>
                  <a:lnTo>
                    <a:pt x="5249" y="3149"/>
                  </a:lnTo>
                  <a:lnTo>
                    <a:pt x="5249" y="3779"/>
                  </a:lnTo>
                  <a:lnTo>
                    <a:pt x="5249" y="5353"/>
                  </a:lnTo>
                  <a:lnTo>
                    <a:pt x="2047" y="5353"/>
                  </a:lnTo>
                  <a:lnTo>
                    <a:pt x="2100" y="3464"/>
                  </a:lnTo>
                  <a:lnTo>
                    <a:pt x="2152" y="2992"/>
                  </a:lnTo>
                  <a:lnTo>
                    <a:pt x="2205" y="2624"/>
                  </a:lnTo>
                  <a:lnTo>
                    <a:pt x="2362" y="2310"/>
                  </a:lnTo>
                  <a:lnTo>
                    <a:pt x="2467" y="2100"/>
                  </a:lnTo>
                  <a:lnTo>
                    <a:pt x="2625" y="1942"/>
                  </a:lnTo>
                  <a:lnTo>
                    <a:pt x="2782" y="1785"/>
                  </a:lnTo>
                  <a:lnTo>
                    <a:pt x="3044" y="1680"/>
                  </a:lnTo>
                  <a:lnTo>
                    <a:pt x="3359" y="1575"/>
                  </a:lnTo>
                  <a:close/>
                  <a:moveTo>
                    <a:pt x="3517" y="1"/>
                  </a:moveTo>
                  <a:lnTo>
                    <a:pt x="2939" y="53"/>
                  </a:lnTo>
                  <a:lnTo>
                    <a:pt x="2415" y="158"/>
                  </a:lnTo>
                  <a:lnTo>
                    <a:pt x="1995" y="263"/>
                  </a:lnTo>
                  <a:lnTo>
                    <a:pt x="1575" y="473"/>
                  </a:lnTo>
                  <a:lnTo>
                    <a:pt x="1260" y="683"/>
                  </a:lnTo>
                  <a:lnTo>
                    <a:pt x="945" y="945"/>
                  </a:lnTo>
                  <a:lnTo>
                    <a:pt x="735" y="1260"/>
                  </a:lnTo>
                  <a:lnTo>
                    <a:pt x="525" y="1627"/>
                  </a:lnTo>
                  <a:lnTo>
                    <a:pt x="368" y="1995"/>
                  </a:lnTo>
                  <a:lnTo>
                    <a:pt x="263" y="2362"/>
                  </a:lnTo>
                  <a:lnTo>
                    <a:pt x="106" y="3254"/>
                  </a:lnTo>
                  <a:lnTo>
                    <a:pt x="53" y="4199"/>
                  </a:lnTo>
                  <a:lnTo>
                    <a:pt x="1" y="5248"/>
                  </a:lnTo>
                  <a:lnTo>
                    <a:pt x="53" y="8240"/>
                  </a:lnTo>
                  <a:lnTo>
                    <a:pt x="106" y="9919"/>
                  </a:lnTo>
                  <a:lnTo>
                    <a:pt x="158" y="10391"/>
                  </a:lnTo>
                  <a:lnTo>
                    <a:pt x="211" y="10706"/>
                  </a:lnTo>
                  <a:lnTo>
                    <a:pt x="368" y="11179"/>
                  </a:lnTo>
                  <a:lnTo>
                    <a:pt x="473" y="11546"/>
                  </a:lnTo>
                  <a:lnTo>
                    <a:pt x="683" y="11808"/>
                  </a:lnTo>
                  <a:lnTo>
                    <a:pt x="840" y="12071"/>
                  </a:lnTo>
                  <a:lnTo>
                    <a:pt x="1050" y="12281"/>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4"/>
                  </a:lnTo>
                  <a:lnTo>
                    <a:pt x="4566" y="11336"/>
                  </a:lnTo>
                  <a:lnTo>
                    <a:pt x="4409" y="11389"/>
                  </a:lnTo>
                  <a:lnTo>
                    <a:pt x="4199" y="11493"/>
                  </a:lnTo>
                  <a:lnTo>
                    <a:pt x="3674" y="11546"/>
                  </a:lnTo>
                  <a:lnTo>
                    <a:pt x="3464" y="11493"/>
                  </a:lnTo>
                  <a:lnTo>
                    <a:pt x="3202" y="11493"/>
                  </a:lnTo>
                  <a:lnTo>
                    <a:pt x="2835"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6" y="1522"/>
                  </a:lnTo>
                  <a:lnTo>
                    <a:pt x="6456" y="1208"/>
                  </a:lnTo>
                  <a:lnTo>
                    <a:pt x="6246" y="945"/>
                  </a:lnTo>
                  <a:lnTo>
                    <a:pt x="5983" y="683"/>
                  </a:lnTo>
                  <a:lnTo>
                    <a:pt x="5721" y="525"/>
                  </a:lnTo>
                  <a:lnTo>
                    <a:pt x="5459"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9" name="Google Shape;189;p5"/>
            <p:cNvSpPr/>
            <p:nvPr/>
          </p:nvSpPr>
          <p:spPr>
            <a:xfrm>
              <a:off x="838177" y="3121248"/>
              <a:ext cx="71238" cy="150240"/>
            </a:xfrm>
            <a:custGeom>
              <a:avLst/>
              <a:gdLst/>
              <a:ahLst/>
              <a:cxnLst/>
              <a:rect l="l" t="t" r="r" b="b"/>
              <a:pathLst>
                <a:path w="8765" h="18474" extrusionOk="0">
                  <a:moveTo>
                    <a:pt x="4619" y="1"/>
                  </a:moveTo>
                  <a:lnTo>
                    <a:pt x="3884" y="53"/>
                  </a:lnTo>
                  <a:lnTo>
                    <a:pt x="3254" y="158"/>
                  </a:lnTo>
                  <a:lnTo>
                    <a:pt x="2677" y="316"/>
                  </a:lnTo>
                  <a:lnTo>
                    <a:pt x="2204" y="526"/>
                  </a:lnTo>
                  <a:lnTo>
                    <a:pt x="1785" y="788"/>
                  </a:lnTo>
                  <a:lnTo>
                    <a:pt x="1470" y="1103"/>
                  </a:lnTo>
                  <a:lnTo>
                    <a:pt x="1207" y="1418"/>
                  </a:lnTo>
                  <a:lnTo>
                    <a:pt x="945" y="1733"/>
                  </a:lnTo>
                  <a:lnTo>
                    <a:pt x="788" y="2100"/>
                  </a:lnTo>
                  <a:lnTo>
                    <a:pt x="683" y="2467"/>
                  </a:lnTo>
                  <a:lnTo>
                    <a:pt x="525" y="3150"/>
                  </a:lnTo>
                  <a:lnTo>
                    <a:pt x="473" y="3727"/>
                  </a:lnTo>
                  <a:lnTo>
                    <a:pt x="420" y="4199"/>
                  </a:lnTo>
                  <a:lnTo>
                    <a:pt x="473" y="4776"/>
                  </a:lnTo>
                  <a:lnTo>
                    <a:pt x="525" y="5354"/>
                  </a:lnTo>
                  <a:lnTo>
                    <a:pt x="630" y="5879"/>
                  </a:lnTo>
                  <a:lnTo>
                    <a:pt x="840" y="6403"/>
                  </a:lnTo>
                  <a:lnTo>
                    <a:pt x="1102" y="6928"/>
                  </a:lnTo>
                  <a:lnTo>
                    <a:pt x="1470" y="7453"/>
                  </a:lnTo>
                  <a:lnTo>
                    <a:pt x="1942" y="8030"/>
                  </a:lnTo>
                  <a:lnTo>
                    <a:pt x="2519" y="8660"/>
                  </a:lnTo>
                  <a:lnTo>
                    <a:pt x="4933" y="11179"/>
                  </a:lnTo>
                  <a:lnTo>
                    <a:pt x="5616" y="11914"/>
                  </a:lnTo>
                  <a:lnTo>
                    <a:pt x="5930" y="12229"/>
                  </a:lnTo>
                  <a:lnTo>
                    <a:pt x="6140" y="12596"/>
                  </a:lnTo>
                  <a:lnTo>
                    <a:pt x="6350" y="12963"/>
                  </a:lnTo>
                  <a:lnTo>
                    <a:pt x="6455"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1" y="16427"/>
                  </a:lnTo>
                  <a:lnTo>
                    <a:pt x="3149" y="16322"/>
                  </a:lnTo>
                  <a:lnTo>
                    <a:pt x="2939" y="16164"/>
                  </a:lnTo>
                  <a:lnTo>
                    <a:pt x="2782" y="16007"/>
                  </a:lnTo>
                  <a:lnTo>
                    <a:pt x="2519" y="15692"/>
                  </a:lnTo>
                  <a:lnTo>
                    <a:pt x="2362" y="15325"/>
                  </a:lnTo>
                  <a:lnTo>
                    <a:pt x="2257" y="14957"/>
                  </a:lnTo>
                  <a:lnTo>
                    <a:pt x="2152" y="14433"/>
                  </a:lnTo>
                  <a:lnTo>
                    <a:pt x="2152" y="13803"/>
                  </a:lnTo>
                  <a:lnTo>
                    <a:pt x="2152" y="12019"/>
                  </a:lnTo>
                  <a:lnTo>
                    <a:pt x="0" y="12019"/>
                  </a:lnTo>
                  <a:lnTo>
                    <a:pt x="0" y="14013"/>
                  </a:lnTo>
                  <a:lnTo>
                    <a:pt x="0" y="14538"/>
                  </a:lnTo>
                  <a:lnTo>
                    <a:pt x="53" y="15010"/>
                  </a:lnTo>
                  <a:lnTo>
                    <a:pt x="158" y="15482"/>
                  </a:lnTo>
                  <a:lnTo>
                    <a:pt x="263" y="15955"/>
                  </a:lnTo>
                  <a:lnTo>
                    <a:pt x="473" y="16427"/>
                  </a:lnTo>
                  <a:lnTo>
                    <a:pt x="683" y="16847"/>
                  </a:lnTo>
                  <a:lnTo>
                    <a:pt x="997" y="17214"/>
                  </a:lnTo>
                  <a:lnTo>
                    <a:pt x="1417" y="17581"/>
                  </a:lnTo>
                  <a:lnTo>
                    <a:pt x="1785" y="17844"/>
                  </a:lnTo>
                  <a:lnTo>
                    <a:pt x="2047" y="18001"/>
                  </a:lnTo>
                  <a:lnTo>
                    <a:pt x="2414" y="18159"/>
                  </a:lnTo>
                  <a:lnTo>
                    <a:pt x="2782" y="18264"/>
                  </a:lnTo>
                  <a:lnTo>
                    <a:pt x="3254" y="18369"/>
                  </a:lnTo>
                  <a:lnTo>
                    <a:pt x="3779" y="18474"/>
                  </a:lnTo>
                  <a:lnTo>
                    <a:pt x="4986" y="18474"/>
                  </a:lnTo>
                  <a:lnTo>
                    <a:pt x="5668" y="18369"/>
                  </a:lnTo>
                  <a:lnTo>
                    <a:pt x="6350" y="18106"/>
                  </a:lnTo>
                  <a:lnTo>
                    <a:pt x="6718" y="17949"/>
                  </a:lnTo>
                  <a:lnTo>
                    <a:pt x="7085" y="17739"/>
                  </a:lnTo>
                  <a:lnTo>
                    <a:pt x="7400" y="17529"/>
                  </a:lnTo>
                  <a:lnTo>
                    <a:pt x="7715" y="17214"/>
                  </a:lnTo>
                  <a:lnTo>
                    <a:pt x="8030" y="16847"/>
                  </a:lnTo>
                  <a:lnTo>
                    <a:pt x="8240" y="16479"/>
                  </a:lnTo>
                  <a:lnTo>
                    <a:pt x="8450" y="16007"/>
                  </a:lnTo>
                  <a:lnTo>
                    <a:pt x="8607" y="15482"/>
                  </a:lnTo>
                  <a:lnTo>
                    <a:pt x="8712" y="14852"/>
                  </a:lnTo>
                  <a:lnTo>
                    <a:pt x="8764" y="14170"/>
                  </a:lnTo>
                  <a:lnTo>
                    <a:pt x="8712" y="13488"/>
                  </a:lnTo>
                  <a:lnTo>
                    <a:pt x="8607" y="12806"/>
                  </a:lnTo>
                  <a:lnTo>
                    <a:pt x="8450" y="12281"/>
                  </a:lnTo>
                  <a:lnTo>
                    <a:pt x="8240" y="11756"/>
                  </a:lnTo>
                  <a:lnTo>
                    <a:pt x="7925" y="11231"/>
                  </a:lnTo>
                  <a:lnTo>
                    <a:pt x="7557" y="10707"/>
                  </a:lnTo>
                  <a:lnTo>
                    <a:pt x="7138" y="10182"/>
                  </a:lnTo>
                  <a:lnTo>
                    <a:pt x="6613" y="9657"/>
                  </a:lnTo>
                  <a:lnTo>
                    <a:pt x="4356" y="7295"/>
                  </a:lnTo>
                  <a:lnTo>
                    <a:pt x="3569" y="6403"/>
                  </a:lnTo>
                  <a:lnTo>
                    <a:pt x="3254" y="6036"/>
                  </a:lnTo>
                  <a:lnTo>
                    <a:pt x="2992" y="5669"/>
                  </a:lnTo>
                  <a:lnTo>
                    <a:pt x="2834" y="5301"/>
                  </a:lnTo>
                  <a:lnTo>
                    <a:pt x="2677" y="4934"/>
                  </a:lnTo>
                  <a:lnTo>
                    <a:pt x="2624" y="4514"/>
                  </a:lnTo>
                  <a:lnTo>
                    <a:pt x="2624" y="4042"/>
                  </a:lnTo>
                  <a:lnTo>
                    <a:pt x="2624" y="3517"/>
                  </a:lnTo>
                  <a:lnTo>
                    <a:pt x="2677" y="3150"/>
                  </a:lnTo>
                  <a:lnTo>
                    <a:pt x="2834" y="2782"/>
                  </a:lnTo>
                  <a:lnTo>
                    <a:pt x="3044" y="2467"/>
                  </a:lnTo>
                  <a:lnTo>
                    <a:pt x="3202" y="2310"/>
                  </a:lnTo>
                  <a:lnTo>
                    <a:pt x="3411" y="2205"/>
                  </a:lnTo>
                  <a:lnTo>
                    <a:pt x="3621" y="2048"/>
                  </a:lnTo>
                  <a:lnTo>
                    <a:pt x="3884" y="1995"/>
                  </a:lnTo>
                  <a:lnTo>
                    <a:pt x="4146" y="1943"/>
                  </a:lnTo>
                  <a:lnTo>
                    <a:pt x="5038" y="1943"/>
                  </a:lnTo>
                  <a:lnTo>
                    <a:pt x="5406" y="2100"/>
                  </a:lnTo>
                  <a:lnTo>
                    <a:pt x="5773" y="2310"/>
                  </a:lnTo>
                  <a:lnTo>
                    <a:pt x="5983" y="2520"/>
                  </a:lnTo>
                  <a:lnTo>
                    <a:pt x="6140" y="2782"/>
                  </a:lnTo>
                  <a:lnTo>
                    <a:pt x="6245" y="2992"/>
                  </a:lnTo>
                  <a:lnTo>
                    <a:pt x="6350" y="3360"/>
                  </a:lnTo>
                  <a:lnTo>
                    <a:pt x="6403" y="3937"/>
                  </a:lnTo>
                  <a:lnTo>
                    <a:pt x="6455" y="5564"/>
                  </a:lnTo>
                  <a:lnTo>
                    <a:pt x="8397" y="5564"/>
                  </a:lnTo>
                  <a:lnTo>
                    <a:pt x="8397" y="3937"/>
                  </a:lnTo>
                  <a:lnTo>
                    <a:pt x="8345" y="2835"/>
                  </a:lnTo>
                  <a:lnTo>
                    <a:pt x="8292" y="2467"/>
                  </a:lnTo>
                  <a:lnTo>
                    <a:pt x="8187" y="2100"/>
                  </a:lnTo>
                  <a:lnTo>
                    <a:pt x="8030" y="1785"/>
                  </a:lnTo>
                  <a:lnTo>
                    <a:pt x="7872" y="1470"/>
                  </a:lnTo>
                  <a:lnTo>
                    <a:pt x="7557" y="1050"/>
                  </a:lnTo>
                  <a:lnTo>
                    <a:pt x="7138"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90" name="Google Shape;190;p5"/>
            <p:cNvSpPr/>
            <p:nvPr/>
          </p:nvSpPr>
          <p:spPr>
            <a:xfrm>
              <a:off x="921776" y="3164358"/>
              <a:ext cx="58437" cy="107129"/>
            </a:xfrm>
            <a:custGeom>
              <a:avLst/>
              <a:gdLst/>
              <a:ahLst/>
              <a:cxnLst/>
              <a:rect l="l" t="t" r="r" b="b"/>
              <a:pathLst>
                <a:path w="7190" h="13173" extrusionOk="0">
                  <a:moveTo>
                    <a:pt x="3989" y="1575"/>
                  </a:moveTo>
                  <a:lnTo>
                    <a:pt x="4199" y="1627"/>
                  </a:lnTo>
                  <a:lnTo>
                    <a:pt x="4409" y="1732"/>
                  </a:lnTo>
                  <a:lnTo>
                    <a:pt x="4566" y="1837"/>
                  </a:lnTo>
                  <a:lnTo>
                    <a:pt x="4881" y="2099"/>
                  </a:lnTo>
                  <a:lnTo>
                    <a:pt x="5038" y="2414"/>
                  </a:lnTo>
                  <a:lnTo>
                    <a:pt x="5143" y="2782"/>
                  </a:lnTo>
                  <a:lnTo>
                    <a:pt x="5248" y="3149"/>
                  </a:lnTo>
                  <a:lnTo>
                    <a:pt x="5248" y="3779"/>
                  </a:lnTo>
                  <a:lnTo>
                    <a:pt x="5248" y="5353"/>
                  </a:lnTo>
                  <a:lnTo>
                    <a:pt x="2047" y="5353"/>
                  </a:lnTo>
                  <a:lnTo>
                    <a:pt x="2099" y="3464"/>
                  </a:lnTo>
                  <a:lnTo>
                    <a:pt x="2152" y="2992"/>
                  </a:lnTo>
                  <a:lnTo>
                    <a:pt x="2204" y="2624"/>
                  </a:lnTo>
                  <a:lnTo>
                    <a:pt x="2362" y="2309"/>
                  </a:lnTo>
                  <a:lnTo>
                    <a:pt x="2467" y="2099"/>
                  </a:lnTo>
                  <a:lnTo>
                    <a:pt x="2624" y="1942"/>
                  </a:lnTo>
                  <a:lnTo>
                    <a:pt x="2782" y="1785"/>
                  </a:lnTo>
                  <a:lnTo>
                    <a:pt x="3044" y="1680"/>
                  </a:lnTo>
                  <a:lnTo>
                    <a:pt x="3359" y="1575"/>
                  </a:lnTo>
                  <a:close/>
                  <a:moveTo>
                    <a:pt x="3516" y="0"/>
                  </a:moveTo>
                  <a:lnTo>
                    <a:pt x="2939" y="53"/>
                  </a:lnTo>
                  <a:lnTo>
                    <a:pt x="2414" y="158"/>
                  </a:lnTo>
                  <a:lnTo>
                    <a:pt x="1994" y="263"/>
                  </a:lnTo>
                  <a:lnTo>
                    <a:pt x="1575" y="473"/>
                  </a:lnTo>
                  <a:lnTo>
                    <a:pt x="1260" y="683"/>
                  </a:lnTo>
                  <a:lnTo>
                    <a:pt x="945"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473" y="11546"/>
                  </a:lnTo>
                  <a:lnTo>
                    <a:pt x="683" y="11808"/>
                  </a:lnTo>
                  <a:lnTo>
                    <a:pt x="840" y="12070"/>
                  </a:lnTo>
                  <a:lnTo>
                    <a:pt x="1050" y="12280"/>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3"/>
                  </a:lnTo>
                  <a:lnTo>
                    <a:pt x="4566" y="11336"/>
                  </a:lnTo>
                  <a:lnTo>
                    <a:pt x="4409" y="11388"/>
                  </a:lnTo>
                  <a:lnTo>
                    <a:pt x="4199" y="11493"/>
                  </a:lnTo>
                  <a:lnTo>
                    <a:pt x="3674" y="11546"/>
                  </a:lnTo>
                  <a:lnTo>
                    <a:pt x="3464" y="11493"/>
                  </a:lnTo>
                  <a:lnTo>
                    <a:pt x="3202" y="11493"/>
                  </a:lnTo>
                  <a:lnTo>
                    <a:pt x="2834" y="11336"/>
                  </a:lnTo>
                  <a:lnTo>
                    <a:pt x="2572" y="11073"/>
                  </a:lnTo>
                  <a:lnTo>
                    <a:pt x="2362" y="10811"/>
                  </a:lnTo>
                  <a:lnTo>
                    <a:pt x="2257" y="10496"/>
                  </a:lnTo>
                  <a:lnTo>
                    <a:pt x="2152" y="10234"/>
                  </a:lnTo>
                  <a:lnTo>
                    <a:pt x="2099" y="9709"/>
                  </a:lnTo>
                  <a:lnTo>
                    <a:pt x="2047" y="8554"/>
                  </a:lnTo>
                  <a:lnTo>
                    <a:pt x="2047" y="6980"/>
                  </a:lnTo>
                  <a:lnTo>
                    <a:pt x="7190" y="6980"/>
                  </a:lnTo>
                  <a:lnTo>
                    <a:pt x="7137" y="3936"/>
                  </a:lnTo>
                  <a:lnTo>
                    <a:pt x="7137"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91" name="Google Shape;191;p5"/>
            <p:cNvSpPr/>
            <p:nvPr/>
          </p:nvSpPr>
          <p:spPr>
            <a:xfrm>
              <a:off x="996419" y="3164358"/>
              <a:ext cx="43937" cy="104999"/>
            </a:xfrm>
            <a:custGeom>
              <a:avLst/>
              <a:gdLst/>
              <a:ahLst/>
              <a:cxnLst/>
              <a:rect l="l" t="t" r="r" b="b"/>
              <a:pathLst>
                <a:path w="5406" h="12911" extrusionOk="0">
                  <a:moveTo>
                    <a:pt x="5038" y="0"/>
                  </a:moveTo>
                  <a:lnTo>
                    <a:pt x="4671" y="53"/>
                  </a:lnTo>
                  <a:lnTo>
                    <a:pt x="4303" y="105"/>
                  </a:lnTo>
                  <a:lnTo>
                    <a:pt x="4041" y="210"/>
                  </a:lnTo>
                  <a:lnTo>
                    <a:pt x="3726" y="368"/>
                  </a:lnTo>
                  <a:lnTo>
                    <a:pt x="3464" y="525"/>
                  </a:lnTo>
                  <a:lnTo>
                    <a:pt x="3044" y="892"/>
                  </a:lnTo>
                  <a:lnTo>
                    <a:pt x="2677" y="1312"/>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1"/>
                  </a:lnTo>
                  <a:lnTo>
                    <a:pt x="2677" y="3149"/>
                  </a:lnTo>
                  <a:lnTo>
                    <a:pt x="2939" y="2834"/>
                  </a:lnTo>
                  <a:lnTo>
                    <a:pt x="3254" y="2572"/>
                  </a:lnTo>
                  <a:lnTo>
                    <a:pt x="3621" y="2362"/>
                  </a:lnTo>
                  <a:lnTo>
                    <a:pt x="3936" y="2257"/>
                  </a:lnTo>
                  <a:lnTo>
                    <a:pt x="4303" y="2204"/>
                  </a:lnTo>
                  <a:lnTo>
                    <a:pt x="4671" y="2152"/>
                  </a:lnTo>
                  <a:lnTo>
                    <a:pt x="5406" y="2152"/>
                  </a:lnTo>
                  <a:lnTo>
                    <a:pt x="5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92" name="Google Shape;192;p5"/>
            <p:cNvSpPr/>
            <p:nvPr/>
          </p:nvSpPr>
          <p:spPr>
            <a:xfrm>
              <a:off x="1047598" y="3166066"/>
              <a:ext cx="64419" cy="103291"/>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93" name="Google Shape;193;p5"/>
            <p:cNvSpPr/>
            <p:nvPr/>
          </p:nvSpPr>
          <p:spPr>
            <a:xfrm>
              <a:off x="1121387"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94" name="Google Shape;194;p5"/>
            <p:cNvSpPr/>
            <p:nvPr/>
          </p:nvSpPr>
          <p:spPr>
            <a:xfrm>
              <a:off x="1154231" y="3164358"/>
              <a:ext cx="58445" cy="107129"/>
            </a:xfrm>
            <a:custGeom>
              <a:avLst/>
              <a:gdLst/>
              <a:ahLst/>
              <a:cxnLst/>
              <a:rect l="l" t="t" r="r" b="b"/>
              <a:pathLst>
                <a:path w="7191" h="13173" extrusionOk="0">
                  <a:moveTo>
                    <a:pt x="3097" y="0"/>
                  </a:moveTo>
                  <a:lnTo>
                    <a:pt x="2520"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0"/>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0"/>
                  </a:lnTo>
                  <a:lnTo>
                    <a:pt x="6298" y="12175"/>
                  </a:lnTo>
                  <a:lnTo>
                    <a:pt x="6560" y="11861"/>
                  </a:lnTo>
                  <a:lnTo>
                    <a:pt x="6718" y="11546"/>
                  </a:lnTo>
                  <a:lnTo>
                    <a:pt x="6875" y="11178"/>
                  </a:lnTo>
                  <a:lnTo>
                    <a:pt x="6980" y="10759"/>
                  </a:lnTo>
                  <a:lnTo>
                    <a:pt x="7138" y="9971"/>
                  </a:lnTo>
                  <a:lnTo>
                    <a:pt x="7190" y="9079"/>
                  </a:lnTo>
                  <a:lnTo>
                    <a:pt x="7190" y="8187"/>
                  </a:lnTo>
                  <a:lnTo>
                    <a:pt x="5248" y="8187"/>
                  </a:lnTo>
                  <a:lnTo>
                    <a:pt x="5248" y="8974"/>
                  </a:lnTo>
                  <a:lnTo>
                    <a:pt x="5248" y="9604"/>
                  </a:lnTo>
                  <a:lnTo>
                    <a:pt x="5143" y="10181"/>
                  </a:lnTo>
                  <a:lnTo>
                    <a:pt x="5039" y="10654"/>
                  </a:lnTo>
                  <a:lnTo>
                    <a:pt x="4829"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4"/>
                  </a:lnTo>
                  <a:lnTo>
                    <a:pt x="5091" y="2362"/>
                  </a:lnTo>
                  <a:lnTo>
                    <a:pt x="5196" y="2834"/>
                  </a:lnTo>
                  <a:lnTo>
                    <a:pt x="5248" y="3411"/>
                  </a:lnTo>
                  <a:lnTo>
                    <a:pt x="5248" y="4828"/>
                  </a:lnTo>
                  <a:lnTo>
                    <a:pt x="7190" y="4828"/>
                  </a:lnTo>
                  <a:lnTo>
                    <a:pt x="7190" y="3884"/>
                  </a:lnTo>
                  <a:lnTo>
                    <a:pt x="7138" y="2992"/>
                  </a:lnTo>
                  <a:lnTo>
                    <a:pt x="7033" y="2204"/>
                  </a:lnTo>
                  <a:lnTo>
                    <a:pt x="6928" y="1837"/>
                  </a:lnTo>
                  <a:lnTo>
                    <a:pt x="6770" y="1470"/>
                  </a:lnTo>
                  <a:lnTo>
                    <a:pt x="6560" y="1155"/>
                  </a:lnTo>
                  <a:lnTo>
                    <a:pt x="6351"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95" name="Google Shape;195;p5"/>
            <p:cNvSpPr/>
            <p:nvPr/>
          </p:nvSpPr>
          <p:spPr>
            <a:xfrm>
              <a:off x="1227167" y="3164358"/>
              <a:ext cx="58445" cy="107129"/>
            </a:xfrm>
            <a:custGeom>
              <a:avLst/>
              <a:gdLst/>
              <a:ahLst/>
              <a:cxnLst/>
              <a:rect l="l" t="t" r="r" b="b"/>
              <a:pathLst>
                <a:path w="7191" h="13173" extrusionOk="0">
                  <a:moveTo>
                    <a:pt x="3936" y="1575"/>
                  </a:moveTo>
                  <a:lnTo>
                    <a:pt x="4199" y="1627"/>
                  </a:lnTo>
                  <a:lnTo>
                    <a:pt x="4409" y="1732"/>
                  </a:lnTo>
                  <a:lnTo>
                    <a:pt x="4566" y="1837"/>
                  </a:lnTo>
                  <a:lnTo>
                    <a:pt x="4829" y="2099"/>
                  </a:lnTo>
                  <a:lnTo>
                    <a:pt x="5039" y="2414"/>
                  </a:lnTo>
                  <a:lnTo>
                    <a:pt x="5143" y="2782"/>
                  </a:lnTo>
                  <a:lnTo>
                    <a:pt x="5196" y="3149"/>
                  </a:lnTo>
                  <a:lnTo>
                    <a:pt x="5248" y="3779"/>
                  </a:lnTo>
                  <a:lnTo>
                    <a:pt x="5248" y="5353"/>
                  </a:lnTo>
                  <a:lnTo>
                    <a:pt x="2047" y="5353"/>
                  </a:lnTo>
                  <a:lnTo>
                    <a:pt x="2100" y="3464"/>
                  </a:lnTo>
                  <a:lnTo>
                    <a:pt x="2100" y="2992"/>
                  </a:lnTo>
                  <a:lnTo>
                    <a:pt x="2205" y="2624"/>
                  </a:lnTo>
                  <a:lnTo>
                    <a:pt x="2362" y="2309"/>
                  </a:lnTo>
                  <a:lnTo>
                    <a:pt x="2467" y="2099"/>
                  </a:lnTo>
                  <a:lnTo>
                    <a:pt x="2624" y="1942"/>
                  </a:lnTo>
                  <a:lnTo>
                    <a:pt x="2782" y="1785"/>
                  </a:lnTo>
                  <a:lnTo>
                    <a:pt x="3044" y="1680"/>
                  </a:lnTo>
                  <a:lnTo>
                    <a:pt x="3307" y="1575"/>
                  </a:lnTo>
                  <a:close/>
                  <a:moveTo>
                    <a:pt x="3517" y="0"/>
                  </a:moveTo>
                  <a:lnTo>
                    <a:pt x="2939" y="53"/>
                  </a:lnTo>
                  <a:lnTo>
                    <a:pt x="2415" y="158"/>
                  </a:lnTo>
                  <a:lnTo>
                    <a:pt x="1942" y="263"/>
                  </a:lnTo>
                  <a:lnTo>
                    <a:pt x="1575" y="473"/>
                  </a:lnTo>
                  <a:lnTo>
                    <a:pt x="1260" y="683"/>
                  </a:lnTo>
                  <a:lnTo>
                    <a:pt x="945" y="945"/>
                  </a:lnTo>
                  <a:lnTo>
                    <a:pt x="735" y="1260"/>
                  </a:lnTo>
                  <a:lnTo>
                    <a:pt x="525" y="1627"/>
                  </a:lnTo>
                  <a:lnTo>
                    <a:pt x="368" y="1994"/>
                  </a:lnTo>
                  <a:lnTo>
                    <a:pt x="263" y="2362"/>
                  </a:lnTo>
                  <a:lnTo>
                    <a:pt x="105" y="3254"/>
                  </a:lnTo>
                  <a:lnTo>
                    <a:pt x="0" y="4199"/>
                  </a:lnTo>
                  <a:lnTo>
                    <a:pt x="0" y="5248"/>
                  </a:lnTo>
                  <a:lnTo>
                    <a:pt x="0" y="8240"/>
                  </a:lnTo>
                  <a:lnTo>
                    <a:pt x="105" y="9919"/>
                  </a:lnTo>
                  <a:lnTo>
                    <a:pt x="105" y="10391"/>
                  </a:lnTo>
                  <a:lnTo>
                    <a:pt x="210" y="10706"/>
                  </a:lnTo>
                  <a:lnTo>
                    <a:pt x="315" y="11178"/>
                  </a:lnTo>
                  <a:lnTo>
                    <a:pt x="473" y="11546"/>
                  </a:lnTo>
                  <a:lnTo>
                    <a:pt x="630" y="11808"/>
                  </a:lnTo>
                  <a:lnTo>
                    <a:pt x="840" y="12070"/>
                  </a:lnTo>
                  <a:lnTo>
                    <a:pt x="1050" y="12280"/>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3"/>
                  </a:lnTo>
                  <a:lnTo>
                    <a:pt x="4566" y="11336"/>
                  </a:lnTo>
                  <a:lnTo>
                    <a:pt x="4356" y="11388"/>
                  </a:lnTo>
                  <a:lnTo>
                    <a:pt x="4199" y="11493"/>
                  </a:lnTo>
                  <a:lnTo>
                    <a:pt x="3674" y="11546"/>
                  </a:lnTo>
                  <a:lnTo>
                    <a:pt x="3412" y="11493"/>
                  </a:lnTo>
                  <a:lnTo>
                    <a:pt x="3202" y="11493"/>
                  </a:lnTo>
                  <a:lnTo>
                    <a:pt x="2834"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5" y="1522"/>
                  </a:lnTo>
                  <a:lnTo>
                    <a:pt x="6455" y="1207"/>
                  </a:lnTo>
                  <a:lnTo>
                    <a:pt x="6246"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96" name="Google Shape;196;p5"/>
            <p:cNvSpPr/>
            <p:nvPr/>
          </p:nvSpPr>
          <p:spPr>
            <a:xfrm>
              <a:off x="1349152" y="3164358"/>
              <a:ext cx="59298" cy="104999"/>
            </a:xfrm>
            <a:custGeom>
              <a:avLst/>
              <a:gdLst/>
              <a:ahLst/>
              <a:cxnLst/>
              <a:rect l="l" t="t" r="r" b="b"/>
              <a:pathLst>
                <a:path w="7296" h="12911" extrusionOk="0">
                  <a:moveTo>
                    <a:pt x="4671" y="0"/>
                  </a:moveTo>
                  <a:lnTo>
                    <a:pt x="4094" y="53"/>
                  </a:lnTo>
                  <a:lnTo>
                    <a:pt x="3622" y="158"/>
                  </a:lnTo>
                  <a:lnTo>
                    <a:pt x="3202" y="315"/>
                  </a:lnTo>
                  <a:lnTo>
                    <a:pt x="2834" y="525"/>
                  </a:lnTo>
                  <a:lnTo>
                    <a:pt x="2572" y="735"/>
                  </a:lnTo>
                  <a:lnTo>
                    <a:pt x="2310" y="997"/>
                  </a:lnTo>
                  <a:lnTo>
                    <a:pt x="1942" y="1417"/>
                  </a:lnTo>
                  <a:lnTo>
                    <a:pt x="1942" y="210"/>
                  </a:lnTo>
                  <a:lnTo>
                    <a:pt x="1" y="210"/>
                  </a:lnTo>
                  <a:lnTo>
                    <a:pt x="1" y="12910"/>
                  </a:lnTo>
                  <a:lnTo>
                    <a:pt x="2047" y="12910"/>
                  </a:lnTo>
                  <a:lnTo>
                    <a:pt x="2047" y="4723"/>
                  </a:lnTo>
                  <a:lnTo>
                    <a:pt x="2047" y="3621"/>
                  </a:lnTo>
                  <a:lnTo>
                    <a:pt x="2152" y="3097"/>
                  </a:lnTo>
                  <a:lnTo>
                    <a:pt x="2257" y="2624"/>
                  </a:lnTo>
                  <a:lnTo>
                    <a:pt x="2467" y="2204"/>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099"/>
                  </a:lnTo>
                  <a:lnTo>
                    <a:pt x="5039" y="2414"/>
                  </a:lnTo>
                  <a:lnTo>
                    <a:pt x="5144" y="2887"/>
                  </a:lnTo>
                  <a:lnTo>
                    <a:pt x="5196" y="3411"/>
                  </a:lnTo>
                  <a:lnTo>
                    <a:pt x="5249" y="4618"/>
                  </a:lnTo>
                  <a:lnTo>
                    <a:pt x="5249" y="12910"/>
                  </a:lnTo>
                  <a:lnTo>
                    <a:pt x="7295" y="12910"/>
                  </a:lnTo>
                  <a:lnTo>
                    <a:pt x="7295" y="3989"/>
                  </a:lnTo>
                  <a:lnTo>
                    <a:pt x="7295" y="3306"/>
                  </a:lnTo>
                  <a:lnTo>
                    <a:pt x="7243" y="2624"/>
                  </a:lnTo>
                  <a:lnTo>
                    <a:pt x="7138" y="1942"/>
                  </a:lnTo>
                  <a:lnTo>
                    <a:pt x="7085" y="1627"/>
                  </a:lnTo>
                  <a:lnTo>
                    <a:pt x="6980" y="1312"/>
                  </a:lnTo>
                  <a:lnTo>
                    <a:pt x="6823" y="1050"/>
                  </a:lnTo>
                  <a:lnTo>
                    <a:pt x="6665" y="787"/>
                  </a:lnTo>
                  <a:lnTo>
                    <a:pt x="6456" y="578"/>
                  </a:lnTo>
                  <a:lnTo>
                    <a:pt x="6193" y="368"/>
                  </a:lnTo>
                  <a:lnTo>
                    <a:pt x="5878" y="210"/>
                  </a:lnTo>
                  <a:lnTo>
                    <a:pt x="5511" y="105"/>
                  </a:lnTo>
                  <a:lnTo>
                    <a:pt x="5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97" name="Google Shape;197;p5"/>
            <p:cNvSpPr/>
            <p:nvPr/>
          </p:nvSpPr>
          <p:spPr>
            <a:xfrm>
              <a:off x="1426778" y="3166066"/>
              <a:ext cx="58867" cy="105422"/>
            </a:xfrm>
            <a:custGeom>
              <a:avLst/>
              <a:gdLst/>
              <a:ahLst/>
              <a:cxnLst/>
              <a:rect l="l" t="t" r="r" b="b"/>
              <a:pathLst>
                <a:path w="7243" h="12963" extrusionOk="0">
                  <a:moveTo>
                    <a:pt x="1" y="0"/>
                  </a:moveTo>
                  <a:lnTo>
                    <a:pt x="1" y="8030"/>
                  </a:lnTo>
                  <a:lnTo>
                    <a:pt x="1" y="9446"/>
                  </a:lnTo>
                  <a:lnTo>
                    <a:pt x="53" y="10496"/>
                  </a:lnTo>
                  <a:lnTo>
                    <a:pt x="158" y="10916"/>
                  </a:lnTo>
                  <a:lnTo>
                    <a:pt x="263" y="11283"/>
                  </a:lnTo>
                  <a:lnTo>
                    <a:pt x="368" y="11651"/>
                  </a:lnTo>
                  <a:lnTo>
                    <a:pt x="578" y="11965"/>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5"/>
                  </a:lnTo>
                  <a:lnTo>
                    <a:pt x="5301" y="11546"/>
                  </a:lnTo>
                  <a:lnTo>
                    <a:pt x="5301" y="12700"/>
                  </a:lnTo>
                  <a:lnTo>
                    <a:pt x="7243" y="12700"/>
                  </a:lnTo>
                  <a:lnTo>
                    <a:pt x="7243" y="0"/>
                  </a:lnTo>
                  <a:lnTo>
                    <a:pt x="5249" y="0"/>
                  </a:lnTo>
                  <a:lnTo>
                    <a:pt x="5249" y="8344"/>
                  </a:lnTo>
                  <a:lnTo>
                    <a:pt x="5249" y="9341"/>
                  </a:lnTo>
                  <a:lnTo>
                    <a:pt x="5196" y="9866"/>
                  </a:lnTo>
                  <a:lnTo>
                    <a:pt x="5039" y="10339"/>
                  </a:lnTo>
                  <a:lnTo>
                    <a:pt x="4829" y="10811"/>
                  </a:lnTo>
                  <a:lnTo>
                    <a:pt x="4671" y="10968"/>
                  </a:lnTo>
                  <a:lnTo>
                    <a:pt x="4514" y="11126"/>
                  </a:lnTo>
                  <a:lnTo>
                    <a:pt x="4304" y="11231"/>
                  </a:lnTo>
                  <a:lnTo>
                    <a:pt x="4094" y="11336"/>
                  </a:lnTo>
                  <a:lnTo>
                    <a:pt x="3832" y="11388"/>
                  </a:lnTo>
                  <a:lnTo>
                    <a:pt x="3517" y="11441"/>
                  </a:lnTo>
                  <a:lnTo>
                    <a:pt x="3255" y="11388"/>
                  </a:lnTo>
                  <a:lnTo>
                    <a:pt x="3045" y="11336"/>
                  </a:lnTo>
                  <a:lnTo>
                    <a:pt x="2835" y="11283"/>
                  </a:lnTo>
                  <a:lnTo>
                    <a:pt x="2677" y="11178"/>
                  </a:lnTo>
                  <a:lnTo>
                    <a:pt x="2415" y="10968"/>
                  </a:lnTo>
                  <a:lnTo>
                    <a:pt x="2257" y="10706"/>
                  </a:lnTo>
                  <a:lnTo>
                    <a:pt x="2152" y="10391"/>
                  </a:lnTo>
                  <a:lnTo>
                    <a:pt x="2048" y="10076"/>
                  </a:lnTo>
                  <a:lnTo>
                    <a:pt x="2048" y="9551"/>
                  </a:lnTo>
                  <a:lnTo>
                    <a:pt x="1995" y="8344"/>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98" name="Google Shape;198;p5"/>
            <p:cNvSpPr/>
            <p:nvPr/>
          </p:nvSpPr>
          <p:spPr>
            <a:xfrm>
              <a:off x="1503981" y="3164358"/>
              <a:ext cx="102374" cy="104999"/>
            </a:xfrm>
            <a:custGeom>
              <a:avLst/>
              <a:gdLst/>
              <a:ahLst/>
              <a:cxnLst/>
              <a:rect l="l" t="t" r="r" b="b"/>
              <a:pathLst>
                <a:path w="12596" h="12911" extrusionOk="0">
                  <a:moveTo>
                    <a:pt x="4619" y="0"/>
                  </a:moveTo>
                  <a:lnTo>
                    <a:pt x="4094" y="53"/>
                  </a:lnTo>
                  <a:lnTo>
                    <a:pt x="3569" y="158"/>
                  </a:lnTo>
                  <a:lnTo>
                    <a:pt x="3202" y="315"/>
                  </a:lnTo>
                  <a:lnTo>
                    <a:pt x="2834" y="578"/>
                  </a:lnTo>
                  <a:lnTo>
                    <a:pt x="2520" y="787"/>
                  </a:lnTo>
                  <a:lnTo>
                    <a:pt x="2257" y="1050"/>
                  </a:lnTo>
                  <a:lnTo>
                    <a:pt x="1890" y="1470"/>
                  </a:lnTo>
                  <a:lnTo>
                    <a:pt x="1890" y="210"/>
                  </a:lnTo>
                  <a:lnTo>
                    <a:pt x="1" y="210"/>
                  </a:lnTo>
                  <a:lnTo>
                    <a:pt x="1" y="12910"/>
                  </a:lnTo>
                  <a:lnTo>
                    <a:pt x="2047" y="12910"/>
                  </a:lnTo>
                  <a:lnTo>
                    <a:pt x="2047" y="4618"/>
                  </a:lnTo>
                  <a:lnTo>
                    <a:pt x="2047" y="3516"/>
                  </a:lnTo>
                  <a:lnTo>
                    <a:pt x="2100" y="3044"/>
                  </a:lnTo>
                  <a:lnTo>
                    <a:pt x="2257" y="2572"/>
                  </a:lnTo>
                  <a:lnTo>
                    <a:pt x="2415" y="2152"/>
                  </a:lnTo>
                  <a:lnTo>
                    <a:pt x="2572" y="1994"/>
                  </a:lnTo>
                  <a:lnTo>
                    <a:pt x="2730" y="1837"/>
                  </a:lnTo>
                  <a:lnTo>
                    <a:pt x="2939" y="1732"/>
                  </a:lnTo>
                  <a:lnTo>
                    <a:pt x="3149" y="1627"/>
                  </a:lnTo>
                  <a:lnTo>
                    <a:pt x="3412" y="1575"/>
                  </a:lnTo>
                  <a:lnTo>
                    <a:pt x="3989" y="1575"/>
                  </a:lnTo>
                  <a:lnTo>
                    <a:pt x="4199" y="1627"/>
                  </a:lnTo>
                  <a:lnTo>
                    <a:pt x="4409" y="1680"/>
                  </a:lnTo>
                  <a:lnTo>
                    <a:pt x="4619" y="1785"/>
                  </a:lnTo>
                  <a:lnTo>
                    <a:pt x="4776" y="1942"/>
                  </a:lnTo>
                  <a:lnTo>
                    <a:pt x="4881" y="2099"/>
                  </a:lnTo>
                  <a:lnTo>
                    <a:pt x="5091" y="2467"/>
                  </a:lnTo>
                  <a:lnTo>
                    <a:pt x="5196" y="2887"/>
                  </a:lnTo>
                  <a:lnTo>
                    <a:pt x="5249" y="3411"/>
                  </a:lnTo>
                  <a:lnTo>
                    <a:pt x="5249" y="4618"/>
                  </a:lnTo>
                  <a:lnTo>
                    <a:pt x="5249" y="12910"/>
                  </a:lnTo>
                  <a:lnTo>
                    <a:pt x="7295" y="12910"/>
                  </a:lnTo>
                  <a:lnTo>
                    <a:pt x="7295" y="4618"/>
                  </a:lnTo>
                  <a:lnTo>
                    <a:pt x="7348" y="3569"/>
                  </a:lnTo>
                  <a:lnTo>
                    <a:pt x="7400" y="3044"/>
                  </a:lnTo>
                  <a:lnTo>
                    <a:pt x="7505" y="2572"/>
                  </a:lnTo>
                  <a:lnTo>
                    <a:pt x="7715" y="2152"/>
                  </a:lnTo>
                  <a:lnTo>
                    <a:pt x="7872" y="1994"/>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8"/>
                  </a:lnTo>
                  <a:lnTo>
                    <a:pt x="10549" y="12910"/>
                  </a:lnTo>
                  <a:lnTo>
                    <a:pt x="12596" y="12910"/>
                  </a:lnTo>
                  <a:lnTo>
                    <a:pt x="12596" y="4618"/>
                  </a:lnTo>
                  <a:lnTo>
                    <a:pt x="12596" y="3306"/>
                  </a:lnTo>
                  <a:lnTo>
                    <a:pt x="12543" y="2729"/>
                  </a:lnTo>
                  <a:lnTo>
                    <a:pt x="12491" y="2257"/>
                  </a:lnTo>
                  <a:lnTo>
                    <a:pt x="12386" y="1837"/>
                  </a:lnTo>
                  <a:lnTo>
                    <a:pt x="12228" y="1470"/>
                  </a:lnTo>
                  <a:lnTo>
                    <a:pt x="12018" y="1102"/>
                  </a:lnTo>
                  <a:lnTo>
                    <a:pt x="11756" y="787"/>
                  </a:lnTo>
                  <a:lnTo>
                    <a:pt x="11441" y="525"/>
                  </a:lnTo>
                  <a:lnTo>
                    <a:pt x="11126" y="315"/>
                  </a:lnTo>
                  <a:lnTo>
                    <a:pt x="10811" y="210"/>
                  </a:lnTo>
                  <a:lnTo>
                    <a:pt x="10549" y="105"/>
                  </a:lnTo>
                  <a:lnTo>
                    <a:pt x="10077" y="0"/>
                  </a:lnTo>
                  <a:lnTo>
                    <a:pt x="9762" y="0"/>
                  </a:lnTo>
                  <a:lnTo>
                    <a:pt x="9237" y="53"/>
                  </a:lnTo>
                  <a:lnTo>
                    <a:pt x="8765" y="158"/>
                  </a:lnTo>
                  <a:lnTo>
                    <a:pt x="8345" y="315"/>
                  </a:lnTo>
                  <a:lnTo>
                    <a:pt x="8030" y="525"/>
                  </a:lnTo>
                  <a:lnTo>
                    <a:pt x="7715" y="787"/>
                  </a:lnTo>
                  <a:lnTo>
                    <a:pt x="7505" y="1050"/>
                  </a:lnTo>
                  <a:lnTo>
                    <a:pt x="7138" y="1470"/>
                  </a:lnTo>
                  <a:lnTo>
                    <a:pt x="6823" y="1050"/>
                  </a:lnTo>
                  <a:lnTo>
                    <a:pt x="6613" y="787"/>
                  </a:lnTo>
                  <a:lnTo>
                    <a:pt x="6403" y="578"/>
                  </a:lnTo>
                  <a:lnTo>
                    <a:pt x="6036" y="315"/>
                  </a:lnTo>
                  <a:lnTo>
                    <a:pt x="5668" y="158"/>
                  </a:lnTo>
                  <a:lnTo>
                    <a:pt x="519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99" name="Google Shape;199;p5"/>
            <p:cNvSpPr/>
            <p:nvPr/>
          </p:nvSpPr>
          <p:spPr>
            <a:xfrm>
              <a:off x="1622553" y="3130641"/>
              <a:ext cx="58445" cy="140847"/>
            </a:xfrm>
            <a:custGeom>
              <a:avLst/>
              <a:gdLst/>
              <a:ahLst/>
              <a:cxnLst/>
              <a:rect l="l" t="t" r="r" b="b"/>
              <a:pathLst>
                <a:path w="7191" h="17319" extrusionOk="0">
                  <a:moveTo>
                    <a:pt x="3832" y="0"/>
                  </a:moveTo>
                  <a:lnTo>
                    <a:pt x="2520" y="2782"/>
                  </a:lnTo>
                  <a:lnTo>
                    <a:pt x="4147" y="2782"/>
                  </a:lnTo>
                  <a:lnTo>
                    <a:pt x="6613" y="0"/>
                  </a:lnTo>
                  <a:close/>
                  <a:moveTo>
                    <a:pt x="3989" y="5721"/>
                  </a:moveTo>
                  <a:lnTo>
                    <a:pt x="4199" y="5773"/>
                  </a:lnTo>
                  <a:lnTo>
                    <a:pt x="4409" y="5878"/>
                  </a:lnTo>
                  <a:lnTo>
                    <a:pt x="4567" y="5983"/>
                  </a:lnTo>
                  <a:lnTo>
                    <a:pt x="4881" y="6245"/>
                  </a:lnTo>
                  <a:lnTo>
                    <a:pt x="5039" y="6560"/>
                  </a:lnTo>
                  <a:lnTo>
                    <a:pt x="5196" y="6928"/>
                  </a:lnTo>
                  <a:lnTo>
                    <a:pt x="5249" y="7295"/>
                  </a:lnTo>
                  <a:lnTo>
                    <a:pt x="5301" y="7925"/>
                  </a:lnTo>
                  <a:lnTo>
                    <a:pt x="5301" y="9499"/>
                  </a:lnTo>
                  <a:lnTo>
                    <a:pt x="2100" y="9499"/>
                  </a:lnTo>
                  <a:lnTo>
                    <a:pt x="2100" y="7610"/>
                  </a:lnTo>
                  <a:lnTo>
                    <a:pt x="2152" y="7138"/>
                  </a:lnTo>
                  <a:lnTo>
                    <a:pt x="2205" y="6770"/>
                  </a:lnTo>
                  <a:lnTo>
                    <a:pt x="2362" y="6455"/>
                  </a:lnTo>
                  <a:lnTo>
                    <a:pt x="2467" y="6245"/>
                  </a:lnTo>
                  <a:lnTo>
                    <a:pt x="2625" y="6088"/>
                  </a:lnTo>
                  <a:lnTo>
                    <a:pt x="2835" y="5931"/>
                  </a:lnTo>
                  <a:lnTo>
                    <a:pt x="3045" y="5826"/>
                  </a:lnTo>
                  <a:lnTo>
                    <a:pt x="3360" y="5721"/>
                  </a:lnTo>
                  <a:close/>
                  <a:moveTo>
                    <a:pt x="3517" y="4146"/>
                  </a:moveTo>
                  <a:lnTo>
                    <a:pt x="2940" y="4199"/>
                  </a:lnTo>
                  <a:lnTo>
                    <a:pt x="2415" y="4304"/>
                  </a:lnTo>
                  <a:lnTo>
                    <a:pt x="1995" y="4409"/>
                  </a:lnTo>
                  <a:lnTo>
                    <a:pt x="1575" y="4619"/>
                  </a:lnTo>
                  <a:lnTo>
                    <a:pt x="1260" y="4829"/>
                  </a:lnTo>
                  <a:lnTo>
                    <a:pt x="998" y="5091"/>
                  </a:lnTo>
                  <a:lnTo>
                    <a:pt x="736" y="5406"/>
                  </a:lnTo>
                  <a:lnTo>
                    <a:pt x="526" y="5773"/>
                  </a:lnTo>
                  <a:lnTo>
                    <a:pt x="368" y="6140"/>
                  </a:lnTo>
                  <a:lnTo>
                    <a:pt x="263" y="6508"/>
                  </a:lnTo>
                  <a:lnTo>
                    <a:pt x="106" y="7400"/>
                  </a:lnTo>
                  <a:lnTo>
                    <a:pt x="53" y="8345"/>
                  </a:lnTo>
                  <a:lnTo>
                    <a:pt x="1" y="9394"/>
                  </a:lnTo>
                  <a:lnTo>
                    <a:pt x="53" y="12386"/>
                  </a:lnTo>
                  <a:lnTo>
                    <a:pt x="106" y="14065"/>
                  </a:lnTo>
                  <a:lnTo>
                    <a:pt x="158" y="14537"/>
                  </a:lnTo>
                  <a:lnTo>
                    <a:pt x="211" y="14852"/>
                  </a:lnTo>
                  <a:lnTo>
                    <a:pt x="368" y="15324"/>
                  </a:lnTo>
                  <a:lnTo>
                    <a:pt x="526" y="15692"/>
                  </a:lnTo>
                  <a:lnTo>
                    <a:pt x="683" y="15954"/>
                  </a:lnTo>
                  <a:lnTo>
                    <a:pt x="841" y="16216"/>
                  </a:lnTo>
                  <a:lnTo>
                    <a:pt x="1050" y="16426"/>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6"/>
                  </a:lnTo>
                  <a:lnTo>
                    <a:pt x="6193" y="16426"/>
                  </a:lnTo>
                  <a:lnTo>
                    <a:pt x="6403" y="16216"/>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19"/>
                  </a:lnTo>
                  <a:lnTo>
                    <a:pt x="4567" y="15482"/>
                  </a:lnTo>
                  <a:lnTo>
                    <a:pt x="4409" y="15534"/>
                  </a:lnTo>
                  <a:lnTo>
                    <a:pt x="4199" y="15639"/>
                  </a:lnTo>
                  <a:lnTo>
                    <a:pt x="3727" y="15692"/>
                  </a:lnTo>
                  <a:lnTo>
                    <a:pt x="3464" y="15639"/>
                  </a:lnTo>
                  <a:lnTo>
                    <a:pt x="3202" y="15639"/>
                  </a:lnTo>
                  <a:lnTo>
                    <a:pt x="2835" y="15482"/>
                  </a:lnTo>
                  <a:lnTo>
                    <a:pt x="2572" y="15219"/>
                  </a:lnTo>
                  <a:lnTo>
                    <a:pt x="2362" y="14957"/>
                  </a:lnTo>
                  <a:lnTo>
                    <a:pt x="2257" y="14642"/>
                  </a:lnTo>
                  <a:lnTo>
                    <a:pt x="2152" y="14380"/>
                  </a:lnTo>
                  <a:lnTo>
                    <a:pt x="2100" y="13855"/>
                  </a:lnTo>
                  <a:lnTo>
                    <a:pt x="2048" y="12700"/>
                  </a:lnTo>
                  <a:lnTo>
                    <a:pt x="2100" y="11126"/>
                  </a:lnTo>
                  <a:lnTo>
                    <a:pt x="7191" y="11126"/>
                  </a:lnTo>
                  <a:lnTo>
                    <a:pt x="7191" y="8082"/>
                  </a:lnTo>
                  <a:lnTo>
                    <a:pt x="7138" y="7400"/>
                  </a:lnTo>
                  <a:lnTo>
                    <a:pt x="7086" y="6928"/>
                  </a:lnTo>
                  <a:lnTo>
                    <a:pt x="6981" y="6455"/>
                  </a:lnTo>
                  <a:lnTo>
                    <a:pt x="6823" y="6036"/>
                  </a:lnTo>
                  <a:lnTo>
                    <a:pt x="6666" y="5668"/>
                  </a:lnTo>
                  <a:lnTo>
                    <a:pt x="6456" y="5353"/>
                  </a:lnTo>
                  <a:lnTo>
                    <a:pt x="6246" y="5091"/>
                  </a:lnTo>
                  <a:lnTo>
                    <a:pt x="5983" y="4829"/>
                  </a:lnTo>
                  <a:lnTo>
                    <a:pt x="5721" y="4671"/>
                  </a:lnTo>
                  <a:lnTo>
                    <a:pt x="5459" y="4514"/>
                  </a:lnTo>
                  <a:lnTo>
                    <a:pt x="4881" y="4304"/>
                  </a:lnTo>
                  <a:lnTo>
                    <a:pt x="4357" y="4199"/>
                  </a:lnTo>
                  <a:lnTo>
                    <a:pt x="3884" y="41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0" name="Google Shape;200;p5"/>
            <p:cNvSpPr/>
            <p:nvPr/>
          </p:nvSpPr>
          <p:spPr>
            <a:xfrm>
              <a:off x="1697627" y="3164358"/>
              <a:ext cx="43515" cy="104999"/>
            </a:xfrm>
            <a:custGeom>
              <a:avLst/>
              <a:gdLst/>
              <a:ahLst/>
              <a:cxnLst/>
              <a:rect l="l" t="t" r="r" b="b"/>
              <a:pathLst>
                <a:path w="5354" h="12911" extrusionOk="0">
                  <a:moveTo>
                    <a:pt x="4986" y="0"/>
                  </a:moveTo>
                  <a:lnTo>
                    <a:pt x="4618" y="53"/>
                  </a:lnTo>
                  <a:lnTo>
                    <a:pt x="4251" y="105"/>
                  </a:lnTo>
                  <a:lnTo>
                    <a:pt x="3989" y="210"/>
                  </a:lnTo>
                  <a:lnTo>
                    <a:pt x="3674" y="368"/>
                  </a:lnTo>
                  <a:lnTo>
                    <a:pt x="3464" y="525"/>
                  </a:lnTo>
                  <a:lnTo>
                    <a:pt x="2992" y="892"/>
                  </a:lnTo>
                  <a:lnTo>
                    <a:pt x="2624" y="1312"/>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1"/>
                  </a:lnTo>
                  <a:lnTo>
                    <a:pt x="2624" y="3149"/>
                  </a:lnTo>
                  <a:lnTo>
                    <a:pt x="2887" y="2834"/>
                  </a:lnTo>
                  <a:lnTo>
                    <a:pt x="3201" y="2572"/>
                  </a:lnTo>
                  <a:lnTo>
                    <a:pt x="3569" y="2362"/>
                  </a:lnTo>
                  <a:lnTo>
                    <a:pt x="3936" y="2257"/>
                  </a:lnTo>
                  <a:lnTo>
                    <a:pt x="4304" y="2204"/>
                  </a:lnTo>
                  <a:lnTo>
                    <a:pt x="4671" y="2152"/>
                  </a:lnTo>
                  <a:lnTo>
                    <a:pt x="5353" y="2152"/>
                  </a:lnTo>
                  <a:lnTo>
                    <a:pt x="5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1" name="Google Shape;201;p5"/>
            <p:cNvSpPr/>
            <p:nvPr/>
          </p:nvSpPr>
          <p:spPr>
            <a:xfrm>
              <a:off x="1749237" y="3126802"/>
              <a:ext cx="16214" cy="142555"/>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2" name="Google Shape;202;p5"/>
            <p:cNvSpPr/>
            <p:nvPr/>
          </p:nvSpPr>
          <p:spPr>
            <a:xfrm>
              <a:off x="1782080" y="3164358"/>
              <a:ext cx="60574" cy="137862"/>
            </a:xfrm>
            <a:custGeom>
              <a:avLst/>
              <a:gdLst/>
              <a:ahLst/>
              <a:cxnLst/>
              <a:rect l="l" t="t" r="r" b="b"/>
              <a:pathLst>
                <a:path w="7453" h="16952" extrusionOk="0">
                  <a:moveTo>
                    <a:pt x="3936" y="1627"/>
                  </a:moveTo>
                  <a:lnTo>
                    <a:pt x="4146" y="1680"/>
                  </a:lnTo>
                  <a:lnTo>
                    <a:pt x="4408" y="1785"/>
                  </a:lnTo>
                  <a:lnTo>
                    <a:pt x="4566" y="1837"/>
                  </a:lnTo>
                  <a:lnTo>
                    <a:pt x="4881" y="2099"/>
                  </a:lnTo>
                  <a:lnTo>
                    <a:pt x="5091" y="2414"/>
                  </a:lnTo>
                  <a:lnTo>
                    <a:pt x="5248" y="2729"/>
                  </a:lnTo>
                  <a:lnTo>
                    <a:pt x="5301" y="3044"/>
                  </a:lnTo>
                  <a:lnTo>
                    <a:pt x="5405" y="3569"/>
                  </a:lnTo>
                  <a:lnTo>
                    <a:pt x="5458" y="5038"/>
                  </a:lnTo>
                  <a:lnTo>
                    <a:pt x="5510" y="6508"/>
                  </a:lnTo>
                  <a:lnTo>
                    <a:pt x="5458" y="8659"/>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8"/>
                  </a:lnTo>
                  <a:lnTo>
                    <a:pt x="2729" y="11283"/>
                  </a:lnTo>
                  <a:lnTo>
                    <a:pt x="2572" y="11126"/>
                  </a:lnTo>
                  <a:lnTo>
                    <a:pt x="2467" y="10916"/>
                  </a:lnTo>
                  <a:lnTo>
                    <a:pt x="2362" y="10706"/>
                  </a:lnTo>
                  <a:lnTo>
                    <a:pt x="2257" y="10444"/>
                  </a:lnTo>
                  <a:lnTo>
                    <a:pt x="2152" y="9761"/>
                  </a:lnTo>
                  <a:lnTo>
                    <a:pt x="2099" y="8974"/>
                  </a:lnTo>
                  <a:lnTo>
                    <a:pt x="2099" y="6823"/>
                  </a:lnTo>
                  <a:lnTo>
                    <a:pt x="2099" y="4881"/>
                  </a:lnTo>
                  <a:lnTo>
                    <a:pt x="2152" y="3359"/>
                  </a:lnTo>
                  <a:lnTo>
                    <a:pt x="2204" y="2887"/>
                  </a:lnTo>
                  <a:lnTo>
                    <a:pt x="2257" y="2572"/>
                  </a:lnTo>
                  <a:lnTo>
                    <a:pt x="2414" y="2309"/>
                  </a:lnTo>
                  <a:lnTo>
                    <a:pt x="2572" y="2047"/>
                  </a:lnTo>
                  <a:lnTo>
                    <a:pt x="2834" y="1837"/>
                  </a:lnTo>
                  <a:lnTo>
                    <a:pt x="3201" y="1680"/>
                  </a:lnTo>
                  <a:lnTo>
                    <a:pt x="3621" y="1627"/>
                  </a:lnTo>
                  <a:close/>
                  <a:moveTo>
                    <a:pt x="2991" y="0"/>
                  </a:moveTo>
                  <a:lnTo>
                    <a:pt x="2519" y="53"/>
                  </a:lnTo>
                  <a:lnTo>
                    <a:pt x="2047" y="158"/>
                  </a:lnTo>
                  <a:lnTo>
                    <a:pt x="1627" y="368"/>
                  </a:lnTo>
                  <a:lnTo>
                    <a:pt x="1207" y="630"/>
                  </a:lnTo>
                  <a:lnTo>
                    <a:pt x="892" y="945"/>
                  </a:lnTo>
                  <a:lnTo>
                    <a:pt x="577" y="1365"/>
                  </a:lnTo>
                  <a:lnTo>
                    <a:pt x="315" y="1837"/>
                  </a:lnTo>
                  <a:lnTo>
                    <a:pt x="158" y="2414"/>
                  </a:lnTo>
                  <a:lnTo>
                    <a:pt x="53" y="3306"/>
                  </a:lnTo>
                  <a:lnTo>
                    <a:pt x="0" y="4513"/>
                  </a:lnTo>
                  <a:lnTo>
                    <a:pt x="0" y="6770"/>
                  </a:lnTo>
                  <a:lnTo>
                    <a:pt x="0" y="8817"/>
                  </a:lnTo>
                  <a:lnTo>
                    <a:pt x="53" y="9919"/>
                  </a:lnTo>
                  <a:lnTo>
                    <a:pt x="158" y="10706"/>
                  </a:lnTo>
                  <a:lnTo>
                    <a:pt x="315" y="11231"/>
                  </a:lnTo>
                  <a:lnTo>
                    <a:pt x="472" y="11651"/>
                  </a:lnTo>
                  <a:lnTo>
                    <a:pt x="735" y="12070"/>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333"/>
                  </a:lnTo>
                  <a:lnTo>
                    <a:pt x="5196" y="12070"/>
                  </a:lnTo>
                  <a:lnTo>
                    <a:pt x="5458" y="11651"/>
                  </a:lnTo>
                  <a:lnTo>
                    <a:pt x="5458" y="16951"/>
                  </a:lnTo>
                  <a:lnTo>
                    <a:pt x="7452" y="16951"/>
                  </a:lnTo>
                  <a:lnTo>
                    <a:pt x="7452" y="210"/>
                  </a:lnTo>
                  <a:lnTo>
                    <a:pt x="5510" y="210"/>
                  </a:lnTo>
                  <a:lnTo>
                    <a:pt x="5510" y="1575"/>
                  </a:lnTo>
                  <a:lnTo>
                    <a:pt x="5196" y="1102"/>
                  </a:lnTo>
                  <a:lnTo>
                    <a:pt x="4986" y="840"/>
                  </a:lnTo>
                  <a:lnTo>
                    <a:pt x="4723" y="578"/>
                  </a:lnTo>
                  <a:lnTo>
                    <a:pt x="4356" y="315"/>
                  </a:lnTo>
                  <a:lnTo>
                    <a:pt x="3989" y="158"/>
                  </a:lnTo>
                  <a:lnTo>
                    <a:pt x="3516" y="53"/>
                  </a:lnTo>
                  <a:lnTo>
                    <a:pt x="29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3" name="Google Shape;203;p5"/>
            <p:cNvSpPr/>
            <p:nvPr/>
          </p:nvSpPr>
          <p:spPr>
            <a:xfrm>
              <a:off x="1860982" y="3166066"/>
              <a:ext cx="59298" cy="105422"/>
            </a:xfrm>
            <a:custGeom>
              <a:avLst/>
              <a:gdLst/>
              <a:ahLst/>
              <a:cxnLst/>
              <a:rect l="l" t="t" r="r" b="b"/>
              <a:pathLst>
                <a:path w="7296" h="12963" extrusionOk="0">
                  <a:moveTo>
                    <a:pt x="1" y="0"/>
                  </a:moveTo>
                  <a:lnTo>
                    <a:pt x="1" y="8030"/>
                  </a:lnTo>
                  <a:lnTo>
                    <a:pt x="1" y="9446"/>
                  </a:lnTo>
                  <a:lnTo>
                    <a:pt x="106" y="10496"/>
                  </a:lnTo>
                  <a:lnTo>
                    <a:pt x="158" y="10916"/>
                  </a:lnTo>
                  <a:lnTo>
                    <a:pt x="263" y="11283"/>
                  </a:lnTo>
                  <a:lnTo>
                    <a:pt x="421" y="11651"/>
                  </a:lnTo>
                  <a:lnTo>
                    <a:pt x="578" y="11965"/>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5"/>
                  </a:lnTo>
                  <a:lnTo>
                    <a:pt x="5354" y="11546"/>
                  </a:lnTo>
                  <a:lnTo>
                    <a:pt x="5354" y="12700"/>
                  </a:lnTo>
                  <a:lnTo>
                    <a:pt x="7295" y="12700"/>
                  </a:lnTo>
                  <a:lnTo>
                    <a:pt x="7295" y="0"/>
                  </a:lnTo>
                  <a:lnTo>
                    <a:pt x="5301" y="0"/>
                  </a:lnTo>
                  <a:lnTo>
                    <a:pt x="5301" y="8344"/>
                  </a:lnTo>
                  <a:lnTo>
                    <a:pt x="5249" y="9341"/>
                  </a:lnTo>
                  <a:lnTo>
                    <a:pt x="5196" y="9866"/>
                  </a:lnTo>
                  <a:lnTo>
                    <a:pt x="5039" y="10339"/>
                  </a:lnTo>
                  <a:lnTo>
                    <a:pt x="4829" y="10811"/>
                  </a:lnTo>
                  <a:lnTo>
                    <a:pt x="4724" y="10968"/>
                  </a:lnTo>
                  <a:lnTo>
                    <a:pt x="4514" y="11126"/>
                  </a:lnTo>
                  <a:lnTo>
                    <a:pt x="4357" y="11231"/>
                  </a:lnTo>
                  <a:lnTo>
                    <a:pt x="4094" y="11336"/>
                  </a:lnTo>
                  <a:lnTo>
                    <a:pt x="3832" y="11388"/>
                  </a:lnTo>
                  <a:lnTo>
                    <a:pt x="3517" y="11441"/>
                  </a:lnTo>
                  <a:lnTo>
                    <a:pt x="3255" y="11388"/>
                  </a:lnTo>
                  <a:lnTo>
                    <a:pt x="3045" y="11336"/>
                  </a:lnTo>
                  <a:lnTo>
                    <a:pt x="2887" y="11283"/>
                  </a:lnTo>
                  <a:lnTo>
                    <a:pt x="2677" y="11178"/>
                  </a:lnTo>
                  <a:lnTo>
                    <a:pt x="2415" y="10968"/>
                  </a:lnTo>
                  <a:lnTo>
                    <a:pt x="2257" y="10706"/>
                  </a:lnTo>
                  <a:lnTo>
                    <a:pt x="2152" y="10391"/>
                  </a:lnTo>
                  <a:lnTo>
                    <a:pt x="2100" y="10076"/>
                  </a:lnTo>
                  <a:lnTo>
                    <a:pt x="2047" y="9551"/>
                  </a:lnTo>
                  <a:lnTo>
                    <a:pt x="2047" y="8344"/>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4" name="Google Shape;204;p5"/>
            <p:cNvSpPr/>
            <p:nvPr/>
          </p:nvSpPr>
          <p:spPr>
            <a:xfrm>
              <a:off x="1936909" y="3164358"/>
              <a:ext cx="58014" cy="107129"/>
            </a:xfrm>
            <a:custGeom>
              <a:avLst/>
              <a:gdLst/>
              <a:ahLst/>
              <a:cxnLst/>
              <a:rect l="l" t="t" r="r" b="b"/>
              <a:pathLst>
                <a:path w="7138" h="13173" extrusionOk="0">
                  <a:moveTo>
                    <a:pt x="3936" y="1575"/>
                  </a:moveTo>
                  <a:lnTo>
                    <a:pt x="4146" y="1627"/>
                  </a:lnTo>
                  <a:lnTo>
                    <a:pt x="4356" y="1732"/>
                  </a:lnTo>
                  <a:lnTo>
                    <a:pt x="4566" y="1837"/>
                  </a:lnTo>
                  <a:lnTo>
                    <a:pt x="4828" y="2099"/>
                  </a:lnTo>
                  <a:lnTo>
                    <a:pt x="4986" y="2414"/>
                  </a:lnTo>
                  <a:lnTo>
                    <a:pt x="5143" y="2782"/>
                  </a:lnTo>
                  <a:lnTo>
                    <a:pt x="5196" y="3149"/>
                  </a:lnTo>
                  <a:lnTo>
                    <a:pt x="5248" y="3779"/>
                  </a:lnTo>
                  <a:lnTo>
                    <a:pt x="5248" y="5353"/>
                  </a:lnTo>
                  <a:lnTo>
                    <a:pt x="2047" y="5353"/>
                  </a:lnTo>
                  <a:lnTo>
                    <a:pt x="2047" y="3464"/>
                  </a:lnTo>
                  <a:lnTo>
                    <a:pt x="2099" y="2992"/>
                  </a:lnTo>
                  <a:lnTo>
                    <a:pt x="2204" y="2624"/>
                  </a:lnTo>
                  <a:lnTo>
                    <a:pt x="2309" y="2309"/>
                  </a:lnTo>
                  <a:lnTo>
                    <a:pt x="2414" y="2099"/>
                  </a:lnTo>
                  <a:lnTo>
                    <a:pt x="2572" y="1942"/>
                  </a:lnTo>
                  <a:lnTo>
                    <a:pt x="2782" y="1785"/>
                  </a:lnTo>
                  <a:lnTo>
                    <a:pt x="2991" y="1680"/>
                  </a:lnTo>
                  <a:lnTo>
                    <a:pt x="3306" y="1575"/>
                  </a:lnTo>
                  <a:close/>
                  <a:moveTo>
                    <a:pt x="3464" y="0"/>
                  </a:moveTo>
                  <a:lnTo>
                    <a:pt x="2886" y="53"/>
                  </a:lnTo>
                  <a:lnTo>
                    <a:pt x="2414" y="158"/>
                  </a:lnTo>
                  <a:lnTo>
                    <a:pt x="1942" y="263"/>
                  </a:lnTo>
                  <a:lnTo>
                    <a:pt x="1574" y="473"/>
                  </a:lnTo>
                  <a:lnTo>
                    <a:pt x="1207" y="683"/>
                  </a:lnTo>
                  <a:lnTo>
                    <a:pt x="945" y="945"/>
                  </a:lnTo>
                  <a:lnTo>
                    <a:pt x="682" y="1260"/>
                  </a:lnTo>
                  <a:lnTo>
                    <a:pt x="525" y="1627"/>
                  </a:lnTo>
                  <a:lnTo>
                    <a:pt x="367" y="1994"/>
                  </a:lnTo>
                  <a:lnTo>
                    <a:pt x="210" y="2362"/>
                  </a:lnTo>
                  <a:lnTo>
                    <a:pt x="53" y="3254"/>
                  </a:lnTo>
                  <a:lnTo>
                    <a:pt x="0" y="4199"/>
                  </a:lnTo>
                  <a:lnTo>
                    <a:pt x="0" y="5248"/>
                  </a:lnTo>
                  <a:lnTo>
                    <a:pt x="0" y="8240"/>
                  </a:lnTo>
                  <a:lnTo>
                    <a:pt x="53" y="9919"/>
                  </a:lnTo>
                  <a:lnTo>
                    <a:pt x="105" y="10391"/>
                  </a:lnTo>
                  <a:lnTo>
                    <a:pt x="158" y="10706"/>
                  </a:lnTo>
                  <a:lnTo>
                    <a:pt x="315" y="11178"/>
                  </a:lnTo>
                  <a:lnTo>
                    <a:pt x="472" y="11546"/>
                  </a:lnTo>
                  <a:lnTo>
                    <a:pt x="630" y="11808"/>
                  </a:lnTo>
                  <a:lnTo>
                    <a:pt x="840" y="12070"/>
                  </a:lnTo>
                  <a:lnTo>
                    <a:pt x="997" y="12280"/>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0"/>
                  </a:lnTo>
                  <a:lnTo>
                    <a:pt x="6140" y="12280"/>
                  </a:lnTo>
                  <a:lnTo>
                    <a:pt x="6403" y="12070"/>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3"/>
                  </a:lnTo>
                  <a:lnTo>
                    <a:pt x="4513" y="11336"/>
                  </a:lnTo>
                  <a:lnTo>
                    <a:pt x="4356" y="11388"/>
                  </a:lnTo>
                  <a:lnTo>
                    <a:pt x="4146" y="11493"/>
                  </a:lnTo>
                  <a:lnTo>
                    <a:pt x="3674" y="11546"/>
                  </a:lnTo>
                  <a:lnTo>
                    <a:pt x="3411" y="11493"/>
                  </a:lnTo>
                  <a:lnTo>
                    <a:pt x="3201" y="11493"/>
                  </a:lnTo>
                  <a:lnTo>
                    <a:pt x="2782" y="11336"/>
                  </a:lnTo>
                  <a:lnTo>
                    <a:pt x="2519" y="11073"/>
                  </a:lnTo>
                  <a:lnTo>
                    <a:pt x="2309" y="10811"/>
                  </a:lnTo>
                  <a:lnTo>
                    <a:pt x="2204" y="10496"/>
                  </a:lnTo>
                  <a:lnTo>
                    <a:pt x="2152" y="10234"/>
                  </a:lnTo>
                  <a:lnTo>
                    <a:pt x="2047" y="9709"/>
                  </a:lnTo>
                  <a:lnTo>
                    <a:pt x="2047" y="8554"/>
                  </a:lnTo>
                  <a:lnTo>
                    <a:pt x="2047" y="6980"/>
                  </a:lnTo>
                  <a:lnTo>
                    <a:pt x="7137" y="6980"/>
                  </a:lnTo>
                  <a:lnTo>
                    <a:pt x="7137" y="3936"/>
                  </a:lnTo>
                  <a:lnTo>
                    <a:pt x="7085" y="3254"/>
                  </a:lnTo>
                  <a:lnTo>
                    <a:pt x="7032" y="2782"/>
                  </a:lnTo>
                  <a:lnTo>
                    <a:pt x="6927" y="2309"/>
                  </a:lnTo>
                  <a:lnTo>
                    <a:pt x="6822" y="1890"/>
                  </a:lnTo>
                  <a:lnTo>
                    <a:pt x="6613" y="1522"/>
                  </a:lnTo>
                  <a:lnTo>
                    <a:pt x="6403" y="1207"/>
                  </a:lnTo>
                  <a:lnTo>
                    <a:pt x="6193" y="945"/>
                  </a:lnTo>
                  <a:lnTo>
                    <a:pt x="5930" y="683"/>
                  </a:lnTo>
                  <a:lnTo>
                    <a:pt x="5668" y="525"/>
                  </a:lnTo>
                  <a:lnTo>
                    <a:pt x="5405" y="368"/>
                  </a:lnTo>
                  <a:lnTo>
                    <a:pt x="4881" y="158"/>
                  </a:lnTo>
                  <a:lnTo>
                    <a:pt x="4303"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5" name="Google Shape;205;p5"/>
            <p:cNvSpPr/>
            <p:nvPr/>
          </p:nvSpPr>
          <p:spPr>
            <a:xfrm>
              <a:off x="2057188" y="3164358"/>
              <a:ext cx="58437" cy="107129"/>
            </a:xfrm>
            <a:custGeom>
              <a:avLst/>
              <a:gdLst/>
              <a:ahLst/>
              <a:cxnLst/>
              <a:rect l="l" t="t" r="r" b="b"/>
              <a:pathLst>
                <a:path w="7190" h="13173" extrusionOk="0">
                  <a:moveTo>
                    <a:pt x="3097" y="0"/>
                  </a:moveTo>
                  <a:lnTo>
                    <a:pt x="2519"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0"/>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0"/>
                  </a:lnTo>
                  <a:lnTo>
                    <a:pt x="6298" y="12175"/>
                  </a:lnTo>
                  <a:lnTo>
                    <a:pt x="6560" y="11861"/>
                  </a:lnTo>
                  <a:lnTo>
                    <a:pt x="6718" y="11546"/>
                  </a:lnTo>
                  <a:lnTo>
                    <a:pt x="6875" y="11178"/>
                  </a:lnTo>
                  <a:lnTo>
                    <a:pt x="6980" y="10759"/>
                  </a:lnTo>
                  <a:lnTo>
                    <a:pt x="7137" y="9971"/>
                  </a:lnTo>
                  <a:lnTo>
                    <a:pt x="7190" y="9079"/>
                  </a:lnTo>
                  <a:lnTo>
                    <a:pt x="7190" y="8187"/>
                  </a:lnTo>
                  <a:lnTo>
                    <a:pt x="5248" y="8187"/>
                  </a:lnTo>
                  <a:lnTo>
                    <a:pt x="5248" y="8974"/>
                  </a:lnTo>
                  <a:lnTo>
                    <a:pt x="5248" y="9604"/>
                  </a:lnTo>
                  <a:lnTo>
                    <a:pt x="5143" y="10181"/>
                  </a:lnTo>
                  <a:lnTo>
                    <a:pt x="5038" y="10654"/>
                  </a:lnTo>
                  <a:lnTo>
                    <a:pt x="4828"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4"/>
                  </a:lnTo>
                  <a:lnTo>
                    <a:pt x="5091" y="2362"/>
                  </a:lnTo>
                  <a:lnTo>
                    <a:pt x="5196" y="2834"/>
                  </a:lnTo>
                  <a:lnTo>
                    <a:pt x="5248" y="3411"/>
                  </a:lnTo>
                  <a:lnTo>
                    <a:pt x="5248" y="4828"/>
                  </a:lnTo>
                  <a:lnTo>
                    <a:pt x="7190" y="4828"/>
                  </a:lnTo>
                  <a:lnTo>
                    <a:pt x="7190" y="3884"/>
                  </a:lnTo>
                  <a:lnTo>
                    <a:pt x="7137" y="2992"/>
                  </a:lnTo>
                  <a:lnTo>
                    <a:pt x="7033" y="2204"/>
                  </a:lnTo>
                  <a:lnTo>
                    <a:pt x="6928" y="1837"/>
                  </a:lnTo>
                  <a:lnTo>
                    <a:pt x="6770" y="1470"/>
                  </a:lnTo>
                  <a:lnTo>
                    <a:pt x="6560" y="1155"/>
                  </a:lnTo>
                  <a:lnTo>
                    <a:pt x="6350"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6" name="Google Shape;206;p5"/>
            <p:cNvSpPr/>
            <p:nvPr/>
          </p:nvSpPr>
          <p:spPr>
            <a:xfrm>
              <a:off x="2126710" y="3164358"/>
              <a:ext cx="64841" cy="107129"/>
            </a:xfrm>
            <a:custGeom>
              <a:avLst/>
              <a:gdLst/>
              <a:ahLst/>
              <a:cxnLst/>
              <a:rect l="l" t="t" r="r" b="b"/>
              <a:pathLst>
                <a:path w="7978" h="13173" extrusionOk="0">
                  <a:moveTo>
                    <a:pt x="5353" y="5668"/>
                  </a:moveTo>
                  <a:lnTo>
                    <a:pt x="5353" y="8817"/>
                  </a:lnTo>
                  <a:lnTo>
                    <a:pt x="5301" y="9551"/>
                  </a:lnTo>
                  <a:lnTo>
                    <a:pt x="5301" y="9919"/>
                  </a:lnTo>
                  <a:lnTo>
                    <a:pt x="5196" y="10234"/>
                  </a:lnTo>
                  <a:lnTo>
                    <a:pt x="5143" y="10549"/>
                  </a:lnTo>
                  <a:lnTo>
                    <a:pt x="4986" y="10811"/>
                  </a:lnTo>
                  <a:lnTo>
                    <a:pt x="4776" y="11073"/>
                  </a:lnTo>
                  <a:lnTo>
                    <a:pt x="4514" y="11283"/>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4" y="13120"/>
                  </a:lnTo>
                  <a:lnTo>
                    <a:pt x="2887"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57" y="12385"/>
                  </a:lnTo>
                  <a:lnTo>
                    <a:pt x="7452" y="12175"/>
                  </a:lnTo>
                  <a:lnTo>
                    <a:pt x="7400" y="11861"/>
                  </a:lnTo>
                  <a:lnTo>
                    <a:pt x="7400" y="11441"/>
                  </a:lnTo>
                  <a:lnTo>
                    <a:pt x="7348" y="10234"/>
                  </a:lnTo>
                  <a:lnTo>
                    <a:pt x="7348" y="4146"/>
                  </a:lnTo>
                  <a:lnTo>
                    <a:pt x="7348" y="3044"/>
                  </a:lnTo>
                  <a:lnTo>
                    <a:pt x="7295"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7" name="Google Shape;207;p5"/>
            <p:cNvSpPr/>
            <p:nvPr/>
          </p:nvSpPr>
          <p:spPr>
            <a:xfrm>
              <a:off x="2204767" y="3164358"/>
              <a:ext cx="59290" cy="104999"/>
            </a:xfrm>
            <a:custGeom>
              <a:avLst/>
              <a:gdLst/>
              <a:ahLst/>
              <a:cxnLst/>
              <a:rect l="l" t="t" r="r" b="b"/>
              <a:pathLst>
                <a:path w="7295" h="12911" extrusionOk="0">
                  <a:moveTo>
                    <a:pt x="4671" y="0"/>
                  </a:moveTo>
                  <a:lnTo>
                    <a:pt x="4094" y="53"/>
                  </a:lnTo>
                  <a:lnTo>
                    <a:pt x="3621" y="158"/>
                  </a:lnTo>
                  <a:lnTo>
                    <a:pt x="3201" y="315"/>
                  </a:lnTo>
                  <a:lnTo>
                    <a:pt x="2887"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2" y="1050"/>
                  </a:lnTo>
                  <a:lnTo>
                    <a:pt x="6665" y="787"/>
                  </a:lnTo>
                  <a:lnTo>
                    <a:pt x="6455" y="578"/>
                  </a:lnTo>
                  <a:lnTo>
                    <a:pt x="6193" y="368"/>
                  </a:lnTo>
                  <a:lnTo>
                    <a:pt x="5878" y="210"/>
                  </a:lnTo>
                  <a:lnTo>
                    <a:pt x="5510"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8" name="Google Shape;208;p5"/>
            <p:cNvSpPr/>
            <p:nvPr/>
          </p:nvSpPr>
          <p:spPr>
            <a:xfrm>
              <a:off x="2277272" y="3164358"/>
              <a:ext cx="64841" cy="107129"/>
            </a:xfrm>
            <a:custGeom>
              <a:avLst/>
              <a:gdLst/>
              <a:ahLst/>
              <a:cxnLst/>
              <a:rect l="l" t="t" r="r" b="b"/>
              <a:pathLst>
                <a:path w="7978" h="13173" extrusionOk="0">
                  <a:moveTo>
                    <a:pt x="5354" y="5668"/>
                  </a:moveTo>
                  <a:lnTo>
                    <a:pt x="5354"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1"/>
                  </a:lnTo>
                  <a:lnTo>
                    <a:pt x="2100" y="9289"/>
                  </a:lnTo>
                  <a:lnTo>
                    <a:pt x="2205" y="8817"/>
                  </a:lnTo>
                  <a:lnTo>
                    <a:pt x="2310" y="8449"/>
                  </a:lnTo>
                  <a:lnTo>
                    <a:pt x="2520" y="8135"/>
                  </a:lnTo>
                  <a:lnTo>
                    <a:pt x="2782" y="7820"/>
                  </a:lnTo>
                  <a:lnTo>
                    <a:pt x="3044" y="7557"/>
                  </a:lnTo>
                  <a:lnTo>
                    <a:pt x="3674" y="7032"/>
                  </a:lnTo>
                  <a:lnTo>
                    <a:pt x="4671" y="6298"/>
                  </a:lnTo>
                  <a:lnTo>
                    <a:pt x="5354" y="5668"/>
                  </a:lnTo>
                  <a:close/>
                  <a:moveTo>
                    <a:pt x="3307" y="0"/>
                  </a:moveTo>
                  <a:lnTo>
                    <a:pt x="2835"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5" y="1994"/>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1"/>
                  </a:lnTo>
                  <a:lnTo>
                    <a:pt x="4671" y="4461"/>
                  </a:lnTo>
                  <a:lnTo>
                    <a:pt x="4042" y="4933"/>
                  </a:lnTo>
                  <a:lnTo>
                    <a:pt x="2152" y="6245"/>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5"/>
                  </a:lnTo>
                  <a:lnTo>
                    <a:pt x="945" y="12490"/>
                  </a:lnTo>
                  <a:lnTo>
                    <a:pt x="1313" y="12753"/>
                  </a:lnTo>
                  <a:lnTo>
                    <a:pt x="1680" y="12963"/>
                  </a:lnTo>
                  <a:lnTo>
                    <a:pt x="2047" y="13068"/>
                  </a:lnTo>
                  <a:lnTo>
                    <a:pt x="2415" y="13120"/>
                  </a:lnTo>
                  <a:lnTo>
                    <a:pt x="2835" y="13173"/>
                  </a:lnTo>
                  <a:lnTo>
                    <a:pt x="3464" y="13120"/>
                  </a:lnTo>
                  <a:lnTo>
                    <a:pt x="3937" y="12963"/>
                  </a:lnTo>
                  <a:lnTo>
                    <a:pt x="4356" y="12753"/>
                  </a:lnTo>
                  <a:lnTo>
                    <a:pt x="4724" y="12490"/>
                  </a:lnTo>
                  <a:lnTo>
                    <a:pt x="4986" y="12175"/>
                  </a:lnTo>
                  <a:lnTo>
                    <a:pt x="5196" y="11913"/>
                  </a:lnTo>
                  <a:lnTo>
                    <a:pt x="5458" y="11388"/>
                  </a:lnTo>
                  <a:lnTo>
                    <a:pt x="5458" y="12910"/>
                  </a:lnTo>
                  <a:lnTo>
                    <a:pt x="7977" y="12910"/>
                  </a:lnTo>
                  <a:lnTo>
                    <a:pt x="7768" y="12753"/>
                  </a:lnTo>
                  <a:lnTo>
                    <a:pt x="7663"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9" name="Google Shape;209;p5"/>
            <p:cNvSpPr/>
            <p:nvPr/>
          </p:nvSpPr>
          <p:spPr>
            <a:xfrm>
              <a:off x="2353622" y="3123810"/>
              <a:ext cx="60997" cy="147678"/>
            </a:xfrm>
            <a:custGeom>
              <a:avLst/>
              <a:gdLst/>
              <a:ahLst/>
              <a:cxnLst/>
              <a:rect l="l" t="t" r="r" b="b"/>
              <a:pathLst>
                <a:path w="7505" h="18159" extrusionOk="0">
                  <a:moveTo>
                    <a:pt x="3726" y="6561"/>
                  </a:moveTo>
                  <a:lnTo>
                    <a:pt x="4041" y="6613"/>
                  </a:lnTo>
                  <a:lnTo>
                    <a:pt x="4304" y="6666"/>
                  </a:lnTo>
                  <a:lnTo>
                    <a:pt x="4566" y="6771"/>
                  </a:lnTo>
                  <a:lnTo>
                    <a:pt x="4776" y="6928"/>
                  </a:lnTo>
                  <a:lnTo>
                    <a:pt x="4933" y="7138"/>
                  </a:lnTo>
                  <a:lnTo>
                    <a:pt x="5091" y="7348"/>
                  </a:lnTo>
                  <a:lnTo>
                    <a:pt x="5196" y="7663"/>
                  </a:lnTo>
                  <a:lnTo>
                    <a:pt x="5301" y="7978"/>
                  </a:lnTo>
                  <a:lnTo>
                    <a:pt x="5458" y="8660"/>
                  </a:lnTo>
                  <a:lnTo>
                    <a:pt x="5511" y="9552"/>
                  </a:lnTo>
                  <a:lnTo>
                    <a:pt x="5511" y="10497"/>
                  </a:lnTo>
                  <a:lnTo>
                    <a:pt x="5511" y="11599"/>
                  </a:lnTo>
                  <a:lnTo>
                    <a:pt x="5458" y="13750"/>
                  </a:lnTo>
                  <a:lnTo>
                    <a:pt x="5353" y="14590"/>
                  </a:lnTo>
                  <a:lnTo>
                    <a:pt x="5248" y="15272"/>
                  </a:lnTo>
                  <a:lnTo>
                    <a:pt x="5143" y="15587"/>
                  </a:lnTo>
                  <a:lnTo>
                    <a:pt x="5038" y="15849"/>
                  </a:lnTo>
                  <a:lnTo>
                    <a:pt x="4881" y="16059"/>
                  </a:lnTo>
                  <a:lnTo>
                    <a:pt x="4724" y="16217"/>
                  </a:lnTo>
                  <a:lnTo>
                    <a:pt x="4514" y="16374"/>
                  </a:lnTo>
                  <a:lnTo>
                    <a:pt x="4304" y="16479"/>
                  </a:lnTo>
                  <a:lnTo>
                    <a:pt x="4041" y="16532"/>
                  </a:lnTo>
                  <a:lnTo>
                    <a:pt x="3464" y="16532"/>
                  </a:lnTo>
                  <a:lnTo>
                    <a:pt x="3202" y="16479"/>
                  </a:lnTo>
                  <a:lnTo>
                    <a:pt x="2992" y="16427"/>
                  </a:lnTo>
                  <a:lnTo>
                    <a:pt x="2834" y="16322"/>
                  </a:lnTo>
                  <a:lnTo>
                    <a:pt x="2572" y="16059"/>
                  </a:lnTo>
                  <a:lnTo>
                    <a:pt x="2362" y="15745"/>
                  </a:lnTo>
                  <a:lnTo>
                    <a:pt x="2257" y="15430"/>
                  </a:lnTo>
                  <a:lnTo>
                    <a:pt x="2152" y="15115"/>
                  </a:lnTo>
                  <a:lnTo>
                    <a:pt x="2100" y="14590"/>
                  </a:lnTo>
                  <a:lnTo>
                    <a:pt x="2047" y="13488"/>
                  </a:lnTo>
                  <a:lnTo>
                    <a:pt x="2047" y="12596"/>
                  </a:lnTo>
                  <a:lnTo>
                    <a:pt x="2047" y="10602"/>
                  </a:lnTo>
                  <a:lnTo>
                    <a:pt x="2100" y="9132"/>
                  </a:lnTo>
                  <a:lnTo>
                    <a:pt x="2152" y="8292"/>
                  </a:lnTo>
                  <a:lnTo>
                    <a:pt x="2205" y="7873"/>
                  </a:lnTo>
                  <a:lnTo>
                    <a:pt x="2362" y="7505"/>
                  </a:lnTo>
                  <a:lnTo>
                    <a:pt x="2572" y="7138"/>
                  </a:lnTo>
                  <a:lnTo>
                    <a:pt x="2677" y="6980"/>
                  </a:lnTo>
                  <a:lnTo>
                    <a:pt x="2834" y="6823"/>
                  </a:lnTo>
                  <a:lnTo>
                    <a:pt x="2992" y="6718"/>
                  </a:lnTo>
                  <a:lnTo>
                    <a:pt x="3202" y="6666"/>
                  </a:lnTo>
                  <a:lnTo>
                    <a:pt x="3464" y="6613"/>
                  </a:lnTo>
                  <a:lnTo>
                    <a:pt x="3726" y="6561"/>
                  </a:lnTo>
                  <a:close/>
                  <a:moveTo>
                    <a:pt x="5458" y="1"/>
                  </a:moveTo>
                  <a:lnTo>
                    <a:pt x="5458" y="6246"/>
                  </a:lnTo>
                  <a:lnTo>
                    <a:pt x="5143" y="5826"/>
                  </a:lnTo>
                  <a:lnTo>
                    <a:pt x="4933" y="5616"/>
                  </a:lnTo>
                  <a:lnTo>
                    <a:pt x="4671" y="5406"/>
                  </a:lnTo>
                  <a:lnTo>
                    <a:pt x="4356" y="5249"/>
                  </a:lnTo>
                  <a:lnTo>
                    <a:pt x="3989" y="5091"/>
                  </a:lnTo>
                  <a:lnTo>
                    <a:pt x="3517" y="5039"/>
                  </a:lnTo>
                  <a:lnTo>
                    <a:pt x="3044" y="4986"/>
                  </a:lnTo>
                  <a:lnTo>
                    <a:pt x="2519" y="5039"/>
                  </a:lnTo>
                  <a:lnTo>
                    <a:pt x="2047" y="5144"/>
                  </a:lnTo>
                  <a:lnTo>
                    <a:pt x="1627" y="5354"/>
                  </a:lnTo>
                  <a:lnTo>
                    <a:pt x="1260" y="5564"/>
                  </a:lnTo>
                  <a:lnTo>
                    <a:pt x="945" y="5878"/>
                  </a:lnTo>
                  <a:lnTo>
                    <a:pt x="683" y="6246"/>
                  </a:lnTo>
                  <a:lnTo>
                    <a:pt x="473" y="6666"/>
                  </a:lnTo>
                  <a:lnTo>
                    <a:pt x="315" y="7085"/>
                  </a:lnTo>
                  <a:lnTo>
                    <a:pt x="210" y="7505"/>
                  </a:lnTo>
                  <a:lnTo>
                    <a:pt x="158" y="8030"/>
                  </a:lnTo>
                  <a:lnTo>
                    <a:pt x="53" y="9290"/>
                  </a:lnTo>
                  <a:lnTo>
                    <a:pt x="0" y="10549"/>
                  </a:lnTo>
                  <a:lnTo>
                    <a:pt x="0" y="11651"/>
                  </a:lnTo>
                  <a:lnTo>
                    <a:pt x="0" y="12963"/>
                  </a:lnTo>
                  <a:lnTo>
                    <a:pt x="53" y="14118"/>
                  </a:lnTo>
                  <a:lnTo>
                    <a:pt x="158" y="15167"/>
                  </a:lnTo>
                  <a:lnTo>
                    <a:pt x="315" y="16007"/>
                  </a:lnTo>
                  <a:lnTo>
                    <a:pt x="420" y="16427"/>
                  </a:lnTo>
                  <a:lnTo>
                    <a:pt x="578" y="16742"/>
                  </a:lnTo>
                  <a:lnTo>
                    <a:pt x="735" y="17056"/>
                  </a:lnTo>
                  <a:lnTo>
                    <a:pt x="945" y="17319"/>
                  </a:lnTo>
                  <a:lnTo>
                    <a:pt x="1207" y="17581"/>
                  </a:lnTo>
                  <a:lnTo>
                    <a:pt x="1470" y="17739"/>
                  </a:lnTo>
                  <a:lnTo>
                    <a:pt x="1785" y="17896"/>
                  </a:lnTo>
                  <a:lnTo>
                    <a:pt x="2152" y="18054"/>
                  </a:lnTo>
                  <a:lnTo>
                    <a:pt x="2519" y="18106"/>
                  </a:lnTo>
                  <a:lnTo>
                    <a:pt x="2939" y="18159"/>
                  </a:lnTo>
                  <a:lnTo>
                    <a:pt x="3517" y="18106"/>
                  </a:lnTo>
                  <a:lnTo>
                    <a:pt x="4041" y="17949"/>
                  </a:lnTo>
                  <a:lnTo>
                    <a:pt x="4461" y="17791"/>
                  </a:lnTo>
                  <a:lnTo>
                    <a:pt x="4829" y="17529"/>
                  </a:lnTo>
                  <a:lnTo>
                    <a:pt x="5091" y="17266"/>
                  </a:lnTo>
                  <a:lnTo>
                    <a:pt x="5301" y="17004"/>
                  </a:lnTo>
                  <a:lnTo>
                    <a:pt x="5616" y="16584"/>
                  </a:lnTo>
                  <a:lnTo>
                    <a:pt x="5616" y="17896"/>
                  </a:lnTo>
                  <a:lnTo>
                    <a:pt x="7505" y="17896"/>
                  </a:lnTo>
                  <a:lnTo>
                    <a:pt x="7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0" name="Google Shape;210;p5"/>
            <p:cNvSpPr/>
            <p:nvPr/>
          </p:nvSpPr>
          <p:spPr>
            <a:xfrm>
              <a:off x="2432955"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1" name="Google Shape;211;p5"/>
            <p:cNvSpPr/>
            <p:nvPr/>
          </p:nvSpPr>
          <p:spPr>
            <a:xfrm>
              <a:off x="2465798" y="3164358"/>
              <a:ext cx="58014" cy="107129"/>
            </a:xfrm>
            <a:custGeom>
              <a:avLst/>
              <a:gdLst/>
              <a:ahLst/>
              <a:cxnLst/>
              <a:rect l="l" t="t" r="r" b="b"/>
              <a:pathLst>
                <a:path w="7138" h="13173" extrusionOk="0">
                  <a:moveTo>
                    <a:pt x="3936" y="1575"/>
                  </a:moveTo>
                  <a:lnTo>
                    <a:pt x="4146" y="1627"/>
                  </a:lnTo>
                  <a:lnTo>
                    <a:pt x="4356" y="1732"/>
                  </a:lnTo>
                  <a:lnTo>
                    <a:pt x="4566" y="1837"/>
                  </a:lnTo>
                  <a:lnTo>
                    <a:pt x="4829" y="2099"/>
                  </a:lnTo>
                  <a:lnTo>
                    <a:pt x="4986" y="2414"/>
                  </a:lnTo>
                  <a:lnTo>
                    <a:pt x="5143" y="2782"/>
                  </a:lnTo>
                  <a:lnTo>
                    <a:pt x="5196" y="3149"/>
                  </a:lnTo>
                  <a:lnTo>
                    <a:pt x="5248" y="3779"/>
                  </a:lnTo>
                  <a:lnTo>
                    <a:pt x="5248" y="5353"/>
                  </a:lnTo>
                  <a:lnTo>
                    <a:pt x="2047" y="5353"/>
                  </a:lnTo>
                  <a:lnTo>
                    <a:pt x="2047" y="3464"/>
                  </a:lnTo>
                  <a:lnTo>
                    <a:pt x="2100" y="2992"/>
                  </a:lnTo>
                  <a:lnTo>
                    <a:pt x="2205" y="2624"/>
                  </a:lnTo>
                  <a:lnTo>
                    <a:pt x="2310" y="2309"/>
                  </a:lnTo>
                  <a:lnTo>
                    <a:pt x="2415" y="2099"/>
                  </a:lnTo>
                  <a:lnTo>
                    <a:pt x="2572" y="1942"/>
                  </a:lnTo>
                  <a:lnTo>
                    <a:pt x="2782" y="1785"/>
                  </a:lnTo>
                  <a:lnTo>
                    <a:pt x="2992" y="1680"/>
                  </a:lnTo>
                  <a:lnTo>
                    <a:pt x="3307" y="1575"/>
                  </a:lnTo>
                  <a:close/>
                  <a:moveTo>
                    <a:pt x="3464" y="0"/>
                  </a:moveTo>
                  <a:lnTo>
                    <a:pt x="2887" y="53"/>
                  </a:lnTo>
                  <a:lnTo>
                    <a:pt x="2415" y="158"/>
                  </a:lnTo>
                  <a:lnTo>
                    <a:pt x="1942" y="263"/>
                  </a:lnTo>
                  <a:lnTo>
                    <a:pt x="1575" y="473"/>
                  </a:lnTo>
                  <a:lnTo>
                    <a:pt x="1208" y="683"/>
                  </a:lnTo>
                  <a:lnTo>
                    <a:pt x="945" y="945"/>
                  </a:lnTo>
                  <a:lnTo>
                    <a:pt x="683" y="1260"/>
                  </a:lnTo>
                  <a:lnTo>
                    <a:pt x="525" y="1627"/>
                  </a:lnTo>
                  <a:lnTo>
                    <a:pt x="368" y="1994"/>
                  </a:lnTo>
                  <a:lnTo>
                    <a:pt x="210" y="2362"/>
                  </a:lnTo>
                  <a:lnTo>
                    <a:pt x="53" y="3254"/>
                  </a:lnTo>
                  <a:lnTo>
                    <a:pt x="1" y="4199"/>
                  </a:lnTo>
                  <a:lnTo>
                    <a:pt x="1" y="5248"/>
                  </a:lnTo>
                  <a:lnTo>
                    <a:pt x="1" y="8240"/>
                  </a:lnTo>
                  <a:lnTo>
                    <a:pt x="53" y="9919"/>
                  </a:lnTo>
                  <a:lnTo>
                    <a:pt x="105" y="10391"/>
                  </a:lnTo>
                  <a:lnTo>
                    <a:pt x="158" y="10706"/>
                  </a:lnTo>
                  <a:lnTo>
                    <a:pt x="315" y="11178"/>
                  </a:lnTo>
                  <a:lnTo>
                    <a:pt x="473" y="11546"/>
                  </a:lnTo>
                  <a:lnTo>
                    <a:pt x="630" y="11808"/>
                  </a:lnTo>
                  <a:lnTo>
                    <a:pt x="788" y="12070"/>
                  </a:lnTo>
                  <a:lnTo>
                    <a:pt x="998" y="12280"/>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0"/>
                  </a:lnTo>
                  <a:lnTo>
                    <a:pt x="6141" y="12280"/>
                  </a:lnTo>
                  <a:lnTo>
                    <a:pt x="6403" y="12070"/>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3"/>
                  </a:lnTo>
                  <a:lnTo>
                    <a:pt x="4514" y="11336"/>
                  </a:lnTo>
                  <a:lnTo>
                    <a:pt x="4356" y="11388"/>
                  </a:lnTo>
                  <a:lnTo>
                    <a:pt x="4146" y="11493"/>
                  </a:lnTo>
                  <a:lnTo>
                    <a:pt x="3674" y="11546"/>
                  </a:lnTo>
                  <a:lnTo>
                    <a:pt x="3412" y="11493"/>
                  </a:lnTo>
                  <a:lnTo>
                    <a:pt x="3202" y="11493"/>
                  </a:lnTo>
                  <a:lnTo>
                    <a:pt x="2782" y="11336"/>
                  </a:lnTo>
                  <a:lnTo>
                    <a:pt x="2520" y="11073"/>
                  </a:lnTo>
                  <a:lnTo>
                    <a:pt x="2310" y="10811"/>
                  </a:lnTo>
                  <a:lnTo>
                    <a:pt x="2205" y="10496"/>
                  </a:lnTo>
                  <a:lnTo>
                    <a:pt x="2152" y="10234"/>
                  </a:lnTo>
                  <a:lnTo>
                    <a:pt x="2047" y="9709"/>
                  </a:lnTo>
                  <a:lnTo>
                    <a:pt x="2047" y="8554"/>
                  </a:lnTo>
                  <a:lnTo>
                    <a:pt x="2047" y="6980"/>
                  </a:lnTo>
                  <a:lnTo>
                    <a:pt x="7138" y="6980"/>
                  </a:lnTo>
                  <a:lnTo>
                    <a:pt x="7138" y="3936"/>
                  </a:lnTo>
                  <a:lnTo>
                    <a:pt x="7085" y="3254"/>
                  </a:lnTo>
                  <a:lnTo>
                    <a:pt x="7033" y="2782"/>
                  </a:lnTo>
                  <a:lnTo>
                    <a:pt x="6928" y="2309"/>
                  </a:lnTo>
                  <a:lnTo>
                    <a:pt x="6823" y="1890"/>
                  </a:lnTo>
                  <a:lnTo>
                    <a:pt x="6613" y="1522"/>
                  </a:lnTo>
                  <a:lnTo>
                    <a:pt x="6403" y="1207"/>
                  </a:lnTo>
                  <a:lnTo>
                    <a:pt x="6193" y="945"/>
                  </a:lnTo>
                  <a:lnTo>
                    <a:pt x="5931" y="683"/>
                  </a:lnTo>
                  <a:lnTo>
                    <a:pt x="5668" y="525"/>
                  </a:lnTo>
                  <a:lnTo>
                    <a:pt x="5406" y="368"/>
                  </a:lnTo>
                  <a:lnTo>
                    <a:pt x="4881" y="158"/>
                  </a:lnTo>
                  <a:lnTo>
                    <a:pt x="4304"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2" name="Google Shape;212;p5"/>
            <p:cNvSpPr/>
            <p:nvPr/>
          </p:nvSpPr>
          <p:spPr>
            <a:xfrm>
              <a:off x="2540441" y="3164358"/>
              <a:ext cx="59290" cy="104999"/>
            </a:xfrm>
            <a:custGeom>
              <a:avLst/>
              <a:gdLst/>
              <a:ahLst/>
              <a:cxnLst/>
              <a:rect l="l" t="t" r="r" b="b"/>
              <a:pathLst>
                <a:path w="7295" h="12911" extrusionOk="0">
                  <a:moveTo>
                    <a:pt x="4619" y="0"/>
                  </a:moveTo>
                  <a:lnTo>
                    <a:pt x="4094" y="53"/>
                  </a:lnTo>
                  <a:lnTo>
                    <a:pt x="3621" y="158"/>
                  </a:lnTo>
                  <a:lnTo>
                    <a:pt x="3202" y="315"/>
                  </a:lnTo>
                  <a:lnTo>
                    <a:pt x="2834" y="525"/>
                  </a:lnTo>
                  <a:lnTo>
                    <a:pt x="2519" y="735"/>
                  </a:lnTo>
                  <a:lnTo>
                    <a:pt x="2309" y="997"/>
                  </a:lnTo>
                  <a:lnTo>
                    <a:pt x="1942" y="1417"/>
                  </a:lnTo>
                  <a:lnTo>
                    <a:pt x="1942"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099"/>
                  </a:lnTo>
                  <a:lnTo>
                    <a:pt x="5038" y="2414"/>
                  </a:lnTo>
                  <a:lnTo>
                    <a:pt x="5143" y="2887"/>
                  </a:lnTo>
                  <a:lnTo>
                    <a:pt x="5196" y="3411"/>
                  </a:lnTo>
                  <a:lnTo>
                    <a:pt x="5196" y="4618"/>
                  </a:lnTo>
                  <a:lnTo>
                    <a:pt x="5196" y="12910"/>
                  </a:lnTo>
                  <a:lnTo>
                    <a:pt x="7295" y="12910"/>
                  </a:lnTo>
                  <a:lnTo>
                    <a:pt x="7295" y="3989"/>
                  </a:lnTo>
                  <a:lnTo>
                    <a:pt x="7295" y="3306"/>
                  </a:lnTo>
                  <a:lnTo>
                    <a:pt x="7243" y="2624"/>
                  </a:lnTo>
                  <a:lnTo>
                    <a:pt x="7138" y="1942"/>
                  </a:lnTo>
                  <a:lnTo>
                    <a:pt x="7033" y="1627"/>
                  </a:lnTo>
                  <a:lnTo>
                    <a:pt x="6928" y="1312"/>
                  </a:lnTo>
                  <a:lnTo>
                    <a:pt x="6823" y="1050"/>
                  </a:lnTo>
                  <a:lnTo>
                    <a:pt x="6613" y="787"/>
                  </a:lnTo>
                  <a:lnTo>
                    <a:pt x="6403" y="578"/>
                  </a:lnTo>
                  <a:lnTo>
                    <a:pt x="6140"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3" name="Google Shape;213;p5"/>
            <p:cNvSpPr/>
            <p:nvPr/>
          </p:nvSpPr>
          <p:spPr>
            <a:xfrm>
              <a:off x="283263" y="2878834"/>
              <a:ext cx="438901" cy="438748"/>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4" name="Google Shape;214;p5"/>
            <p:cNvSpPr/>
            <p:nvPr/>
          </p:nvSpPr>
          <p:spPr>
            <a:xfrm>
              <a:off x="598464" y="2913837"/>
              <a:ext cx="79349" cy="87067"/>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5" name="Google Shape;215;p5"/>
            <p:cNvSpPr/>
            <p:nvPr/>
          </p:nvSpPr>
          <p:spPr>
            <a:xfrm>
              <a:off x="521692" y="3052113"/>
              <a:ext cx="46075" cy="99444"/>
            </a:xfrm>
            <a:custGeom>
              <a:avLst/>
              <a:gdLst/>
              <a:ahLst/>
              <a:cxnLst/>
              <a:rect l="l" t="t" r="r" b="b"/>
              <a:pathLst>
                <a:path w="5669" h="12228"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3"/>
                  </a:lnTo>
                  <a:lnTo>
                    <a:pt x="578" y="11231"/>
                  </a:lnTo>
                  <a:lnTo>
                    <a:pt x="893" y="11546"/>
                  </a:lnTo>
                  <a:lnTo>
                    <a:pt x="1260" y="11808"/>
                  </a:lnTo>
                  <a:lnTo>
                    <a:pt x="1680" y="12018"/>
                  </a:lnTo>
                  <a:lnTo>
                    <a:pt x="2205" y="12175"/>
                  </a:lnTo>
                  <a:lnTo>
                    <a:pt x="2835" y="12228"/>
                  </a:lnTo>
                  <a:lnTo>
                    <a:pt x="3569" y="12175"/>
                  </a:lnTo>
                  <a:lnTo>
                    <a:pt x="4147" y="12018"/>
                  </a:lnTo>
                  <a:lnTo>
                    <a:pt x="4619" y="11808"/>
                  </a:lnTo>
                  <a:lnTo>
                    <a:pt x="4934" y="11546"/>
                  </a:lnTo>
                  <a:lnTo>
                    <a:pt x="5196" y="11231"/>
                  </a:lnTo>
                  <a:lnTo>
                    <a:pt x="5354" y="10916"/>
                  </a:lnTo>
                  <a:lnTo>
                    <a:pt x="5459" y="10601"/>
                  </a:lnTo>
                  <a:lnTo>
                    <a:pt x="5511" y="10339"/>
                  </a:lnTo>
                  <a:lnTo>
                    <a:pt x="5563" y="9971"/>
                  </a:lnTo>
                  <a:lnTo>
                    <a:pt x="5616" y="9551"/>
                  </a:lnTo>
                  <a:lnTo>
                    <a:pt x="5668" y="7872"/>
                  </a:lnTo>
                  <a:lnTo>
                    <a:pt x="4251" y="7872"/>
                  </a:lnTo>
                  <a:lnTo>
                    <a:pt x="4251" y="9289"/>
                  </a:lnTo>
                  <a:lnTo>
                    <a:pt x="4199" y="9866"/>
                  </a:lnTo>
                  <a:lnTo>
                    <a:pt x="4147" y="10129"/>
                  </a:lnTo>
                  <a:lnTo>
                    <a:pt x="4042" y="10286"/>
                  </a:lnTo>
                  <a:lnTo>
                    <a:pt x="3937" y="10496"/>
                  </a:lnTo>
                  <a:lnTo>
                    <a:pt x="3779" y="10654"/>
                  </a:lnTo>
                  <a:lnTo>
                    <a:pt x="3569" y="10811"/>
                  </a:lnTo>
                  <a:lnTo>
                    <a:pt x="3307" y="10916"/>
                  </a:lnTo>
                  <a:lnTo>
                    <a:pt x="2940" y="10968"/>
                  </a:lnTo>
                  <a:lnTo>
                    <a:pt x="2572" y="10916"/>
                  </a:lnTo>
                  <a:lnTo>
                    <a:pt x="2257" y="10811"/>
                  </a:lnTo>
                  <a:lnTo>
                    <a:pt x="1995" y="10706"/>
                  </a:lnTo>
                  <a:lnTo>
                    <a:pt x="1837" y="10496"/>
                  </a:lnTo>
                  <a:lnTo>
                    <a:pt x="1732" y="10339"/>
                  </a:lnTo>
                  <a:lnTo>
                    <a:pt x="1628" y="10129"/>
                  </a:lnTo>
                  <a:lnTo>
                    <a:pt x="1575" y="9866"/>
                  </a:lnTo>
                  <a:lnTo>
                    <a:pt x="1523" y="9184"/>
                  </a:lnTo>
                  <a:lnTo>
                    <a:pt x="1470" y="8187"/>
                  </a:lnTo>
                  <a:lnTo>
                    <a:pt x="1470" y="6298"/>
                  </a:lnTo>
                  <a:lnTo>
                    <a:pt x="1470" y="4461"/>
                  </a:lnTo>
                  <a:lnTo>
                    <a:pt x="1523" y="3516"/>
                  </a:lnTo>
                  <a:lnTo>
                    <a:pt x="1575" y="2729"/>
                  </a:lnTo>
                  <a:lnTo>
                    <a:pt x="1628" y="2309"/>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099"/>
                  </a:lnTo>
                  <a:lnTo>
                    <a:pt x="4199" y="2414"/>
                  </a:lnTo>
                  <a:lnTo>
                    <a:pt x="4199" y="3044"/>
                  </a:lnTo>
                  <a:lnTo>
                    <a:pt x="4199" y="3936"/>
                  </a:lnTo>
                  <a:lnTo>
                    <a:pt x="5563" y="3936"/>
                  </a:lnTo>
                  <a:lnTo>
                    <a:pt x="5563" y="2677"/>
                  </a:lnTo>
                  <a:lnTo>
                    <a:pt x="5563" y="2152"/>
                  </a:lnTo>
                  <a:lnTo>
                    <a:pt x="5459" y="1732"/>
                  </a:lnTo>
                  <a:lnTo>
                    <a:pt x="5301" y="1260"/>
                  </a:lnTo>
                  <a:lnTo>
                    <a:pt x="5091" y="892"/>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6" name="Google Shape;216;p5"/>
            <p:cNvSpPr/>
            <p:nvPr/>
          </p:nvSpPr>
          <p:spPr>
            <a:xfrm>
              <a:off x="577568" y="3053821"/>
              <a:ext cx="46497" cy="96460"/>
            </a:xfrm>
            <a:custGeom>
              <a:avLst/>
              <a:gdLst/>
              <a:ahLst/>
              <a:cxnLst/>
              <a:rect l="l" t="t" r="r" b="b"/>
              <a:pathLst>
                <a:path w="5721" h="11861" extrusionOk="0">
                  <a:moveTo>
                    <a:pt x="2415" y="1365"/>
                  </a:moveTo>
                  <a:lnTo>
                    <a:pt x="3044" y="1417"/>
                  </a:lnTo>
                  <a:lnTo>
                    <a:pt x="3412" y="1470"/>
                  </a:lnTo>
                  <a:lnTo>
                    <a:pt x="3726" y="1627"/>
                  </a:lnTo>
                  <a:lnTo>
                    <a:pt x="3884" y="1784"/>
                  </a:lnTo>
                  <a:lnTo>
                    <a:pt x="4041" y="1942"/>
                  </a:lnTo>
                  <a:lnTo>
                    <a:pt x="4146" y="2152"/>
                  </a:lnTo>
                  <a:lnTo>
                    <a:pt x="4199" y="2414"/>
                  </a:lnTo>
                  <a:lnTo>
                    <a:pt x="4251" y="3044"/>
                  </a:lnTo>
                  <a:lnTo>
                    <a:pt x="4304" y="3936"/>
                  </a:lnTo>
                  <a:lnTo>
                    <a:pt x="4304" y="6560"/>
                  </a:lnTo>
                  <a:lnTo>
                    <a:pt x="4304" y="8029"/>
                  </a:lnTo>
                  <a:lnTo>
                    <a:pt x="4251" y="8817"/>
                  </a:lnTo>
                  <a:lnTo>
                    <a:pt x="4199" y="9394"/>
                  </a:lnTo>
                  <a:lnTo>
                    <a:pt x="4094" y="9761"/>
                  </a:lnTo>
                  <a:lnTo>
                    <a:pt x="3989" y="10024"/>
                  </a:lnTo>
                  <a:lnTo>
                    <a:pt x="3831" y="10234"/>
                  </a:lnTo>
                  <a:lnTo>
                    <a:pt x="3622" y="10391"/>
                  </a:lnTo>
                  <a:lnTo>
                    <a:pt x="3359" y="10444"/>
                  </a:lnTo>
                  <a:lnTo>
                    <a:pt x="3044" y="10496"/>
                  </a:lnTo>
                  <a:lnTo>
                    <a:pt x="2415" y="10548"/>
                  </a:lnTo>
                  <a:lnTo>
                    <a:pt x="1470" y="10548"/>
                  </a:lnTo>
                  <a:lnTo>
                    <a:pt x="1470" y="1365"/>
                  </a:lnTo>
                  <a:close/>
                  <a:moveTo>
                    <a:pt x="0" y="0"/>
                  </a:moveTo>
                  <a:lnTo>
                    <a:pt x="0" y="11860"/>
                  </a:lnTo>
                  <a:lnTo>
                    <a:pt x="3097" y="11860"/>
                  </a:lnTo>
                  <a:lnTo>
                    <a:pt x="3517" y="11808"/>
                  </a:lnTo>
                  <a:lnTo>
                    <a:pt x="3936" y="11703"/>
                  </a:lnTo>
                  <a:lnTo>
                    <a:pt x="4304" y="11598"/>
                  </a:lnTo>
                  <a:lnTo>
                    <a:pt x="4671" y="11388"/>
                  </a:lnTo>
                  <a:lnTo>
                    <a:pt x="4986" y="11126"/>
                  </a:lnTo>
                  <a:lnTo>
                    <a:pt x="5248" y="10758"/>
                  </a:lnTo>
                  <a:lnTo>
                    <a:pt x="5353" y="10496"/>
                  </a:lnTo>
                  <a:lnTo>
                    <a:pt x="5511" y="10234"/>
                  </a:lnTo>
                  <a:lnTo>
                    <a:pt x="5616" y="9604"/>
                  </a:lnTo>
                  <a:lnTo>
                    <a:pt x="5668" y="8869"/>
                  </a:lnTo>
                  <a:lnTo>
                    <a:pt x="5721" y="8082"/>
                  </a:lnTo>
                  <a:lnTo>
                    <a:pt x="5721" y="5091"/>
                  </a:lnTo>
                  <a:lnTo>
                    <a:pt x="5721" y="3306"/>
                  </a:lnTo>
                  <a:lnTo>
                    <a:pt x="5668" y="2152"/>
                  </a:lnTo>
                  <a:lnTo>
                    <a:pt x="5563" y="1784"/>
                  </a:lnTo>
                  <a:lnTo>
                    <a:pt x="5458" y="1417"/>
                  </a:lnTo>
                  <a:lnTo>
                    <a:pt x="5301" y="1155"/>
                  </a:lnTo>
                  <a:lnTo>
                    <a:pt x="5143" y="892"/>
                  </a:lnTo>
                  <a:lnTo>
                    <a:pt x="4881" y="577"/>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7" name="Google Shape;217;p5"/>
            <p:cNvSpPr/>
            <p:nvPr/>
          </p:nvSpPr>
          <p:spPr>
            <a:xfrm>
              <a:off x="631738" y="3052113"/>
              <a:ext cx="46928" cy="99444"/>
            </a:xfrm>
            <a:custGeom>
              <a:avLst/>
              <a:gdLst/>
              <a:ahLst/>
              <a:cxnLst/>
              <a:rect l="l" t="t" r="r" b="b"/>
              <a:pathLst>
                <a:path w="5774" h="12228"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6"/>
                  </a:lnTo>
                  <a:lnTo>
                    <a:pt x="420" y="3884"/>
                  </a:lnTo>
                  <a:lnTo>
                    <a:pt x="525" y="4251"/>
                  </a:lnTo>
                  <a:lnTo>
                    <a:pt x="735" y="4566"/>
                  </a:lnTo>
                  <a:lnTo>
                    <a:pt x="945" y="4933"/>
                  </a:lnTo>
                  <a:lnTo>
                    <a:pt x="1260" y="5301"/>
                  </a:lnTo>
                  <a:lnTo>
                    <a:pt x="1627" y="5720"/>
                  </a:lnTo>
                  <a:lnTo>
                    <a:pt x="3254" y="7400"/>
                  </a:lnTo>
                  <a:lnTo>
                    <a:pt x="3726" y="7872"/>
                  </a:lnTo>
                  <a:lnTo>
                    <a:pt x="4041" y="8344"/>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8"/>
                  </a:lnTo>
                  <a:lnTo>
                    <a:pt x="2414" y="10916"/>
                  </a:lnTo>
                  <a:lnTo>
                    <a:pt x="2100" y="10758"/>
                  </a:lnTo>
                  <a:lnTo>
                    <a:pt x="1837" y="10601"/>
                  </a:lnTo>
                  <a:lnTo>
                    <a:pt x="1680" y="10391"/>
                  </a:lnTo>
                  <a:lnTo>
                    <a:pt x="1522" y="10129"/>
                  </a:lnTo>
                  <a:lnTo>
                    <a:pt x="1470" y="9919"/>
                  </a:lnTo>
                  <a:lnTo>
                    <a:pt x="1417" y="9551"/>
                  </a:lnTo>
                  <a:lnTo>
                    <a:pt x="1417" y="7977"/>
                  </a:lnTo>
                  <a:lnTo>
                    <a:pt x="0" y="7977"/>
                  </a:lnTo>
                  <a:lnTo>
                    <a:pt x="0" y="9289"/>
                  </a:lnTo>
                  <a:lnTo>
                    <a:pt x="53" y="9919"/>
                  </a:lnTo>
                  <a:lnTo>
                    <a:pt x="105" y="10234"/>
                  </a:lnTo>
                  <a:lnTo>
                    <a:pt x="210" y="10549"/>
                  </a:lnTo>
                  <a:lnTo>
                    <a:pt x="315" y="10863"/>
                  </a:lnTo>
                  <a:lnTo>
                    <a:pt x="473" y="11126"/>
                  </a:lnTo>
                  <a:lnTo>
                    <a:pt x="683" y="11388"/>
                  </a:lnTo>
                  <a:lnTo>
                    <a:pt x="945" y="11651"/>
                  </a:lnTo>
                  <a:lnTo>
                    <a:pt x="1155" y="11808"/>
                  </a:lnTo>
                  <a:lnTo>
                    <a:pt x="1575" y="12018"/>
                  </a:lnTo>
                  <a:lnTo>
                    <a:pt x="2152" y="12175"/>
                  </a:lnTo>
                  <a:lnTo>
                    <a:pt x="2519" y="12228"/>
                  </a:lnTo>
                  <a:lnTo>
                    <a:pt x="2887" y="12228"/>
                  </a:lnTo>
                  <a:lnTo>
                    <a:pt x="3307" y="12175"/>
                  </a:lnTo>
                  <a:lnTo>
                    <a:pt x="3726" y="12123"/>
                  </a:lnTo>
                  <a:lnTo>
                    <a:pt x="4199" y="11966"/>
                  </a:lnTo>
                  <a:lnTo>
                    <a:pt x="4671" y="11756"/>
                  </a:lnTo>
                  <a:lnTo>
                    <a:pt x="4881" y="11598"/>
                  </a:lnTo>
                  <a:lnTo>
                    <a:pt x="5091" y="11388"/>
                  </a:lnTo>
                  <a:lnTo>
                    <a:pt x="5301" y="11178"/>
                  </a:lnTo>
                  <a:lnTo>
                    <a:pt x="5458" y="10863"/>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8"/>
                  </a:lnTo>
                  <a:lnTo>
                    <a:pt x="2362" y="4251"/>
                  </a:lnTo>
                  <a:lnTo>
                    <a:pt x="1995" y="3726"/>
                  </a:lnTo>
                  <a:lnTo>
                    <a:pt x="1890" y="3516"/>
                  </a:lnTo>
                  <a:lnTo>
                    <a:pt x="1785" y="3254"/>
                  </a:lnTo>
                  <a:lnTo>
                    <a:pt x="1732" y="2992"/>
                  </a:lnTo>
                  <a:lnTo>
                    <a:pt x="1732" y="2677"/>
                  </a:lnTo>
                  <a:lnTo>
                    <a:pt x="1732" y="2309"/>
                  </a:lnTo>
                  <a:lnTo>
                    <a:pt x="1785" y="2099"/>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4"/>
                  </a:lnTo>
                  <a:lnTo>
                    <a:pt x="4199" y="2204"/>
                  </a:lnTo>
                  <a:lnTo>
                    <a:pt x="4199" y="2624"/>
                  </a:lnTo>
                  <a:lnTo>
                    <a:pt x="4251" y="3674"/>
                  </a:lnTo>
                  <a:lnTo>
                    <a:pt x="5563" y="3674"/>
                  </a:lnTo>
                  <a:lnTo>
                    <a:pt x="5563" y="2624"/>
                  </a:lnTo>
                  <a:lnTo>
                    <a:pt x="5511" y="1890"/>
                  </a:lnTo>
                  <a:lnTo>
                    <a:pt x="5406" y="1417"/>
                  </a:lnTo>
                  <a:lnTo>
                    <a:pt x="5196" y="997"/>
                  </a:lnTo>
                  <a:lnTo>
                    <a:pt x="4986" y="682"/>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8" name="Google Shape;218;p5"/>
            <p:cNvSpPr/>
            <p:nvPr/>
          </p:nvSpPr>
          <p:spPr>
            <a:xfrm>
              <a:off x="520838" y="3171612"/>
              <a:ext cx="46928" cy="99452"/>
            </a:xfrm>
            <a:custGeom>
              <a:avLst/>
              <a:gdLst/>
              <a:ahLst/>
              <a:cxnLst/>
              <a:rect l="l" t="t" r="r" b="b"/>
              <a:pathLst>
                <a:path w="5774" h="12229" extrusionOk="0">
                  <a:moveTo>
                    <a:pt x="3045" y="0"/>
                  </a:moveTo>
                  <a:lnTo>
                    <a:pt x="2572" y="53"/>
                  </a:lnTo>
                  <a:lnTo>
                    <a:pt x="2152" y="105"/>
                  </a:lnTo>
                  <a:lnTo>
                    <a:pt x="1785" y="210"/>
                  </a:lnTo>
                  <a:lnTo>
                    <a:pt x="1470" y="368"/>
                  </a:lnTo>
                  <a:lnTo>
                    <a:pt x="1208" y="525"/>
                  </a:lnTo>
                  <a:lnTo>
                    <a:pt x="998" y="735"/>
                  </a:lnTo>
                  <a:lnTo>
                    <a:pt x="788" y="945"/>
                  </a:lnTo>
                  <a:lnTo>
                    <a:pt x="630" y="1155"/>
                  </a:lnTo>
                  <a:lnTo>
                    <a:pt x="473" y="1627"/>
                  </a:lnTo>
                  <a:lnTo>
                    <a:pt x="368" y="2047"/>
                  </a:lnTo>
                  <a:lnTo>
                    <a:pt x="316" y="2467"/>
                  </a:lnTo>
                  <a:lnTo>
                    <a:pt x="316" y="2782"/>
                  </a:lnTo>
                  <a:lnTo>
                    <a:pt x="316" y="3149"/>
                  </a:lnTo>
                  <a:lnTo>
                    <a:pt x="368" y="3517"/>
                  </a:lnTo>
                  <a:lnTo>
                    <a:pt x="421" y="3884"/>
                  </a:lnTo>
                  <a:lnTo>
                    <a:pt x="578" y="4251"/>
                  </a:lnTo>
                  <a:lnTo>
                    <a:pt x="735" y="4566"/>
                  </a:lnTo>
                  <a:lnTo>
                    <a:pt x="998" y="4933"/>
                  </a:lnTo>
                  <a:lnTo>
                    <a:pt x="1260" y="5301"/>
                  </a:lnTo>
                  <a:lnTo>
                    <a:pt x="1680" y="5721"/>
                  </a:lnTo>
                  <a:lnTo>
                    <a:pt x="3254" y="7400"/>
                  </a:lnTo>
                  <a:lnTo>
                    <a:pt x="3727" y="7872"/>
                  </a:lnTo>
                  <a:lnTo>
                    <a:pt x="4094" y="8345"/>
                  </a:lnTo>
                  <a:lnTo>
                    <a:pt x="4199" y="8607"/>
                  </a:lnTo>
                  <a:lnTo>
                    <a:pt x="4304" y="8869"/>
                  </a:lnTo>
                  <a:lnTo>
                    <a:pt x="4356" y="9132"/>
                  </a:lnTo>
                  <a:lnTo>
                    <a:pt x="4356" y="9499"/>
                  </a:lnTo>
                  <a:lnTo>
                    <a:pt x="4304" y="9919"/>
                  </a:lnTo>
                  <a:lnTo>
                    <a:pt x="4199" y="10234"/>
                  </a:lnTo>
                  <a:lnTo>
                    <a:pt x="4042" y="10496"/>
                  </a:lnTo>
                  <a:lnTo>
                    <a:pt x="3779" y="10706"/>
                  </a:lnTo>
                  <a:lnTo>
                    <a:pt x="3569" y="10811"/>
                  </a:lnTo>
                  <a:lnTo>
                    <a:pt x="3307" y="10916"/>
                  </a:lnTo>
                  <a:lnTo>
                    <a:pt x="2887" y="10969"/>
                  </a:lnTo>
                  <a:lnTo>
                    <a:pt x="2415" y="10916"/>
                  </a:lnTo>
                  <a:lnTo>
                    <a:pt x="2100" y="10759"/>
                  </a:lnTo>
                  <a:lnTo>
                    <a:pt x="1837" y="10601"/>
                  </a:lnTo>
                  <a:lnTo>
                    <a:pt x="1680" y="10391"/>
                  </a:lnTo>
                  <a:lnTo>
                    <a:pt x="1575" y="10129"/>
                  </a:lnTo>
                  <a:lnTo>
                    <a:pt x="1470" y="9919"/>
                  </a:lnTo>
                  <a:lnTo>
                    <a:pt x="1470" y="9552"/>
                  </a:lnTo>
                  <a:lnTo>
                    <a:pt x="1418" y="7977"/>
                  </a:lnTo>
                  <a:lnTo>
                    <a:pt x="1" y="7977"/>
                  </a:lnTo>
                  <a:lnTo>
                    <a:pt x="1" y="9289"/>
                  </a:lnTo>
                  <a:lnTo>
                    <a:pt x="53" y="9919"/>
                  </a:lnTo>
                  <a:lnTo>
                    <a:pt x="106" y="10234"/>
                  </a:lnTo>
                  <a:lnTo>
                    <a:pt x="211" y="10549"/>
                  </a:lnTo>
                  <a:lnTo>
                    <a:pt x="316" y="10864"/>
                  </a:lnTo>
                  <a:lnTo>
                    <a:pt x="473" y="11126"/>
                  </a:lnTo>
                  <a:lnTo>
                    <a:pt x="683" y="11388"/>
                  </a:lnTo>
                  <a:lnTo>
                    <a:pt x="945" y="11651"/>
                  </a:lnTo>
                  <a:lnTo>
                    <a:pt x="1208" y="11808"/>
                  </a:lnTo>
                  <a:lnTo>
                    <a:pt x="1575" y="12018"/>
                  </a:lnTo>
                  <a:lnTo>
                    <a:pt x="2152" y="12176"/>
                  </a:lnTo>
                  <a:lnTo>
                    <a:pt x="2520" y="12228"/>
                  </a:lnTo>
                  <a:lnTo>
                    <a:pt x="2940" y="12228"/>
                  </a:lnTo>
                  <a:lnTo>
                    <a:pt x="3307" y="12176"/>
                  </a:lnTo>
                  <a:lnTo>
                    <a:pt x="3727" y="12123"/>
                  </a:lnTo>
                  <a:lnTo>
                    <a:pt x="4199" y="11966"/>
                  </a:lnTo>
                  <a:lnTo>
                    <a:pt x="4671" y="11756"/>
                  </a:lnTo>
                  <a:lnTo>
                    <a:pt x="4934" y="11598"/>
                  </a:lnTo>
                  <a:lnTo>
                    <a:pt x="5144" y="11388"/>
                  </a:lnTo>
                  <a:lnTo>
                    <a:pt x="5301" y="11178"/>
                  </a:lnTo>
                  <a:lnTo>
                    <a:pt x="5459" y="10864"/>
                  </a:lnTo>
                  <a:lnTo>
                    <a:pt x="5616" y="10601"/>
                  </a:lnTo>
                  <a:lnTo>
                    <a:pt x="5721" y="10234"/>
                  </a:lnTo>
                  <a:lnTo>
                    <a:pt x="5773" y="9814"/>
                  </a:lnTo>
                  <a:lnTo>
                    <a:pt x="5773" y="9394"/>
                  </a:lnTo>
                  <a:lnTo>
                    <a:pt x="5773" y="8922"/>
                  </a:lnTo>
                  <a:lnTo>
                    <a:pt x="5721" y="8502"/>
                  </a:lnTo>
                  <a:lnTo>
                    <a:pt x="5616" y="8082"/>
                  </a:lnTo>
                  <a:lnTo>
                    <a:pt x="5459" y="7767"/>
                  </a:lnTo>
                  <a:lnTo>
                    <a:pt x="5249" y="7400"/>
                  </a:lnTo>
                  <a:lnTo>
                    <a:pt x="5039" y="7085"/>
                  </a:lnTo>
                  <a:lnTo>
                    <a:pt x="4409" y="6350"/>
                  </a:lnTo>
                  <a:lnTo>
                    <a:pt x="2887" y="4829"/>
                  </a:lnTo>
                  <a:lnTo>
                    <a:pt x="2362" y="4251"/>
                  </a:lnTo>
                  <a:lnTo>
                    <a:pt x="1995" y="3726"/>
                  </a:lnTo>
                  <a:lnTo>
                    <a:pt x="1890" y="3517"/>
                  </a:lnTo>
                  <a:lnTo>
                    <a:pt x="1785" y="3254"/>
                  </a:lnTo>
                  <a:lnTo>
                    <a:pt x="1733" y="2992"/>
                  </a:lnTo>
                  <a:lnTo>
                    <a:pt x="1733" y="2677"/>
                  </a:lnTo>
                  <a:lnTo>
                    <a:pt x="1733" y="2310"/>
                  </a:lnTo>
                  <a:lnTo>
                    <a:pt x="1785" y="2100"/>
                  </a:lnTo>
                  <a:lnTo>
                    <a:pt x="1890" y="1837"/>
                  </a:lnTo>
                  <a:lnTo>
                    <a:pt x="2047" y="1627"/>
                  </a:lnTo>
                  <a:lnTo>
                    <a:pt x="2257" y="1417"/>
                  </a:lnTo>
                  <a:lnTo>
                    <a:pt x="2572" y="1312"/>
                  </a:lnTo>
                  <a:lnTo>
                    <a:pt x="2992" y="1260"/>
                  </a:lnTo>
                  <a:lnTo>
                    <a:pt x="3307" y="1312"/>
                  </a:lnTo>
                  <a:lnTo>
                    <a:pt x="3622" y="1365"/>
                  </a:lnTo>
                  <a:lnTo>
                    <a:pt x="3832" y="1522"/>
                  </a:lnTo>
                  <a:lnTo>
                    <a:pt x="3989" y="1680"/>
                  </a:lnTo>
                  <a:lnTo>
                    <a:pt x="4094" y="1837"/>
                  </a:lnTo>
                  <a:lnTo>
                    <a:pt x="4147" y="1995"/>
                  </a:lnTo>
                  <a:lnTo>
                    <a:pt x="4199" y="2205"/>
                  </a:lnTo>
                  <a:lnTo>
                    <a:pt x="4252" y="2624"/>
                  </a:lnTo>
                  <a:lnTo>
                    <a:pt x="4252" y="3674"/>
                  </a:lnTo>
                  <a:lnTo>
                    <a:pt x="5564" y="3674"/>
                  </a:lnTo>
                  <a:lnTo>
                    <a:pt x="5564" y="2624"/>
                  </a:lnTo>
                  <a:lnTo>
                    <a:pt x="5511" y="1890"/>
                  </a:lnTo>
                  <a:lnTo>
                    <a:pt x="5406" y="1417"/>
                  </a:lnTo>
                  <a:lnTo>
                    <a:pt x="5249" y="998"/>
                  </a:lnTo>
                  <a:lnTo>
                    <a:pt x="4986" y="683"/>
                  </a:lnTo>
                  <a:lnTo>
                    <a:pt x="4724" y="473"/>
                  </a:lnTo>
                  <a:lnTo>
                    <a:pt x="4461" y="315"/>
                  </a:lnTo>
                  <a:lnTo>
                    <a:pt x="4147" y="158"/>
                  </a:lnTo>
                  <a:lnTo>
                    <a:pt x="3884" y="105"/>
                  </a:lnTo>
                  <a:lnTo>
                    <a:pt x="3569" y="53"/>
                  </a:lnTo>
                  <a:lnTo>
                    <a:pt x="3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9" name="Google Shape;219;p5"/>
            <p:cNvSpPr/>
            <p:nvPr/>
          </p:nvSpPr>
          <p:spPr>
            <a:xfrm>
              <a:off x="575861" y="3172889"/>
              <a:ext cx="46075" cy="96891"/>
            </a:xfrm>
            <a:custGeom>
              <a:avLst/>
              <a:gdLst/>
              <a:ahLst/>
              <a:cxnLst/>
              <a:rect l="l" t="t" r="r" b="b"/>
              <a:pathLst>
                <a:path w="5669" h="11914" extrusionOk="0">
                  <a:moveTo>
                    <a:pt x="1" y="1"/>
                  </a:moveTo>
                  <a:lnTo>
                    <a:pt x="1" y="11914"/>
                  </a:lnTo>
                  <a:lnTo>
                    <a:pt x="1470" y="11914"/>
                  </a:lnTo>
                  <a:lnTo>
                    <a:pt x="1260" y="1628"/>
                  </a:lnTo>
                  <a:lnTo>
                    <a:pt x="3569" y="11914"/>
                  </a:lnTo>
                  <a:lnTo>
                    <a:pt x="5668" y="11914"/>
                  </a:lnTo>
                  <a:lnTo>
                    <a:pt x="5668"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0" name="Google Shape;220;p5"/>
            <p:cNvSpPr/>
            <p:nvPr/>
          </p:nvSpPr>
          <p:spPr>
            <a:xfrm>
              <a:off x="631307" y="3171612"/>
              <a:ext cx="46075" cy="99452"/>
            </a:xfrm>
            <a:custGeom>
              <a:avLst/>
              <a:gdLst/>
              <a:ahLst/>
              <a:cxnLst/>
              <a:rect l="l" t="t" r="r" b="b"/>
              <a:pathLst>
                <a:path w="5669" h="12229" extrusionOk="0">
                  <a:moveTo>
                    <a:pt x="2992" y="0"/>
                  </a:moveTo>
                  <a:lnTo>
                    <a:pt x="2520" y="53"/>
                  </a:lnTo>
                  <a:lnTo>
                    <a:pt x="2153" y="105"/>
                  </a:lnTo>
                  <a:lnTo>
                    <a:pt x="1838" y="158"/>
                  </a:lnTo>
                  <a:lnTo>
                    <a:pt x="1523" y="263"/>
                  </a:lnTo>
                  <a:lnTo>
                    <a:pt x="1260" y="420"/>
                  </a:lnTo>
                  <a:lnTo>
                    <a:pt x="1050" y="578"/>
                  </a:lnTo>
                  <a:lnTo>
                    <a:pt x="683" y="945"/>
                  </a:lnTo>
                  <a:lnTo>
                    <a:pt x="421"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4" y="9971"/>
                  </a:lnTo>
                  <a:lnTo>
                    <a:pt x="5616" y="9552"/>
                  </a:lnTo>
                  <a:lnTo>
                    <a:pt x="5669" y="7872"/>
                  </a:lnTo>
                  <a:lnTo>
                    <a:pt x="4252" y="7872"/>
                  </a:lnTo>
                  <a:lnTo>
                    <a:pt x="4252"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8" y="10496"/>
                  </a:lnTo>
                  <a:lnTo>
                    <a:pt x="1733"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8" y="1837"/>
                  </a:lnTo>
                  <a:lnTo>
                    <a:pt x="1995" y="1575"/>
                  </a:lnTo>
                  <a:lnTo>
                    <a:pt x="2205" y="1417"/>
                  </a:lnTo>
                  <a:lnTo>
                    <a:pt x="2572" y="1312"/>
                  </a:lnTo>
                  <a:lnTo>
                    <a:pt x="2992" y="1260"/>
                  </a:lnTo>
                  <a:lnTo>
                    <a:pt x="3360" y="1312"/>
                  </a:lnTo>
                  <a:lnTo>
                    <a:pt x="3674" y="1417"/>
                  </a:lnTo>
                  <a:lnTo>
                    <a:pt x="3884" y="1627"/>
                  </a:lnTo>
                  <a:lnTo>
                    <a:pt x="4042" y="1837"/>
                  </a:lnTo>
                  <a:lnTo>
                    <a:pt x="4147" y="2100"/>
                  </a:lnTo>
                  <a:lnTo>
                    <a:pt x="4199" y="2414"/>
                  </a:lnTo>
                  <a:lnTo>
                    <a:pt x="4199" y="3044"/>
                  </a:lnTo>
                  <a:lnTo>
                    <a:pt x="4199" y="3936"/>
                  </a:lnTo>
                  <a:lnTo>
                    <a:pt x="5564" y="3936"/>
                  </a:lnTo>
                  <a:lnTo>
                    <a:pt x="5564" y="2677"/>
                  </a:lnTo>
                  <a:lnTo>
                    <a:pt x="5564" y="2152"/>
                  </a:lnTo>
                  <a:lnTo>
                    <a:pt x="5459" y="1732"/>
                  </a:lnTo>
                  <a:lnTo>
                    <a:pt x="5301" y="1260"/>
                  </a:lnTo>
                  <a:lnTo>
                    <a:pt x="5091" y="893"/>
                  </a:lnTo>
                  <a:lnTo>
                    <a:pt x="4776" y="630"/>
                  </a:lnTo>
                  <a:lnTo>
                    <a:pt x="4462" y="368"/>
                  </a:lnTo>
                  <a:lnTo>
                    <a:pt x="4094" y="210"/>
                  </a:lnTo>
                  <a:lnTo>
                    <a:pt x="3727" y="105"/>
                  </a:lnTo>
                  <a:lnTo>
                    <a:pt x="3360"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1" name="Google Shape;221;p5"/>
            <p:cNvSpPr/>
            <p:nvPr/>
          </p:nvSpPr>
          <p:spPr>
            <a:xfrm>
              <a:off x="277298" y="2872865"/>
              <a:ext cx="450841" cy="450687"/>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pic>
        <p:nvPicPr>
          <p:cNvPr id="222" name="Google Shape;222;p5"/>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223" name="Google Shape;223;p5"/>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1">
  <p:cSld name="CUSTOM_12_1_1">
    <p:bg>
      <p:bgPr>
        <a:solidFill>
          <a:schemeClr val="lt1"/>
        </a:solidFill>
        <a:effectLst/>
      </p:bgPr>
    </p:bg>
    <p:spTree>
      <p:nvGrpSpPr>
        <p:cNvPr id="1" name="Shape 2031"/>
        <p:cNvGrpSpPr/>
        <p:nvPr/>
      </p:nvGrpSpPr>
      <p:grpSpPr>
        <a:xfrm>
          <a:off x="0" y="0"/>
          <a:ext cx="0" cy="0"/>
          <a:chOff x="0" y="0"/>
          <a:chExt cx="0" cy="0"/>
        </a:xfrm>
      </p:grpSpPr>
      <p:sp>
        <p:nvSpPr>
          <p:cNvPr id="2032" name="Google Shape;2032;p41"/>
          <p:cNvSpPr txBox="1">
            <a:spLocks noGrp="1"/>
          </p:cNvSpPr>
          <p:nvPr>
            <p:ph type="subTitle" idx="1"/>
          </p:nvPr>
        </p:nvSpPr>
        <p:spPr>
          <a:xfrm>
            <a:off x="4303400" y="1209688"/>
            <a:ext cx="4611000" cy="381000"/>
          </a:xfrm>
          <a:prstGeom prst="rect">
            <a:avLst/>
          </a:prstGeom>
          <a:noFill/>
          <a:ln>
            <a:noFill/>
          </a:ln>
        </p:spPr>
        <p:txBody>
          <a:bodyPr spcFirstLastPara="1" wrap="square" lIns="0" tIns="0" rIns="0" bIns="0" anchor="ctr" anchorCtr="0">
            <a:normAutofit/>
          </a:bodyPr>
          <a:lstStyle>
            <a:lvl1pPr lvl="0" rtl="0">
              <a:lnSpc>
                <a:spcPct val="100000"/>
              </a:lnSpc>
              <a:spcBef>
                <a:spcPts val="0"/>
              </a:spcBef>
              <a:spcAft>
                <a:spcPts val="0"/>
              </a:spcAft>
              <a:buSzPts val="1500"/>
              <a:buFont typeface="Arial"/>
              <a:buNone/>
              <a:defRPr sz="1500">
                <a:latin typeface="Arial"/>
                <a:ea typeface="Arial"/>
                <a:cs typeface="Arial"/>
                <a:sym typeface="Arial"/>
              </a:defRPr>
            </a:lvl1pPr>
            <a:lvl2pPr lvl="1" rtl="0">
              <a:lnSpc>
                <a:spcPct val="100000"/>
              </a:lnSpc>
              <a:spcBef>
                <a:spcPts val="0"/>
              </a:spcBef>
              <a:spcAft>
                <a:spcPts val="0"/>
              </a:spcAft>
              <a:buSzPts val="1500"/>
              <a:buFont typeface="Arial"/>
              <a:buNone/>
              <a:defRPr sz="1500">
                <a:latin typeface="Arial"/>
                <a:ea typeface="Arial"/>
                <a:cs typeface="Arial"/>
                <a:sym typeface="Arial"/>
              </a:defRPr>
            </a:lvl2pPr>
            <a:lvl3pPr lvl="2" rtl="0">
              <a:lnSpc>
                <a:spcPct val="100000"/>
              </a:lnSpc>
              <a:spcBef>
                <a:spcPts val="0"/>
              </a:spcBef>
              <a:spcAft>
                <a:spcPts val="0"/>
              </a:spcAft>
              <a:buSzPts val="1500"/>
              <a:buFont typeface="Arial"/>
              <a:buNone/>
              <a:defRPr sz="1500">
                <a:latin typeface="Arial"/>
                <a:ea typeface="Arial"/>
                <a:cs typeface="Arial"/>
                <a:sym typeface="Arial"/>
              </a:defRPr>
            </a:lvl3pPr>
            <a:lvl4pPr lvl="3" rtl="0">
              <a:lnSpc>
                <a:spcPct val="100000"/>
              </a:lnSpc>
              <a:spcBef>
                <a:spcPts val="0"/>
              </a:spcBef>
              <a:spcAft>
                <a:spcPts val="0"/>
              </a:spcAft>
              <a:buSzPts val="1500"/>
              <a:buFont typeface="Arial"/>
              <a:buNone/>
              <a:defRPr sz="1500">
                <a:latin typeface="Arial"/>
                <a:ea typeface="Arial"/>
                <a:cs typeface="Arial"/>
                <a:sym typeface="Arial"/>
              </a:defRPr>
            </a:lvl4pPr>
            <a:lvl5pPr lvl="4" rtl="0">
              <a:lnSpc>
                <a:spcPct val="100000"/>
              </a:lnSpc>
              <a:spcBef>
                <a:spcPts val="0"/>
              </a:spcBef>
              <a:spcAft>
                <a:spcPts val="0"/>
              </a:spcAft>
              <a:buSzPts val="1500"/>
              <a:buFont typeface="Arial"/>
              <a:buNone/>
              <a:defRPr sz="1500">
                <a:latin typeface="Arial"/>
                <a:ea typeface="Arial"/>
                <a:cs typeface="Arial"/>
                <a:sym typeface="Arial"/>
              </a:defRPr>
            </a:lvl5pPr>
            <a:lvl6pPr lvl="5" rtl="0">
              <a:lnSpc>
                <a:spcPct val="100000"/>
              </a:lnSpc>
              <a:spcBef>
                <a:spcPts val="0"/>
              </a:spcBef>
              <a:spcAft>
                <a:spcPts val="0"/>
              </a:spcAft>
              <a:buSzPts val="1500"/>
              <a:buFont typeface="Arial"/>
              <a:buNone/>
              <a:defRPr sz="1500">
                <a:latin typeface="Arial"/>
                <a:ea typeface="Arial"/>
                <a:cs typeface="Arial"/>
                <a:sym typeface="Arial"/>
              </a:defRPr>
            </a:lvl6pPr>
            <a:lvl7pPr lvl="6" rtl="0">
              <a:lnSpc>
                <a:spcPct val="100000"/>
              </a:lnSpc>
              <a:spcBef>
                <a:spcPts val="0"/>
              </a:spcBef>
              <a:spcAft>
                <a:spcPts val="0"/>
              </a:spcAft>
              <a:buSzPts val="1500"/>
              <a:buFont typeface="Arial"/>
              <a:buNone/>
              <a:defRPr sz="1500">
                <a:latin typeface="Arial"/>
                <a:ea typeface="Arial"/>
                <a:cs typeface="Arial"/>
                <a:sym typeface="Arial"/>
              </a:defRPr>
            </a:lvl7pPr>
            <a:lvl8pPr lvl="7" rtl="0">
              <a:lnSpc>
                <a:spcPct val="100000"/>
              </a:lnSpc>
              <a:spcBef>
                <a:spcPts val="0"/>
              </a:spcBef>
              <a:spcAft>
                <a:spcPts val="0"/>
              </a:spcAft>
              <a:buSzPts val="1500"/>
              <a:buFont typeface="Arial"/>
              <a:buNone/>
              <a:defRPr sz="1500">
                <a:latin typeface="Arial"/>
                <a:ea typeface="Arial"/>
                <a:cs typeface="Arial"/>
                <a:sym typeface="Arial"/>
              </a:defRPr>
            </a:lvl8pPr>
            <a:lvl9pPr lvl="8" rtl="0">
              <a:lnSpc>
                <a:spcPct val="100000"/>
              </a:lnSpc>
              <a:spcBef>
                <a:spcPts val="0"/>
              </a:spcBef>
              <a:spcAft>
                <a:spcPts val="0"/>
              </a:spcAft>
              <a:buSzPts val="1500"/>
              <a:buFont typeface="Arial"/>
              <a:buNone/>
              <a:defRPr sz="1500">
                <a:latin typeface="Arial"/>
                <a:ea typeface="Arial"/>
                <a:cs typeface="Arial"/>
                <a:sym typeface="Arial"/>
              </a:defRPr>
            </a:lvl9pPr>
          </a:lstStyle>
          <a:p>
            <a:endParaRPr/>
          </a:p>
        </p:txBody>
      </p:sp>
      <p:sp>
        <p:nvSpPr>
          <p:cNvPr id="2033" name="Google Shape;2033;p41"/>
          <p:cNvSpPr txBox="1">
            <a:spLocks noGrp="1"/>
          </p:cNvSpPr>
          <p:nvPr>
            <p:ph type="subTitle" idx="2"/>
          </p:nvPr>
        </p:nvSpPr>
        <p:spPr>
          <a:xfrm>
            <a:off x="318375" y="2672050"/>
            <a:ext cx="2396400" cy="591900"/>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SzPts val="1400"/>
              <a:buNone/>
              <a:defRPr b="1"/>
            </a:lvl1pPr>
            <a:lvl2pPr lvl="1" algn="ctr">
              <a:lnSpc>
                <a:spcPct val="100000"/>
              </a:lnSpc>
              <a:spcBef>
                <a:spcPts val="0"/>
              </a:spcBef>
              <a:spcAft>
                <a:spcPts val="0"/>
              </a:spcAft>
              <a:buSzPts val="1200"/>
              <a:buNone/>
              <a:defRPr sz="1200" b="1"/>
            </a:lvl2pPr>
            <a:lvl3pPr lvl="2" algn="ctr">
              <a:lnSpc>
                <a:spcPct val="100000"/>
              </a:lnSpc>
              <a:spcBef>
                <a:spcPts val="0"/>
              </a:spcBef>
              <a:spcAft>
                <a:spcPts val="0"/>
              </a:spcAft>
              <a:buSzPts val="1200"/>
              <a:buNone/>
              <a:defRPr sz="1200" b="1"/>
            </a:lvl3pPr>
            <a:lvl4pPr lvl="3" algn="ctr">
              <a:lnSpc>
                <a:spcPct val="100000"/>
              </a:lnSpc>
              <a:spcBef>
                <a:spcPts val="0"/>
              </a:spcBef>
              <a:spcAft>
                <a:spcPts val="0"/>
              </a:spcAft>
              <a:buSzPts val="1200"/>
              <a:buNone/>
              <a:defRPr sz="1200" b="1"/>
            </a:lvl4pPr>
            <a:lvl5pPr lvl="4" algn="ctr">
              <a:lnSpc>
                <a:spcPct val="100000"/>
              </a:lnSpc>
              <a:spcBef>
                <a:spcPts val="0"/>
              </a:spcBef>
              <a:spcAft>
                <a:spcPts val="0"/>
              </a:spcAft>
              <a:buSzPts val="1200"/>
              <a:buNone/>
              <a:defRPr sz="1200" b="1"/>
            </a:lvl5pPr>
            <a:lvl6pPr lvl="5" algn="ctr">
              <a:lnSpc>
                <a:spcPct val="100000"/>
              </a:lnSpc>
              <a:spcBef>
                <a:spcPts val="0"/>
              </a:spcBef>
              <a:spcAft>
                <a:spcPts val="0"/>
              </a:spcAft>
              <a:buSzPts val="1200"/>
              <a:buNone/>
              <a:defRPr sz="1200" b="1"/>
            </a:lvl6pPr>
            <a:lvl7pPr lvl="6" algn="ctr">
              <a:lnSpc>
                <a:spcPct val="100000"/>
              </a:lnSpc>
              <a:spcBef>
                <a:spcPts val="0"/>
              </a:spcBef>
              <a:spcAft>
                <a:spcPts val="0"/>
              </a:spcAft>
              <a:buSzPts val="1200"/>
              <a:buNone/>
              <a:defRPr sz="1200" b="1"/>
            </a:lvl7pPr>
            <a:lvl8pPr lvl="7" algn="ctr">
              <a:lnSpc>
                <a:spcPct val="100000"/>
              </a:lnSpc>
              <a:spcBef>
                <a:spcPts val="0"/>
              </a:spcBef>
              <a:spcAft>
                <a:spcPts val="0"/>
              </a:spcAft>
              <a:buSzPts val="1200"/>
              <a:buNone/>
              <a:defRPr sz="1200" b="1"/>
            </a:lvl8pPr>
            <a:lvl9pPr lvl="8" algn="ctr">
              <a:lnSpc>
                <a:spcPct val="100000"/>
              </a:lnSpc>
              <a:spcBef>
                <a:spcPts val="0"/>
              </a:spcBef>
              <a:spcAft>
                <a:spcPts val="0"/>
              </a:spcAft>
              <a:buSzPts val="1200"/>
              <a:buNone/>
              <a:defRPr sz="1200" b="1"/>
            </a:lvl9pPr>
          </a:lstStyle>
          <a:p>
            <a:endParaRPr/>
          </a:p>
        </p:txBody>
      </p:sp>
      <p:sp>
        <p:nvSpPr>
          <p:cNvPr id="2034" name="Google Shape;2034;p41"/>
          <p:cNvSpPr txBox="1">
            <a:spLocks noGrp="1"/>
          </p:cNvSpPr>
          <p:nvPr>
            <p:ph type="subTitle" idx="3"/>
          </p:nvPr>
        </p:nvSpPr>
        <p:spPr>
          <a:xfrm>
            <a:off x="318300" y="3423900"/>
            <a:ext cx="2396400" cy="591900"/>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2035" name="Google Shape;2035;p41"/>
          <p:cNvSpPr txBox="1">
            <a:spLocks noGrp="1"/>
          </p:cNvSpPr>
          <p:nvPr>
            <p:ph type="title"/>
          </p:nvPr>
        </p:nvSpPr>
        <p:spPr>
          <a:xfrm>
            <a:off x="3610300" y="228600"/>
            <a:ext cx="5304000" cy="54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2036" name="Google Shape;2036;p41"/>
          <p:cNvSpPr txBox="1">
            <a:spLocks noGrp="1"/>
          </p:cNvSpPr>
          <p:nvPr>
            <p:ph type="subTitle" idx="4"/>
          </p:nvPr>
        </p:nvSpPr>
        <p:spPr>
          <a:xfrm>
            <a:off x="4303400" y="1863088"/>
            <a:ext cx="4611000" cy="381000"/>
          </a:xfrm>
          <a:prstGeom prst="rect">
            <a:avLst/>
          </a:prstGeom>
          <a:noFill/>
          <a:ln>
            <a:noFill/>
          </a:ln>
        </p:spPr>
        <p:txBody>
          <a:bodyPr spcFirstLastPara="1" wrap="square" lIns="0" tIns="0" rIns="0" bIns="0" anchor="ctr" anchorCtr="0">
            <a:normAutofit/>
          </a:bodyPr>
          <a:lstStyle>
            <a:lvl1pPr lvl="0" rtl="0">
              <a:lnSpc>
                <a:spcPct val="100000"/>
              </a:lnSpc>
              <a:spcBef>
                <a:spcPts val="0"/>
              </a:spcBef>
              <a:spcAft>
                <a:spcPts val="0"/>
              </a:spcAft>
              <a:buSzPts val="1500"/>
              <a:buFont typeface="Arial"/>
              <a:buNone/>
              <a:defRPr sz="1500">
                <a:latin typeface="Arial"/>
                <a:ea typeface="Arial"/>
                <a:cs typeface="Arial"/>
                <a:sym typeface="Arial"/>
              </a:defRPr>
            </a:lvl1pPr>
            <a:lvl2pPr lvl="1" rtl="0">
              <a:lnSpc>
                <a:spcPct val="100000"/>
              </a:lnSpc>
              <a:spcBef>
                <a:spcPts val="0"/>
              </a:spcBef>
              <a:spcAft>
                <a:spcPts val="0"/>
              </a:spcAft>
              <a:buSzPts val="1500"/>
              <a:buFont typeface="Arial"/>
              <a:buNone/>
              <a:defRPr sz="1500">
                <a:latin typeface="Arial"/>
                <a:ea typeface="Arial"/>
                <a:cs typeface="Arial"/>
                <a:sym typeface="Arial"/>
              </a:defRPr>
            </a:lvl2pPr>
            <a:lvl3pPr lvl="2" rtl="0">
              <a:lnSpc>
                <a:spcPct val="100000"/>
              </a:lnSpc>
              <a:spcBef>
                <a:spcPts val="0"/>
              </a:spcBef>
              <a:spcAft>
                <a:spcPts val="0"/>
              </a:spcAft>
              <a:buSzPts val="1500"/>
              <a:buFont typeface="Arial"/>
              <a:buNone/>
              <a:defRPr sz="1500">
                <a:latin typeface="Arial"/>
                <a:ea typeface="Arial"/>
                <a:cs typeface="Arial"/>
                <a:sym typeface="Arial"/>
              </a:defRPr>
            </a:lvl3pPr>
            <a:lvl4pPr lvl="3" rtl="0">
              <a:lnSpc>
                <a:spcPct val="100000"/>
              </a:lnSpc>
              <a:spcBef>
                <a:spcPts val="0"/>
              </a:spcBef>
              <a:spcAft>
                <a:spcPts val="0"/>
              </a:spcAft>
              <a:buSzPts val="1500"/>
              <a:buFont typeface="Arial"/>
              <a:buNone/>
              <a:defRPr sz="1500">
                <a:latin typeface="Arial"/>
                <a:ea typeface="Arial"/>
                <a:cs typeface="Arial"/>
                <a:sym typeface="Arial"/>
              </a:defRPr>
            </a:lvl4pPr>
            <a:lvl5pPr lvl="4" rtl="0">
              <a:lnSpc>
                <a:spcPct val="100000"/>
              </a:lnSpc>
              <a:spcBef>
                <a:spcPts val="0"/>
              </a:spcBef>
              <a:spcAft>
                <a:spcPts val="0"/>
              </a:spcAft>
              <a:buSzPts val="1500"/>
              <a:buFont typeface="Arial"/>
              <a:buNone/>
              <a:defRPr sz="1500">
                <a:latin typeface="Arial"/>
                <a:ea typeface="Arial"/>
                <a:cs typeface="Arial"/>
                <a:sym typeface="Arial"/>
              </a:defRPr>
            </a:lvl5pPr>
            <a:lvl6pPr lvl="5" rtl="0">
              <a:lnSpc>
                <a:spcPct val="100000"/>
              </a:lnSpc>
              <a:spcBef>
                <a:spcPts val="0"/>
              </a:spcBef>
              <a:spcAft>
                <a:spcPts val="0"/>
              </a:spcAft>
              <a:buSzPts val="1500"/>
              <a:buFont typeface="Arial"/>
              <a:buNone/>
              <a:defRPr sz="1500">
                <a:latin typeface="Arial"/>
                <a:ea typeface="Arial"/>
                <a:cs typeface="Arial"/>
                <a:sym typeface="Arial"/>
              </a:defRPr>
            </a:lvl6pPr>
            <a:lvl7pPr lvl="6" rtl="0">
              <a:lnSpc>
                <a:spcPct val="100000"/>
              </a:lnSpc>
              <a:spcBef>
                <a:spcPts val="0"/>
              </a:spcBef>
              <a:spcAft>
                <a:spcPts val="0"/>
              </a:spcAft>
              <a:buSzPts val="1500"/>
              <a:buFont typeface="Arial"/>
              <a:buNone/>
              <a:defRPr sz="1500">
                <a:latin typeface="Arial"/>
                <a:ea typeface="Arial"/>
                <a:cs typeface="Arial"/>
                <a:sym typeface="Arial"/>
              </a:defRPr>
            </a:lvl7pPr>
            <a:lvl8pPr lvl="7" rtl="0">
              <a:lnSpc>
                <a:spcPct val="100000"/>
              </a:lnSpc>
              <a:spcBef>
                <a:spcPts val="0"/>
              </a:spcBef>
              <a:spcAft>
                <a:spcPts val="0"/>
              </a:spcAft>
              <a:buSzPts val="1500"/>
              <a:buFont typeface="Arial"/>
              <a:buNone/>
              <a:defRPr sz="1500">
                <a:latin typeface="Arial"/>
                <a:ea typeface="Arial"/>
                <a:cs typeface="Arial"/>
                <a:sym typeface="Arial"/>
              </a:defRPr>
            </a:lvl8pPr>
            <a:lvl9pPr lvl="8" rtl="0">
              <a:lnSpc>
                <a:spcPct val="100000"/>
              </a:lnSpc>
              <a:spcBef>
                <a:spcPts val="0"/>
              </a:spcBef>
              <a:spcAft>
                <a:spcPts val="0"/>
              </a:spcAft>
              <a:buSzPts val="1500"/>
              <a:buFont typeface="Arial"/>
              <a:buNone/>
              <a:defRPr sz="1500">
                <a:latin typeface="Arial"/>
                <a:ea typeface="Arial"/>
                <a:cs typeface="Arial"/>
                <a:sym typeface="Arial"/>
              </a:defRPr>
            </a:lvl9pPr>
          </a:lstStyle>
          <a:p>
            <a:endParaRPr/>
          </a:p>
        </p:txBody>
      </p:sp>
      <p:sp>
        <p:nvSpPr>
          <p:cNvPr id="2037" name="Google Shape;2037;p41"/>
          <p:cNvSpPr txBox="1">
            <a:spLocks noGrp="1"/>
          </p:cNvSpPr>
          <p:nvPr>
            <p:ph type="subTitle" idx="5"/>
          </p:nvPr>
        </p:nvSpPr>
        <p:spPr>
          <a:xfrm>
            <a:off x="4303400" y="2516488"/>
            <a:ext cx="4611000" cy="381000"/>
          </a:xfrm>
          <a:prstGeom prst="rect">
            <a:avLst/>
          </a:prstGeom>
          <a:noFill/>
          <a:ln>
            <a:noFill/>
          </a:ln>
        </p:spPr>
        <p:txBody>
          <a:bodyPr spcFirstLastPara="1" wrap="square" lIns="0" tIns="0" rIns="0" bIns="0" anchor="ctr" anchorCtr="0">
            <a:normAutofit/>
          </a:bodyPr>
          <a:lstStyle>
            <a:lvl1pPr lvl="0" rtl="0">
              <a:lnSpc>
                <a:spcPct val="100000"/>
              </a:lnSpc>
              <a:spcBef>
                <a:spcPts val="0"/>
              </a:spcBef>
              <a:spcAft>
                <a:spcPts val="0"/>
              </a:spcAft>
              <a:buSzPts val="1500"/>
              <a:buFont typeface="Arial"/>
              <a:buNone/>
              <a:defRPr sz="1500">
                <a:latin typeface="Arial"/>
                <a:ea typeface="Arial"/>
                <a:cs typeface="Arial"/>
                <a:sym typeface="Arial"/>
              </a:defRPr>
            </a:lvl1pPr>
            <a:lvl2pPr lvl="1" rtl="0">
              <a:lnSpc>
                <a:spcPct val="100000"/>
              </a:lnSpc>
              <a:spcBef>
                <a:spcPts val="0"/>
              </a:spcBef>
              <a:spcAft>
                <a:spcPts val="0"/>
              </a:spcAft>
              <a:buSzPts val="1500"/>
              <a:buFont typeface="Arial"/>
              <a:buNone/>
              <a:defRPr sz="1500">
                <a:latin typeface="Arial"/>
                <a:ea typeface="Arial"/>
                <a:cs typeface="Arial"/>
                <a:sym typeface="Arial"/>
              </a:defRPr>
            </a:lvl2pPr>
            <a:lvl3pPr lvl="2" rtl="0">
              <a:lnSpc>
                <a:spcPct val="100000"/>
              </a:lnSpc>
              <a:spcBef>
                <a:spcPts val="0"/>
              </a:spcBef>
              <a:spcAft>
                <a:spcPts val="0"/>
              </a:spcAft>
              <a:buSzPts val="1500"/>
              <a:buFont typeface="Arial"/>
              <a:buNone/>
              <a:defRPr sz="1500">
                <a:latin typeface="Arial"/>
                <a:ea typeface="Arial"/>
                <a:cs typeface="Arial"/>
                <a:sym typeface="Arial"/>
              </a:defRPr>
            </a:lvl3pPr>
            <a:lvl4pPr lvl="3" rtl="0">
              <a:lnSpc>
                <a:spcPct val="100000"/>
              </a:lnSpc>
              <a:spcBef>
                <a:spcPts val="0"/>
              </a:spcBef>
              <a:spcAft>
                <a:spcPts val="0"/>
              </a:spcAft>
              <a:buSzPts val="1500"/>
              <a:buFont typeface="Arial"/>
              <a:buNone/>
              <a:defRPr sz="1500">
                <a:latin typeface="Arial"/>
                <a:ea typeface="Arial"/>
                <a:cs typeface="Arial"/>
                <a:sym typeface="Arial"/>
              </a:defRPr>
            </a:lvl4pPr>
            <a:lvl5pPr lvl="4" rtl="0">
              <a:lnSpc>
                <a:spcPct val="100000"/>
              </a:lnSpc>
              <a:spcBef>
                <a:spcPts val="0"/>
              </a:spcBef>
              <a:spcAft>
                <a:spcPts val="0"/>
              </a:spcAft>
              <a:buSzPts val="1500"/>
              <a:buFont typeface="Arial"/>
              <a:buNone/>
              <a:defRPr sz="1500">
                <a:latin typeface="Arial"/>
                <a:ea typeface="Arial"/>
                <a:cs typeface="Arial"/>
                <a:sym typeface="Arial"/>
              </a:defRPr>
            </a:lvl5pPr>
            <a:lvl6pPr lvl="5" rtl="0">
              <a:lnSpc>
                <a:spcPct val="100000"/>
              </a:lnSpc>
              <a:spcBef>
                <a:spcPts val="0"/>
              </a:spcBef>
              <a:spcAft>
                <a:spcPts val="0"/>
              </a:spcAft>
              <a:buSzPts val="1500"/>
              <a:buFont typeface="Arial"/>
              <a:buNone/>
              <a:defRPr sz="1500">
                <a:latin typeface="Arial"/>
                <a:ea typeface="Arial"/>
                <a:cs typeface="Arial"/>
                <a:sym typeface="Arial"/>
              </a:defRPr>
            </a:lvl6pPr>
            <a:lvl7pPr lvl="6" rtl="0">
              <a:lnSpc>
                <a:spcPct val="100000"/>
              </a:lnSpc>
              <a:spcBef>
                <a:spcPts val="0"/>
              </a:spcBef>
              <a:spcAft>
                <a:spcPts val="0"/>
              </a:spcAft>
              <a:buSzPts val="1500"/>
              <a:buFont typeface="Arial"/>
              <a:buNone/>
              <a:defRPr sz="1500">
                <a:latin typeface="Arial"/>
                <a:ea typeface="Arial"/>
                <a:cs typeface="Arial"/>
                <a:sym typeface="Arial"/>
              </a:defRPr>
            </a:lvl7pPr>
            <a:lvl8pPr lvl="7" rtl="0">
              <a:lnSpc>
                <a:spcPct val="100000"/>
              </a:lnSpc>
              <a:spcBef>
                <a:spcPts val="0"/>
              </a:spcBef>
              <a:spcAft>
                <a:spcPts val="0"/>
              </a:spcAft>
              <a:buSzPts val="1500"/>
              <a:buFont typeface="Arial"/>
              <a:buNone/>
              <a:defRPr sz="1500">
                <a:latin typeface="Arial"/>
                <a:ea typeface="Arial"/>
                <a:cs typeface="Arial"/>
                <a:sym typeface="Arial"/>
              </a:defRPr>
            </a:lvl8pPr>
            <a:lvl9pPr lvl="8" rtl="0">
              <a:lnSpc>
                <a:spcPct val="100000"/>
              </a:lnSpc>
              <a:spcBef>
                <a:spcPts val="0"/>
              </a:spcBef>
              <a:spcAft>
                <a:spcPts val="0"/>
              </a:spcAft>
              <a:buSzPts val="1500"/>
              <a:buFont typeface="Arial"/>
              <a:buNone/>
              <a:defRPr sz="1500">
                <a:latin typeface="Arial"/>
                <a:ea typeface="Arial"/>
                <a:cs typeface="Arial"/>
                <a:sym typeface="Arial"/>
              </a:defRPr>
            </a:lvl9pPr>
          </a:lstStyle>
          <a:p>
            <a:endParaRPr/>
          </a:p>
        </p:txBody>
      </p:sp>
      <p:sp>
        <p:nvSpPr>
          <p:cNvPr id="2038" name="Google Shape;2038;p41"/>
          <p:cNvSpPr txBox="1">
            <a:spLocks noGrp="1"/>
          </p:cNvSpPr>
          <p:nvPr>
            <p:ph type="subTitle" idx="6"/>
          </p:nvPr>
        </p:nvSpPr>
        <p:spPr>
          <a:xfrm>
            <a:off x="4303400" y="3169888"/>
            <a:ext cx="4611000" cy="381000"/>
          </a:xfrm>
          <a:prstGeom prst="rect">
            <a:avLst/>
          </a:prstGeom>
          <a:noFill/>
          <a:ln>
            <a:noFill/>
          </a:ln>
        </p:spPr>
        <p:txBody>
          <a:bodyPr spcFirstLastPara="1" wrap="square" lIns="0" tIns="0" rIns="0" bIns="0" anchor="ctr" anchorCtr="0">
            <a:normAutofit/>
          </a:bodyPr>
          <a:lstStyle>
            <a:lvl1pPr lvl="0" rtl="0">
              <a:lnSpc>
                <a:spcPct val="100000"/>
              </a:lnSpc>
              <a:spcBef>
                <a:spcPts val="0"/>
              </a:spcBef>
              <a:spcAft>
                <a:spcPts val="0"/>
              </a:spcAft>
              <a:buSzPts val="1500"/>
              <a:buFont typeface="Arial"/>
              <a:buNone/>
              <a:defRPr sz="1500">
                <a:latin typeface="Arial"/>
                <a:ea typeface="Arial"/>
                <a:cs typeface="Arial"/>
                <a:sym typeface="Arial"/>
              </a:defRPr>
            </a:lvl1pPr>
            <a:lvl2pPr lvl="1" rtl="0">
              <a:lnSpc>
                <a:spcPct val="100000"/>
              </a:lnSpc>
              <a:spcBef>
                <a:spcPts val="0"/>
              </a:spcBef>
              <a:spcAft>
                <a:spcPts val="0"/>
              </a:spcAft>
              <a:buSzPts val="1500"/>
              <a:buFont typeface="Arial"/>
              <a:buNone/>
              <a:defRPr sz="1500">
                <a:latin typeface="Arial"/>
                <a:ea typeface="Arial"/>
                <a:cs typeface="Arial"/>
                <a:sym typeface="Arial"/>
              </a:defRPr>
            </a:lvl2pPr>
            <a:lvl3pPr lvl="2" rtl="0">
              <a:lnSpc>
                <a:spcPct val="100000"/>
              </a:lnSpc>
              <a:spcBef>
                <a:spcPts val="0"/>
              </a:spcBef>
              <a:spcAft>
                <a:spcPts val="0"/>
              </a:spcAft>
              <a:buSzPts val="1500"/>
              <a:buFont typeface="Arial"/>
              <a:buNone/>
              <a:defRPr sz="1500">
                <a:latin typeface="Arial"/>
                <a:ea typeface="Arial"/>
                <a:cs typeface="Arial"/>
                <a:sym typeface="Arial"/>
              </a:defRPr>
            </a:lvl3pPr>
            <a:lvl4pPr lvl="3" rtl="0">
              <a:lnSpc>
                <a:spcPct val="100000"/>
              </a:lnSpc>
              <a:spcBef>
                <a:spcPts val="0"/>
              </a:spcBef>
              <a:spcAft>
                <a:spcPts val="0"/>
              </a:spcAft>
              <a:buSzPts val="1500"/>
              <a:buFont typeface="Arial"/>
              <a:buNone/>
              <a:defRPr sz="1500">
                <a:latin typeface="Arial"/>
                <a:ea typeface="Arial"/>
                <a:cs typeface="Arial"/>
                <a:sym typeface="Arial"/>
              </a:defRPr>
            </a:lvl4pPr>
            <a:lvl5pPr lvl="4" rtl="0">
              <a:lnSpc>
                <a:spcPct val="100000"/>
              </a:lnSpc>
              <a:spcBef>
                <a:spcPts val="0"/>
              </a:spcBef>
              <a:spcAft>
                <a:spcPts val="0"/>
              </a:spcAft>
              <a:buSzPts val="1500"/>
              <a:buFont typeface="Arial"/>
              <a:buNone/>
              <a:defRPr sz="1500">
                <a:latin typeface="Arial"/>
                <a:ea typeface="Arial"/>
                <a:cs typeface="Arial"/>
                <a:sym typeface="Arial"/>
              </a:defRPr>
            </a:lvl5pPr>
            <a:lvl6pPr lvl="5" rtl="0">
              <a:lnSpc>
                <a:spcPct val="100000"/>
              </a:lnSpc>
              <a:spcBef>
                <a:spcPts val="0"/>
              </a:spcBef>
              <a:spcAft>
                <a:spcPts val="0"/>
              </a:spcAft>
              <a:buSzPts val="1500"/>
              <a:buFont typeface="Arial"/>
              <a:buNone/>
              <a:defRPr sz="1500">
                <a:latin typeface="Arial"/>
                <a:ea typeface="Arial"/>
                <a:cs typeface="Arial"/>
                <a:sym typeface="Arial"/>
              </a:defRPr>
            </a:lvl6pPr>
            <a:lvl7pPr lvl="6" rtl="0">
              <a:lnSpc>
                <a:spcPct val="100000"/>
              </a:lnSpc>
              <a:spcBef>
                <a:spcPts val="0"/>
              </a:spcBef>
              <a:spcAft>
                <a:spcPts val="0"/>
              </a:spcAft>
              <a:buSzPts val="1500"/>
              <a:buFont typeface="Arial"/>
              <a:buNone/>
              <a:defRPr sz="1500">
                <a:latin typeface="Arial"/>
                <a:ea typeface="Arial"/>
                <a:cs typeface="Arial"/>
                <a:sym typeface="Arial"/>
              </a:defRPr>
            </a:lvl7pPr>
            <a:lvl8pPr lvl="7" rtl="0">
              <a:lnSpc>
                <a:spcPct val="100000"/>
              </a:lnSpc>
              <a:spcBef>
                <a:spcPts val="0"/>
              </a:spcBef>
              <a:spcAft>
                <a:spcPts val="0"/>
              </a:spcAft>
              <a:buSzPts val="1500"/>
              <a:buFont typeface="Arial"/>
              <a:buNone/>
              <a:defRPr sz="1500">
                <a:latin typeface="Arial"/>
                <a:ea typeface="Arial"/>
                <a:cs typeface="Arial"/>
                <a:sym typeface="Arial"/>
              </a:defRPr>
            </a:lvl8pPr>
            <a:lvl9pPr lvl="8" rtl="0">
              <a:lnSpc>
                <a:spcPct val="100000"/>
              </a:lnSpc>
              <a:spcBef>
                <a:spcPts val="0"/>
              </a:spcBef>
              <a:spcAft>
                <a:spcPts val="0"/>
              </a:spcAft>
              <a:buSzPts val="1500"/>
              <a:buFont typeface="Arial"/>
              <a:buNone/>
              <a:defRPr sz="1500">
                <a:latin typeface="Arial"/>
                <a:ea typeface="Arial"/>
                <a:cs typeface="Arial"/>
                <a:sym typeface="Arial"/>
              </a:defRPr>
            </a:lvl9pPr>
          </a:lstStyle>
          <a:p>
            <a:endParaRPr/>
          </a:p>
        </p:txBody>
      </p:sp>
      <p:pic>
        <p:nvPicPr>
          <p:cNvPr id="2039" name="Google Shape;2039;p41"/>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2040" name="Google Shape;2040;p41"/>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2944">
          <p15:clr>
            <a:srgbClr val="E46962"/>
          </p15:clr>
        </p15:guide>
        <p15:guide id="2" orient="horz" pos="2880">
          <p15:clr>
            <a:srgbClr val="E46962"/>
          </p15:clr>
        </p15:guide>
        <p15:guide id="3" orient="horz" pos="144">
          <p15:clr>
            <a:srgbClr val="E46962"/>
          </p15:clr>
        </p15:guide>
        <p15:guide id="4" pos="145">
          <p15:clr>
            <a:srgbClr val="E46962"/>
          </p15:clr>
        </p15:guide>
        <p15:guide id="5" pos="5615">
          <p15:clr>
            <a:srgbClr val="E46962"/>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anks 1 1">
  <p:cSld name="CUSTOM_12_1_1_1">
    <p:bg>
      <p:bgPr>
        <a:solidFill>
          <a:schemeClr val="lt1"/>
        </a:solidFill>
        <a:effectLst/>
      </p:bgPr>
    </p:bg>
    <p:spTree>
      <p:nvGrpSpPr>
        <p:cNvPr id="1" name="Shape 2041"/>
        <p:cNvGrpSpPr/>
        <p:nvPr/>
      </p:nvGrpSpPr>
      <p:grpSpPr>
        <a:xfrm>
          <a:off x="0" y="0"/>
          <a:ext cx="0" cy="0"/>
          <a:chOff x="0" y="0"/>
          <a:chExt cx="0" cy="0"/>
        </a:xfrm>
      </p:grpSpPr>
      <p:sp>
        <p:nvSpPr>
          <p:cNvPr id="2042" name="Google Shape;2042;p42"/>
          <p:cNvSpPr txBox="1">
            <a:spLocks noGrp="1"/>
          </p:cNvSpPr>
          <p:nvPr>
            <p:ph type="subTitle" idx="1"/>
          </p:nvPr>
        </p:nvSpPr>
        <p:spPr>
          <a:xfrm>
            <a:off x="4303400" y="1209688"/>
            <a:ext cx="4611000" cy="381000"/>
          </a:xfrm>
          <a:prstGeom prst="rect">
            <a:avLst/>
          </a:prstGeom>
          <a:noFill/>
          <a:ln>
            <a:noFill/>
          </a:ln>
        </p:spPr>
        <p:txBody>
          <a:bodyPr spcFirstLastPara="1" wrap="square" lIns="0" tIns="0" rIns="0" bIns="0" anchor="ctr" anchorCtr="0">
            <a:normAutofit/>
          </a:bodyPr>
          <a:lstStyle>
            <a:lvl1pPr lvl="0">
              <a:lnSpc>
                <a:spcPct val="100000"/>
              </a:lnSpc>
              <a:spcBef>
                <a:spcPts val="0"/>
              </a:spcBef>
              <a:spcAft>
                <a:spcPts val="0"/>
              </a:spcAft>
              <a:buSzPts val="1500"/>
              <a:buFont typeface="Arial"/>
              <a:buNone/>
              <a:defRPr sz="1500">
                <a:latin typeface="Arial"/>
                <a:ea typeface="Arial"/>
                <a:cs typeface="Arial"/>
                <a:sym typeface="Arial"/>
              </a:defRPr>
            </a:lvl1pPr>
            <a:lvl2pPr lvl="1">
              <a:lnSpc>
                <a:spcPct val="100000"/>
              </a:lnSpc>
              <a:spcBef>
                <a:spcPts val="0"/>
              </a:spcBef>
              <a:spcAft>
                <a:spcPts val="0"/>
              </a:spcAft>
              <a:buSzPts val="1500"/>
              <a:buFont typeface="Arial"/>
              <a:buNone/>
              <a:defRPr sz="1500">
                <a:latin typeface="Arial"/>
                <a:ea typeface="Arial"/>
                <a:cs typeface="Arial"/>
                <a:sym typeface="Arial"/>
              </a:defRPr>
            </a:lvl2pPr>
            <a:lvl3pPr lvl="2">
              <a:lnSpc>
                <a:spcPct val="100000"/>
              </a:lnSpc>
              <a:spcBef>
                <a:spcPts val="0"/>
              </a:spcBef>
              <a:spcAft>
                <a:spcPts val="0"/>
              </a:spcAft>
              <a:buSzPts val="1500"/>
              <a:buFont typeface="Arial"/>
              <a:buNone/>
              <a:defRPr sz="1500">
                <a:latin typeface="Arial"/>
                <a:ea typeface="Arial"/>
                <a:cs typeface="Arial"/>
                <a:sym typeface="Arial"/>
              </a:defRPr>
            </a:lvl3pPr>
            <a:lvl4pPr lvl="3">
              <a:lnSpc>
                <a:spcPct val="100000"/>
              </a:lnSpc>
              <a:spcBef>
                <a:spcPts val="0"/>
              </a:spcBef>
              <a:spcAft>
                <a:spcPts val="0"/>
              </a:spcAft>
              <a:buSzPts val="1500"/>
              <a:buFont typeface="Arial"/>
              <a:buNone/>
              <a:defRPr sz="1500">
                <a:latin typeface="Arial"/>
                <a:ea typeface="Arial"/>
                <a:cs typeface="Arial"/>
                <a:sym typeface="Arial"/>
              </a:defRPr>
            </a:lvl4pPr>
            <a:lvl5pPr lvl="4">
              <a:lnSpc>
                <a:spcPct val="100000"/>
              </a:lnSpc>
              <a:spcBef>
                <a:spcPts val="0"/>
              </a:spcBef>
              <a:spcAft>
                <a:spcPts val="0"/>
              </a:spcAft>
              <a:buSzPts val="1500"/>
              <a:buFont typeface="Arial"/>
              <a:buNone/>
              <a:defRPr sz="1500">
                <a:latin typeface="Arial"/>
                <a:ea typeface="Arial"/>
                <a:cs typeface="Arial"/>
                <a:sym typeface="Arial"/>
              </a:defRPr>
            </a:lvl5pPr>
            <a:lvl6pPr lvl="5">
              <a:lnSpc>
                <a:spcPct val="100000"/>
              </a:lnSpc>
              <a:spcBef>
                <a:spcPts val="0"/>
              </a:spcBef>
              <a:spcAft>
                <a:spcPts val="0"/>
              </a:spcAft>
              <a:buSzPts val="1500"/>
              <a:buFont typeface="Arial"/>
              <a:buNone/>
              <a:defRPr sz="1500">
                <a:latin typeface="Arial"/>
                <a:ea typeface="Arial"/>
                <a:cs typeface="Arial"/>
                <a:sym typeface="Arial"/>
              </a:defRPr>
            </a:lvl6pPr>
            <a:lvl7pPr lvl="6">
              <a:lnSpc>
                <a:spcPct val="100000"/>
              </a:lnSpc>
              <a:spcBef>
                <a:spcPts val="0"/>
              </a:spcBef>
              <a:spcAft>
                <a:spcPts val="0"/>
              </a:spcAft>
              <a:buSzPts val="1500"/>
              <a:buFont typeface="Arial"/>
              <a:buNone/>
              <a:defRPr sz="1500">
                <a:latin typeface="Arial"/>
                <a:ea typeface="Arial"/>
                <a:cs typeface="Arial"/>
                <a:sym typeface="Arial"/>
              </a:defRPr>
            </a:lvl7pPr>
            <a:lvl8pPr lvl="7">
              <a:lnSpc>
                <a:spcPct val="100000"/>
              </a:lnSpc>
              <a:spcBef>
                <a:spcPts val="0"/>
              </a:spcBef>
              <a:spcAft>
                <a:spcPts val="0"/>
              </a:spcAft>
              <a:buSzPts val="1500"/>
              <a:buFont typeface="Arial"/>
              <a:buNone/>
              <a:defRPr sz="1500">
                <a:latin typeface="Arial"/>
                <a:ea typeface="Arial"/>
                <a:cs typeface="Arial"/>
                <a:sym typeface="Arial"/>
              </a:defRPr>
            </a:lvl8pPr>
            <a:lvl9pPr lvl="8">
              <a:lnSpc>
                <a:spcPct val="100000"/>
              </a:lnSpc>
              <a:spcBef>
                <a:spcPts val="0"/>
              </a:spcBef>
              <a:spcAft>
                <a:spcPts val="0"/>
              </a:spcAft>
              <a:buSzPts val="1500"/>
              <a:buFont typeface="Arial"/>
              <a:buNone/>
              <a:defRPr sz="1500">
                <a:latin typeface="Arial"/>
                <a:ea typeface="Arial"/>
                <a:cs typeface="Arial"/>
                <a:sym typeface="Arial"/>
              </a:defRPr>
            </a:lvl9pPr>
          </a:lstStyle>
          <a:p>
            <a:endParaRPr/>
          </a:p>
        </p:txBody>
      </p:sp>
      <p:sp>
        <p:nvSpPr>
          <p:cNvPr id="2043" name="Google Shape;2043;p42"/>
          <p:cNvSpPr txBox="1">
            <a:spLocks noGrp="1"/>
          </p:cNvSpPr>
          <p:nvPr>
            <p:ph type="title"/>
          </p:nvPr>
        </p:nvSpPr>
        <p:spPr>
          <a:xfrm>
            <a:off x="3610300" y="228600"/>
            <a:ext cx="5304000" cy="54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sz="2200" b="1"/>
            </a:lvl1pPr>
            <a:lvl2pPr lvl="1" algn="ctr">
              <a:lnSpc>
                <a:spcPct val="100000"/>
              </a:lnSpc>
              <a:spcBef>
                <a:spcPts val="0"/>
              </a:spcBef>
              <a:spcAft>
                <a:spcPts val="0"/>
              </a:spcAft>
              <a:buSzPts val="2200"/>
              <a:buNone/>
              <a:defRPr sz="2200" b="1"/>
            </a:lvl2pPr>
            <a:lvl3pPr lvl="2" algn="ctr">
              <a:lnSpc>
                <a:spcPct val="100000"/>
              </a:lnSpc>
              <a:spcBef>
                <a:spcPts val="0"/>
              </a:spcBef>
              <a:spcAft>
                <a:spcPts val="0"/>
              </a:spcAft>
              <a:buSzPts val="2200"/>
              <a:buNone/>
              <a:defRPr sz="2200" b="1"/>
            </a:lvl3pPr>
            <a:lvl4pPr lvl="3" algn="ctr">
              <a:lnSpc>
                <a:spcPct val="100000"/>
              </a:lnSpc>
              <a:spcBef>
                <a:spcPts val="0"/>
              </a:spcBef>
              <a:spcAft>
                <a:spcPts val="0"/>
              </a:spcAft>
              <a:buSzPts val="2200"/>
              <a:buNone/>
              <a:defRPr sz="2200" b="1"/>
            </a:lvl4pPr>
            <a:lvl5pPr lvl="4" algn="ctr">
              <a:lnSpc>
                <a:spcPct val="100000"/>
              </a:lnSpc>
              <a:spcBef>
                <a:spcPts val="0"/>
              </a:spcBef>
              <a:spcAft>
                <a:spcPts val="0"/>
              </a:spcAft>
              <a:buSzPts val="2200"/>
              <a:buNone/>
              <a:defRPr sz="2200" b="1"/>
            </a:lvl5pPr>
            <a:lvl6pPr lvl="5" algn="ctr">
              <a:lnSpc>
                <a:spcPct val="100000"/>
              </a:lnSpc>
              <a:spcBef>
                <a:spcPts val="0"/>
              </a:spcBef>
              <a:spcAft>
                <a:spcPts val="0"/>
              </a:spcAft>
              <a:buSzPts val="2200"/>
              <a:buNone/>
              <a:defRPr sz="2200" b="1"/>
            </a:lvl6pPr>
            <a:lvl7pPr lvl="6" algn="ctr">
              <a:lnSpc>
                <a:spcPct val="100000"/>
              </a:lnSpc>
              <a:spcBef>
                <a:spcPts val="0"/>
              </a:spcBef>
              <a:spcAft>
                <a:spcPts val="0"/>
              </a:spcAft>
              <a:buSzPts val="2200"/>
              <a:buNone/>
              <a:defRPr sz="2200" b="1"/>
            </a:lvl7pPr>
            <a:lvl8pPr lvl="7" algn="ctr">
              <a:lnSpc>
                <a:spcPct val="100000"/>
              </a:lnSpc>
              <a:spcBef>
                <a:spcPts val="0"/>
              </a:spcBef>
              <a:spcAft>
                <a:spcPts val="0"/>
              </a:spcAft>
              <a:buSzPts val="2200"/>
              <a:buNone/>
              <a:defRPr sz="2200" b="1"/>
            </a:lvl8pPr>
            <a:lvl9pPr lvl="8" algn="ctr">
              <a:lnSpc>
                <a:spcPct val="100000"/>
              </a:lnSpc>
              <a:spcBef>
                <a:spcPts val="0"/>
              </a:spcBef>
              <a:spcAft>
                <a:spcPts val="0"/>
              </a:spcAft>
              <a:buSzPts val="2200"/>
              <a:buNone/>
              <a:defRPr sz="2200" b="1"/>
            </a:lvl9pPr>
          </a:lstStyle>
          <a:p>
            <a:endParaRPr/>
          </a:p>
        </p:txBody>
      </p:sp>
      <p:sp>
        <p:nvSpPr>
          <p:cNvPr id="2044" name="Google Shape;2044;p42"/>
          <p:cNvSpPr txBox="1">
            <a:spLocks noGrp="1"/>
          </p:cNvSpPr>
          <p:nvPr>
            <p:ph type="subTitle" idx="2"/>
          </p:nvPr>
        </p:nvSpPr>
        <p:spPr>
          <a:xfrm>
            <a:off x="4303400" y="1863088"/>
            <a:ext cx="4611000" cy="381000"/>
          </a:xfrm>
          <a:prstGeom prst="rect">
            <a:avLst/>
          </a:prstGeom>
          <a:noFill/>
          <a:ln>
            <a:noFill/>
          </a:ln>
        </p:spPr>
        <p:txBody>
          <a:bodyPr spcFirstLastPara="1" wrap="square" lIns="0" tIns="0" rIns="0" bIns="0" anchor="ctr" anchorCtr="0">
            <a:normAutofit/>
          </a:bodyPr>
          <a:lstStyle>
            <a:lvl1pPr lvl="0">
              <a:lnSpc>
                <a:spcPct val="100000"/>
              </a:lnSpc>
              <a:spcBef>
                <a:spcPts val="0"/>
              </a:spcBef>
              <a:spcAft>
                <a:spcPts val="0"/>
              </a:spcAft>
              <a:buSzPts val="1500"/>
              <a:buFont typeface="Arial"/>
              <a:buNone/>
              <a:defRPr sz="1500">
                <a:latin typeface="Arial"/>
                <a:ea typeface="Arial"/>
                <a:cs typeface="Arial"/>
                <a:sym typeface="Arial"/>
              </a:defRPr>
            </a:lvl1pPr>
            <a:lvl2pPr lvl="1">
              <a:lnSpc>
                <a:spcPct val="100000"/>
              </a:lnSpc>
              <a:spcBef>
                <a:spcPts val="0"/>
              </a:spcBef>
              <a:spcAft>
                <a:spcPts val="0"/>
              </a:spcAft>
              <a:buSzPts val="1500"/>
              <a:buFont typeface="Arial"/>
              <a:buNone/>
              <a:defRPr sz="1500">
                <a:latin typeface="Arial"/>
                <a:ea typeface="Arial"/>
                <a:cs typeface="Arial"/>
                <a:sym typeface="Arial"/>
              </a:defRPr>
            </a:lvl2pPr>
            <a:lvl3pPr lvl="2">
              <a:lnSpc>
                <a:spcPct val="100000"/>
              </a:lnSpc>
              <a:spcBef>
                <a:spcPts val="0"/>
              </a:spcBef>
              <a:spcAft>
                <a:spcPts val="0"/>
              </a:spcAft>
              <a:buSzPts val="1500"/>
              <a:buFont typeface="Arial"/>
              <a:buNone/>
              <a:defRPr sz="1500">
                <a:latin typeface="Arial"/>
                <a:ea typeface="Arial"/>
                <a:cs typeface="Arial"/>
                <a:sym typeface="Arial"/>
              </a:defRPr>
            </a:lvl3pPr>
            <a:lvl4pPr lvl="3">
              <a:lnSpc>
                <a:spcPct val="100000"/>
              </a:lnSpc>
              <a:spcBef>
                <a:spcPts val="0"/>
              </a:spcBef>
              <a:spcAft>
                <a:spcPts val="0"/>
              </a:spcAft>
              <a:buSzPts val="1500"/>
              <a:buFont typeface="Arial"/>
              <a:buNone/>
              <a:defRPr sz="1500">
                <a:latin typeface="Arial"/>
                <a:ea typeface="Arial"/>
                <a:cs typeface="Arial"/>
                <a:sym typeface="Arial"/>
              </a:defRPr>
            </a:lvl4pPr>
            <a:lvl5pPr lvl="4">
              <a:lnSpc>
                <a:spcPct val="100000"/>
              </a:lnSpc>
              <a:spcBef>
                <a:spcPts val="0"/>
              </a:spcBef>
              <a:spcAft>
                <a:spcPts val="0"/>
              </a:spcAft>
              <a:buSzPts val="1500"/>
              <a:buFont typeface="Arial"/>
              <a:buNone/>
              <a:defRPr sz="1500">
                <a:latin typeface="Arial"/>
                <a:ea typeface="Arial"/>
                <a:cs typeface="Arial"/>
                <a:sym typeface="Arial"/>
              </a:defRPr>
            </a:lvl5pPr>
            <a:lvl6pPr lvl="5">
              <a:lnSpc>
                <a:spcPct val="100000"/>
              </a:lnSpc>
              <a:spcBef>
                <a:spcPts val="0"/>
              </a:spcBef>
              <a:spcAft>
                <a:spcPts val="0"/>
              </a:spcAft>
              <a:buSzPts val="1500"/>
              <a:buFont typeface="Arial"/>
              <a:buNone/>
              <a:defRPr sz="1500">
                <a:latin typeface="Arial"/>
                <a:ea typeface="Arial"/>
                <a:cs typeface="Arial"/>
                <a:sym typeface="Arial"/>
              </a:defRPr>
            </a:lvl6pPr>
            <a:lvl7pPr lvl="6">
              <a:lnSpc>
                <a:spcPct val="100000"/>
              </a:lnSpc>
              <a:spcBef>
                <a:spcPts val="0"/>
              </a:spcBef>
              <a:spcAft>
                <a:spcPts val="0"/>
              </a:spcAft>
              <a:buSzPts val="1500"/>
              <a:buFont typeface="Arial"/>
              <a:buNone/>
              <a:defRPr sz="1500">
                <a:latin typeface="Arial"/>
                <a:ea typeface="Arial"/>
                <a:cs typeface="Arial"/>
                <a:sym typeface="Arial"/>
              </a:defRPr>
            </a:lvl7pPr>
            <a:lvl8pPr lvl="7">
              <a:lnSpc>
                <a:spcPct val="100000"/>
              </a:lnSpc>
              <a:spcBef>
                <a:spcPts val="0"/>
              </a:spcBef>
              <a:spcAft>
                <a:spcPts val="0"/>
              </a:spcAft>
              <a:buSzPts val="1500"/>
              <a:buFont typeface="Arial"/>
              <a:buNone/>
              <a:defRPr sz="1500">
                <a:latin typeface="Arial"/>
                <a:ea typeface="Arial"/>
                <a:cs typeface="Arial"/>
                <a:sym typeface="Arial"/>
              </a:defRPr>
            </a:lvl8pPr>
            <a:lvl9pPr lvl="8">
              <a:lnSpc>
                <a:spcPct val="100000"/>
              </a:lnSpc>
              <a:spcBef>
                <a:spcPts val="0"/>
              </a:spcBef>
              <a:spcAft>
                <a:spcPts val="0"/>
              </a:spcAft>
              <a:buSzPts val="1500"/>
              <a:buFont typeface="Arial"/>
              <a:buNone/>
              <a:defRPr sz="1500">
                <a:latin typeface="Arial"/>
                <a:ea typeface="Arial"/>
                <a:cs typeface="Arial"/>
                <a:sym typeface="Arial"/>
              </a:defRPr>
            </a:lvl9pPr>
          </a:lstStyle>
          <a:p>
            <a:endParaRPr/>
          </a:p>
        </p:txBody>
      </p:sp>
      <p:sp>
        <p:nvSpPr>
          <p:cNvPr id="2045" name="Google Shape;2045;p42"/>
          <p:cNvSpPr txBox="1">
            <a:spLocks noGrp="1"/>
          </p:cNvSpPr>
          <p:nvPr>
            <p:ph type="subTitle" idx="3"/>
          </p:nvPr>
        </p:nvSpPr>
        <p:spPr>
          <a:xfrm>
            <a:off x="4303400" y="2516488"/>
            <a:ext cx="4611000" cy="381000"/>
          </a:xfrm>
          <a:prstGeom prst="rect">
            <a:avLst/>
          </a:prstGeom>
          <a:noFill/>
          <a:ln>
            <a:noFill/>
          </a:ln>
        </p:spPr>
        <p:txBody>
          <a:bodyPr spcFirstLastPara="1" wrap="square" lIns="0" tIns="0" rIns="0" bIns="0" anchor="ctr" anchorCtr="0">
            <a:normAutofit/>
          </a:bodyPr>
          <a:lstStyle>
            <a:lvl1pPr lvl="0">
              <a:lnSpc>
                <a:spcPct val="100000"/>
              </a:lnSpc>
              <a:spcBef>
                <a:spcPts val="0"/>
              </a:spcBef>
              <a:spcAft>
                <a:spcPts val="0"/>
              </a:spcAft>
              <a:buSzPts val="1500"/>
              <a:buFont typeface="Arial"/>
              <a:buNone/>
              <a:defRPr sz="1500">
                <a:latin typeface="Arial"/>
                <a:ea typeface="Arial"/>
                <a:cs typeface="Arial"/>
                <a:sym typeface="Arial"/>
              </a:defRPr>
            </a:lvl1pPr>
            <a:lvl2pPr lvl="1">
              <a:lnSpc>
                <a:spcPct val="100000"/>
              </a:lnSpc>
              <a:spcBef>
                <a:spcPts val="0"/>
              </a:spcBef>
              <a:spcAft>
                <a:spcPts val="0"/>
              </a:spcAft>
              <a:buSzPts val="1500"/>
              <a:buFont typeface="Arial"/>
              <a:buNone/>
              <a:defRPr sz="1500">
                <a:latin typeface="Arial"/>
                <a:ea typeface="Arial"/>
                <a:cs typeface="Arial"/>
                <a:sym typeface="Arial"/>
              </a:defRPr>
            </a:lvl2pPr>
            <a:lvl3pPr lvl="2">
              <a:lnSpc>
                <a:spcPct val="100000"/>
              </a:lnSpc>
              <a:spcBef>
                <a:spcPts val="0"/>
              </a:spcBef>
              <a:spcAft>
                <a:spcPts val="0"/>
              </a:spcAft>
              <a:buSzPts val="1500"/>
              <a:buFont typeface="Arial"/>
              <a:buNone/>
              <a:defRPr sz="1500">
                <a:latin typeface="Arial"/>
                <a:ea typeface="Arial"/>
                <a:cs typeface="Arial"/>
                <a:sym typeface="Arial"/>
              </a:defRPr>
            </a:lvl3pPr>
            <a:lvl4pPr lvl="3">
              <a:lnSpc>
                <a:spcPct val="100000"/>
              </a:lnSpc>
              <a:spcBef>
                <a:spcPts val="0"/>
              </a:spcBef>
              <a:spcAft>
                <a:spcPts val="0"/>
              </a:spcAft>
              <a:buSzPts val="1500"/>
              <a:buFont typeface="Arial"/>
              <a:buNone/>
              <a:defRPr sz="1500">
                <a:latin typeface="Arial"/>
                <a:ea typeface="Arial"/>
                <a:cs typeface="Arial"/>
                <a:sym typeface="Arial"/>
              </a:defRPr>
            </a:lvl4pPr>
            <a:lvl5pPr lvl="4">
              <a:lnSpc>
                <a:spcPct val="100000"/>
              </a:lnSpc>
              <a:spcBef>
                <a:spcPts val="0"/>
              </a:spcBef>
              <a:spcAft>
                <a:spcPts val="0"/>
              </a:spcAft>
              <a:buSzPts val="1500"/>
              <a:buFont typeface="Arial"/>
              <a:buNone/>
              <a:defRPr sz="1500">
                <a:latin typeface="Arial"/>
                <a:ea typeface="Arial"/>
                <a:cs typeface="Arial"/>
                <a:sym typeface="Arial"/>
              </a:defRPr>
            </a:lvl5pPr>
            <a:lvl6pPr lvl="5">
              <a:lnSpc>
                <a:spcPct val="100000"/>
              </a:lnSpc>
              <a:spcBef>
                <a:spcPts val="0"/>
              </a:spcBef>
              <a:spcAft>
                <a:spcPts val="0"/>
              </a:spcAft>
              <a:buSzPts val="1500"/>
              <a:buFont typeface="Arial"/>
              <a:buNone/>
              <a:defRPr sz="1500">
                <a:latin typeface="Arial"/>
                <a:ea typeface="Arial"/>
                <a:cs typeface="Arial"/>
                <a:sym typeface="Arial"/>
              </a:defRPr>
            </a:lvl6pPr>
            <a:lvl7pPr lvl="6">
              <a:lnSpc>
                <a:spcPct val="100000"/>
              </a:lnSpc>
              <a:spcBef>
                <a:spcPts val="0"/>
              </a:spcBef>
              <a:spcAft>
                <a:spcPts val="0"/>
              </a:spcAft>
              <a:buSzPts val="1500"/>
              <a:buFont typeface="Arial"/>
              <a:buNone/>
              <a:defRPr sz="1500">
                <a:latin typeface="Arial"/>
                <a:ea typeface="Arial"/>
                <a:cs typeface="Arial"/>
                <a:sym typeface="Arial"/>
              </a:defRPr>
            </a:lvl7pPr>
            <a:lvl8pPr lvl="7">
              <a:lnSpc>
                <a:spcPct val="100000"/>
              </a:lnSpc>
              <a:spcBef>
                <a:spcPts val="0"/>
              </a:spcBef>
              <a:spcAft>
                <a:spcPts val="0"/>
              </a:spcAft>
              <a:buSzPts val="1500"/>
              <a:buFont typeface="Arial"/>
              <a:buNone/>
              <a:defRPr sz="1500">
                <a:latin typeface="Arial"/>
                <a:ea typeface="Arial"/>
                <a:cs typeface="Arial"/>
                <a:sym typeface="Arial"/>
              </a:defRPr>
            </a:lvl8pPr>
            <a:lvl9pPr lvl="8">
              <a:lnSpc>
                <a:spcPct val="100000"/>
              </a:lnSpc>
              <a:spcBef>
                <a:spcPts val="0"/>
              </a:spcBef>
              <a:spcAft>
                <a:spcPts val="0"/>
              </a:spcAft>
              <a:buSzPts val="1500"/>
              <a:buFont typeface="Arial"/>
              <a:buNone/>
              <a:defRPr sz="1500">
                <a:latin typeface="Arial"/>
                <a:ea typeface="Arial"/>
                <a:cs typeface="Arial"/>
                <a:sym typeface="Arial"/>
              </a:defRPr>
            </a:lvl9pPr>
          </a:lstStyle>
          <a:p>
            <a:endParaRPr/>
          </a:p>
        </p:txBody>
      </p:sp>
      <p:sp>
        <p:nvSpPr>
          <p:cNvPr id="2046" name="Google Shape;2046;p42"/>
          <p:cNvSpPr txBox="1">
            <a:spLocks noGrp="1"/>
          </p:cNvSpPr>
          <p:nvPr>
            <p:ph type="subTitle" idx="4"/>
          </p:nvPr>
        </p:nvSpPr>
        <p:spPr>
          <a:xfrm>
            <a:off x="4303400" y="3169888"/>
            <a:ext cx="4611000" cy="381000"/>
          </a:xfrm>
          <a:prstGeom prst="rect">
            <a:avLst/>
          </a:prstGeom>
          <a:noFill/>
          <a:ln>
            <a:noFill/>
          </a:ln>
        </p:spPr>
        <p:txBody>
          <a:bodyPr spcFirstLastPara="1" wrap="square" lIns="0" tIns="0" rIns="0" bIns="0" anchor="ctr" anchorCtr="0">
            <a:normAutofit/>
          </a:bodyPr>
          <a:lstStyle>
            <a:lvl1pPr lvl="0">
              <a:lnSpc>
                <a:spcPct val="100000"/>
              </a:lnSpc>
              <a:spcBef>
                <a:spcPts val="0"/>
              </a:spcBef>
              <a:spcAft>
                <a:spcPts val="0"/>
              </a:spcAft>
              <a:buSzPts val="1500"/>
              <a:buFont typeface="Arial"/>
              <a:buNone/>
              <a:defRPr sz="1500">
                <a:latin typeface="Arial"/>
                <a:ea typeface="Arial"/>
                <a:cs typeface="Arial"/>
                <a:sym typeface="Arial"/>
              </a:defRPr>
            </a:lvl1pPr>
            <a:lvl2pPr lvl="1">
              <a:lnSpc>
                <a:spcPct val="100000"/>
              </a:lnSpc>
              <a:spcBef>
                <a:spcPts val="0"/>
              </a:spcBef>
              <a:spcAft>
                <a:spcPts val="0"/>
              </a:spcAft>
              <a:buSzPts val="1500"/>
              <a:buFont typeface="Arial"/>
              <a:buNone/>
              <a:defRPr sz="1500">
                <a:latin typeface="Arial"/>
                <a:ea typeface="Arial"/>
                <a:cs typeface="Arial"/>
                <a:sym typeface="Arial"/>
              </a:defRPr>
            </a:lvl2pPr>
            <a:lvl3pPr lvl="2">
              <a:lnSpc>
                <a:spcPct val="100000"/>
              </a:lnSpc>
              <a:spcBef>
                <a:spcPts val="0"/>
              </a:spcBef>
              <a:spcAft>
                <a:spcPts val="0"/>
              </a:spcAft>
              <a:buSzPts val="1500"/>
              <a:buFont typeface="Arial"/>
              <a:buNone/>
              <a:defRPr sz="1500">
                <a:latin typeface="Arial"/>
                <a:ea typeface="Arial"/>
                <a:cs typeface="Arial"/>
                <a:sym typeface="Arial"/>
              </a:defRPr>
            </a:lvl3pPr>
            <a:lvl4pPr lvl="3">
              <a:lnSpc>
                <a:spcPct val="100000"/>
              </a:lnSpc>
              <a:spcBef>
                <a:spcPts val="0"/>
              </a:spcBef>
              <a:spcAft>
                <a:spcPts val="0"/>
              </a:spcAft>
              <a:buSzPts val="1500"/>
              <a:buFont typeface="Arial"/>
              <a:buNone/>
              <a:defRPr sz="1500">
                <a:latin typeface="Arial"/>
                <a:ea typeface="Arial"/>
                <a:cs typeface="Arial"/>
                <a:sym typeface="Arial"/>
              </a:defRPr>
            </a:lvl4pPr>
            <a:lvl5pPr lvl="4">
              <a:lnSpc>
                <a:spcPct val="100000"/>
              </a:lnSpc>
              <a:spcBef>
                <a:spcPts val="0"/>
              </a:spcBef>
              <a:spcAft>
                <a:spcPts val="0"/>
              </a:spcAft>
              <a:buSzPts val="1500"/>
              <a:buFont typeface="Arial"/>
              <a:buNone/>
              <a:defRPr sz="1500">
                <a:latin typeface="Arial"/>
                <a:ea typeface="Arial"/>
                <a:cs typeface="Arial"/>
                <a:sym typeface="Arial"/>
              </a:defRPr>
            </a:lvl5pPr>
            <a:lvl6pPr lvl="5">
              <a:lnSpc>
                <a:spcPct val="100000"/>
              </a:lnSpc>
              <a:spcBef>
                <a:spcPts val="0"/>
              </a:spcBef>
              <a:spcAft>
                <a:spcPts val="0"/>
              </a:spcAft>
              <a:buSzPts val="1500"/>
              <a:buFont typeface="Arial"/>
              <a:buNone/>
              <a:defRPr sz="1500">
                <a:latin typeface="Arial"/>
                <a:ea typeface="Arial"/>
                <a:cs typeface="Arial"/>
                <a:sym typeface="Arial"/>
              </a:defRPr>
            </a:lvl6pPr>
            <a:lvl7pPr lvl="6">
              <a:lnSpc>
                <a:spcPct val="100000"/>
              </a:lnSpc>
              <a:spcBef>
                <a:spcPts val="0"/>
              </a:spcBef>
              <a:spcAft>
                <a:spcPts val="0"/>
              </a:spcAft>
              <a:buSzPts val="1500"/>
              <a:buFont typeface="Arial"/>
              <a:buNone/>
              <a:defRPr sz="1500">
                <a:latin typeface="Arial"/>
                <a:ea typeface="Arial"/>
                <a:cs typeface="Arial"/>
                <a:sym typeface="Arial"/>
              </a:defRPr>
            </a:lvl7pPr>
            <a:lvl8pPr lvl="7">
              <a:lnSpc>
                <a:spcPct val="100000"/>
              </a:lnSpc>
              <a:spcBef>
                <a:spcPts val="0"/>
              </a:spcBef>
              <a:spcAft>
                <a:spcPts val="0"/>
              </a:spcAft>
              <a:buSzPts val="1500"/>
              <a:buFont typeface="Arial"/>
              <a:buNone/>
              <a:defRPr sz="1500">
                <a:latin typeface="Arial"/>
                <a:ea typeface="Arial"/>
                <a:cs typeface="Arial"/>
                <a:sym typeface="Arial"/>
              </a:defRPr>
            </a:lvl8pPr>
            <a:lvl9pPr lvl="8">
              <a:lnSpc>
                <a:spcPct val="100000"/>
              </a:lnSpc>
              <a:spcBef>
                <a:spcPts val="0"/>
              </a:spcBef>
              <a:spcAft>
                <a:spcPts val="0"/>
              </a:spcAft>
              <a:buSzPts val="1500"/>
              <a:buFont typeface="Arial"/>
              <a:buNone/>
              <a:defRPr sz="1500">
                <a:latin typeface="Arial"/>
                <a:ea typeface="Arial"/>
                <a:cs typeface="Arial"/>
                <a:sym typeface="Arial"/>
              </a:defRPr>
            </a:lvl9pPr>
          </a:lstStyle>
          <a:p>
            <a:endParaRPr/>
          </a:p>
        </p:txBody>
      </p:sp>
      <p:pic>
        <p:nvPicPr>
          <p:cNvPr id="2047" name="Google Shape;2047;p42"/>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2048" name="Google Shape;2048;p42"/>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2944">
          <p15:clr>
            <a:srgbClr val="E46962"/>
          </p15:clr>
        </p15:guide>
        <p15:guide id="2" orient="horz" pos="2880">
          <p15:clr>
            <a:srgbClr val="E46962"/>
          </p15:clr>
        </p15:guide>
        <p15:guide id="3" orient="horz" pos="144">
          <p15:clr>
            <a:srgbClr val="E46962"/>
          </p15:clr>
        </p15:guide>
        <p15:guide id="4" pos="145">
          <p15:clr>
            <a:srgbClr val="E46962"/>
          </p15:clr>
        </p15:guide>
        <p15:guide id="5" pos="5615">
          <p15:clr>
            <a:srgbClr val="E46962"/>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52"/>
        <p:cNvGrpSpPr/>
        <p:nvPr/>
      </p:nvGrpSpPr>
      <p:grpSpPr>
        <a:xfrm>
          <a:off x="0" y="0"/>
          <a:ext cx="0" cy="0"/>
          <a:chOff x="0" y="0"/>
          <a:chExt cx="0" cy="0"/>
        </a:xfrm>
      </p:grpSpPr>
      <p:pic>
        <p:nvPicPr>
          <p:cNvPr id="2053" name="Google Shape;2053;p44"/>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2054" name="Google Shape;2054;p44"/>
          <p:cNvSpPr txBox="1">
            <a:spLocks noGrp="1"/>
          </p:cNvSpPr>
          <p:nvPr>
            <p:ph type="ctrTitle"/>
          </p:nvPr>
        </p:nvSpPr>
        <p:spPr>
          <a:xfrm>
            <a:off x="4116300" y="228600"/>
            <a:ext cx="4673100" cy="21381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4000"/>
              <a:buFont typeface="Arial"/>
              <a:buNone/>
              <a:defRPr sz="4000" b="1">
                <a:latin typeface="Arial"/>
                <a:ea typeface="Arial"/>
                <a:cs typeface="Arial"/>
                <a:sym typeface="Arial"/>
              </a:defRPr>
            </a:lvl1pPr>
            <a:lvl2pPr lvl="1" algn="l">
              <a:lnSpc>
                <a:spcPct val="100000"/>
              </a:lnSpc>
              <a:spcBef>
                <a:spcPts val="0"/>
              </a:spcBef>
              <a:spcAft>
                <a:spcPts val="0"/>
              </a:spcAft>
              <a:buSzPts val="4400"/>
              <a:buNone/>
              <a:defRPr sz="4400" b="1"/>
            </a:lvl2pPr>
            <a:lvl3pPr lvl="2" algn="l">
              <a:lnSpc>
                <a:spcPct val="100000"/>
              </a:lnSpc>
              <a:spcBef>
                <a:spcPts val="0"/>
              </a:spcBef>
              <a:spcAft>
                <a:spcPts val="0"/>
              </a:spcAft>
              <a:buSzPts val="4400"/>
              <a:buNone/>
              <a:defRPr sz="4400" b="1"/>
            </a:lvl3pPr>
            <a:lvl4pPr lvl="3" algn="l">
              <a:lnSpc>
                <a:spcPct val="100000"/>
              </a:lnSpc>
              <a:spcBef>
                <a:spcPts val="0"/>
              </a:spcBef>
              <a:spcAft>
                <a:spcPts val="0"/>
              </a:spcAft>
              <a:buSzPts val="4400"/>
              <a:buNone/>
              <a:defRPr sz="4400" b="1"/>
            </a:lvl4pPr>
            <a:lvl5pPr lvl="4" algn="l">
              <a:lnSpc>
                <a:spcPct val="100000"/>
              </a:lnSpc>
              <a:spcBef>
                <a:spcPts val="0"/>
              </a:spcBef>
              <a:spcAft>
                <a:spcPts val="0"/>
              </a:spcAft>
              <a:buSzPts val="4400"/>
              <a:buNone/>
              <a:defRPr sz="4400" b="1"/>
            </a:lvl5pPr>
            <a:lvl6pPr lvl="5" algn="l">
              <a:lnSpc>
                <a:spcPct val="100000"/>
              </a:lnSpc>
              <a:spcBef>
                <a:spcPts val="0"/>
              </a:spcBef>
              <a:spcAft>
                <a:spcPts val="0"/>
              </a:spcAft>
              <a:buSzPts val="4400"/>
              <a:buNone/>
              <a:defRPr sz="4400" b="1"/>
            </a:lvl6pPr>
            <a:lvl7pPr lvl="6" algn="l">
              <a:lnSpc>
                <a:spcPct val="100000"/>
              </a:lnSpc>
              <a:spcBef>
                <a:spcPts val="0"/>
              </a:spcBef>
              <a:spcAft>
                <a:spcPts val="0"/>
              </a:spcAft>
              <a:buSzPts val="4400"/>
              <a:buNone/>
              <a:defRPr sz="4400" b="1"/>
            </a:lvl7pPr>
            <a:lvl8pPr lvl="7" algn="l">
              <a:lnSpc>
                <a:spcPct val="100000"/>
              </a:lnSpc>
              <a:spcBef>
                <a:spcPts val="0"/>
              </a:spcBef>
              <a:spcAft>
                <a:spcPts val="0"/>
              </a:spcAft>
              <a:buSzPts val="4400"/>
              <a:buNone/>
              <a:defRPr sz="4400" b="1"/>
            </a:lvl8pPr>
            <a:lvl9pPr lvl="8" algn="l">
              <a:lnSpc>
                <a:spcPct val="100000"/>
              </a:lnSpc>
              <a:spcBef>
                <a:spcPts val="0"/>
              </a:spcBef>
              <a:spcAft>
                <a:spcPts val="0"/>
              </a:spcAft>
              <a:buSzPts val="4400"/>
              <a:buNone/>
              <a:defRPr sz="4400" b="1"/>
            </a:lvl9pPr>
          </a:lstStyle>
          <a:p>
            <a:endParaRPr/>
          </a:p>
        </p:txBody>
      </p:sp>
      <p:sp>
        <p:nvSpPr>
          <p:cNvPr id="2055" name="Google Shape;2055;p44"/>
          <p:cNvSpPr txBox="1">
            <a:spLocks noGrp="1"/>
          </p:cNvSpPr>
          <p:nvPr>
            <p:ph type="subTitle" idx="1"/>
          </p:nvPr>
        </p:nvSpPr>
        <p:spPr>
          <a:xfrm>
            <a:off x="4116300" y="3923975"/>
            <a:ext cx="4673100" cy="648300"/>
          </a:xfrm>
          <a:prstGeom prst="rect">
            <a:avLst/>
          </a:prstGeom>
          <a:noFill/>
          <a:ln>
            <a:noFill/>
          </a:ln>
        </p:spPr>
        <p:txBody>
          <a:bodyPr spcFirstLastPara="1" wrap="square" lIns="0" tIns="0" rIns="0" bIns="0" anchor="b" anchorCtr="0">
            <a:normAutofit/>
          </a:bodyPr>
          <a:lstStyle>
            <a:lvl1pPr lvl="0">
              <a:lnSpc>
                <a:spcPct val="100000"/>
              </a:lnSpc>
              <a:spcBef>
                <a:spcPts val="0"/>
              </a:spcBef>
              <a:spcAft>
                <a:spcPts val="0"/>
              </a:spcAft>
              <a:buClr>
                <a:srgbClr val="666666"/>
              </a:buClr>
              <a:buSzPts val="1300"/>
              <a:buFont typeface="Arial"/>
              <a:buNone/>
              <a:defRPr sz="1500">
                <a:solidFill>
                  <a:srgbClr val="666666"/>
                </a:solidFill>
                <a:latin typeface="Arial"/>
                <a:ea typeface="Arial"/>
                <a:cs typeface="Arial"/>
                <a:sym typeface="Arial"/>
              </a:defRPr>
            </a:lvl1pPr>
            <a:lvl2pPr lvl="1">
              <a:lnSpc>
                <a:spcPct val="100000"/>
              </a:lnSpc>
              <a:spcBef>
                <a:spcPts val="0"/>
              </a:spcBef>
              <a:spcAft>
                <a:spcPts val="0"/>
              </a:spcAft>
              <a:buSzPts val="1200"/>
              <a:buFont typeface="Arial"/>
              <a:buNone/>
              <a:defRPr sz="1200">
                <a:latin typeface="Arial"/>
                <a:ea typeface="Arial"/>
                <a:cs typeface="Arial"/>
                <a:sym typeface="Arial"/>
              </a:defRPr>
            </a:lvl2pPr>
            <a:lvl3pPr lvl="2">
              <a:lnSpc>
                <a:spcPct val="100000"/>
              </a:lnSpc>
              <a:spcBef>
                <a:spcPts val="0"/>
              </a:spcBef>
              <a:spcAft>
                <a:spcPts val="0"/>
              </a:spcAft>
              <a:buSzPts val="1200"/>
              <a:buFont typeface="Arial"/>
              <a:buNone/>
              <a:defRPr sz="1200">
                <a:latin typeface="Arial"/>
                <a:ea typeface="Arial"/>
                <a:cs typeface="Arial"/>
                <a:sym typeface="Arial"/>
              </a:defRPr>
            </a:lvl3pPr>
            <a:lvl4pPr lvl="3">
              <a:lnSpc>
                <a:spcPct val="100000"/>
              </a:lnSpc>
              <a:spcBef>
                <a:spcPts val="0"/>
              </a:spcBef>
              <a:spcAft>
                <a:spcPts val="0"/>
              </a:spcAft>
              <a:buSzPts val="1200"/>
              <a:buFont typeface="Arial"/>
              <a:buNone/>
              <a:defRPr sz="1200">
                <a:latin typeface="Arial"/>
                <a:ea typeface="Arial"/>
                <a:cs typeface="Arial"/>
                <a:sym typeface="Arial"/>
              </a:defRPr>
            </a:lvl4pPr>
            <a:lvl5pPr lvl="4">
              <a:lnSpc>
                <a:spcPct val="100000"/>
              </a:lnSpc>
              <a:spcBef>
                <a:spcPts val="0"/>
              </a:spcBef>
              <a:spcAft>
                <a:spcPts val="0"/>
              </a:spcAft>
              <a:buSzPts val="1200"/>
              <a:buFont typeface="Arial"/>
              <a:buNone/>
              <a:defRPr sz="1200">
                <a:latin typeface="Arial"/>
                <a:ea typeface="Arial"/>
                <a:cs typeface="Arial"/>
                <a:sym typeface="Arial"/>
              </a:defRPr>
            </a:lvl5pPr>
            <a:lvl6pPr lvl="5">
              <a:lnSpc>
                <a:spcPct val="100000"/>
              </a:lnSpc>
              <a:spcBef>
                <a:spcPts val="0"/>
              </a:spcBef>
              <a:spcAft>
                <a:spcPts val="0"/>
              </a:spcAft>
              <a:buSzPts val="1200"/>
              <a:buFont typeface="Arial"/>
              <a:buNone/>
              <a:defRPr sz="1200">
                <a:latin typeface="Arial"/>
                <a:ea typeface="Arial"/>
                <a:cs typeface="Arial"/>
                <a:sym typeface="Arial"/>
              </a:defRPr>
            </a:lvl6pPr>
            <a:lvl7pPr lvl="6">
              <a:lnSpc>
                <a:spcPct val="100000"/>
              </a:lnSpc>
              <a:spcBef>
                <a:spcPts val="0"/>
              </a:spcBef>
              <a:spcAft>
                <a:spcPts val="0"/>
              </a:spcAft>
              <a:buSzPts val="1200"/>
              <a:buFont typeface="Arial"/>
              <a:buNone/>
              <a:defRPr sz="1200">
                <a:latin typeface="Arial"/>
                <a:ea typeface="Arial"/>
                <a:cs typeface="Arial"/>
                <a:sym typeface="Arial"/>
              </a:defRPr>
            </a:lvl7pPr>
            <a:lvl8pPr lvl="7">
              <a:lnSpc>
                <a:spcPct val="100000"/>
              </a:lnSpc>
              <a:spcBef>
                <a:spcPts val="0"/>
              </a:spcBef>
              <a:spcAft>
                <a:spcPts val="0"/>
              </a:spcAft>
              <a:buSzPts val="1200"/>
              <a:buFont typeface="Arial"/>
              <a:buNone/>
              <a:defRPr sz="1200">
                <a:latin typeface="Arial"/>
                <a:ea typeface="Arial"/>
                <a:cs typeface="Arial"/>
                <a:sym typeface="Arial"/>
              </a:defRPr>
            </a:lvl8pPr>
            <a:lvl9pPr lvl="8">
              <a:lnSpc>
                <a:spcPct val="100000"/>
              </a:lnSpc>
              <a:spcBef>
                <a:spcPts val="0"/>
              </a:spcBef>
              <a:spcAft>
                <a:spcPts val="0"/>
              </a:spcAft>
              <a:buSzPts val="1200"/>
              <a:buFont typeface="Arial"/>
              <a:buNone/>
              <a:defRPr sz="1200">
                <a:latin typeface="Arial"/>
                <a:ea typeface="Arial"/>
                <a:cs typeface="Arial"/>
                <a:sym typeface="Arial"/>
              </a:defRPr>
            </a:lvl9pPr>
          </a:lstStyle>
          <a:p>
            <a:endParaRPr/>
          </a:p>
        </p:txBody>
      </p:sp>
      <p:sp>
        <p:nvSpPr>
          <p:cNvPr id="2056" name="Google Shape;2056;p44"/>
          <p:cNvSpPr txBox="1">
            <a:spLocks noGrp="1"/>
          </p:cNvSpPr>
          <p:nvPr>
            <p:ph type="subTitle" idx="2"/>
          </p:nvPr>
        </p:nvSpPr>
        <p:spPr>
          <a:xfrm>
            <a:off x="4116300" y="2790825"/>
            <a:ext cx="4673100" cy="1068300"/>
          </a:xfrm>
          <a:prstGeom prst="rect">
            <a:avLst/>
          </a:prstGeom>
          <a:noFill/>
          <a:ln>
            <a:noFill/>
          </a:ln>
        </p:spPr>
        <p:txBody>
          <a:bodyPr spcFirstLastPara="1" wrap="square" lIns="0" tIns="0" rIns="0" bIns="0" anchor="t" anchorCtr="0">
            <a:normAutofit/>
          </a:bodyPr>
          <a:lstStyle>
            <a:lvl1pPr lvl="0" rtl="0">
              <a:lnSpc>
                <a:spcPct val="100000"/>
              </a:lnSpc>
              <a:spcBef>
                <a:spcPts val="0"/>
              </a:spcBef>
              <a:spcAft>
                <a:spcPts val="0"/>
              </a:spcAft>
              <a:buSzPts val="2000"/>
              <a:buFont typeface="Arial"/>
              <a:buNone/>
              <a:defRPr sz="2000">
                <a:latin typeface="Arial"/>
                <a:ea typeface="Arial"/>
                <a:cs typeface="Arial"/>
                <a:sym typeface="Arial"/>
              </a:defRPr>
            </a:lvl1pPr>
            <a:lvl2pPr lvl="1" rtl="0">
              <a:lnSpc>
                <a:spcPct val="100000"/>
              </a:lnSpc>
              <a:spcBef>
                <a:spcPts val="0"/>
              </a:spcBef>
              <a:spcAft>
                <a:spcPts val="0"/>
              </a:spcAft>
              <a:buSzPts val="2000"/>
              <a:buFont typeface="Arial"/>
              <a:buNone/>
              <a:defRPr sz="2000">
                <a:latin typeface="Arial"/>
                <a:ea typeface="Arial"/>
                <a:cs typeface="Arial"/>
                <a:sym typeface="Arial"/>
              </a:defRPr>
            </a:lvl2pPr>
            <a:lvl3pPr lvl="2" rtl="0">
              <a:lnSpc>
                <a:spcPct val="100000"/>
              </a:lnSpc>
              <a:spcBef>
                <a:spcPts val="0"/>
              </a:spcBef>
              <a:spcAft>
                <a:spcPts val="0"/>
              </a:spcAft>
              <a:buSzPts val="2000"/>
              <a:buFont typeface="Arial"/>
              <a:buNone/>
              <a:defRPr sz="2000">
                <a:latin typeface="Arial"/>
                <a:ea typeface="Arial"/>
                <a:cs typeface="Arial"/>
                <a:sym typeface="Arial"/>
              </a:defRPr>
            </a:lvl3pPr>
            <a:lvl4pPr lvl="3" rtl="0">
              <a:lnSpc>
                <a:spcPct val="100000"/>
              </a:lnSpc>
              <a:spcBef>
                <a:spcPts val="0"/>
              </a:spcBef>
              <a:spcAft>
                <a:spcPts val="0"/>
              </a:spcAft>
              <a:buSzPts val="2000"/>
              <a:buFont typeface="Arial"/>
              <a:buNone/>
              <a:defRPr sz="2000">
                <a:latin typeface="Arial"/>
                <a:ea typeface="Arial"/>
                <a:cs typeface="Arial"/>
                <a:sym typeface="Arial"/>
              </a:defRPr>
            </a:lvl4pPr>
            <a:lvl5pPr lvl="4" rtl="0">
              <a:lnSpc>
                <a:spcPct val="100000"/>
              </a:lnSpc>
              <a:spcBef>
                <a:spcPts val="0"/>
              </a:spcBef>
              <a:spcAft>
                <a:spcPts val="0"/>
              </a:spcAft>
              <a:buSzPts val="2000"/>
              <a:buFont typeface="Arial"/>
              <a:buNone/>
              <a:defRPr sz="2000">
                <a:latin typeface="Arial"/>
                <a:ea typeface="Arial"/>
                <a:cs typeface="Arial"/>
                <a:sym typeface="Arial"/>
              </a:defRPr>
            </a:lvl5pPr>
            <a:lvl6pPr lvl="5" rtl="0">
              <a:lnSpc>
                <a:spcPct val="100000"/>
              </a:lnSpc>
              <a:spcBef>
                <a:spcPts val="0"/>
              </a:spcBef>
              <a:spcAft>
                <a:spcPts val="0"/>
              </a:spcAft>
              <a:buSzPts val="2000"/>
              <a:buFont typeface="Arial"/>
              <a:buNone/>
              <a:defRPr sz="2000">
                <a:latin typeface="Arial"/>
                <a:ea typeface="Arial"/>
                <a:cs typeface="Arial"/>
                <a:sym typeface="Arial"/>
              </a:defRPr>
            </a:lvl6pPr>
            <a:lvl7pPr lvl="6" rtl="0">
              <a:lnSpc>
                <a:spcPct val="100000"/>
              </a:lnSpc>
              <a:spcBef>
                <a:spcPts val="0"/>
              </a:spcBef>
              <a:spcAft>
                <a:spcPts val="0"/>
              </a:spcAft>
              <a:buSzPts val="2000"/>
              <a:buFont typeface="Arial"/>
              <a:buNone/>
              <a:defRPr sz="2000">
                <a:latin typeface="Arial"/>
                <a:ea typeface="Arial"/>
                <a:cs typeface="Arial"/>
                <a:sym typeface="Arial"/>
              </a:defRPr>
            </a:lvl7pPr>
            <a:lvl8pPr lvl="7" rtl="0">
              <a:lnSpc>
                <a:spcPct val="100000"/>
              </a:lnSpc>
              <a:spcBef>
                <a:spcPts val="0"/>
              </a:spcBef>
              <a:spcAft>
                <a:spcPts val="0"/>
              </a:spcAft>
              <a:buSzPts val="2000"/>
              <a:buFont typeface="Arial"/>
              <a:buNone/>
              <a:defRPr sz="2000">
                <a:latin typeface="Arial"/>
                <a:ea typeface="Arial"/>
                <a:cs typeface="Arial"/>
                <a:sym typeface="Arial"/>
              </a:defRPr>
            </a:lvl8pPr>
            <a:lvl9pPr lvl="8" rtl="0">
              <a:lnSpc>
                <a:spcPct val="100000"/>
              </a:lnSpc>
              <a:spcBef>
                <a:spcPts val="0"/>
              </a:spcBef>
              <a:spcAft>
                <a:spcPts val="0"/>
              </a:spcAft>
              <a:buSzPts val="2000"/>
              <a:buFont typeface="Arial"/>
              <a:buNone/>
              <a:defRPr sz="2000">
                <a:latin typeface="Arial"/>
                <a:ea typeface="Arial"/>
                <a:cs typeface="Arial"/>
                <a:sym typeface="Arial"/>
              </a:defRPr>
            </a:lvl9pPr>
          </a:lstStyle>
          <a:p>
            <a:endParaRPr/>
          </a:p>
        </p:txBody>
      </p:sp>
      <p:sp>
        <p:nvSpPr>
          <p:cNvPr id="2057" name="Google Shape;2057;p44"/>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
        <p:nvSpPr>
          <p:cNvPr id="2058" name="Google Shape;2058;p44"/>
          <p:cNvSpPr>
            <a:spLocks noGrp="1"/>
          </p:cNvSpPr>
          <p:nvPr>
            <p:ph type="pic" idx="3"/>
          </p:nvPr>
        </p:nvSpPr>
        <p:spPr>
          <a:xfrm>
            <a:off x="0" y="0"/>
            <a:ext cx="3811500" cy="4673400"/>
          </a:xfrm>
          <a:prstGeom prst="rect">
            <a:avLst/>
          </a:prstGeom>
          <a:solidFill>
            <a:schemeClr val="dk2"/>
          </a:solidFill>
          <a:ln>
            <a:noFill/>
          </a:ln>
        </p:spPr>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000_Branding Slide_Ontario_3_FR">
  <p:cSld name="TITLE_1_14_1_1_1_2_1">
    <p:spTree>
      <p:nvGrpSpPr>
        <p:cNvPr id="1" name="Shape 2059"/>
        <p:cNvGrpSpPr/>
        <p:nvPr/>
      </p:nvGrpSpPr>
      <p:grpSpPr>
        <a:xfrm>
          <a:off x="0" y="0"/>
          <a:ext cx="0" cy="0"/>
          <a:chOff x="0" y="0"/>
          <a:chExt cx="0" cy="0"/>
        </a:xfrm>
      </p:grpSpPr>
      <p:sp>
        <p:nvSpPr>
          <p:cNvPr id="2060" name="Google Shape;2060;p45"/>
          <p:cNvSpPr>
            <a:spLocks noGrp="1"/>
          </p:cNvSpPr>
          <p:nvPr>
            <p:ph type="pic" idx="2"/>
          </p:nvPr>
        </p:nvSpPr>
        <p:spPr>
          <a:xfrm>
            <a:off x="0" y="0"/>
            <a:ext cx="9144000" cy="4671900"/>
          </a:xfrm>
          <a:prstGeom prst="rect">
            <a:avLst/>
          </a:prstGeom>
          <a:solidFill>
            <a:schemeClr val="dk2"/>
          </a:solidFill>
          <a:ln>
            <a:noFill/>
          </a:ln>
        </p:spPr>
      </p:sp>
      <p:pic>
        <p:nvPicPr>
          <p:cNvPr id="2061" name="Google Shape;2061;p45"/>
          <p:cNvPicPr preferRelativeResize="0"/>
          <p:nvPr/>
        </p:nvPicPr>
        <p:blipFill>
          <a:blip r:embed="rId2">
            <a:alphaModFix/>
          </a:blip>
          <a:stretch>
            <a:fillRect/>
          </a:stretch>
        </p:blipFill>
        <p:spPr>
          <a:xfrm>
            <a:off x="-6" y="4672013"/>
            <a:ext cx="9144000" cy="471488"/>
          </a:xfrm>
          <a:prstGeom prst="rect">
            <a:avLst/>
          </a:prstGeom>
          <a:noFill/>
          <a:ln>
            <a:noFill/>
          </a:ln>
        </p:spPr>
      </p:pic>
      <p:sp>
        <p:nvSpPr>
          <p:cNvPr id="2062" name="Google Shape;2062;p45"/>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xt slide - No Header" type="tx">
  <p:cSld name="TITLE_AND_BODY">
    <p:bg>
      <p:bgPr>
        <a:solidFill>
          <a:schemeClr val="lt1"/>
        </a:solidFill>
        <a:effectLst/>
      </p:bgPr>
    </p:bg>
    <p:spTree>
      <p:nvGrpSpPr>
        <p:cNvPr id="1" name="Shape 2063"/>
        <p:cNvGrpSpPr/>
        <p:nvPr/>
      </p:nvGrpSpPr>
      <p:grpSpPr>
        <a:xfrm>
          <a:off x="0" y="0"/>
          <a:ext cx="0" cy="0"/>
          <a:chOff x="0" y="0"/>
          <a:chExt cx="0" cy="0"/>
        </a:xfrm>
      </p:grpSpPr>
      <p:pic>
        <p:nvPicPr>
          <p:cNvPr id="2064" name="Google Shape;2064;p46"/>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2065" name="Google Shape;2065;p46"/>
          <p:cNvSpPr txBox="1">
            <a:spLocks noGrp="1"/>
          </p:cNvSpPr>
          <p:nvPr>
            <p:ph type="title"/>
          </p:nvPr>
        </p:nvSpPr>
        <p:spPr>
          <a:xfrm>
            <a:off x="228600" y="228600"/>
            <a:ext cx="8491800" cy="54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sz="2200" b="1"/>
            </a:lvl1pPr>
            <a:lvl2pPr lvl="1" algn="ctr">
              <a:lnSpc>
                <a:spcPct val="100000"/>
              </a:lnSpc>
              <a:spcBef>
                <a:spcPts val="0"/>
              </a:spcBef>
              <a:spcAft>
                <a:spcPts val="0"/>
              </a:spcAft>
              <a:buSzPts val="2200"/>
              <a:buNone/>
              <a:defRPr sz="2200" b="1"/>
            </a:lvl2pPr>
            <a:lvl3pPr lvl="2" algn="ctr">
              <a:lnSpc>
                <a:spcPct val="100000"/>
              </a:lnSpc>
              <a:spcBef>
                <a:spcPts val="0"/>
              </a:spcBef>
              <a:spcAft>
                <a:spcPts val="0"/>
              </a:spcAft>
              <a:buSzPts val="2200"/>
              <a:buNone/>
              <a:defRPr sz="2200" b="1"/>
            </a:lvl3pPr>
            <a:lvl4pPr lvl="3" algn="ctr">
              <a:lnSpc>
                <a:spcPct val="100000"/>
              </a:lnSpc>
              <a:spcBef>
                <a:spcPts val="0"/>
              </a:spcBef>
              <a:spcAft>
                <a:spcPts val="0"/>
              </a:spcAft>
              <a:buSzPts val="2200"/>
              <a:buNone/>
              <a:defRPr sz="2200" b="1"/>
            </a:lvl4pPr>
            <a:lvl5pPr lvl="4" algn="ctr">
              <a:lnSpc>
                <a:spcPct val="100000"/>
              </a:lnSpc>
              <a:spcBef>
                <a:spcPts val="0"/>
              </a:spcBef>
              <a:spcAft>
                <a:spcPts val="0"/>
              </a:spcAft>
              <a:buSzPts val="2200"/>
              <a:buNone/>
              <a:defRPr sz="2200" b="1"/>
            </a:lvl5pPr>
            <a:lvl6pPr lvl="5" algn="ctr">
              <a:lnSpc>
                <a:spcPct val="100000"/>
              </a:lnSpc>
              <a:spcBef>
                <a:spcPts val="0"/>
              </a:spcBef>
              <a:spcAft>
                <a:spcPts val="0"/>
              </a:spcAft>
              <a:buSzPts val="2200"/>
              <a:buNone/>
              <a:defRPr sz="2200" b="1"/>
            </a:lvl6pPr>
            <a:lvl7pPr lvl="6" algn="ctr">
              <a:lnSpc>
                <a:spcPct val="100000"/>
              </a:lnSpc>
              <a:spcBef>
                <a:spcPts val="0"/>
              </a:spcBef>
              <a:spcAft>
                <a:spcPts val="0"/>
              </a:spcAft>
              <a:buSzPts val="2200"/>
              <a:buNone/>
              <a:defRPr sz="2200" b="1"/>
            </a:lvl7pPr>
            <a:lvl8pPr lvl="7" algn="ctr">
              <a:lnSpc>
                <a:spcPct val="100000"/>
              </a:lnSpc>
              <a:spcBef>
                <a:spcPts val="0"/>
              </a:spcBef>
              <a:spcAft>
                <a:spcPts val="0"/>
              </a:spcAft>
              <a:buSzPts val="2200"/>
              <a:buNone/>
              <a:defRPr sz="2200" b="1"/>
            </a:lvl8pPr>
            <a:lvl9pPr lvl="8" algn="ctr">
              <a:lnSpc>
                <a:spcPct val="100000"/>
              </a:lnSpc>
              <a:spcBef>
                <a:spcPts val="0"/>
              </a:spcBef>
              <a:spcAft>
                <a:spcPts val="0"/>
              </a:spcAft>
              <a:buSzPts val="2200"/>
              <a:buNone/>
              <a:defRPr sz="2200" b="1"/>
            </a:lvl9pPr>
          </a:lstStyle>
          <a:p>
            <a:endParaRPr/>
          </a:p>
        </p:txBody>
      </p:sp>
      <p:sp>
        <p:nvSpPr>
          <p:cNvPr id="2066" name="Google Shape;2066;p46"/>
          <p:cNvSpPr txBox="1">
            <a:spLocks noGrp="1"/>
          </p:cNvSpPr>
          <p:nvPr>
            <p:ph type="body" idx="1"/>
          </p:nvPr>
        </p:nvSpPr>
        <p:spPr>
          <a:xfrm>
            <a:off x="228600" y="1308813"/>
            <a:ext cx="8686800" cy="3278100"/>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0"/>
              </a:spcBef>
              <a:spcAft>
                <a:spcPts val="0"/>
              </a:spcAft>
              <a:buSzPts val="1400"/>
              <a:buAutoNum type="arabicPeriod"/>
              <a:defRPr/>
            </a:lvl1pPr>
            <a:lvl2pPr marL="914400" lvl="1" indent="-317500" algn="l">
              <a:lnSpc>
                <a:spcPct val="100000"/>
              </a:lnSpc>
              <a:spcBef>
                <a:spcPts val="0"/>
              </a:spcBef>
              <a:spcAft>
                <a:spcPts val="0"/>
              </a:spcAft>
              <a:buSzPts val="1400"/>
              <a:buAutoNum type="alphaLcPeriod"/>
              <a:defRPr/>
            </a:lvl2pPr>
            <a:lvl3pPr marL="1371600" lvl="2" indent="-317500" algn="l">
              <a:lnSpc>
                <a:spcPct val="100000"/>
              </a:lnSpc>
              <a:spcBef>
                <a:spcPts val="0"/>
              </a:spcBef>
              <a:spcAft>
                <a:spcPts val="0"/>
              </a:spcAft>
              <a:buSzPts val="1400"/>
              <a:buAutoNum type="romanLcPeriod"/>
              <a:defRPr/>
            </a:lvl3pPr>
            <a:lvl4pPr marL="1828800" lvl="3" indent="-317500" algn="l">
              <a:lnSpc>
                <a:spcPct val="100000"/>
              </a:lnSpc>
              <a:spcBef>
                <a:spcPts val="0"/>
              </a:spcBef>
              <a:spcAft>
                <a:spcPts val="0"/>
              </a:spcAft>
              <a:buSzPts val="1400"/>
              <a:buAutoNum type="arabicPeriod"/>
              <a:defRPr/>
            </a:lvl4pPr>
            <a:lvl5pPr marL="2286000" lvl="4" indent="-317500" algn="l">
              <a:lnSpc>
                <a:spcPct val="100000"/>
              </a:lnSpc>
              <a:spcBef>
                <a:spcPts val="0"/>
              </a:spcBef>
              <a:spcAft>
                <a:spcPts val="0"/>
              </a:spcAft>
              <a:buSzPts val="1400"/>
              <a:buAutoNum type="alphaLcPeriod"/>
              <a:defRPr/>
            </a:lvl5pPr>
            <a:lvl6pPr marL="2743200" lvl="5" indent="-317500" algn="l">
              <a:lnSpc>
                <a:spcPct val="100000"/>
              </a:lnSpc>
              <a:spcBef>
                <a:spcPts val="0"/>
              </a:spcBef>
              <a:spcAft>
                <a:spcPts val="0"/>
              </a:spcAft>
              <a:buSzPts val="1400"/>
              <a:buAutoNum type="romanLcPeriod"/>
              <a:defRPr/>
            </a:lvl6pPr>
            <a:lvl7pPr marL="3200400" lvl="6" indent="-317500" algn="l">
              <a:lnSpc>
                <a:spcPct val="100000"/>
              </a:lnSpc>
              <a:spcBef>
                <a:spcPts val="0"/>
              </a:spcBef>
              <a:spcAft>
                <a:spcPts val="0"/>
              </a:spcAft>
              <a:buSzPts val="1400"/>
              <a:buAutoNum type="arabicPeriod"/>
              <a:defRPr/>
            </a:lvl7pPr>
            <a:lvl8pPr marL="3657600" lvl="7" indent="-317500" algn="l">
              <a:lnSpc>
                <a:spcPct val="100000"/>
              </a:lnSpc>
              <a:spcBef>
                <a:spcPts val="0"/>
              </a:spcBef>
              <a:spcAft>
                <a:spcPts val="0"/>
              </a:spcAft>
              <a:buSzPts val="1400"/>
              <a:buAutoNum type="alphaLcPeriod"/>
              <a:defRPr/>
            </a:lvl8pPr>
            <a:lvl9pPr marL="4114800" lvl="8" indent="-317500" algn="l">
              <a:lnSpc>
                <a:spcPct val="100000"/>
              </a:lnSpc>
              <a:spcBef>
                <a:spcPts val="0"/>
              </a:spcBef>
              <a:spcAft>
                <a:spcPts val="0"/>
              </a:spcAft>
              <a:buSzPts val="1400"/>
              <a:buAutoNum type="romanLcPeriod"/>
              <a:defRPr/>
            </a:lvl9pPr>
          </a:lstStyle>
          <a:p>
            <a:endParaRPr/>
          </a:p>
        </p:txBody>
      </p:sp>
      <p:sp>
        <p:nvSpPr>
          <p:cNvPr id="2067" name="Google Shape;2067;p46"/>
          <p:cNvSpPr txBox="1">
            <a:spLocks noGrp="1"/>
          </p:cNvSpPr>
          <p:nvPr>
            <p:ph type="subTitle" idx="2"/>
          </p:nvPr>
        </p:nvSpPr>
        <p:spPr>
          <a:xfrm>
            <a:off x="228600" y="774594"/>
            <a:ext cx="3262500" cy="4278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
        <p:nvSpPr>
          <p:cNvPr id="2068" name="Google Shape;2068;p46"/>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2944">
          <p15:clr>
            <a:srgbClr val="E46962"/>
          </p15:clr>
        </p15:guide>
        <p15:guide id="2" orient="horz" pos="2880">
          <p15:clr>
            <a:srgbClr val="E46962"/>
          </p15:clr>
        </p15:guide>
        <p15:guide id="3" pos="144">
          <p15:clr>
            <a:srgbClr val="E46962"/>
          </p15:clr>
        </p15:guide>
        <p15:guide id="4" orient="horz" pos="144">
          <p15:clr>
            <a:srgbClr val="E46962"/>
          </p15:clr>
        </p15:guide>
        <p15:guide id="5" pos="5616">
          <p15:clr>
            <a:srgbClr val="E46962"/>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xt slide - With Header">
  <p:cSld name="TITLE_AND_BODY_2">
    <p:bg>
      <p:bgPr>
        <a:solidFill>
          <a:schemeClr val="lt1"/>
        </a:solidFill>
        <a:effectLst/>
      </p:bgPr>
    </p:bg>
    <p:spTree>
      <p:nvGrpSpPr>
        <p:cNvPr id="1" name="Shape 2069"/>
        <p:cNvGrpSpPr/>
        <p:nvPr/>
      </p:nvGrpSpPr>
      <p:grpSpPr>
        <a:xfrm>
          <a:off x="0" y="0"/>
          <a:ext cx="0" cy="0"/>
          <a:chOff x="0" y="0"/>
          <a:chExt cx="0" cy="0"/>
        </a:xfrm>
      </p:grpSpPr>
      <p:pic>
        <p:nvPicPr>
          <p:cNvPr id="2070" name="Google Shape;2070;p47"/>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2071" name="Google Shape;2071;p47"/>
          <p:cNvSpPr txBox="1">
            <a:spLocks noGrp="1"/>
          </p:cNvSpPr>
          <p:nvPr>
            <p:ph type="title"/>
          </p:nvPr>
        </p:nvSpPr>
        <p:spPr>
          <a:xfrm>
            <a:off x="0" y="-75"/>
            <a:ext cx="9144000" cy="568500"/>
          </a:xfrm>
          <a:prstGeom prst="rect">
            <a:avLst/>
          </a:prstGeom>
          <a:solidFill>
            <a:srgbClr val="1A445E"/>
          </a:solidFill>
          <a:ln>
            <a:noFill/>
          </a:ln>
        </p:spPr>
        <p:txBody>
          <a:bodyPr spcFirstLastPara="1" wrap="square" lIns="228600" tIns="0" rIns="0" bIns="0" anchor="ctr" anchorCtr="0">
            <a:noAutofit/>
          </a:bodyPr>
          <a:lstStyle>
            <a:lvl1pPr lvl="0" algn="l" rtl="0">
              <a:lnSpc>
                <a:spcPct val="100000"/>
              </a:lnSpc>
              <a:spcBef>
                <a:spcPts val="0"/>
              </a:spcBef>
              <a:spcAft>
                <a:spcPts val="0"/>
              </a:spcAft>
              <a:buClr>
                <a:schemeClr val="lt1"/>
              </a:buClr>
              <a:buSzPts val="2000"/>
              <a:buNone/>
              <a:defRPr sz="2000" b="1">
                <a:solidFill>
                  <a:schemeClr val="lt1"/>
                </a:solidFill>
              </a:defRPr>
            </a:lvl1pPr>
            <a:lvl2pPr lvl="1" algn="ctr" rtl="0">
              <a:lnSpc>
                <a:spcPct val="100000"/>
              </a:lnSpc>
              <a:spcBef>
                <a:spcPts val="0"/>
              </a:spcBef>
              <a:spcAft>
                <a:spcPts val="0"/>
              </a:spcAft>
              <a:buSzPts val="2100"/>
              <a:buNone/>
              <a:defRPr sz="2100" b="1"/>
            </a:lvl2pPr>
            <a:lvl3pPr lvl="2" algn="ctr" rtl="0">
              <a:lnSpc>
                <a:spcPct val="100000"/>
              </a:lnSpc>
              <a:spcBef>
                <a:spcPts val="0"/>
              </a:spcBef>
              <a:spcAft>
                <a:spcPts val="0"/>
              </a:spcAft>
              <a:buSzPts val="2100"/>
              <a:buNone/>
              <a:defRPr sz="2100" b="1"/>
            </a:lvl3pPr>
            <a:lvl4pPr lvl="3" algn="ctr" rtl="0">
              <a:lnSpc>
                <a:spcPct val="100000"/>
              </a:lnSpc>
              <a:spcBef>
                <a:spcPts val="0"/>
              </a:spcBef>
              <a:spcAft>
                <a:spcPts val="0"/>
              </a:spcAft>
              <a:buSzPts val="2100"/>
              <a:buNone/>
              <a:defRPr sz="2100" b="1"/>
            </a:lvl4pPr>
            <a:lvl5pPr lvl="4" algn="ctr" rtl="0">
              <a:lnSpc>
                <a:spcPct val="100000"/>
              </a:lnSpc>
              <a:spcBef>
                <a:spcPts val="0"/>
              </a:spcBef>
              <a:spcAft>
                <a:spcPts val="0"/>
              </a:spcAft>
              <a:buSzPts val="2100"/>
              <a:buNone/>
              <a:defRPr sz="2100" b="1"/>
            </a:lvl5pPr>
            <a:lvl6pPr lvl="5" algn="ctr" rtl="0">
              <a:lnSpc>
                <a:spcPct val="100000"/>
              </a:lnSpc>
              <a:spcBef>
                <a:spcPts val="0"/>
              </a:spcBef>
              <a:spcAft>
                <a:spcPts val="0"/>
              </a:spcAft>
              <a:buSzPts val="2100"/>
              <a:buNone/>
              <a:defRPr sz="2100" b="1"/>
            </a:lvl6pPr>
            <a:lvl7pPr lvl="6" algn="ctr" rtl="0">
              <a:lnSpc>
                <a:spcPct val="100000"/>
              </a:lnSpc>
              <a:spcBef>
                <a:spcPts val="0"/>
              </a:spcBef>
              <a:spcAft>
                <a:spcPts val="0"/>
              </a:spcAft>
              <a:buSzPts val="2100"/>
              <a:buNone/>
              <a:defRPr sz="2100" b="1"/>
            </a:lvl7pPr>
            <a:lvl8pPr lvl="7" algn="ctr" rtl="0">
              <a:lnSpc>
                <a:spcPct val="100000"/>
              </a:lnSpc>
              <a:spcBef>
                <a:spcPts val="0"/>
              </a:spcBef>
              <a:spcAft>
                <a:spcPts val="0"/>
              </a:spcAft>
              <a:buSzPts val="2100"/>
              <a:buNone/>
              <a:defRPr sz="2100" b="1"/>
            </a:lvl8pPr>
            <a:lvl9pPr lvl="8" algn="ctr" rtl="0">
              <a:lnSpc>
                <a:spcPct val="100000"/>
              </a:lnSpc>
              <a:spcBef>
                <a:spcPts val="0"/>
              </a:spcBef>
              <a:spcAft>
                <a:spcPts val="0"/>
              </a:spcAft>
              <a:buSzPts val="2100"/>
              <a:buNone/>
              <a:defRPr sz="2100" b="1"/>
            </a:lvl9pPr>
          </a:lstStyle>
          <a:p>
            <a:endParaRPr/>
          </a:p>
        </p:txBody>
      </p:sp>
      <p:sp>
        <p:nvSpPr>
          <p:cNvPr id="2072" name="Google Shape;2072;p47"/>
          <p:cNvSpPr txBox="1">
            <a:spLocks noGrp="1"/>
          </p:cNvSpPr>
          <p:nvPr>
            <p:ph type="body" idx="1"/>
          </p:nvPr>
        </p:nvSpPr>
        <p:spPr>
          <a:xfrm>
            <a:off x="228600" y="1308813"/>
            <a:ext cx="8686800" cy="3278100"/>
          </a:xfrm>
          <a:prstGeom prst="rect">
            <a:avLst/>
          </a:prstGeom>
          <a:noFill/>
          <a:ln>
            <a:noFill/>
          </a:ln>
        </p:spPr>
        <p:txBody>
          <a:bodyPr spcFirstLastPara="1" wrap="square" lIns="0" tIns="0" rIns="0" bIns="0" anchor="t" anchorCtr="0">
            <a:normAutofit/>
          </a:bodyPr>
          <a:lstStyle>
            <a:lvl1pPr marL="457200" lvl="0" indent="-317500" algn="l" rtl="0">
              <a:lnSpc>
                <a:spcPct val="100000"/>
              </a:lnSpc>
              <a:spcBef>
                <a:spcPts val="0"/>
              </a:spcBef>
              <a:spcAft>
                <a:spcPts val="0"/>
              </a:spcAft>
              <a:buSzPts val="1400"/>
              <a:buAutoNum type="arabicPeriod"/>
              <a:defRPr/>
            </a:lvl1pPr>
            <a:lvl2pPr marL="914400" lvl="1" indent="-317500" algn="l" rtl="0">
              <a:lnSpc>
                <a:spcPct val="100000"/>
              </a:lnSpc>
              <a:spcBef>
                <a:spcPts val="0"/>
              </a:spcBef>
              <a:spcAft>
                <a:spcPts val="0"/>
              </a:spcAft>
              <a:buSzPts val="1400"/>
              <a:buAutoNum type="alphaLcPeriod"/>
              <a:defRPr/>
            </a:lvl2pPr>
            <a:lvl3pPr marL="1371600" lvl="2" indent="-317500" algn="l" rtl="0">
              <a:lnSpc>
                <a:spcPct val="100000"/>
              </a:lnSpc>
              <a:spcBef>
                <a:spcPts val="0"/>
              </a:spcBef>
              <a:spcAft>
                <a:spcPts val="0"/>
              </a:spcAft>
              <a:buSzPts val="1400"/>
              <a:buAutoNum type="romanLcPeriod"/>
              <a:defRPr/>
            </a:lvl3pPr>
            <a:lvl4pPr marL="1828800" lvl="3" indent="-317500" algn="l" rtl="0">
              <a:lnSpc>
                <a:spcPct val="100000"/>
              </a:lnSpc>
              <a:spcBef>
                <a:spcPts val="0"/>
              </a:spcBef>
              <a:spcAft>
                <a:spcPts val="0"/>
              </a:spcAft>
              <a:buSzPts val="1400"/>
              <a:buAutoNum type="arabicPeriod"/>
              <a:defRPr/>
            </a:lvl4pPr>
            <a:lvl5pPr marL="2286000" lvl="4" indent="-317500" algn="l" rtl="0">
              <a:lnSpc>
                <a:spcPct val="100000"/>
              </a:lnSpc>
              <a:spcBef>
                <a:spcPts val="0"/>
              </a:spcBef>
              <a:spcAft>
                <a:spcPts val="0"/>
              </a:spcAft>
              <a:buSzPts val="1400"/>
              <a:buAutoNum type="alphaLcPeriod"/>
              <a:defRPr/>
            </a:lvl5pPr>
            <a:lvl6pPr marL="2743200" lvl="5" indent="-317500" algn="l" rtl="0">
              <a:lnSpc>
                <a:spcPct val="100000"/>
              </a:lnSpc>
              <a:spcBef>
                <a:spcPts val="0"/>
              </a:spcBef>
              <a:spcAft>
                <a:spcPts val="0"/>
              </a:spcAft>
              <a:buSzPts val="1400"/>
              <a:buAutoNum type="romanLcPeriod"/>
              <a:defRPr/>
            </a:lvl6pPr>
            <a:lvl7pPr marL="3200400" lvl="6" indent="-317500" algn="l" rtl="0">
              <a:lnSpc>
                <a:spcPct val="100000"/>
              </a:lnSpc>
              <a:spcBef>
                <a:spcPts val="0"/>
              </a:spcBef>
              <a:spcAft>
                <a:spcPts val="0"/>
              </a:spcAft>
              <a:buSzPts val="1400"/>
              <a:buAutoNum type="arabicPeriod"/>
              <a:defRPr/>
            </a:lvl7pPr>
            <a:lvl8pPr marL="3657600" lvl="7" indent="-317500" algn="l" rtl="0">
              <a:lnSpc>
                <a:spcPct val="100000"/>
              </a:lnSpc>
              <a:spcBef>
                <a:spcPts val="0"/>
              </a:spcBef>
              <a:spcAft>
                <a:spcPts val="0"/>
              </a:spcAft>
              <a:buSzPts val="1400"/>
              <a:buAutoNum type="alphaLcPeriod"/>
              <a:defRPr/>
            </a:lvl8pPr>
            <a:lvl9pPr marL="4114800" lvl="8" indent="-317500" algn="l" rtl="0">
              <a:lnSpc>
                <a:spcPct val="100000"/>
              </a:lnSpc>
              <a:spcBef>
                <a:spcPts val="0"/>
              </a:spcBef>
              <a:spcAft>
                <a:spcPts val="0"/>
              </a:spcAft>
              <a:buSzPts val="1400"/>
              <a:buAutoNum type="romanLcPeriod"/>
              <a:defRPr/>
            </a:lvl9pPr>
          </a:lstStyle>
          <a:p>
            <a:endParaRPr/>
          </a:p>
        </p:txBody>
      </p:sp>
      <p:sp>
        <p:nvSpPr>
          <p:cNvPr id="2073" name="Google Shape;2073;p47"/>
          <p:cNvSpPr txBox="1">
            <a:spLocks noGrp="1"/>
          </p:cNvSpPr>
          <p:nvPr>
            <p:ph type="subTitle" idx="2"/>
          </p:nvPr>
        </p:nvSpPr>
        <p:spPr>
          <a:xfrm>
            <a:off x="228600" y="774594"/>
            <a:ext cx="3262500" cy="4278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
        <p:nvSpPr>
          <p:cNvPr id="2074" name="Google Shape;2074;p47"/>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2944">
          <p15:clr>
            <a:srgbClr val="E46962"/>
          </p15:clr>
        </p15:guide>
        <p15:guide id="2" orient="horz" pos="2880">
          <p15:clr>
            <a:srgbClr val="E46962"/>
          </p15:clr>
        </p15:guide>
        <p15:guide id="3" pos="144">
          <p15:clr>
            <a:srgbClr val="E46962"/>
          </p15:clr>
        </p15:guide>
        <p15:guide id="4" orient="horz" pos="144">
          <p15:clr>
            <a:srgbClr val="E46962"/>
          </p15:clr>
        </p15:guide>
        <p15:guide id="5" pos="5616">
          <p15:clr>
            <a:srgbClr val="E46962"/>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ew section">
  <p:cSld name="ONE_COLUMN_TEXT">
    <p:bg>
      <p:bgPr>
        <a:solidFill>
          <a:srgbClr val="0C497A"/>
        </a:solidFill>
        <a:effectLst/>
      </p:bgPr>
    </p:bg>
    <p:spTree>
      <p:nvGrpSpPr>
        <p:cNvPr id="1" name="Shape 2075"/>
        <p:cNvGrpSpPr/>
        <p:nvPr/>
      </p:nvGrpSpPr>
      <p:grpSpPr>
        <a:xfrm>
          <a:off x="0" y="0"/>
          <a:ext cx="0" cy="0"/>
          <a:chOff x="0" y="0"/>
          <a:chExt cx="0" cy="0"/>
        </a:xfrm>
      </p:grpSpPr>
      <p:pic>
        <p:nvPicPr>
          <p:cNvPr id="2076" name="Google Shape;2076;p48"/>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2077" name="Google Shape;2077;p48"/>
          <p:cNvSpPr>
            <a:spLocks noGrp="1"/>
          </p:cNvSpPr>
          <p:nvPr>
            <p:ph type="pic" idx="2"/>
          </p:nvPr>
        </p:nvSpPr>
        <p:spPr>
          <a:xfrm>
            <a:off x="0" y="0"/>
            <a:ext cx="3811500" cy="4673400"/>
          </a:xfrm>
          <a:prstGeom prst="rect">
            <a:avLst/>
          </a:prstGeom>
          <a:solidFill>
            <a:schemeClr val="dk2"/>
          </a:solidFill>
          <a:ln>
            <a:noFill/>
          </a:ln>
        </p:spPr>
      </p:sp>
      <p:sp>
        <p:nvSpPr>
          <p:cNvPr id="2078" name="Google Shape;2078;p48"/>
          <p:cNvSpPr txBox="1">
            <a:spLocks noGrp="1"/>
          </p:cNvSpPr>
          <p:nvPr>
            <p:ph type="title"/>
          </p:nvPr>
        </p:nvSpPr>
        <p:spPr>
          <a:xfrm>
            <a:off x="4464900" y="228600"/>
            <a:ext cx="4450500" cy="2202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100"/>
              <a:buNone/>
              <a:defRPr sz="4000" b="1">
                <a:solidFill>
                  <a:schemeClr val="lt1"/>
                </a:solidFill>
              </a:defRPr>
            </a:lvl1pPr>
            <a:lvl2pPr lvl="1" algn="ctr">
              <a:lnSpc>
                <a:spcPct val="100000"/>
              </a:lnSpc>
              <a:spcBef>
                <a:spcPts val="0"/>
              </a:spcBef>
              <a:spcAft>
                <a:spcPts val="0"/>
              </a:spcAft>
              <a:buClr>
                <a:schemeClr val="lt1"/>
              </a:buClr>
              <a:buSzPts val="2100"/>
              <a:buNone/>
              <a:defRPr sz="2100" b="1">
                <a:solidFill>
                  <a:schemeClr val="lt1"/>
                </a:solidFill>
              </a:defRPr>
            </a:lvl2pPr>
            <a:lvl3pPr lvl="2" algn="ctr">
              <a:lnSpc>
                <a:spcPct val="100000"/>
              </a:lnSpc>
              <a:spcBef>
                <a:spcPts val="0"/>
              </a:spcBef>
              <a:spcAft>
                <a:spcPts val="0"/>
              </a:spcAft>
              <a:buClr>
                <a:schemeClr val="lt1"/>
              </a:buClr>
              <a:buSzPts val="2100"/>
              <a:buNone/>
              <a:defRPr sz="2100" b="1">
                <a:solidFill>
                  <a:schemeClr val="lt1"/>
                </a:solidFill>
              </a:defRPr>
            </a:lvl3pPr>
            <a:lvl4pPr lvl="3" algn="ctr">
              <a:lnSpc>
                <a:spcPct val="100000"/>
              </a:lnSpc>
              <a:spcBef>
                <a:spcPts val="0"/>
              </a:spcBef>
              <a:spcAft>
                <a:spcPts val="0"/>
              </a:spcAft>
              <a:buClr>
                <a:schemeClr val="lt1"/>
              </a:buClr>
              <a:buSzPts val="2100"/>
              <a:buNone/>
              <a:defRPr sz="2100" b="1">
                <a:solidFill>
                  <a:schemeClr val="lt1"/>
                </a:solidFill>
              </a:defRPr>
            </a:lvl4pPr>
            <a:lvl5pPr lvl="4" algn="ctr">
              <a:lnSpc>
                <a:spcPct val="100000"/>
              </a:lnSpc>
              <a:spcBef>
                <a:spcPts val="0"/>
              </a:spcBef>
              <a:spcAft>
                <a:spcPts val="0"/>
              </a:spcAft>
              <a:buClr>
                <a:schemeClr val="lt1"/>
              </a:buClr>
              <a:buSzPts val="2100"/>
              <a:buNone/>
              <a:defRPr sz="2100" b="1">
                <a:solidFill>
                  <a:schemeClr val="lt1"/>
                </a:solidFill>
              </a:defRPr>
            </a:lvl5pPr>
            <a:lvl6pPr lvl="5" algn="ctr">
              <a:lnSpc>
                <a:spcPct val="100000"/>
              </a:lnSpc>
              <a:spcBef>
                <a:spcPts val="0"/>
              </a:spcBef>
              <a:spcAft>
                <a:spcPts val="0"/>
              </a:spcAft>
              <a:buClr>
                <a:schemeClr val="lt1"/>
              </a:buClr>
              <a:buSzPts val="2100"/>
              <a:buNone/>
              <a:defRPr sz="2100" b="1">
                <a:solidFill>
                  <a:schemeClr val="lt1"/>
                </a:solidFill>
              </a:defRPr>
            </a:lvl6pPr>
            <a:lvl7pPr lvl="6" algn="ctr">
              <a:lnSpc>
                <a:spcPct val="100000"/>
              </a:lnSpc>
              <a:spcBef>
                <a:spcPts val="0"/>
              </a:spcBef>
              <a:spcAft>
                <a:spcPts val="0"/>
              </a:spcAft>
              <a:buClr>
                <a:schemeClr val="lt1"/>
              </a:buClr>
              <a:buSzPts val="2100"/>
              <a:buNone/>
              <a:defRPr sz="2100" b="1">
                <a:solidFill>
                  <a:schemeClr val="lt1"/>
                </a:solidFill>
              </a:defRPr>
            </a:lvl7pPr>
            <a:lvl8pPr lvl="7" algn="ctr">
              <a:lnSpc>
                <a:spcPct val="100000"/>
              </a:lnSpc>
              <a:spcBef>
                <a:spcPts val="0"/>
              </a:spcBef>
              <a:spcAft>
                <a:spcPts val="0"/>
              </a:spcAft>
              <a:buClr>
                <a:schemeClr val="lt1"/>
              </a:buClr>
              <a:buSzPts val="2100"/>
              <a:buNone/>
              <a:defRPr sz="2100" b="1">
                <a:solidFill>
                  <a:schemeClr val="lt1"/>
                </a:solidFill>
              </a:defRPr>
            </a:lvl8pPr>
            <a:lvl9pPr lvl="8" algn="ctr">
              <a:lnSpc>
                <a:spcPct val="100000"/>
              </a:lnSpc>
              <a:spcBef>
                <a:spcPts val="0"/>
              </a:spcBef>
              <a:spcAft>
                <a:spcPts val="0"/>
              </a:spcAft>
              <a:buClr>
                <a:schemeClr val="lt1"/>
              </a:buClr>
              <a:buSzPts val="2100"/>
              <a:buNone/>
              <a:defRPr sz="2100" b="1">
                <a:solidFill>
                  <a:schemeClr val="lt1"/>
                </a:solidFill>
              </a:defRPr>
            </a:lvl9pPr>
          </a:lstStyle>
          <a:p>
            <a:endParaRPr/>
          </a:p>
        </p:txBody>
      </p:sp>
      <p:sp>
        <p:nvSpPr>
          <p:cNvPr id="2079" name="Google Shape;2079;p48"/>
          <p:cNvSpPr txBox="1">
            <a:spLocks noGrp="1"/>
          </p:cNvSpPr>
          <p:nvPr>
            <p:ph type="subTitle" idx="1"/>
          </p:nvPr>
        </p:nvSpPr>
        <p:spPr>
          <a:xfrm>
            <a:off x="4464900" y="2698750"/>
            <a:ext cx="4450500" cy="105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a:endParaRPr/>
          </a:p>
        </p:txBody>
      </p:sp>
      <p:sp>
        <p:nvSpPr>
          <p:cNvPr id="2080" name="Google Shape;2080;p48"/>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2944">
          <p15:clr>
            <a:srgbClr val="E46962"/>
          </p15:clr>
        </p15:guide>
        <p15:guide id="2" orient="horz" pos="2880">
          <p15:clr>
            <a:srgbClr val="E46962"/>
          </p15:clr>
        </p15:guide>
        <p15:guide id="3" pos="144">
          <p15:clr>
            <a:srgbClr val="E46962"/>
          </p15:clr>
        </p15:guide>
        <p15:guide id="4" orient="horz" pos="144">
          <p15:clr>
            <a:srgbClr val="E46962"/>
          </p15:clr>
        </p15:guide>
        <p15:guide id="5" pos="5616">
          <p15:clr>
            <a:srgbClr val="E46962"/>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tatement Slide">
  <p:cSld name="ONE_COLUMN_TEXT_1">
    <p:bg>
      <p:bgPr>
        <a:solidFill>
          <a:srgbClr val="0C497A"/>
        </a:solidFill>
        <a:effectLst/>
      </p:bgPr>
    </p:bg>
    <p:spTree>
      <p:nvGrpSpPr>
        <p:cNvPr id="1" name="Shape 2081"/>
        <p:cNvGrpSpPr/>
        <p:nvPr/>
      </p:nvGrpSpPr>
      <p:grpSpPr>
        <a:xfrm>
          <a:off x="0" y="0"/>
          <a:ext cx="0" cy="0"/>
          <a:chOff x="0" y="0"/>
          <a:chExt cx="0" cy="0"/>
        </a:xfrm>
      </p:grpSpPr>
      <p:pic>
        <p:nvPicPr>
          <p:cNvPr id="2082" name="Google Shape;2082;p49"/>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2083" name="Google Shape;2083;p49"/>
          <p:cNvSpPr txBox="1">
            <a:spLocks noGrp="1"/>
          </p:cNvSpPr>
          <p:nvPr>
            <p:ph type="title"/>
          </p:nvPr>
        </p:nvSpPr>
        <p:spPr>
          <a:xfrm>
            <a:off x="550125" y="590550"/>
            <a:ext cx="8108100" cy="2202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100"/>
              <a:buNone/>
              <a:defRPr sz="4000" b="1">
                <a:solidFill>
                  <a:schemeClr val="lt1"/>
                </a:solidFill>
              </a:defRPr>
            </a:lvl1pPr>
            <a:lvl2pPr lvl="1" algn="ctr">
              <a:lnSpc>
                <a:spcPct val="100000"/>
              </a:lnSpc>
              <a:spcBef>
                <a:spcPts val="0"/>
              </a:spcBef>
              <a:spcAft>
                <a:spcPts val="0"/>
              </a:spcAft>
              <a:buClr>
                <a:schemeClr val="lt1"/>
              </a:buClr>
              <a:buSzPts val="2100"/>
              <a:buNone/>
              <a:defRPr sz="2100" b="1">
                <a:solidFill>
                  <a:schemeClr val="lt1"/>
                </a:solidFill>
              </a:defRPr>
            </a:lvl2pPr>
            <a:lvl3pPr lvl="2" algn="ctr">
              <a:lnSpc>
                <a:spcPct val="100000"/>
              </a:lnSpc>
              <a:spcBef>
                <a:spcPts val="0"/>
              </a:spcBef>
              <a:spcAft>
                <a:spcPts val="0"/>
              </a:spcAft>
              <a:buClr>
                <a:schemeClr val="lt1"/>
              </a:buClr>
              <a:buSzPts val="2100"/>
              <a:buNone/>
              <a:defRPr sz="2100" b="1">
                <a:solidFill>
                  <a:schemeClr val="lt1"/>
                </a:solidFill>
              </a:defRPr>
            </a:lvl3pPr>
            <a:lvl4pPr lvl="3" algn="ctr">
              <a:lnSpc>
                <a:spcPct val="100000"/>
              </a:lnSpc>
              <a:spcBef>
                <a:spcPts val="0"/>
              </a:spcBef>
              <a:spcAft>
                <a:spcPts val="0"/>
              </a:spcAft>
              <a:buClr>
                <a:schemeClr val="lt1"/>
              </a:buClr>
              <a:buSzPts val="2100"/>
              <a:buNone/>
              <a:defRPr sz="2100" b="1">
                <a:solidFill>
                  <a:schemeClr val="lt1"/>
                </a:solidFill>
              </a:defRPr>
            </a:lvl4pPr>
            <a:lvl5pPr lvl="4" algn="ctr">
              <a:lnSpc>
                <a:spcPct val="100000"/>
              </a:lnSpc>
              <a:spcBef>
                <a:spcPts val="0"/>
              </a:spcBef>
              <a:spcAft>
                <a:spcPts val="0"/>
              </a:spcAft>
              <a:buClr>
                <a:schemeClr val="lt1"/>
              </a:buClr>
              <a:buSzPts val="2100"/>
              <a:buNone/>
              <a:defRPr sz="2100" b="1">
                <a:solidFill>
                  <a:schemeClr val="lt1"/>
                </a:solidFill>
              </a:defRPr>
            </a:lvl5pPr>
            <a:lvl6pPr lvl="5" algn="ctr">
              <a:lnSpc>
                <a:spcPct val="100000"/>
              </a:lnSpc>
              <a:spcBef>
                <a:spcPts val="0"/>
              </a:spcBef>
              <a:spcAft>
                <a:spcPts val="0"/>
              </a:spcAft>
              <a:buClr>
                <a:schemeClr val="lt1"/>
              </a:buClr>
              <a:buSzPts val="2100"/>
              <a:buNone/>
              <a:defRPr sz="2100" b="1">
                <a:solidFill>
                  <a:schemeClr val="lt1"/>
                </a:solidFill>
              </a:defRPr>
            </a:lvl6pPr>
            <a:lvl7pPr lvl="6" algn="ctr">
              <a:lnSpc>
                <a:spcPct val="100000"/>
              </a:lnSpc>
              <a:spcBef>
                <a:spcPts val="0"/>
              </a:spcBef>
              <a:spcAft>
                <a:spcPts val="0"/>
              </a:spcAft>
              <a:buClr>
                <a:schemeClr val="lt1"/>
              </a:buClr>
              <a:buSzPts val="2100"/>
              <a:buNone/>
              <a:defRPr sz="2100" b="1">
                <a:solidFill>
                  <a:schemeClr val="lt1"/>
                </a:solidFill>
              </a:defRPr>
            </a:lvl7pPr>
            <a:lvl8pPr lvl="7" algn="ctr">
              <a:lnSpc>
                <a:spcPct val="100000"/>
              </a:lnSpc>
              <a:spcBef>
                <a:spcPts val="0"/>
              </a:spcBef>
              <a:spcAft>
                <a:spcPts val="0"/>
              </a:spcAft>
              <a:buClr>
                <a:schemeClr val="lt1"/>
              </a:buClr>
              <a:buSzPts val="2100"/>
              <a:buNone/>
              <a:defRPr sz="2100" b="1">
                <a:solidFill>
                  <a:schemeClr val="lt1"/>
                </a:solidFill>
              </a:defRPr>
            </a:lvl8pPr>
            <a:lvl9pPr lvl="8" algn="ctr">
              <a:lnSpc>
                <a:spcPct val="100000"/>
              </a:lnSpc>
              <a:spcBef>
                <a:spcPts val="0"/>
              </a:spcBef>
              <a:spcAft>
                <a:spcPts val="0"/>
              </a:spcAft>
              <a:buClr>
                <a:schemeClr val="lt1"/>
              </a:buClr>
              <a:buSzPts val="2100"/>
              <a:buNone/>
              <a:defRPr sz="2100" b="1">
                <a:solidFill>
                  <a:schemeClr val="lt1"/>
                </a:solidFill>
              </a:defRPr>
            </a:lvl9pPr>
          </a:lstStyle>
          <a:p>
            <a:endParaRPr/>
          </a:p>
        </p:txBody>
      </p:sp>
      <p:sp>
        <p:nvSpPr>
          <p:cNvPr id="2084" name="Google Shape;2084;p49"/>
          <p:cNvSpPr txBox="1">
            <a:spLocks noGrp="1"/>
          </p:cNvSpPr>
          <p:nvPr>
            <p:ph type="subTitle" idx="1"/>
          </p:nvPr>
        </p:nvSpPr>
        <p:spPr>
          <a:xfrm>
            <a:off x="550125" y="3060700"/>
            <a:ext cx="8108100" cy="105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400"/>
              <a:buNone/>
              <a:defRPr>
                <a:solidFill>
                  <a:schemeClr val="lt1"/>
                </a:solidFill>
              </a:defRPr>
            </a:lvl2pPr>
            <a:lvl3pPr lvl="2" algn="l">
              <a:lnSpc>
                <a:spcPct val="100000"/>
              </a:lnSpc>
              <a:spcBef>
                <a:spcPts val="0"/>
              </a:spcBef>
              <a:spcAft>
                <a:spcPts val="0"/>
              </a:spcAft>
              <a:buClr>
                <a:schemeClr val="lt1"/>
              </a:buClr>
              <a:buSzPts val="1400"/>
              <a:buNone/>
              <a:defRPr>
                <a:solidFill>
                  <a:schemeClr val="lt1"/>
                </a:solidFill>
              </a:defRPr>
            </a:lvl3pPr>
            <a:lvl4pPr lvl="3" algn="l">
              <a:lnSpc>
                <a:spcPct val="100000"/>
              </a:lnSpc>
              <a:spcBef>
                <a:spcPts val="0"/>
              </a:spcBef>
              <a:spcAft>
                <a:spcPts val="0"/>
              </a:spcAft>
              <a:buClr>
                <a:schemeClr val="lt1"/>
              </a:buClr>
              <a:buSzPts val="1400"/>
              <a:buNone/>
              <a:defRPr>
                <a:solidFill>
                  <a:schemeClr val="lt1"/>
                </a:solidFill>
              </a:defRPr>
            </a:lvl4pPr>
            <a:lvl5pPr lvl="4" algn="l">
              <a:lnSpc>
                <a:spcPct val="100000"/>
              </a:lnSpc>
              <a:spcBef>
                <a:spcPts val="0"/>
              </a:spcBef>
              <a:spcAft>
                <a:spcPts val="0"/>
              </a:spcAft>
              <a:buClr>
                <a:schemeClr val="lt1"/>
              </a:buClr>
              <a:buSzPts val="1400"/>
              <a:buNone/>
              <a:defRPr>
                <a:solidFill>
                  <a:schemeClr val="lt1"/>
                </a:solidFill>
              </a:defRPr>
            </a:lvl5pPr>
            <a:lvl6pPr lvl="5" algn="l">
              <a:lnSpc>
                <a:spcPct val="100000"/>
              </a:lnSpc>
              <a:spcBef>
                <a:spcPts val="0"/>
              </a:spcBef>
              <a:spcAft>
                <a:spcPts val="0"/>
              </a:spcAft>
              <a:buClr>
                <a:schemeClr val="lt1"/>
              </a:buClr>
              <a:buSzPts val="1400"/>
              <a:buNone/>
              <a:defRPr>
                <a:solidFill>
                  <a:schemeClr val="lt1"/>
                </a:solidFill>
              </a:defRPr>
            </a:lvl6pPr>
            <a:lvl7pPr lvl="6" algn="l">
              <a:lnSpc>
                <a:spcPct val="100000"/>
              </a:lnSpc>
              <a:spcBef>
                <a:spcPts val="0"/>
              </a:spcBef>
              <a:spcAft>
                <a:spcPts val="0"/>
              </a:spcAft>
              <a:buClr>
                <a:schemeClr val="lt1"/>
              </a:buClr>
              <a:buSzPts val="1400"/>
              <a:buNone/>
              <a:defRPr>
                <a:solidFill>
                  <a:schemeClr val="lt1"/>
                </a:solidFill>
              </a:defRPr>
            </a:lvl7pPr>
            <a:lvl8pPr lvl="7" algn="l">
              <a:lnSpc>
                <a:spcPct val="100000"/>
              </a:lnSpc>
              <a:spcBef>
                <a:spcPts val="0"/>
              </a:spcBef>
              <a:spcAft>
                <a:spcPts val="0"/>
              </a:spcAft>
              <a:buClr>
                <a:schemeClr val="lt1"/>
              </a:buClr>
              <a:buSzPts val="1400"/>
              <a:buNone/>
              <a:defRPr>
                <a:solidFill>
                  <a:schemeClr val="lt1"/>
                </a:solidFill>
              </a:defRPr>
            </a:lvl8pPr>
            <a:lvl9pPr lvl="8" algn="l">
              <a:lnSpc>
                <a:spcPct val="100000"/>
              </a:lnSpc>
              <a:spcBef>
                <a:spcPts val="0"/>
              </a:spcBef>
              <a:spcAft>
                <a:spcPts val="0"/>
              </a:spcAft>
              <a:buClr>
                <a:schemeClr val="lt1"/>
              </a:buClr>
              <a:buSzPts val="1400"/>
              <a:buNone/>
              <a:defRPr>
                <a:solidFill>
                  <a:schemeClr val="lt1"/>
                </a:solidFill>
              </a:defRPr>
            </a:lvl9pPr>
          </a:lstStyle>
          <a:p>
            <a:endParaRPr/>
          </a:p>
        </p:txBody>
      </p:sp>
      <p:sp>
        <p:nvSpPr>
          <p:cNvPr id="2085" name="Google Shape;2085;p49"/>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2944">
          <p15:clr>
            <a:srgbClr val="E46962"/>
          </p15:clr>
        </p15:guide>
        <p15:guide id="2" orient="horz" pos="2880">
          <p15:clr>
            <a:srgbClr val="E46962"/>
          </p15:clr>
        </p15:guide>
        <p15:guide id="3" pos="144">
          <p15:clr>
            <a:srgbClr val="E46962"/>
          </p15:clr>
        </p15:guide>
        <p15:guide id="4" orient="horz" pos="144">
          <p15:clr>
            <a:srgbClr val="E46962"/>
          </p15:clr>
        </p15:guide>
        <p15:guide id="5" pos="5616">
          <p15:clr>
            <a:srgbClr val="E46962"/>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Laptop 1">
  <p:cSld name="ONE_COLUMN_TEXT_1_2">
    <p:bg>
      <p:bgPr>
        <a:solidFill>
          <a:schemeClr val="lt1"/>
        </a:solidFill>
        <a:effectLst/>
      </p:bgPr>
    </p:bg>
    <p:spTree>
      <p:nvGrpSpPr>
        <p:cNvPr id="1" name="Shape 2086"/>
        <p:cNvGrpSpPr/>
        <p:nvPr/>
      </p:nvGrpSpPr>
      <p:grpSpPr>
        <a:xfrm>
          <a:off x="0" y="0"/>
          <a:ext cx="0" cy="0"/>
          <a:chOff x="0" y="0"/>
          <a:chExt cx="0" cy="0"/>
        </a:xfrm>
      </p:grpSpPr>
      <p:pic>
        <p:nvPicPr>
          <p:cNvPr id="2087" name="Google Shape;2087;p50"/>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2088" name="Google Shape;2088;p50"/>
          <p:cNvSpPr txBox="1">
            <a:spLocks noGrp="1"/>
          </p:cNvSpPr>
          <p:nvPr>
            <p:ph type="title"/>
          </p:nvPr>
        </p:nvSpPr>
        <p:spPr>
          <a:xfrm>
            <a:off x="5486650" y="1295398"/>
            <a:ext cx="2990100" cy="857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100"/>
              <a:buNone/>
              <a:defRPr sz="2500" b="1"/>
            </a:lvl1pPr>
            <a:lvl2pPr lvl="1" algn="l">
              <a:lnSpc>
                <a:spcPct val="100000"/>
              </a:lnSpc>
              <a:spcBef>
                <a:spcPts val="0"/>
              </a:spcBef>
              <a:spcAft>
                <a:spcPts val="0"/>
              </a:spcAft>
              <a:buSzPts val="2100"/>
              <a:buNone/>
              <a:defRPr sz="2100" b="1"/>
            </a:lvl2pPr>
            <a:lvl3pPr lvl="2" algn="l">
              <a:lnSpc>
                <a:spcPct val="100000"/>
              </a:lnSpc>
              <a:spcBef>
                <a:spcPts val="0"/>
              </a:spcBef>
              <a:spcAft>
                <a:spcPts val="0"/>
              </a:spcAft>
              <a:buSzPts val="2100"/>
              <a:buNone/>
              <a:defRPr sz="2100" b="1"/>
            </a:lvl3pPr>
            <a:lvl4pPr lvl="3" algn="l">
              <a:lnSpc>
                <a:spcPct val="100000"/>
              </a:lnSpc>
              <a:spcBef>
                <a:spcPts val="0"/>
              </a:spcBef>
              <a:spcAft>
                <a:spcPts val="0"/>
              </a:spcAft>
              <a:buSzPts val="2100"/>
              <a:buNone/>
              <a:defRPr sz="2100" b="1"/>
            </a:lvl4pPr>
            <a:lvl5pPr lvl="4" algn="l">
              <a:lnSpc>
                <a:spcPct val="100000"/>
              </a:lnSpc>
              <a:spcBef>
                <a:spcPts val="0"/>
              </a:spcBef>
              <a:spcAft>
                <a:spcPts val="0"/>
              </a:spcAft>
              <a:buSzPts val="2100"/>
              <a:buNone/>
              <a:defRPr sz="2100" b="1"/>
            </a:lvl5pPr>
            <a:lvl6pPr lvl="5" algn="l">
              <a:lnSpc>
                <a:spcPct val="100000"/>
              </a:lnSpc>
              <a:spcBef>
                <a:spcPts val="0"/>
              </a:spcBef>
              <a:spcAft>
                <a:spcPts val="0"/>
              </a:spcAft>
              <a:buSzPts val="2100"/>
              <a:buNone/>
              <a:defRPr sz="2100" b="1"/>
            </a:lvl6pPr>
            <a:lvl7pPr lvl="6" algn="l">
              <a:lnSpc>
                <a:spcPct val="100000"/>
              </a:lnSpc>
              <a:spcBef>
                <a:spcPts val="0"/>
              </a:spcBef>
              <a:spcAft>
                <a:spcPts val="0"/>
              </a:spcAft>
              <a:buSzPts val="2100"/>
              <a:buNone/>
              <a:defRPr sz="2100" b="1"/>
            </a:lvl7pPr>
            <a:lvl8pPr lvl="7" algn="l">
              <a:lnSpc>
                <a:spcPct val="100000"/>
              </a:lnSpc>
              <a:spcBef>
                <a:spcPts val="0"/>
              </a:spcBef>
              <a:spcAft>
                <a:spcPts val="0"/>
              </a:spcAft>
              <a:buSzPts val="2100"/>
              <a:buNone/>
              <a:defRPr sz="2100" b="1"/>
            </a:lvl8pPr>
            <a:lvl9pPr lvl="8" algn="l">
              <a:lnSpc>
                <a:spcPct val="100000"/>
              </a:lnSpc>
              <a:spcBef>
                <a:spcPts val="0"/>
              </a:spcBef>
              <a:spcAft>
                <a:spcPts val="0"/>
              </a:spcAft>
              <a:buSzPts val="2100"/>
              <a:buNone/>
              <a:defRPr sz="2100" b="1"/>
            </a:lvl9pPr>
          </a:lstStyle>
          <a:p>
            <a:endParaRPr/>
          </a:p>
        </p:txBody>
      </p:sp>
      <p:sp>
        <p:nvSpPr>
          <p:cNvPr id="2089" name="Google Shape;2089;p50"/>
          <p:cNvSpPr txBox="1">
            <a:spLocks noGrp="1"/>
          </p:cNvSpPr>
          <p:nvPr>
            <p:ph type="subTitle" idx="1"/>
          </p:nvPr>
        </p:nvSpPr>
        <p:spPr>
          <a:xfrm>
            <a:off x="5486500" y="2164945"/>
            <a:ext cx="2990100" cy="1129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0" name="Google Shape;2090;p50"/>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2944">
          <p15:clr>
            <a:srgbClr val="E46962"/>
          </p15:clr>
        </p15:guide>
        <p15:guide id="2" orient="horz" pos="2880">
          <p15:clr>
            <a:srgbClr val="E46962"/>
          </p15:clr>
        </p15:guide>
        <p15:guide id="3" pos="144">
          <p15:clr>
            <a:srgbClr val="E46962"/>
          </p15:clr>
        </p15:guide>
        <p15:guide id="4" orient="horz" pos="144">
          <p15:clr>
            <a:srgbClr val="E46962"/>
          </p15:clr>
        </p15:guide>
        <p15:guide id="5" pos="5616">
          <p15:clr>
            <a:srgbClr val="E46962"/>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tatement Slide">
  <p:cSld name="BLANK_1_1_1_1">
    <p:bg>
      <p:bgPr>
        <a:solidFill>
          <a:schemeClr val="lt1"/>
        </a:solidFill>
        <a:effectLst/>
      </p:bgPr>
    </p:bg>
    <p:spTree>
      <p:nvGrpSpPr>
        <p:cNvPr id="1" name="Shape 2091"/>
        <p:cNvGrpSpPr/>
        <p:nvPr/>
      </p:nvGrpSpPr>
      <p:grpSpPr>
        <a:xfrm>
          <a:off x="0" y="0"/>
          <a:ext cx="0" cy="0"/>
          <a:chOff x="0" y="0"/>
          <a:chExt cx="0" cy="0"/>
        </a:xfrm>
      </p:grpSpPr>
      <p:pic>
        <p:nvPicPr>
          <p:cNvPr id="2092" name="Google Shape;2092;p51"/>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2093" name="Google Shape;2093;p51"/>
          <p:cNvSpPr txBox="1">
            <a:spLocks noGrp="1"/>
          </p:cNvSpPr>
          <p:nvPr>
            <p:ph type="ctrTitle"/>
          </p:nvPr>
        </p:nvSpPr>
        <p:spPr>
          <a:xfrm>
            <a:off x="495750" y="1143000"/>
            <a:ext cx="8191200" cy="1223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4400"/>
              <a:buNone/>
              <a:defRPr sz="4400" b="1"/>
            </a:lvl2pPr>
            <a:lvl3pPr lvl="2" algn="l" rtl="0">
              <a:lnSpc>
                <a:spcPct val="100000"/>
              </a:lnSpc>
              <a:spcBef>
                <a:spcPts val="0"/>
              </a:spcBef>
              <a:spcAft>
                <a:spcPts val="0"/>
              </a:spcAft>
              <a:buSzPts val="4400"/>
              <a:buNone/>
              <a:defRPr sz="4400" b="1"/>
            </a:lvl3pPr>
            <a:lvl4pPr lvl="3" algn="l" rtl="0">
              <a:lnSpc>
                <a:spcPct val="100000"/>
              </a:lnSpc>
              <a:spcBef>
                <a:spcPts val="0"/>
              </a:spcBef>
              <a:spcAft>
                <a:spcPts val="0"/>
              </a:spcAft>
              <a:buSzPts val="4400"/>
              <a:buNone/>
              <a:defRPr sz="4400" b="1"/>
            </a:lvl4pPr>
            <a:lvl5pPr lvl="4" algn="l" rtl="0">
              <a:lnSpc>
                <a:spcPct val="100000"/>
              </a:lnSpc>
              <a:spcBef>
                <a:spcPts val="0"/>
              </a:spcBef>
              <a:spcAft>
                <a:spcPts val="0"/>
              </a:spcAft>
              <a:buSzPts val="4400"/>
              <a:buNone/>
              <a:defRPr sz="4400" b="1"/>
            </a:lvl5pPr>
            <a:lvl6pPr lvl="5" algn="l" rtl="0">
              <a:lnSpc>
                <a:spcPct val="100000"/>
              </a:lnSpc>
              <a:spcBef>
                <a:spcPts val="0"/>
              </a:spcBef>
              <a:spcAft>
                <a:spcPts val="0"/>
              </a:spcAft>
              <a:buSzPts val="4400"/>
              <a:buNone/>
              <a:defRPr sz="4400" b="1"/>
            </a:lvl6pPr>
            <a:lvl7pPr lvl="6" algn="l" rtl="0">
              <a:lnSpc>
                <a:spcPct val="100000"/>
              </a:lnSpc>
              <a:spcBef>
                <a:spcPts val="0"/>
              </a:spcBef>
              <a:spcAft>
                <a:spcPts val="0"/>
              </a:spcAft>
              <a:buSzPts val="4400"/>
              <a:buNone/>
              <a:defRPr sz="4400" b="1"/>
            </a:lvl7pPr>
            <a:lvl8pPr lvl="7" algn="l" rtl="0">
              <a:lnSpc>
                <a:spcPct val="100000"/>
              </a:lnSpc>
              <a:spcBef>
                <a:spcPts val="0"/>
              </a:spcBef>
              <a:spcAft>
                <a:spcPts val="0"/>
              </a:spcAft>
              <a:buSzPts val="4400"/>
              <a:buNone/>
              <a:defRPr sz="4400" b="1"/>
            </a:lvl8pPr>
            <a:lvl9pPr lvl="8" algn="l" rtl="0">
              <a:lnSpc>
                <a:spcPct val="100000"/>
              </a:lnSpc>
              <a:spcBef>
                <a:spcPts val="0"/>
              </a:spcBef>
              <a:spcAft>
                <a:spcPts val="0"/>
              </a:spcAft>
              <a:buSzPts val="4400"/>
              <a:buNone/>
              <a:defRPr sz="4400" b="1"/>
            </a:lvl9pPr>
          </a:lstStyle>
          <a:p>
            <a:endParaRPr/>
          </a:p>
        </p:txBody>
      </p:sp>
      <p:sp>
        <p:nvSpPr>
          <p:cNvPr id="2094" name="Google Shape;2094;p51"/>
          <p:cNvSpPr txBox="1">
            <a:spLocks noGrp="1"/>
          </p:cNvSpPr>
          <p:nvPr>
            <p:ph type="subTitle" idx="1"/>
          </p:nvPr>
        </p:nvSpPr>
        <p:spPr>
          <a:xfrm>
            <a:off x="495750" y="2790825"/>
            <a:ext cx="8191200" cy="1068300"/>
          </a:xfrm>
          <a:prstGeom prst="rect">
            <a:avLst/>
          </a:prstGeom>
          <a:noFill/>
          <a:ln>
            <a:noFill/>
          </a:ln>
        </p:spPr>
        <p:txBody>
          <a:bodyPr spcFirstLastPara="1" wrap="square" lIns="0" tIns="0" rIns="0" bIns="0" anchor="t" anchorCtr="0">
            <a:normAutofit/>
          </a:bodyPr>
          <a:lstStyle>
            <a:lvl1pPr lvl="0" rtl="0">
              <a:lnSpc>
                <a:spcPct val="100000"/>
              </a:lnSpc>
              <a:spcBef>
                <a:spcPts val="0"/>
              </a:spcBef>
              <a:spcAft>
                <a:spcPts val="0"/>
              </a:spcAft>
              <a:buSzPts val="2000"/>
              <a:buFont typeface="Arial"/>
              <a:buNone/>
              <a:defRPr sz="2000">
                <a:latin typeface="Arial"/>
                <a:ea typeface="Arial"/>
                <a:cs typeface="Arial"/>
                <a:sym typeface="Arial"/>
              </a:defRPr>
            </a:lvl1pPr>
            <a:lvl2pPr lvl="1" rtl="0">
              <a:lnSpc>
                <a:spcPct val="100000"/>
              </a:lnSpc>
              <a:spcBef>
                <a:spcPts val="0"/>
              </a:spcBef>
              <a:spcAft>
                <a:spcPts val="0"/>
              </a:spcAft>
              <a:buSzPts val="2000"/>
              <a:buFont typeface="Arial"/>
              <a:buNone/>
              <a:defRPr sz="2000">
                <a:latin typeface="Arial"/>
                <a:ea typeface="Arial"/>
                <a:cs typeface="Arial"/>
                <a:sym typeface="Arial"/>
              </a:defRPr>
            </a:lvl2pPr>
            <a:lvl3pPr lvl="2" rtl="0">
              <a:lnSpc>
                <a:spcPct val="100000"/>
              </a:lnSpc>
              <a:spcBef>
                <a:spcPts val="0"/>
              </a:spcBef>
              <a:spcAft>
                <a:spcPts val="0"/>
              </a:spcAft>
              <a:buSzPts val="2000"/>
              <a:buFont typeface="Arial"/>
              <a:buNone/>
              <a:defRPr sz="2000">
                <a:latin typeface="Arial"/>
                <a:ea typeface="Arial"/>
                <a:cs typeface="Arial"/>
                <a:sym typeface="Arial"/>
              </a:defRPr>
            </a:lvl3pPr>
            <a:lvl4pPr lvl="3" rtl="0">
              <a:lnSpc>
                <a:spcPct val="100000"/>
              </a:lnSpc>
              <a:spcBef>
                <a:spcPts val="0"/>
              </a:spcBef>
              <a:spcAft>
                <a:spcPts val="0"/>
              </a:spcAft>
              <a:buSzPts val="2000"/>
              <a:buFont typeface="Arial"/>
              <a:buNone/>
              <a:defRPr sz="2000">
                <a:latin typeface="Arial"/>
                <a:ea typeface="Arial"/>
                <a:cs typeface="Arial"/>
                <a:sym typeface="Arial"/>
              </a:defRPr>
            </a:lvl4pPr>
            <a:lvl5pPr lvl="4" rtl="0">
              <a:lnSpc>
                <a:spcPct val="100000"/>
              </a:lnSpc>
              <a:spcBef>
                <a:spcPts val="0"/>
              </a:spcBef>
              <a:spcAft>
                <a:spcPts val="0"/>
              </a:spcAft>
              <a:buSzPts val="2000"/>
              <a:buFont typeface="Arial"/>
              <a:buNone/>
              <a:defRPr sz="2000">
                <a:latin typeface="Arial"/>
                <a:ea typeface="Arial"/>
                <a:cs typeface="Arial"/>
                <a:sym typeface="Arial"/>
              </a:defRPr>
            </a:lvl5pPr>
            <a:lvl6pPr lvl="5" rtl="0">
              <a:lnSpc>
                <a:spcPct val="100000"/>
              </a:lnSpc>
              <a:spcBef>
                <a:spcPts val="0"/>
              </a:spcBef>
              <a:spcAft>
                <a:spcPts val="0"/>
              </a:spcAft>
              <a:buSzPts val="2000"/>
              <a:buFont typeface="Arial"/>
              <a:buNone/>
              <a:defRPr sz="2000">
                <a:latin typeface="Arial"/>
                <a:ea typeface="Arial"/>
                <a:cs typeface="Arial"/>
                <a:sym typeface="Arial"/>
              </a:defRPr>
            </a:lvl6pPr>
            <a:lvl7pPr lvl="6" rtl="0">
              <a:lnSpc>
                <a:spcPct val="100000"/>
              </a:lnSpc>
              <a:spcBef>
                <a:spcPts val="0"/>
              </a:spcBef>
              <a:spcAft>
                <a:spcPts val="0"/>
              </a:spcAft>
              <a:buSzPts val="2000"/>
              <a:buFont typeface="Arial"/>
              <a:buNone/>
              <a:defRPr sz="2000">
                <a:latin typeface="Arial"/>
                <a:ea typeface="Arial"/>
                <a:cs typeface="Arial"/>
                <a:sym typeface="Arial"/>
              </a:defRPr>
            </a:lvl7pPr>
            <a:lvl8pPr lvl="7" rtl="0">
              <a:lnSpc>
                <a:spcPct val="100000"/>
              </a:lnSpc>
              <a:spcBef>
                <a:spcPts val="0"/>
              </a:spcBef>
              <a:spcAft>
                <a:spcPts val="0"/>
              </a:spcAft>
              <a:buSzPts val="2000"/>
              <a:buFont typeface="Arial"/>
              <a:buNone/>
              <a:defRPr sz="2000">
                <a:latin typeface="Arial"/>
                <a:ea typeface="Arial"/>
                <a:cs typeface="Arial"/>
                <a:sym typeface="Arial"/>
              </a:defRPr>
            </a:lvl8pPr>
            <a:lvl9pPr lvl="8" rtl="0">
              <a:lnSpc>
                <a:spcPct val="100000"/>
              </a:lnSpc>
              <a:spcBef>
                <a:spcPts val="0"/>
              </a:spcBef>
              <a:spcAft>
                <a:spcPts val="0"/>
              </a:spcAft>
              <a:buSzPts val="2000"/>
              <a:buFont typeface="Arial"/>
              <a:buNone/>
              <a:defRPr sz="2000">
                <a:latin typeface="Arial"/>
                <a:ea typeface="Arial"/>
                <a:cs typeface="Arial"/>
                <a:sym typeface="Arial"/>
              </a:defRPr>
            </a:lvl9pPr>
          </a:lstStyle>
          <a:p>
            <a:endParaRPr/>
          </a:p>
        </p:txBody>
      </p:sp>
      <p:sp>
        <p:nvSpPr>
          <p:cNvPr id="2095" name="Google Shape;2095;p51"/>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2944">
          <p15:clr>
            <a:srgbClr val="E46962"/>
          </p15:clr>
        </p15:guide>
        <p15:guide id="2" pos="312">
          <p15:clr>
            <a:srgbClr val="E46962"/>
          </p15:clr>
        </p15:guide>
        <p15:guide id="3" orient="horz" pos="2880">
          <p15:clr>
            <a:srgbClr val="E46962"/>
          </p15:clr>
        </p15:guide>
        <p15:guide id="4" pos="5472">
          <p15:clr>
            <a:srgbClr val="E46962"/>
          </p15:clr>
        </p15:guide>
        <p15:guide id="5" orient="horz" pos="72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0_Branding Slide_British-Columbia_FR">
  <p:cSld name="TITLE_1_15_1_1">
    <p:spTree>
      <p:nvGrpSpPr>
        <p:cNvPr id="1" name="Shape 224"/>
        <p:cNvGrpSpPr/>
        <p:nvPr/>
      </p:nvGrpSpPr>
      <p:grpSpPr>
        <a:xfrm>
          <a:off x="0" y="0"/>
          <a:ext cx="0" cy="0"/>
          <a:chOff x="0" y="0"/>
          <a:chExt cx="0" cy="0"/>
        </a:xfrm>
      </p:grpSpPr>
      <p:pic>
        <p:nvPicPr>
          <p:cNvPr id="225" name="Google Shape;225;p6"/>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226" name="Google Shape;226;p6"/>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00BC98">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900">
                <a:solidFill>
                  <a:srgbClr val="FFFFFF"/>
                </a:solidFill>
              </a:rPr>
              <a:t>Vancouver, Colombie-Britannique, Canada - Photo : </a:t>
            </a:r>
            <a:r>
              <a:rPr lang="en" sz="900">
                <a:solidFill>
                  <a:schemeClr val="lt1"/>
                </a:solidFill>
              </a:rPr>
              <a:t>Unspalsh</a:t>
            </a:r>
            <a:endParaRPr sz="900">
              <a:solidFill>
                <a:srgbClr val="FFFFFF"/>
              </a:solidFill>
            </a:endParaRPr>
          </a:p>
        </p:txBody>
      </p:sp>
      <p:grpSp>
        <p:nvGrpSpPr>
          <p:cNvPr id="229" name="Google Shape;229;p6"/>
          <p:cNvGrpSpPr/>
          <p:nvPr/>
        </p:nvGrpSpPr>
        <p:grpSpPr>
          <a:xfrm>
            <a:off x="429700" y="1254487"/>
            <a:ext cx="4858710" cy="923133"/>
            <a:chOff x="277295" y="3594869"/>
            <a:chExt cx="2318861" cy="440573"/>
          </a:xfrm>
        </p:grpSpPr>
        <p:sp>
          <p:nvSpPr>
            <p:cNvPr id="230" name="Google Shape;230;p6"/>
            <p:cNvSpPr/>
            <p:nvPr/>
          </p:nvSpPr>
          <p:spPr>
            <a:xfrm>
              <a:off x="837311" y="3632417"/>
              <a:ext cx="71128" cy="146860"/>
            </a:xfrm>
            <a:custGeom>
              <a:avLst/>
              <a:gdLst/>
              <a:ahLst/>
              <a:cxnLst/>
              <a:rect l="l" t="t" r="r" b="b"/>
              <a:pathLst>
                <a:path w="8765" h="18473" extrusionOk="0">
                  <a:moveTo>
                    <a:pt x="4619" y="0"/>
                  </a:moveTo>
                  <a:lnTo>
                    <a:pt x="3884" y="53"/>
                  </a:lnTo>
                  <a:lnTo>
                    <a:pt x="3254" y="158"/>
                  </a:lnTo>
                  <a:lnTo>
                    <a:pt x="2677" y="315"/>
                  </a:lnTo>
                  <a:lnTo>
                    <a:pt x="2204" y="525"/>
                  </a:lnTo>
                  <a:lnTo>
                    <a:pt x="1785" y="787"/>
                  </a:lnTo>
                  <a:lnTo>
                    <a:pt x="1470" y="1102"/>
                  </a:lnTo>
                  <a:lnTo>
                    <a:pt x="1207" y="1417"/>
                  </a:lnTo>
                  <a:lnTo>
                    <a:pt x="945" y="1732"/>
                  </a:lnTo>
                  <a:lnTo>
                    <a:pt x="788" y="2099"/>
                  </a:lnTo>
                  <a:lnTo>
                    <a:pt x="683" y="2467"/>
                  </a:lnTo>
                  <a:lnTo>
                    <a:pt x="525" y="3149"/>
                  </a:lnTo>
                  <a:lnTo>
                    <a:pt x="473" y="3726"/>
                  </a:lnTo>
                  <a:lnTo>
                    <a:pt x="420" y="4198"/>
                  </a:lnTo>
                  <a:lnTo>
                    <a:pt x="473" y="4776"/>
                  </a:lnTo>
                  <a:lnTo>
                    <a:pt x="525" y="5353"/>
                  </a:lnTo>
                  <a:lnTo>
                    <a:pt x="630" y="5878"/>
                  </a:lnTo>
                  <a:lnTo>
                    <a:pt x="840" y="6403"/>
                  </a:lnTo>
                  <a:lnTo>
                    <a:pt x="1102" y="6927"/>
                  </a:lnTo>
                  <a:lnTo>
                    <a:pt x="1470" y="7452"/>
                  </a:lnTo>
                  <a:lnTo>
                    <a:pt x="1942" y="8029"/>
                  </a:lnTo>
                  <a:lnTo>
                    <a:pt x="2519" y="8659"/>
                  </a:lnTo>
                  <a:lnTo>
                    <a:pt x="4933" y="11178"/>
                  </a:lnTo>
                  <a:lnTo>
                    <a:pt x="5616" y="11913"/>
                  </a:lnTo>
                  <a:lnTo>
                    <a:pt x="5930" y="12228"/>
                  </a:lnTo>
                  <a:lnTo>
                    <a:pt x="6140" y="12595"/>
                  </a:lnTo>
                  <a:lnTo>
                    <a:pt x="6350" y="12962"/>
                  </a:lnTo>
                  <a:lnTo>
                    <a:pt x="6455"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1" y="16426"/>
                  </a:lnTo>
                  <a:lnTo>
                    <a:pt x="3149" y="16321"/>
                  </a:lnTo>
                  <a:lnTo>
                    <a:pt x="2939" y="16164"/>
                  </a:lnTo>
                  <a:lnTo>
                    <a:pt x="2782" y="16006"/>
                  </a:lnTo>
                  <a:lnTo>
                    <a:pt x="2519" y="15691"/>
                  </a:lnTo>
                  <a:lnTo>
                    <a:pt x="2362" y="15324"/>
                  </a:lnTo>
                  <a:lnTo>
                    <a:pt x="2257" y="14957"/>
                  </a:lnTo>
                  <a:lnTo>
                    <a:pt x="2152" y="14432"/>
                  </a:lnTo>
                  <a:lnTo>
                    <a:pt x="2152" y="13802"/>
                  </a:lnTo>
                  <a:lnTo>
                    <a:pt x="2152" y="12018"/>
                  </a:lnTo>
                  <a:lnTo>
                    <a:pt x="0" y="12018"/>
                  </a:lnTo>
                  <a:lnTo>
                    <a:pt x="0" y="14012"/>
                  </a:lnTo>
                  <a:lnTo>
                    <a:pt x="0" y="14537"/>
                  </a:lnTo>
                  <a:lnTo>
                    <a:pt x="53" y="15009"/>
                  </a:lnTo>
                  <a:lnTo>
                    <a:pt x="158" y="15481"/>
                  </a:lnTo>
                  <a:lnTo>
                    <a:pt x="263" y="15954"/>
                  </a:lnTo>
                  <a:lnTo>
                    <a:pt x="473" y="16426"/>
                  </a:lnTo>
                  <a:lnTo>
                    <a:pt x="683" y="16846"/>
                  </a:lnTo>
                  <a:lnTo>
                    <a:pt x="997" y="17213"/>
                  </a:lnTo>
                  <a:lnTo>
                    <a:pt x="1417" y="17581"/>
                  </a:lnTo>
                  <a:lnTo>
                    <a:pt x="1785" y="17843"/>
                  </a:lnTo>
                  <a:lnTo>
                    <a:pt x="2047" y="18000"/>
                  </a:lnTo>
                  <a:lnTo>
                    <a:pt x="2414" y="18158"/>
                  </a:lnTo>
                  <a:lnTo>
                    <a:pt x="2782" y="18263"/>
                  </a:lnTo>
                  <a:lnTo>
                    <a:pt x="3254" y="18368"/>
                  </a:lnTo>
                  <a:lnTo>
                    <a:pt x="3779" y="18473"/>
                  </a:lnTo>
                  <a:lnTo>
                    <a:pt x="4986" y="18473"/>
                  </a:lnTo>
                  <a:lnTo>
                    <a:pt x="5668" y="18368"/>
                  </a:lnTo>
                  <a:lnTo>
                    <a:pt x="6350" y="18105"/>
                  </a:lnTo>
                  <a:lnTo>
                    <a:pt x="6718" y="17948"/>
                  </a:lnTo>
                  <a:lnTo>
                    <a:pt x="7085" y="17738"/>
                  </a:lnTo>
                  <a:lnTo>
                    <a:pt x="7400" y="17528"/>
                  </a:lnTo>
                  <a:lnTo>
                    <a:pt x="7715" y="17213"/>
                  </a:lnTo>
                  <a:lnTo>
                    <a:pt x="8030" y="16846"/>
                  </a:lnTo>
                  <a:lnTo>
                    <a:pt x="8240" y="16479"/>
                  </a:lnTo>
                  <a:lnTo>
                    <a:pt x="8450" y="16006"/>
                  </a:lnTo>
                  <a:lnTo>
                    <a:pt x="8607" y="15481"/>
                  </a:lnTo>
                  <a:lnTo>
                    <a:pt x="8712" y="14852"/>
                  </a:lnTo>
                  <a:lnTo>
                    <a:pt x="8764" y="14170"/>
                  </a:lnTo>
                  <a:lnTo>
                    <a:pt x="8712" y="13487"/>
                  </a:lnTo>
                  <a:lnTo>
                    <a:pt x="8607" y="12805"/>
                  </a:lnTo>
                  <a:lnTo>
                    <a:pt x="8450" y="12280"/>
                  </a:lnTo>
                  <a:lnTo>
                    <a:pt x="8240" y="11755"/>
                  </a:lnTo>
                  <a:lnTo>
                    <a:pt x="7925" y="11231"/>
                  </a:lnTo>
                  <a:lnTo>
                    <a:pt x="7557" y="10706"/>
                  </a:lnTo>
                  <a:lnTo>
                    <a:pt x="7138" y="10181"/>
                  </a:lnTo>
                  <a:lnTo>
                    <a:pt x="6613" y="9656"/>
                  </a:lnTo>
                  <a:lnTo>
                    <a:pt x="4356" y="7295"/>
                  </a:lnTo>
                  <a:lnTo>
                    <a:pt x="3569" y="6403"/>
                  </a:lnTo>
                  <a:lnTo>
                    <a:pt x="3254" y="6035"/>
                  </a:lnTo>
                  <a:lnTo>
                    <a:pt x="2992" y="5668"/>
                  </a:lnTo>
                  <a:lnTo>
                    <a:pt x="2834" y="5301"/>
                  </a:lnTo>
                  <a:lnTo>
                    <a:pt x="2677" y="4933"/>
                  </a:lnTo>
                  <a:lnTo>
                    <a:pt x="2624" y="4513"/>
                  </a:lnTo>
                  <a:lnTo>
                    <a:pt x="2624" y="4041"/>
                  </a:lnTo>
                  <a:lnTo>
                    <a:pt x="2624" y="3516"/>
                  </a:lnTo>
                  <a:lnTo>
                    <a:pt x="2677" y="3149"/>
                  </a:lnTo>
                  <a:lnTo>
                    <a:pt x="2834" y="2782"/>
                  </a:lnTo>
                  <a:lnTo>
                    <a:pt x="3044" y="2467"/>
                  </a:lnTo>
                  <a:lnTo>
                    <a:pt x="3202" y="2309"/>
                  </a:lnTo>
                  <a:lnTo>
                    <a:pt x="3411" y="2204"/>
                  </a:lnTo>
                  <a:lnTo>
                    <a:pt x="3621" y="2047"/>
                  </a:lnTo>
                  <a:lnTo>
                    <a:pt x="3884" y="1994"/>
                  </a:lnTo>
                  <a:lnTo>
                    <a:pt x="4146" y="1942"/>
                  </a:lnTo>
                  <a:lnTo>
                    <a:pt x="5038" y="1942"/>
                  </a:lnTo>
                  <a:lnTo>
                    <a:pt x="5406" y="2099"/>
                  </a:lnTo>
                  <a:lnTo>
                    <a:pt x="5773" y="2309"/>
                  </a:lnTo>
                  <a:lnTo>
                    <a:pt x="5983" y="2519"/>
                  </a:lnTo>
                  <a:lnTo>
                    <a:pt x="6140" y="2782"/>
                  </a:lnTo>
                  <a:lnTo>
                    <a:pt x="6245" y="2991"/>
                  </a:lnTo>
                  <a:lnTo>
                    <a:pt x="6350" y="3359"/>
                  </a:lnTo>
                  <a:lnTo>
                    <a:pt x="6403" y="3936"/>
                  </a:lnTo>
                  <a:lnTo>
                    <a:pt x="6455" y="5563"/>
                  </a:lnTo>
                  <a:lnTo>
                    <a:pt x="8397" y="5563"/>
                  </a:lnTo>
                  <a:lnTo>
                    <a:pt x="8397" y="3936"/>
                  </a:lnTo>
                  <a:lnTo>
                    <a:pt x="8345" y="2834"/>
                  </a:lnTo>
                  <a:lnTo>
                    <a:pt x="8292" y="2467"/>
                  </a:lnTo>
                  <a:lnTo>
                    <a:pt x="8187" y="2099"/>
                  </a:lnTo>
                  <a:lnTo>
                    <a:pt x="8030" y="1784"/>
                  </a:lnTo>
                  <a:lnTo>
                    <a:pt x="7872" y="1470"/>
                  </a:lnTo>
                  <a:lnTo>
                    <a:pt x="7557" y="1050"/>
                  </a:lnTo>
                  <a:lnTo>
                    <a:pt x="7138"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920782" y="3674552"/>
              <a:ext cx="58347" cy="104725"/>
            </a:xfrm>
            <a:custGeom>
              <a:avLst/>
              <a:gdLst/>
              <a:ahLst/>
              <a:cxnLst/>
              <a:rect l="l" t="t" r="r" b="b"/>
              <a:pathLst>
                <a:path w="7190" h="13173" extrusionOk="0">
                  <a:moveTo>
                    <a:pt x="3989" y="1575"/>
                  </a:moveTo>
                  <a:lnTo>
                    <a:pt x="4199" y="1627"/>
                  </a:lnTo>
                  <a:lnTo>
                    <a:pt x="4409" y="1732"/>
                  </a:lnTo>
                  <a:lnTo>
                    <a:pt x="4566" y="1837"/>
                  </a:lnTo>
                  <a:lnTo>
                    <a:pt x="4881" y="2100"/>
                  </a:lnTo>
                  <a:lnTo>
                    <a:pt x="5038" y="2415"/>
                  </a:lnTo>
                  <a:lnTo>
                    <a:pt x="5143" y="2782"/>
                  </a:lnTo>
                  <a:lnTo>
                    <a:pt x="5248" y="3149"/>
                  </a:lnTo>
                  <a:lnTo>
                    <a:pt x="5248" y="3779"/>
                  </a:lnTo>
                  <a:lnTo>
                    <a:pt x="5248" y="5353"/>
                  </a:lnTo>
                  <a:lnTo>
                    <a:pt x="2047" y="5353"/>
                  </a:lnTo>
                  <a:lnTo>
                    <a:pt x="2099" y="3464"/>
                  </a:lnTo>
                  <a:lnTo>
                    <a:pt x="2152" y="2992"/>
                  </a:lnTo>
                  <a:lnTo>
                    <a:pt x="2204" y="2624"/>
                  </a:lnTo>
                  <a:lnTo>
                    <a:pt x="2362" y="2310"/>
                  </a:lnTo>
                  <a:lnTo>
                    <a:pt x="2467" y="2100"/>
                  </a:lnTo>
                  <a:lnTo>
                    <a:pt x="2624" y="1942"/>
                  </a:lnTo>
                  <a:lnTo>
                    <a:pt x="2782" y="1785"/>
                  </a:lnTo>
                  <a:lnTo>
                    <a:pt x="3044" y="1680"/>
                  </a:lnTo>
                  <a:lnTo>
                    <a:pt x="3359" y="1575"/>
                  </a:lnTo>
                  <a:close/>
                  <a:moveTo>
                    <a:pt x="3516" y="1"/>
                  </a:moveTo>
                  <a:lnTo>
                    <a:pt x="2939" y="53"/>
                  </a:lnTo>
                  <a:lnTo>
                    <a:pt x="2414" y="158"/>
                  </a:lnTo>
                  <a:lnTo>
                    <a:pt x="1994" y="263"/>
                  </a:lnTo>
                  <a:lnTo>
                    <a:pt x="1575" y="473"/>
                  </a:lnTo>
                  <a:lnTo>
                    <a:pt x="1260" y="683"/>
                  </a:lnTo>
                  <a:lnTo>
                    <a:pt x="945"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473" y="11546"/>
                  </a:lnTo>
                  <a:lnTo>
                    <a:pt x="683" y="11808"/>
                  </a:lnTo>
                  <a:lnTo>
                    <a:pt x="840" y="12071"/>
                  </a:lnTo>
                  <a:lnTo>
                    <a:pt x="1050" y="12281"/>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4"/>
                  </a:lnTo>
                  <a:lnTo>
                    <a:pt x="4566" y="11336"/>
                  </a:lnTo>
                  <a:lnTo>
                    <a:pt x="4409" y="11389"/>
                  </a:lnTo>
                  <a:lnTo>
                    <a:pt x="4199" y="11493"/>
                  </a:lnTo>
                  <a:lnTo>
                    <a:pt x="3674" y="11546"/>
                  </a:lnTo>
                  <a:lnTo>
                    <a:pt x="3464" y="11493"/>
                  </a:lnTo>
                  <a:lnTo>
                    <a:pt x="3202" y="11493"/>
                  </a:lnTo>
                  <a:lnTo>
                    <a:pt x="2834" y="11336"/>
                  </a:lnTo>
                  <a:lnTo>
                    <a:pt x="2572" y="11074"/>
                  </a:lnTo>
                  <a:lnTo>
                    <a:pt x="2362" y="10811"/>
                  </a:lnTo>
                  <a:lnTo>
                    <a:pt x="2257" y="10496"/>
                  </a:lnTo>
                  <a:lnTo>
                    <a:pt x="2152" y="10234"/>
                  </a:lnTo>
                  <a:lnTo>
                    <a:pt x="2099" y="9709"/>
                  </a:lnTo>
                  <a:lnTo>
                    <a:pt x="2047" y="8555"/>
                  </a:lnTo>
                  <a:lnTo>
                    <a:pt x="2047" y="6980"/>
                  </a:lnTo>
                  <a:lnTo>
                    <a:pt x="7190" y="6980"/>
                  </a:lnTo>
                  <a:lnTo>
                    <a:pt x="7137" y="3936"/>
                  </a:lnTo>
                  <a:lnTo>
                    <a:pt x="7137"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995310" y="3674552"/>
              <a:ext cx="43870" cy="102642"/>
            </a:xfrm>
            <a:custGeom>
              <a:avLst/>
              <a:gdLst/>
              <a:ahLst/>
              <a:cxnLst/>
              <a:rect l="l" t="t" r="r" b="b"/>
              <a:pathLst>
                <a:path w="5406" h="12911" extrusionOk="0">
                  <a:moveTo>
                    <a:pt x="5038" y="1"/>
                  </a:moveTo>
                  <a:lnTo>
                    <a:pt x="4671" y="53"/>
                  </a:lnTo>
                  <a:lnTo>
                    <a:pt x="4303" y="105"/>
                  </a:lnTo>
                  <a:lnTo>
                    <a:pt x="4041" y="210"/>
                  </a:lnTo>
                  <a:lnTo>
                    <a:pt x="3726" y="368"/>
                  </a:lnTo>
                  <a:lnTo>
                    <a:pt x="3464" y="525"/>
                  </a:lnTo>
                  <a:lnTo>
                    <a:pt x="3044" y="893"/>
                  </a:lnTo>
                  <a:lnTo>
                    <a:pt x="2677" y="1313"/>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2"/>
                  </a:lnTo>
                  <a:lnTo>
                    <a:pt x="2677" y="3149"/>
                  </a:lnTo>
                  <a:lnTo>
                    <a:pt x="2939" y="2834"/>
                  </a:lnTo>
                  <a:lnTo>
                    <a:pt x="3254" y="2572"/>
                  </a:lnTo>
                  <a:lnTo>
                    <a:pt x="3621" y="2362"/>
                  </a:lnTo>
                  <a:lnTo>
                    <a:pt x="3936" y="2257"/>
                  </a:lnTo>
                  <a:lnTo>
                    <a:pt x="4303" y="2205"/>
                  </a:lnTo>
                  <a:lnTo>
                    <a:pt x="4671" y="2152"/>
                  </a:lnTo>
                  <a:lnTo>
                    <a:pt x="5406" y="2152"/>
                  </a:lnTo>
                  <a:lnTo>
                    <a:pt x="5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1046410" y="3676222"/>
              <a:ext cx="64319" cy="100973"/>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112008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1152879" y="3674552"/>
              <a:ext cx="58355" cy="104725"/>
            </a:xfrm>
            <a:custGeom>
              <a:avLst/>
              <a:gdLst/>
              <a:ahLst/>
              <a:cxnLst/>
              <a:rect l="l" t="t" r="r" b="b"/>
              <a:pathLst>
                <a:path w="7191" h="13173" extrusionOk="0">
                  <a:moveTo>
                    <a:pt x="3097" y="1"/>
                  </a:moveTo>
                  <a:lnTo>
                    <a:pt x="2520"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1"/>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1"/>
                  </a:lnTo>
                  <a:lnTo>
                    <a:pt x="6298" y="12176"/>
                  </a:lnTo>
                  <a:lnTo>
                    <a:pt x="6560" y="11861"/>
                  </a:lnTo>
                  <a:lnTo>
                    <a:pt x="6718" y="11546"/>
                  </a:lnTo>
                  <a:lnTo>
                    <a:pt x="6875" y="11179"/>
                  </a:lnTo>
                  <a:lnTo>
                    <a:pt x="6980" y="10759"/>
                  </a:lnTo>
                  <a:lnTo>
                    <a:pt x="7138" y="9972"/>
                  </a:lnTo>
                  <a:lnTo>
                    <a:pt x="7190" y="9079"/>
                  </a:lnTo>
                  <a:lnTo>
                    <a:pt x="7190" y="8187"/>
                  </a:lnTo>
                  <a:lnTo>
                    <a:pt x="5248" y="8187"/>
                  </a:lnTo>
                  <a:lnTo>
                    <a:pt x="5248" y="8974"/>
                  </a:lnTo>
                  <a:lnTo>
                    <a:pt x="5248" y="9604"/>
                  </a:lnTo>
                  <a:lnTo>
                    <a:pt x="5143" y="10181"/>
                  </a:lnTo>
                  <a:lnTo>
                    <a:pt x="5039" y="10654"/>
                  </a:lnTo>
                  <a:lnTo>
                    <a:pt x="4829"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5"/>
                  </a:lnTo>
                  <a:lnTo>
                    <a:pt x="5091" y="2362"/>
                  </a:lnTo>
                  <a:lnTo>
                    <a:pt x="5196" y="2834"/>
                  </a:lnTo>
                  <a:lnTo>
                    <a:pt x="5248" y="3412"/>
                  </a:lnTo>
                  <a:lnTo>
                    <a:pt x="5248" y="4829"/>
                  </a:lnTo>
                  <a:lnTo>
                    <a:pt x="7190" y="4829"/>
                  </a:lnTo>
                  <a:lnTo>
                    <a:pt x="7190" y="3884"/>
                  </a:lnTo>
                  <a:lnTo>
                    <a:pt x="7138" y="2992"/>
                  </a:lnTo>
                  <a:lnTo>
                    <a:pt x="7033" y="2205"/>
                  </a:lnTo>
                  <a:lnTo>
                    <a:pt x="6928" y="1837"/>
                  </a:lnTo>
                  <a:lnTo>
                    <a:pt x="6770" y="1470"/>
                  </a:lnTo>
                  <a:lnTo>
                    <a:pt x="6560" y="1155"/>
                  </a:lnTo>
                  <a:lnTo>
                    <a:pt x="6351"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1225703" y="3674552"/>
              <a:ext cx="58355" cy="104725"/>
            </a:xfrm>
            <a:custGeom>
              <a:avLst/>
              <a:gdLst/>
              <a:ahLst/>
              <a:cxnLst/>
              <a:rect l="l" t="t" r="r" b="b"/>
              <a:pathLst>
                <a:path w="7191" h="13173" extrusionOk="0">
                  <a:moveTo>
                    <a:pt x="3936" y="1575"/>
                  </a:moveTo>
                  <a:lnTo>
                    <a:pt x="4199" y="1627"/>
                  </a:lnTo>
                  <a:lnTo>
                    <a:pt x="4409" y="1732"/>
                  </a:lnTo>
                  <a:lnTo>
                    <a:pt x="4566" y="1837"/>
                  </a:lnTo>
                  <a:lnTo>
                    <a:pt x="4829" y="2100"/>
                  </a:lnTo>
                  <a:lnTo>
                    <a:pt x="5039" y="2415"/>
                  </a:lnTo>
                  <a:lnTo>
                    <a:pt x="5143" y="2782"/>
                  </a:lnTo>
                  <a:lnTo>
                    <a:pt x="5196" y="3149"/>
                  </a:lnTo>
                  <a:lnTo>
                    <a:pt x="5248" y="3779"/>
                  </a:lnTo>
                  <a:lnTo>
                    <a:pt x="5248" y="5353"/>
                  </a:lnTo>
                  <a:lnTo>
                    <a:pt x="2047" y="5353"/>
                  </a:lnTo>
                  <a:lnTo>
                    <a:pt x="2100" y="3464"/>
                  </a:lnTo>
                  <a:lnTo>
                    <a:pt x="2100" y="2992"/>
                  </a:lnTo>
                  <a:lnTo>
                    <a:pt x="2205" y="2624"/>
                  </a:lnTo>
                  <a:lnTo>
                    <a:pt x="2362" y="2310"/>
                  </a:lnTo>
                  <a:lnTo>
                    <a:pt x="2467" y="2100"/>
                  </a:lnTo>
                  <a:lnTo>
                    <a:pt x="2624" y="1942"/>
                  </a:lnTo>
                  <a:lnTo>
                    <a:pt x="2782" y="1785"/>
                  </a:lnTo>
                  <a:lnTo>
                    <a:pt x="3044" y="1680"/>
                  </a:lnTo>
                  <a:lnTo>
                    <a:pt x="3307" y="1575"/>
                  </a:lnTo>
                  <a:close/>
                  <a:moveTo>
                    <a:pt x="3517" y="1"/>
                  </a:moveTo>
                  <a:lnTo>
                    <a:pt x="2939" y="53"/>
                  </a:lnTo>
                  <a:lnTo>
                    <a:pt x="2415" y="158"/>
                  </a:lnTo>
                  <a:lnTo>
                    <a:pt x="1942" y="263"/>
                  </a:lnTo>
                  <a:lnTo>
                    <a:pt x="1575" y="473"/>
                  </a:lnTo>
                  <a:lnTo>
                    <a:pt x="1260" y="683"/>
                  </a:lnTo>
                  <a:lnTo>
                    <a:pt x="945" y="945"/>
                  </a:lnTo>
                  <a:lnTo>
                    <a:pt x="735" y="1260"/>
                  </a:lnTo>
                  <a:lnTo>
                    <a:pt x="525" y="1627"/>
                  </a:lnTo>
                  <a:lnTo>
                    <a:pt x="368" y="1995"/>
                  </a:lnTo>
                  <a:lnTo>
                    <a:pt x="263" y="2362"/>
                  </a:lnTo>
                  <a:lnTo>
                    <a:pt x="105" y="3254"/>
                  </a:lnTo>
                  <a:lnTo>
                    <a:pt x="0" y="4199"/>
                  </a:lnTo>
                  <a:lnTo>
                    <a:pt x="0" y="5248"/>
                  </a:lnTo>
                  <a:lnTo>
                    <a:pt x="0" y="8240"/>
                  </a:lnTo>
                  <a:lnTo>
                    <a:pt x="105" y="9919"/>
                  </a:lnTo>
                  <a:lnTo>
                    <a:pt x="105" y="10391"/>
                  </a:lnTo>
                  <a:lnTo>
                    <a:pt x="210" y="10706"/>
                  </a:lnTo>
                  <a:lnTo>
                    <a:pt x="315" y="11179"/>
                  </a:lnTo>
                  <a:lnTo>
                    <a:pt x="473" y="11546"/>
                  </a:lnTo>
                  <a:lnTo>
                    <a:pt x="630" y="11808"/>
                  </a:lnTo>
                  <a:lnTo>
                    <a:pt x="840" y="12071"/>
                  </a:lnTo>
                  <a:lnTo>
                    <a:pt x="1050" y="12281"/>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4"/>
                  </a:lnTo>
                  <a:lnTo>
                    <a:pt x="4566" y="11336"/>
                  </a:lnTo>
                  <a:lnTo>
                    <a:pt x="4356" y="11389"/>
                  </a:lnTo>
                  <a:lnTo>
                    <a:pt x="4199" y="11493"/>
                  </a:lnTo>
                  <a:lnTo>
                    <a:pt x="3674" y="11546"/>
                  </a:lnTo>
                  <a:lnTo>
                    <a:pt x="3412" y="11493"/>
                  </a:lnTo>
                  <a:lnTo>
                    <a:pt x="3202" y="11493"/>
                  </a:lnTo>
                  <a:lnTo>
                    <a:pt x="2834"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5" y="1522"/>
                  </a:lnTo>
                  <a:lnTo>
                    <a:pt x="6455" y="1208"/>
                  </a:lnTo>
                  <a:lnTo>
                    <a:pt x="6246"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1347501" y="3674552"/>
              <a:ext cx="59207" cy="102642"/>
            </a:xfrm>
            <a:custGeom>
              <a:avLst/>
              <a:gdLst/>
              <a:ahLst/>
              <a:cxnLst/>
              <a:rect l="l" t="t" r="r" b="b"/>
              <a:pathLst>
                <a:path w="7296" h="12911" extrusionOk="0">
                  <a:moveTo>
                    <a:pt x="4671" y="1"/>
                  </a:moveTo>
                  <a:lnTo>
                    <a:pt x="4094" y="53"/>
                  </a:lnTo>
                  <a:lnTo>
                    <a:pt x="3622" y="158"/>
                  </a:lnTo>
                  <a:lnTo>
                    <a:pt x="3202" y="315"/>
                  </a:lnTo>
                  <a:lnTo>
                    <a:pt x="2834" y="525"/>
                  </a:lnTo>
                  <a:lnTo>
                    <a:pt x="2572" y="735"/>
                  </a:lnTo>
                  <a:lnTo>
                    <a:pt x="2310" y="998"/>
                  </a:lnTo>
                  <a:lnTo>
                    <a:pt x="1942" y="1417"/>
                  </a:lnTo>
                  <a:lnTo>
                    <a:pt x="1942" y="210"/>
                  </a:lnTo>
                  <a:lnTo>
                    <a:pt x="1" y="210"/>
                  </a:lnTo>
                  <a:lnTo>
                    <a:pt x="1" y="12910"/>
                  </a:lnTo>
                  <a:lnTo>
                    <a:pt x="2047" y="12910"/>
                  </a:lnTo>
                  <a:lnTo>
                    <a:pt x="2047" y="4724"/>
                  </a:lnTo>
                  <a:lnTo>
                    <a:pt x="2047" y="3622"/>
                  </a:lnTo>
                  <a:lnTo>
                    <a:pt x="2152" y="3097"/>
                  </a:lnTo>
                  <a:lnTo>
                    <a:pt x="2257" y="2624"/>
                  </a:lnTo>
                  <a:lnTo>
                    <a:pt x="2467" y="2205"/>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100"/>
                  </a:lnTo>
                  <a:lnTo>
                    <a:pt x="5039" y="2415"/>
                  </a:lnTo>
                  <a:lnTo>
                    <a:pt x="5144" y="2887"/>
                  </a:lnTo>
                  <a:lnTo>
                    <a:pt x="5196" y="3412"/>
                  </a:lnTo>
                  <a:lnTo>
                    <a:pt x="5249" y="4619"/>
                  </a:lnTo>
                  <a:lnTo>
                    <a:pt x="5249" y="12910"/>
                  </a:lnTo>
                  <a:lnTo>
                    <a:pt x="7295" y="12910"/>
                  </a:lnTo>
                  <a:lnTo>
                    <a:pt x="7295" y="3989"/>
                  </a:lnTo>
                  <a:lnTo>
                    <a:pt x="7295" y="3307"/>
                  </a:lnTo>
                  <a:lnTo>
                    <a:pt x="7243" y="2624"/>
                  </a:lnTo>
                  <a:lnTo>
                    <a:pt x="7138" y="1942"/>
                  </a:lnTo>
                  <a:lnTo>
                    <a:pt x="7085" y="1627"/>
                  </a:lnTo>
                  <a:lnTo>
                    <a:pt x="6980" y="1313"/>
                  </a:lnTo>
                  <a:lnTo>
                    <a:pt x="6823" y="1050"/>
                  </a:lnTo>
                  <a:lnTo>
                    <a:pt x="6665" y="788"/>
                  </a:lnTo>
                  <a:lnTo>
                    <a:pt x="6456" y="578"/>
                  </a:lnTo>
                  <a:lnTo>
                    <a:pt x="6193" y="368"/>
                  </a:lnTo>
                  <a:lnTo>
                    <a:pt x="5878" y="210"/>
                  </a:lnTo>
                  <a:lnTo>
                    <a:pt x="5511" y="105"/>
                  </a:lnTo>
                  <a:lnTo>
                    <a:pt x="5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1425007" y="3676222"/>
              <a:ext cx="58777" cy="103056"/>
            </a:xfrm>
            <a:custGeom>
              <a:avLst/>
              <a:gdLst/>
              <a:ahLst/>
              <a:cxnLst/>
              <a:rect l="l" t="t" r="r" b="b"/>
              <a:pathLst>
                <a:path w="7243" h="12963" extrusionOk="0">
                  <a:moveTo>
                    <a:pt x="1" y="0"/>
                  </a:moveTo>
                  <a:lnTo>
                    <a:pt x="1" y="8030"/>
                  </a:lnTo>
                  <a:lnTo>
                    <a:pt x="1" y="9447"/>
                  </a:lnTo>
                  <a:lnTo>
                    <a:pt x="53" y="10496"/>
                  </a:lnTo>
                  <a:lnTo>
                    <a:pt x="158" y="10916"/>
                  </a:lnTo>
                  <a:lnTo>
                    <a:pt x="263" y="11283"/>
                  </a:lnTo>
                  <a:lnTo>
                    <a:pt x="368" y="11651"/>
                  </a:lnTo>
                  <a:lnTo>
                    <a:pt x="578" y="11966"/>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6"/>
                  </a:lnTo>
                  <a:lnTo>
                    <a:pt x="5301" y="11546"/>
                  </a:lnTo>
                  <a:lnTo>
                    <a:pt x="5301" y="12700"/>
                  </a:lnTo>
                  <a:lnTo>
                    <a:pt x="7243" y="12700"/>
                  </a:lnTo>
                  <a:lnTo>
                    <a:pt x="7243" y="0"/>
                  </a:lnTo>
                  <a:lnTo>
                    <a:pt x="5249" y="0"/>
                  </a:lnTo>
                  <a:lnTo>
                    <a:pt x="5249" y="8345"/>
                  </a:lnTo>
                  <a:lnTo>
                    <a:pt x="5249" y="9342"/>
                  </a:lnTo>
                  <a:lnTo>
                    <a:pt x="5196" y="9867"/>
                  </a:lnTo>
                  <a:lnTo>
                    <a:pt x="5039" y="10339"/>
                  </a:lnTo>
                  <a:lnTo>
                    <a:pt x="4829" y="10811"/>
                  </a:lnTo>
                  <a:lnTo>
                    <a:pt x="4671" y="10969"/>
                  </a:lnTo>
                  <a:lnTo>
                    <a:pt x="4514" y="11126"/>
                  </a:lnTo>
                  <a:lnTo>
                    <a:pt x="4304" y="11231"/>
                  </a:lnTo>
                  <a:lnTo>
                    <a:pt x="4094" y="11336"/>
                  </a:lnTo>
                  <a:lnTo>
                    <a:pt x="3832" y="11388"/>
                  </a:lnTo>
                  <a:lnTo>
                    <a:pt x="3517" y="11441"/>
                  </a:lnTo>
                  <a:lnTo>
                    <a:pt x="3255" y="11388"/>
                  </a:lnTo>
                  <a:lnTo>
                    <a:pt x="3045" y="11336"/>
                  </a:lnTo>
                  <a:lnTo>
                    <a:pt x="2835" y="11283"/>
                  </a:lnTo>
                  <a:lnTo>
                    <a:pt x="2677" y="11179"/>
                  </a:lnTo>
                  <a:lnTo>
                    <a:pt x="2415" y="10969"/>
                  </a:lnTo>
                  <a:lnTo>
                    <a:pt x="2257" y="10706"/>
                  </a:lnTo>
                  <a:lnTo>
                    <a:pt x="2152" y="10391"/>
                  </a:lnTo>
                  <a:lnTo>
                    <a:pt x="2048" y="10076"/>
                  </a:lnTo>
                  <a:lnTo>
                    <a:pt x="2048" y="9552"/>
                  </a:lnTo>
                  <a:lnTo>
                    <a:pt x="1995" y="8345"/>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1502092" y="3674552"/>
              <a:ext cx="102217" cy="102642"/>
            </a:xfrm>
            <a:custGeom>
              <a:avLst/>
              <a:gdLst/>
              <a:ahLst/>
              <a:cxnLst/>
              <a:rect l="l" t="t" r="r" b="b"/>
              <a:pathLst>
                <a:path w="12596" h="12911" extrusionOk="0">
                  <a:moveTo>
                    <a:pt x="4619" y="1"/>
                  </a:moveTo>
                  <a:lnTo>
                    <a:pt x="4094" y="53"/>
                  </a:lnTo>
                  <a:lnTo>
                    <a:pt x="3569" y="158"/>
                  </a:lnTo>
                  <a:lnTo>
                    <a:pt x="3202" y="315"/>
                  </a:lnTo>
                  <a:lnTo>
                    <a:pt x="2834" y="578"/>
                  </a:lnTo>
                  <a:lnTo>
                    <a:pt x="2520" y="788"/>
                  </a:lnTo>
                  <a:lnTo>
                    <a:pt x="2257" y="1050"/>
                  </a:lnTo>
                  <a:lnTo>
                    <a:pt x="1890" y="1470"/>
                  </a:lnTo>
                  <a:lnTo>
                    <a:pt x="1890" y="210"/>
                  </a:lnTo>
                  <a:lnTo>
                    <a:pt x="1" y="210"/>
                  </a:lnTo>
                  <a:lnTo>
                    <a:pt x="1" y="12910"/>
                  </a:lnTo>
                  <a:lnTo>
                    <a:pt x="2047" y="12910"/>
                  </a:lnTo>
                  <a:lnTo>
                    <a:pt x="2047" y="4619"/>
                  </a:lnTo>
                  <a:lnTo>
                    <a:pt x="2047" y="3517"/>
                  </a:lnTo>
                  <a:lnTo>
                    <a:pt x="2100" y="3044"/>
                  </a:lnTo>
                  <a:lnTo>
                    <a:pt x="2257" y="2572"/>
                  </a:lnTo>
                  <a:lnTo>
                    <a:pt x="2415" y="2152"/>
                  </a:lnTo>
                  <a:lnTo>
                    <a:pt x="2572" y="1995"/>
                  </a:lnTo>
                  <a:lnTo>
                    <a:pt x="2730" y="1837"/>
                  </a:lnTo>
                  <a:lnTo>
                    <a:pt x="2939" y="1732"/>
                  </a:lnTo>
                  <a:lnTo>
                    <a:pt x="3149" y="1627"/>
                  </a:lnTo>
                  <a:lnTo>
                    <a:pt x="3412" y="1575"/>
                  </a:lnTo>
                  <a:lnTo>
                    <a:pt x="3989" y="1575"/>
                  </a:lnTo>
                  <a:lnTo>
                    <a:pt x="4199" y="1627"/>
                  </a:lnTo>
                  <a:lnTo>
                    <a:pt x="4409" y="1680"/>
                  </a:lnTo>
                  <a:lnTo>
                    <a:pt x="4619" y="1785"/>
                  </a:lnTo>
                  <a:lnTo>
                    <a:pt x="4776" y="1942"/>
                  </a:lnTo>
                  <a:lnTo>
                    <a:pt x="4881" y="2100"/>
                  </a:lnTo>
                  <a:lnTo>
                    <a:pt x="5091" y="2467"/>
                  </a:lnTo>
                  <a:lnTo>
                    <a:pt x="5196" y="2887"/>
                  </a:lnTo>
                  <a:lnTo>
                    <a:pt x="5249" y="3412"/>
                  </a:lnTo>
                  <a:lnTo>
                    <a:pt x="5249" y="4619"/>
                  </a:lnTo>
                  <a:lnTo>
                    <a:pt x="5249" y="12910"/>
                  </a:lnTo>
                  <a:lnTo>
                    <a:pt x="7295" y="12910"/>
                  </a:lnTo>
                  <a:lnTo>
                    <a:pt x="7295" y="4619"/>
                  </a:lnTo>
                  <a:lnTo>
                    <a:pt x="7348" y="3569"/>
                  </a:lnTo>
                  <a:lnTo>
                    <a:pt x="7400" y="3044"/>
                  </a:lnTo>
                  <a:lnTo>
                    <a:pt x="7505" y="2572"/>
                  </a:lnTo>
                  <a:lnTo>
                    <a:pt x="7715" y="2152"/>
                  </a:lnTo>
                  <a:lnTo>
                    <a:pt x="7872" y="1995"/>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9"/>
                  </a:lnTo>
                  <a:lnTo>
                    <a:pt x="10549" y="12910"/>
                  </a:lnTo>
                  <a:lnTo>
                    <a:pt x="12596" y="12910"/>
                  </a:lnTo>
                  <a:lnTo>
                    <a:pt x="12596" y="4619"/>
                  </a:lnTo>
                  <a:lnTo>
                    <a:pt x="12596" y="3307"/>
                  </a:lnTo>
                  <a:lnTo>
                    <a:pt x="12543" y="2729"/>
                  </a:lnTo>
                  <a:lnTo>
                    <a:pt x="12491" y="2257"/>
                  </a:lnTo>
                  <a:lnTo>
                    <a:pt x="12386" y="1837"/>
                  </a:lnTo>
                  <a:lnTo>
                    <a:pt x="12228" y="1470"/>
                  </a:lnTo>
                  <a:lnTo>
                    <a:pt x="12018" y="1103"/>
                  </a:lnTo>
                  <a:lnTo>
                    <a:pt x="11756" y="788"/>
                  </a:lnTo>
                  <a:lnTo>
                    <a:pt x="11441" y="525"/>
                  </a:lnTo>
                  <a:lnTo>
                    <a:pt x="11126" y="315"/>
                  </a:lnTo>
                  <a:lnTo>
                    <a:pt x="10811" y="210"/>
                  </a:lnTo>
                  <a:lnTo>
                    <a:pt x="10549" y="105"/>
                  </a:lnTo>
                  <a:lnTo>
                    <a:pt x="10077" y="1"/>
                  </a:lnTo>
                  <a:lnTo>
                    <a:pt x="9762" y="1"/>
                  </a:lnTo>
                  <a:lnTo>
                    <a:pt x="9237" y="53"/>
                  </a:lnTo>
                  <a:lnTo>
                    <a:pt x="8765" y="158"/>
                  </a:lnTo>
                  <a:lnTo>
                    <a:pt x="8345" y="315"/>
                  </a:lnTo>
                  <a:lnTo>
                    <a:pt x="8030" y="525"/>
                  </a:lnTo>
                  <a:lnTo>
                    <a:pt x="7715" y="788"/>
                  </a:lnTo>
                  <a:lnTo>
                    <a:pt x="7505" y="1050"/>
                  </a:lnTo>
                  <a:lnTo>
                    <a:pt x="7138" y="1470"/>
                  </a:lnTo>
                  <a:lnTo>
                    <a:pt x="6823" y="1050"/>
                  </a:lnTo>
                  <a:lnTo>
                    <a:pt x="6613" y="788"/>
                  </a:lnTo>
                  <a:lnTo>
                    <a:pt x="6403" y="578"/>
                  </a:lnTo>
                  <a:lnTo>
                    <a:pt x="6036" y="315"/>
                  </a:lnTo>
                  <a:lnTo>
                    <a:pt x="5668" y="158"/>
                  </a:lnTo>
                  <a:lnTo>
                    <a:pt x="519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1620482" y="3641591"/>
              <a:ext cx="58355" cy="137686"/>
            </a:xfrm>
            <a:custGeom>
              <a:avLst/>
              <a:gdLst/>
              <a:ahLst/>
              <a:cxnLst/>
              <a:rect l="l" t="t" r="r" b="b"/>
              <a:pathLst>
                <a:path w="7191" h="17319" extrusionOk="0">
                  <a:moveTo>
                    <a:pt x="3832" y="1"/>
                  </a:moveTo>
                  <a:lnTo>
                    <a:pt x="2520" y="2782"/>
                  </a:lnTo>
                  <a:lnTo>
                    <a:pt x="4147" y="2782"/>
                  </a:lnTo>
                  <a:lnTo>
                    <a:pt x="6613" y="1"/>
                  </a:lnTo>
                  <a:close/>
                  <a:moveTo>
                    <a:pt x="3989" y="5721"/>
                  </a:moveTo>
                  <a:lnTo>
                    <a:pt x="4199" y="5773"/>
                  </a:lnTo>
                  <a:lnTo>
                    <a:pt x="4409" y="5878"/>
                  </a:lnTo>
                  <a:lnTo>
                    <a:pt x="4567" y="5983"/>
                  </a:lnTo>
                  <a:lnTo>
                    <a:pt x="4881" y="6246"/>
                  </a:lnTo>
                  <a:lnTo>
                    <a:pt x="5039" y="6561"/>
                  </a:lnTo>
                  <a:lnTo>
                    <a:pt x="5196" y="6928"/>
                  </a:lnTo>
                  <a:lnTo>
                    <a:pt x="5249" y="7295"/>
                  </a:lnTo>
                  <a:lnTo>
                    <a:pt x="5301" y="7925"/>
                  </a:lnTo>
                  <a:lnTo>
                    <a:pt x="5301" y="9499"/>
                  </a:lnTo>
                  <a:lnTo>
                    <a:pt x="2100" y="9499"/>
                  </a:lnTo>
                  <a:lnTo>
                    <a:pt x="2100" y="7610"/>
                  </a:lnTo>
                  <a:lnTo>
                    <a:pt x="2152" y="7138"/>
                  </a:lnTo>
                  <a:lnTo>
                    <a:pt x="2205" y="6770"/>
                  </a:lnTo>
                  <a:lnTo>
                    <a:pt x="2362" y="6456"/>
                  </a:lnTo>
                  <a:lnTo>
                    <a:pt x="2467" y="6246"/>
                  </a:lnTo>
                  <a:lnTo>
                    <a:pt x="2625" y="6088"/>
                  </a:lnTo>
                  <a:lnTo>
                    <a:pt x="2835" y="5931"/>
                  </a:lnTo>
                  <a:lnTo>
                    <a:pt x="3045" y="5826"/>
                  </a:lnTo>
                  <a:lnTo>
                    <a:pt x="3360" y="5721"/>
                  </a:lnTo>
                  <a:close/>
                  <a:moveTo>
                    <a:pt x="3517" y="4147"/>
                  </a:moveTo>
                  <a:lnTo>
                    <a:pt x="2940" y="4199"/>
                  </a:lnTo>
                  <a:lnTo>
                    <a:pt x="2415" y="4304"/>
                  </a:lnTo>
                  <a:lnTo>
                    <a:pt x="1995" y="4409"/>
                  </a:lnTo>
                  <a:lnTo>
                    <a:pt x="1575" y="4619"/>
                  </a:lnTo>
                  <a:lnTo>
                    <a:pt x="1260" y="4829"/>
                  </a:lnTo>
                  <a:lnTo>
                    <a:pt x="998" y="5091"/>
                  </a:lnTo>
                  <a:lnTo>
                    <a:pt x="736" y="5406"/>
                  </a:lnTo>
                  <a:lnTo>
                    <a:pt x="526" y="5773"/>
                  </a:lnTo>
                  <a:lnTo>
                    <a:pt x="368" y="6141"/>
                  </a:lnTo>
                  <a:lnTo>
                    <a:pt x="263" y="6508"/>
                  </a:lnTo>
                  <a:lnTo>
                    <a:pt x="106" y="7400"/>
                  </a:lnTo>
                  <a:lnTo>
                    <a:pt x="53" y="8345"/>
                  </a:lnTo>
                  <a:lnTo>
                    <a:pt x="1" y="9394"/>
                  </a:lnTo>
                  <a:lnTo>
                    <a:pt x="53" y="12386"/>
                  </a:lnTo>
                  <a:lnTo>
                    <a:pt x="106" y="14065"/>
                  </a:lnTo>
                  <a:lnTo>
                    <a:pt x="158" y="14537"/>
                  </a:lnTo>
                  <a:lnTo>
                    <a:pt x="211" y="14852"/>
                  </a:lnTo>
                  <a:lnTo>
                    <a:pt x="368" y="15325"/>
                  </a:lnTo>
                  <a:lnTo>
                    <a:pt x="526" y="15692"/>
                  </a:lnTo>
                  <a:lnTo>
                    <a:pt x="683" y="15954"/>
                  </a:lnTo>
                  <a:lnTo>
                    <a:pt x="841" y="16217"/>
                  </a:lnTo>
                  <a:lnTo>
                    <a:pt x="1050" y="16427"/>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7"/>
                  </a:lnTo>
                  <a:lnTo>
                    <a:pt x="6193" y="16427"/>
                  </a:lnTo>
                  <a:lnTo>
                    <a:pt x="6403" y="16217"/>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20"/>
                  </a:lnTo>
                  <a:lnTo>
                    <a:pt x="4567" y="15482"/>
                  </a:lnTo>
                  <a:lnTo>
                    <a:pt x="4409" y="15535"/>
                  </a:lnTo>
                  <a:lnTo>
                    <a:pt x="4199" y="15639"/>
                  </a:lnTo>
                  <a:lnTo>
                    <a:pt x="3727" y="15692"/>
                  </a:lnTo>
                  <a:lnTo>
                    <a:pt x="3464" y="15639"/>
                  </a:lnTo>
                  <a:lnTo>
                    <a:pt x="3202" y="15639"/>
                  </a:lnTo>
                  <a:lnTo>
                    <a:pt x="2835" y="15482"/>
                  </a:lnTo>
                  <a:lnTo>
                    <a:pt x="2572" y="15220"/>
                  </a:lnTo>
                  <a:lnTo>
                    <a:pt x="2362" y="14957"/>
                  </a:lnTo>
                  <a:lnTo>
                    <a:pt x="2257" y="14642"/>
                  </a:lnTo>
                  <a:lnTo>
                    <a:pt x="2152" y="14380"/>
                  </a:lnTo>
                  <a:lnTo>
                    <a:pt x="2100" y="13855"/>
                  </a:lnTo>
                  <a:lnTo>
                    <a:pt x="2048" y="12701"/>
                  </a:lnTo>
                  <a:lnTo>
                    <a:pt x="2100" y="11126"/>
                  </a:lnTo>
                  <a:lnTo>
                    <a:pt x="7191" y="11126"/>
                  </a:lnTo>
                  <a:lnTo>
                    <a:pt x="7191" y="8082"/>
                  </a:lnTo>
                  <a:lnTo>
                    <a:pt x="7138" y="7400"/>
                  </a:lnTo>
                  <a:lnTo>
                    <a:pt x="7086" y="6928"/>
                  </a:lnTo>
                  <a:lnTo>
                    <a:pt x="6981" y="6456"/>
                  </a:lnTo>
                  <a:lnTo>
                    <a:pt x="6823" y="6036"/>
                  </a:lnTo>
                  <a:lnTo>
                    <a:pt x="6666" y="5668"/>
                  </a:lnTo>
                  <a:lnTo>
                    <a:pt x="6456" y="5354"/>
                  </a:lnTo>
                  <a:lnTo>
                    <a:pt x="6246" y="5091"/>
                  </a:lnTo>
                  <a:lnTo>
                    <a:pt x="5983" y="4829"/>
                  </a:lnTo>
                  <a:lnTo>
                    <a:pt x="5721" y="4671"/>
                  </a:lnTo>
                  <a:lnTo>
                    <a:pt x="5459" y="4514"/>
                  </a:lnTo>
                  <a:lnTo>
                    <a:pt x="4881" y="4304"/>
                  </a:lnTo>
                  <a:lnTo>
                    <a:pt x="4357" y="4199"/>
                  </a:lnTo>
                  <a:lnTo>
                    <a:pt x="3884" y="41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1695440" y="3674552"/>
              <a:ext cx="43448" cy="102642"/>
            </a:xfrm>
            <a:custGeom>
              <a:avLst/>
              <a:gdLst/>
              <a:ahLst/>
              <a:cxnLst/>
              <a:rect l="l" t="t" r="r" b="b"/>
              <a:pathLst>
                <a:path w="5354" h="12911" extrusionOk="0">
                  <a:moveTo>
                    <a:pt x="4986" y="1"/>
                  </a:moveTo>
                  <a:lnTo>
                    <a:pt x="4618" y="53"/>
                  </a:lnTo>
                  <a:lnTo>
                    <a:pt x="4251" y="105"/>
                  </a:lnTo>
                  <a:lnTo>
                    <a:pt x="3989" y="210"/>
                  </a:lnTo>
                  <a:lnTo>
                    <a:pt x="3674" y="368"/>
                  </a:lnTo>
                  <a:lnTo>
                    <a:pt x="3464" y="525"/>
                  </a:lnTo>
                  <a:lnTo>
                    <a:pt x="2992" y="893"/>
                  </a:lnTo>
                  <a:lnTo>
                    <a:pt x="2624" y="1313"/>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2"/>
                  </a:lnTo>
                  <a:lnTo>
                    <a:pt x="2624" y="3149"/>
                  </a:lnTo>
                  <a:lnTo>
                    <a:pt x="2887" y="2834"/>
                  </a:lnTo>
                  <a:lnTo>
                    <a:pt x="3201" y="2572"/>
                  </a:lnTo>
                  <a:lnTo>
                    <a:pt x="3569" y="2362"/>
                  </a:lnTo>
                  <a:lnTo>
                    <a:pt x="3936" y="2257"/>
                  </a:lnTo>
                  <a:lnTo>
                    <a:pt x="4304" y="2205"/>
                  </a:lnTo>
                  <a:lnTo>
                    <a:pt x="4671" y="2152"/>
                  </a:lnTo>
                  <a:lnTo>
                    <a:pt x="5353" y="2152"/>
                  </a:lnTo>
                  <a:lnTo>
                    <a:pt x="5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1746970" y="3637839"/>
              <a:ext cx="16189" cy="139356"/>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1779763" y="3674552"/>
              <a:ext cx="60481" cy="134768"/>
            </a:xfrm>
            <a:custGeom>
              <a:avLst/>
              <a:gdLst/>
              <a:ahLst/>
              <a:cxnLst/>
              <a:rect l="l" t="t" r="r" b="b"/>
              <a:pathLst>
                <a:path w="7453" h="16952" extrusionOk="0">
                  <a:moveTo>
                    <a:pt x="3936" y="1627"/>
                  </a:moveTo>
                  <a:lnTo>
                    <a:pt x="4146" y="1680"/>
                  </a:lnTo>
                  <a:lnTo>
                    <a:pt x="4408" y="1785"/>
                  </a:lnTo>
                  <a:lnTo>
                    <a:pt x="4566" y="1837"/>
                  </a:lnTo>
                  <a:lnTo>
                    <a:pt x="4881" y="2100"/>
                  </a:lnTo>
                  <a:lnTo>
                    <a:pt x="5091" y="2415"/>
                  </a:lnTo>
                  <a:lnTo>
                    <a:pt x="5248" y="2729"/>
                  </a:lnTo>
                  <a:lnTo>
                    <a:pt x="5301" y="3044"/>
                  </a:lnTo>
                  <a:lnTo>
                    <a:pt x="5405" y="3569"/>
                  </a:lnTo>
                  <a:lnTo>
                    <a:pt x="5458" y="5039"/>
                  </a:lnTo>
                  <a:lnTo>
                    <a:pt x="5510" y="6508"/>
                  </a:lnTo>
                  <a:lnTo>
                    <a:pt x="5458" y="8660"/>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9"/>
                  </a:lnTo>
                  <a:lnTo>
                    <a:pt x="2729" y="11284"/>
                  </a:lnTo>
                  <a:lnTo>
                    <a:pt x="2572" y="11126"/>
                  </a:lnTo>
                  <a:lnTo>
                    <a:pt x="2467" y="10916"/>
                  </a:lnTo>
                  <a:lnTo>
                    <a:pt x="2362" y="10706"/>
                  </a:lnTo>
                  <a:lnTo>
                    <a:pt x="2257" y="10444"/>
                  </a:lnTo>
                  <a:lnTo>
                    <a:pt x="2152" y="9762"/>
                  </a:lnTo>
                  <a:lnTo>
                    <a:pt x="2099" y="8974"/>
                  </a:lnTo>
                  <a:lnTo>
                    <a:pt x="2099" y="6823"/>
                  </a:lnTo>
                  <a:lnTo>
                    <a:pt x="2099" y="4881"/>
                  </a:lnTo>
                  <a:lnTo>
                    <a:pt x="2152" y="3359"/>
                  </a:lnTo>
                  <a:lnTo>
                    <a:pt x="2204" y="2887"/>
                  </a:lnTo>
                  <a:lnTo>
                    <a:pt x="2257" y="2572"/>
                  </a:lnTo>
                  <a:lnTo>
                    <a:pt x="2414" y="2310"/>
                  </a:lnTo>
                  <a:lnTo>
                    <a:pt x="2572" y="2047"/>
                  </a:lnTo>
                  <a:lnTo>
                    <a:pt x="2834" y="1837"/>
                  </a:lnTo>
                  <a:lnTo>
                    <a:pt x="3201" y="1680"/>
                  </a:lnTo>
                  <a:lnTo>
                    <a:pt x="3621" y="1627"/>
                  </a:lnTo>
                  <a:close/>
                  <a:moveTo>
                    <a:pt x="2991" y="1"/>
                  </a:moveTo>
                  <a:lnTo>
                    <a:pt x="2519" y="53"/>
                  </a:lnTo>
                  <a:lnTo>
                    <a:pt x="2047" y="158"/>
                  </a:lnTo>
                  <a:lnTo>
                    <a:pt x="1627" y="368"/>
                  </a:lnTo>
                  <a:lnTo>
                    <a:pt x="1207" y="630"/>
                  </a:lnTo>
                  <a:lnTo>
                    <a:pt x="892" y="945"/>
                  </a:lnTo>
                  <a:lnTo>
                    <a:pt x="577" y="1365"/>
                  </a:lnTo>
                  <a:lnTo>
                    <a:pt x="315" y="1837"/>
                  </a:lnTo>
                  <a:lnTo>
                    <a:pt x="158" y="2415"/>
                  </a:lnTo>
                  <a:lnTo>
                    <a:pt x="53" y="3307"/>
                  </a:lnTo>
                  <a:lnTo>
                    <a:pt x="0" y="4514"/>
                  </a:lnTo>
                  <a:lnTo>
                    <a:pt x="0" y="6770"/>
                  </a:lnTo>
                  <a:lnTo>
                    <a:pt x="0" y="8817"/>
                  </a:lnTo>
                  <a:lnTo>
                    <a:pt x="53" y="9919"/>
                  </a:lnTo>
                  <a:lnTo>
                    <a:pt x="158" y="10706"/>
                  </a:lnTo>
                  <a:lnTo>
                    <a:pt x="315" y="11231"/>
                  </a:lnTo>
                  <a:lnTo>
                    <a:pt x="472" y="11651"/>
                  </a:lnTo>
                  <a:lnTo>
                    <a:pt x="735" y="12071"/>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281"/>
                  </a:lnTo>
                  <a:lnTo>
                    <a:pt x="5196" y="12071"/>
                  </a:lnTo>
                  <a:lnTo>
                    <a:pt x="5458" y="11651"/>
                  </a:lnTo>
                  <a:lnTo>
                    <a:pt x="5458" y="16951"/>
                  </a:lnTo>
                  <a:lnTo>
                    <a:pt x="7452" y="16951"/>
                  </a:lnTo>
                  <a:lnTo>
                    <a:pt x="7452" y="210"/>
                  </a:lnTo>
                  <a:lnTo>
                    <a:pt x="5510" y="210"/>
                  </a:lnTo>
                  <a:lnTo>
                    <a:pt x="5510" y="1575"/>
                  </a:lnTo>
                  <a:lnTo>
                    <a:pt x="5196" y="1103"/>
                  </a:lnTo>
                  <a:lnTo>
                    <a:pt x="4986" y="840"/>
                  </a:lnTo>
                  <a:lnTo>
                    <a:pt x="4723" y="578"/>
                  </a:lnTo>
                  <a:lnTo>
                    <a:pt x="4356" y="315"/>
                  </a:lnTo>
                  <a:lnTo>
                    <a:pt x="3989" y="158"/>
                  </a:lnTo>
                  <a:lnTo>
                    <a:pt x="3516" y="53"/>
                  </a:lnTo>
                  <a:lnTo>
                    <a:pt x="29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1858543" y="3676222"/>
              <a:ext cx="59207" cy="103056"/>
            </a:xfrm>
            <a:custGeom>
              <a:avLst/>
              <a:gdLst/>
              <a:ahLst/>
              <a:cxnLst/>
              <a:rect l="l" t="t" r="r" b="b"/>
              <a:pathLst>
                <a:path w="7296" h="12963" extrusionOk="0">
                  <a:moveTo>
                    <a:pt x="1" y="0"/>
                  </a:moveTo>
                  <a:lnTo>
                    <a:pt x="1" y="8030"/>
                  </a:lnTo>
                  <a:lnTo>
                    <a:pt x="1" y="9447"/>
                  </a:lnTo>
                  <a:lnTo>
                    <a:pt x="106" y="10496"/>
                  </a:lnTo>
                  <a:lnTo>
                    <a:pt x="158" y="10916"/>
                  </a:lnTo>
                  <a:lnTo>
                    <a:pt x="263" y="11283"/>
                  </a:lnTo>
                  <a:lnTo>
                    <a:pt x="421" y="11651"/>
                  </a:lnTo>
                  <a:lnTo>
                    <a:pt x="578" y="11966"/>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6"/>
                  </a:lnTo>
                  <a:lnTo>
                    <a:pt x="5354" y="11546"/>
                  </a:lnTo>
                  <a:lnTo>
                    <a:pt x="5354" y="12700"/>
                  </a:lnTo>
                  <a:lnTo>
                    <a:pt x="7295" y="12700"/>
                  </a:lnTo>
                  <a:lnTo>
                    <a:pt x="7295" y="0"/>
                  </a:lnTo>
                  <a:lnTo>
                    <a:pt x="5301" y="0"/>
                  </a:lnTo>
                  <a:lnTo>
                    <a:pt x="5301" y="8345"/>
                  </a:lnTo>
                  <a:lnTo>
                    <a:pt x="5249" y="9342"/>
                  </a:lnTo>
                  <a:lnTo>
                    <a:pt x="5196" y="9867"/>
                  </a:lnTo>
                  <a:lnTo>
                    <a:pt x="5039" y="10339"/>
                  </a:lnTo>
                  <a:lnTo>
                    <a:pt x="4829" y="10811"/>
                  </a:lnTo>
                  <a:lnTo>
                    <a:pt x="4724" y="10969"/>
                  </a:lnTo>
                  <a:lnTo>
                    <a:pt x="4514" y="11126"/>
                  </a:lnTo>
                  <a:lnTo>
                    <a:pt x="4357" y="11231"/>
                  </a:lnTo>
                  <a:lnTo>
                    <a:pt x="4094" y="11336"/>
                  </a:lnTo>
                  <a:lnTo>
                    <a:pt x="3832" y="11388"/>
                  </a:lnTo>
                  <a:lnTo>
                    <a:pt x="3517" y="11441"/>
                  </a:lnTo>
                  <a:lnTo>
                    <a:pt x="3255" y="11388"/>
                  </a:lnTo>
                  <a:lnTo>
                    <a:pt x="3045" y="11336"/>
                  </a:lnTo>
                  <a:lnTo>
                    <a:pt x="2887" y="11283"/>
                  </a:lnTo>
                  <a:lnTo>
                    <a:pt x="2677" y="11179"/>
                  </a:lnTo>
                  <a:lnTo>
                    <a:pt x="2415" y="10969"/>
                  </a:lnTo>
                  <a:lnTo>
                    <a:pt x="2257" y="10706"/>
                  </a:lnTo>
                  <a:lnTo>
                    <a:pt x="2152" y="10391"/>
                  </a:lnTo>
                  <a:lnTo>
                    <a:pt x="2100" y="10076"/>
                  </a:lnTo>
                  <a:lnTo>
                    <a:pt x="2047" y="9552"/>
                  </a:lnTo>
                  <a:lnTo>
                    <a:pt x="2047" y="8345"/>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1934354" y="3674552"/>
              <a:ext cx="57925" cy="104725"/>
            </a:xfrm>
            <a:custGeom>
              <a:avLst/>
              <a:gdLst/>
              <a:ahLst/>
              <a:cxnLst/>
              <a:rect l="l" t="t" r="r" b="b"/>
              <a:pathLst>
                <a:path w="7138" h="13173" extrusionOk="0">
                  <a:moveTo>
                    <a:pt x="3936" y="1575"/>
                  </a:moveTo>
                  <a:lnTo>
                    <a:pt x="4146" y="1627"/>
                  </a:lnTo>
                  <a:lnTo>
                    <a:pt x="4356" y="1732"/>
                  </a:lnTo>
                  <a:lnTo>
                    <a:pt x="4566" y="1837"/>
                  </a:lnTo>
                  <a:lnTo>
                    <a:pt x="4828" y="2100"/>
                  </a:lnTo>
                  <a:lnTo>
                    <a:pt x="4986" y="2415"/>
                  </a:lnTo>
                  <a:lnTo>
                    <a:pt x="5143" y="2782"/>
                  </a:lnTo>
                  <a:lnTo>
                    <a:pt x="5196" y="3149"/>
                  </a:lnTo>
                  <a:lnTo>
                    <a:pt x="5248" y="3779"/>
                  </a:lnTo>
                  <a:lnTo>
                    <a:pt x="5248" y="5353"/>
                  </a:lnTo>
                  <a:lnTo>
                    <a:pt x="2047" y="5353"/>
                  </a:lnTo>
                  <a:lnTo>
                    <a:pt x="2047" y="3464"/>
                  </a:lnTo>
                  <a:lnTo>
                    <a:pt x="2099" y="2992"/>
                  </a:lnTo>
                  <a:lnTo>
                    <a:pt x="2204" y="2624"/>
                  </a:lnTo>
                  <a:lnTo>
                    <a:pt x="2309" y="2310"/>
                  </a:lnTo>
                  <a:lnTo>
                    <a:pt x="2414" y="2100"/>
                  </a:lnTo>
                  <a:lnTo>
                    <a:pt x="2572" y="1942"/>
                  </a:lnTo>
                  <a:lnTo>
                    <a:pt x="2782" y="1785"/>
                  </a:lnTo>
                  <a:lnTo>
                    <a:pt x="2991" y="1680"/>
                  </a:lnTo>
                  <a:lnTo>
                    <a:pt x="3306" y="1575"/>
                  </a:lnTo>
                  <a:close/>
                  <a:moveTo>
                    <a:pt x="3464" y="1"/>
                  </a:moveTo>
                  <a:lnTo>
                    <a:pt x="2886" y="53"/>
                  </a:lnTo>
                  <a:lnTo>
                    <a:pt x="2414" y="158"/>
                  </a:lnTo>
                  <a:lnTo>
                    <a:pt x="1942" y="263"/>
                  </a:lnTo>
                  <a:lnTo>
                    <a:pt x="1574" y="473"/>
                  </a:lnTo>
                  <a:lnTo>
                    <a:pt x="1207" y="683"/>
                  </a:lnTo>
                  <a:lnTo>
                    <a:pt x="945" y="945"/>
                  </a:lnTo>
                  <a:lnTo>
                    <a:pt x="682" y="1260"/>
                  </a:lnTo>
                  <a:lnTo>
                    <a:pt x="525" y="1627"/>
                  </a:lnTo>
                  <a:lnTo>
                    <a:pt x="367" y="1995"/>
                  </a:lnTo>
                  <a:lnTo>
                    <a:pt x="210" y="2362"/>
                  </a:lnTo>
                  <a:lnTo>
                    <a:pt x="53" y="3254"/>
                  </a:lnTo>
                  <a:lnTo>
                    <a:pt x="0" y="4199"/>
                  </a:lnTo>
                  <a:lnTo>
                    <a:pt x="0" y="5248"/>
                  </a:lnTo>
                  <a:lnTo>
                    <a:pt x="0" y="8240"/>
                  </a:lnTo>
                  <a:lnTo>
                    <a:pt x="53" y="9919"/>
                  </a:lnTo>
                  <a:lnTo>
                    <a:pt x="105" y="10391"/>
                  </a:lnTo>
                  <a:lnTo>
                    <a:pt x="158" y="10706"/>
                  </a:lnTo>
                  <a:lnTo>
                    <a:pt x="315" y="11179"/>
                  </a:lnTo>
                  <a:lnTo>
                    <a:pt x="472" y="11546"/>
                  </a:lnTo>
                  <a:lnTo>
                    <a:pt x="630" y="11808"/>
                  </a:lnTo>
                  <a:lnTo>
                    <a:pt x="840" y="12071"/>
                  </a:lnTo>
                  <a:lnTo>
                    <a:pt x="997" y="12281"/>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1"/>
                  </a:lnTo>
                  <a:lnTo>
                    <a:pt x="6140" y="12281"/>
                  </a:lnTo>
                  <a:lnTo>
                    <a:pt x="6403" y="12071"/>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4"/>
                  </a:lnTo>
                  <a:lnTo>
                    <a:pt x="4513" y="11336"/>
                  </a:lnTo>
                  <a:lnTo>
                    <a:pt x="4356" y="11389"/>
                  </a:lnTo>
                  <a:lnTo>
                    <a:pt x="4146" y="11493"/>
                  </a:lnTo>
                  <a:lnTo>
                    <a:pt x="3674" y="11546"/>
                  </a:lnTo>
                  <a:lnTo>
                    <a:pt x="3411" y="11493"/>
                  </a:lnTo>
                  <a:lnTo>
                    <a:pt x="3201" y="11493"/>
                  </a:lnTo>
                  <a:lnTo>
                    <a:pt x="2782" y="11336"/>
                  </a:lnTo>
                  <a:lnTo>
                    <a:pt x="2519" y="11074"/>
                  </a:lnTo>
                  <a:lnTo>
                    <a:pt x="2309" y="10811"/>
                  </a:lnTo>
                  <a:lnTo>
                    <a:pt x="2204" y="10496"/>
                  </a:lnTo>
                  <a:lnTo>
                    <a:pt x="2152" y="10234"/>
                  </a:lnTo>
                  <a:lnTo>
                    <a:pt x="2047" y="9709"/>
                  </a:lnTo>
                  <a:lnTo>
                    <a:pt x="2047" y="8555"/>
                  </a:lnTo>
                  <a:lnTo>
                    <a:pt x="2047" y="6980"/>
                  </a:lnTo>
                  <a:lnTo>
                    <a:pt x="7137" y="6980"/>
                  </a:lnTo>
                  <a:lnTo>
                    <a:pt x="7137" y="3936"/>
                  </a:lnTo>
                  <a:lnTo>
                    <a:pt x="7085" y="3254"/>
                  </a:lnTo>
                  <a:lnTo>
                    <a:pt x="7032" y="2782"/>
                  </a:lnTo>
                  <a:lnTo>
                    <a:pt x="6927" y="2310"/>
                  </a:lnTo>
                  <a:lnTo>
                    <a:pt x="6822" y="1890"/>
                  </a:lnTo>
                  <a:lnTo>
                    <a:pt x="6613" y="1522"/>
                  </a:lnTo>
                  <a:lnTo>
                    <a:pt x="6403" y="1208"/>
                  </a:lnTo>
                  <a:lnTo>
                    <a:pt x="6193" y="945"/>
                  </a:lnTo>
                  <a:lnTo>
                    <a:pt x="5930" y="683"/>
                  </a:lnTo>
                  <a:lnTo>
                    <a:pt x="5668" y="525"/>
                  </a:lnTo>
                  <a:lnTo>
                    <a:pt x="5405" y="368"/>
                  </a:lnTo>
                  <a:lnTo>
                    <a:pt x="4881" y="158"/>
                  </a:lnTo>
                  <a:lnTo>
                    <a:pt x="4303"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2054447" y="3674552"/>
              <a:ext cx="58347" cy="104725"/>
            </a:xfrm>
            <a:custGeom>
              <a:avLst/>
              <a:gdLst/>
              <a:ahLst/>
              <a:cxnLst/>
              <a:rect l="l" t="t" r="r" b="b"/>
              <a:pathLst>
                <a:path w="7190" h="13173" extrusionOk="0">
                  <a:moveTo>
                    <a:pt x="3097" y="1"/>
                  </a:moveTo>
                  <a:lnTo>
                    <a:pt x="2519"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1"/>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1"/>
                  </a:lnTo>
                  <a:lnTo>
                    <a:pt x="6298" y="12176"/>
                  </a:lnTo>
                  <a:lnTo>
                    <a:pt x="6560" y="11861"/>
                  </a:lnTo>
                  <a:lnTo>
                    <a:pt x="6718" y="11546"/>
                  </a:lnTo>
                  <a:lnTo>
                    <a:pt x="6875" y="11179"/>
                  </a:lnTo>
                  <a:lnTo>
                    <a:pt x="6980" y="10759"/>
                  </a:lnTo>
                  <a:lnTo>
                    <a:pt x="7137" y="9972"/>
                  </a:lnTo>
                  <a:lnTo>
                    <a:pt x="7190" y="9079"/>
                  </a:lnTo>
                  <a:lnTo>
                    <a:pt x="7190" y="8187"/>
                  </a:lnTo>
                  <a:lnTo>
                    <a:pt x="5248" y="8187"/>
                  </a:lnTo>
                  <a:lnTo>
                    <a:pt x="5248" y="8974"/>
                  </a:lnTo>
                  <a:lnTo>
                    <a:pt x="5248" y="9604"/>
                  </a:lnTo>
                  <a:lnTo>
                    <a:pt x="5143" y="10181"/>
                  </a:lnTo>
                  <a:lnTo>
                    <a:pt x="5038" y="10654"/>
                  </a:lnTo>
                  <a:lnTo>
                    <a:pt x="4828"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5"/>
                  </a:lnTo>
                  <a:lnTo>
                    <a:pt x="5091" y="2362"/>
                  </a:lnTo>
                  <a:lnTo>
                    <a:pt x="5196" y="2834"/>
                  </a:lnTo>
                  <a:lnTo>
                    <a:pt x="5248" y="3412"/>
                  </a:lnTo>
                  <a:lnTo>
                    <a:pt x="5248" y="4829"/>
                  </a:lnTo>
                  <a:lnTo>
                    <a:pt x="7190" y="4829"/>
                  </a:lnTo>
                  <a:lnTo>
                    <a:pt x="7190" y="3884"/>
                  </a:lnTo>
                  <a:lnTo>
                    <a:pt x="7137" y="2992"/>
                  </a:lnTo>
                  <a:lnTo>
                    <a:pt x="7033" y="2205"/>
                  </a:lnTo>
                  <a:lnTo>
                    <a:pt x="6928" y="1837"/>
                  </a:lnTo>
                  <a:lnTo>
                    <a:pt x="6770" y="1470"/>
                  </a:lnTo>
                  <a:lnTo>
                    <a:pt x="6560" y="1155"/>
                  </a:lnTo>
                  <a:lnTo>
                    <a:pt x="6350"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2123863" y="3674552"/>
              <a:ext cx="64741" cy="104725"/>
            </a:xfrm>
            <a:custGeom>
              <a:avLst/>
              <a:gdLst/>
              <a:ahLst/>
              <a:cxnLst/>
              <a:rect l="l" t="t" r="r" b="b"/>
              <a:pathLst>
                <a:path w="7978" h="13173" extrusionOk="0">
                  <a:moveTo>
                    <a:pt x="5353" y="5668"/>
                  </a:moveTo>
                  <a:lnTo>
                    <a:pt x="5353" y="8817"/>
                  </a:lnTo>
                  <a:lnTo>
                    <a:pt x="5301" y="9552"/>
                  </a:lnTo>
                  <a:lnTo>
                    <a:pt x="5301" y="9919"/>
                  </a:lnTo>
                  <a:lnTo>
                    <a:pt x="5196" y="10234"/>
                  </a:lnTo>
                  <a:lnTo>
                    <a:pt x="5143" y="10549"/>
                  </a:lnTo>
                  <a:lnTo>
                    <a:pt x="4986" y="10811"/>
                  </a:lnTo>
                  <a:lnTo>
                    <a:pt x="4776" y="11074"/>
                  </a:lnTo>
                  <a:lnTo>
                    <a:pt x="4514" y="11284"/>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4" y="13120"/>
                  </a:lnTo>
                  <a:lnTo>
                    <a:pt x="2887"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57" y="12386"/>
                  </a:lnTo>
                  <a:lnTo>
                    <a:pt x="7452" y="12176"/>
                  </a:lnTo>
                  <a:lnTo>
                    <a:pt x="7400" y="11861"/>
                  </a:lnTo>
                  <a:lnTo>
                    <a:pt x="7400" y="11441"/>
                  </a:lnTo>
                  <a:lnTo>
                    <a:pt x="7348" y="10234"/>
                  </a:lnTo>
                  <a:lnTo>
                    <a:pt x="7348" y="4146"/>
                  </a:lnTo>
                  <a:lnTo>
                    <a:pt x="7348" y="3044"/>
                  </a:lnTo>
                  <a:lnTo>
                    <a:pt x="7295"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2201800" y="3674552"/>
              <a:ext cx="59199" cy="102642"/>
            </a:xfrm>
            <a:custGeom>
              <a:avLst/>
              <a:gdLst/>
              <a:ahLst/>
              <a:cxnLst/>
              <a:rect l="l" t="t" r="r" b="b"/>
              <a:pathLst>
                <a:path w="7295" h="12911" extrusionOk="0">
                  <a:moveTo>
                    <a:pt x="4671" y="1"/>
                  </a:moveTo>
                  <a:lnTo>
                    <a:pt x="4094" y="53"/>
                  </a:lnTo>
                  <a:lnTo>
                    <a:pt x="3621" y="158"/>
                  </a:lnTo>
                  <a:lnTo>
                    <a:pt x="3201" y="315"/>
                  </a:lnTo>
                  <a:lnTo>
                    <a:pt x="2887"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2" y="1050"/>
                  </a:lnTo>
                  <a:lnTo>
                    <a:pt x="6665" y="788"/>
                  </a:lnTo>
                  <a:lnTo>
                    <a:pt x="6455" y="578"/>
                  </a:lnTo>
                  <a:lnTo>
                    <a:pt x="6193" y="368"/>
                  </a:lnTo>
                  <a:lnTo>
                    <a:pt x="5878" y="210"/>
                  </a:lnTo>
                  <a:lnTo>
                    <a:pt x="5510"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2274193" y="3674552"/>
              <a:ext cx="64741" cy="104725"/>
            </a:xfrm>
            <a:custGeom>
              <a:avLst/>
              <a:gdLst/>
              <a:ahLst/>
              <a:cxnLst/>
              <a:rect l="l" t="t" r="r" b="b"/>
              <a:pathLst>
                <a:path w="7978" h="13173" extrusionOk="0">
                  <a:moveTo>
                    <a:pt x="5354" y="5668"/>
                  </a:moveTo>
                  <a:lnTo>
                    <a:pt x="5354"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2"/>
                  </a:lnTo>
                  <a:lnTo>
                    <a:pt x="2100" y="9289"/>
                  </a:lnTo>
                  <a:lnTo>
                    <a:pt x="2205" y="8817"/>
                  </a:lnTo>
                  <a:lnTo>
                    <a:pt x="2310" y="8450"/>
                  </a:lnTo>
                  <a:lnTo>
                    <a:pt x="2520" y="8135"/>
                  </a:lnTo>
                  <a:lnTo>
                    <a:pt x="2782" y="7820"/>
                  </a:lnTo>
                  <a:lnTo>
                    <a:pt x="3044" y="7558"/>
                  </a:lnTo>
                  <a:lnTo>
                    <a:pt x="3674" y="7033"/>
                  </a:lnTo>
                  <a:lnTo>
                    <a:pt x="4671" y="6298"/>
                  </a:lnTo>
                  <a:lnTo>
                    <a:pt x="5354" y="5668"/>
                  </a:lnTo>
                  <a:close/>
                  <a:moveTo>
                    <a:pt x="3307" y="1"/>
                  </a:moveTo>
                  <a:lnTo>
                    <a:pt x="2835"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5" y="1995"/>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2"/>
                  </a:lnTo>
                  <a:lnTo>
                    <a:pt x="4671" y="4461"/>
                  </a:lnTo>
                  <a:lnTo>
                    <a:pt x="4042" y="4934"/>
                  </a:lnTo>
                  <a:lnTo>
                    <a:pt x="2152" y="6246"/>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6"/>
                  </a:lnTo>
                  <a:lnTo>
                    <a:pt x="945" y="12491"/>
                  </a:lnTo>
                  <a:lnTo>
                    <a:pt x="1313" y="12753"/>
                  </a:lnTo>
                  <a:lnTo>
                    <a:pt x="1680" y="12963"/>
                  </a:lnTo>
                  <a:lnTo>
                    <a:pt x="2047" y="13068"/>
                  </a:lnTo>
                  <a:lnTo>
                    <a:pt x="2415" y="13120"/>
                  </a:lnTo>
                  <a:lnTo>
                    <a:pt x="2835" y="13173"/>
                  </a:lnTo>
                  <a:lnTo>
                    <a:pt x="3464" y="13120"/>
                  </a:lnTo>
                  <a:lnTo>
                    <a:pt x="3937" y="12963"/>
                  </a:lnTo>
                  <a:lnTo>
                    <a:pt x="4356" y="12753"/>
                  </a:lnTo>
                  <a:lnTo>
                    <a:pt x="4724" y="12491"/>
                  </a:lnTo>
                  <a:lnTo>
                    <a:pt x="4986" y="12176"/>
                  </a:lnTo>
                  <a:lnTo>
                    <a:pt x="5196" y="11913"/>
                  </a:lnTo>
                  <a:lnTo>
                    <a:pt x="5458" y="11389"/>
                  </a:lnTo>
                  <a:lnTo>
                    <a:pt x="5458" y="12910"/>
                  </a:lnTo>
                  <a:lnTo>
                    <a:pt x="7977" y="12910"/>
                  </a:lnTo>
                  <a:lnTo>
                    <a:pt x="7768" y="12753"/>
                  </a:lnTo>
                  <a:lnTo>
                    <a:pt x="7663"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2350426" y="3634921"/>
              <a:ext cx="60903" cy="144356"/>
            </a:xfrm>
            <a:custGeom>
              <a:avLst/>
              <a:gdLst/>
              <a:ahLst/>
              <a:cxnLst/>
              <a:rect l="l" t="t" r="r" b="b"/>
              <a:pathLst>
                <a:path w="7505" h="18158" extrusionOk="0">
                  <a:moveTo>
                    <a:pt x="3726" y="6560"/>
                  </a:moveTo>
                  <a:lnTo>
                    <a:pt x="4041" y="6612"/>
                  </a:lnTo>
                  <a:lnTo>
                    <a:pt x="4304" y="6665"/>
                  </a:lnTo>
                  <a:lnTo>
                    <a:pt x="4566" y="6770"/>
                  </a:lnTo>
                  <a:lnTo>
                    <a:pt x="4776" y="6927"/>
                  </a:lnTo>
                  <a:lnTo>
                    <a:pt x="4933" y="7137"/>
                  </a:lnTo>
                  <a:lnTo>
                    <a:pt x="5091" y="7347"/>
                  </a:lnTo>
                  <a:lnTo>
                    <a:pt x="5196" y="7662"/>
                  </a:lnTo>
                  <a:lnTo>
                    <a:pt x="5301" y="7977"/>
                  </a:lnTo>
                  <a:lnTo>
                    <a:pt x="5458" y="8659"/>
                  </a:lnTo>
                  <a:lnTo>
                    <a:pt x="5511" y="9551"/>
                  </a:lnTo>
                  <a:lnTo>
                    <a:pt x="5511" y="10496"/>
                  </a:lnTo>
                  <a:lnTo>
                    <a:pt x="5511" y="11598"/>
                  </a:lnTo>
                  <a:lnTo>
                    <a:pt x="5458" y="13750"/>
                  </a:lnTo>
                  <a:lnTo>
                    <a:pt x="5353" y="14589"/>
                  </a:lnTo>
                  <a:lnTo>
                    <a:pt x="5248" y="15271"/>
                  </a:lnTo>
                  <a:lnTo>
                    <a:pt x="5143" y="15586"/>
                  </a:lnTo>
                  <a:lnTo>
                    <a:pt x="5038" y="15849"/>
                  </a:lnTo>
                  <a:lnTo>
                    <a:pt x="4881" y="16059"/>
                  </a:lnTo>
                  <a:lnTo>
                    <a:pt x="4724" y="16216"/>
                  </a:lnTo>
                  <a:lnTo>
                    <a:pt x="4514" y="16374"/>
                  </a:lnTo>
                  <a:lnTo>
                    <a:pt x="4304" y="16478"/>
                  </a:lnTo>
                  <a:lnTo>
                    <a:pt x="4041" y="16531"/>
                  </a:lnTo>
                  <a:lnTo>
                    <a:pt x="3464" y="16531"/>
                  </a:lnTo>
                  <a:lnTo>
                    <a:pt x="3202" y="16478"/>
                  </a:lnTo>
                  <a:lnTo>
                    <a:pt x="2992" y="16426"/>
                  </a:lnTo>
                  <a:lnTo>
                    <a:pt x="2834" y="16321"/>
                  </a:lnTo>
                  <a:lnTo>
                    <a:pt x="2572" y="16059"/>
                  </a:lnTo>
                  <a:lnTo>
                    <a:pt x="2362" y="15744"/>
                  </a:lnTo>
                  <a:lnTo>
                    <a:pt x="2257" y="15429"/>
                  </a:lnTo>
                  <a:lnTo>
                    <a:pt x="2152" y="15114"/>
                  </a:lnTo>
                  <a:lnTo>
                    <a:pt x="2100" y="14589"/>
                  </a:lnTo>
                  <a:lnTo>
                    <a:pt x="2047" y="13487"/>
                  </a:lnTo>
                  <a:lnTo>
                    <a:pt x="2047" y="12595"/>
                  </a:lnTo>
                  <a:lnTo>
                    <a:pt x="2047" y="10601"/>
                  </a:lnTo>
                  <a:lnTo>
                    <a:pt x="2100" y="9131"/>
                  </a:lnTo>
                  <a:lnTo>
                    <a:pt x="2152" y="8292"/>
                  </a:lnTo>
                  <a:lnTo>
                    <a:pt x="2205" y="7872"/>
                  </a:lnTo>
                  <a:lnTo>
                    <a:pt x="2362" y="7505"/>
                  </a:lnTo>
                  <a:lnTo>
                    <a:pt x="2572" y="7137"/>
                  </a:lnTo>
                  <a:lnTo>
                    <a:pt x="2677" y="6980"/>
                  </a:lnTo>
                  <a:lnTo>
                    <a:pt x="2834" y="6822"/>
                  </a:lnTo>
                  <a:lnTo>
                    <a:pt x="2992" y="6717"/>
                  </a:lnTo>
                  <a:lnTo>
                    <a:pt x="3202" y="6665"/>
                  </a:lnTo>
                  <a:lnTo>
                    <a:pt x="3464" y="6612"/>
                  </a:lnTo>
                  <a:lnTo>
                    <a:pt x="3726" y="6560"/>
                  </a:lnTo>
                  <a:close/>
                  <a:moveTo>
                    <a:pt x="5458" y="0"/>
                  </a:moveTo>
                  <a:lnTo>
                    <a:pt x="5458" y="6245"/>
                  </a:lnTo>
                  <a:lnTo>
                    <a:pt x="5143" y="5825"/>
                  </a:lnTo>
                  <a:lnTo>
                    <a:pt x="4933" y="5615"/>
                  </a:lnTo>
                  <a:lnTo>
                    <a:pt x="4671" y="5405"/>
                  </a:lnTo>
                  <a:lnTo>
                    <a:pt x="4356" y="5248"/>
                  </a:lnTo>
                  <a:lnTo>
                    <a:pt x="3989" y="5090"/>
                  </a:lnTo>
                  <a:lnTo>
                    <a:pt x="3517" y="5038"/>
                  </a:lnTo>
                  <a:lnTo>
                    <a:pt x="3044" y="4986"/>
                  </a:lnTo>
                  <a:lnTo>
                    <a:pt x="2519" y="5038"/>
                  </a:lnTo>
                  <a:lnTo>
                    <a:pt x="2047" y="5143"/>
                  </a:lnTo>
                  <a:lnTo>
                    <a:pt x="1627" y="5353"/>
                  </a:lnTo>
                  <a:lnTo>
                    <a:pt x="1260" y="5563"/>
                  </a:lnTo>
                  <a:lnTo>
                    <a:pt x="945" y="5878"/>
                  </a:lnTo>
                  <a:lnTo>
                    <a:pt x="683" y="6245"/>
                  </a:lnTo>
                  <a:lnTo>
                    <a:pt x="473" y="6665"/>
                  </a:lnTo>
                  <a:lnTo>
                    <a:pt x="315" y="7085"/>
                  </a:lnTo>
                  <a:lnTo>
                    <a:pt x="210" y="7505"/>
                  </a:lnTo>
                  <a:lnTo>
                    <a:pt x="158" y="8029"/>
                  </a:lnTo>
                  <a:lnTo>
                    <a:pt x="53" y="9289"/>
                  </a:lnTo>
                  <a:lnTo>
                    <a:pt x="0" y="10548"/>
                  </a:lnTo>
                  <a:lnTo>
                    <a:pt x="0" y="11650"/>
                  </a:lnTo>
                  <a:lnTo>
                    <a:pt x="0" y="12962"/>
                  </a:lnTo>
                  <a:lnTo>
                    <a:pt x="53" y="14117"/>
                  </a:lnTo>
                  <a:lnTo>
                    <a:pt x="158" y="15166"/>
                  </a:lnTo>
                  <a:lnTo>
                    <a:pt x="315" y="16006"/>
                  </a:lnTo>
                  <a:lnTo>
                    <a:pt x="420" y="16426"/>
                  </a:lnTo>
                  <a:lnTo>
                    <a:pt x="578" y="16741"/>
                  </a:lnTo>
                  <a:lnTo>
                    <a:pt x="735" y="17056"/>
                  </a:lnTo>
                  <a:lnTo>
                    <a:pt x="945" y="17318"/>
                  </a:lnTo>
                  <a:lnTo>
                    <a:pt x="1207" y="17581"/>
                  </a:lnTo>
                  <a:lnTo>
                    <a:pt x="1470" y="17738"/>
                  </a:lnTo>
                  <a:lnTo>
                    <a:pt x="1785" y="17895"/>
                  </a:lnTo>
                  <a:lnTo>
                    <a:pt x="2152" y="18053"/>
                  </a:lnTo>
                  <a:lnTo>
                    <a:pt x="2519" y="18105"/>
                  </a:lnTo>
                  <a:lnTo>
                    <a:pt x="2939" y="18158"/>
                  </a:lnTo>
                  <a:lnTo>
                    <a:pt x="3517" y="18105"/>
                  </a:lnTo>
                  <a:lnTo>
                    <a:pt x="4041" y="17948"/>
                  </a:lnTo>
                  <a:lnTo>
                    <a:pt x="4461" y="17790"/>
                  </a:lnTo>
                  <a:lnTo>
                    <a:pt x="4829" y="17528"/>
                  </a:lnTo>
                  <a:lnTo>
                    <a:pt x="5091" y="17266"/>
                  </a:lnTo>
                  <a:lnTo>
                    <a:pt x="5301" y="17003"/>
                  </a:lnTo>
                  <a:lnTo>
                    <a:pt x="5616" y="16583"/>
                  </a:lnTo>
                  <a:lnTo>
                    <a:pt x="5616" y="17895"/>
                  </a:lnTo>
                  <a:lnTo>
                    <a:pt x="7505" y="17895"/>
                  </a:lnTo>
                  <a:lnTo>
                    <a:pt x="7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242963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2462429" y="3674552"/>
              <a:ext cx="57925" cy="104725"/>
            </a:xfrm>
            <a:custGeom>
              <a:avLst/>
              <a:gdLst/>
              <a:ahLst/>
              <a:cxnLst/>
              <a:rect l="l" t="t" r="r" b="b"/>
              <a:pathLst>
                <a:path w="7138" h="13173" extrusionOk="0">
                  <a:moveTo>
                    <a:pt x="3936" y="1575"/>
                  </a:moveTo>
                  <a:lnTo>
                    <a:pt x="4146" y="1627"/>
                  </a:lnTo>
                  <a:lnTo>
                    <a:pt x="4356" y="1732"/>
                  </a:lnTo>
                  <a:lnTo>
                    <a:pt x="4566" y="1837"/>
                  </a:lnTo>
                  <a:lnTo>
                    <a:pt x="4829" y="2100"/>
                  </a:lnTo>
                  <a:lnTo>
                    <a:pt x="4986" y="2415"/>
                  </a:lnTo>
                  <a:lnTo>
                    <a:pt x="5143" y="2782"/>
                  </a:lnTo>
                  <a:lnTo>
                    <a:pt x="5196" y="3149"/>
                  </a:lnTo>
                  <a:lnTo>
                    <a:pt x="5248" y="3779"/>
                  </a:lnTo>
                  <a:lnTo>
                    <a:pt x="5248" y="5353"/>
                  </a:lnTo>
                  <a:lnTo>
                    <a:pt x="2047" y="5353"/>
                  </a:lnTo>
                  <a:lnTo>
                    <a:pt x="2047" y="3464"/>
                  </a:lnTo>
                  <a:lnTo>
                    <a:pt x="2100" y="2992"/>
                  </a:lnTo>
                  <a:lnTo>
                    <a:pt x="2205" y="2624"/>
                  </a:lnTo>
                  <a:lnTo>
                    <a:pt x="2310" y="2310"/>
                  </a:lnTo>
                  <a:lnTo>
                    <a:pt x="2415" y="2100"/>
                  </a:lnTo>
                  <a:lnTo>
                    <a:pt x="2572" y="1942"/>
                  </a:lnTo>
                  <a:lnTo>
                    <a:pt x="2782" y="1785"/>
                  </a:lnTo>
                  <a:lnTo>
                    <a:pt x="2992" y="1680"/>
                  </a:lnTo>
                  <a:lnTo>
                    <a:pt x="3307" y="1575"/>
                  </a:lnTo>
                  <a:close/>
                  <a:moveTo>
                    <a:pt x="3464" y="1"/>
                  </a:moveTo>
                  <a:lnTo>
                    <a:pt x="2887" y="53"/>
                  </a:lnTo>
                  <a:lnTo>
                    <a:pt x="2415" y="158"/>
                  </a:lnTo>
                  <a:lnTo>
                    <a:pt x="1942" y="263"/>
                  </a:lnTo>
                  <a:lnTo>
                    <a:pt x="1575" y="473"/>
                  </a:lnTo>
                  <a:lnTo>
                    <a:pt x="1208" y="683"/>
                  </a:lnTo>
                  <a:lnTo>
                    <a:pt x="945" y="945"/>
                  </a:lnTo>
                  <a:lnTo>
                    <a:pt x="683" y="1260"/>
                  </a:lnTo>
                  <a:lnTo>
                    <a:pt x="525" y="1627"/>
                  </a:lnTo>
                  <a:lnTo>
                    <a:pt x="368" y="1995"/>
                  </a:lnTo>
                  <a:lnTo>
                    <a:pt x="210" y="2362"/>
                  </a:lnTo>
                  <a:lnTo>
                    <a:pt x="53" y="3254"/>
                  </a:lnTo>
                  <a:lnTo>
                    <a:pt x="1" y="4199"/>
                  </a:lnTo>
                  <a:lnTo>
                    <a:pt x="1" y="5248"/>
                  </a:lnTo>
                  <a:lnTo>
                    <a:pt x="1" y="8240"/>
                  </a:lnTo>
                  <a:lnTo>
                    <a:pt x="53" y="9919"/>
                  </a:lnTo>
                  <a:lnTo>
                    <a:pt x="105" y="10391"/>
                  </a:lnTo>
                  <a:lnTo>
                    <a:pt x="158" y="10706"/>
                  </a:lnTo>
                  <a:lnTo>
                    <a:pt x="315" y="11179"/>
                  </a:lnTo>
                  <a:lnTo>
                    <a:pt x="473" y="11546"/>
                  </a:lnTo>
                  <a:lnTo>
                    <a:pt x="630" y="11808"/>
                  </a:lnTo>
                  <a:lnTo>
                    <a:pt x="788" y="12071"/>
                  </a:lnTo>
                  <a:lnTo>
                    <a:pt x="998" y="12281"/>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1"/>
                  </a:lnTo>
                  <a:lnTo>
                    <a:pt x="6141" y="12281"/>
                  </a:lnTo>
                  <a:lnTo>
                    <a:pt x="6403" y="12071"/>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4"/>
                  </a:lnTo>
                  <a:lnTo>
                    <a:pt x="4514" y="11336"/>
                  </a:lnTo>
                  <a:lnTo>
                    <a:pt x="4356" y="11389"/>
                  </a:lnTo>
                  <a:lnTo>
                    <a:pt x="4146" y="11493"/>
                  </a:lnTo>
                  <a:lnTo>
                    <a:pt x="3674" y="11546"/>
                  </a:lnTo>
                  <a:lnTo>
                    <a:pt x="3412" y="11493"/>
                  </a:lnTo>
                  <a:lnTo>
                    <a:pt x="3202" y="11493"/>
                  </a:lnTo>
                  <a:lnTo>
                    <a:pt x="2782" y="11336"/>
                  </a:lnTo>
                  <a:lnTo>
                    <a:pt x="2520" y="11074"/>
                  </a:lnTo>
                  <a:lnTo>
                    <a:pt x="2310" y="10811"/>
                  </a:lnTo>
                  <a:lnTo>
                    <a:pt x="2205" y="10496"/>
                  </a:lnTo>
                  <a:lnTo>
                    <a:pt x="2152" y="10234"/>
                  </a:lnTo>
                  <a:lnTo>
                    <a:pt x="2047" y="9709"/>
                  </a:lnTo>
                  <a:lnTo>
                    <a:pt x="2047" y="8555"/>
                  </a:lnTo>
                  <a:lnTo>
                    <a:pt x="2047" y="6980"/>
                  </a:lnTo>
                  <a:lnTo>
                    <a:pt x="7138" y="6980"/>
                  </a:lnTo>
                  <a:lnTo>
                    <a:pt x="7138" y="3936"/>
                  </a:lnTo>
                  <a:lnTo>
                    <a:pt x="7085" y="3254"/>
                  </a:lnTo>
                  <a:lnTo>
                    <a:pt x="7033" y="2782"/>
                  </a:lnTo>
                  <a:lnTo>
                    <a:pt x="6928" y="2310"/>
                  </a:lnTo>
                  <a:lnTo>
                    <a:pt x="6823" y="1890"/>
                  </a:lnTo>
                  <a:lnTo>
                    <a:pt x="6613" y="1522"/>
                  </a:lnTo>
                  <a:lnTo>
                    <a:pt x="6403" y="1208"/>
                  </a:lnTo>
                  <a:lnTo>
                    <a:pt x="6193" y="945"/>
                  </a:lnTo>
                  <a:lnTo>
                    <a:pt x="5931" y="683"/>
                  </a:lnTo>
                  <a:lnTo>
                    <a:pt x="5668" y="525"/>
                  </a:lnTo>
                  <a:lnTo>
                    <a:pt x="5406" y="368"/>
                  </a:lnTo>
                  <a:lnTo>
                    <a:pt x="4881" y="158"/>
                  </a:lnTo>
                  <a:lnTo>
                    <a:pt x="4304"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2536957" y="3674552"/>
              <a:ext cx="59199" cy="102642"/>
            </a:xfrm>
            <a:custGeom>
              <a:avLst/>
              <a:gdLst/>
              <a:ahLst/>
              <a:cxnLst/>
              <a:rect l="l" t="t" r="r" b="b"/>
              <a:pathLst>
                <a:path w="7295" h="12911" extrusionOk="0">
                  <a:moveTo>
                    <a:pt x="4619" y="1"/>
                  </a:moveTo>
                  <a:lnTo>
                    <a:pt x="4094" y="53"/>
                  </a:lnTo>
                  <a:lnTo>
                    <a:pt x="3621" y="158"/>
                  </a:lnTo>
                  <a:lnTo>
                    <a:pt x="3202" y="315"/>
                  </a:lnTo>
                  <a:lnTo>
                    <a:pt x="2834" y="525"/>
                  </a:lnTo>
                  <a:lnTo>
                    <a:pt x="2519" y="735"/>
                  </a:lnTo>
                  <a:lnTo>
                    <a:pt x="2309" y="998"/>
                  </a:lnTo>
                  <a:lnTo>
                    <a:pt x="1942" y="1417"/>
                  </a:lnTo>
                  <a:lnTo>
                    <a:pt x="1942"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100"/>
                  </a:lnTo>
                  <a:lnTo>
                    <a:pt x="5038" y="2415"/>
                  </a:lnTo>
                  <a:lnTo>
                    <a:pt x="5143" y="2887"/>
                  </a:lnTo>
                  <a:lnTo>
                    <a:pt x="5196" y="3412"/>
                  </a:lnTo>
                  <a:lnTo>
                    <a:pt x="5196" y="4619"/>
                  </a:lnTo>
                  <a:lnTo>
                    <a:pt x="5196" y="12910"/>
                  </a:lnTo>
                  <a:lnTo>
                    <a:pt x="7295" y="12910"/>
                  </a:lnTo>
                  <a:lnTo>
                    <a:pt x="7295" y="3989"/>
                  </a:lnTo>
                  <a:lnTo>
                    <a:pt x="7295" y="3307"/>
                  </a:lnTo>
                  <a:lnTo>
                    <a:pt x="7243" y="2624"/>
                  </a:lnTo>
                  <a:lnTo>
                    <a:pt x="7138" y="1942"/>
                  </a:lnTo>
                  <a:lnTo>
                    <a:pt x="7033" y="1627"/>
                  </a:lnTo>
                  <a:lnTo>
                    <a:pt x="6928" y="1313"/>
                  </a:lnTo>
                  <a:lnTo>
                    <a:pt x="6823" y="1050"/>
                  </a:lnTo>
                  <a:lnTo>
                    <a:pt x="6613" y="788"/>
                  </a:lnTo>
                  <a:lnTo>
                    <a:pt x="6403" y="578"/>
                  </a:lnTo>
                  <a:lnTo>
                    <a:pt x="6140"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840719" y="3837678"/>
              <a:ext cx="69424" cy="146868"/>
            </a:xfrm>
            <a:custGeom>
              <a:avLst/>
              <a:gdLst/>
              <a:ahLst/>
              <a:cxnLst/>
              <a:rect l="l" t="t" r="r" b="b"/>
              <a:pathLst>
                <a:path w="8555" h="18474" extrusionOk="0">
                  <a:moveTo>
                    <a:pt x="4513" y="1"/>
                  </a:moveTo>
                  <a:lnTo>
                    <a:pt x="3884" y="53"/>
                  </a:lnTo>
                  <a:lnTo>
                    <a:pt x="3306" y="106"/>
                  </a:lnTo>
                  <a:lnTo>
                    <a:pt x="2782" y="263"/>
                  </a:lnTo>
                  <a:lnTo>
                    <a:pt x="2309" y="421"/>
                  </a:lnTo>
                  <a:lnTo>
                    <a:pt x="1942" y="631"/>
                  </a:lnTo>
                  <a:lnTo>
                    <a:pt x="1575" y="893"/>
                  </a:lnTo>
                  <a:lnTo>
                    <a:pt x="1312" y="1155"/>
                  </a:lnTo>
                  <a:lnTo>
                    <a:pt x="1050" y="1418"/>
                  </a:lnTo>
                  <a:lnTo>
                    <a:pt x="840" y="1680"/>
                  </a:lnTo>
                  <a:lnTo>
                    <a:pt x="682" y="1995"/>
                  </a:lnTo>
                  <a:lnTo>
                    <a:pt x="420" y="2520"/>
                  </a:lnTo>
                  <a:lnTo>
                    <a:pt x="315" y="3045"/>
                  </a:lnTo>
                  <a:lnTo>
                    <a:pt x="210" y="3412"/>
                  </a:lnTo>
                  <a:lnTo>
                    <a:pt x="158" y="3989"/>
                  </a:lnTo>
                  <a:lnTo>
                    <a:pt x="53" y="4934"/>
                  </a:lnTo>
                  <a:lnTo>
                    <a:pt x="53" y="6613"/>
                  </a:lnTo>
                  <a:lnTo>
                    <a:pt x="0" y="9447"/>
                  </a:lnTo>
                  <a:lnTo>
                    <a:pt x="53" y="12176"/>
                  </a:lnTo>
                  <a:lnTo>
                    <a:pt x="105" y="13803"/>
                  </a:lnTo>
                  <a:lnTo>
                    <a:pt x="158" y="14695"/>
                  </a:lnTo>
                  <a:lnTo>
                    <a:pt x="210" y="15220"/>
                  </a:lnTo>
                  <a:lnTo>
                    <a:pt x="368" y="15797"/>
                  </a:lnTo>
                  <a:lnTo>
                    <a:pt x="577" y="16427"/>
                  </a:lnTo>
                  <a:lnTo>
                    <a:pt x="892" y="16952"/>
                  </a:lnTo>
                  <a:lnTo>
                    <a:pt x="1102" y="17214"/>
                  </a:lnTo>
                  <a:lnTo>
                    <a:pt x="1365" y="17476"/>
                  </a:lnTo>
                  <a:lnTo>
                    <a:pt x="1627" y="17686"/>
                  </a:lnTo>
                  <a:lnTo>
                    <a:pt x="1889" y="17896"/>
                  </a:lnTo>
                  <a:lnTo>
                    <a:pt x="2204" y="18054"/>
                  </a:lnTo>
                  <a:lnTo>
                    <a:pt x="2572" y="18211"/>
                  </a:lnTo>
                  <a:lnTo>
                    <a:pt x="2939" y="18316"/>
                  </a:lnTo>
                  <a:lnTo>
                    <a:pt x="3411" y="18421"/>
                  </a:lnTo>
                  <a:lnTo>
                    <a:pt x="3831" y="18474"/>
                  </a:lnTo>
                  <a:lnTo>
                    <a:pt x="4933" y="18474"/>
                  </a:lnTo>
                  <a:lnTo>
                    <a:pt x="5458" y="18421"/>
                  </a:lnTo>
                  <a:lnTo>
                    <a:pt x="5878" y="18316"/>
                  </a:lnTo>
                  <a:lnTo>
                    <a:pt x="6298" y="18159"/>
                  </a:lnTo>
                  <a:lnTo>
                    <a:pt x="6665" y="18054"/>
                  </a:lnTo>
                  <a:lnTo>
                    <a:pt x="6980" y="17844"/>
                  </a:lnTo>
                  <a:lnTo>
                    <a:pt x="7242" y="17634"/>
                  </a:lnTo>
                  <a:lnTo>
                    <a:pt x="7505" y="17424"/>
                  </a:lnTo>
                  <a:lnTo>
                    <a:pt x="7662" y="17214"/>
                  </a:lnTo>
                  <a:lnTo>
                    <a:pt x="7872" y="17004"/>
                  </a:lnTo>
                  <a:lnTo>
                    <a:pt x="8082" y="16532"/>
                  </a:lnTo>
                  <a:lnTo>
                    <a:pt x="8292" y="16060"/>
                  </a:lnTo>
                  <a:lnTo>
                    <a:pt x="8397" y="15640"/>
                  </a:lnTo>
                  <a:lnTo>
                    <a:pt x="8449" y="15115"/>
                  </a:lnTo>
                  <a:lnTo>
                    <a:pt x="8502" y="14433"/>
                  </a:lnTo>
                  <a:lnTo>
                    <a:pt x="8554" y="11914"/>
                  </a:lnTo>
                  <a:lnTo>
                    <a:pt x="6455" y="11914"/>
                  </a:lnTo>
                  <a:lnTo>
                    <a:pt x="6455" y="14013"/>
                  </a:lnTo>
                  <a:lnTo>
                    <a:pt x="6455" y="14538"/>
                  </a:lnTo>
                  <a:lnTo>
                    <a:pt x="6350" y="14905"/>
                  </a:lnTo>
                  <a:lnTo>
                    <a:pt x="6245" y="15325"/>
                  </a:lnTo>
                  <a:lnTo>
                    <a:pt x="6140" y="15587"/>
                  </a:lnTo>
                  <a:lnTo>
                    <a:pt x="5983" y="15850"/>
                  </a:lnTo>
                  <a:lnTo>
                    <a:pt x="5773" y="16164"/>
                  </a:lnTo>
                  <a:lnTo>
                    <a:pt x="5406" y="16374"/>
                  </a:lnTo>
                  <a:lnTo>
                    <a:pt x="4986" y="16532"/>
                  </a:lnTo>
                  <a:lnTo>
                    <a:pt x="4776" y="16584"/>
                  </a:lnTo>
                  <a:lnTo>
                    <a:pt x="4146" y="16584"/>
                  </a:lnTo>
                  <a:lnTo>
                    <a:pt x="3884" y="16532"/>
                  </a:lnTo>
                  <a:lnTo>
                    <a:pt x="3411" y="16374"/>
                  </a:lnTo>
                  <a:lnTo>
                    <a:pt x="3044" y="16164"/>
                  </a:lnTo>
                  <a:lnTo>
                    <a:pt x="2782" y="15902"/>
                  </a:lnTo>
                  <a:lnTo>
                    <a:pt x="2624" y="15587"/>
                  </a:lnTo>
                  <a:lnTo>
                    <a:pt x="2519" y="15325"/>
                  </a:lnTo>
                  <a:lnTo>
                    <a:pt x="2362" y="14905"/>
                  </a:lnTo>
                  <a:lnTo>
                    <a:pt x="2309" y="13908"/>
                  </a:lnTo>
                  <a:lnTo>
                    <a:pt x="2257" y="12333"/>
                  </a:lnTo>
                  <a:lnTo>
                    <a:pt x="2257" y="9500"/>
                  </a:lnTo>
                  <a:lnTo>
                    <a:pt x="2257" y="6771"/>
                  </a:lnTo>
                  <a:lnTo>
                    <a:pt x="2309" y="5301"/>
                  </a:lnTo>
                  <a:lnTo>
                    <a:pt x="2362" y="4094"/>
                  </a:lnTo>
                  <a:lnTo>
                    <a:pt x="2467" y="3465"/>
                  </a:lnTo>
                  <a:lnTo>
                    <a:pt x="2572" y="3097"/>
                  </a:lnTo>
                  <a:lnTo>
                    <a:pt x="2782" y="2730"/>
                  </a:lnTo>
                  <a:lnTo>
                    <a:pt x="3044" y="2415"/>
                  </a:lnTo>
                  <a:lnTo>
                    <a:pt x="3201" y="2257"/>
                  </a:lnTo>
                  <a:lnTo>
                    <a:pt x="3411" y="2153"/>
                  </a:lnTo>
                  <a:lnTo>
                    <a:pt x="3621" y="2048"/>
                  </a:lnTo>
                  <a:lnTo>
                    <a:pt x="3884" y="1943"/>
                  </a:lnTo>
                  <a:lnTo>
                    <a:pt x="4199" y="1890"/>
                  </a:lnTo>
                  <a:lnTo>
                    <a:pt x="4828" y="1890"/>
                  </a:lnTo>
                  <a:lnTo>
                    <a:pt x="5143" y="1943"/>
                  </a:lnTo>
                  <a:lnTo>
                    <a:pt x="5353" y="2048"/>
                  </a:lnTo>
                  <a:lnTo>
                    <a:pt x="5563" y="2153"/>
                  </a:lnTo>
                  <a:lnTo>
                    <a:pt x="5773" y="2257"/>
                  </a:lnTo>
                  <a:lnTo>
                    <a:pt x="5930" y="2415"/>
                  </a:lnTo>
                  <a:lnTo>
                    <a:pt x="6140" y="2782"/>
                  </a:lnTo>
                  <a:lnTo>
                    <a:pt x="6245" y="3202"/>
                  </a:lnTo>
                  <a:lnTo>
                    <a:pt x="6350" y="3674"/>
                  </a:lnTo>
                  <a:lnTo>
                    <a:pt x="6350" y="4567"/>
                  </a:lnTo>
                  <a:lnTo>
                    <a:pt x="6350" y="5931"/>
                  </a:lnTo>
                  <a:lnTo>
                    <a:pt x="8449" y="5931"/>
                  </a:lnTo>
                  <a:lnTo>
                    <a:pt x="8449" y="4934"/>
                  </a:lnTo>
                  <a:lnTo>
                    <a:pt x="8449" y="4042"/>
                  </a:lnTo>
                  <a:lnTo>
                    <a:pt x="8397" y="3307"/>
                  </a:lnTo>
                  <a:lnTo>
                    <a:pt x="8292" y="2625"/>
                  </a:lnTo>
                  <a:lnTo>
                    <a:pt x="8187" y="2257"/>
                  </a:lnTo>
                  <a:lnTo>
                    <a:pt x="8030" y="1943"/>
                  </a:lnTo>
                  <a:lnTo>
                    <a:pt x="7872" y="1628"/>
                  </a:lnTo>
                  <a:lnTo>
                    <a:pt x="7715" y="1365"/>
                  </a:lnTo>
                  <a:lnTo>
                    <a:pt x="7505" y="1155"/>
                  </a:lnTo>
                  <a:lnTo>
                    <a:pt x="7295" y="946"/>
                  </a:lnTo>
                  <a:lnTo>
                    <a:pt x="6770" y="578"/>
                  </a:lnTo>
                  <a:lnTo>
                    <a:pt x="6245" y="316"/>
                  </a:lnTo>
                  <a:lnTo>
                    <a:pt x="5668" y="158"/>
                  </a:lnTo>
                  <a:lnTo>
                    <a:pt x="5091" y="53"/>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922056" y="3879821"/>
              <a:ext cx="64319" cy="104725"/>
            </a:xfrm>
            <a:custGeom>
              <a:avLst/>
              <a:gdLst/>
              <a:ahLst/>
              <a:cxnLst/>
              <a:rect l="l" t="t" r="r" b="b"/>
              <a:pathLst>
                <a:path w="7926" h="13173" extrusionOk="0">
                  <a:moveTo>
                    <a:pt x="5301" y="5668"/>
                  </a:moveTo>
                  <a:lnTo>
                    <a:pt x="5301" y="8817"/>
                  </a:lnTo>
                  <a:lnTo>
                    <a:pt x="5301" y="9551"/>
                  </a:lnTo>
                  <a:lnTo>
                    <a:pt x="5249" y="9919"/>
                  </a:lnTo>
                  <a:lnTo>
                    <a:pt x="5196" y="10234"/>
                  </a:lnTo>
                  <a:lnTo>
                    <a:pt x="5091" y="10549"/>
                  </a:lnTo>
                  <a:lnTo>
                    <a:pt x="4934" y="10811"/>
                  </a:lnTo>
                  <a:lnTo>
                    <a:pt x="4776" y="11073"/>
                  </a:lnTo>
                  <a:lnTo>
                    <a:pt x="4514" y="11283"/>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1"/>
                  </a:lnTo>
                  <a:lnTo>
                    <a:pt x="2047" y="9289"/>
                  </a:lnTo>
                  <a:lnTo>
                    <a:pt x="2152" y="8817"/>
                  </a:lnTo>
                  <a:lnTo>
                    <a:pt x="2310" y="8449"/>
                  </a:lnTo>
                  <a:lnTo>
                    <a:pt x="2520" y="8135"/>
                  </a:lnTo>
                  <a:lnTo>
                    <a:pt x="2730" y="7820"/>
                  </a:lnTo>
                  <a:lnTo>
                    <a:pt x="2992" y="7557"/>
                  </a:lnTo>
                  <a:lnTo>
                    <a:pt x="3622" y="7032"/>
                  </a:lnTo>
                  <a:lnTo>
                    <a:pt x="4619" y="6298"/>
                  </a:lnTo>
                  <a:lnTo>
                    <a:pt x="5301" y="5668"/>
                  </a:lnTo>
                  <a:close/>
                  <a:moveTo>
                    <a:pt x="3307" y="0"/>
                  </a:moveTo>
                  <a:lnTo>
                    <a:pt x="2835" y="105"/>
                  </a:lnTo>
                  <a:lnTo>
                    <a:pt x="2310" y="210"/>
                  </a:lnTo>
                  <a:lnTo>
                    <a:pt x="1785" y="473"/>
                  </a:lnTo>
                  <a:lnTo>
                    <a:pt x="1575" y="578"/>
                  </a:lnTo>
                  <a:lnTo>
                    <a:pt x="1313" y="787"/>
                  </a:lnTo>
                  <a:lnTo>
                    <a:pt x="1103" y="997"/>
                  </a:lnTo>
                  <a:lnTo>
                    <a:pt x="945" y="1260"/>
                  </a:lnTo>
                  <a:lnTo>
                    <a:pt x="735" y="1522"/>
                  </a:lnTo>
                  <a:lnTo>
                    <a:pt x="630" y="1837"/>
                  </a:lnTo>
                  <a:lnTo>
                    <a:pt x="526" y="2414"/>
                  </a:lnTo>
                  <a:lnTo>
                    <a:pt x="421" y="3149"/>
                  </a:lnTo>
                  <a:lnTo>
                    <a:pt x="421" y="4409"/>
                  </a:lnTo>
                  <a:lnTo>
                    <a:pt x="2310" y="4409"/>
                  </a:lnTo>
                  <a:lnTo>
                    <a:pt x="2257" y="3464"/>
                  </a:lnTo>
                  <a:lnTo>
                    <a:pt x="2257" y="2834"/>
                  </a:lnTo>
                  <a:lnTo>
                    <a:pt x="2310" y="2519"/>
                  </a:lnTo>
                  <a:lnTo>
                    <a:pt x="2415" y="2257"/>
                  </a:lnTo>
                  <a:lnTo>
                    <a:pt x="2625" y="1994"/>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1"/>
                  </a:lnTo>
                  <a:lnTo>
                    <a:pt x="4619" y="4461"/>
                  </a:lnTo>
                  <a:lnTo>
                    <a:pt x="4042" y="4933"/>
                  </a:lnTo>
                  <a:lnTo>
                    <a:pt x="2100" y="6245"/>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5"/>
                  </a:lnTo>
                  <a:lnTo>
                    <a:pt x="893" y="12490"/>
                  </a:lnTo>
                  <a:lnTo>
                    <a:pt x="1313" y="12753"/>
                  </a:lnTo>
                  <a:lnTo>
                    <a:pt x="1628" y="12963"/>
                  </a:lnTo>
                  <a:lnTo>
                    <a:pt x="1995" y="13068"/>
                  </a:lnTo>
                  <a:lnTo>
                    <a:pt x="2415" y="13120"/>
                  </a:lnTo>
                  <a:lnTo>
                    <a:pt x="2835" y="13173"/>
                  </a:lnTo>
                  <a:lnTo>
                    <a:pt x="3412" y="13120"/>
                  </a:lnTo>
                  <a:lnTo>
                    <a:pt x="3937" y="12963"/>
                  </a:lnTo>
                  <a:lnTo>
                    <a:pt x="4357" y="12753"/>
                  </a:lnTo>
                  <a:lnTo>
                    <a:pt x="4671" y="12490"/>
                  </a:lnTo>
                  <a:lnTo>
                    <a:pt x="4934" y="12175"/>
                  </a:lnTo>
                  <a:lnTo>
                    <a:pt x="5144" y="11913"/>
                  </a:lnTo>
                  <a:lnTo>
                    <a:pt x="5459" y="11388"/>
                  </a:lnTo>
                  <a:lnTo>
                    <a:pt x="5459" y="12910"/>
                  </a:lnTo>
                  <a:lnTo>
                    <a:pt x="7925" y="12910"/>
                  </a:lnTo>
                  <a:lnTo>
                    <a:pt x="7768" y="12753"/>
                  </a:lnTo>
                  <a:lnTo>
                    <a:pt x="7610" y="12595"/>
                  </a:lnTo>
                  <a:lnTo>
                    <a:pt x="7505" y="12385"/>
                  </a:lnTo>
                  <a:lnTo>
                    <a:pt x="7453" y="12175"/>
                  </a:lnTo>
                  <a:lnTo>
                    <a:pt x="7400" y="11861"/>
                  </a:lnTo>
                  <a:lnTo>
                    <a:pt x="7348" y="11441"/>
                  </a:lnTo>
                  <a:lnTo>
                    <a:pt x="7348" y="10234"/>
                  </a:lnTo>
                  <a:lnTo>
                    <a:pt x="7348" y="4146"/>
                  </a:lnTo>
                  <a:lnTo>
                    <a:pt x="7295" y="3044"/>
                  </a:lnTo>
                  <a:lnTo>
                    <a:pt x="7295" y="2572"/>
                  </a:lnTo>
                  <a:lnTo>
                    <a:pt x="7243" y="2204"/>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999992" y="3879821"/>
              <a:ext cx="59207" cy="102642"/>
            </a:xfrm>
            <a:custGeom>
              <a:avLst/>
              <a:gdLst/>
              <a:ahLst/>
              <a:cxnLst/>
              <a:rect l="l" t="t" r="r" b="b"/>
              <a:pathLst>
                <a:path w="7296" h="12911" extrusionOk="0">
                  <a:moveTo>
                    <a:pt x="4619" y="0"/>
                  </a:moveTo>
                  <a:lnTo>
                    <a:pt x="4094" y="53"/>
                  </a:lnTo>
                  <a:lnTo>
                    <a:pt x="3622" y="158"/>
                  </a:lnTo>
                  <a:lnTo>
                    <a:pt x="3202" y="315"/>
                  </a:lnTo>
                  <a:lnTo>
                    <a:pt x="2834" y="525"/>
                  </a:lnTo>
                  <a:lnTo>
                    <a:pt x="2519" y="735"/>
                  </a:lnTo>
                  <a:lnTo>
                    <a:pt x="2257" y="997"/>
                  </a:lnTo>
                  <a:lnTo>
                    <a:pt x="1890" y="1417"/>
                  </a:lnTo>
                  <a:lnTo>
                    <a:pt x="1890"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099"/>
                  </a:lnTo>
                  <a:lnTo>
                    <a:pt x="5038" y="2414"/>
                  </a:lnTo>
                  <a:lnTo>
                    <a:pt x="5143" y="2887"/>
                  </a:lnTo>
                  <a:lnTo>
                    <a:pt x="5196" y="3411"/>
                  </a:lnTo>
                  <a:lnTo>
                    <a:pt x="5196" y="4618"/>
                  </a:lnTo>
                  <a:lnTo>
                    <a:pt x="5196" y="12910"/>
                  </a:lnTo>
                  <a:lnTo>
                    <a:pt x="7295" y="12910"/>
                  </a:lnTo>
                  <a:lnTo>
                    <a:pt x="7295" y="3989"/>
                  </a:lnTo>
                  <a:lnTo>
                    <a:pt x="7243" y="3306"/>
                  </a:lnTo>
                  <a:lnTo>
                    <a:pt x="7243" y="2624"/>
                  </a:lnTo>
                  <a:lnTo>
                    <a:pt x="7138" y="1942"/>
                  </a:lnTo>
                  <a:lnTo>
                    <a:pt x="7033" y="1627"/>
                  </a:lnTo>
                  <a:lnTo>
                    <a:pt x="6928" y="1312"/>
                  </a:lnTo>
                  <a:lnTo>
                    <a:pt x="6823" y="1050"/>
                  </a:lnTo>
                  <a:lnTo>
                    <a:pt x="6613" y="787"/>
                  </a:lnTo>
                  <a:lnTo>
                    <a:pt x="6403" y="578"/>
                  </a:lnTo>
                  <a:lnTo>
                    <a:pt x="6141"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1071964" y="3879821"/>
              <a:ext cx="64741" cy="104725"/>
            </a:xfrm>
            <a:custGeom>
              <a:avLst/>
              <a:gdLst/>
              <a:ahLst/>
              <a:cxnLst/>
              <a:rect l="l" t="t" r="r" b="b"/>
              <a:pathLst>
                <a:path w="7978" h="13173" extrusionOk="0">
                  <a:moveTo>
                    <a:pt x="5353" y="5668"/>
                  </a:moveTo>
                  <a:lnTo>
                    <a:pt x="5353" y="8817"/>
                  </a:lnTo>
                  <a:lnTo>
                    <a:pt x="5353" y="9551"/>
                  </a:lnTo>
                  <a:lnTo>
                    <a:pt x="5301" y="9919"/>
                  </a:lnTo>
                  <a:lnTo>
                    <a:pt x="5248" y="10234"/>
                  </a:lnTo>
                  <a:lnTo>
                    <a:pt x="5143" y="10549"/>
                  </a:lnTo>
                  <a:lnTo>
                    <a:pt x="4986" y="10811"/>
                  </a:lnTo>
                  <a:lnTo>
                    <a:pt x="4776" y="11073"/>
                  </a:lnTo>
                  <a:lnTo>
                    <a:pt x="4566" y="11283"/>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627" y="578"/>
                  </a:lnTo>
                  <a:lnTo>
                    <a:pt x="1365" y="787"/>
                  </a:lnTo>
                  <a:lnTo>
                    <a:pt x="1155" y="997"/>
                  </a:lnTo>
                  <a:lnTo>
                    <a:pt x="945" y="1260"/>
                  </a:lnTo>
                  <a:lnTo>
                    <a:pt x="788" y="1522"/>
                  </a:lnTo>
                  <a:lnTo>
                    <a:pt x="683" y="1837"/>
                  </a:lnTo>
                  <a:lnTo>
                    <a:pt x="525" y="2414"/>
                  </a:lnTo>
                  <a:lnTo>
                    <a:pt x="473" y="3149"/>
                  </a:lnTo>
                  <a:lnTo>
                    <a:pt x="473" y="4409"/>
                  </a:lnTo>
                  <a:lnTo>
                    <a:pt x="2362" y="4409"/>
                  </a:lnTo>
                  <a:lnTo>
                    <a:pt x="2310" y="3464"/>
                  </a:lnTo>
                  <a:lnTo>
                    <a:pt x="2310" y="2834"/>
                  </a:lnTo>
                  <a:lnTo>
                    <a:pt x="2362" y="2519"/>
                  </a:lnTo>
                  <a:lnTo>
                    <a:pt x="2467" y="2257"/>
                  </a:lnTo>
                  <a:lnTo>
                    <a:pt x="2677" y="1994"/>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5"/>
                  </a:lnTo>
                  <a:lnTo>
                    <a:pt x="945" y="12490"/>
                  </a:lnTo>
                  <a:lnTo>
                    <a:pt x="1365" y="12753"/>
                  </a:lnTo>
                  <a:lnTo>
                    <a:pt x="1680" y="12963"/>
                  </a:lnTo>
                  <a:lnTo>
                    <a:pt x="2047" y="13068"/>
                  </a:lnTo>
                  <a:lnTo>
                    <a:pt x="2467" y="13120"/>
                  </a:lnTo>
                  <a:lnTo>
                    <a:pt x="2887" y="13173"/>
                  </a:lnTo>
                  <a:lnTo>
                    <a:pt x="3464" y="13120"/>
                  </a:lnTo>
                  <a:lnTo>
                    <a:pt x="3989" y="12963"/>
                  </a:lnTo>
                  <a:lnTo>
                    <a:pt x="4409" y="12753"/>
                  </a:lnTo>
                  <a:lnTo>
                    <a:pt x="4724" y="12490"/>
                  </a:lnTo>
                  <a:lnTo>
                    <a:pt x="4986" y="12175"/>
                  </a:lnTo>
                  <a:lnTo>
                    <a:pt x="5196" y="11913"/>
                  </a:lnTo>
                  <a:lnTo>
                    <a:pt x="5511" y="11388"/>
                  </a:lnTo>
                  <a:lnTo>
                    <a:pt x="5511" y="12910"/>
                  </a:lnTo>
                  <a:lnTo>
                    <a:pt x="7977" y="12910"/>
                  </a:lnTo>
                  <a:lnTo>
                    <a:pt x="7820" y="12753"/>
                  </a:lnTo>
                  <a:lnTo>
                    <a:pt x="7662" y="12595"/>
                  </a:lnTo>
                  <a:lnTo>
                    <a:pt x="7557" y="12385"/>
                  </a:lnTo>
                  <a:lnTo>
                    <a:pt x="7453" y="12175"/>
                  </a:lnTo>
                  <a:lnTo>
                    <a:pt x="7400" y="11861"/>
                  </a:lnTo>
                  <a:lnTo>
                    <a:pt x="7400" y="11441"/>
                  </a:lnTo>
                  <a:lnTo>
                    <a:pt x="7348" y="10234"/>
                  </a:lnTo>
                  <a:lnTo>
                    <a:pt x="7348" y="4146"/>
                  </a:lnTo>
                  <a:lnTo>
                    <a:pt x="7348" y="3044"/>
                  </a:lnTo>
                  <a:lnTo>
                    <a:pt x="7348"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1148619" y="3840182"/>
              <a:ext cx="60481" cy="144364"/>
            </a:xfrm>
            <a:custGeom>
              <a:avLst/>
              <a:gdLst/>
              <a:ahLst/>
              <a:cxnLst/>
              <a:rect l="l" t="t" r="r" b="b"/>
              <a:pathLst>
                <a:path w="7453" h="18159" extrusionOk="0">
                  <a:moveTo>
                    <a:pt x="3674" y="6561"/>
                  </a:moveTo>
                  <a:lnTo>
                    <a:pt x="3989" y="6613"/>
                  </a:lnTo>
                  <a:lnTo>
                    <a:pt x="4304" y="6666"/>
                  </a:lnTo>
                  <a:lnTo>
                    <a:pt x="4514" y="6771"/>
                  </a:lnTo>
                  <a:lnTo>
                    <a:pt x="4724" y="6928"/>
                  </a:lnTo>
                  <a:lnTo>
                    <a:pt x="4934" y="7138"/>
                  </a:lnTo>
                  <a:lnTo>
                    <a:pt x="5091" y="7348"/>
                  </a:lnTo>
                  <a:lnTo>
                    <a:pt x="5196" y="7663"/>
                  </a:lnTo>
                  <a:lnTo>
                    <a:pt x="5301" y="7978"/>
                  </a:lnTo>
                  <a:lnTo>
                    <a:pt x="5406" y="8660"/>
                  </a:lnTo>
                  <a:lnTo>
                    <a:pt x="5459" y="9552"/>
                  </a:lnTo>
                  <a:lnTo>
                    <a:pt x="5459" y="10497"/>
                  </a:lnTo>
                  <a:lnTo>
                    <a:pt x="5459" y="11599"/>
                  </a:lnTo>
                  <a:lnTo>
                    <a:pt x="5406" y="13750"/>
                  </a:lnTo>
                  <a:lnTo>
                    <a:pt x="5354" y="14590"/>
                  </a:lnTo>
                  <a:lnTo>
                    <a:pt x="5196" y="15272"/>
                  </a:lnTo>
                  <a:lnTo>
                    <a:pt x="5091" y="15587"/>
                  </a:lnTo>
                  <a:lnTo>
                    <a:pt x="4986" y="15849"/>
                  </a:lnTo>
                  <a:lnTo>
                    <a:pt x="4829" y="16059"/>
                  </a:lnTo>
                  <a:lnTo>
                    <a:pt x="4671" y="16217"/>
                  </a:lnTo>
                  <a:lnTo>
                    <a:pt x="4461" y="16374"/>
                  </a:lnTo>
                  <a:lnTo>
                    <a:pt x="4252" y="16479"/>
                  </a:lnTo>
                  <a:lnTo>
                    <a:pt x="3989" y="16532"/>
                  </a:lnTo>
                  <a:lnTo>
                    <a:pt x="3412" y="16532"/>
                  </a:lnTo>
                  <a:lnTo>
                    <a:pt x="3202" y="16479"/>
                  </a:lnTo>
                  <a:lnTo>
                    <a:pt x="2992" y="16427"/>
                  </a:lnTo>
                  <a:lnTo>
                    <a:pt x="2782" y="16322"/>
                  </a:lnTo>
                  <a:lnTo>
                    <a:pt x="2520" y="16059"/>
                  </a:lnTo>
                  <a:lnTo>
                    <a:pt x="2310" y="15745"/>
                  </a:lnTo>
                  <a:lnTo>
                    <a:pt x="2205" y="15430"/>
                  </a:lnTo>
                  <a:lnTo>
                    <a:pt x="2100" y="15115"/>
                  </a:lnTo>
                  <a:lnTo>
                    <a:pt x="2047" y="14590"/>
                  </a:lnTo>
                  <a:lnTo>
                    <a:pt x="1995" y="13488"/>
                  </a:lnTo>
                  <a:lnTo>
                    <a:pt x="1995" y="12596"/>
                  </a:lnTo>
                  <a:lnTo>
                    <a:pt x="1995" y="10602"/>
                  </a:lnTo>
                  <a:lnTo>
                    <a:pt x="2047" y="9132"/>
                  </a:lnTo>
                  <a:lnTo>
                    <a:pt x="2100" y="8292"/>
                  </a:lnTo>
                  <a:lnTo>
                    <a:pt x="2205" y="7873"/>
                  </a:lnTo>
                  <a:lnTo>
                    <a:pt x="2310" y="7505"/>
                  </a:lnTo>
                  <a:lnTo>
                    <a:pt x="2520" y="7138"/>
                  </a:lnTo>
                  <a:lnTo>
                    <a:pt x="2625" y="6980"/>
                  </a:lnTo>
                  <a:lnTo>
                    <a:pt x="2782" y="6823"/>
                  </a:lnTo>
                  <a:lnTo>
                    <a:pt x="2992" y="6718"/>
                  </a:lnTo>
                  <a:lnTo>
                    <a:pt x="3202" y="6666"/>
                  </a:lnTo>
                  <a:lnTo>
                    <a:pt x="3412" y="6613"/>
                  </a:lnTo>
                  <a:lnTo>
                    <a:pt x="3674" y="6561"/>
                  </a:lnTo>
                  <a:close/>
                  <a:moveTo>
                    <a:pt x="5406" y="1"/>
                  </a:moveTo>
                  <a:lnTo>
                    <a:pt x="5406" y="6246"/>
                  </a:lnTo>
                  <a:lnTo>
                    <a:pt x="5091" y="5826"/>
                  </a:lnTo>
                  <a:lnTo>
                    <a:pt x="4881" y="5616"/>
                  </a:lnTo>
                  <a:lnTo>
                    <a:pt x="4619" y="5406"/>
                  </a:lnTo>
                  <a:lnTo>
                    <a:pt x="4304" y="5249"/>
                  </a:lnTo>
                  <a:lnTo>
                    <a:pt x="3937" y="5091"/>
                  </a:lnTo>
                  <a:lnTo>
                    <a:pt x="3517" y="5039"/>
                  </a:lnTo>
                  <a:lnTo>
                    <a:pt x="2992" y="4986"/>
                  </a:lnTo>
                  <a:lnTo>
                    <a:pt x="2520" y="5039"/>
                  </a:lnTo>
                  <a:lnTo>
                    <a:pt x="2047" y="5144"/>
                  </a:lnTo>
                  <a:lnTo>
                    <a:pt x="1628" y="5354"/>
                  </a:lnTo>
                  <a:lnTo>
                    <a:pt x="1260" y="5564"/>
                  </a:lnTo>
                  <a:lnTo>
                    <a:pt x="945" y="5878"/>
                  </a:lnTo>
                  <a:lnTo>
                    <a:pt x="683" y="6246"/>
                  </a:lnTo>
                  <a:lnTo>
                    <a:pt x="421" y="6666"/>
                  </a:lnTo>
                  <a:lnTo>
                    <a:pt x="263" y="7085"/>
                  </a:lnTo>
                  <a:lnTo>
                    <a:pt x="158" y="7505"/>
                  </a:lnTo>
                  <a:lnTo>
                    <a:pt x="106" y="8030"/>
                  </a:lnTo>
                  <a:lnTo>
                    <a:pt x="1" y="9290"/>
                  </a:lnTo>
                  <a:lnTo>
                    <a:pt x="1" y="10549"/>
                  </a:lnTo>
                  <a:lnTo>
                    <a:pt x="1" y="11651"/>
                  </a:lnTo>
                  <a:lnTo>
                    <a:pt x="1" y="12963"/>
                  </a:lnTo>
                  <a:lnTo>
                    <a:pt x="1" y="14118"/>
                  </a:lnTo>
                  <a:lnTo>
                    <a:pt x="106" y="15167"/>
                  </a:lnTo>
                  <a:lnTo>
                    <a:pt x="263" y="16007"/>
                  </a:lnTo>
                  <a:lnTo>
                    <a:pt x="368" y="16427"/>
                  </a:lnTo>
                  <a:lnTo>
                    <a:pt x="526" y="16742"/>
                  </a:lnTo>
                  <a:lnTo>
                    <a:pt x="683" y="17056"/>
                  </a:lnTo>
                  <a:lnTo>
                    <a:pt x="893" y="17319"/>
                  </a:lnTo>
                  <a:lnTo>
                    <a:pt x="1155" y="17581"/>
                  </a:lnTo>
                  <a:lnTo>
                    <a:pt x="1418" y="17739"/>
                  </a:lnTo>
                  <a:lnTo>
                    <a:pt x="1733" y="17896"/>
                  </a:lnTo>
                  <a:lnTo>
                    <a:pt x="2100" y="18054"/>
                  </a:lnTo>
                  <a:lnTo>
                    <a:pt x="2520" y="18106"/>
                  </a:lnTo>
                  <a:lnTo>
                    <a:pt x="2887" y="18159"/>
                  </a:lnTo>
                  <a:lnTo>
                    <a:pt x="3517" y="18106"/>
                  </a:lnTo>
                  <a:lnTo>
                    <a:pt x="3989" y="17949"/>
                  </a:lnTo>
                  <a:lnTo>
                    <a:pt x="4409" y="17791"/>
                  </a:lnTo>
                  <a:lnTo>
                    <a:pt x="4776" y="17529"/>
                  </a:lnTo>
                  <a:lnTo>
                    <a:pt x="5039" y="17266"/>
                  </a:lnTo>
                  <a:lnTo>
                    <a:pt x="5249" y="17004"/>
                  </a:lnTo>
                  <a:lnTo>
                    <a:pt x="5564" y="16584"/>
                  </a:lnTo>
                  <a:lnTo>
                    <a:pt x="5564" y="17896"/>
                  </a:lnTo>
                  <a:lnTo>
                    <a:pt x="7453" y="17896"/>
                  </a:lnTo>
                  <a:lnTo>
                    <a:pt x="7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1227407"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1256792" y="3879821"/>
              <a:ext cx="64741" cy="104725"/>
            </a:xfrm>
            <a:custGeom>
              <a:avLst/>
              <a:gdLst/>
              <a:ahLst/>
              <a:cxnLst/>
              <a:rect l="l" t="t" r="r" b="b"/>
              <a:pathLst>
                <a:path w="7978" h="13173" extrusionOk="0">
                  <a:moveTo>
                    <a:pt x="5353" y="5668"/>
                  </a:moveTo>
                  <a:lnTo>
                    <a:pt x="5353"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1"/>
                  </a:lnTo>
                  <a:lnTo>
                    <a:pt x="2100" y="9289"/>
                  </a:lnTo>
                  <a:lnTo>
                    <a:pt x="2205" y="8817"/>
                  </a:lnTo>
                  <a:lnTo>
                    <a:pt x="2310" y="8449"/>
                  </a:lnTo>
                  <a:lnTo>
                    <a:pt x="2519" y="8135"/>
                  </a:lnTo>
                  <a:lnTo>
                    <a:pt x="2782" y="7820"/>
                  </a:lnTo>
                  <a:lnTo>
                    <a:pt x="3044" y="7557"/>
                  </a:lnTo>
                  <a:lnTo>
                    <a:pt x="3674" y="7032"/>
                  </a:lnTo>
                  <a:lnTo>
                    <a:pt x="4671" y="6298"/>
                  </a:lnTo>
                  <a:lnTo>
                    <a:pt x="5353" y="5668"/>
                  </a:lnTo>
                  <a:close/>
                  <a:moveTo>
                    <a:pt x="3307" y="0"/>
                  </a:moveTo>
                  <a:lnTo>
                    <a:pt x="2834"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41" y="4933"/>
                  </a:lnTo>
                  <a:lnTo>
                    <a:pt x="2152" y="6245"/>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5" y="13120"/>
                  </a:lnTo>
                  <a:lnTo>
                    <a:pt x="2834"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1334728" y="3879821"/>
              <a:ext cx="59199" cy="102642"/>
            </a:xfrm>
            <a:custGeom>
              <a:avLst/>
              <a:gdLst/>
              <a:ahLst/>
              <a:cxnLst/>
              <a:rect l="l" t="t" r="r" b="b"/>
              <a:pathLst>
                <a:path w="7295" h="12911" extrusionOk="0">
                  <a:moveTo>
                    <a:pt x="4671" y="0"/>
                  </a:moveTo>
                  <a:lnTo>
                    <a:pt x="4094" y="53"/>
                  </a:lnTo>
                  <a:lnTo>
                    <a:pt x="3621" y="158"/>
                  </a:lnTo>
                  <a:lnTo>
                    <a:pt x="3201" y="315"/>
                  </a:lnTo>
                  <a:lnTo>
                    <a:pt x="2834"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3" y="1050"/>
                  </a:lnTo>
                  <a:lnTo>
                    <a:pt x="6665" y="787"/>
                  </a:lnTo>
                  <a:lnTo>
                    <a:pt x="6455" y="578"/>
                  </a:lnTo>
                  <a:lnTo>
                    <a:pt x="6193" y="368"/>
                  </a:lnTo>
                  <a:lnTo>
                    <a:pt x="5878" y="210"/>
                  </a:lnTo>
                  <a:lnTo>
                    <a:pt x="5511"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1460356" y="3840182"/>
              <a:ext cx="70706" cy="142281"/>
            </a:xfrm>
            <a:custGeom>
              <a:avLst/>
              <a:gdLst/>
              <a:ahLst/>
              <a:cxnLst/>
              <a:rect l="l" t="t" r="r" b="b"/>
              <a:pathLst>
                <a:path w="8713" h="17897" extrusionOk="0">
                  <a:moveTo>
                    <a:pt x="3727" y="2047"/>
                  </a:moveTo>
                  <a:lnTo>
                    <a:pt x="4619" y="2100"/>
                  </a:lnTo>
                  <a:lnTo>
                    <a:pt x="4986" y="2152"/>
                  </a:lnTo>
                  <a:lnTo>
                    <a:pt x="5249" y="2205"/>
                  </a:lnTo>
                  <a:lnTo>
                    <a:pt x="5458" y="2310"/>
                  </a:lnTo>
                  <a:lnTo>
                    <a:pt x="5668" y="2415"/>
                  </a:lnTo>
                  <a:lnTo>
                    <a:pt x="5931" y="2625"/>
                  </a:lnTo>
                  <a:lnTo>
                    <a:pt x="6141" y="2940"/>
                  </a:lnTo>
                  <a:lnTo>
                    <a:pt x="6298" y="3254"/>
                  </a:lnTo>
                  <a:lnTo>
                    <a:pt x="6403" y="3622"/>
                  </a:lnTo>
                  <a:lnTo>
                    <a:pt x="6456" y="4094"/>
                  </a:lnTo>
                  <a:lnTo>
                    <a:pt x="6508" y="4619"/>
                  </a:lnTo>
                  <a:lnTo>
                    <a:pt x="6508" y="5878"/>
                  </a:lnTo>
                  <a:lnTo>
                    <a:pt x="6561" y="9919"/>
                  </a:lnTo>
                  <a:lnTo>
                    <a:pt x="6508" y="12071"/>
                  </a:lnTo>
                  <a:lnTo>
                    <a:pt x="6456" y="13330"/>
                  </a:lnTo>
                  <a:lnTo>
                    <a:pt x="6403" y="14223"/>
                  </a:lnTo>
                  <a:lnTo>
                    <a:pt x="6246" y="14747"/>
                  </a:lnTo>
                  <a:lnTo>
                    <a:pt x="6088" y="15167"/>
                  </a:lnTo>
                  <a:lnTo>
                    <a:pt x="5826" y="15430"/>
                  </a:lnTo>
                  <a:lnTo>
                    <a:pt x="5511" y="15640"/>
                  </a:lnTo>
                  <a:lnTo>
                    <a:pt x="5091" y="15797"/>
                  </a:lnTo>
                  <a:lnTo>
                    <a:pt x="4671" y="15902"/>
                  </a:lnTo>
                  <a:lnTo>
                    <a:pt x="4199" y="15902"/>
                  </a:lnTo>
                  <a:lnTo>
                    <a:pt x="3727" y="15954"/>
                  </a:lnTo>
                  <a:lnTo>
                    <a:pt x="2257" y="15954"/>
                  </a:lnTo>
                  <a:lnTo>
                    <a:pt x="2257" y="2047"/>
                  </a:lnTo>
                  <a:close/>
                  <a:moveTo>
                    <a:pt x="1" y="1"/>
                  </a:moveTo>
                  <a:lnTo>
                    <a:pt x="1" y="17896"/>
                  </a:lnTo>
                  <a:lnTo>
                    <a:pt x="4724" y="17896"/>
                  </a:lnTo>
                  <a:lnTo>
                    <a:pt x="5406" y="17844"/>
                  </a:lnTo>
                  <a:lnTo>
                    <a:pt x="5983" y="17686"/>
                  </a:lnTo>
                  <a:lnTo>
                    <a:pt x="6561" y="17529"/>
                  </a:lnTo>
                  <a:lnTo>
                    <a:pt x="7085" y="17214"/>
                  </a:lnTo>
                  <a:lnTo>
                    <a:pt x="7348" y="17056"/>
                  </a:lnTo>
                  <a:lnTo>
                    <a:pt x="7558" y="16847"/>
                  </a:lnTo>
                  <a:lnTo>
                    <a:pt x="7768" y="16584"/>
                  </a:lnTo>
                  <a:lnTo>
                    <a:pt x="7977" y="16269"/>
                  </a:lnTo>
                  <a:lnTo>
                    <a:pt x="8187" y="15849"/>
                  </a:lnTo>
                  <a:lnTo>
                    <a:pt x="8345" y="15430"/>
                  </a:lnTo>
                  <a:lnTo>
                    <a:pt x="8450" y="15010"/>
                  </a:lnTo>
                  <a:lnTo>
                    <a:pt x="8555" y="14485"/>
                  </a:lnTo>
                  <a:lnTo>
                    <a:pt x="8660" y="13435"/>
                  </a:lnTo>
                  <a:lnTo>
                    <a:pt x="8660" y="12176"/>
                  </a:lnTo>
                  <a:lnTo>
                    <a:pt x="8712" y="9395"/>
                  </a:lnTo>
                  <a:lnTo>
                    <a:pt x="8712" y="7663"/>
                  </a:lnTo>
                  <a:lnTo>
                    <a:pt x="8712" y="4986"/>
                  </a:lnTo>
                  <a:lnTo>
                    <a:pt x="8660" y="3989"/>
                  </a:lnTo>
                  <a:lnTo>
                    <a:pt x="8607" y="3254"/>
                  </a:lnTo>
                  <a:lnTo>
                    <a:pt x="8450" y="2625"/>
                  </a:lnTo>
                  <a:lnTo>
                    <a:pt x="8292" y="2152"/>
                  </a:lnTo>
                  <a:lnTo>
                    <a:pt x="8082" y="1733"/>
                  </a:lnTo>
                  <a:lnTo>
                    <a:pt x="7820" y="1313"/>
                  </a:lnTo>
                  <a:lnTo>
                    <a:pt x="7400" y="893"/>
                  </a:lnTo>
                  <a:lnTo>
                    <a:pt x="6928" y="526"/>
                  </a:lnTo>
                  <a:lnTo>
                    <a:pt x="6403" y="316"/>
                  </a:lnTo>
                  <a:lnTo>
                    <a:pt x="5878" y="158"/>
                  </a:lnTo>
                  <a:lnTo>
                    <a:pt x="5301" y="53"/>
                  </a:lnTo>
                  <a:lnTo>
                    <a:pt x="4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154936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1581732" y="3879821"/>
              <a:ext cx="61333" cy="136851"/>
            </a:xfrm>
            <a:custGeom>
              <a:avLst/>
              <a:gdLst/>
              <a:ahLst/>
              <a:cxnLst/>
              <a:rect l="l" t="t" r="r" b="b"/>
              <a:pathLst>
                <a:path w="7558" h="17214" extrusionOk="0">
                  <a:moveTo>
                    <a:pt x="3779" y="1417"/>
                  </a:moveTo>
                  <a:lnTo>
                    <a:pt x="4146" y="1470"/>
                  </a:lnTo>
                  <a:lnTo>
                    <a:pt x="4513" y="1575"/>
                  </a:lnTo>
                  <a:lnTo>
                    <a:pt x="4776" y="1785"/>
                  </a:lnTo>
                  <a:lnTo>
                    <a:pt x="5038" y="2047"/>
                  </a:lnTo>
                  <a:lnTo>
                    <a:pt x="5196" y="2309"/>
                  </a:lnTo>
                  <a:lnTo>
                    <a:pt x="5353" y="2677"/>
                  </a:lnTo>
                  <a:lnTo>
                    <a:pt x="5458" y="3097"/>
                  </a:lnTo>
                  <a:lnTo>
                    <a:pt x="5458" y="3516"/>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8"/>
                  </a:lnTo>
                  <a:lnTo>
                    <a:pt x="2519" y="10968"/>
                  </a:lnTo>
                  <a:lnTo>
                    <a:pt x="2362" y="10706"/>
                  </a:lnTo>
                  <a:lnTo>
                    <a:pt x="2257" y="10391"/>
                  </a:lnTo>
                  <a:lnTo>
                    <a:pt x="2204" y="10076"/>
                  </a:lnTo>
                  <a:lnTo>
                    <a:pt x="2152" y="9709"/>
                  </a:lnTo>
                  <a:lnTo>
                    <a:pt x="2099" y="8817"/>
                  </a:lnTo>
                  <a:lnTo>
                    <a:pt x="2099" y="7610"/>
                  </a:lnTo>
                  <a:lnTo>
                    <a:pt x="2099" y="5301"/>
                  </a:lnTo>
                  <a:lnTo>
                    <a:pt x="2099" y="3831"/>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0"/>
                  </a:moveTo>
                  <a:lnTo>
                    <a:pt x="2362" y="53"/>
                  </a:lnTo>
                  <a:lnTo>
                    <a:pt x="2047" y="158"/>
                  </a:lnTo>
                  <a:lnTo>
                    <a:pt x="1732" y="315"/>
                  </a:lnTo>
                  <a:lnTo>
                    <a:pt x="1470" y="420"/>
                  </a:lnTo>
                  <a:lnTo>
                    <a:pt x="1260" y="630"/>
                  </a:lnTo>
                  <a:lnTo>
                    <a:pt x="840" y="997"/>
                  </a:lnTo>
                  <a:lnTo>
                    <a:pt x="577" y="1417"/>
                  </a:lnTo>
                  <a:lnTo>
                    <a:pt x="420" y="1785"/>
                  </a:lnTo>
                  <a:lnTo>
                    <a:pt x="315" y="2099"/>
                  </a:lnTo>
                  <a:lnTo>
                    <a:pt x="263" y="2362"/>
                  </a:lnTo>
                  <a:lnTo>
                    <a:pt x="105" y="2992"/>
                  </a:lnTo>
                  <a:lnTo>
                    <a:pt x="53" y="3831"/>
                  </a:lnTo>
                  <a:lnTo>
                    <a:pt x="53" y="4881"/>
                  </a:lnTo>
                  <a:lnTo>
                    <a:pt x="0" y="6298"/>
                  </a:lnTo>
                  <a:lnTo>
                    <a:pt x="0" y="8292"/>
                  </a:lnTo>
                  <a:lnTo>
                    <a:pt x="53" y="9656"/>
                  </a:lnTo>
                  <a:lnTo>
                    <a:pt x="158" y="10601"/>
                  </a:lnTo>
                  <a:lnTo>
                    <a:pt x="263" y="10968"/>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0"/>
                  </a:lnTo>
                  <a:lnTo>
                    <a:pt x="4933" y="12228"/>
                  </a:lnTo>
                  <a:lnTo>
                    <a:pt x="5248" y="11966"/>
                  </a:lnTo>
                  <a:lnTo>
                    <a:pt x="5511" y="11598"/>
                  </a:lnTo>
                  <a:lnTo>
                    <a:pt x="5511" y="13068"/>
                  </a:lnTo>
                  <a:lnTo>
                    <a:pt x="5458" y="13960"/>
                  </a:lnTo>
                  <a:lnTo>
                    <a:pt x="5406" y="14380"/>
                  </a:lnTo>
                  <a:lnTo>
                    <a:pt x="5301" y="14747"/>
                  </a:lnTo>
                  <a:lnTo>
                    <a:pt x="5091" y="15114"/>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4"/>
                  </a:lnTo>
                  <a:lnTo>
                    <a:pt x="2047" y="14432"/>
                  </a:lnTo>
                  <a:lnTo>
                    <a:pt x="1994" y="13960"/>
                  </a:lnTo>
                  <a:lnTo>
                    <a:pt x="158" y="13960"/>
                  </a:lnTo>
                  <a:lnTo>
                    <a:pt x="158" y="14380"/>
                  </a:lnTo>
                  <a:lnTo>
                    <a:pt x="210" y="14799"/>
                  </a:lnTo>
                  <a:lnTo>
                    <a:pt x="315" y="15219"/>
                  </a:lnTo>
                  <a:lnTo>
                    <a:pt x="473" y="15534"/>
                  </a:lnTo>
                  <a:lnTo>
                    <a:pt x="630" y="15849"/>
                  </a:lnTo>
                  <a:lnTo>
                    <a:pt x="840" y="16111"/>
                  </a:lnTo>
                  <a:lnTo>
                    <a:pt x="1050" y="16321"/>
                  </a:lnTo>
                  <a:lnTo>
                    <a:pt x="1312" y="16531"/>
                  </a:lnTo>
                  <a:lnTo>
                    <a:pt x="1575" y="16689"/>
                  </a:lnTo>
                  <a:lnTo>
                    <a:pt x="1837" y="16846"/>
                  </a:lnTo>
                  <a:lnTo>
                    <a:pt x="2414" y="17056"/>
                  </a:lnTo>
                  <a:lnTo>
                    <a:pt x="3044" y="17161"/>
                  </a:lnTo>
                  <a:lnTo>
                    <a:pt x="3621" y="17213"/>
                  </a:lnTo>
                  <a:lnTo>
                    <a:pt x="4041" y="17161"/>
                  </a:lnTo>
                  <a:lnTo>
                    <a:pt x="4566" y="17108"/>
                  </a:lnTo>
                  <a:lnTo>
                    <a:pt x="5091" y="17004"/>
                  </a:lnTo>
                  <a:lnTo>
                    <a:pt x="5668" y="16846"/>
                  </a:lnTo>
                  <a:lnTo>
                    <a:pt x="6193" y="16584"/>
                  </a:lnTo>
                  <a:lnTo>
                    <a:pt x="6455" y="16374"/>
                  </a:lnTo>
                  <a:lnTo>
                    <a:pt x="6665" y="16216"/>
                  </a:lnTo>
                  <a:lnTo>
                    <a:pt x="6875" y="15954"/>
                  </a:lnTo>
                  <a:lnTo>
                    <a:pt x="7032" y="15692"/>
                  </a:lnTo>
                  <a:lnTo>
                    <a:pt x="7190" y="15429"/>
                  </a:lnTo>
                  <a:lnTo>
                    <a:pt x="7347" y="15114"/>
                  </a:lnTo>
                  <a:lnTo>
                    <a:pt x="7452" y="14589"/>
                  </a:lnTo>
                  <a:lnTo>
                    <a:pt x="7557" y="14012"/>
                  </a:lnTo>
                  <a:lnTo>
                    <a:pt x="7557" y="13278"/>
                  </a:lnTo>
                  <a:lnTo>
                    <a:pt x="7557" y="12280"/>
                  </a:lnTo>
                  <a:lnTo>
                    <a:pt x="7557" y="210"/>
                  </a:lnTo>
                  <a:lnTo>
                    <a:pt x="5668" y="210"/>
                  </a:lnTo>
                  <a:lnTo>
                    <a:pt x="5668" y="1365"/>
                  </a:lnTo>
                  <a:lnTo>
                    <a:pt x="5406" y="945"/>
                  </a:lnTo>
                  <a:lnTo>
                    <a:pt x="5196" y="735"/>
                  </a:lnTo>
                  <a:lnTo>
                    <a:pt x="4933" y="525"/>
                  </a:lnTo>
                  <a:lnTo>
                    <a:pt x="4618" y="315"/>
                  </a:lnTo>
                  <a:lnTo>
                    <a:pt x="4199" y="158"/>
                  </a:lnTo>
                  <a:lnTo>
                    <a:pt x="3726" y="53"/>
                  </a:ln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1660943"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1687771" y="3854373"/>
              <a:ext cx="44300" cy="130173"/>
            </a:xfrm>
            <a:custGeom>
              <a:avLst/>
              <a:gdLst/>
              <a:ahLst/>
              <a:cxnLst/>
              <a:rect l="l" t="t" r="r" b="b"/>
              <a:pathLst>
                <a:path w="5459" h="16374" extrusionOk="0">
                  <a:moveTo>
                    <a:pt x="1575" y="0"/>
                  </a:moveTo>
                  <a:lnTo>
                    <a:pt x="1575" y="3411"/>
                  </a:lnTo>
                  <a:lnTo>
                    <a:pt x="1" y="3411"/>
                  </a:lnTo>
                  <a:lnTo>
                    <a:pt x="1" y="4933"/>
                  </a:lnTo>
                  <a:lnTo>
                    <a:pt x="1522" y="4933"/>
                  </a:lnTo>
                  <a:lnTo>
                    <a:pt x="1522" y="11965"/>
                  </a:lnTo>
                  <a:lnTo>
                    <a:pt x="1522" y="13382"/>
                  </a:lnTo>
                  <a:lnTo>
                    <a:pt x="1522" y="14222"/>
                  </a:lnTo>
                  <a:lnTo>
                    <a:pt x="1627" y="14747"/>
                  </a:lnTo>
                  <a:lnTo>
                    <a:pt x="1785" y="15167"/>
                  </a:lnTo>
                  <a:lnTo>
                    <a:pt x="1890" y="15376"/>
                  </a:lnTo>
                  <a:lnTo>
                    <a:pt x="2047" y="15586"/>
                  </a:lnTo>
                  <a:lnTo>
                    <a:pt x="2205" y="15796"/>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89"/>
                  </a:lnTo>
                  <a:lnTo>
                    <a:pt x="4094" y="14537"/>
                  </a:lnTo>
                  <a:lnTo>
                    <a:pt x="3884" y="14327"/>
                  </a:lnTo>
                  <a:lnTo>
                    <a:pt x="3779" y="14169"/>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1739731" y="3879821"/>
              <a:ext cx="64733" cy="104725"/>
            </a:xfrm>
            <a:custGeom>
              <a:avLst/>
              <a:gdLst/>
              <a:ahLst/>
              <a:cxnLst/>
              <a:rect l="l" t="t" r="r" b="b"/>
              <a:pathLst>
                <a:path w="7977" h="13173" extrusionOk="0">
                  <a:moveTo>
                    <a:pt x="5353" y="5668"/>
                  </a:moveTo>
                  <a:lnTo>
                    <a:pt x="5353" y="8817"/>
                  </a:lnTo>
                  <a:lnTo>
                    <a:pt x="5300" y="9551"/>
                  </a:lnTo>
                  <a:lnTo>
                    <a:pt x="5248" y="9919"/>
                  </a:lnTo>
                  <a:lnTo>
                    <a:pt x="5196" y="10234"/>
                  </a:lnTo>
                  <a:lnTo>
                    <a:pt x="5091" y="10549"/>
                  </a:lnTo>
                  <a:lnTo>
                    <a:pt x="4986" y="10811"/>
                  </a:lnTo>
                  <a:lnTo>
                    <a:pt x="4776" y="11073"/>
                  </a:lnTo>
                  <a:lnTo>
                    <a:pt x="4513" y="11283"/>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1"/>
                  </a:lnTo>
                  <a:lnTo>
                    <a:pt x="2099" y="9289"/>
                  </a:lnTo>
                  <a:lnTo>
                    <a:pt x="2204" y="8817"/>
                  </a:lnTo>
                  <a:lnTo>
                    <a:pt x="2309" y="8449"/>
                  </a:lnTo>
                  <a:lnTo>
                    <a:pt x="2519" y="8135"/>
                  </a:lnTo>
                  <a:lnTo>
                    <a:pt x="2729" y="7820"/>
                  </a:lnTo>
                  <a:lnTo>
                    <a:pt x="3044" y="7557"/>
                  </a:lnTo>
                  <a:lnTo>
                    <a:pt x="3674" y="7032"/>
                  </a:lnTo>
                  <a:lnTo>
                    <a:pt x="4671" y="6298"/>
                  </a:lnTo>
                  <a:lnTo>
                    <a:pt x="5353" y="5668"/>
                  </a:lnTo>
                  <a:close/>
                  <a:moveTo>
                    <a:pt x="3306" y="0"/>
                  </a:moveTo>
                  <a:lnTo>
                    <a:pt x="2834" y="105"/>
                  </a:lnTo>
                  <a:lnTo>
                    <a:pt x="2362" y="210"/>
                  </a:lnTo>
                  <a:lnTo>
                    <a:pt x="1837" y="473"/>
                  </a:lnTo>
                  <a:lnTo>
                    <a:pt x="1574" y="578"/>
                  </a:lnTo>
                  <a:lnTo>
                    <a:pt x="1365" y="787"/>
                  </a:lnTo>
                  <a:lnTo>
                    <a:pt x="1155" y="997"/>
                  </a:lnTo>
                  <a:lnTo>
                    <a:pt x="945" y="1260"/>
                  </a:lnTo>
                  <a:lnTo>
                    <a:pt x="787" y="1522"/>
                  </a:lnTo>
                  <a:lnTo>
                    <a:pt x="630" y="1837"/>
                  </a:lnTo>
                  <a:lnTo>
                    <a:pt x="525" y="2414"/>
                  </a:lnTo>
                  <a:lnTo>
                    <a:pt x="472" y="3149"/>
                  </a:lnTo>
                  <a:lnTo>
                    <a:pt x="472" y="4409"/>
                  </a:lnTo>
                  <a:lnTo>
                    <a:pt x="2309" y="4409"/>
                  </a:lnTo>
                  <a:lnTo>
                    <a:pt x="2257" y="3464"/>
                  </a:lnTo>
                  <a:lnTo>
                    <a:pt x="2309" y="2834"/>
                  </a:lnTo>
                  <a:lnTo>
                    <a:pt x="2362" y="2519"/>
                  </a:lnTo>
                  <a:lnTo>
                    <a:pt x="2467" y="2257"/>
                  </a:lnTo>
                  <a:lnTo>
                    <a:pt x="2624" y="1994"/>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1"/>
                  </a:lnTo>
                  <a:lnTo>
                    <a:pt x="4671" y="4461"/>
                  </a:lnTo>
                  <a:lnTo>
                    <a:pt x="4041" y="4933"/>
                  </a:lnTo>
                  <a:lnTo>
                    <a:pt x="2152" y="6245"/>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5"/>
                  </a:lnTo>
                  <a:lnTo>
                    <a:pt x="945" y="12490"/>
                  </a:lnTo>
                  <a:lnTo>
                    <a:pt x="1312" y="12753"/>
                  </a:lnTo>
                  <a:lnTo>
                    <a:pt x="1679" y="12963"/>
                  </a:lnTo>
                  <a:lnTo>
                    <a:pt x="2047" y="13068"/>
                  </a:lnTo>
                  <a:lnTo>
                    <a:pt x="2414" y="13120"/>
                  </a:lnTo>
                  <a:lnTo>
                    <a:pt x="2834" y="13173"/>
                  </a:lnTo>
                  <a:lnTo>
                    <a:pt x="3464" y="13120"/>
                  </a:lnTo>
                  <a:lnTo>
                    <a:pt x="3936" y="12963"/>
                  </a:lnTo>
                  <a:lnTo>
                    <a:pt x="4356" y="12753"/>
                  </a:lnTo>
                  <a:lnTo>
                    <a:pt x="4671" y="12490"/>
                  </a:lnTo>
                  <a:lnTo>
                    <a:pt x="4986" y="12175"/>
                  </a:lnTo>
                  <a:lnTo>
                    <a:pt x="5196" y="11913"/>
                  </a:lnTo>
                  <a:lnTo>
                    <a:pt x="5458" y="11388"/>
                  </a:lnTo>
                  <a:lnTo>
                    <a:pt x="5458" y="12910"/>
                  </a:lnTo>
                  <a:lnTo>
                    <a:pt x="7977" y="12910"/>
                  </a:lnTo>
                  <a:lnTo>
                    <a:pt x="7767" y="12753"/>
                  </a:lnTo>
                  <a:lnTo>
                    <a:pt x="7610" y="12595"/>
                  </a:lnTo>
                  <a:lnTo>
                    <a:pt x="7505" y="12385"/>
                  </a:lnTo>
                  <a:lnTo>
                    <a:pt x="7452" y="12175"/>
                  </a:lnTo>
                  <a:lnTo>
                    <a:pt x="7400" y="11861"/>
                  </a:lnTo>
                  <a:lnTo>
                    <a:pt x="7347" y="11441"/>
                  </a:lnTo>
                  <a:lnTo>
                    <a:pt x="7347" y="10234"/>
                  </a:lnTo>
                  <a:lnTo>
                    <a:pt x="7347" y="4146"/>
                  </a:lnTo>
                  <a:lnTo>
                    <a:pt x="7347" y="3044"/>
                  </a:lnTo>
                  <a:lnTo>
                    <a:pt x="7295" y="2572"/>
                  </a:lnTo>
                  <a:lnTo>
                    <a:pt x="7242" y="2204"/>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1817238" y="3840182"/>
              <a:ext cx="17042" cy="142281"/>
            </a:xfrm>
            <a:custGeom>
              <a:avLst/>
              <a:gdLst/>
              <a:ahLst/>
              <a:cxnLst/>
              <a:rect l="l" t="t" r="r" b="b"/>
              <a:pathLst>
                <a:path w="2100" h="17897" extrusionOk="0">
                  <a:moveTo>
                    <a:pt x="0" y="1"/>
                  </a:moveTo>
                  <a:lnTo>
                    <a:pt x="0" y="17896"/>
                  </a:lnTo>
                  <a:lnTo>
                    <a:pt x="2099" y="17896"/>
                  </a:lnTo>
                  <a:lnTo>
                    <a:pt x="2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1895596" y="3837678"/>
              <a:ext cx="71128" cy="146868"/>
            </a:xfrm>
            <a:custGeom>
              <a:avLst/>
              <a:gdLst/>
              <a:ahLst/>
              <a:cxnLst/>
              <a:rect l="l" t="t" r="r" b="b"/>
              <a:pathLst>
                <a:path w="8765" h="18474" extrusionOk="0">
                  <a:moveTo>
                    <a:pt x="4619" y="1"/>
                  </a:moveTo>
                  <a:lnTo>
                    <a:pt x="3884" y="53"/>
                  </a:lnTo>
                  <a:lnTo>
                    <a:pt x="3254" y="158"/>
                  </a:lnTo>
                  <a:lnTo>
                    <a:pt x="2677" y="316"/>
                  </a:lnTo>
                  <a:lnTo>
                    <a:pt x="2205" y="526"/>
                  </a:lnTo>
                  <a:lnTo>
                    <a:pt x="1785" y="788"/>
                  </a:lnTo>
                  <a:lnTo>
                    <a:pt x="1470" y="1103"/>
                  </a:lnTo>
                  <a:lnTo>
                    <a:pt x="1208" y="1418"/>
                  </a:lnTo>
                  <a:lnTo>
                    <a:pt x="998" y="1733"/>
                  </a:lnTo>
                  <a:lnTo>
                    <a:pt x="788" y="2100"/>
                  </a:lnTo>
                  <a:lnTo>
                    <a:pt x="683" y="2467"/>
                  </a:lnTo>
                  <a:lnTo>
                    <a:pt x="525" y="3150"/>
                  </a:lnTo>
                  <a:lnTo>
                    <a:pt x="473" y="3727"/>
                  </a:lnTo>
                  <a:lnTo>
                    <a:pt x="473" y="4199"/>
                  </a:lnTo>
                  <a:lnTo>
                    <a:pt x="473" y="4776"/>
                  </a:lnTo>
                  <a:lnTo>
                    <a:pt x="525" y="5354"/>
                  </a:lnTo>
                  <a:lnTo>
                    <a:pt x="630" y="5879"/>
                  </a:lnTo>
                  <a:lnTo>
                    <a:pt x="840" y="6403"/>
                  </a:lnTo>
                  <a:lnTo>
                    <a:pt x="1103" y="6928"/>
                  </a:lnTo>
                  <a:lnTo>
                    <a:pt x="1470" y="7453"/>
                  </a:lnTo>
                  <a:lnTo>
                    <a:pt x="1942" y="8030"/>
                  </a:lnTo>
                  <a:lnTo>
                    <a:pt x="2520" y="8660"/>
                  </a:lnTo>
                  <a:lnTo>
                    <a:pt x="4934" y="11179"/>
                  </a:lnTo>
                  <a:lnTo>
                    <a:pt x="5616" y="11914"/>
                  </a:lnTo>
                  <a:lnTo>
                    <a:pt x="5931" y="12229"/>
                  </a:lnTo>
                  <a:lnTo>
                    <a:pt x="6141" y="12596"/>
                  </a:lnTo>
                  <a:lnTo>
                    <a:pt x="6350" y="12963"/>
                  </a:lnTo>
                  <a:lnTo>
                    <a:pt x="6508"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2" y="16427"/>
                  </a:lnTo>
                  <a:lnTo>
                    <a:pt x="3149" y="16322"/>
                  </a:lnTo>
                  <a:lnTo>
                    <a:pt x="2939" y="16164"/>
                  </a:lnTo>
                  <a:lnTo>
                    <a:pt x="2782" y="16007"/>
                  </a:lnTo>
                  <a:lnTo>
                    <a:pt x="2520" y="15692"/>
                  </a:lnTo>
                  <a:lnTo>
                    <a:pt x="2362" y="15325"/>
                  </a:lnTo>
                  <a:lnTo>
                    <a:pt x="2257" y="14957"/>
                  </a:lnTo>
                  <a:lnTo>
                    <a:pt x="2205" y="14433"/>
                  </a:lnTo>
                  <a:lnTo>
                    <a:pt x="2152" y="13803"/>
                  </a:lnTo>
                  <a:lnTo>
                    <a:pt x="2152" y="12019"/>
                  </a:lnTo>
                  <a:lnTo>
                    <a:pt x="0" y="12019"/>
                  </a:lnTo>
                  <a:lnTo>
                    <a:pt x="0" y="14013"/>
                  </a:lnTo>
                  <a:lnTo>
                    <a:pt x="53" y="14538"/>
                  </a:lnTo>
                  <a:lnTo>
                    <a:pt x="53" y="15010"/>
                  </a:lnTo>
                  <a:lnTo>
                    <a:pt x="158" y="15482"/>
                  </a:lnTo>
                  <a:lnTo>
                    <a:pt x="315" y="15955"/>
                  </a:lnTo>
                  <a:lnTo>
                    <a:pt x="473" y="16427"/>
                  </a:lnTo>
                  <a:lnTo>
                    <a:pt x="735" y="16847"/>
                  </a:lnTo>
                  <a:lnTo>
                    <a:pt x="1050" y="17214"/>
                  </a:lnTo>
                  <a:lnTo>
                    <a:pt x="1417" y="17581"/>
                  </a:lnTo>
                  <a:lnTo>
                    <a:pt x="1785" y="17844"/>
                  </a:lnTo>
                  <a:lnTo>
                    <a:pt x="2047" y="18001"/>
                  </a:lnTo>
                  <a:lnTo>
                    <a:pt x="2415" y="18159"/>
                  </a:lnTo>
                  <a:lnTo>
                    <a:pt x="2782" y="18264"/>
                  </a:lnTo>
                  <a:lnTo>
                    <a:pt x="3254" y="18369"/>
                  </a:lnTo>
                  <a:lnTo>
                    <a:pt x="3779" y="18474"/>
                  </a:lnTo>
                  <a:lnTo>
                    <a:pt x="4986" y="18474"/>
                  </a:lnTo>
                  <a:lnTo>
                    <a:pt x="5668" y="18369"/>
                  </a:lnTo>
                  <a:lnTo>
                    <a:pt x="6403" y="18106"/>
                  </a:lnTo>
                  <a:lnTo>
                    <a:pt x="6718" y="17949"/>
                  </a:lnTo>
                  <a:lnTo>
                    <a:pt x="7085" y="17739"/>
                  </a:lnTo>
                  <a:lnTo>
                    <a:pt x="7453" y="17529"/>
                  </a:lnTo>
                  <a:lnTo>
                    <a:pt x="7715" y="17214"/>
                  </a:lnTo>
                  <a:lnTo>
                    <a:pt x="8030" y="16847"/>
                  </a:lnTo>
                  <a:lnTo>
                    <a:pt x="8292" y="16479"/>
                  </a:lnTo>
                  <a:lnTo>
                    <a:pt x="8450" y="16007"/>
                  </a:lnTo>
                  <a:lnTo>
                    <a:pt x="8607" y="15482"/>
                  </a:lnTo>
                  <a:lnTo>
                    <a:pt x="8712" y="14852"/>
                  </a:lnTo>
                  <a:lnTo>
                    <a:pt x="8765" y="14170"/>
                  </a:lnTo>
                  <a:lnTo>
                    <a:pt x="8712" y="13488"/>
                  </a:lnTo>
                  <a:lnTo>
                    <a:pt x="8607" y="12806"/>
                  </a:lnTo>
                  <a:lnTo>
                    <a:pt x="8450" y="12281"/>
                  </a:lnTo>
                  <a:lnTo>
                    <a:pt x="8240" y="11756"/>
                  </a:lnTo>
                  <a:lnTo>
                    <a:pt x="7925" y="11231"/>
                  </a:lnTo>
                  <a:lnTo>
                    <a:pt x="7558" y="10707"/>
                  </a:lnTo>
                  <a:lnTo>
                    <a:pt x="7138" y="10182"/>
                  </a:lnTo>
                  <a:lnTo>
                    <a:pt x="6613" y="9657"/>
                  </a:lnTo>
                  <a:lnTo>
                    <a:pt x="4356" y="7295"/>
                  </a:lnTo>
                  <a:lnTo>
                    <a:pt x="3569" y="6403"/>
                  </a:lnTo>
                  <a:lnTo>
                    <a:pt x="3254" y="6036"/>
                  </a:lnTo>
                  <a:lnTo>
                    <a:pt x="2992" y="5669"/>
                  </a:lnTo>
                  <a:lnTo>
                    <a:pt x="2834" y="5301"/>
                  </a:lnTo>
                  <a:lnTo>
                    <a:pt x="2729" y="4934"/>
                  </a:lnTo>
                  <a:lnTo>
                    <a:pt x="2624" y="4514"/>
                  </a:lnTo>
                  <a:lnTo>
                    <a:pt x="2624" y="4042"/>
                  </a:lnTo>
                  <a:lnTo>
                    <a:pt x="2624" y="3517"/>
                  </a:lnTo>
                  <a:lnTo>
                    <a:pt x="2729" y="3150"/>
                  </a:lnTo>
                  <a:lnTo>
                    <a:pt x="2834" y="2782"/>
                  </a:lnTo>
                  <a:lnTo>
                    <a:pt x="3097" y="2467"/>
                  </a:lnTo>
                  <a:lnTo>
                    <a:pt x="3202" y="2310"/>
                  </a:lnTo>
                  <a:lnTo>
                    <a:pt x="3412" y="2205"/>
                  </a:lnTo>
                  <a:lnTo>
                    <a:pt x="3622" y="2048"/>
                  </a:lnTo>
                  <a:lnTo>
                    <a:pt x="3884" y="1995"/>
                  </a:lnTo>
                  <a:lnTo>
                    <a:pt x="4146" y="1943"/>
                  </a:lnTo>
                  <a:lnTo>
                    <a:pt x="5039" y="1943"/>
                  </a:lnTo>
                  <a:lnTo>
                    <a:pt x="5458" y="2100"/>
                  </a:lnTo>
                  <a:lnTo>
                    <a:pt x="5773" y="2310"/>
                  </a:lnTo>
                  <a:lnTo>
                    <a:pt x="5983" y="2520"/>
                  </a:lnTo>
                  <a:lnTo>
                    <a:pt x="6141" y="2782"/>
                  </a:lnTo>
                  <a:lnTo>
                    <a:pt x="6246" y="2992"/>
                  </a:lnTo>
                  <a:lnTo>
                    <a:pt x="6350" y="3360"/>
                  </a:lnTo>
                  <a:lnTo>
                    <a:pt x="6403" y="3937"/>
                  </a:lnTo>
                  <a:lnTo>
                    <a:pt x="6455" y="5564"/>
                  </a:lnTo>
                  <a:lnTo>
                    <a:pt x="8397" y="5564"/>
                  </a:lnTo>
                  <a:lnTo>
                    <a:pt x="8397" y="3937"/>
                  </a:lnTo>
                  <a:lnTo>
                    <a:pt x="8345" y="2835"/>
                  </a:lnTo>
                  <a:lnTo>
                    <a:pt x="8292" y="2467"/>
                  </a:lnTo>
                  <a:lnTo>
                    <a:pt x="8187" y="2100"/>
                  </a:lnTo>
                  <a:lnTo>
                    <a:pt x="8082" y="1785"/>
                  </a:lnTo>
                  <a:lnTo>
                    <a:pt x="7872" y="1470"/>
                  </a:lnTo>
                  <a:lnTo>
                    <a:pt x="7558" y="1050"/>
                  </a:lnTo>
                  <a:lnTo>
                    <a:pt x="7190"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1979067"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8" y="2414"/>
                  </a:lnTo>
                  <a:lnTo>
                    <a:pt x="5196" y="2782"/>
                  </a:lnTo>
                  <a:lnTo>
                    <a:pt x="5248" y="3149"/>
                  </a:lnTo>
                  <a:lnTo>
                    <a:pt x="5301" y="3779"/>
                  </a:lnTo>
                  <a:lnTo>
                    <a:pt x="5301" y="5353"/>
                  </a:lnTo>
                  <a:lnTo>
                    <a:pt x="2100" y="5353"/>
                  </a:lnTo>
                  <a:lnTo>
                    <a:pt x="2100" y="3464"/>
                  </a:lnTo>
                  <a:lnTo>
                    <a:pt x="2152" y="2992"/>
                  </a:lnTo>
                  <a:lnTo>
                    <a:pt x="2257" y="2624"/>
                  </a:lnTo>
                  <a:lnTo>
                    <a:pt x="2362" y="2309"/>
                  </a:lnTo>
                  <a:lnTo>
                    <a:pt x="2467" y="2099"/>
                  </a:lnTo>
                  <a:lnTo>
                    <a:pt x="2624" y="1942"/>
                  </a:lnTo>
                  <a:lnTo>
                    <a:pt x="2834" y="1785"/>
                  </a:lnTo>
                  <a:lnTo>
                    <a:pt x="3044" y="1680"/>
                  </a:lnTo>
                  <a:lnTo>
                    <a:pt x="3359" y="1575"/>
                  </a:lnTo>
                  <a:close/>
                  <a:moveTo>
                    <a:pt x="3517" y="0"/>
                  </a:moveTo>
                  <a:lnTo>
                    <a:pt x="2939" y="53"/>
                  </a:lnTo>
                  <a:lnTo>
                    <a:pt x="2414" y="158"/>
                  </a:lnTo>
                  <a:lnTo>
                    <a:pt x="1995" y="263"/>
                  </a:lnTo>
                  <a:lnTo>
                    <a:pt x="1575" y="473"/>
                  </a:lnTo>
                  <a:lnTo>
                    <a:pt x="1260" y="683"/>
                  </a:lnTo>
                  <a:lnTo>
                    <a:pt x="998"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525" y="11546"/>
                  </a:lnTo>
                  <a:lnTo>
                    <a:pt x="683" y="11808"/>
                  </a:lnTo>
                  <a:lnTo>
                    <a:pt x="840" y="12070"/>
                  </a:lnTo>
                  <a:lnTo>
                    <a:pt x="1050" y="12280"/>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0"/>
                  </a:lnTo>
                  <a:lnTo>
                    <a:pt x="6193" y="12280"/>
                  </a:lnTo>
                  <a:lnTo>
                    <a:pt x="6403" y="12070"/>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3"/>
                  </a:lnTo>
                  <a:lnTo>
                    <a:pt x="4566" y="11336"/>
                  </a:lnTo>
                  <a:lnTo>
                    <a:pt x="4409" y="11388"/>
                  </a:lnTo>
                  <a:lnTo>
                    <a:pt x="4199" y="11493"/>
                  </a:lnTo>
                  <a:lnTo>
                    <a:pt x="3726" y="11546"/>
                  </a:lnTo>
                  <a:lnTo>
                    <a:pt x="3464" y="11493"/>
                  </a:lnTo>
                  <a:lnTo>
                    <a:pt x="3202" y="11493"/>
                  </a:lnTo>
                  <a:lnTo>
                    <a:pt x="2834" y="11336"/>
                  </a:lnTo>
                  <a:lnTo>
                    <a:pt x="2572" y="11073"/>
                  </a:lnTo>
                  <a:lnTo>
                    <a:pt x="2362" y="10811"/>
                  </a:lnTo>
                  <a:lnTo>
                    <a:pt x="2257" y="10496"/>
                  </a:lnTo>
                  <a:lnTo>
                    <a:pt x="2152" y="10234"/>
                  </a:lnTo>
                  <a:lnTo>
                    <a:pt x="2100" y="9709"/>
                  </a:lnTo>
                  <a:lnTo>
                    <a:pt x="2047" y="8554"/>
                  </a:lnTo>
                  <a:lnTo>
                    <a:pt x="2100" y="6980"/>
                  </a:lnTo>
                  <a:lnTo>
                    <a:pt x="7190" y="6980"/>
                  </a:lnTo>
                  <a:lnTo>
                    <a:pt x="7190" y="3936"/>
                  </a:lnTo>
                  <a:lnTo>
                    <a:pt x="7138"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2054017" y="3879821"/>
              <a:ext cx="43448" cy="102642"/>
            </a:xfrm>
            <a:custGeom>
              <a:avLst/>
              <a:gdLst/>
              <a:ahLst/>
              <a:cxnLst/>
              <a:rect l="l" t="t" r="r" b="b"/>
              <a:pathLst>
                <a:path w="5354" h="12911" extrusionOk="0">
                  <a:moveTo>
                    <a:pt x="4986" y="0"/>
                  </a:moveTo>
                  <a:lnTo>
                    <a:pt x="4619" y="53"/>
                  </a:lnTo>
                  <a:lnTo>
                    <a:pt x="4252" y="105"/>
                  </a:lnTo>
                  <a:lnTo>
                    <a:pt x="3989" y="210"/>
                  </a:lnTo>
                  <a:lnTo>
                    <a:pt x="3674" y="368"/>
                  </a:lnTo>
                  <a:lnTo>
                    <a:pt x="3464" y="525"/>
                  </a:lnTo>
                  <a:lnTo>
                    <a:pt x="2992" y="892"/>
                  </a:lnTo>
                  <a:lnTo>
                    <a:pt x="2625" y="1312"/>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1"/>
                  </a:lnTo>
                  <a:lnTo>
                    <a:pt x="2625" y="3149"/>
                  </a:lnTo>
                  <a:lnTo>
                    <a:pt x="2887" y="2834"/>
                  </a:lnTo>
                  <a:lnTo>
                    <a:pt x="3202" y="2572"/>
                  </a:lnTo>
                  <a:lnTo>
                    <a:pt x="3569" y="2362"/>
                  </a:lnTo>
                  <a:lnTo>
                    <a:pt x="3937" y="2257"/>
                  </a:lnTo>
                  <a:lnTo>
                    <a:pt x="4304" y="2204"/>
                  </a:lnTo>
                  <a:lnTo>
                    <a:pt x="4671" y="2152"/>
                  </a:lnTo>
                  <a:lnTo>
                    <a:pt x="5354" y="2152"/>
                  </a:lnTo>
                  <a:lnTo>
                    <a:pt x="5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2104695" y="3881491"/>
              <a:ext cx="64319" cy="100973"/>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217837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2211164" y="3879821"/>
              <a:ext cx="58355" cy="104725"/>
            </a:xfrm>
            <a:custGeom>
              <a:avLst/>
              <a:gdLst/>
              <a:ahLst/>
              <a:cxnLst/>
              <a:rect l="l" t="t" r="r" b="b"/>
              <a:pathLst>
                <a:path w="7191" h="13173" extrusionOk="0">
                  <a:moveTo>
                    <a:pt x="3097" y="0"/>
                  </a:moveTo>
                  <a:lnTo>
                    <a:pt x="2520" y="105"/>
                  </a:lnTo>
                  <a:lnTo>
                    <a:pt x="2047" y="263"/>
                  </a:lnTo>
                  <a:lnTo>
                    <a:pt x="1628" y="420"/>
                  </a:lnTo>
                  <a:lnTo>
                    <a:pt x="1260" y="683"/>
                  </a:lnTo>
                  <a:lnTo>
                    <a:pt x="945" y="997"/>
                  </a:lnTo>
                  <a:lnTo>
                    <a:pt x="735" y="1312"/>
                  </a:lnTo>
                  <a:lnTo>
                    <a:pt x="525" y="1732"/>
                  </a:lnTo>
                  <a:lnTo>
                    <a:pt x="368" y="2204"/>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0"/>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0"/>
                  </a:lnTo>
                  <a:lnTo>
                    <a:pt x="6298" y="12175"/>
                  </a:lnTo>
                  <a:lnTo>
                    <a:pt x="6561" y="11861"/>
                  </a:lnTo>
                  <a:lnTo>
                    <a:pt x="6771" y="11546"/>
                  </a:lnTo>
                  <a:lnTo>
                    <a:pt x="6875" y="11178"/>
                  </a:lnTo>
                  <a:lnTo>
                    <a:pt x="7033" y="10759"/>
                  </a:lnTo>
                  <a:lnTo>
                    <a:pt x="7138" y="9971"/>
                  </a:lnTo>
                  <a:lnTo>
                    <a:pt x="7190" y="9079"/>
                  </a:lnTo>
                  <a:lnTo>
                    <a:pt x="7190" y="8187"/>
                  </a:lnTo>
                  <a:lnTo>
                    <a:pt x="5301" y="8187"/>
                  </a:lnTo>
                  <a:lnTo>
                    <a:pt x="5249" y="8974"/>
                  </a:lnTo>
                  <a:lnTo>
                    <a:pt x="5249" y="9604"/>
                  </a:lnTo>
                  <a:lnTo>
                    <a:pt x="5144" y="10181"/>
                  </a:lnTo>
                  <a:lnTo>
                    <a:pt x="5039" y="10654"/>
                  </a:lnTo>
                  <a:lnTo>
                    <a:pt x="4829" y="11073"/>
                  </a:lnTo>
                  <a:lnTo>
                    <a:pt x="4671" y="11178"/>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19"/>
                  </a:lnTo>
                  <a:lnTo>
                    <a:pt x="2362" y="2309"/>
                  </a:lnTo>
                  <a:lnTo>
                    <a:pt x="2467" y="2099"/>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4"/>
                  </a:lnTo>
                  <a:lnTo>
                    <a:pt x="5091" y="2362"/>
                  </a:lnTo>
                  <a:lnTo>
                    <a:pt x="5196" y="2834"/>
                  </a:lnTo>
                  <a:lnTo>
                    <a:pt x="5249" y="3411"/>
                  </a:lnTo>
                  <a:lnTo>
                    <a:pt x="5301" y="4828"/>
                  </a:lnTo>
                  <a:lnTo>
                    <a:pt x="7190" y="4828"/>
                  </a:lnTo>
                  <a:lnTo>
                    <a:pt x="7190" y="3884"/>
                  </a:lnTo>
                  <a:lnTo>
                    <a:pt x="7138" y="2992"/>
                  </a:lnTo>
                  <a:lnTo>
                    <a:pt x="7033" y="2204"/>
                  </a:lnTo>
                  <a:lnTo>
                    <a:pt x="6928" y="1837"/>
                  </a:lnTo>
                  <a:lnTo>
                    <a:pt x="6771" y="1470"/>
                  </a:lnTo>
                  <a:lnTo>
                    <a:pt x="6613" y="1155"/>
                  </a:lnTo>
                  <a:lnTo>
                    <a:pt x="6351" y="840"/>
                  </a:lnTo>
                  <a:lnTo>
                    <a:pt x="6088" y="630"/>
                  </a:lnTo>
                  <a:lnTo>
                    <a:pt x="5721" y="420"/>
                  </a:lnTo>
                  <a:lnTo>
                    <a:pt x="5354"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2283988"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9" y="2414"/>
                  </a:lnTo>
                  <a:lnTo>
                    <a:pt x="5144" y="2782"/>
                  </a:lnTo>
                  <a:lnTo>
                    <a:pt x="5249" y="3149"/>
                  </a:lnTo>
                  <a:lnTo>
                    <a:pt x="5249" y="3779"/>
                  </a:lnTo>
                  <a:lnTo>
                    <a:pt x="5249" y="5353"/>
                  </a:lnTo>
                  <a:lnTo>
                    <a:pt x="2047" y="5353"/>
                  </a:lnTo>
                  <a:lnTo>
                    <a:pt x="2100" y="3464"/>
                  </a:lnTo>
                  <a:lnTo>
                    <a:pt x="2152" y="2992"/>
                  </a:lnTo>
                  <a:lnTo>
                    <a:pt x="2205" y="2624"/>
                  </a:lnTo>
                  <a:lnTo>
                    <a:pt x="2362" y="2309"/>
                  </a:lnTo>
                  <a:lnTo>
                    <a:pt x="2467" y="2099"/>
                  </a:lnTo>
                  <a:lnTo>
                    <a:pt x="2625" y="1942"/>
                  </a:lnTo>
                  <a:lnTo>
                    <a:pt x="2782" y="1785"/>
                  </a:lnTo>
                  <a:lnTo>
                    <a:pt x="3044" y="1680"/>
                  </a:lnTo>
                  <a:lnTo>
                    <a:pt x="3359" y="1575"/>
                  </a:lnTo>
                  <a:close/>
                  <a:moveTo>
                    <a:pt x="3517" y="0"/>
                  </a:moveTo>
                  <a:lnTo>
                    <a:pt x="2939" y="53"/>
                  </a:lnTo>
                  <a:lnTo>
                    <a:pt x="2415" y="158"/>
                  </a:lnTo>
                  <a:lnTo>
                    <a:pt x="1995" y="263"/>
                  </a:lnTo>
                  <a:lnTo>
                    <a:pt x="1575" y="473"/>
                  </a:lnTo>
                  <a:lnTo>
                    <a:pt x="1260" y="683"/>
                  </a:lnTo>
                  <a:lnTo>
                    <a:pt x="945" y="945"/>
                  </a:lnTo>
                  <a:lnTo>
                    <a:pt x="735" y="1260"/>
                  </a:lnTo>
                  <a:lnTo>
                    <a:pt x="525" y="1627"/>
                  </a:lnTo>
                  <a:lnTo>
                    <a:pt x="368" y="1994"/>
                  </a:lnTo>
                  <a:lnTo>
                    <a:pt x="263" y="2362"/>
                  </a:lnTo>
                  <a:lnTo>
                    <a:pt x="106" y="3254"/>
                  </a:lnTo>
                  <a:lnTo>
                    <a:pt x="53" y="4199"/>
                  </a:lnTo>
                  <a:lnTo>
                    <a:pt x="1" y="5248"/>
                  </a:lnTo>
                  <a:lnTo>
                    <a:pt x="53" y="8240"/>
                  </a:lnTo>
                  <a:lnTo>
                    <a:pt x="106" y="9919"/>
                  </a:lnTo>
                  <a:lnTo>
                    <a:pt x="158" y="10391"/>
                  </a:lnTo>
                  <a:lnTo>
                    <a:pt x="211" y="10706"/>
                  </a:lnTo>
                  <a:lnTo>
                    <a:pt x="368" y="11178"/>
                  </a:lnTo>
                  <a:lnTo>
                    <a:pt x="473" y="11546"/>
                  </a:lnTo>
                  <a:lnTo>
                    <a:pt x="683" y="11808"/>
                  </a:lnTo>
                  <a:lnTo>
                    <a:pt x="840" y="12070"/>
                  </a:lnTo>
                  <a:lnTo>
                    <a:pt x="1050" y="12280"/>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3"/>
                  </a:lnTo>
                  <a:lnTo>
                    <a:pt x="4566" y="11336"/>
                  </a:lnTo>
                  <a:lnTo>
                    <a:pt x="4409" y="11388"/>
                  </a:lnTo>
                  <a:lnTo>
                    <a:pt x="4199" y="11493"/>
                  </a:lnTo>
                  <a:lnTo>
                    <a:pt x="3674" y="11546"/>
                  </a:lnTo>
                  <a:lnTo>
                    <a:pt x="3464" y="11493"/>
                  </a:lnTo>
                  <a:lnTo>
                    <a:pt x="3202" y="11493"/>
                  </a:lnTo>
                  <a:lnTo>
                    <a:pt x="2835"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6" y="1522"/>
                  </a:lnTo>
                  <a:lnTo>
                    <a:pt x="6456" y="1207"/>
                  </a:lnTo>
                  <a:lnTo>
                    <a:pt x="6246" y="945"/>
                  </a:lnTo>
                  <a:lnTo>
                    <a:pt x="5983" y="683"/>
                  </a:lnTo>
                  <a:lnTo>
                    <a:pt x="5721" y="525"/>
                  </a:lnTo>
                  <a:lnTo>
                    <a:pt x="5459"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283251" y="3600704"/>
              <a:ext cx="438226" cy="428903"/>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597967" y="3634921"/>
              <a:ext cx="79227" cy="85113"/>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277295" y="3594869"/>
              <a:ext cx="450147" cy="440573"/>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521313" y="3886912"/>
              <a:ext cx="46004" cy="97221"/>
            </a:xfrm>
            <a:custGeom>
              <a:avLst/>
              <a:gdLst/>
              <a:ahLst/>
              <a:cxnLst/>
              <a:rect l="l" t="t" r="r" b="b"/>
              <a:pathLst>
                <a:path w="5669" h="12229"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3" y="9971"/>
                  </a:lnTo>
                  <a:lnTo>
                    <a:pt x="5616" y="9552"/>
                  </a:lnTo>
                  <a:lnTo>
                    <a:pt x="5668" y="7872"/>
                  </a:lnTo>
                  <a:lnTo>
                    <a:pt x="4251" y="7872"/>
                  </a:lnTo>
                  <a:lnTo>
                    <a:pt x="4251"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7" y="10496"/>
                  </a:lnTo>
                  <a:lnTo>
                    <a:pt x="1732"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100"/>
                  </a:lnTo>
                  <a:lnTo>
                    <a:pt x="4199" y="2414"/>
                  </a:lnTo>
                  <a:lnTo>
                    <a:pt x="4199" y="3044"/>
                  </a:lnTo>
                  <a:lnTo>
                    <a:pt x="4199" y="3936"/>
                  </a:lnTo>
                  <a:lnTo>
                    <a:pt x="5563" y="3936"/>
                  </a:lnTo>
                  <a:lnTo>
                    <a:pt x="5563" y="2677"/>
                  </a:lnTo>
                  <a:lnTo>
                    <a:pt x="5563" y="2152"/>
                  </a:lnTo>
                  <a:lnTo>
                    <a:pt x="5459" y="1732"/>
                  </a:lnTo>
                  <a:lnTo>
                    <a:pt x="5301" y="1260"/>
                  </a:lnTo>
                  <a:lnTo>
                    <a:pt x="5091" y="893"/>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577104" y="3888582"/>
              <a:ext cx="46426" cy="94295"/>
            </a:xfrm>
            <a:custGeom>
              <a:avLst/>
              <a:gdLst/>
              <a:ahLst/>
              <a:cxnLst/>
              <a:rect l="l" t="t" r="r" b="b"/>
              <a:pathLst>
                <a:path w="5721" h="11861" extrusionOk="0">
                  <a:moveTo>
                    <a:pt x="2415" y="1365"/>
                  </a:moveTo>
                  <a:lnTo>
                    <a:pt x="3044" y="1417"/>
                  </a:lnTo>
                  <a:lnTo>
                    <a:pt x="3412" y="1470"/>
                  </a:lnTo>
                  <a:lnTo>
                    <a:pt x="3726" y="1627"/>
                  </a:lnTo>
                  <a:lnTo>
                    <a:pt x="3884" y="1785"/>
                  </a:lnTo>
                  <a:lnTo>
                    <a:pt x="4041" y="1942"/>
                  </a:lnTo>
                  <a:lnTo>
                    <a:pt x="4146" y="2152"/>
                  </a:lnTo>
                  <a:lnTo>
                    <a:pt x="4199" y="2414"/>
                  </a:lnTo>
                  <a:lnTo>
                    <a:pt x="4251" y="3044"/>
                  </a:lnTo>
                  <a:lnTo>
                    <a:pt x="4304" y="3936"/>
                  </a:lnTo>
                  <a:lnTo>
                    <a:pt x="4304" y="6560"/>
                  </a:lnTo>
                  <a:lnTo>
                    <a:pt x="4304" y="8030"/>
                  </a:lnTo>
                  <a:lnTo>
                    <a:pt x="4251" y="8817"/>
                  </a:lnTo>
                  <a:lnTo>
                    <a:pt x="4199" y="9394"/>
                  </a:lnTo>
                  <a:lnTo>
                    <a:pt x="4094" y="9761"/>
                  </a:lnTo>
                  <a:lnTo>
                    <a:pt x="3989" y="10024"/>
                  </a:lnTo>
                  <a:lnTo>
                    <a:pt x="3831" y="10234"/>
                  </a:lnTo>
                  <a:lnTo>
                    <a:pt x="3622" y="10391"/>
                  </a:lnTo>
                  <a:lnTo>
                    <a:pt x="3359" y="10444"/>
                  </a:lnTo>
                  <a:lnTo>
                    <a:pt x="3044" y="10496"/>
                  </a:lnTo>
                  <a:lnTo>
                    <a:pt x="2415" y="10549"/>
                  </a:lnTo>
                  <a:lnTo>
                    <a:pt x="1470" y="10549"/>
                  </a:lnTo>
                  <a:lnTo>
                    <a:pt x="1470" y="1365"/>
                  </a:lnTo>
                  <a:close/>
                  <a:moveTo>
                    <a:pt x="0" y="0"/>
                  </a:moveTo>
                  <a:lnTo>
                    <a:pt x="0" y="11861"/>
                  </a:lnTo>
                  <a:lnTo>
                    <a:pt x="3097" y="11861"/>
                  </a:lnTo>
                  <a:lnTo>
                    <a:pt x="3517" y="11808"/>
                  </a:lnTo>
                  <a:lnTo>
                    <a:pt x="3936" y="11703"/>
                  </a:lnTo>
                  <a:lnTo>
                    <a:pt x="4304" y="11598"/>
                  </a:lnTo>
                  <a:lnTo>
                    <a:pt x="4671" y="11388"/>
                  </a:lnTo>
                  <a:lnTo>
                    <a:pt x="4986" y="11126"/>
                  </a:lnTo>
                  <a:lnTo>
                    <a:pt x="5248" y="10759"/>
                  </a:lnTo>
                  <a:lnTo>
                    <a:pt x="5353" y="10496"/>
                  </a:lnTo>
                  <a:lnTo>
                    <a:pt x="5511" y="10234"/>
                  </a:lnTo>
                  <a:lnTo>
                    <a:pt x="5616" y="9604"/>
                  </a:lnTo>
                  <a:lnTo>
                    <a:pt x="5668" y="8869"/>
                  </a:lnTo>
                  <a:lnTo>
                    <a:pt x="5721" y="8082"/>
                  </a:lnTo>
                  <a:lnTo>
                    <a:pt x="5721" y="5091"/>
                  </a:lnTo>
                  <a:lnTo>
                    <a:pt x="5721" y="3307"/>
                  </a:lnTo>
                  <a:lnTo>
                    <a:pt x="5668" y="2152"/>
                  </a:lnTo>
                  <a:lnTo>
                    <a:pt x="5563" y="1785"/>
                  </a:lnTo>
                  <a:lnTo>
                    <a:pt x="5458" y="1417"/>
                  </a:lnTo>
                  <a:lnTo>
                    <a:pt x="5301" y="1155"/>
                  </a:lnTo>
                  <a:lnTo>
                    <a:pt x="5143" y="892"/>
                  </a:lnTo>
                  <a:lnTo>
                    <a:pt x="4881" y="578"/>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631190" y="3886912"/>
              <a:ext cx="46856" cy="97221"/>
            </a:xfrm>
            <a:custGeom>
              <a:avLst/>
              <a:gdLst/>
              <a:ahLst/>
              <a:cxnLst/>
              <a:rect l="l" t="t" r="r" b="b"/>
              <a:pathLst>
                <a:path w="5774" h="12229"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7"/>
                  </a:lnTo>
                  <a:lnTo>
                    <a:pt x="420" y="3884"/>
                  </a:lnTo>
                  <a:lnTo>
                    <a:pt x="525" y="4251"/>
                  </a:lnTo>
                  <a:lnTo>
                    <a:pt x="735" y="4566"/>
                  </a:lnTo>
                  <a:lnTo>
                    <a:pt x="945" y="4933"/>
                  </a:lnTo>
                  <a:lnTo>
                    <a:pt x="1260" y="5301"/>
                  </a:lnTo>
                  <a:lnTo>
                    <a:pt x="1627" y="5721"/>
                  </a:lnTo>
                  <a:lnTo>
                    <a:pt x="3254" y="7400"/>
                  </a:lnTo>
                  <a:lnTo>
                    <a:pt x="3726" y="7872"/>
                  </a:lnTo>
                  <a:lnTo>
                    <a:pt x="4041" y="8345"/>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9"/>
                  </a:lnTo>
                  <a:lnTo>
                    <a:pt x="2414" y="10916"/>
                  </a:lnTo>
                  <a:lnTo>
                    <a:pt x="2100" y="10759"/>
                  </a:lnTo>
                  <a:lnTo>
                    <a:pt x="1837" y="10601"/>
                  </a:lnTo>
                  <a:lnTo>
                    <a:pt x="1680" y="10391"/>
                  </a:lnTo>
                  <a:lnTo>
                    <a:pt x="1522" y="10129"/>
                  </a:lnTo>
                  <a:lnTo>
                    <a:pt x="1470" y="9919"/>
                  </a:lnTo>
                  <a:lnTo>
                    <a:pt x="1417" y="9552"/>
                  </a:lnTo>
                  <a:lnTo>
                    <a:pt x="1417" y="7977"/>
                  </a:lnTo>
                  <a:lnTo>
                    <a:pt x="0" y="7977"/>
                  </a:lnTo>
                  <a:lnTo>
                    <a:pt x="0" y="9289"/>
                  </a:lnTo>
                  <a:lnTo>
                    <a:pt x="53" y="9919"/>
                  </a:lnTo>
                  <a:lnTo>
                    <a:pt x="105" y="10234"/>
                  </a:lnTo>
                  <a:lnTo>
                    <a:pt x="210" y="10549"/>
                  </a:lnTo>
                  <a:lnTo>
                    <a:pt x="315" y="10864"/>
                  </a:lnTo>
                  <a:lnTo>
                    <a:pt x="473" y="11126"/>
                  </a:lnTo>
                  <a:lnTo>
                    <a:pt x="683" y="11388"/>
                  </a:lnTo>
                  <a:lnTo>
                    <a:pt x="945" y="11651"/>
                  </a:lnTo>
                  <a:lnTo>
                    <a:pt x="1155" y="11808"/>
                  </a:lnTo>
                  <a:lnTo>
                    <a:pt x="1575" y="12018"/>
                  </a:lnTo>
                  <a:lnTo>
                    <a:pt x="2152" y="12176"/>
                  </a:lnTo>
                  <a:lnTo>
                    <a:pt x="2519" y="12228"/>
                  </a:lnTo>
                  <a:lnTo>
                    <a:pt x="2887" y="12228"/>
                  </a:lnTo>
                  <a:lnTo>
                    <a:pt x="3307" y="12176"/>
                  </a:lnTo>
                  <a:lnTo>
                    <a:pt x="3726" y="12123"/>
                  </a:lnTo>
                  <a:lnTo>
                    <a:pt x="4199" y="11966"/>
                  </a:lnTo>
                  <a:lnTo>
                    <a:pt x="4671" y="11756"/>
                  </a:lnTo>
                  <a:lnTo>
                    <a:pt x="4881" y="11598"/>
                  </a:lnTo>
                  <a:lnTo>
                    <a:pt x="5091" y="11388"/>
                  </a:lnTo>
                  <a:lnTo>
                    <a:pt x="5301" y="11178"/>
                  </a:lnTo>
                  <a:lnTo>
                    <a:pt x="5458" y="10864"/>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9"/>
                  </a:lnTo>
                  <a:lnTo>
                    <a:pt x="2362" y="4251"/>
                  </a:lnTo>
                  <a:lnTo>
                    <a:pt x="1995" y="3726"/>
                  </a:lnTo>
                  <a:lnTo>
                    <a:pt x="1890" y="3517"/>
                  </a:lnTo>
                  <a:lnTo>
                    <a:pt x="1785" y="3254"/>
                  </a:lnTo>
                  <a:lnTo>
                    <a:pt x="1732" y="2992"/>
                  </a:lnTo>
                  <a:lnTo>
                    <a:pt x="1732" y="2677"/>
                  </a:lnTo>
                  <a:lnTo>
                    <a:pt x="1732" y="2310"/>
                  </a:lnTo>
                  <a:lnTo>
                    <a:pt x="1785" y="2100"/>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5"/>
                  </a:lnTo>
                  <a:lnTo>
                    <a:pt x="4199" y="2205"/>
                  </a:lnTo>
                  <a:lnTo>
                    <a:pt x="4199" y="2624"/>
                  </a:lnTo>
                  <a:lnTo>
                    <a:pt x="4251" y="3674"/>
                  </a:lnTo>
                  <a:lnTo>
                    <a:pt x="5563" y="3674"/>
                  </a:lnTo>
                  <a:lnTo>
                    <a:pt x="5563" y="2624"/>
                  </a:lnTo>
                  <a:lnTo>
                    <a:pt x="5511" y="1890"/>
                  </a:lnTo>
                  <a:lnTo>
                    <a:pt x="5406" y="1417"/>
                  </a:lnTo>
                  <a:lnTo>
                    <a:pt x="5196" y="998"/>
                  </a:lnTo>
                  <a:lnTo>
                    <a:pt x="4986" y="683"/>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522165" y="3770095"/>
              <a:ext cx="46856" cy="97213"/>
            </a:xfrm>
            <a:custGeom>
              <a:avLst/>
              <a:gdLst/>
              <a:ahLst/>
              <a:cxnLst/>
              <a:rect l="l" t="t" r="r" b="b"/>
              <a:pathLst>
                <a:path w="5774" h="12228" extrusionOk="0">
                  <a:moveTo>
                    <a:pt x="3044" y="0"/>
                  </a:moveTo>
                  <a:lnTo>
                    <a:pt x="2572" y="53"/>
                  </a:lnTo>
                  <a:lnTo>
                    <a:pt x="2152" y="105"/>
                  </a:lnTo>
                  <a:lnTo>
                    <a:pt x="1785" y="210"/>
                  </a:lnTo>
                  <a:lnTo>
                    <a:pt x="1470" y="368"/>
                  </a:lnTo>
                  <a:lnTo>
                    <a:pt x="1155" y="525"/>
                  </a:lnTo>
                  <a:lnTo>
                    <a:pt x="945" y="735"/>
                  </a:lnTo>
                  <a:lnTo>
                    <a:pt x="788" y="945"/>
                  </a:lnTo>
                  <a:lnTo>
                    <a:pt x="630" y="1155"/>
                  </a:lnTo>
                  <a:lnTo>
                    <a:pt x="420" y="1627"/>
                  </a:lnTo>
                  <a:lnTo>
                    <a:pt x="315" y="2047"/>
                  </a:lnTo>
                  <a:lnTo>
                    <a:pt x="315" y="2467"/>
                  </a:lnTo>
                  <a:lnTo>
                    <a:pt x="263" y="2782"/>
                  </a:lnTo>
                  <a:lnTo>
                    <a:pt x="315" y="3149"/>
                  </a:lnTo>
                  <a:lnTo>
                    <a:pt x="315" y="3516"/>
                  </a:lnTo>
                  <a:lnTo>
                    <a:pt x="420" y="3884"/>
                  </a:lnTo>
                  <a:lnTo>
                    <a:pt x="525" y="4251"/>
                  </a:lnTo>
                  <a:lnTo>
                    <a:pt x="735" y="4566"/>
                  </a:lnTo>
                  <a:lnTo>
                    <a:pt x="945" y="4933"/>
                  </a:lnTo>
                  <a:lnTo>
                    <a:pt x="1260" y="5301"/>
                  </a:lnTo>
                  <a:lnTo>
                    <a:pt x="1627" y="5720"/>
                  </a:lnTo>
                  <a:lnTo>
                    <a:pt x="3254" y="7400"/>
                  </a:lnTo>
                  <a:lnTo>
                    <a:pt x="3727" y="7872"/>
                  </a:lnTo>
                  <a:lnTo>
                    <a:pt x="4042" y="8344"/>
                  </a:lnTo>
                  <a:lnTo>
                    <a:pt x="4199" y="8607"/>
                  </a:lnTo>
                  <a:lnTo>
                    <a:pt x="4251" y="8869"/>
                  </a:lnTo>
                  <a:lnTo>
                    <a:pt x="4356" y="9132"/>
                  </a:lnTo>
                  <a:lnTo>
                    <a:pt x="4356" y="9499"/>
                  </a:lnTo>
                  <a:lnTo>
                    <a:pt x="4304" y="9919"/>
                  </a:lnTo>
                  <a:lnTo>
                    <a:pt x="4199" y="10234"/>
                  </a:lnTo>
                  <a:lnTo>
                    <a:pt x="3989" y="10496"/>
                  </a:lnTo>
                  <a:lnTo>
                    <a:pt x="3779" y="10706"/>
                  </a:lnTo>
                  <a:lnTo>
                    <a:pt x="3517" y="10811"/>
                  </a:lnTo>
                  <a:lnTo>
                    <a:pt x="3307" y="10916"/>
                  </a:lnTo>
                  <a:lnTo>
                    <a:pt x="2835" y="10968"/>
                  </a:lnTo>
                  <a:lnTo>
                    <a:pt x="2415" y="10916"/>
                  </a:lnTo>
                  <a:lnTo>
                    <a:pt x="2100" y="10758"/>
                  </a:lnTo>
                  <a:lnTo>
                    <a:pt x="1837" y="10601"/>
                  </a:lnTo>
                  <a:lnTo>
                    <a:pt x="1680" y="10391"/>
                  </a:lnTo>
                  <a:lnTo>
                    <a:pt x="1523" y="10129"/>
                  </a:lnTo>
                  <a:lnTo>
                    <a:pt x="1470" y="9919"/>
                  </a:lnTo>
                  <a:lnTo>
                    <a:pt x="1418" y="9551"/>
                  </a:lnTo>
                  <a:lnTo>
                    <a:pt x="1418" y="7977"/>
                  </a:lnTo>
                  <a:lnTo>
                    <a:pt x="1" y="7977"/>
                  </a:lnTo>
                  <a:lnTo>
                    <a:pt x="1" y="9289"/>
                  </a:lnTo>
                  <a:lnTo>
                    <a:pt x="53" y="9919"/>
                  </a:lnTo>
                  <a:lnTo>
                    <a:pt x="106" y="10234"/>
                  </a:lnTo>
                  <a:lnTo>
                    <a:pt x="158" y="10549"/>
                  </a:lnTo>
                  <a:lnTo>
                    <a:pt x="315" y="10863"/>
                  </a:lnTo>
                  <a:lnTo>
                    <a:pt x="473" y="11126"/>
                  </a:lnTo>
                  <a:lnTo>
                    <a:pt x="683" y="11388"/>
                  </a:lnTo>
                  <a:lnTo>
                    <a:pt x="945" y="11651"/>
                  </a:lnTo>
                  <a:lnTo>
                    <a:pt x="1155" y="11808"/>
                  </a:lnTo>
                  <a:lnTo>
                    <a:pt x="1575" y="12018"/>
                  </a:lnTo>
                  <a:lnTo>
                    <a:pt x="2152" y="12175"/>
                  </a:lnTo>
                  <a:lnTo>
                    <a:pt x="2520" y="12228"/>
                  </a:lnTo>
                  <a:lnTo>
                    <a:pt x="2887" y="12228"/>
                  </a:lnTo>
                  <a:lnTo>
                    <a:pt x="3307" y="12175"/>
                  </a:lnTo>
                  <a:lnTo>
                    <a:pt x="3727" y="12123"/>
                  </a:lnTo>
                  <a:lnTo>
                    <a:pt x="4199" y="11966"/>
                  </a:lnTo>
                  <a:lnTo>
                    <a:pt x="4671" y="11756"/>
                  </a:lnTo>
                  <a:lnTo>
                    <a:pt x="4881" y="11598"/>
                  </a:lnTo>
                  <a:lnTo>
                    <a:pt x="5091" y="11388"/>
                  </a:lnTo>
                  <a:lnTo>
                    <a:pt x="5301" y="11178"/>
                  </a:lnTo>
                  <a:lnTo>
                    <a:pt x="5458" y="10863"/>
                  </a:lnTo>
                  <a:lnTo>
                    <a:pt x="5563" y="10601"/>
                  </a:lnTo>
                  <a:lnTo>
                    <a:pt x="5668" y="10234"/>
                  </a:lnTo>
                  <a:lnTo>
                    <a:pt x="5773" y="9814"/>
                  </a:lnTo>
                  <a:lnTo>
                    <a:pt x="5773" y="9394"/>
                  </a:lnTo>
                  <a:lnTo>
                    <a:pt x="5773" y="8922"/>
                  </a:lnTo>
                  <a:lnTo>
                    <a:pt x="5668" y="8502"/>
                  </a:lnTo>
                  <a:lnTo>
                    <a:pt x="5563" y="8082"/>
                  </a:lnTo>
                  <a:lnTo>
                    <a:pt x="5458" y="7767"/>
                  </a:lnTo>
                  <a:lnTo>
                    <a:pt x="5249" y="7400"/>
                  </a:lnTo>
                  <a:lnTo>
                    <a:pt x="4986" y="7085"/>
                  </a:lnTo>
                  <a:lnTo>
                    <a:pt x="4356" y="6350"/>
                  </a:lnTo>
                  <a:lnTo>
                    <a:pt x="2887" y="4828"/>
                  </a:lnTo>
                  <a:lnTo>
                    <a:pt x="2362" y="4251"/>
                  </a:lnTo>
                  <a:lnTo>
                    <a:pt x="1995" y="3726"/>
                  </a:lnTo>
                  <a:lnTo>
                    <a:pt x="1837" y="3516"/>
                  </a:lnTo>
                  <a:lnTo>
                    <a:pt x="1785" y="3254"/>
                  </a:lnTo>
                  <a:lnTo>
                    <a:pt x="1732" y="2992"/>
                  </a:lnTo>
                  <a:lnTo>
                    <a:pt x="1732" y="2677"/>
                  </a:lnTo>
                  <a:lnTo>
                    <a:pt x="1732" y="2309"/>
                  </a:lnTo>
                  <a:lnTo>
                    <a:pt x="1785" y="2099"/>
                  </a:lnTo>
                  <a:lnTo>
                    <a:pt x="1890" y="1837"/>
                  </a:lnTo>
                  <a:lnTo>
                    <a:pt x="1995" y="1627"/>
                  </a:lnTo>
                  <a:lnTo>
                    <a:pt x="2257" y="1417"/>
                  </a:lnTo>
                  <a:lnTo>
                    <a:pt x="2520" y="1312"/>
                  </a:lnTo>
                  <a:lnTo>
                    <a:pt x="2939" y="1260"/>
                  </a:lnTo>
                  <a:lnTo>
                    <a:pt x="3307" y="1312"/>
                  </a:lnTo>
                  <a:lnTo>
                    <a:pt x="3569" y="1365"/>
                  </a:lnTo>
                  <a:lnTo>
                    <a:pt x="3779" y="1522"/>
                  </a:lnTo>
                  <a:lnTo>
                    <a:pt x="3937" y="1680"/>
                  </a:lnTo>
                  <a:lnTo>
                    <a:pt x="4042" y="1837"/>
                  </a:lnTo>
                  <a:lnTo>
                    <a:pt x="4146" y="1994"/>
                  </a:lnTo>
                  <a:lnTo>
                    <a:pt x="4199" y="2204"/>
                  </a:lnTo>
                  <a:lnTo>
                    <a:pt x="4199" y="2624"/>
                  </a:lnTo>
                  <a:lnTo>
                    <a:pt x="4251" y="3674"/>
                  </a:lnTo>
                  <a:lnTo>
                    <a:pt x="5563" y="3674"/>
                  </a:lnTo>
                  <a:lnTo>
                    <a:pt x="5511" y="2624"/>
                  </a:lnTo>
                  <a:lnTo>
                    <a:pt x="5511" y="1890"/>
                  </a:lnTo>
                  <a:lnTo>
                    <a:pt x="5406" y="1417"/>
                  </a:lnTo>
                  <a:lnTo>
                    <a:pt x="5196" y="997"/>
                  </a:lnTo>
                  <a:lnTo>
                    <a:pt x="4986" y="682"/>
                  </a:lnTo>
                  <a:lnTo>
                    <a:pt x="4724" y="473"/>
                  </a:lnTo>
                  <a:lnTo>
                    <a:pt x="4461" y="315"/>
                  </a:lnTo>
                  <a:lnTo>
                    <a:pt x="4146" y="158"/>
                  </a:lnTo>
                  <a:lnTo>
                    <a:pt x="3832"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577104" y="3771343"/>
              <a:ext cx="45574" cy="94716"/>
            </a:xfrm>
            <a:custGeom>
              <a:avLst/>
              <a:gdLst/>
              <a:ahLst/>
              <a:cxnLst/>
              <a:rect l="l" t="t" r="r" b="b"/>
              <a:pathLst>
                <a:path w="5616" h="11914" extrusionOk="0">
                  <a:moveTo>
                    <a:pt x="0" y="1"/>
                  </a:moveTo>
                  <a:lnTo>
                    <a:pt x="0" y="11913"/>
                  </a:lnTo>
                  <a:lnTo>
                    <a:pt x="1417" y="11913"/>
                  </a:lnTo>
                  <a:lnTo>
                    <a:pt x="1207" y="1628"/>
                  </a:lnTo>
                  <a:lnTo>
                    <a:pt x="3569" y="11913"/>
                  </a:lnTo>
                  <a:lnTo>
                    <a:pt x="5616" y="11913"/>
                  </a:lnTo>
                  <a:lnTo>
                    <a:pt x="5616"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632464" y="3770095"/>
              <a:ext cx="45582" cy="97213"/>
            </a:xfrm>
            <a:custGeom>
              <a:avLst/>
              <a:gdLst/>
              <a:ahLst/>
              <a:cxnLst/>
              <a:rect l="l" t="t" r="r" b="b"/>
              <a:pathLst>
                <a:path w="5617" h="12228" extrusionOk="0">
                  <a:moveTo>
                    <a:pt x="2940" y="0"/>
                  </a:moveTo>
                  <a:lnTo>
                    <a:pt x="2520" y="53"/>
                  </a:lnTo>
                  <a:lnTo>
                    <a:pt x="2152" y="105"/>
                  </a:lnTo>
                  <a:lnTo>
                    <a:pt x="1785" y="158"/>
                  </a:lnTo>
                  <a:lnTo>
                    <a:pt x="1523" y="263"/>
                  </a:lnTo>
                  <a:lnTo>
                    <a:pt x="1260" y="420"/>
                  </a:lnTo>
                  <a:lnTo>
                    <a:pt x="998" y="578"/>
                  </a:lnTo>
                  <a:lnTo>
                    <a:pt x="683" y="945"/>
                  </a:lnTo>
                  <a:lnTo>
                    <a:pt x="421" y="1312"/>
                  </a:lnTo>
                  <a:lnTo>
                    <a:pt x="263" y="1680"/>
                  </a:lnTo>
                  <a:lnTo>
                    <a:pt x="106" y="2257"/>
                  </a:lnTo>
                  <a:lnTo>
                    <a:pt x="53" y="2677"/>
                  </a:lnTo>
                  <a:lnTo>
                    <a:pt x="1" y="3254"/>
                  </a:lnTo>
                  <a:lnTo>
                    <a:pt x="1" y="6245"/>
                  </a:lnTo>
                  <a:lnTo>
                    <a:pt x="1" y="9132"/>
                  </a:lnTo>
                  <a:lnTo>
                    <a:pt x="53" y="9709"/>
                  </a:lnTo>
                  <a:lnTo>
                    <a:pt x="106" y="10076"/>
                  </a:lnTo>
                  <a:lnTo>
                    <a:pt x="211" y="10444"/>
                  </a:lnTo>
                  <a:lnTo>
                    <a:pt x="368" y="10863"/>
                  </a:lnTo>
                  <a:lnTo>
                    <a:pt x="578" y="11231"/>
                  </a:lnTo>
                  <a:lnTo>
                    <a:pt x="840" y="11546"/>
                  </a:lnTo>
                  <a:lnTo>
                    <a:pt x="1208" y="11808"/>
                  </a:lnTo>
                  <a:lnTo>
                    <a:pt x="1680" y="12018"/>
                  </a:lnTo>
                  <a:lnTo>
                    <a:pt x="2205" y="12175"/>
                  </a:lnTo>
                  <a:lnTo>
                    <a:pt x="2835" y="12228"/>
                  </a:lnTo>
                  <a:lnTo>
                    <a:pt x="3569" y="12175"/>
                  </a:lnTo>
                  <a:lnTo>
                    <a:pt x="4147" y="12018"/>
                  </a:lnTo>
                  <a:lnTo>
                    <a:pt x="4566" y="11808"/>
                  </a:lnTo>
                  <a:lnTo>
                    <a:pt x="4934" y="11546"/>
                  </a:lnTo>
                  <a:lnTo>
                    <a:pt x="5144" y="11231"/>
                  </a:lnTo>
                  <a:lnTo>
                    <a:pt x="5354" y="10916"/>
                  </a:lnTo>
                  <a:lnTo>
                    <a:pt x="5459" y="10601"/>
                  </a:lnTo>
                  <a:lnTo>
                    <a:pt x="5511" y="10339"/>
                  </a:lnTo>
                  <a:lnTo>
                    <a:pt x="5564" y="9971"/>
                  </a:lnTo>
                  <a:lnTo>
                    <a:pt x="5616" y="9551"/>
                  </a:lnTo>
                  <a:lnTo>
                    <a:pt x="5616" y="7872"/>
                  </a:lnTo>
                  <a:lnTo>
                    <a:pt x="4252" y="7872"/>
                  </a:lnTo>
                  <a:lnTo>
                    <a:pt x="4252" y="9289"/>
                  </a:lnTo>
                  <a:lnTo>
                    <a:pt x="4199" y="9866"/>
                  </a:lnTo>
                  <a:lnTo>
                    <a:pt x="4094" y="10129"/>
                  </a:lnTo>
                  <a:lnTo>
                    <a:pt x="4042" y="10286"/>
                  </a:lnTo>
                  <a:lnTo>
                    <a:pt x="3937" y="10496"/>
                  </a:lnTo>
                  <a:lnTo>
                    <a:pt x="3779" y="10654"/>
                  </a:lnTo>
                  <a:lnTo>
                    <a:pt x="3569" y="10811"/>
                  </a:lnTo>
                  <a:lnTo>
                    <a:pt x="3254" y="10916"/>
                  </a:lnTo>
                  <a:lnTo>
                    <a:pt x="2940" y="10968"/>
                  </a:lnTo>
                  <a:lnTo>
                    <a:pt x="2520" y="10916"/>
                  </a:lnTo>
                  <a:lnTo>
                    <a:pt x="2205" y="10811"/>
                  </a:lnTo>
                  <a:lnTo>
                    <a:pt x="1995" y="10706"/>
                  </a:lnTo>
                  <a:lnTo>
                    <a:pt x="1838" y="10496"/>
                  </a:lnTo>
                  <a:lnTo>
                    <a:pt x="1680" y="10339"/>
                  </a:lnTo>
                  <a:lnTo>
                    <a:pt x="1628" y="10129"/>
                  </a:lnTo>
                  <a:lnTo>
                    <a:pt x="1523" y="9866"/>
                  </a:lnTo>
                  <a:lnTo>
                    <a:pt x="1523" y="9184"/>
                  </a:lnTo>
                  <a:lnTo>
                    <a:pt x="1470" y="8187"/>
                  </a:lnTo>
                  <a:lnTo>
                    <a:pt x="1470" y="6298"/>
                  </a:lnTo>
                  <a:lnTo>
                    <a:pt x="1470" y="4461"/>
                  </a:lnTo>
                  <a:lnTo>
                    <a:pt x="1470" y="3516"/>
                  </a:lnTo>
                  <a:lnTo>
                    <a:pt x="1523" y="2729"/>
                  </a:lnTo>
                  <a:lnTo>
                    <a:pt x="1628" y="2309"/>
                  </a:lnTo>
                  <a:lnTo>
                    <a:pt x="1680" y="2047"/>
                  </a:lnTo>
                  <a:lnTo>
                    <a:pt x="1785" y="1837"/>
                  </a:lnTo>
                  <a:lnTo>
                    <a:pt x="1995" y="1575"/>
                  </a:lnTo>
                  <a:lnTo>
                    <a:pt x="2205" y="1417"/>
                  </a:lnTo>
                  <a:lnTo>
                    <a:pt x="2520" y="1312"/>
                  </a:lnTo>
                  <a:lnTo>
                    <a:pt x="2940" y="1260"/>
                  </a:lnTo>
                  <a:lnTo>
                    <a:pt x="3359" y="1312"/>
                  </a:lnTo>
                  <a:lnTo>
                    <a:pt x="3674" y="1417"/>
                  </a:lnTo>
                  <a:lnTo>
                    <a:pt x="3884" y="1627"/>
                  </a:lnTo>
                  <a:lnTo>
                    <a:pt x="4042" y="1837"/>
                  </a:lnTo>
                  <a:lnTo>
                    <a:pt x="4094" y="2099"/>
                  </a:lnTo>
                  <a:lnTo>
                    <a:pt x="4147" y="2414"/>
                  </a:lnTo>
                  <a:lnTo>
                    <a:pt x="4199" y="3044"/>
                  </a:lnTo>
                  <a:lnTo>
                    <a:pt x="4199" y="3936"/>
                  </a:lnTo>
                  <a:lnTo>
                    <a:pt x="5564" y="3936"/>
                  </a:lnTo>
                  <a:lnTo>
                    <a:pt x="5564" y="2677"/>
                  </a:lnTo>
                  <a:lnTo>
                    <a:pt x="5511" y="2152"/>
                  </a:lnTo>
                  <a:lnTo>
                    <a:pt x="5459" y="1732"/>
                  </a:lnTo>
                  <a:lnTo>
                    <a:pt x="5301" y="1260"/>
                  </a:lnTo>
                  <a:lnTo>
                    <a:pt x="5039" y="892"/>
                  </a:lnTo>
                  <a:lnTo>
                    <a:pt x="4776" y="630"/>
                  </a:lnTo>
                  <a:lnTo>
                    <a:pt x="4462" y="368"/>
                  </a:lnTo>
                  <a:lnTo>
                    <a:pt x="4094" y="210"/>
                  </a:lnTo>
                  <a:lnTo>
                    <a:pt x="3727" y="105"/>
                  </a:lnTo>
                  <a:lnTo>
                    <a:pt x="3307" y="53"/>
                  </a:lnTo>
                  <a:lnTo>
                    <a:pt x="2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5" name="Google Shape;285;p6"/>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286" name="Google Shape;286;p6"/>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2096"/>
        <p:cNvGrpSpPr/>
        <p:nvPr/>
      </p:nvGrpSpPr>
      <p:grpSpPr>
        <a:xfrm>
          <a:off x="0" y="0"/>
          <a:ext cx="0" cy="0"/>
          <a:chOff x="0" y="0"/>
          <a:chExt cx="0" cy="0"/>
        </a:xfrm>
      </p:grpSpPr>
      <p:pic>
        <p:nvPicPr>
          <p:cNvPr id="2097" name="Google Shape;2097;p52"/>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2098" name="Google Shape;2098;p52"/>
          <p:cNvSpPr txBox="1">
            <a:spLocks noGrp="1"/>
          </p:cNvSpPr>
          <p:nvPr>
            <p:ph type="subTitle" idx="1"/>
          </p:nvPr>
        </p:nvSpPr>
        <p:spPr>
          <a:xfrm>
            <a:off x="389530" y="1897175"/>
            <a:ext cx="3969300" cy="442800"/>
          </a:xfrm>
          <a:prstGeom prst="rect">
            <a:avLst/>
          </a:prstGeom>
          <a:noFill/>
          <a:ln>
            <a:noFill/>
          </a:ln>
        </p:spPr>
        <p:txBody>
          <a:bodyPr spcFirstLastPara="1" wrap="square" lIns="91425" tIns="91425" rIns="91425" bIns="91425" anchor="b" anchorCtr="0">
            <a:normAutofit/>
          </a:bodyPr>
          <a:lstStyle>
            <a:lvl1pPr lvl="0">
              <a:lnSpc>
                <a:spcPct val="100000"/>
              </a:lnSpc>
              <a:spcBef>
                <a:spcPts val="0"/>
              </a:spcBef>
              <a:spcAft>
                <a:spcPts val="0"/>
              </a:spcAft>
              <a:buSzPts val="1800"/>
              <a:buNone/>
              <a:defRPr sz="1800"/>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2099" name="Google Shape;2099;p52"/>
          <p:cNvSpPr txBox="1">
            <a:spLocks noGrp="1"/>
          </p:cNvSpPr>
          <p:nvPr>
            <p:ph type="subTitle" idx="2"/>
          </p:nvPr>
        </p:nvSpPr>
        <p:spPr>
          <a:xfrm>
            <a:off x="381004" y="2595325"/>
            <a:ext cx="3969300" cy="1239000"/>
          </a:xfrm>
          <a:prstGeom prst="rect">
            <a:avLst/>
          </a:prstGeom>
          <a:noFill/>
          <a:ln>
            <a:noFill/>
          </a:ln>
        </p:spPr>
        <p:txBody>
          <a:bodyPr spcFirstLastPara="1" wrap="square" lIns="91425" tIns="91425" rIns="91425" bIns="91425" anchor="t" anchorCtr="0">
            <a:norm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2100" name="Google Shape;2100;p52"/>
          <p:cNvSpPr txBox="1">
            <a:spLocks noGrp="1"/>
          </p:cNvSpPr>
          <p:nvPr>
            <p:ph type="subTitle" idx="3"/>
          </p:nvPr>
        </p:nvSpPr>
        <p:spPr>
          <a:xfrm>
            <a:off x="4735518" y="1897175"/>
            <a:ext cx="3969300" cy="442800"/>
          </a:xfrm>
          <a:prstGeom prst="rect">
            <a:avLst/>
          </a:prstGeom>
          <a:noFill/>
          <a:ln>
            <a:noFill/>
          </a:ln>
        </p:spPr>
        <p:txBody>
          <a:bodyPr spcFirstLastPara="1" wrap="square" lIns="91425" tIns="91425" rIns="91425" bIns="91425" anchor="b" anchorCtr="0">
            <a:norm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101" name="Google Shape;2101;p52"/>
          <p:cNvSpPr txBox="1">
            <a:spLocks noGrp="1"/>
          </p:cNvSpPr>
          <p:nvPr>
            <p:ph type="subTitle" idx="4"/>
          </p:nvPr>
        </p:nvSpPr>
        <p:spPr>
          <a:xfrm>
            <a:off x="4726991" y="2595325"/>
            <a:ext cx="3969300" cy="12390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02" name="Google Shape;2102;p52"/>
          <p:cNvSpPr txBox="1">
            <a:spLocks noGrp="1"/>
          </p:cNvSpPr>
          <p:nvPr>
            <p:ph type="title"/>
          </p:nvPr>
        </p:nvSpPr>
        <p:spPr>
          <a:xfrm>
            <a:off x="228600" y="228600"/>
            <a:ext cx="8686800" cy="5460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2103" name="Google Shape;2103;p52"/>
          <p:cNvSpPr txBox="1">
            <a:spLocks noGrp="1"/>
          </p:cNvSpPr>
          <p:nvPr>
            <p:ph type="subTitle" idx="5"/>
          </p:nvPr>
        </p:nvSpPr>
        <p:spPr>
          <a:xfrm>
            <a:off x="228600" y="774600"/>
            <a:ext cx="8686800" cy="4278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
        <p:nvSpPr>
          <p:cNvPr id="2104" name="Google Shape;2104;p52"/>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pos="5616">
          <p15:clr>
            <a:srgbClr val="E46962"/>
          </p15:clr>
        </p15:guide>
        <p15:guide id="4" orient="horz" pos="2944">
          <p15:clr>
            <a:srgbClr val="E46962"/>
          </p15:clr>
        </p15:guide>
        <p15:guide id="5" orient="horz" pos="2880">
          <p15:clr>
            <a:srgbClr val="E46962"/>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xt slide" type="titleOnly">
  <p:cSld name="TITLE_ONLY">
    <p:spTree>
      <p:nvGrpSpPr>
        <p:cNvPr id="1" name="Shape 2105"/>
        <p:cNvGrpSpPr/>
        <p:nvPr/>
      </p:nvGrpSpPr>
      <p:grpSpPr>
        <a:xfrm>
          <a:off x="0" y="0"/>
          <a:ext cx="0" cy="0"/>
          <a:chOff x="0" y="0"/>
          <a:chExt cx="0" cy="0"/>
        </a:xfrm>
      </p:grpSpPr>
      <p:pic>
        <p:nvPicPr>
          <p:cNvPr id="2106" name="Google Shape;2106;p53"/>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2107" name="Google Shape;2107;p53"/>
          <p:cNvSpPr txBox="1">
            <a:spLocks noGrp="1"/>
          </p:cNvSpPr>
          <p:nvPr>
            <p:ph type="title"/>
          </p:nvPr>
        </p:nvSpPr>
        <p:spPr>
          <a:xfrm>
            <a:off x="228600" y="228600"/>
            <a:ext cx="8686800" cy="546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200"/>
              <a:buNone/>
              <a:defRPr sz="2200" b="1"/>
            </a:lvl1pPr>
            <a:lvl2pPr lvl="1" algn="ctr">
              <a:lnSpc>
                <a:spcPct val="100000"/>
              </a:lnSpc>
              <a:spcBef>
                <a:spcPts val="0"/>
              </a:spcBef>
              <a:spcAft>
                <a:spcPts val="0"/>
              </a:spcAft>
              <a:buSzPts val="2200"/>
              <a:buNone/>
              <a:defRPr sz="2200" b="1"/>
            </a:lvl2pPr>
            <a:lvl3pPr lvl="2" algn="ctr">
              <a:lnSpc>
                <a:spcPct val="100000"/>
              </a:lnSpc>
              <a:spcBef>
                <a:spcPts val="0"/>
              </a:spcBef>
              <a:spcAft>
                <a:spcPts val="0"/>
              </a:spcAft>
              <a:buSzPts val="2200"/>
              <a:buNone/>
              <a:defRPr sz="2200" b="1"/>
            </a:lvl3pPr>
            <a:lvl4pPr lvl="3" algn="ctr">
              <a:lnSpc>
                <a:spcPct val="100000"/>
              </a:lnSpc>
              <a:spcBef>
                <a:spcPts val="0"/>
              </a:spcBef>
              <a:spcAft>
                <a:spcPts val="0"/>
              </a:spcAft>
              <a:buSzPts val="2200"/>
              <a:buNone/>
              <a:defRPr sz="2200" b="1"/>
            </a:lvl4pPr>
            <a:lvl5pPr lvl="4" algn="ctr">
              <a:lnSpc>
                <a:spcPct val="100000"/>
              </a:lnSpc>
              <a:spcBef>
                <a:spcPts val="0"/>
              </a:spcBef>
              <a:spcAft>
                <a:spcPts val="0"/>
              </a:spcAft>
              <a:buSzPts val="2200"/>
              <a:buNone/>
              <a:defRPr sz="2200" b="1"/>
            </a:lvl5pPr>
            <a:lvl6pPr lvl="5" algn="ctr">
              <a:lnSpc>
                <a:spcPct val="100000"/>
              </a:lnSpc>
              <a:spcBef>
                <a:spcPts val="0"/>
              </a:spcBef>
              <a:spcAft>
                <a:spcPts val="0"/>
              </a:spcAft>
              <a:buSzPts val="2200"/>
              <a:buNone/>
              <a:defRPr sz="2200" b="1"/>
            </a:lvl6pPr>
            <a:lvl7pPr lvl="6" algn="ctr">
              <a:lnSpc>
                <a:spcPct val="100000"/>
              </a:lnSpc>
              <a:spcBef>
                <a:spcPts val="0"/>
              </a:spcBef>
              <a:spcAft>
                <a:spcPts val="0"/>
              </a:spcAft>
              <a:buSzPts val="2200"/>
              <a:buNone/>
              <a:defRPr sz="2200" b="1"/>
            </a:lvl7pPr>
            <a:lvl8pPr lvl="7" algn="ctr">
              <a:lnSpc>
                <a:spcPct val="100000"/>
              </a:lnSpc>
              <a:spcBef>
                <a:spcPts val="0"/>
              </a:spcBef>
              <a:spcAft>
                <a:spcPts val="0"/>
              </a:spcAft>
              <a:buSzPts val="2200"/>
              <a:buNone/>
              <a:defRPr sz="2200" b="1"/>
            </a:lvl8pPr>
            <a:lvl9pPr lvl="8" algn="ctr">
              <a:lnSpc>
                <a:spcPct val="100000"/>
              </a:lnSpc>
              <a:spcBef>
                <a:spcPts val="0"/>
              </a:spcBef>
              <a:spcAft>
                <a:spcPts val="0"/>
              </a:spcAft>
              <a:buSzPts val="2200"/>
              <a:buNone/>
              <a:defRPr sz="2200" b="1"/>
            </a:lvl9pPr>
          </a:lstStyle>
          <a:p>
            <a:endParaRPr/>
          </a:p>
        </p:txBody>
      </p:sp>
      <p:sp>
        <p:nvSpPr>
          <p:cNvPr id="2108" name="Google Shape;2108;p53"/>
          <p:cNvSpPr txBox="1">
            <a:spLocks noGrp="1"/>
          </p:cNvSpPr>
          <p:nvPr>
            <p:ph type="subTitle" idx="1"/>
          </p:nvPr>
        </p:nvSpPr>
        <p:spPr>
          <a:xfrm>
            <a:off x="228600" y="774600"/>
            <a:ext cx="8686800" cy="4278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
        <p:nvSpPr>
          <p:cNvPr id="2109" name="Google Shape;2109;p53"/>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orient="horz" pos="2880">
          <p15:clr>
            <a:srgbClr val="E46962"/>
          </p15:clr>
        </p15:guide>
        <p15:guide id="5" pos="5616">
          <p15:clr>
            <a:srgbClr val="E46962"/>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anks">
  <p:cSld name="CUSTOM_12_1">
    <p:bg>
      <p:bgPr>
        <a:solidFill>
          <a:schemeClr val="lt1"/>
        </a:solidFill>
        <a:effectLst/>
      </p:bgPr>
    </p:bg>
    <p:spTree>
      <p:nvGrpSpPr>
        <p:cNvPr id="1" name="Shape 2110"/>
        <p:cNvGrpSpPr/>
        <p:nvPr/>
      </p:nvGrpSpPr>
      <p:grpSpPr>
        <a:xfrm>
          <a:off x="0" y="0"/>
          <a:ext cx="0" cy="0"/>
          <a:chOff x="0" y="0"/>
          <a:chExt cx="0" cy="0"/>
        </a:xfrm>
      </p:grpSpPr>
      <p:pic>
        <p:nvPicPr>
          <p:cNvPr id="2111" name="Google Shape;2111;p54"/>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2112" name="Google Shape;2112;p54"/>
          <p:cNvSpPr txBox="1">
            <a:spLocks noGrp="1"/>
          </p:cNvSpPr>
          <p:nvPr>
            <p:ph type="subTitle" idx="1"/>
          </p:nvPr>
        </p:nvSpPr>
        <p:spPr>
          <a:xfrm>
            <a:off x="337655" y="2990850"/>
            <a:ext cx="1900800" cy="5523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1200"/>
              <a:buNone/>
              <a:defRPr sz="1200" b="1"/>
            </a:lvl2pPr>
            <a:lvl3pPr lvl="2" algn="ctr" rtl="0">
              <a:lnSpc>
                <a:spcPct val="100000"/>
              </a:lnSpc>
              <a:spcBef>
                <a:spcPts val="0"/>
              </a:spcBef>
              <a:spcAft>
                <a:spcPts val="0"/>
              </a:spcAft>
              <a:buSzPts val="1200"/>
              <a:buNone/>
              <a:defRPr sz="1200" b="1"/>
            </a:lvl3pPr>
            <a:lvl4pPr lvl="3" algn="ctr" rtl="0">
              <a:lnSpc>
                <a:spcPct val="100000"/>
              </a:lnSpc>
              <a:spcBef>
                <a:spcPts val="0"/>
              </a:spcBef>
              <a:spcAft>
                <a:spcPts val="0"/>
              </a:spcAft>
              <a:buSzPts val="1200"/>
              <a:buNone/>
              <a:defRPr sz="1200" b="1"/>
            </a:lvl4pPr>
            <a:lvl5pPr lvl="4" algn="ctr" rtl="0">
              <a:lnSpc>
                <a:spcPct val="100000"/>
              </a:lnSpc>
              <a:spcBef>
                <a:spcPts val="0"/>
              </a:spcBef>
              <a:spcAft>
                <a:spcPts val="0"/>
              </a:spcAft>
              <a:buSzPts val="1200"/>
              <a:buNone/>
              <a:defRPr sz="1200" b="1"/>
            </a:lvl5pPr>
            <a:lvl6pPr lvl="5" algn="ctr" rtl="0">
              <a:lnSpc>
                <a:spcPct val="100000"/>
              </a:lnSpc>
              <a:spcBef>
                <a:spcPts val="0"/>
              </a:spcBef>
              <a:spcAft>
                <a:spcPts val="0"/>
              </a:spcAft>
              <a:buSzPts val="1200"/>
              <a:buNone/>
              <a:defRPr sz="1200" b="1"/>
            </a:lvl6pPr>
            <a:lvl7pPr lvl="6" algn="ctr" rtl="0">
              <a:lnSpc>
                <a:spcPct val="100000"/>
              </a:lnSpc>
              <a:spcBef>
                <a:spcPts val="0"/>
              </a:spcBef>
              <a:spcAft>
                <a:spcPts val="0"/>
              </a:spcAft>
              <a:buSzPts val="1200"/>
              <a:buNone/>
              <a:defRPr sz="1200" b="1"/>
            </a:lvl7pPr>
            <a:lvl8pPr lvl="7" algn="ctr" rtl="0">
              <a:lnSpc>
                <a:spcPct val="100000"/>
              </a:lnSpc>
              <a:spcBef>
                <a:spcPts val="0"/>
              </a:spcBef>
              <a:spcAft>
                <a:spcPts val="0"/>
              </a:spcAft>
              <a:buSzPts val="1200"/>
              <a:buNone/>
              <a:defRPr sz="1200" b="1"/>
            </a:lvl8pPr>
            <a:lvl9pPr lvl="8" algn="ctr" rtl="0">
              <a:lnSpc>
                <a:spcPct val="100000"/>
              </a:lnSpc>
              <a:spcBef>
                <a:spcPts val="0"/>
              </a:spcBef>
              <a:spcAft>
                <a:spcPts val="0"/>
              </a:spcAft>
              <a:buSzPts val="1200"/>
              <a:buNone/>
              <a:defRPr sz="1200" b="1"/>
            </a:lvl9pPr>
          </a:lstStyle>
          <a:p>
            <a:endParaRPr/>
          </a:p>
        </p:txBody>
      </p:sp>
      <p:sp>
        <p:nvSpPr>
          <p:cNvPr id="2113" name="Google Shape;2113;p54"/>
          <p:cNvSpPr txBox="1">
            <a:spLocks noGrp="1"/>
          </p:cNvSpPr>
          <p:nvPr>
            <p:ph type="subTitle" idx="2"/>
          </p:nvPr>
        </p:nvSpPr>
        <p:spPr>
          <a:xfrm>
            <a:off x="337655" y="3692232"/>
            <a:ext cx="1900800" cy="5523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14" name="Google Shape;2114;p54"/>
          <p:cNvSpPr>
            <a:spLocks noGrp="1"/>
          </p:cNvSpPr>
          <p:nvPr>
            <p:ph type="pic" idx="3"/>
          </p:nvPr>
        </p:nvSpPr>
        <p:spPr>
          <a:xfrm>
            <a:off x="540305" y="1454400"/>
            <a:ext cx="1495500" cy="1495500"/>
          </a:xfrm>
          <a:prstGeom prst="ellipse">
            <a:avLst/>
          </a:prstGeom>
          <a:noFill/>
          <a:ln w="38100" cap="flat" cmpd="sng">
            <a:solidFill>
              <a:srgbClr val="999999"/>
            </a:solidFill>
            <a:prstDash val="solid"/>
            <a:round/>
            <a:headEnd type="none" w="sm" len="sm"/>
            <a:tailEnd type="none" w="sm" len="sm"/>
          </a:ln>
        </p:spPr>
      </p:sp>
      <p:sp>
        <p:nvSpPr>
          <p:cNvPr id="2115" name="Google Shape;2115;p54"/>
          <p:cNvSpPr txBox="1">
            <a:spLocks noGrp="1"/>
          </p:cNvSpPr>
          <p:nvPr>
            <p:ph type="subTitle" idx="4"/>
          </p:nvPr>
        </p:nvSpPr>
        <p:spPr>
          <a:xfrm>
            <a:off x="2490305" y="2990850"/>
            <a:ext cx="1900800" cy="5523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1200"/>
              <a:buNone/>
              <a:defRPr sz="1200" b="1"/>
            </a:lvl2pPr>
            <a:lvl3pPr lvl="2" algn="ctr" rtl="0">
              <a:lnSpc>
                <a:spcPct val="100000"/>
              </a:lnSpc>
              <a:spcBef>
                <a:spcPts val="0"/>
              </a:spcBef>
              <a:spcAft>
                <a:spcPts val="0"/>
              </a:spcAft>
              <a:buSzPts val="1200"/>
              <a:buNone/>
              <a:defRPr sz="1200" b="1"/>
            </a:lvl3pPr>
            <a:lvl4pPr lvl="3" algn="ctr" rtl="0">
              <a:lnSpc>
                <a:spcPct val="100000"/>
              </a:lnSpc>
              <a:spcBef>
                <a:spcPts val="0"/>
              </a:spcBef>
              <a:spcAft>
                <a:spcPts val="0"/>
              </a:spcAft>
              <a:buSzPts val="1200"/>
              <a:buNone/>
              <a:defRPr sz="1200" b="1"/>
            </a:lvl4pPr>
            <a:lvl5pPr lvl="4" algn="ctr" rtl="0">
              <a:lnSpc>
                <a:spcPct val="100000"/>
              </a:lnSpc>
              <a:spcBef>
                <a:spcPts val="0"/>
              </a:spcBef>
              <a:spcAft>
                <a:spcPts val="0"/>
              </a:spcAft>
              <a:buSzPts val="1200"/>
              <a:buNone/>
              <a:defRPr sz="1200" b="1"/>
            </a:lvl5pPr>
            <a:lvl6pPr lvl="5" algn="ctr" rtl="0">
              <a:lnSpc>
                <a:spcPct val="100000"/>
              </a:lnSpc>
              <a:spcBef>
                <a:spcPts val="0"/>
              </a:spcBef>
              <a:spcAft>
                <a:spcPts val="0"/>
              </a:spcAft>
              <a:buSzPts val="1200"/>
              <a:buNone/>
              <a:defRPr sz="1200" b="1"/>
            </a:lvl6pPr>
            <a:lvl7pPr lvl="6" algn="ctr" rtl="0">
              <a:lnSpc>
                <a:spcPct val="100000"/>
              </a:lnSpc>
              <a:spcBef>
                <a:spcPts val="0"/>
              </a:spcBef>
              <a:spcAft>
                <a:spcPts val="0"/>
              </a:spcAft>
              <a:buSzPts val="1200"/>
              <a:buNone/>
              <a:defRPr sz="1200" b="1"/>
            </a:lvl7pPr>
            <a:lvl8pPr lvl="7" algn="ctr" rtl="0">
              <a:lnSpc>
                <a:spcPct val="100000"/>
              </a:lnSpc>
              <a:spcBef>
                <a:spcPts val="0"/>
              </a:spcBef>
              <a:spcAft>
                <a:spcPts val="0"/>
              </a:spcAft>
              <a:buSzPts val="1200"/>
              <a:buNone/>
              <a:defRPr sz="1200" b="1"/>
            </a:lvl8pPr>
            <a:lvl9pPr lvl="8" algn="ctr" rtl="0">
              <a:lnSpc>
                <a:spcPct val="100000"/>
              </a:lnSpc>
              <a:spcBef>
                <a:spcPts val="0"/>
              </a:spcBef>
              <a:spcAft>
                <a:spcPts val="0"/>
              </a:spcAft>
              <a:buSzPts val="1200"/>
              <a:buNone/>
              <a:defRPr sz="1200" b="1"/>
            </a:lvl9pPr>
          </a:lstStyle>
          <a:p>
            <a:endParaRPr/>
          </a:p>
        </p:txBody>
      </p:sp>
      <p:sp>
        <p:nvSpPr>
          <p:cNvPr id="2116" name="Google Shape;2116;p54"/>
          <p:cNvSpPr txBox="1">
            <a:spLocks noGrp="1"/>
          </p:cNvSpPr>
          <p:nvPr>
            <p:ph type="subTitle" idx="5"/>
          </p:nvPr>
        </p:nvSpPr>
        <p:spPr>
          <a:xfrm>
            <a:off x="2490305" y="3692232"/>
            <a:ext cx="1900800" cy="5523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17" name="Google Shape;2117;p54"/>
          <p:cNvSpPr>
            <a:spLocks noGrp="1"/>
          </p:cNvSpPr>
          <p:nvPr>
            <p:ph type="pic" idx="6"/>
          </p:nvPr>
        </p:nvSpPr>
        <p:spPr>
          <a:xfrm>
            <a:off x="2692955" y="1454400"/>
            <a:ext cx="1495500" cy="1495500"/>
          </a:xfrm>
          <a:prstGeom prst="ellipse">
            <a:avLst/>
          </a:prstGeom>
          <a:noFill/>
          <a:ln w="38100" cap="flat" cmpd="sng">
            <a:solidFill>
              <a:srgbClr val="999999"/>
            </a:solidFill>
            <a:prstDash val="solid"/>
            <a:round/>
            <a:headEnd type="none" w="sm" len="sm"/>
            <a:tailEnd type="none" w="sm" len="sm"/>
          </a:ln>
        </p:spPr>
      </p:sp>
      <p:sp>
        <p:nvSpPr>
          <p:cNvPr id="2118" name="Google Shape;2118;p54"/>
          <p:cNvSpPr txBox="1">
            <a:spLocks noGrp="1"/>
          </p:cNvSpPr>
          <p:nvPr>
            <p:ph type="subTitle" idx="7"/>
          </p:nvPr>
        </p:nvSpPr>
        <p:spPr>
          <a:xfrm>
            <a:off x="4652480" y="2990850"/>
            <a:ext cx="1900800" cy="5523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1200"/>
              <a:buNone/>
              <a:defRPr sz="1200" b="1"/>
            </a:lvl2pPr>
            <a:lvl3pPr lvl="2" algn="ctr" rtl="0">
              <a:lnSpc>
                <a:spcPct val="100000"/>
              </a:lnSpc>
              <a:spcBef>
                <a:spcPts val="0"/>
              </a:spcBef>
              <a:spcAft>
                <a:spcPts val="0"/>
              </a:spcAft>
              <a:buSzPts val="1200"/>
              <a:buNone/>
              <a:defRPr sz="1200" b="1"/>
            </a:lvl3pPr>
            <a:lvl4pPr lvl="3" algn="ctr" rtl="0">
              <a:lnSpc>
                <a:spcPct val="100000"/>
              </a:lnSpc>
              <a:spcBef>
                <a:spcPts val="0"/>
              </a:spcBef>
              <a:spcAft>
                <a:spcPts val="0"/>
              </a:spcAft>
              <a:buSzPts val="1200"/>
              <a:buNone/>
              <a:defRPr sz="1200" b="1"/>
            </a:lvl4pPr>
            <a:lvl5pPr lvl="4" algn="ctr" rtl="0">
              <a:lnSpc>
                <a:spcPct val="100000"/>
              </a:lnSpc>
              <a:spcBef>
                <a:spcPts val="0"/>
              </a:spcBef>
              <a:spcAft>
                <a:spcPts val="0"/>
              </a:spcAft>
              <a:buSzPts val="1200"/>
              <a:buNone/>
              <a:defRPr sz="1200" b="1"/>
            </a:lvl5pPr>
            <a:lvl6pPr lvl="5" algn="ctr" rtl="0">
              <a:lnSpc>
                <a:spcPct val="100000"/>
              </a:lnSpc>
              <a:spcBef>
                <a:spcPts val="0"/>
              </a:spcBef>
              <a:spcAft>
                <a:spcPts val="0"/>
              </a:spcAft>
              <a:buSzPts val="1200"/>
              <a:buNone/>
              <a:defRPr sz="1200" b="1"/>
            </a:lvl6pPr>
            <a:lvl7pPr lvl="6" algn="ctr" rtl="0">
              <a:lnSpc>
                <a:spcPct val="100000"/>
              </a:lnSpc>
              <a:spcBef>
                <a:spcPts val="0"/>
              </a:spcBef>
              <a:spcAft>
                <a:spcPts val="0"/>
              </a:spcAft>
              <a:buSzPts val="1200"/>
              <a:buNone/>
              <a:defRPr sz="1200" b="1"/>
            </a:lvl7pPr>
            <a:lvl8pPr lvl="7" algn="ctr" rtl="0">
              <a:lnSpc>
                <a:spcPct val="100000"/>
              </a:lnSpc>
              <a:spcBef>
                <a:spcPts val="0"/>
              </a:spcBef>
              <a:spcAft>
                <a:spcPts val="0"/>
              </a:spcAft>
              <a:buSzPts val="1200"/>
              <a:buNone/>
              <a:defRPr sz="1200" b="1"/>
            </a:lvl8pPr>
            <a:lvl9pPr lvl="8" algn="ctr" rtl="0">
              <a:lnSpc>
                <a:spcPct val="100000"/>
              </a:lnSpc>
              <a:spcBef>
                <a:spcPts val="0"/>
              </a:spcBef>
              <a:spcAft>
                <a:spcPts val="0"/>
              </a:spcAft>
              <a:buSzPts val="1200"/>
              <a:buNone/>
              <a:defRPr sz="1200" b="1"/>
            </a:lvl9pPr>
          </a:lstStyle>
          <a:p>
            <a:endParaRPr/>
          </a:p>
        </p:txBody>
      </p:sp>
      <p:sp>
        <p:nvSpPr>
          <p:cNvPr id="2119" name="Google Shape;2119;p54"/>
          <p:cNvSpPr txBox="1">
            <a:spLocks noGrp="1"/>
          </p:cNvSpPr>
          <p:nvPr>
            <p:ph type="subTitle" idx="8"/>
          </p:nvPr>
        </p:nvSpPr>
        <p:spPr>
          <a:xfrm>
            <a:off x="4652480" y="3692232"/>
            <a:ext cx="1900800" cy="5523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20" name="Google Shape;2120;p54"/>
          <p:cNvSpPr>
            <a:spLocks noGrp="1"/>
          </p:cNvSpPr>
          <p:nvPr>
            <p:ph type="pic" idx="9"/>
          </p:nvPr>
        </p:nvSpPr>
        <p:spPr>
          <a:xfrm>
            <a:off x="4845605" y="1454400"/>
            <a:ext cx="1495500" cy="1495500"/>
          </a:xfrm>
          <a:prstGeom prst="ellipse">
            <a:avLst/>
          </a:prstGeom>
          <a:noFill/>
          <a:ln w="38100" cap="flat" cmpd="sng">
            <a:solidFill>
              <a:srgbClr val="999999"/>
            </a:solidFill>
            <a:prstDash val="solid"/>
            <a:round/>
            <a:headEnd type="none" w="sm" len="sm"/>
            <a:tailEnd type="none" w="sm" len="sm"/>
          </a:ln>
        </p:spPr>
      </p:sp>
      <p:sp>
        <p:nvSpPr>
          <p:cNvPr id="2121" name="Google Shape;2121;p54"/>
          <p:cNvSpPr txBox="1">
            <a:spLocks noGrp="1"/>
          </p:cNvSpPr>
          <p:nvPr>
            <p:ph type="subTitle" idx="13"/>
          </p:nvPr>
        </p:nvSpPr>
        <p:spPr>
          <a:xfrm>
            <a:off x="6795605" y="2990850"/>
            <a:ext cx="1900800" cy="5523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1200"/>
              <a:buNone/>
              <a:defRPr sz="1200" b="1"/>
            </a:lvl1pPr>
            <a:lvl2pPr lvl="1" algn="ctr" rtl="0">
              <a:lnSpc>
                <a:spcPct val="100000"/>
              </a:lnSpc>
              <a:spcBef>
                <a:spcPts val="0"/>
              </a:spcBef>
              <a:spcAft>
                <a:spcPts val="0"/>
              </a:spcAft>
              <a:buSzPts val="1200"/>
              <a:buNone/>
              <a:defRPr sz="1200" b="1"/>
            </a:lvl2pPr>
            <a:lvl3pPr lvl="2" algn="ctr" rtl="0">
              <a:lnSpc>
                <a:spcPct val="100000"/>
              </a:lnSpc>
              <a:spcBef>
                <a:spcPts val="0"/>
              </a:spcBef>
              <a:spcAft>
                <a:spcPts val="0"/>
              </a:spcAft>
              <a:buSzPts val="1200"/>
              <a:buNone/>
              <a:defRPr sz="1200" b="1"/>
            </a:lvl3pPr>
            <a:lvl4pPr lvl="3" algn="ctr" rtl="0">
              <a:lnSpc>
                <a:spcPct val="100000"/>
              </a:lnSpc>
              <a:spcBef>
                <a:spcPts val="0"/>
              </a:spcBef>
              <a:spcAft>
                <a:spcPts val="0"/>
              </a:spcAft>
              <a:buSzPts val="1200"/>
              <a:buNone/>
              <a:defRPr sz="1200" b="1"/>
            </a:lvl4pPr>
            <a:lvl5pPr lvl="4" algn="ctr" rtl="0">
              <a:lnSpc>
                <a:spcPct val="100000"/>
              </a:lnSpc>
              <a:spcBef>
                <a:spcPts val="0"/>
              </a:spcBef>
              <a:spcAft>
                <a:spcPts val="0"/>
              </a:spcAft>
              <a:buSzPts val="1200"/>
              <a:buNone/>
              <a:defRPr sz="1200" b="1"/>
            </a:lvl5pPr>
            <a:lvl6pPr lvl="5" algn="ctr" rtl="0">
              <a:lnSpc>
                <a:spcPct val="100000"/>
              </a:lnSpc>
              <a:spcBef>
                <a:spcPts val="0"/>
              </a:spcBef>
              <a:spcAft>
                <a:spcPts val="0"/>
              </a:spcAft>
              <a:buSzPts val="1200"/>
              <a:buNone/>
              <a:defRPr sz="1200" b="1"/>
            </a:lvl6pPr>
            <a:lvl7pPr lvl="6" algn="ctr" rtl="0">
              <a:lnSpc>
                <a:spcPct val="100000"/>
              </a:lnSpc>
              <a:spcBef>
                <a:spcPts val="0"/>
              </a:spcBef>
              <a:spcAft>
                <a:spcPts val="0"/>
              </a:spcAft>
              <a:buSzPts val="1200"/>
              <a:buNone/>
              <a:defRPr sz="1200" b="1"/>
            </a:lvl7pPr>
            <a:lvl8pPr lvl="7" algn="ctr" rtl="0">
              <a:lnSpc>
                <a:spcPct val="100000"/>
              </a:lnSpc>
              <a:spcBef>
                <a:spcPts val="0"/>
              </a:spcBef>
              <a:spcAft>
                <a:spcPts val="0"/>
              </a:spcAft>
              <a:buSzPts val="1200"/>
              <a:buNone/>
              <a:defRPr sz="1200" b="1"/>
            </a:lvl8pPr>
            <a:lvl9pPr lvl="8" algn="ctr" rtl="0">
              <a:lnSpc>
                <a:spcPct val="100000"/>
              </a:lnSpc>
              <a:spcBef>
                <a:spcPts val="0"/>
              </a:spcBef>
              <a:spcAft>
                <a:spcPts val="0"/>
              </a:spcAft>
              <a:buSzPts val="1200"/>
              <a:buNone/>
              <a:defRPr sz="1200" b="1"/>
            </a:lvl9pPr>
          </a:lstStyle>
          <a:p>
            <a:endParaRPr/>
          </a:p>
        </p:txBody>
      </p:sp>
      <p:sp>
        <p:nvSpPr>
          <p:cNvPr id="2122" name="Google Shape;2122;p54"/>
          <p:cNvSpPr txBox="1">
            <a:spLocks noGrp="1"/>
          </p:cNvSpPr>
          <p:nvPr>
            <p:ph type="subTitle" idx="14"/>
          </p:nvPr>
        </p:nvSpPr>
        <p:spPr>
          <a:xfrm>
            <a:off x="6795605" y="3692232"/>
            <a:ext cx="1900800" cy="5523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23" name="Google Shape;2123;p54"/>
          <p:cNvSpPr>
            <a:spLocks noGrp="1"/>
          </p:cNvSpPr>
          <p:nvPr>
            <p:ph type="pic" idx="15"/>
          </p:nvPr>
        </p:nvSpPr>
        <p:spPr>
          <a:xfrm>
            <a:off x="6998255" y="1454400"/>
            <a:ext cx="1495500" cy="1495500"/>
          </a:xfrm>
          <a:prstGeom prst="ellipse">
            <a:avLst/>
          </a:prstGeom>
          <a:noFill/>
          <a:ln w="38100" cap="flat" cmpd="sng">
            <a:solidFill>
              <a:srgbClr val="999999"/>
            </a:solidFill>
            <a:prstDash val="solid"/>
            <a:round/>
            <a:headEnd type="none" w="sm" len="sm"/>
            <a:tailEnd type="none" w="sm" len="sm"/>
          </a:ln>
        </p:spPr>
      </p:sp>
      <p:sp>
        <p:nvSpPr>
          <p:cNvPr id="2124" name="Google Shape;2124;p54"/>
          <p:cNvSpPr txBox="1">
            <a:spLocks noGrp="1"/>
          </p:cNvSpPr>
          <p:nvPr>
            <p:ph type="title"/>
          </p:nvPr>
        </p:nvSpPr>
        <p:spPr>
          <a:xfrm>
            <a:off x="228600" y="228600"/>
            <a:ext cx="8686800" cy="5460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2125" name="Google Shape;2125;p54"/>
          <p:cNvSpPr txBox="1">
            <a:spLocks noGrp="1"/>
          </p:cNvSpPr>
          <p:nvPr>
            <p:ph type="subTitle" idx="16"/>
          </p:nvPr>
        </p:nvSpPr>
        <p:spPr>
          <a:xfrm>
            <a:off x="228600" y="774600"/>
            <a:ext cx="8686800" cy="4278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600"/>
              <a:buNone/>
              <a:defRPr sz="1600"/>
            </a:lvl1pPr>
            <a:lvl2pPr lvl="1" algn="l" rtl="0">
              <a:lnSpc>
                <a:spcPct val="100000"/>
              </a:lnSpc>
              <a:spcBef>
                <a:spcPts val="0"/>
              </a:spcBef>
              <a:spcAft>
                <a:spcPts val="0"/>
              </a:spcAft>
              <a:buSzPts val="1600"/>
              <a:buNone/>
              <a:defRPr sz="1600"/>
            </a:lvl2pPr>
            <a:lvl3pPr lvl="2" algn="l" rtl="0">
              <a:lnSpc>
                <a:spcPct val="100000"/>
              </a:lnSpc>
              <a:spcBef>
                <a:spcPts val="0"/>
              </a:spcBef>
              <a:spcAft>
                <a:spcPts val="0"/>
              </a:spcAft>
              <a:buSzPts val="1600"/>
              <a:buNone/>
              <a:defRPr sz="1600"/>
            </a:lvl3pPr>
            <a:lvl4pPr lvl="3" algn="l" rtl="0">
              <a:lnSpc>
                <a:spcPct val="100000"/>
              </a:lnSpc>
              <a:spcBef>
                <a:spcPts val="0"/>
              </a:spcBef>
              <a:spcAft>
                <a:spcPts val="0"/>
              </a:spcAft>
              <a:buSzPts val="1600"/>
              <a:buNone/>
              <a:defRPr sz="1600"/>
            </a:lvl4pPr>
            <a:lvl5pPr lvl="4" algn="l" rtl="0">
              <a:lnSpc>
                <a:spcPct val="100000"/>
              </a:lnSpc>
              <a:spcBef>
                <a:spcPts val="0"/>
              </a:spcBef>
              <a:spcAft>
                <a:spcPts val="0"/>
              </a:spcAft>
              <a:buSzPts val="1600"/>
              <a:buNone/>
              <a:defRPr sz="1600"/>
            </a:lvl5pPr>
            <a:lvl6pPr lvl="5" algn="l" rtl="0">
              <a:lnSpc>
                <a:spcPct val="100000"/>
              </a:lnSpc>
              <a:spcBef>
                <a:spcPts val="0"/>
              </a:spcBef>
              <a:spcAft>
                <a:spcPts val="0"/>
              </a:spcAft>
              <a:buSzPts val="1600"/>
              <a:buNone/>
              <a:defRPr sz="1600"/>
            </a:lvl6pPr>
            <a:lvl7pPr lvl="6" algn="l" rtl="0">
              <a:lnSpc>
                <a:spcPct val="100000"/>
              </a:lnSpc>
              <a:spcBef>
                <a:spcPts val="0"/>
              </a:spcBef>
              <a:spcAft>
                <a:spcPts val="0"/>
              </a:spcAft>
              <a:buSzPts val="1600"/>
              <a:buNone/>
              <a:defRPr sz="1600"/>
            </a:lvl7pPr>
            <a:lvl8pPr lvl="7" algn="l" rtl="0">
              <a:lnSpc>
                <a:spcPct val="100000"/>
              </a:lnSpc>
              <a:spcBef>
                <a:spcPts val="0"/>
              </a:spcBef>
              <a:spcAft>
                <a:spcPts val="0"/>
              </a:spcAft>
              <a:buSzPts val="1600"/>
              <a:buNone/>
              <a:defRPr sz="1600"/>
            </a:lvl8pPr>
            <a:lvl9pPr lvl="8" algn="l" rtl="0">
              <a:lnSpc>
                <a:spcPct val="100000"/>
              </a:lnSpc>
              <a:spcBef>
                <a:spcPts val="0"/>
              </a:spcBef>
              <a:spcAft>
                <a:spcPts val="0"/>
              </a:spcAft>
              <a:buSzPts val="1600"/>
              <a:buNone/>
              <a:defRPr sz="1600"/>
            </a:lvl9pPr>
          </a:lstStyle>
          <a:p>
            <a:endParaRPr/>
          </a:p>
        </p:txBody>
      </p:sp>
      <p:sp>
        <p:nvSpPr>
          <p:cNvPr id="2126" name="Google Shape;2126;p54"/>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pos="144">
          <p15:clr>
            <a:srgbClr val="E46962"/>
          </p15:clr>
        </p15:guide>
        <p15:guide id="2" orient="horz" pos="144">
          <p15:clr>
            <a:srgbClr val="E46962"/>
          </p15:clr>
        </p15:guide>
        <p15:guide id="3" pos="5616">
          <p15:clr>
            <a:srgbClr val="E46962"/>
          </p15:clr>
        </p15:guide>
        <p15:guide id="4" orient="horz" pos="2944">
          <p15:clr>
            <a:srgbClr val="E46962"/>
          </p15:clr>
        </p15:guide>
        <p15:guide id="5" orient="horz" pos="2880">
          <p15:clr>
            <a:srgbClr val="E46962"/>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s 2">
  <p:cSld name="CUSTOM_12_1_2">
    <p:bg>
      <p:bgPr>
        <a:solidFill>
          <a:schemeClr val="lt1"/>
        </a:solidFill>
        <a:effectLst/>
      </p:bgPr>
    </p:bg>
    <p:spTree>
      <p:nvGrpSpPr>
        <p:cNvPr id="1" name="Shape 2127"/>
        <p:cNvGrpSpPr/>
        <p:nvPr/>
      </p:nvGrpSpPr>
      <p:grpSpPr>
        <a:xfrm>
          <a:off x="0" y="0"/>
          <a:ext cx="0" cy="0"/>
          <a:chOff x="0" y="0"/>
          <a:chExt cx="0" cy="0"/>
        </a:xfrm>
      </p:grpSpPr>
      <p:sp>
        <p:nvSpPr>
          <p:cNvPr id="2128" name="Google Shape;2128;p55"/>
          <p:cNvSpPr txBox="1">
            <a:spLocks noGrp="1"/>
          </p:cNvSpPr>
          <p:nvPr>
            <p:ph type="subTitle" idx="1"/>
          </p:nvPr>
        </p:nvSpPr>
        <p:spPr>
          <a:xfrm>
            <a:off x="152402" y="1857753"/>
            <a:ext cx="1118100" cy="324900"/>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SzPts val="900"/>
              <a:buNone/>
              <a:defRPr sz="900" b="1"/>
            </a:lvl1pPr>
            <a:lvl2pPr lvl="1" algn="ctr">
              <a:lnSpc>
                <a:spcPct val="100000"/>
              </a:lnSpc>
              <a:spcBef>
                <a:spcPts val="0"/>
              </a:spcBef>
              <a:spcAft>
                <a:spcPts val="0"/>
              </a:spcAft>
              <a:buSzPts val="900"/>
              <a:buNone/>
              <a:defRPr sz="900" b="1"/>
            </a:lvl2pPr>
            <a:lvl3pPr lvl="2" algn="ctr">
              <a:lnSpc>
                <a:spcPct val="100000"/>
              </a:lnSpc>
              <a:spcBef>
                <a:spcPts val="0"/>
              </a:spcBef>
              <a:spcAft>
                <a:spcPts val="0"/>
              </a:spcAft>
              <a:buSzPts val="900"/>
              <a:buNone/>
              <a:defRPr sz="900" b="1"/>
            </a:lvl3pPr>
            <a:lvl4pPr lvl="3" algn="ctr">
              <a:lnSpc>
                <a:spcPct val="100000"/>
              </a:lnSpc>
              <a:spcBef>
                <a:spcPts val="0"/>
              </a:spcBef>
              <a:spcAft>
                <a:spcPts val="0"/>
              </a:spcAft>
              <a:buSzPts val="900"/>
              <a:buNone/>
              <a:defRPr sz="900" b="1"/>
            </a:lvl4pPr>
            <a:lvl5pPr lvl="4" algn="ctr">
              <a:lnSpc>
                <a:spcPct val="100000"/>
              </a:lnSpc>
              <a:spcBef>
                <a:spcPts val="0"/>
              </a:spcBef>
              <a:spcAft>
                <a:spcPts val="0"/>
              </a:spcAft>
              <a:buSzPts val="900"/>
              <a:buNone/>
              <a:defRPr sz="900" b="1"/>
            </a:lvl5pPr>
            <a:lvl6pPr lvl="5" algn="ctr">
              <a:lnSpc>
                <a:spcPct val="100000"/>
              </a:lnSpc>
              <a:spcBef>
                <a:spcPts val="0"/>
              </a:spcBef>
              <a:spcAft>
                <a:spcPts val="0"/>
              </a:spcAft>
              <a:buSzPts val="900"/>
              <a:buNone/>
              <a:defRPr sz="900" b="1"/>
            </a:lvl6pPr>
            <a:lvl7pPr lvl="6" algn="ctr">
              <a:lnSpc>
                <a:spcPct val="100000"/>
              </a:lnSpc>
              <a:spcBef>
                <a:spcPts val="0"/>
              </a:spcBef>
              <a:spcAft>
                <a:spcPts val="0"/>
              </a:spcAft>
              <a:buSzPts val="900"/>
              <a:buNone/>
              <a:defRPr sz="900" b="1"/>
            </a:lvl7pPr>
            <a:lvl8pPr lvl="7" algn="ctr">
              <a:lnSpc>
                <a:spcPct val="100000"/>
              </a:lnSpc>
              <a:spcBef>
                <a:spcPts val="0"/>
              </a:spcBef>
              <a:spcAft>
                <a:spcPts val="0"/>
              </a:spcAft>
              <a:buSzPts val="900"/>
              <a:buNone/>
              <a:defRPr sz="900" b="1"/>
            </a:lvl8pPr>
            <a:lvl9pPr lvl="8" algn="ctr">
              <a:lnSpc>
                <a:spcPct val="100000"/>
              </a:lnSpc>
              <a:spcBef>
                <a:spcPts val="0"/>
              </a:spcBef>
              <a:spcAft>
                <a:spcPts val="0"/>
              </a:spcAft>
              <a:buSzPts val="900"/>
              <a:buNone/>
              <a:defRPr sz="900" b="1"/>
            </a:lvl9pPr>
          </a:lstStyle>
          <a:p>
            <a:endParaRPr/>
          </a:p>
        </p:txBody>
      </p:sp>
      <p:sp>
        <p:nvSpPr>
          <p:cNvPr id="2129" name="Google Shape;2129;p55"/>
          <p:cNvSpPr txBox="1">
            <a:spLocks noGrp="1"/>
          </p:cNvSpPr>
          <p:nvPr>
            <p:ph type="subTitle" idx="2"/>
          </p:nvPr>
        </p:nvSpPr>
        <p:spPr>
          <a:xfrm>
            <a:off x="152402" y="2346523"/>
            <a:ext cx="1118100" cy="324900"/>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SzPts val="900"/>
              <a:buNone/>
              <a:defRPr sz="900"/>
            </a:lvl1pPr>
            <a:lvl2pPr lvl="1" algn="ctr">
              <a:lnSpc>
                <a:spcPct val="100000"/>
              </a:lnSpc>
              <a:spcBef>
                <a:spcPts val="0"/>
              </a:spcBef>
              <a:spcAft>
                <a:spcPts val="0"/>
              </a:spcAft>
              <a:buSzPts val="900"/>
              <a:buNone/>
              <a:defRPr sz="900"/>
            </a:lvl2pPr>
            <a:lvl3pPr lvl="2" algn="ctr">
              <a:lnSpc>
                <a:spcPct val="100000"/>
              </a:lnSpc>
              <a:spcBef>
                <a:spcPts val="0"/>
              </a:spcBef>
              <a:spcAft>
                <a:spcPts val="0"/>
              </a:spcAft>
              <a:buSzPts val="900"/>
              <a:buNone/>
              <a:defRPr sz="900"/>
            </a:lvl3pPr>
            <a:lvl4pPr lvl="3" algn="ctr">
              <a:lnSpc>
                <a:spcPct val="100000"/>
              </a:lnSpc>
              <a:spcBef>
                <a:spcPts val="0"/>
              </a:spcBef>
              <a:spcAft>
                <a:spcPts val="0"/>
              </a:spcAft>
              <a:buSzPts val="900"/>
              <a:buNone/>
              <a:defRPr sz="900"/>
            </a:lvl4pPr>
            <a:lvl5pPr lvl="4" algn="ctr">
              <a:lnSpc>
                <a:spcPct val="100000"/>
              </a:lnSpc>
              <a:spcBef>
                <a:spcPts val="0"/>
              </a:spcBef>
              <a:spcAft>
                <a:spcPts val="0"/>
              </a:spcAft>
              <a:buSzPts val="900"/>
              <a:buNone/>
              <a:defRPr sz="900"/>
            </a:lvl5pPr>
            <a:lvl6pPr lvl="5" algn="ctr">
              <a:lnSpc>
                <a:spcPct val="100000"/>
              </a:lnSpc>
              <a:spcBef>
                <a:spcPts val="0"/>
              </a:spcBef>
              <a:spcAft>
                <a:spcPts val="0"/>
              </a:spcAft>
              <a:buSzPts val="900"/>
              <a:buNone/>
              <a:defRPr sz="900"/>
            </a:lvl6pPr>
            <a:lvl7pPr lvl="6" algn="ctr">
              <a:lnSpc>
                <a:spcPct val="100000"/>
              </a:lnSpc>
              <a:spcBef>
                <a:spcPts val="0"/>
              </a:spcBef>
              <a:spcAft>
                <a:spcPts val="0"/>
              </a:spcAft>
              <a:buSzPts val="900"/>
              <a:buNone/>
              <a:defRPr sz="900"/>
            </a:lvl7pPr>
            <a:lvl8pPr lvl="7" algn="ctr">
              <a:lnSpc>
                <a:spcPct val="100000"/>
              </a:lnSpc>
              <a:spcBef>
                <a:spcPts val="0"/>
              </a:spcBef>
              <a:spcAft>
                <a:spcPts val="0"/>
              </a:spcAft>
              <a:buSzPts val="900"/>
              <a:buNone/>
              <a:defRPr sz="900"/>
            </a:lvl8pPr>
            <a:lvl9pPr lvl="8" algn="ctr">
              <a:lnSpc>
                <a:spcPct val="100000"/>
              </a:lnSpc>
              <a:spcBef>
                <a:spcPts val="0"/>
              </a:spcBef>
              <a:spcAft>
                <a:spcPts val="0"/>
              </a:spcAft>
              <a:buSzPts val="900"/>
              <a:buNone/>
              <a:defRPr sz="900"/>
            </a:lvl9pPr>
          </a:lstStyle>
          <a:p>
            <a:endParaRPr/>
          </a:p>
        </p:txBody>
      </p:sp>
      <p:sp>
        <p:nvSpPr>
          <p:cNvPr id="2130" name="Google Shape;2130;p55"/>
          <p:cNvSpPr>
            <a:spLocks noGrp="1"/>
          </p:cNvSpPr>
          <p:nvPr>
            <p:ph type="pic" idx="3"/>
          </p:nvPr>
        </p:nvSpPr>
        <p:spPr>
          <a:xfrm>
            <a:off x="271606" y="840775"/>
            <a:ext cx="879600" cy="879600"/>
          </a:xfrm>
          <a:prstGeom prst="ellipse">
            <a:avLst/>
          </a:prstGeom>
          <a:noFill/>
          <a:ln w="38100" cap="flat" cmpd="sng">
            <a:solidFill>
              <a:srgbClr val="999999"/>
            </a:solidFill>
            <a:prstDash val="solid"/>
            <a:round/>
            <a:headEnd type="none" w="sm" len="sm"/>
            <a:tailEnd type="none" w="sm" len="sm"/>
          </a:ln>
        </p:spPr>
      </p:sp>
      <p:sp>
        <p:nvSpPr>
          <p:cNvPr id="2131" name="Google Shape;2131;p55"/>
          <p:cNvSpPr txBox="1">
            <a:spLocks noGrp="1"/>
          </p:cNvSpPr>
          <p:nvPr>
            <p:ph type="title"/>
          </p:nvPr>
        </p:nvSpPr>
        <p:spPr>
          <a:xfrm>
            <a:off x="228600" y="228600"/>
            <a:ext cx="8686800" cy="546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200"/>
              <a:buNone/>
              <a:defRPr sz="2200" b="1"/>
            </a:lvl1pPr>
            <a:lvl2pPr lvl="1" algn="ctr">
              <a:lnSpc>
                <a:spcPct val="100000"/>
              </a:lnSpc>
              <a:spcBef>
                <a:spcPts val="0"/>
              </a:spcBef>
              <a:spcAft>
                <a:spcPts val="0"/>
              </a:spcAft>
              <a:buSzPts val="2200"/>
              <a:buNone/>
              <a:defRPr sz="2200" b="1"/>
            </a:lvl2pPr>
            <a:lvl3pPr lvl="2" algn="ctr">
              <a:lnSpc>
                <a:spcPct val="100000"/>
              </a:lnSpc>
              <a:spcBef>
                <a:spcPts val="0"/>
              </a:spcBef>
              <a:spcAft>
                <a:spcPts val="0"/>
              </a:spcAft>
              <a:buSzPts val="2200"/>
              <a:buNone/>
              <a:defRPr sz="2200" b="1"/>
            </a:lvl3pPr>
            <a:lvl4pPr lvl="3" algn="ctr">
              <a:lnSpc>
                <a:spcPct val="100000"/>
              </a:lnSpc>
              <a:spcBef>
                <a:spcPts val="0"/>
              </a:spcBef>
              <a:spcAft>
                <a:spcPts val="0"/>
              </a:spcAft>
              <a:buSzPts val="2200"/>
              <a:buNone/>
              <a:defRPr sz="2200" b="1"/>
            </a:lvl4pPr>
            <a:lvl5pPr lvl="4" algn="ctr">
              <a:lnSpc>
                <a:spcPct val="100000"/>
              </a:lnSpc>
              <a:spcBef>
                <a:spcPts val="0"/>
              </a:spcBef>
              <a:spcAft>
                <a:spcPts val="0"/>
              </a:spcAft>
              <a:buSzPts val="2200"/>
              <a:buNone/>
              <a:defRPr sz="2200" b="1"/>
            </a:lvl5pPr>
            <a:lvl6pPr lvl="5" algn="ctr">
              <a:lnSpc>
                <a:spcPct val="100000"/>
              </a:lnSpc>
              <a:spcBef>
                <a:spcPts val="0"/>
              </a:spcBef>
              <a:spcAft>
                <a:spcPts val="0"/>
              </a:spcAft>
              <a:buSzPts val="2200"/>
              <a:buNone/>
              <a:defRPr sz="2200" b="1"/>
            </a:lvl6pPr>
            <a:lvl7pPr lvl="6" algn="ctr">
              <a:lnSpc>
                <a:spcPct val="100000"/>
              </a:lnSpc>
              <a:spcBef>
                <a:spcPts val="0"/>
              </a:spcBef>
              <a:spcAft>
                <a:spcPts val="0"/>
              </a:spcAft>
              <a:buSzPts val="2200"/>
              <a:buNone/>
              <a:defRPr sz="2200" b="1"/>
            </a:lvl7pPr>
            <a:lvl8pPr lvl="7" algn="ctr">
              <a:lnSpc>
                <a:spcPct val="100000"/>
              </a:lnSpc>
              <a:spcBef>
                <a:spcPts val="0"/>
              </a:spcBef>
              <a:spcAft>
                <a:spcPts val="0"/>
              </a:spcAft>
              <a:buSzPts val="2200"/>
              <a:buNone/>
              <a:defRPr sz="2200" b="1"/>
            </a:lvl8pPr>
            <a:lvl9pPr lvl="8" algn="ctr">
              <a:lnSpc>
                <a:spcPct val="100000"/>
              </a:lnSpc>
              <a:spcBef>
                <a:spcPts val="0"/>
              </a:spcBef>
              <a:spcAft>
                <a:spcPts val="0"/>
              </a:spcAft>
              <a:buSzPts val="2200"/>
              <a:buNone/>
              <a:defRPr sz="2200" b="1"/>
            </a:lvl9pPr>
          </a:lstStyle>
          <a:p>
            <a:endParaRPr/>
          </a:p>
        </p:txBody>
      </p:sp>
      <p:sp>
        <p:nvSpPr>
          <p:cNvPr id="2132" name="Google Shape;2132;p55"/>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
        <p:nvSpPr>
          <p:cNvPr id="2133" name="Google Shape;2133;p55"/>
          <p:cNvSpPr txBox="1">
            <a:spLocks noGrp="1"/>
          </p:cNvSpPr>
          <p:nvPr>
            <p:ph type="subTitle" idx="4"/>
          </p:nvPr>
        </p:nvSpPr>
        <p:spPr>
          <a:xfrm>
            <a:off x="1435619" y="1857753"/>
            <a:ext cx="1118100" cy="3249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134" name="Google Shape;2134;p55"/>
          <p:cNvSpPr txBox="1">
            <a:spLocks noGrp="1"/>
          </p:cNvSpPr>
          <p:nvPr>
            <p:ph type="subTitle" idx="5"/>
          </p:nvPr>
        </p:nvSpPr>
        <p:spPr>
          <a:xfrm>
            <a:off x="1435619" y="2346523"/>
            <a:ext cx="1118100" cy="3249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135" name="Google Shape;2135;p55"/>
          <p:cNvSpPr>
            <a:spLocks noGrp="1"/>
          </p:cNvSpPr>
          <p:nvPr>
            <p:ph type="pic" idx="6"/>
          </p:nvPr>
        </p:nvSpPr>
        <p:spPr>
          <a:xfrm>
            <a:off x="1554823" y="840775"/>
            <a:ext cx="879600" cy="879600"/>
          </a:xfrm>
          <a:prstGeom prst="ellipse">
            <a:avLst/>
          </a:prstGeom>
          <a:noFill/>
          <a:ln w="38100" cap="flat" cmpd="sng">
            <a:solidFill>
              <a:srgbClr val="999999"/>
            </a:solidFill>
            <a:prstDash val="solid"/>
            <a:round/>
            <a:headEnd type="none" w="sm" len="sm"/>
            <a:tailEnd type="none" w="sm" len="sm"/>
          </a:ln>
        </p:spPr>
      </p:sp>
      <p:sp>
        <p:nvSpPr>
          <p:cNvPr id="2136" name="Google Shape;2136;p55"/>
          <p:cNvSpPr txBox="1">
            <a:spLocks noGrp="1"/>
          </p:cNvSpPr>
          <p:nvPr>
            <p:ph type="subTitle" idx="7"/>
          </p:nvPr>
        </p:nvSpPr>
        <p:spPr>
          <a:xfrm>
            <a:off x="2718835" y="1857753"/>
            <a:ext cx="1118100" cy="3249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137" name="Google Shape;2137;p55"/>
          <p:cNvSpPr txBox="1">
            <a:spLocks noGrp="1"/>
          </p:cNvSpPr>
          <p:nvPr>
            <p:ph type="subTitle" idx="8"/>
          </p:nvPr>
        </p:nvSpPr>
        <p:spPr>
          <a:xfrm>
            <a:off x="2718835" y="2346523"/>
            <a:ext cx="1118100" cy="3249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138" name="Google Shape;2138;p55"/>
          <p:cNvSpPr>
            <a:spLocks noGrp="1"/>
          </p:cNvSpPr>
          <p:nvPr>
            <p:ph type="pic" idx="9"/>
          </p:nvPr>
        </p:nvSpPr>
        <p:spPr>
          <a:xfrm>
            <a:off x="2838039" y="840775"/>
            <a:ext cx="879600" cy="879600"/>
          </a:xfrm>
          <a:prstGeom prst="ellipse">
            <a:avLst/>
          </a:prstGeom>
          <a:noFill/>
          <a:ln w="38100" cap="flat" cmpd="sng">
            <a:solidFill>
              <a:srgbClr val="999999"/>
            </a:solidFill>
            <a:prstDash val="solid"/>
            <a:round/>
            <a:headEnd type="none" w="sm" len="sm"/>
            <a:tailEnd type="none" w="sm" len="sm"/>
          </a:ln>
        </p:spPr>
      </p:sp>
      <p:sp>
        <p:nvSpPr>
          <p:cNvPr id="2139" name="Google Shape;2139;p55"/>
          <p:cNvSpPr txBox="1">
            <a:spLocks noGrp="1"/>
          </p:cNvSpPr>
          <p:nvPr>
            <p:ph type="subTitle" idx="13"/>
          </p:nvPr>
        </p:nvSpPr>
        <p:spPr>
          <a:xfrm>
            <a:off x="4002052" y="1857753"/>
            <a:ext cx="1118100" cy="3249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140" name="Google Shape;2140;p55"/>
          <p:cNvSpPr txBox="1">
            <a:spLocks noGrp="1"/>
          </p:cNvSpPr>
          <p:nvPr>
            <p:ph type="subTitle" idx="14"/>
          </p:nvPr>
        </p:nvSpPr>
        <p:spPr>
          <a:xfrm>
            <a:off x="4002052" y="2346523"/>
            <a:ext cx="1118100" cy="3249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141" name="Google Shape;2141;p55"/>
          <p:cNvSpPr>
            <a:spLocks noGrp="1"/>
          </p:cNvSpPr>
          <p:nvPr>
            <p:ph type="pic" idx="15"/>
          </p:nvPr>
        </p:nvSpPr>
        <p:spPr>
          <a:xfrm>
            <a:off x="4121256" y="840775"/>
            <a:ext cx="879600" cy="879600"/>
          </a:xfrm>
          <a:prstGeom prst="ellipse">
            <a:avLst/>
          </a:prstGeom>
          <a:noFill/>
          <a:ln w="38100" cap="flat" cmpd="sng">
            <a:solidFill>
              <a:srgbClr val="999999"/>
            </a:solidFill>
            <a:prstDash val="solid"/>
            <a:round/>
            <a:headEnd type="none" w="sm" len="sm"/>
            <a:tailEnd type="none" w="sm" len="sm"/>
          </a:ln>
        </p:spPr>
      </p:sp>
      <p:sp>
        <p:nvSpPr>
          <p:cNvPr id="2142" name="Google Shape;2142;p55"/>
          <p:cNvSpPr txBox="1">
            <a:spLocks noGrp="1"/>
          </p:cNvSpPr>
          <p:nvPr>
            <p:ph type="subTitle" idx="16"/>
          </p:nvPr>
        </p:nvSpPr>
        <p:spPr>
          <a:xfrm>
            <a:off x="5285269" y="1857753"/>
            <a:ext cx="1118100" cy="3249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143" name="Google Shape;2143;p55"/>
          <p:cNvSpPr txBox="1">
            <a:spLocks noGrp="1"/>
          </p:cNvSpPr>
          <p:nvPr>
            <p:ph type="subTitle" idx="17"/>
          </p:nvPr>
        </p:nvSpPr>
        <p:spPr>
          <a:xfrm>
            <a:off x="5285269" y="2346523"/>
            <a:ext cx="1118100" cy="3249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144" name="Google Shape;2144;p55"/>
          <p:cNvSpPr>
            <a:spLocks noGrp="1"/>
          </p:cNvSpPr>
          <p:nvPr>
            <p:ph type="pic" idx="18"/>
          </p:nvPr>
        </p:nvSpPr>
        <p:spPr>
          <a:xfrm>
            <a:off x="5404473" y="840775"/>
            <a:ext cx="879600" cy="879600"/>
          </a:xfrm>
          <a:prstGeom prst="ellipse">
            <a:avLst/>
          </a:prstGeom>
          <a:noFill/>
          <a:ln w="38100" cap="flat" cmpd="sng">
            <a:solidFill>
              <a:srgbClr val="999999"/>
            </a:solidFill>
            <a:prstDash val="solid"/>
            <a:round/>
            <a:headEnd type="none" w="sm" len="sm"/>
            <a:tailEnd type="none" w="sm" len="sm"/>
          </a:ln>
        </p:spPr>
      </p:sp>
      <p:sp>
        <p:nvSpPr>
          <p:cNvPr id="2145" name="Google Shape;2145;p55"/>
          <p:cNvSpPr txBox="1">
            <a:spLocks noGrp="1"/>
          </p:cNvSpPr>
          <p:nvPr>
            <p:ph type="subTitle" idx="19"/>
          </p:nvPr>
        </p:nvSpPr>
        <p:spPr>
          <a:xfrm>
            <a:off x="6568485" y="1857753"/>
            <a:ext cx="1118100" cy="3249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146" name="Google Shape;2146;p55"/>
          <p:cNvSpPr txBox="1">
            <a:spLocks noGrp="1"/>
          </p:cNvSpPr>
          <p:nvPr>
            <p:ph type="subTitle" idx="20"/>
          </p:nvPr>
        </p:nvSpPr>
        <p:spPr>
          <a:xfrm>
            <a:off x="6568485" y="2346523"/>
            <a:ext cx="1118100" cy="3249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147" name="Google Shape;2147;p55"/>
          <p:cNvSpPr>
            <a:spLocks noGrp="1"/>
          </p:cNvSpPr>
          <p:nvPr>
            <p:ph type="pic" idx="21"/>
          </p:nvPr>
        </p:nvSpPr>
        <p:spPr>
          <a:xfrm>
            <a:off x="6687689" y="840775"/>
            <a:ext cx="879600" cy="879600"/>
          </a:xfrm>
          <a:prstGeom prst="ellipse">
            <a:avLst/>
          </a:prstGeom>
          <a:noFill/>
          <a:ln w="38100" cap="flat" cmpd="sng">
            <a:solidFill>
              <a:srgbClr val="999999"/>
            </a:solidFill>
            <a:prstDash val="solid"/>
            <a:round/>
            <a:headEnd type="none" w="sm" len="sm"/>
            <a:tailEnd type="none" w="sm" len="sm"/>
          </a:ln>
        </p:spPr>
      </p:sp>
      <p:sp>
        <p:nvSpPr>
          <p:cNvPr id="2148" name="Google Shape;2148;p55"/>
          <p:cNvSpPr txBox="1">
            <a:spLocks noGrp="1"/>
          </p:cNvSpPr>
          <p:nvPr>
            <p:ph type="subTitle" idx="22"/>
          </p:nvPr>
        </p:nvSpPr>
        <p:spPr>
          <a:xfrm>
            <a:off x="7851702" y="1857753"/>
            <a:ext cx="1118100" cy="3249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149" name="Google Shape;2149;p55"/>
          <p:cNvSpPr txBox="1">
            <a:spLocks noGrp="1"/>
          </p:cNvSpPr>
          <p:nvPr>
            <p:ph type="subTitle" idx="23"/>
          </p:nvPr>
        </p:nvSpPr>
        <p:spPr>
          <a:xfrm>
            <a:off x="7851702" y="2346523"/>
            <a:ext cx="1118100" cy="3249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150" name="Google Shape;2150;p55"/>
          <p:cNvSpPr>
            <a:spLocks noGrp="1"/>
          </p:cNvSpPr>
          <p:nvPr>
            <p:ph type="pic" idx="24"/>
          </p:nvPr>
        </p:nvSpPr>
        <p:spPr>
          <a:xfrm>
            <a:off x="7970906" y="840775"/>
            <a:ext cx="879600" cy="879600"/>
          </a:xfrm>
          <a:prstGeom prst="ellipse">
            <a:avLst/>
          </a:prstGeom>
          <a:noFill/>
          <a:ln w="38100" cap="flat" cmpd="sng">
            <a:solidFill>
              <a:srgbClr val="999999"/>
            </a:solidFill>
            <a:prstDash val="solid"/>
            <a:round/>
            <a:headEnd type="none" w="sm" len="sm"/>
            <a:tailEnd type="none" w="sm" len="sm"/>
          </a:ln>
        </p:spPr>
      </p:sp>
      <p:sp>
        <p:nvSpPr>
          <p:cNvPr id="2151" name="Google Shape;2151;p55"/>
          <p:cNvSpPr txBox="1">
            <a:spLocks noGrp="1"/>
          </p:cNvSpPr>
          <p:nvPr>
            <p:ph type="subTitle" idx="25"/>
          </p:nvPr>
        </p:nvSpPr>
        <p:spPr>
          <a:xfrm>
            <a:off x="152402" y="3881828"/>
            <a:ext cx="1118100" cy="3249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152" name="Google Shape;2152;p55"/>
          <p:cNvSpPr txBox="1">
            <a:spLocks noGrp="1"/>
          </p:cNvSpPr>
          <p:nvPr>
            <p:ph type="subTitle" idx="26"/>
          </p:nvPr>
        </p:nvSpPr>
        <p:spPr>
          <a:xfrm>
            <a:off x="152402" y="4370598"/>
            <a:ext cx="1118100" cy="3249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153" name="Google Shape;2153;p55"/>
          <p:cNvSpPr>
            <a:spLocks noGrp="1"/>
          </p:cNvSpPr>
          <p:nvPr>
            <p:ph type="pic" idx="27"/>
          </p:nvPr>
        </p:nvSpPr>
        <p:spPr>
          <a:xfrm>
            <a:off x="271606" y="2864850"/>
            <a:ext cx="879600" cy="879600"/>
          </a:xfrm>
          <a:prstGeom prst="ellipse">
            <a:avLst/>
          </a:prstGeom>
          <a:noFill/>
          <a:ln w="38100" cap="flat" cmpd="sng">
            <a:solidFill>
              <a:srgbClr val="999999"/>
            </a:solidFill>
            <a:prstDash val="solid"/>
            <a:round/>
            <a:headEnd type="none" w="sm" len="sm"/>
            <a:tailEnd type="none" w="sm" len="sm"/>
          </a:ln>
        </p:spPr>
      </p:sp>
      <p:sp>
        <p:nvSpPr>
          <p:cNvPr id="2154" name="Google Shape;2154;p55"/>
          <p:cNvSpPr txBox="1">
            <a:spLocks noGrp="1"/>
          </p:cNvSpPr>
          <p:nvPr>
            <p:ph type="subTitle" idx="28"/>
          </p:nvPr>
        </p:nvSpPr>
        <p:spPr>
          <a:xfrm>
            <a:off x="1435619" y="3881828"/>
            <a:ext cx="1118100" cy="3249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155" name="Google Shape;2155;p55"/>
          <p:cNvSpPr txBox="1">
            <a:spLocks noGrp="1"/>
          </p:cNvSpPr>
          <p:nvPr>
            <p:ph type="subTitle" idx="29"/>
          </p:nvPr>
        </p:nvSpPr>
        <p:spPr>
          <a:xfrm>
            <a:off x="1435619" y="4370598"/>
            <a:ext cx="1118100" cy="3249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156" name="Google Shape;2156;p55"/>
          <p:cNvSpPr>
            <a:spLocks noGrp="1"/>
          </p:cNvSpPr>
          <p:nvPr>
            <p:ph type="pic" idx="30"/>
          </p:nvPr>
        </p:nvSpPr>
        <p:spPr>
          <a:xfrm>
            <a:off x="1554823" y="2864850"/>
            <a:ext cx="879600" cy="879600"/>
          </a:xfrm>
          <a:prstGeom prst="ellipse">
            <a:avLst/>
          </a:prstGeom>
          <a:noFill/>
          <a:ln w="38100" cap="flat" cmpd="sng">
            <a:solidFill>
              <a:srgbClr val="999999"/>
            </a:solidFill>
            <a:prstDash val="solid"/>
            <a:round/>
            <a:headEnd type="none" w="sm" len="sm"/>
            <a:tailEnd type="none" w="sm" len="sm"/>
          </a:ln>
        </p:spPr>
      </p:sp>
      <p:sp>
        <p:nvSpPr>
          <p:cNvPr id="2157" name="Google Shape;2157;p55"/>
          <p:cNvSpPr txBox="1">
            <a:spLocks noGrp="1"/>
          </p:cNvSpPr>
          <p:nvPr>
            <p:ph type="subTitle" idx="31"/>
          </p:nvPr>
        </p:nvSpPr>
        <p:spPr>
          <a:xfrm>
            <a:off x="2718835" y="3881828"/>
            <a:ext cx="1118100" cy="3249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158" name="Google Shape;2158;p55"/>
          <p:cNvSpPr txBox="1">
            <a:spLocks noGrp="1"/>
          </p:cNvSpPr>
          <p:nvPr>
            <p:ph type="subTitle" idx="32"/>
          </p:nvPr>
        </p:nvSpPr>
        <p:spPr>
          <a:xfrm>
            <a:off x="2718835" y="4370598"/>
            <a:ext cx="1118100" cy="3249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159" name="Google Shape;2159;p55"/>
          <p:cNvSpPr>
            <a:spLocks noGrp="1"/>
          </p:cNvSpPr>
          <p:nvPr>
            <p:ph type="pic" idx="33"/>
          </p:nvPr>
        </p:nvSpPr>
        <p:spPr>
          <a:xfrm>
            <a:off x="2838039" y="2864850"/>
            <a:ext cx="879600" cy="879600"/>
          </a:xfrm>
          <a:prstGeom prst="ellipse">
            <a:avLst/>
          </a:prstGeom>
          <a:noFill/>
          <a:ln w="38100" cap="flat" cmpd="sng">
            <a:solidFill>
              <a:srgbClr val="999999"/>
            </a:solidFill>
            <a:prstDash val="solid"/>
            <a:round/>
            <a:headEnd type="none" w="sm" len="sm"/>
            <a:tailEnd type="none" w="sm" len="sm"/>
          </a:ln>
        </p:spPr>
      </p:sp>
      <p:sp>
        <p:nvSpPr>
          <p:cNvPr id="2160" name="Google Shape;2160;p55"/>
          <p:cNvSpPr txBox="1">
            <a:spLocks noGrp="1"/>
          </p:cNvSpPr>
          <p:nvPr>
            <p:ph type="subTitle" idx="34"/>
          </p:nvPr>
        </p:nvSpPr>
        <p:spPr>
          <a:xfrm>
            <a:off x="4002052" y="3881828"/>
            <a:ext cx="1118100" cy="3249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161" name="Google Shape;2161;p55"/>
          <p:cNvSpPr txBox="1">
            <a:spLocks noGrp="1"/>
          </p:cNvSpPr>
          <p:nvPr>
            <p:ph type="subTitle" idx="35"/>
          </p:nvPr>
        </p:nvSpPr>
        <p:spPr>
          <a:xfrm>
            <a:off x="4002052" y="4370598"/>
            <a:ext cx="1118100" cy="3249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162" name="Google Shape;2162;p55"/>
          <p:cNvSpPr>
            <a:spLocks noGrp="1"/>
          </p:cNvSpPr>
          <p:nvPr>
            <p:ph type="pic" idx="36"/>
          </p:nvPr>
        </p:nvSpPr>
        <p:spPr>
          <a:xfrm>
            <a:off x="4121256" y="2864850"/>
            <a:ext cx="879600" cy="879600"/>
          </a:xfrm>
          <a:prstGeom prst="ellipse">
            <a:avLst/>
          </a:prstGeom>
          <a:noFill/>
          <a:ln w="38100" cap="flat" cmpd="sng">
            <a:solidFill>
              <a:srgbClr val="999999"/>
            </a:solidFill>
            <a:prstDash val="solid"/>
            <a:round/>
            <a:headEnd type="none" w="sm" len="sm"/>
            <a:tailEnd type="none" w="sm" len="sm"/>
          </a:ln>
        </p:spPr>
      </p:sp>
      <p:sp>
        <p:nvSpPr>
          <p:cNvPr id="2163" name="Google Shape;2163;p55"/>
          <p:cNvSpPr txBox="1">
            <a:spLocks noGrp="1"/>
          </p:cNvSpPr>
          <p:nvPr>
            <p:ph type="subTitle" idx="37"/>
          </p:nvPr>
        </p:nvSpPr>
        <p:spPr>
          <a:xfrm>
            <a:off x="5285269" y="3881828"/>
            <a:ext cx="1118100" cy="3249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164" name="Google Shape;2164;p55"/>
          <p:cNvSpPr txBox="1">
            <a:spLocks noGrp="1"/>
          </p:cNvSpPr>
          <p:nvPr>
            <p:ph type="subTitle" idx="38"/>
          </p:nvPr>
        </p:nvSpPr>
        <p:spPr>
          <a:xfrm>
            <a:off x="5285269" y="4370598"/>
            <a:ext cx="1118100" cy="3249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165" name="Google Shape;2165;p55"/>
          <p:cNvSpPr>
            <a:spLocks noGrp="1"/>
          </p:cNvSpPr>
          <p:nvPr>
            <p:ph type="pic" idx="39"/>
          </p:nvPr>
        </p:nvSpPr>
        <p:spPr>
          <a:xfrm>
            <a:off x="5404473" y="2864850"/>
            <a:ext cx="879600" cy="879600"/>
          </a:xfrm>
          <a:prstGeom prst="ellipse">
            <a:avLst/>
          </a:prstGeom>
          <a:noFill/>
          <a:ln w="38100" cap="flat" cmpd="sng">
            <a:solidFill>
              <a:srgbClr val="999999"/>
            </a:solidFill>
            <a:prstDash val="solid"/>
            <a:round/>
            <a:headEnd type="none" w="sm" len="sm"/>
            <a:tailEnd type="none" w="sm" len="sm"/>
          </a:ln>
        </p:spPr>
      </p:sp>
      <p:sp>
        <p:nvSpPr>
          <p:cNvPr id="2166" name="Google Shape;2166;p55"/>
          <p:cNvSpPr txBox="1">
            <a:spLocks noGrp="1"/>
          </p:cNvSpPr>
          <p:nvPr>
            <p:ph type="subTitle" idx="40"/>
          </p:nvPr>
        </p:nvSpPr>
        <p:spPr>
          <a:xfrm>
            <a:off x="6568485" y="3881828"/>
            <a:ext cx="1118100" cy="3249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167" name="Google Shape;2167;p55"/>
          <p:cNvSpPr txBox="1">
            <a:spLocks noGrp="1"/>
          </p:cNvSpPr>
          <p:nvPr>
            <p:ph type="subTitle" idx="41"/>
          </p:nvPr>
        </p:nvSpPr>
        <p:spPr>
          <a:xfrm>
            <a:off x="6568485" y="4370598"/>
            <a:ext cx="1118100" cy="3249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168" name="Google Shape;2168;p55"/>
          <p:cNvSpPr>
            <a:spLocks noGrp="1"/>
          </p:cNvSpPr>
          <p:nvPr>
            <p:ph type="pic" idx="42"/>
          </p:nvPr>
        </p:nvSpPr>
        <p:spPr>
          <a:xfrm>
            <a:off x="6687689" y="2864850"/>
            <a:ext cx="879600" cy="879600"/>
          </a:xfrm>
          <a:prstGeom prst="ellipse">
            <a:avLst/>
          </a:prstGeom>
          <a:noFill/>
          <a:ln w="38100" cap="flat" cmpd="sng">
            <a:solidFill>
              <a:srgbClr val="999999"/>
            </a:solidFill>
            <a:prstDash val="solid"/>
            <a:round/>
            <a:headEnd type="none" w="sm" len="sm"/>
            <a:tailEnd type="none" w="sm" len="sm"/>
          </a:ln>
        </p:spPr>
      </p:sp>
      <p:sp>
        <p:nvSpPr>
          <p:cNvPr id="2169" name="Google Shape;2169;p55"/>
          <p:cNvSpPr txBox="1">
            <a:spLocks noGrp="1"/>
          </p:cNvSpPr>
          <p:nvPr>
            <p:ph type="subTitle" idx="43"/>
          </p:nvPr>
        </p:nvSpPr>
        <p:spPr>
          <a:xfrm>
            <a:off x="7851702" y="3881828"/>
            <a:ext cx="1118100" cy="324900"/>
          </a:xfrm>
          <a:prstGeom prst="rect">
            <a:avLst/>
          </a:prstGeom>
          <a:noFill/>
          <a:ln>
            <a:noFill/>
          </a:ln>
        </p:spPr>
        <p:txBody>
          <a:bodyPr spcFirstLastPara="1" wrap="square" lIns="0" tIns="0" rIns="0" bIns="0" anchor="b" anchorCtr="0">
            <a:normAutofit/>
          </a:bodyPr>
          <a:lstStyle>
            <a:lvl1pPr lvl="0" algn="ctr" rtl="0">
              <a:lnSpc>
                <a:spcPct val="100000"/>
              </a:lnSpc>
              <a:spcBef>
                <a:spcPts val="0"/>
              </a:spcBef>
              <a:spcAft>
                <a:spcPts val="0"/>
              </a:spcAft>
              <a:buSzPts val="900"/>
              <a:buNone/>
              <a:defRPr sz="900" b="1"/>
            </a:lvl1pPr>
            <a:lvl2pPr lvl="1" algn="ctr" rtl="0">
              <a:lnSpc>
                <a:spcPct val="100000"/>
              </a:lnSpc>
              <a:spcBef>
                <a:spcPts val="0"/>
              </a:spcBef>
              <a:spcAft>
                <a:spcPts val="0"/>
              </a:spcAft>
              <a:buSzPts val="900"/>
              <a:buNone/>
              <a:defRPr sz="900" b="1"/>
            </a:lvl2pPr>
            <a:lvl3pPr lvl="2" algn="ctr" rtl="0">
              <a:lnSpc>
                <a:spcPct val="100000"/>
              </a:lnSpc>
              <a:spcBef>
                <a:spcPts val="0"/>
              </a:spcBef>
              <a:spcAft>
                <a:spcPts val="0"/>
              </a:spcAft>
              <a:buSzPts val="900"/>
              <a:buNone/>
              <a:defRPr sz="900" b="1"/>
            </a:lvl3pPr>
            <a:lvl4pPr lvl="3" algn="ctr" rtl="0">
              <a:lnSpc>
                <a:spcPct val="100000"/>
              </a:lnSpc>
              <a:spcBef>
                <a:spcPts val="0"/>
              </a:spcBef>
              <a:spcAft>
                <a:spcPts val="0"/>
              </a:spcAft>
              <a:buSzPts val="900"/>
              <a:buNone/>
              <a:defRPr sz="900" b="1"/>
            </a:lvl4pPr>
            <a:lvl5pPr lvl="4" algn="ctr" rtl="0">
              <a:lnSpc>
                <a:spcPct val="100000"/>
              </a:lnSpc>
              <a:spcBef>
                <a:spcPts val="0"/>
              </a:spcBef>
              <a:spcAft>
                <a:spcPts val="0"/>
              </a:spcAft>
              <a:buSzPts val="900"/>
              <a:buNone/>
              <a:defRPr sz="900" b="1"/>
            </a:lvl5pPr>
            <a:lvl6pPr lvl="5" algn="ctr" rtl="0">
              <a:lnSpc>
                <a:spcPct val="100000"/>
              </a:lnSpc>
              <a:spcBef>
                <a:spcPts val="0"/>
              </a:spcBef>
              <a:spcAft>
                <a:spcPts val="0"/>
              </a:spcAft>
              <a:buSzPts val="900"/>
              <a:buNone/>
              <a:defRPr sz="900" b="1"/>
            </a:lvl6pPr>
            <a:lvl7pPr lvl="6" algn="ctr" rtl="0">
              <a:lnSpc>
                <a:spcPct val="100000"/>
              </a:lnSpc>
              <a:spcBef>
                <a:spcPts val="0"/>
              </a:spcBef>
              <a:spcAft>
                <a:spcPts val="0"/>
              </a:spcAft>
              <a:buSzPts val="900"/>
              <a:buNone/>
              <a:defRPr sz="900" b="1"/>
            </a:lvl7pPr>
            <a:lvl8pPr lvl="7" algn="ctr" rtl="0">
              <a:lnSpc>
                <a:spcPct val="100000"/>
              </a:lnSpc>
              <a:spcBef>
                <a:spcPts val="0"/>
              </a:spcBef>
              <a:spcAft>
                <a:spcPts val="0"/>
              </a:spcAft>
              <a:buSzPts val="900"/>
              <a:buNone/>
              <a:defRPr sz="900" b="1"/>
            </a:lvl8pPr>
            <a:lvl9pPr lvl="8" algn="ctr" rtl="0">
              <a:lnSpc>
                <a:spcPct val="100000"/>
              </a:lnSpc>
              <a:spcBef>
                <a:spcPts val="0"/>
              </a:spcBef>
              <a:spcAft>
                <a:spcPts val="0"/>
              </a:spcAft>
              <a:buSzPts val="900"/>
              <a:buNone/>
              <a:defRPr sz="900" b="1"/>
            </a:lvl9pPr>
          </a:lstStyle>
          <a:p>
            <a:endParaRPr/>
          </a:p>
        </p:txBody>
      </p:sp>
      <p:sp>
        <p:nvSpPr>
          <p:cNvPr id="2170" name="Google Shape;2170;p55"/>
          <p:cNvSpPr txBox="1">
            <a:spLocks noGrp="1"/>
          </p:cNvSpPr>
          <p:nvPr>
            <p:ph type="subTitle" idx="44"/>
          </p:nvPr>
        </p:nvSpPr>
        <p:spPr>
          <a:xfrm>
            <a:off x="7851702" y="4370598"/>
            <a:ext cx="1118100" cy="324900"/>
          </a:xfrm>
          <a:prstGeom prst="rect">
            <a:avLst/>
          </a:prstGeom>
          <a:noFill/>
          <a:ln>
            <a:noFill/>
          </a:ln>
        </p:spPr>
        <p:txBody>
          <a:bodyPr spcFirstLastPara="1" wrap="square" lIns="0" tIns="0" rIns="0" bIns="0" anchor="t" anchorCtr="0">
            <a:norm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a:p>
        </p:txBody>
      </p:sp>
      <p:sp>
        <p:nvSpPr>
          <p:cNvPr id="2171" name="Google Shape;2171;p55"/>
          <p:cNvSpPr>
            <a:spLocks noGrp="1"/>
          </p:cNvSpPr>
          <p:nvPr>
            <p:ph type="pic" idx="45"/>
          </p:nvPr>
        </p:nvSpPr>
        <p:spPr>
          <a:xfrm>
            <a:off x="7970906" y="2864850"/>
            <a:ext cx="879600" cy="879600"/>
          </a:xfrm>
          <a:prstGeom prst="ellipse">
            <a:avLst/>
          </a:prstGeom>
          <a:noFill/>
          <a:ln w="38100" cap="flat" cmpd="sng">
            <a:solidFill>
              <a:srgbClr val="999999"/>
            </a:solidFill>
            <a:prstDash val="solid"/>
            <a:round/>
            <a:headEnd type="none" w="sm" len="sm"/>
            <a:tailEnd type="none" w="sm" len="sm"/>
          </a:ln>
        </p:spPr>
      </p:sp>
    </p:spTree>
  </p:cSld>
  <p:clrMapOvr>
    <a:masterClrMapping/>
  </p:clrMapOvr>
  <p:extLst>
    <p:ext uri="{DCECCB84-F9BA-43D5-87BE-67443E8EF086}">
      <p15:sldGuideLst xmlns:p15="http://schemas.microsoft.com/office/powerpoint/2012/main">
        <p15:guide id="1" pos="144">
          <p15:clr>
            <a:srgbClr val="E46962"/>
          </p15:clr>
        </p15:guide>
        <p15:guide id="2" orient="horz" pos="144">
          <p15:clr>
            <a:srgbClr val="E46962"/>
          </p15:clr>
        </p15:guide>
        <p15:guide id="3" pos="5616">
          <p15:clr>
            <a:srgbClr val="E46962"/>
          </p15:clr>
        </p15:guide>
        <p15:guide id="4" orient="horz" pos="2944">
          <p15:clr>
            <a:srgbClr val="E46962"/>
          </p15:clr>
        </p15:guide>
        <p15:guide id="5" orient="horz" pos="2880">
          <p15:clr>
            <a:srgbClr val="E46962"/>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anks 1">
  <p:cSld name="CUSTOM_12_1_1">
    <p:bg>
      <p:bgPr>
        <a:solidFill>
          <a:schemeClr val="lt1"/>
        </a:solidFill>
        <a:effectLst/>
      </p:bgPr>
    </p:bg>
    <p:spTree>
      <p:nvGrpSpPr>
        <p:cNvPr id="1" name="Shape 2172"/>
        <p:cNvGrpSpPr/>
        <p:nvPr/>
      </p:nvGrpSpPr>
      <p:grpSpPr>
        <a:xfrm>
          <a:off x="0" y="0"/>
          <a:ext cx="0" cy="0"/>
          <a:chOff x="0" y="0"/>
          <a:chExt cx="0" cy="0"/>
        </a:xfrm>
      </p:grpSpPr>
      <p:pic>
        <p:nvPicPr>
          <p:cNvPr id="2173" name="Google Shape;2173;p56"/>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2174" name="Google Shape;2174;p56"/>
          <p:cNvSpPr txBox="1">
            <a:spLocks noGrp="1"/>
          </p:cNvSpPr>
          <p:nvPr>
            <p:ph type="subTitle" idx="1"/>
          </p:nvPr>
        </p:nvSpPr>
        <p:spPr>
          <a:xfrm>
            <a:off x="4303400" y="1209688"/>
            <a:ext cx="4611000" cy="381000"/>
          </a:xfrm>
          <a:prstGeom prst="rect">
            <a:avLst/>
          </a:prstGeom>
          <a:noFill/>
          <a:ln>
            <a:noFill/>
          </a:ln>
        </p:spPr>
        <p:txBody>
          <a:bodyPr spcFirstLastPara="1" wrap="square" lIns="0" tIns="0" rIns="0" bIns="0" anchor="ctr" anchorCtr="0">
            <a:normAutofit/>
          </a:bodyPr>
          <a:lstStyle>
            <a:lvl1pPr lvl="0" rtl="0">
              <a:lnSpc>
                <a:spcPct val="100000"/>
              </a:lnSpc>
              <a:spcBef>
                <a:spcPts val="0"/>
              </a:spcBef>
              <a:spcAft>
                <a:spcPts val="0"/>
              </a:spcAft>
              <a:buSzPts val="1500"/>
              <a:buFont typeface="Arial"/>
              <a:buNone/>
              <a:defRPr sz="1500">
                <a:latin typeface="Arial"/>
                <a:ea typeface="Arial"/>
                <a:cs typeface="Arial"/>
                <a:sym typeface="Arial"/>
              </a:defRPr>
            </a:lvl1pPr>
            <a:lvl2pPr lvl="1" rtl="0">
              <a:lnSpc>
                <a:spcPct val="100000"/>
              </a:lnSpc>
              <a:spcBef>
                <a:spcPts val="0"/>
              </a:spcBef>
              <a:spcAft>
                <a:spcPts val="0"/>
              </a:spcAft>
              <a:buSzPts val="1500"/>
              <a:buFont typeface="Arial"/>
              <a:buNone/>
              <a:defRPr sz="1500">
                <a:latin typeface="Arial"/>
                <a:ea typeface="Arial"/>
                <a:cs typeface="Arial"/>
                <a:sym typeface="Arial"/>
              </a:defRPr>
            </a:lvl2pPr>
            <a:lvl3pPr lvl="2" rtl="0">
              <a:lnSpc>
                <a:spcPct val="100000"/>
              </a:lnSpc>
              <a:spcBef>
                <a:spcPts val="0"/>
              </a:spcBef>
              <a:spcAft>
                <a:spcPts val="0"/>
              </a:spcAft>
              <a:buSzPts val="1500"/>
              <a:buFont typeface="Arial"/>
              <a:buNone/>
              <a:defRPr sz="1500">
                <a:latin typeface="Arial"/>
                <a:ea typeface="Arial"/>
                <a:cs typeface="Arial"/>
                <a:sym typeface="Arial"/>
              </a:defRPr>
            </a:lvl3pPr>
            <a:lvl4pPr lvl="3" rtl="0">
              <a:lnSpc>
                <a:spcPct val="100000"/>
              </a:lnSpc>
              <a:spcBef>
                <a:spcPts val="0"/>
              </a:spcBef>
              <a:spcAft>
                <a:spcPts val="0"/>
              </a:spcAft>
              <a:buSzPts val="1500"/>
              <a:buFont typeface="Arial"/>
              <a:buNone/>
              <a:defRPr sz="1500">
                <a:latin typeface="Arial"/>
                <a:ea typeface="Arial"/>
                <a:cs typeface="Arial"/>
                <a:sym typeface="Arial"/>
              </a:defRPr>
            </a:lvl4pPr>
            <a:lvl5pPr lvl="4" rtl="0">
              <a:lnSpc>
                <a:spcPct val="100000"/>
              </a:lnSpc>
              <a:spcBef>
                <a:spcPts val="0"/>
              </a:spcBef>
              <a:spcAft>
                <a:spcPts val="0"/>
              </a:spcAft>
              <a:buSzPts val="1500"/>
              <a:buFont typeface="Arial"/>
              <a:buNone/>
              <a:defRPr sz="1500">
                <a:latin typeface="Arial"/>
                <a:ea typeface="Arial"/>
                <a:cs typeface="Arial"/>
                <a:sym typeface="Arial"/>
              </a:defRPr>
            </a:lvl5pPr>
            <a:lvl6pPr lvl="5" rtl="0">
              <a:lnSpc>
                <a:spcPct val="100000"/>
              </a:lnSpc>
              <a:spcBef>
                <a:spcPts val="0"/>
              </a:spcBef>
              <a:spcAft>
                <a:spcPts val="0"/>
              </a:spcAft>
              <a:buSzPts val="1500"/>
              <a:buFont typeface="Arial"/>
              <a:buNone/>
              <a:defRPr sz="1500">
                <a:latin typeface="Arial"/>
                <a:ea typeface="Arial"/>
                <a:cs typeface="Arial"/>
                <a:sym typeface="Arial"/>
              </a:defRPr>
            </a:lvl6pPr>
            <a:lvl7pPr lvl="6" rtl="0">
              <a:lnSpc>
                <a:spcPct val="100000"/>
              </a:lnSpc>
              <a:spcBef>
                <a:spcPts val="0"/>
              </a:spcBef>
              <a:spcAft>
                <a:spcPts val="0"/>
              </a:spcAft>
              <a:buSzPts val="1500"/>
              <a:buFont typeface="Arial"/>
              <a:buNone/>
              <a:defRPr sz="1500">
                <a:latin typeface="Arial"/>
                <a:ea typeface="Arial"/>
                <a:cs typeface="Arial"/>
                <a:sym typeface="Arial"/>
              </a:defRPr>
            </a:lvl7pPr>
            <a:lvl8pPr lvl="7" rtl="0">
              <a:lnSpc>
                <a:spcPct val="100000"/>
              </a:lnSpc>
              <a:spcBef>
                <a:spcPts val="0"/>
              </a:spcBef>
              <a:spcAft>
                <a:spcPts val="0"/>
              </a:spcAft>
              <a:buSzPts val="1500"/>
              <a:buFont typeface="Arial"/>
              <a:buNone/>
              <a:defRPr sz="1500">
                <a:latin typeface="Arial"/>
                <a:ea typeface="Arial"/>
                <a:cs typeface="Arial"/>
                <a:sym typeface="Arial"/>
              </a:defRPr>
            </a:lvl8pPr>
            <a:lvl9pPr lvl="8" rtl="0">
              <a:lnSpc>
                <a:spcPct val="100000"/>
              </a:lnSpc>
              <a:spcBef>
                <a:spcPts val="0"/>
              </a:spcBef>
              <a:spcAft>
                <a:spcPts val="0"/>
              </a:spcAft>
              <a:buSzPts val="1500"/>
              <a:buFont typeface="Arial"/>
              <a:buNone/>
              <a:defRPr sz="1500">
                <a:latin typeface="Arial"/>
                <a:ea typeface="Arial"/>
                <a:cs typeface="Arial"/>
                <a:sym typeface="Arial"/>
              </a:defRPr>
            </a:lvl9pPr>
          </a:lstStyle>
          <a:p>
            <a:endParaRPr/>
          </a:p>
        </p:txBody>
      </p:sp>
      <p:sp>
        <p:nvSpPr>
          <p:cNvPr id="2175" name="Google Shape;2175;p56"/>
          <p:cNvSpPr txBox="1">
            <a:spLocks noGrp="1"/>
          </p:cNvSpPr>
          <p:nvPr>
            <p:ph type="subTitle" idx="2"/>
          </p:nvPr>
        </p:nvSpPr>
        <p:spPr>
          <a:xfrm>
            <a:off x="318375" y="2672050"/>
            <a:ext cx="2396400" cy="591900"/>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SzPts val="1400"/>
              <a:buNone/>
              <a:defRPr b="1"/>
            </a:lvl1pPr>
            <a:lvl2pPr lvl="1" algn="ctr">
              <a:lnSpc>
                <a:spcPct val="100000"/>
              </a:lnSpc>
              <a:spcBef>
                <a:spcPts val="0"/>
              </a:spcBef>
              <a:spcAft>
                <a:spcPts val="0"/>
              </a:spcAft>
              <a:buSzPts val="1200"/>
              <a:buNone/>
              <a:defRPr sz="1200" b="1"/>
            </a:lvl2pPr>
            <a:lvl3pPr lvl="2" algn="ctr">
              <a:lnSpc>
                <a:spcPct val="100000"/>
              </a:lnSpc>
              <a:spcBef>
                <a:spcPts val="0"/>
              </a:spcBef>
              <a:spcAft>
                <a:spcPts val="0"/>
              </a:spcAft>
              <a:buSzPts val="1200"/>
              <a:buNone/>
              <a:defRPr sz="1200" b="1"/>
            </a:lvl3pPr>
            <a:lvl4pPr lvl="3" algn="ctr">
              <a:lnSpc>
                <a:spcPct val="100000"/>
              </a:lnSpc>
              <a:spcBef>
                <a:spcPts val="0"/>
              </a:spcBef>
              <a:spcAft>
                <a:spcPts val="0"/>
              </a:spcAft>
              <a:buSzPts val="1200"/>
              <a:buNone/>
              <a:defRPr sz="1200" b="1"/>
            </a:lvl4pPr>
            <a:lvl5pPr lvl="4" algn="ctr">
              <a:lnSpc>
                <a:spcPct val="100000"/>
              </a:lnSpc>
              <a:spcBef>
                <a:spcPts val="0"/>
              </a:spcBef>
              <a:spcAft>
                <a:spcPts val="0"/>
              </a:spcAft>
              <a:buSzPts val="1200"/>
              <a:buNone/>
              <a:defRPr sz="1200" b="1"/>
            </a:lvl5pPr>
            <a:lvl6pPr lvl="5" algn="ctr">
              <a:lnSpc>
                <a:spcPct val="100000"/>
              </a:lnSpc>
              <a:spcBef>
                <a:spcPts val="0"/>
              </a:spcBef>
              <a:spcAft>
                <a:spcPts val="0"/>
              </a:spcAft>
              <a:buSzPts val="1200"/>
              <a:buNone/>
              <a:defRPr sz="1200" b="1"/>
            </a:lvl6pPr>
            <a:lvl7pPr lvl="6" algn="ctr">
              <a:lnSpc>
                <a:spcPct val="100000"/>
              </a:lnSpc>
              <a:spcBef>
                <a:spcPts val="0"/>
              </a:spcBef>
              <a:spcAft>
                <a:spcPts val="0"/>
              </a:spcAft>
              <a:buSzPts val="1200"/>
              <a:buNone/>
              <a:defRPr sz="1200" b="1"/>
            </a:lvl7pPr>
            <a:lvl8pPr lvl="7" algn="ctr">
              <a:lnSpc>
                <a:spcPct val="100000"/>
              </a:lnSpc>
              <a:spcBef>
                <a:spcPts val="0"/>
              </a:spcBef>
              <a:spcAft>
                <a:spcPts val="0"/>
              </a:spcAft>
              <a:buSzPts val="1200"/>
              <a:buNone/>
              <a:defRPr sz="1200" b="1"/>
            </a:lvl8pPr>
            <a:lvl9pPr lvl="8" algn="ctr">
              <a:lnSpc>
                <a:spcPct val="100000"/>
              </a:lnSpc>
              <a:spcBef>
                <a:spcPts val="0"/>
              </a:spcBef>
              <a:spcAft>
                <a:spcPts val="0"/>
              </a:spcAft>
              <a:buSzPts val="1200"/>
              <a:buNone/>
              <a:defRPr sz="1200" b="1"/>
            </a:lvl9pPr>
          </a:lstStyle>
          <a:p>
            <a:endParaRPr/>
          </a:p>
        </p:txBody>
      </p:sp>
      <p:sp>
        <p:nvSpPr>
          <p:cNvPr id="2176" name="Google Shape;2176;p56"/>
          <p:cNvSpPr txBox="1">
            <a:spLocks noGrp="1"/>
          </p:cNvSpPr>
          <p:nvPr>
            <p:ph type="subTitle" idx="3"/>
          </p:nvPr>
        </p:nvSpPr>
        <p:spPr>
          <a:xfrm>
            <a:off x="318300" y="3423900"/>
            <a:ext cx="2396400" cy="591900"/>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
        <p:nvSpPr>
          <p:cNvPr id="2177" name="Google Shape;2177;p56"/>
          <p:cNvSpPr txBox="1">
            <a:spLocks noGrp="1"/>
          </p:cNvSpPr>
          <p:nvPr>
            <p:ph type="title"/>
          </p:nvPr>
        </p:nvSpPr>
        <p:spPr>
          <a:xfrm>
            <a:off x="3610300" y="228600"/>
            <a:ext cx="5304000" cy="54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200"/>
              <a:buNone/>
              <a:defRPr sz="2200" b="1"/>
            </a:lvl1pPr>
            <a:lvl2pPr lvl="1" algn="ctr" rtl="0">
              <a:lnSpc>
                <a:spcPct val="100000"/>
              </a:lnSpc>
              <a:spcBef>
                <a:spcPts val="0"/>
              </a:spcBef>
              <a:spcAft>
                <a:spcPts val="0"/>
              </a:spcAft>
              <a:buSzPts val="2200"/>
              <a:buNone/>
              <a:defRPr sz="2200" b="1"/>
            </a:lvl2pPr>
            <a:lvl3pPr lvl="2" algn="ctr" rtl="0">
              <a:lnSpc>
                <a:spcPct val="100000"/>
              </a:lnSpc>
              <a:spcBef>
                <a:spcPts val="0"/>
              </a:spcBef>
              <a:spcAft>
                <a:spcPts val="0"/>
              </a:spcAft>
              <a:buSzPts val="2200"/>
              <a:buNone/>
              <a:defRPr sz="2200" b="1"/>
            </a:lvl3pPr>
            <a:lvl4pPr lvl="3" algn="ctr" rtl="0">
              <a:lnSpc>
                <a:spcPct val="100000"/>
              </a:lnSpc>
              <a:spcBef>
                <a:spcPts val="0"/>
              </a:spcBef>
              <a:spcAft>
                <a:spcPts val="0"/>
              </a:spcAft>
              <a:buSzPts val="2200"/>
              <a:buNone/>
              <a:defRPr sz="2200" b="1"/>
            </a:lvl4pPr>
            <a:lvl5pPr lvl="4" algn="ctr" rtl="0">
              <a:lnSpc>
                <a:spcPct val="100000"/>
              </a:lnSpc>
              <a:spcBef>
                <a:spcPts val="0"/>
              </a:spcBef>
              <a:spcAft>
                <a:spcPts val="0"/>
              </a:spcAft>
              <a:buSzPts val="2200"/>
              <a:buNone/>
              <a:defRPr sz="2200" b="1"/>
            </a:lvl5pPr>
            <a:lvl6pPr lvl="5" algn="ctr" rtl="0">
              <a:lnSpc>
                <a:spcPct val="100000"/>
              </a:lnSpc>
              <a:spcBef>
                <a:spcPts val="0"/>
              </a:spcBef>
              <a:spcAft>
                <a:spcPts val="0"/>
              </a:spcAft>
              <a:buSzPts val="2200"/>
              <a:buNone/>
              <a:defRPr sz="2200" b="1"/>
            </a:lvl6pPr>
            <a:lvl7pPr lvl="6" algn="ctr" rtl="0">
              <a:lnSpc>
                <a:spcPct val="100000"/>
              </a:lnSpc>
              <a:spcBef>
                <a:spcPts val="0"/>
              </a:spcBef>
              <a:spcAft>
                <a:spcPts val="0"/>
              </a:spcAft>
              <a:buSzPts val="2200"/>
              <a:buNone/>
              <a:defRPr sz="2200" b="1"/>
            </a:lvl7pPr>
            <a:lvl8pPr lvl="7" algn="ctr" rtl="0">
              <a:lnSpc>
                <a:spcPct val="100000"/>
              </a:lnSpc>
              <a:spcBef>
                <a:spcPts val="0"/>
              </a:spcBef>
              <a:spcAft>
                <a:spcPts val="0"/>
              </a:spcAft>
              <a:buSzPts val="2200"/>
              <a:buNone/>
              <a:defRPr sz="2200" b="1"/>
            </a:lvl8pPr>
            <a:lvl9pPr lvl="8" algn="ctr" rtl="0">
              <a:lnSpc>
                <a:spcPct val="100000"/>
              </a:lnSpc>
              <a:spcBef>
                <a:spcPts val="0"/>
              </a:spcBef>
              <a:spcAft>
                <a:spcPts val="0"/>
              </a:spcAft>
              <a:buSzPts val="2200"/>
              <a:buNone/>
              <a:defRPr sz="2200" b="1"/>
            </a:lvl9pPr>
          </a:lstStyle>
          <a:p>
            <a:endParaRPr/>
          </a:p>
        </p:txBody>
      </p:sp>
      <p:sp>
        <p:nvSpPr>
          <p:cNvPr id="2178" name="Google Shape;2178;p56"/>
          <p:cNvSpPr txBox="1">
            <a:spLocks noGrp="1"/>
          </p:cNvSpPr>
          <p:nvPr>
            <p:ph type="subTitle" idx="4"/>
          </p:nvPr>
        </p:nvSpPr>
        <p:spPr>
          <a:xfrm>
            <a:off x="4303400" y="1863088"/>
            <a:ext cx="4611000" cy="381000"/>
          </a:xfrm>
          <a:prstGeom prst="rect">
            <a:avLst/>
          </a:prstGeom>
          <a:noFill/>
          <a:ln>
            <a:noFill/>
          </a:ln>
        </p:spPr>
        <p:txBody>
          <a:bodyPr spcFirstLastPara="1" wrap="square" lIns="0" tIns="0" rIns="0" bIns="0" anchor="ctr" anchorCtr="0">
            <a:normAutofit/>
          </a:bodyPr>
          <a:lstStyle>
            <a:lvl1pPr lvl="0" rtl="0">
              <a:lnSpc>
                <a:spcPct val="100000"/>
              </a:lnSpc>
              <a:spcBef>
                <a:spcPts val="0"/>
              </a:spcBef>
              <a:spcAft>
                <a:spcPts val="0"/>
              </a:spcAft>
              <a:buSzPts val="1500"/>
              <a:buFont typeface="Arial"/>
              <a:buNone/>
              <a:defRPr sz="1500">
                <a:latin typeface="Arial"/>
                <a:ea typeface="Arial"/>
                <a:cs typeface="Arial"/>
                <a:sym typeface="Arial"/>
              </a:defRPr>
            </a:lvl1pPr>
            <a:lvl2pPr lvl="1" rtl="0">
              <a:lnSpc>
                <a:spcPct val="100000"/>
              </a:lnSpc>
              <a:spcBef>
                <a:spcPts val="0"/>
              </a:spcBef>
              <a:spcAft>
                <a:spcPts val="0"/>
              </a:spcAft>
              <a:buSzPts val="1500"/>
              <a:buFont typeface="Arial"/>
              <a:buNone/>
              <a:defRPr sz="1500">
                <a:latin typeface="Arial"/>
                <a:ea typeface="Arial"/>
                <a:cs typeface="Arial"/>
                <a:sym typeface="Arial"/>
              </a:defRPr>
            </a:lvl2pPr>
            <a:lvl3pPr lvl="2" rtl="0">
              <a:lnSpc>
                <a:spcPct val="100000"/>
              </a:lnSpc>
              <a:spcBef>
                <a:spcPts val="0"/>
              </a:spcBef>
              <a:spcAft>
                <a:spcPts val="0"/>
              </a:spcAft>
              <a:buSzPts val="1500"/>
              <a:buFont typeface="Arial"/>
              <a:buNone/>
              <a:defRPr sz="1500">
                <a:latin typeface="Arial"/>
                <a:ea typeface="Arial"/>
                <a:cs typeface="Arial"/>
                <a:sym typeface="Arial"/>
              </a:defRPr>
            </a:lvl3pPr>
            <a:lvl4pPr lvl="3" rtl="0">
              <a:lnSpc>
                <a:spcPct val="100000"/>
              </a:lnSpc>
              <a:spcBef>
                <a:spcPts val="0"/>
              </a:spcBef>
              <a:spcAft>
                <a:spcPts val="0"/>
              </a:spcAft>
              <a:buSzPts val="1500"/>
              <a:buFont typeface="Arial"/>
              <a:buNone/>
              <a:defRPr sz="1500">
                <a:latin typeface="Arial"/>
                <a:ea typeface="Arial"/>
                <a:cs typeface="Arial"/>
                <a:sym typeface="Arial"/>
              </a:defRPr>
            </a:lvl4pPr>
            <a:lvl5pPr lvl="4" rtl="0">
              <a:lnSpc>
                <a:spcPct val="100000"/>
              </a:lnSpc>
              <a:spcBef>
                <a:spcPts val="0"/>
              </a:spcBef>
              <a:spcAft>
                <a:spcPts val="0"/>
              </a:spcAft>
              <a:buSzPts val="1500"/>
              <a:buFont typeface="Arial"/>
              <a:buNone/>
              <a:defRPr sz="1500">
                <a:latin typeface="Arial"/>
                <a:ea typeface="Arial"/>
                <a:cs typeface="Arial"/>
                <a:sym typeface="Arial"/>
              </a:defRPr>
            </a:lvl5pPr>
            <a:lvl6pPr lvl="5" rtl="0">
              <a:lnSpc>
                <a:spcPct val="100000"/>
              </a:lnSpc>
              <a:spcBef>
                <a:spcPts val="0"/>
              </a:spcBef>
              <a:spcAft>
                <a:spcPts val="0"/>
              </a:spcAft>
              <a:buSzPts val="1500"/>
              <a:buFont typeface="Arial"/>
              <a:buNone/>
              <a:defRPr sz="1500">
                <a:latin typeface="Arial"/>
                <a:ea typeface="Arial"/>
                <a:cs typeface="Arial"/>
                <a:sym typeface="Arial"/>
              </a:defRPr>
            </a:lvl6pPr>
            <a:lvl7pPr lvl="6" rtl="0">
              <a:lnSpc>
                <a:spcPct val="100000"/>
              </a:lnSpc>
              <a:spcBef>
                <a:spcPts val="0"/>
              </a:spcBef>
              <a:spcAft>
                <a:spcPts val="0"/>
              </a:spcAft>
              <a:buSzPts val="1500"/>
              <a:buFont typeface="Arial"/>
              <a:buNone/>
              <a:defRPr sz="1500">
                <a:latin typeface="Arial"/>
                <a:ea typeface="Arial"/>
                <a:cs typeface="Arial"/>
                <a:sym typeface="Arial"/>
              </a:defRPr>
            </a:lvl7pPr>
            <a:lvl8pPr lvl="7" rtl="0">
              <a:lnSpc>
                <a:spcPct val="100000"/>
              </a:lnSpc>
              <a:spcBef>
                <a:spcPts val="0"/>
              </a:spcBef>
              <a:spcAft>
                <a:spcPts val="0"/>
              </a:spcAft>
              <a:buSzPts val="1500"/>
              <a:buFont typeface="Arial"/>
              <a:buNone/>
              <a:defRPr sz="1500">
                <a:latin typeface="Arial"/>
                <a:ea typeface="Arial"/>
                <a:cs typeface="Arial"/>
                <a:sym typeface="Arial"/>
              </a:defRPr>
            </a:lvl8pPr>
            <a:lvl9pPr lvl="8" rtl="0">
              <a:lnSpc>
                <a:spcPct val="100000"/>
              </a:lnSpc>
              <a:spcBef>
                <a:spcPts val="0"/>
              </a:spcBef>
              <a:spcAft>
                <a:spcPts val="0"/>
              </a:spcAft>
              <a:buSzPts val="1500"/>
              <a:buFont typeface="Arial"/>
              <a:buNone/>
              <a:defRPr sz="1500">
                <a:latin typeface="Arial"/>
                <a:ea typeface="Arial"/>
                <a:cs typeface="Arial"/>
                <a:sym typeface="Arial"/>
              </a:defRPr>
            </a:lvl9pPr>
          </a:lstStyle>
          <a:p>
            <a:endParaRPr/>
          </a:p>
        </p:txBody>
      </p:sp>
      <p:sp>
        <p:nvSpPr>
          <p:cNvPr id="2179" name="Google Shape;2179;p56"/>
          <p:cNvSpPr txBox="1">
            <a:spLocks noGrp="1"/>
          </p:cNvSpPr>
          <p:nvPr>
            <p:ph type="subTitle" idx="5"/>
          </p:nvPr>
        </p:nvSpPr>
        <p:spPr>
          <a:xfrm>
            <a:off x="4303400" y="2516488"/>
            <a:ext cx="4611000" cy="381000"/>
          </a:xfrm>
          <a:prstGeom prst="rect">
            <a:avLst/>
          </a:prstGeom>
          <a:noFill/>
          <a:ln>
            <a:noFill/>
          </a:ln>
        </p:spPr>
        <p:txBody>
          <a:bodyPr spcFirstLastPara="1" wrap="square" lIns="0" tIns="0" rIns="0" bIns="0" anchor="ctr" anchorCtr="0">
            <a:normAutofit/>
          </a:bodyPr>
          <a:lstStyle>
            <a:lvl1pPr lvl="0" rtl="0">
              <a:lnSpc>
                <a:spcPct val="100000"/>
              </a:lnSpc>
              <a:spcBef>
                <a:spcPts val="0"/>
              </a:spcBef>
              <a:spcAft>
                <a:spcPts val="0"/>
              </a:spcAft>
              <a:buSzPts val="1500"/>
              <a:buFont typeface="Arial"/>
              <a:buNone/>
              <a:defRPr sz="1500">
                <a:latin typeface="Arial"/>
                <a:ea typeface="Arial"/>
                <a:cs typeface="Arial"/>
                <a:sym typeface="Arial"/>
              </a:defRPr>
            </a:lvl1pPr>
            <a:lvl2pPr lvl="1" rtl="0">
              <a:lnSpc>
                <a:spcPct val="100000"/>
              </a:lnSpc>
              <a:spcBef>
                <a:spcPts val="0"/>
              </a:spcBef>
              <a:spcAft>
                <a:spcPts val="0"/>
              </a:spcAft>
              <a:buSzPts val="1500"/>
              <a:buFont typeface="Arial"/>
              <a:buNone/>
              <a:defRPr sz="1500">
                <a:latin typeface="Arial"/>
                <a:ea typeface="Arial"/>
                <a:cs typeface="Arial"/>
                <a:sym typeface="Arial"/>
              </a:defRPr>
            </a:lvl2pPr>
            <a:lvl3pPr lvl="2" rtl="0">
              <a:lnSpc>
                <a:spcPct val="100000"/>
              </a:lnSpc>
              <a:spcBef>
                <a:spcPts val="0"/>
              </a:spcBef>
              <a:spcAft>
                <a:spcPts val="0"/>
              </a:spcAft>
              <a:buSzPts val="1500"/>
              <a:buFont typeface="Arial"/>
              <a:buNone/>
              <a:defRPr sz="1500">
                <a:latin typeface="Arial"/>
                <a:ea typeface="Arial"/>
                <a:cs typeface="Arial"/>
                <a:sym typeface="Arial"/>
              </a:defRPr>
            </a:lvl3pPr>
            <a:lvl4pPr lvl="3" rtl="0">
              <a:lnSpc>
                <a:spcPct val="100000"/>
              </a:lnSpc>
              <a:spcBef>
                <a:spcPts val="0"/>
              </a:spcBef>
              <a:spcAft>
                <a:spcPts val="0"/>
              </a:spcAft>
              <a:buSzPts val="1500"/>
              <a:buFont typeface="Arial"/>
              <a:buNone/>
              <a:defRPr sz="1500">
                <a:latin typeface="Arial"/>
                <a:ea typeface="Arial"/>
                <a:cs typeface="Arial"/>
                <a:sym typeface="Arial"/>
              </a:defRPr>
            </a:lvl4pPr>
            <a:lvl5pPr lvl="4" rtl="0">
              <a:lnSpc>
                <a:spcPct val="100000"/>
              </a:lnSpc>
              <a:spcBef>
                <a:spcPts val="0"/>
              </a:spcBef>
              <a:spcAft>
                <a:spcPts val="0"/>
              </a:spcAft>
              <a:buSzPts val="1500"/>
              <a:buFont typeface="Arial"/>
              <a:buNone/>
              <a:defRPr sz="1500">
                <a:latin typeface="Arial"/>
                <a:ea typeface="Arial"/>
                <a:cs typeface="Arial"/>
                <a:sym typeface="Arial"/>
              </a:defRPr>
            </a:lvl5pPr>
            <a:lvl6pPr lvl="5" rtl="0">
              <a:lnSpc>
                <a:spcPct val="100000"/>
              </a:lnSpc>
              <a:spcBef>
                <a:spcPts val="0"/>
              </a:spcBef>
              <a:spcAft>
                <a:spcPts val="0"/>
              </a:spcAft>
              <a:buSzPts val="1500"/>
              <a:buFont typeface="Arial"/>
              <a:buNone/>
              <a:defRPr sz="1500">
                <a:latin typeface="Arial"/>
                <a:ea typeface="Arial"/>
                <a:cs typeface="Arial"/>
                <a:sym typeface="Arial"/>
              </a:defRPr>
            </a:lvl6pPr>
            <a:lvl7pPr lvl="6" rtl="0">
              <a:lnSpc>
                <a:spcPct val="100000"/>
              </a:lnSpc>
              <a:spcBef>
                <a:spcPts val="0"/>
              </a:spcBef>
              <a:spcAft>
                <a:spcPts val="0"/>
              </a:spcAft>
              <a:buSzPts val="1500"/>
              <a:buFont typeface="Arial"/>
              <a:buNone/>
              <a:defRPr sz="1500">
                <a:latin typeface="Arial"/>
                <a:ea typeface="Arial"/>
                <a:cs typeface="Arial"/>
                <a:sym typeface="Arial"/>
              </a:defRPr>
            </a:lvl7pPr>
            <a:lvl8pPr lvl="7" rtl="0">
              <a:lnSpc>
                <a:spcPct val="100000"/>
              </a:lnSpc>
              <a:spcBef>
                <a:spcPts val="0"/>
              </a:spcBef>
              <a:spcAft>
                <a:spcPts val="0"/>
              </a:spcAft>
              <a:buSzPts val="1500"/>
              <a:buFont typeface="Arial"/>
              <a:buNone/>
              <a:defRPr sz="1500">
                <a:latin typeface="Arial"/>
                <a:ea typeface="Arial"/>
                <a:cs typeface="Arial"/>
                <a:sym typeface="Arial"/>
              </a:defRPr>
            </a:lvl8pPr>
            <a:lvl9pPr lvl="8" rtl="0">
              <a:lnSpc>
                <a:spcPct val="100000"/>
              </a:lnSpc>
              <a:spcBef>
                <a:spcPts val="0"/>
              </a:spcBef>
              <a:spcAft>
                <a:spcPts val="0"/>
              </a:spcAft>
              <a:buSzPts val="1500"/>
              <a:buFont typeface="Arial"/>
              <a:buNone/>
              <a:defRPr sz="1500">
                <a:latin typeface="Arial"/>
                <a:ea typeface="Arial"/>
                <a:cs typeface="Arial"/>
                <a:sym typeface="Arial"/>
              </a:defRPr>
            </a:lvl9pPr>
          </a:lstStyle>
          <a:p>
            <a:endParaRPr/>
          </a:p>
        </p:txBody>
      </p:sp>
      <p:sp>
        <p:nvSpPr>
          <p:cNvPr id="2180" name="Google Shape;2180;p56"/>
          <p:cNvSpPr txBox="1">
            <a:spLocks noGrp="1"/>
          </p:cNvSpPr>
          <p:nvPr>
            <p:ph type="subTitle" idx="6"/>
          </p:nvPr>
        </p:nvSpPr>
        <p:spPr>
          <a:xfrm>
            <a:off x="4303400" y="3169888"/>
            <a:ext cx="4611000" cy="381000"/>
          </a:xfrm>
          <a:prstGeom prst="rect">
            <a:avLst/>
          </a:prstGeom>
          <a:noFill/>
          <a:ln>
            <a:noFill/>
          </a:ln>
        </p:spPr>
        <p:txBody>
          <a:bodyPr spcFirstLastPara="1" wrap="square" lIns="0" tIns="0" rIns="0" bIns="0" anchor="ctr" anchorCtr="0">
            <a:normAutofit/>
          </a:bodyPr>
          <a:lstStyle>
            <a:lvl1pPr lvl="0" rtl="0">
              <a:lnSpc>
                <a:spcPct val="100000"/>
              </a:lnSpc>
              <a:spcBef>
                <a:spcPts val="0"/>
              </a:spcBef>
              <a:spcAft>
                <a:spcPts val="0"/>
              </a:spcAft>
              <a:buSzPts val="1500"/>
              <a:buFont typeface="Arial"/>
              <a:buNone/>
              <a:defRPr sz="1500">
                <a:latin typeface="Arial"/>
                <a:ea typeface="Arial"/>
                <a:cs typeface="Arial"/>
                <a:sym typeface="Arial"/>
              </a:defRPr>
            </a:lvl1pPr>
            <a:lvl2pPr lvl="1" rtl="0">
              <a:lnSpc>
                <a:spcPct val="100000"/>
              </a:lnSpc>
              <a:spcBef>
                <a:spcPts val="0"/>
              </a:spcBef>
              <a:spcAft>
                <a:spcPts val="0"/>
              </a:spcAft>
              <a:buSzPts val="1500"/>
              <a:buFont typeface="Arial"/>
              <a:buNone/>
              <a:defRPr sz="1500">
                <a:latin typeface="Arial"/>
                <a:ea typeface="Arial"/>
                <a:cs typeface="Arial"/>
                <a:sym typeface="Arial"/>
              </a:defRPr>
            </a:lvl2pPr>
            <a:lvl3pPr lvl="2" rtl="0">
              <a:lnSpc>
                <a:spcPct val="100000"/>
              </a:lnSpc>
              <a:spcBef>
                <a:spcPts val="0"/>
              </a:spcBef>
              <a:spcAft>
                <a:spcPts val="0"/>
              </a:spcAft>
              <a:buSzPts val="1500"/>
              <a:buFont typeface="Arial"/>
              <a:buNone/>
              <a:defRPr sz="1500">
                <a:latin typeface="Arial"/>
                <a:ea typeface="Arial"/>
                <a:cs typeface="Arial"/>
                <a:sym typeface="Arial"/>
              </a:defRPr>
            </a:lvl3pPr>
            <a:lvl4pPr lvl="3" rtl="0">
              <a:lnSpc>
                <a:spcPct val="100000"/>
              </a:lnSpc>
              <a:spcBef>
                <a:spcPts val="0"/>
              </a:spcBef>
              <a:spcAft>
                <a:spcPts val="0"/>
              </a:spcAft>
              <a:buSzPts val="1500"/>
              <a:buFont typeface="Arial"/>
              <a:buNone/>
              <a:defRPr sz="1500">
                <a:latin typeface="Arial"/>
                <a:ea typeface="Arial"/>
                <a:cs typeface="Arial"/>
                <a:sym typeface="Arial"/>
              </a:defRPr>
            </a:lvl4pPr>
            <a:lvl5pPr lvl="4" rtl="0">
              <a:lnSpc>
                <a:spcPct val="100000"/>
              </a:lnSpc>
              <a:spcBef>
                <a:spcPts val="0"/>
              </a:spcBef>
              <a:spcAft>
                <a:spcPts val="0"/>
              </a:spcAft>
              <a:buSzPts val="1500"/>
              <a:buFont typeface="Arial"/>
              <a:buNone/>
              <a:defRPr sz="1500">
                <a:latin typeface="Arial"/>
                <a:ea typeface="Arial"/>
                <a:cs typeface="Arial"/>
                <a:sym typeface="Arial"/>
              </a:defRPr>
            </a:lvl5pPr>
            <a:lvl6pPr lvl="5" rtl="0">
              <a:lnSpc>
                <a:spcPct val="100000"/>
              </a:lnSpc>
              <a:spcBef>
                <a:spcPts val="0"/>
              </a:spcBef>
              <a:spcAft>
                <a:spcPts val="0"/>
              </a:spcAft>
              <a:buSzPts val="1500"/>
              <a:buFont typeface="Arial"/>
              <a:buNone/>
              <a:defRPr sz="1500">
                <a:latin typeface="Arial"/>
                <a:ea typeface="Arial"/>
                <a:cs typeface="Arial"/>
                <a:sym typeface="Arial"/>
              </a:defRPr>
            </a:lvl6pPr>
            <a:lvl7pPr lvl="6" rtl="0">
              <a:lnSpc>
                <a:spcPct val="100000"/>
              </a:lnSpc>
              <a:spcBef>
                <a:spcPts val="0"/>
              </a:spcBef>
              <a:spcAft>
                <a:spcPts val="0"/>
              </a:spcAft>
              <a:buSzPts val="1500"/>
              <a:buFont typeface="Arial"/>
              <a:buNone/>
              <a:defRPr sz="1500">
                <a:latin typeface="Arial"/>
                <a:ea typeface="Arial"/>
                <a:cs typeface="Arial"/>
                <a:sym typeface="Arial"/>
              </a:defRPr>
            </a:lvl7pPr>
            <a:lvl8pPr lvl="7" rtl="0">
              <a:lnSpc>
                <a:spcPct val="100000"/>
              </a:lnSpc>
              <a:spcBef>
                <a:spcPts val="0"/>
              </a:spcBef>
              <a:spcAft>
                <a:spcPts val="0"/>
              </a:spcAft>
              <a:buSzPts val="1500"/>
              <a:buFont typeface="Arial"/>
              <a:buNone/>
              <a:defRPr sz="1500">
                <a:latin typeface="Arial"/>
                <a:ea typeface="Arial"/>
                <a:cs typeface="Arial"/>
                <a:sym typeface="Arial"/>
              </a:defRPr>
            </a:lvl8pPr>
            <a:lvl9pPr lvl="8" rtl="0">
              <a:lnSpc>
                <a:spcPct val="100000"/>
              </a:lnSpc>
              <a:spcBef>
                <a:spcPts val="0"/>
              </a:spcBef>
              <a:spcAft>
                <a:spcPts val="0"/>
              </a:spcAft>
              <a:buSzPts val="1500"/>
              <a:buFont typeface="Arial"/>
              <a:buNone/>
              <a:defRPr sz="1500">
                <a:latin typeface="Arial"/>
                <a:ea typeface="Arial"/>
                <a:cs typeface="Arial"/>
                <a:sym typeface="Arial"/>
              </a:defRPr>
            </a:lvl9pPr>
          </a:lstStyle>
          <a:p>
            <a:endParaRPr/>
          </a:p>
        </p:txBody>
      </p:sp>
      <p:sp>
        <p:nvSpPr>
          <p:cNvPr id="2181" name="Google Shape;2181;p56"/>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2944">
          <p15:clr>
            <a:srgbClr val="E46962"/>
          </p15:clr>
        </p15:guide>
        <p15:guide id="2" orient="horz" pos="2880">
          <p15:clr>
            <a:srgbClr val="E46962"/>
          </p15:clr>
        </p15:guide>
        <p15:guide id="3" orient="horz" pos="144">
          <p15:clr>
            <a:srgbClr val="E46962"/>
          </p15:clr>
        </p15:guide>
        <p15:guide id="4" pos="145">
          <p15:clr>
            <a:srgbClr val="E46962"/>
          </p15:clr>
        </p15:guide>
        <p15:guide id="5" pos="5615">
          <p15:clr>
            <a:srgbClr val="E46962"/>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hanks 1 1">
  <p:cSld name="CUSTOM_12_1_1_1">
    <p:bg>
      <p:bgPr>
        <a:solidFill>
          <a:schemeClr val="lt1"/>
        </a:solidFill>
        <a:effectLst/>
      </p:bgPr>
    </p:bg>
    <p:spTree>
      <p:nvGrpSpPr>
        <p:cNvPr id="1" name="Shape 2182"/>
        <p:cNvGrpSpPr/>
        <p:nvPr/>
      </p:nvGrpSpPr>
      <p:grpSpPr>
        <a:xfrm>
          <a:off x="0" y="0"/>
          <a:ext cx="0" cy="0"/>
          <a:chOff x="0" y="0"/>
          <a:chExt cx="0" cy="0"/>
        </a:xfrm>
      </p:grpSpPr>
      <p:pic>
        <p:nvPicPr>
          <p:cNvPr id="2183" name="Google Shape;2183;p57"/>
          <p:cNvPicPr preferRelativeResize="0"/>
          <p:nvPr/>
        </p:nvPicPr>
        <p:blipFill>
          <a:blip r:embed="rId2">
            <a:alphaModFix/>
          </a:blip>
          <a:stretch>
            <a:fillRect/>
          </a:stretch>
        </p:blipFill>
        <p:spPr>
          <a:xfrm>
            <a:off x="-6" y="4676775"/>
            <a:ext cx="9144000" cy="466725"/>
          </a:xfrm>
          <a:prstGeom prst="rect">
            <a:avLst/>
          </a:prstGeom>
          <a:noFill/>
          <a:ln>
            <a:noFill/>
          </a:ln>
        </p:spPr>
      </p:pic>
      <p:sp>
        <p:nvSpPr>
          <p:cNvPr id="2184" name="Google Shape;2184;p57"/>
          <p:cNvSpPr txBox="1">
            <a:spLocks noGrp="1"/>
          </p:cNvSpPr>
          <p:nvPr>
            <p:ph type="subTitle" idx="1"/>
          </p:nvPr>
        </p:nvSpPr>
        <p:spPr>
          <a:xfrm>
            <a:off x="4303400" y="1209688"/>
            <a:ext cx="4611000" cy="381000"/>
          </a:xfrm>
          <a:prstGeom prst="rect">
            <a:avLst/>
          </a:prstGeom>
          <a:noFill/>
          <a:ln>
            <a:noFill/>
          </a:ln>
        </p:spPr>
        <p:txBody>
          <a:bodyPr spcFirstLastPara="1" wrap="square" lIns="0" tIns="0" rIns="0" bIns="0" anchor="ctr" anchorCtr="0">
            <a:normAutofit/>
          </a:bodyPr>
          <a:lstStyle>
            <a:lvl1pPr lvl="0">
              <a:lnSpc>
                <a:spcPct val="100000"/>
              </a:lnSpc>
              <a:spcBef>
                <a:spcPts val="0"/>
              </a:spcBef>
              <a:spcAft>
                <a:spcPts val="0"/>
              </a:spcAft>
              <a:buSzPts val="1500"/>
              <a:buFont typeface="Arial"/>
              <a:buNone/>
              <a:defRPr sz="1500">
                <a:latin typeface="Arial"/>
                <a:ea typeface="Arial"/>
                <a:cs typeface="Arial"/>
                <a:sym typeface="Arial"/>
              </a:defRPr>
            </a:lvl1pPr>
            <a:lvl2pPr lvl="1">
              <a:lnSpc>
                <a:spcPct val="100000"/>
              </a:lnSpc>
              <a:spcBef>
                <a:spcPts val="0"/>
              </a:spcBef>
              <a:spcAft>
                <a:spcPts val="0"/>
              </a:spcAft>
              <a:buSzPts val="1500"/>
              <a:buFont typeface="Arial"/>
              <a:buNone/>
              <a:defRPr sz="1500">
                <a:latin typeface="Arial"/>
                <a:ea typeface="Arial"/>
                <a:cs typeface="Arial"/>
                <a:sym typeface="Arial"/>
              </a:defRPr>
            </a:lvl2pPr>
            <a:lvl3pPr lvl="2">
              <a:lnSpc>
                <a:spcPct val="100000"/>
              </a:lnSpc>
              <a:spcBef>
                <a:spcPts val="0"/>
              </a:spcBef>
              <a:spcAft>
                <a:spcPts val="0"/>
              </a:spcAft>
              <a:buSzPts val="1500"/>
              <a:buFont typeface="Arial"/>
              <a:buNone/>
              <a:defRPr sz="1500">
                <a:latin typeface="Arial"/>
                <a:ea typeface="Arial"/>
                <a:cs typeface="Arial"/>
                <a:sym typeface="Arial"/>
              </a:defRPr>
            </a:lvl3pPr>
            <a:lvl4pPr lvl="3">
              <a:lnSpc>
                <a:spcPct val="100000"/>
              </a:lnSpc>
              <a:spcBef>
                <a:spcPts val="0"/>
              </a:spcBef>
              <a:spcAft>
                <a:spcPts val="0"/>
              </a:spcAft>
              <a:buSzPts val="1500"/>
              <a:buFont typeface="Arial"/>
              <a:buNone/>
              <a:defRPr sz="1500">
                <a:latin typeface="Arial"/>
                <a:ea typeface="Arial"/>
                <a:cs typeface="Arial"/>
                <a:sym typeface="Arial"/>
              </a:defRPr>
            </a:lvl4pPr>
            <a:lvl5pPr lvl="4">
              <a:lnSpc>
                <a:spcPct val="100000"/>
              </a:lnSpc>
              <a:spcBef>
                <a:spcPts val="0"/>
              </a:spcBef>
              <a:spcAft>
                <a:spcPts val="0"/>
              </a:spcAft>
              <a:buSzPts val="1500"/>
              <a:buFont typeface="Arial"/>
              <a:buNone/>
              <a:defRPr sz="1500">
                <a:latin typeface="Arial"/>
                <a:ea typeface="Arial"/>
                <a:cs typeface="Arial"/>
                <a:sym typeface="Arial"/>
              </a:defRPr>
            </a:lvl5pPr>
            <a:lvl6pPr lvl="5">
              <a:lnSpc>
                <a:spcPct val="100000"/>
              </a:lnSpc>
              <a:spcBef>
                <a:spcPts val="0"/>
              </a:spcBef>
              <a:spcAft>
                <a:spcPts val="0"/>
              </a:spcAft>
              <a:buSzPts val="1500"/>
              <a:buFont typeface="Arial"/>
              <a:buNone/>
              <a:defRPr sz="1500">
                <a:latin typeface="Arial"/>
                <a:ea typeface="Arial"/>
                <a:cs typeface="Arial"/>
                <a:sym typeface="Arial"/>
              </a:defRPr>
            </a:lvl6pPr>
            <a:lvl7pPr lvl="6">
              <a:lnSpc>
                <a:spcPct val="100000"/>
              </a:lnSpc>
              <a:spcBef>
                <a:spcPts val="0"/>
              </a:spcBef>
              <a:spcAft>
                <a:spcPts val="0"/>
              </a:spcAft>
              <a:buSzPts val="1500"/>
              <a:buFont typeface="Arial"/>
              <a:buNone/>
              <a:defRPr sz="1500">
                <a:latin typeface="Arial"/>
                <a:ea typeface="Arial"/>
                <a:cs typeface="Arial"/>
                <a:sym typeface="Arial"/>
              </a:defRPr>
            </a:lvl7pPr>
            <a:lvl8pPr lvl="7">
              <a:lnSpc>
                <a:spcPct val="100000"/>
              </a:lnSpc>
              <a:spcBef>
                <a:spcPts val="0"/>
              </a:spcBef>
              <a:spcAft>
                <a:spcPts val="0"/>
              </a:spcAft>
              <a:buSzPts val="1500"/>
              <a:buFont typeface="Arial"/>
              <a:buNone/>
              <a:defRPr sz="1500">
                <a:latin typeface="Arial"/>
                <a:ea typeface="Arial"/>
                <a:cs typeface="Arial"/>
                <a:sym typeface="Arial"/>
              </a:defRPr>
            </a:lvl8pPr>
            <a:lvl9pPr lvl="8">
              <a:lnSpc>
                <a:spcPct val="100000"/>
              </a:lnSpc>
              <a:spcBef>
                <a:spcPts val="0"/>
              </a:spcBef>
              <a:spcAft>
                <a:spcPts val="0"/>
              </a:spcAft>
              <a:buSzPts val="1500"/>
              <a:buFont typeface="Arial"/>
              <a:buNone/>
              <a:defRPr sz="1500">
                <a:latin typeface="Arial"/>
                <a:ea typeface="Arial"/>
                <a:cs typeface="Arial"/>
                <a:sym typeface="Arial"/>
              </a:defRPr>
            </a:lvl9pPr>
          </a:lstStyle>
          <a:p>
            <a:endParaRPr/>
          </a:p>
        </p:txBody>
      </p:sp>
      <p:sp>
        <p:nvSpPr>
          <p:cNvPr id="2185" name="Google Shape;2185;p57"/>
          <p:cNvSpPr txBox="1">
            <a:spLocks noGrp="1"/>
          </p:cNvSpPr>
          <p:nvPr>
            <p:ph type="title"/>
          </p:nvPr>
        </p:nvSpPr>
        <p:spPr>
          <a:xfrm>
            <a:off x="3610300" y="228600"/>
            <a:ext cx="5304000" cy="54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sz="2200" b="1"/>
            </a:lvl1pPr>
            <a:lvl2pPr lvl="1" algn="ctr">
              <a:lnSpc>
                <a:spcPct val="100000"/>
              </a:lnSpc>
              <a:spcBef>
                <a:spcPts val="0"/>
              </a:spcBef>
              <a:spcAft>
                <a:spcPts val="0"/>
              </a:spcAft>
              <a:buSzPts val="2200"/>
              <a:buNone/>
              <a:defRPr sz="2200" b="1"/>
            </a:lvl2pPr>
            <a:lvl3pPr lvl="2" algn="ctr">
              <a:lnSpc>
                <a:spcPct val="100000"/>
              </a:lnSpc>
              <a:spcBef>
                <a:spcPts val="0"/>
              </a:spcBef>
              <a:spcAft>
                <a:spcPts val="0"/>
              </a:spcAft>
              <a:buSzPts val="2200"/>
              <a:buNone/>
              <a:defRPr sz="2200" b="1"/>
            </a:lvl3pPr>
            <a:lvl4pPr lvl="3" algn="ctr">
              <a:lnSpc>
                <a:spcPct val="100000"/>
              </a:lnSpc>
              <a:spcBef>
                <a:spcPts val="0"/>
              </a:spcBef>
              <a:spcAft>
                <a:spcPts val="0"/>
              </a:spcAft>
              <a:buSzPts val="2200"/>
              <a:buNone/>
              <a:defRPr sz="2200" b="1"/>
            </a:lvl4pPr>
            <a:lvl5pPr lvl="4" algn="ctr">
              <a:lnSpc>
                <a:spcPct val="100000"/>
              </a:lnSpc>
              <a:spcBef>
                <a:spcPts val="0"/>
              </a:spcBef>
              <a:spcAft>
                <a:spcPts val="0"/>
              </a:spcAft>
              <a:buSzPts val="2200"/>
              <a:buNone/>
              <a:defRPr sz="2200" b="1"/>
            </a:lvl5pPr>
            <a:lvl6pPr lvl="5" algn="ctr">
              <a:lnSpc>
                <a:spcPct val="100000"/>
              </a:lnSpc>
              <a:spcBef>
                <a:spcPts val="0"/>
              </a:spcBef>
              <a:spcAft>
                <a:spcPts val="0"/>
              </a:spcAft>
              <a:buSzPts val="2200"/>
              <a:buNone/>
              <a:defRPr sz="2200" b="1"/>
            </a:lvl6pPr>
            <a:lvl7pPr lvl="6" algn="ctr">
              <a:lnSpc>
                <a:spcPct val="100000"/>
              </a:lnSpc>
              <a:spcBef>
                <a:spcPts val="0"/>
              </a:spcBef>
              <a:spcAft>
                <a:spcPts val="0"/>
              </a:spcAft>
              <a:buSzPts val="2200"/>
              <a:buNone/>
              <a:defRPr sz="2200" b="1"/>
            </a:lvl7pPr>
            <a:lvl8pPr lvl="7" algn="ctr">
              <a:lnSpc>
                <a:spcPct val="100000"/>
              </a:lnSpc>
              <a:spcBef>
                <a:spcPts val="0"/>
              </a:spcBef>
              <a:spcAft>
                <a:spcPts val="0"/>
              </a:spcAft>
              <a:buSzPts val="2200"/>
              <a:buNone/>
              <a:defRPr sz="2200" b="1"/>
            </a:lvl8pPr>
            <a:lvl9pPr lvl="8" algn="ctr">
              <a:lnSpc>
                <a:spcPct val="100000"/>
              </a:lnSpc>
              <a:spcBef>
                <a:spcPts val="0"/>
              </a:spcBef>
              <a:spcAft>
                <a:spcPts val="0"/>
              </a:spcAft>
              <a:buSzPts val="2200"/>
              <a:buNone/>
              <a:defRPr sz="2200" b="1"/>
            </a:lvl9pPr>
          </a:lstStyle>
          <a:p>
            <a:endParaRPr/>
          </a:p>
        </p:txBody>
      </p:sp>
      <p:sp>
        <p:nvSpPr>
          <p:cNvPr id="2186" name="Google Shape;2186;p57"/>
          <p:cNvSpPr txBox="1">
            <a:spLocks noGrp="1"/>
          </p:cNvSpPr>
          <p:nvPr>
            <p:ph type="subTitle" idx="2"/>
          </p:nvPr>
        </p:nvSpPr>
        <p:spPr>
          <a:xfrm>
            <a:off x="4303400" y="1863088"/>
            <a:ext cx="4611000" cy="381000"/>
          </a:xfrm>
          <a:prstGeom prst="rect">
            <a:avLst/>
          </a:prstGeom>
          <a:noFill/>
          <a:ln>
            <a:noFill/>
          </a:ln>
        </p:spPr>
        <p:txBody>
          <a:bodyPr spcFirstLastPara="1" wrap="square" lIns="0" tIns="0" rIns="0" bIns="0" anchor="ctr" anchorCtr="0">
            <a:normAutofit/>
          </a:bodyPr>
          <a:lstStyle>
            <a:lvl1pPr lvl="0">
              <a:lnSpc>
                <a:spcPct val="100000"/>
              </a:lnSpc>
              <a:spcBef>
                <a:spcPts val="0"/>
              </a:spcBef>
              <a:spcAft>
                <a:spcPts val="0"/>
              </a:spcAft>
              <a:buSzPts val="1500"/>
              <a:buFont typeface="Arial"/>
              <a:buNone/>
              <a:defRPr sz="1500">
                <a:latin typeface="Arial"/>
                <a:ea typeface="Arial"/>
                <a:cs typeface="Arial"/>
                <a:sym typeface="Arial"/>
              </a:defRPr>
            </a:lvl1pPr>
            <a:lvl2pPr lvl="1">
              <a:lnSpc>
                <a:spcPct val="100000"/>
              </a:lnSpc>
              <a:spcBef>
                <a:spcPts val="0"/>
              </a:spcBef>
              <a:spcAft>
                <a:spcPts val="0"/>
              </a:spcAft>
              <a:buSzPts val="1500"/>
              <a:buFont typeface="Arial"/>
              <a:buNone/>
              <a:defRPr sz="1500">
                <a:latin typeface="Arial"/>
                <a:ea typeface="Arial"/>
                <a:cs typeface="Arial"/>
                <a:sym typeface="Arial"/>
              </a:defRPr>
            </a:lvl2pPr>
            <a:lvl3pPr lvl="2">
              <a:lnSpc>
                <a:spcPct val="100000"/>
              </a:lnSpc>
              <a:spcBef>
                <a:spcPts val="0"/>
              </a:spcBef>
              <a:spcAft>
                <a:spcPts val="0"/>
              </a:spcAft>
              <a:buSzPts val="1500"/>
              <a:buFont typeface="Arial"/>
              <a:buNone/>
              <a:defRPr sz="1500">
                <a:latin typeface="Arial"/>
                <a:ea typeface="Arial"/>
                <a:cs typeface="Arial"/>
                <a:sym typeface="Arial"/>
              </a:defRPr>
            </a:lvl3pPr>
            <a:lvl4pPr lvl="3">
              <a:lnSpc>
                <a:spcPct val="100000"/>
              </a:lnSpc>
              <a:spcBef>
                <a:spcPts val="0"/>
              </a:spcBef>
              <a:spcAft>
                <a:spcPts val="0"/>
              </a:spcAft>
              <a:buSzPts val="1500"/>
              <a:buFont typeface="Arial"/>
              <a:buNone/>
              <a:defRPr sz="1500">
                <a:latin typeface="Arial"/>
                <a:ea typeface="Arial"/>
                <a:cs typeface="Arial"/>
                <a:sym typeface="Arial"/>
              </a:defRPr>
            </a:lvl4pPr>
            <a:lvl5pPr lvl="4">
              <a:lnSpc>
                <a:spcPct val="100000"/>
              </a:lnSpc>
              <a:spcBef>
                <a:spcPts val="0"/>
              </a:spcBef>
              <a:spcAft>
                <a:spcPts val="0"/>
              </a:spcAft>
              <a:buSzPts val="1500"/>
              <a:buFont typeface="Arial"/>
              <a:buNone/>
              <a:defRPr sz="1500">
                <a:latin typeface="Arial"/>
                <a:ea typeface="Arial"/>
                <a:cs typeface="Arial"/>
                <a:sym typeface="Arial"/>
              </a:defRPr>
            </a:lvl5pPr>
            <a:lvl6pPr lvl="5">
              <a:lnSpc>
                <a:spcPct val="100000"/>
              </a:lnSpc>
              <a:spcBef>
                <a:spcPts val="0"/>
              </a:spcBef>
              <a:spcAft>
                <a:spcPts val="0"/>
              </a:spcAft>
              <a:buSzPts val="1500"/>
              <a:buFont typeface="Arial"/>
              <a:buNone/>
              <a:defRPr sz="1500">
                <a:latin typeface="Arial"/>
                <a:ea typeface="Arial"/>
                <a:cs typeface="Arial"/>
                <a:sym typeface="Arial"/>
              </a:defRPr>
            </a:lvl6pPr>
            <a:lvl7pPr lvl="6">
              <a:lnSpc>
                <a:spcPct val="100000"/>
              </a:lnSpc>
              <a:spcBef>
                <a:spcPts val="0"/>
              </a:spcBef>
              <a:spcAft>
                <a:spcPts val="0"/>
              </a:spcAft>
              <a:buSzPts val="1500"/>
              <a:buFont typeface="Arial"/>
              <a:buNone/>
              <a:defRPr sz="1500">
                <a:latin typeface="Arial"/>
                <a:ea typeface="Arial"/>
                <a:cs typeface="Arial"/>
                <a:sym typeface="Arial"/>
              </a:defRPr>
            </a:lvl7pPr>
            <a:lvl8pPr lvl="7">
              <a:lnSpc>
                <a:spcPct val="100000"/>
              </a:lnSpc>
              <a:spcBef>
                <a:spcPts val="0"/>
              </a:spcBef>
              <a:spcAft>
                <a:spcPts val="0"/>
              </a:spcAft>
              <a:buSzPts val="1500"/>
              <a:buFont typeface="Arial"/>
              <a:buNone/>
              <a:defRPr sz="1500">
                <a:latin typeface="Arial"/>
                <a:ea typeface="Arial"/>
                <a:cs typeface="Arial"/>
                <a:sym typeface="Arial"/>
              </a:defRPr>
            </a:lvl8pPr>
            <a:lvl9pPr lvl="8">
              <a:lnSpc>
                <a:spcPct val="100000"/>
              </a:lnSpc>
              <a:spcBef>
                <a:spcPts val="0"/>
              </a:spcBef>
              <a:spcAft>
                <a:spcPts val="0"/>
              </a:spcAft>
              <a:buSzPts val="1500"/>
              <a:buFont typeface="Arial"/>
              <a:buNone/>
              <a:defRPr sz="1500">
                <a:latin typeface="Arial"/>
                <a:ea typeface="Arial"/>
                <a:cs typeface="Arial"/>
                <a:sym typeface="Arial"/>
              </a:defRPr>
            </a:lvl9pPr>
          </a:lstStyle>
          <a:p>
            <a:endParaRPr/>
          </a:p>
        </p:txBody>
      </p:sp>
      <p:sp>
        <p:nvSpPr>
          <p:cNvPr id="2187" name="Google Shape;2187;p57"/>
          <p:cNvSpPr txBox="1">
            <a:spLocks noGrp="1"/>
          </p:cNvSpPr>
          <p:nvPr>
            <p:ph type="subTitle" idx="3"/>
          </p:nvPr>
        </p:nvSpPr>
        <p:spPr>
          <a:xfrm>
            <a:off x="4303400" y="2516488"/>
            <a:ext cx="4611000" cy="381000"/>
          </a:xfrm>
          <a:prstGeom prst="rect">
            <a:avLst/>
          </a:prstGeom>
          <a:noFill/>
          <a:ln>
            <a:noFill/>
          </a:ln>
        </p:spPr>
        <p:txBody>
          <a:bodyPr spcFirstLastPara="1" wrap="square" lIns="0" tIns="0" rIns="0" bIns="0" anchor="ctr" anchorCtr="0">
            <a:normAutofit/>
          </a:bodyPr>
          <a:lstStyle>
            <a:lvl1pPr lvl="0">
              <a:lnSpc>
                <a:spcPct val="100000"/>
              </a:lnSpc>
              <a:spcBef>
                <a:spcPts val="0"/>
              </a:spcBef>
              <a:spcAft>
                <a:spcPts val="0"/>
              </a:spcAft>
              <a:buSzPts val="1500"/>
              <a:buFont typeface="Arial"/>
              <a:buNone/>
              <a:defRPr sz="1500">
                <a:latin typeface="Arial"/>
                <a:ea typeface="Arial"/>
                <a:cs typeface="Arial"/>
                <a:sym typeface="Arial"/>
              </a:defRPr>
            </a:lvl1pPr>
            <a:lvl2pPr lvl="1">
              <a:lnSpc>
                <a:spcPct val="100000"/>
              </a:lnSpc>
              <a:spcBef>
                <a:spcPts val="0"/>
              </a:spcBef>
              <a:spcAft>
                <a:spcPts val="0"/>
              </a:spcAft>
              <a:buSzPts val="1500"/>
              <a:buFont typeface="Arial"/>
              <a:buNone/>
              <a:defRPr sz="1500">
                <a:latin typeface="Arial"/>
                <a:ea typeface="Arial"/>
                <a:cs typeface="Arial"/>
                <a:sym typeface="Arial"/>
              </a:defRPr>
            </a:lvl2pPr>
            <a:lvl3pPr lvl="2">
              <a:lnSpc>
                <a:spcPct val="100000"/>
              </a:lnSpc>
              <a:spcBef>
                <a:spcPts val="0"/>
              </a:spcBef>
              <a:spcAft>
                <a:spcPts val="0"/>
              </a:spcAft>
              <a:buSzPts val="1500"/>
              <a:buFont typeface="Arial"/>
              <a:buNone/>
              <a:defRPr sz="1500">
                <a:latin typeface="Arial"/>
                <a:ea typeface="Arial"/>
                <a:cs typeface="Arial"/>
                <a:sym typeface="Arial"/>
              </a:defRPr>
            </a:lvl3pPr>
            <a:lvl4pPr lvl="3">
              <a:lnSpc>
                <a:spcPct val="100000"/>
              </a:lnSpc>
              <a:spcBef>
                <a:spcPts val="0"/>
              </a:spcBef>
              <a:spcAft>
                <a:spcPts val="0"/>
              </a:spcAft>
              <a:buSzPts val="1500"/>
              <a:buFont typeface="Arial"/>
              <a:buNone/>
              <a:defRPr sz="1500">
                <a:latin typeface="Arial"/>
                <a:ea typeface="Arial"/>
                <a:cs typeface="Arial"/>
                <a:sym typeface="Arial"/>
              </a:defRPr>
            </a:lvl4pPr>
            <a:lvl5pPr lvl="4">
              <a:lnSpc>
                <a:spcPct val="100000"/>
              </a:lnSpc>
              <a:spcBef>
                <a:spcPts val="0"/>
              </a:spcBef>
              <a:spcAft>
                <a:spcPts val="0"/>
              </a:spcAft>
              <a:buSzPts val="1500"/>
              <a:buFont typeface="Arial"/>
              <a:buNone/>
              <a:defRPr sz="1500">
                <a:latin typeface="Arial"/>
                <a:ea typeface="Arial"/>
                <a:cs typeface="Arial"/>
                <a:sym typeface="Arial"/>
              </a:defRPr>
            </a:lvl5pPr>
            <a:lvl6pPr lvl="5">
              <a:lnSpc>
                <a:spcPct val="100000"/>
              </a:lnSpc>
              <a:spcBef>
                <a:spcPts val="0"/>
              </a:spcBef>
              <a:spcAft>
                <a:spcPts val="0"/>
              </a:spcAft>
              <a:buSzPts val="1500"/>
              <a:buFont typeface="Arial"/>
              <a:buNone/>
              <a:defRPr sz="1500">
                <a:latin typeface="Arial"/>
                <a:ea typeface="Arial"/>
                <a:cs typeface="Arial"/>
                <a:sym typeface="Arial"/>
              </a:defRPr>
            </a:lvl6pPr>
            <a:lvl7pPr lvl="6">
              <a:lnSpc>
                <a:spcPct val="100000"/>
              </a:lnSpc>
              <a:spcBef>
                <a:spcPts val="0"/>
              </a:spcBef>
              <a:spcAft>
                <a:spcPts val="0"/>
              </a:spcAft>
              <a:buSzPts val="1500"/>
              <a:buFont typeface="Arial"/>
              <a:buNone/>
              <a:defRPr sz="1500">
                <a:latin typeface="Arial"/>
                <a:ea typeface="Arial"/>
                <a:cs typeface="Arial"/>
                <a:sym typeface="Arial"/>
              </a:defRPr>
            </a:lvl7pPr>
            <a:lvl8pPr lvl="7">
              <a:lnSpc>
                <a:spcPct val="100000"/>
              </a:lnSpc>
              <a:spcBef>
                <a:spcPts val="0"/>
              </a:spcBef>
              <a:spcAft>
                <a:spcPts val="0"/>
              </a:spcAft>
              <a:buSzPts val="1500"/>
              <a:buFont typeface="Arial"/>
              <a:buNone/>
              <a:defRPr sz="1500">
                <a:latin typeface="Arial"/>
                <a:ea typeface="Arial"/>
                <a:cs typeface="Arial"/>
                <a:sym typeface="Arial"/>
              </a:defRPr>
            </a:lvl8pPr>
            <a:lvl9pPr lvl="8">
              <a:lnSpc>
                <a:spcPct val="100000"/>
              </a:lnSpc>
              <a:spcBef>
                <a:spcPts val="0"/>
              </a:spcBef>
              <a:spcAft>
                <a:spcPts val="0"/>
              </a:spcAft>
              <a:buSzPts val="1500"/>
              <a:buFont typeface="Arial"/>
              <a:buNone/>
              <a:defRPr sz="1500">
                <a:latin typeface="Arial"/>
                <a:ea typeface="Arial"/>
                <a:cs typeface="Arial"/>
                <a:sym typeface="Arial"/>
              </a:defRPr>
            </a:lvl9pPr>
          </a:lstStyle>
          <a:p>
            <a:endParaRPr/>
          </a:p>
        </p:txBody>
      </p:sp>
      <p:sp>
        <p:nvSpPr>
          <p:cNvPr id="2188" name="Google Shape;2188;p57"/>
          <p:cNvSpPr txBox="1">
            <a:spLocks noGrp="1"/>
          </p:cNvSpPr>
          <p:nvPr>
            <p:ph type="subTitle" idx="4"/>
          </p:nvPr>
        </p:nvSpPr>
        <p:spPr>
          <a:xfrm>
            <a:off x="4303400" y="3169888"/>
            <a:ext cx="4611000" cy="381000"/>
          </a:xfrm>
          <a:prstGeom prst="rect">
            <a:avLst/>
          </a:prstGeom>
          <a:noFill/>
          <a:ln>
            <a:noFill/>
          </a:ln>
        </p:spPr>
        <p:txBody>
          <a:bodyPr spcFirstLastPara="1" wrap="square" lIns="0" tIns="0" rIns="0" bIns="0" anchor="ctr" anchorCtr="0">
            <a:normAutofit/>
          </a:bodyPr>
          <a:lstStyle>
            <a:lvl1pPr lvl="0">
              <a:lnSpc>
                <a:spcPct val="100000"/>
              </a:lnSpc>
              <a:spcBef>
                <a:spcPts val="0"/>
              </a:spcBef>
              <a:spcAft>
                <a:spcPts val="0"/>
              </a:spcAft>
              <a:buSzPts val="1500"/>
              <a:buFont typeface="Arial"/>
              <a:buNone/>
              <a:defRPr sz="1500">
                <a:latin typeface="Arial"/>
                <a:ea typeface="Arial"/>
                <a:cs typeface="Arial"/>
                <a:sym typeface="Arial"/>
              </a:defRPr>
            </a:lvl1pPr>
            <a:lvl2pPr lvl="1">
              <a:lnSpc>
                <a:spcPct val="100000"/>
              </a:lnSpc>
              <a:spcBef>
                <a:spcPts val="0"/>
              </a:spcBef>
              <a:spcAft>
                <a:spcPts val="0"/>
              </a:spcAft>
              <a:buSzPts val="1500"/>
              <a:buFont typeface="Arial"/>
              <a:buNone/>
              <a:defRPr sz="1500">
                <a:latin typeface="Arial"/>
                <a:ea typeface="Arial"/>
                <a:cs typeface="Arial"/>
                <a:sym typeface="Arial"/>
              </a:defRPr>
            </a:lvl2pPr>
            <a:lvl3pPr lvl="2">
              <a:lnSpc>
                <a:spcPct val="100000"/>
              </a:lnSpc>
              <a:spcBef>
                <a:spcPts val="0"/>
              </a:spcBef>
              <a:spcAft>
                <a:spcPts val="0"/>
              </a:spcAft>
              <a:buSzPts val="1500"/>
              <a:buFont typeface="Arial"/>
              <a:buNone/>
              <a:defRPr sz="1500">
                <a:latin typeface="Arial"/>
                <a:ea typeface="Arial"/>
                <a:cs typeface="Arial"/>
                <a:sym typeface="Arial"/>
              </a:defRPr>
            </a:lvl3pPr>
            <a:lvl4pPr lvl="3">
              <a:lnSpc>
                <a:spcPct val="100000"/>
              </a:lnSpc>
              <a:spcBef>
                <a:spcPts val="0"/>
              </a:spcBef>
              <a:spcAft>
                <a:spcPts val="0"/>
              </a:spcAft>
              <a:buSzPts val="1500"/>
              <a:buFont typeface="Arial"/>
              <a:buNone/>
              <a:defRPr sz="1500">
                <a:latin typeface="Arial"/>
                <a:ea typeface="Arial"/>
                <a:cs typeface="Arial"/>
                <a:sym typeface="Arial"/>
              </a:defRPr>
            </a:lvl4pPr>
            <a:lvl5pPr lvl="4">
              <a:lnSpc>
                <a:spcPct val="100000"/>
              </a:lnSpc>
              <a:spcBef>
                <a:spcPts val="0"/>
              </a:spcBef>
              <a:spcAft>
                <a:spcPts val="0"/>
              </a:spcAft>
              <a:buSzPts val="1500"/>
              <a:buFont typeface="Arial"/>
              <a:buNone/>
              <a:defRPr sz="1500">
                <a:latin typeface="Arial"/>
                <a:ea typeface="Arial"/>
                <a:cs typeface="Arial"/>
                <a:sym typeface="Arial"/>
              </a:defRPr>
            </a:lvl5pPr>
            <a:lvl6pPr lvl="5">
              <a:lnSpc>
                <a:spcPct val="100000"/>
              </a:lnSpc>
              <a:spcBef>
                <a:spcPts val="0"/>
              </a:spcBef>
              <a:spcAft>
                <a:spcPts val="0"/>
              </a:spcAft>
              <a:buSzPts val="1500"/>
              <a:buFont typeface="Arial"/>
              <a:buNone/>
              <a:defRPr sz="1500">
                <a:latin typeface="Arial"/>
                <a:ea typeface="Arial"/>
                <a:cs typeface="Arial"/>
                <a:sym typeface="Arial"/>
              </a:defRPr>
            </a:lvl6pPr>
            <a:lvl7pPr lvl="6">
              <a:lnSpc>
                <a:spcPct val="100000"/>
              </a:lnSpc>
              <a:spcBef>
                <a:spcPts val="0"/>
              </a:spcBef>
              <a:spcAft>
                <a:spcPts val="0"/>
              </a:spcAft>
              <a:buSzPts val="1500"/>
              <a:buFont typeface="Arial"/>
              <a:buNone/>
              <a:defRPr sz="1500">
                <a:latin typeface="Arial"/>
                <a:ea typeface="Arial"/>
                <a:cs typeface="Arial"/>
                <a:sym typeface="Arial"/>
              </a:defRPr>
            </a:lvl7pPr>
            <a:lvl8pPr lvl="7">
              <a:lnSpc>
                <a:spcPct val="100000"/>
              </a:lnSpc>
              <a:spcBef>
                <a:spcPts val="0"/>
              </a:spcBef>
              <a:spcAft>
                <a:spcPts val="0"/>
              </a:spcAft>
              <a:buSzPts val="1500"/>
              <a:buFont typeface="Arial"/>
              <a:buNone/>
              <a:defRPr sz="1500">
                <a:latin typeface="Arial"/>
                <a:ea typeface="Arial"/>
                <a:cs typeface="Arial"/>
                <a:sym typeface="Arial"/>
              </a:defRPr>
            </a:lvl8pPr>
            <a:lvl9pPr lvl="8">
              <a:lnSpc>
                <a:spcPct val="100000"/>
              </a:lnSpc>
              <a:spcBef>
                <a:spcPts val="0"/>
              </a:spcBef>
              <a:spcAft>
                <a:spcPts val="0"/>
              </a:spcAft>
              <a:buSzPts val="1500"/>
              <a:buFont typeface="Arial"/>
              <a:buNone/>
              <a:defRPr sz="1500">
                <a:latin typeface="Arial"/>
                <a:ea typeface="Arial"/>
                <a:cs typeface="Arial"/>
                <a:sym typeface="Arial"/>
              </a:defRPr>
            </a:lvl9pPr>
          </a:lstStyle>
          <a:p>
            <a:endParaRPr/>
          </a:p>
        </p:txBody>
      </p:sp>
      <p:sp>
        <p:nvSpPr>
          <p:cNvPr id="2189" name="Google Shape;2189;p57"/>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2944">
          <p15:clr>
            <a:srgbClr val="E46962"/>
          </p15:clr>
        </p15:guide>
        <p15:guide id="2" orient="horz" pos="2880">
          <p15:clr>
            <a:srgbClr val="E46962"/>
          </p15:clr>
        </p15:guide>
        <p15:guide id="3" orient="horz" pos="144">
          <p15:clr>
            <a:srgbClr val="E46962"/>
          </p15:clr>
        </p15:guide>
        <p15:guide id="4" pos="145">
          <p15:clr>
            <a:srgbClr val="E46962"/>
          </p15:clr>
        </p15:guide>
        <p15:guide id="5" pos="5615">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0_Branding Slide_Manitoba_EN">
  <p:cSld name="TITLE_1_15_1_1_1">
    <p:spTree>
      <p:nvGrpSpPr>
        <p:cNvPr id="1" name="Shape 287"/>
        <p:cNvGrpSpPr/>
        <p:nvPr/>
      </p:nvGrpSpPr>
      <p:grpSpPr>
        <a:xfrm>
          <a:off x="0" y="0"/>
          <a:ext cx="0" cy="0"/>
          <a:chOff x="0" y="0"/>
          <a:chExt cx="0" cy="0"/>
        </a:xfrm>
      </p:grpSpPr>
      <p:pic>
        <p:nvPicPr>
          <p:cNvPr id="288" name="Google Shape;288;p7"/>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289" name="Google Shape;289;p7"/>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900">
                <a:solidFill>
                  <a:srgbClr val="FFFFFF"/>
                </a:solidFill>
              </a:rPr>
              <a:t>Manitoba, Canada - Photo : </a:t>
            </a:r>
            <a:r>
              <a:rPr lang="en" sz="900">
                <a:solidFill>
                  <a:schemeClr val="lt1"/>
                </a:solidFill>
              </a:rPr>
              <a:t>Unspalsh</a:t>
            </a:r>
            <a:endParaRPr sz="900">
              <a:solidFill>
                <a:srgbClr val="FFFFFF"/>
              </a:solidFill>
            </a:endParaRPr>
          </a:p>
        </p:txBody>
      </p:sp>
      <p:sp>
        <p:nvSpPr>
          <p:cNvPr id="290" name="Google Shape;290;p7"/>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600101">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7"/>
          <p:cNvGrpSpPr/>
          <p:nvPr/>
        </p:nvGrpSpPr>
        <p:grpSpPr>
          <a:xfrm>
            <a:off x="429700" y="1242820"/>
            <a:ext cx="4866194" cy="944324"/>
            <a:chOff x="277298" y="2872865"/>
            <a:chExt cx="2322433" cy="450687"/>
          </a:xfrm>
        </p:grpSpPr>
        <p:sp>
          <p:nvSpPr>
            <p:cNvPr id="293" name="Google Shape;293;p7"/>
            <p:cNvSpPr/>
            <p:nvPr/>
          </p:nvSpPr>
          <p:spPr>
            <a:xfrm>
              <a:off x="841590" y="2911275"/>
              <a:ext cx="69531" cy="150232"/>
            </a:xfrm>
            <a:custGeom>
              <a:avLst/>
              <a:gdLst/>
              <a:ahLst/>
              <a:cxnLst/>
              <a:rect l="l" t="t" r="r" b="b"/>
              <a:pathLst>
                <a:path w="8555" h="18473" extrusionOk="0">
                  <a:moveTo>
                    <a:pt x="4513" y="0"/>
                  </a:moveTo>
                  <a:lnTo>
                    <a:pt x="3884" y="53"/>
                  </a:lnTo>
                  <a:lnTo>
                    <a:pt x="3306" y="105"/>
                  </a:lnTo>
                  <a:lnTo>
                    <a:pt x="2782" y="263"/>
                  </a:lnTo>
                  <a:lnTo>
                    <a:pt x="2309" y="420"/>
                  </a:lnTo>
                  <a:lnTo>
                    <a:pt x="1942" y="630"/>
                  </a:lnTo>
                  <a:lnTo>
                    <a:pt x="1575" y="892"/>
                  </a:lnTo>
                  <a:lnTo>
                    <a:pt x="1312" y="1155"/>
                  </a:lnTo>
                  <a:lnTo>
                    <a:pt x="1050" y="1417"/>
                  </a:lnTo>
                  <a:lnTo>
                    <a:pt x="840" y="1679"/>
                  </a:lnTo>
                  <a:lnTo>
                    <a:pt x="682" y="1994"/>
                  </a:lnTo>
                  <a:lnTo>
                    <a:pt x="420" y="2519"/>
                  </a:lnTo>
                  <a:lnTo>
                    <a:pt x="315" y="3044"/>
                  </a:lnTo>
                  <a:lnTo>
                    <a:pt x="210" y="3411"/>
                  </a:lnTo>
                  <a:lnTo>
                    <a:pt x="158" y="3989"/>
                  </a:lnTo>
                  <a:lnTo>
                    <a:pt x="53" y="4933"/>
                  </a:lnTo>
                  <a:lnTo>
                    <a:pt x="53" y="6613"/>
                  </a:lnTo>
                  <a:lnTo>
                    <a:pt x="0" y="9446"/>
                  </a:lnTo>
                  <a:lnTo>
                    <a:pt x="53" y="12175"/>
                  </a:lnTo>
                  <a:lnTo>
                    <a:pt x="105" y="13802"/>
                  </a:lnTo>
                  <a:lnTo>
                    <a:pt x="158" y="14694"/>
                  </a:lnTo>
                  <a:lnTo>
                    <a:pt x="210" y="15219"/>
                  </a:lnTo>
                  <a:lnTo>
                    <a:pt x="368" y="15796"/>
                  </a:lnTo>
                  <a:lnTo>
                    <a:pt x="577" y="16426"/>
                  </a:lnTo>
                  <a:lnTo>
                    <a:pt x="892" y="16951"/>
                  </a:lnTo>
                  <a:lnTo>
                    <a:pt x="1102" y="17213"/>
                  </a:lnTo>
                  <a:lnTo>
                    <a:pt x="1365" y="17476"/>
                  </a:lnTo>
                  <a:lnTo>
                    <a:pt x="1627" y="17686"/>
                  </a:lnTo>
                  <a:lnTo>
                    <a:pt x="1889" y="17896"/>
                  </a:lnTo>
                  <a:lnTo>
                    <a:pt x="2204" y="18053"/>
                  </a:lnTo>
                  <a:lnTo>
                    <a:pt x="2572" y="18210"/>
                  </a:lnTo>
                  <a:lnTo>
                    <a:pt x="2939" y="18315"/>
                  </a:lnTo>
                  <a:lnTo>
                    <a:pt x="3411" y="18420"/>
                  </a:lnTo>
                  <a:lnTo>
                    <a:pt x="3831" y="18473"/>
                  </a:lnTo>
                  <a:lnTo>
                    <a:pt x="4933" y="18473"/>
                  </a:lnTo>
                  <a:lnTo>
                    <a:pt x="5458" y="18420"/>
                  </a:lnTo>
                  <a:lnTo>
                    <a:pt x="5878" y="18315"/>
                  </a:lnTo>
                  <a:lnTo>
                    <a:pt x="6298" y="18158"/>
                  </a:lnTo>
                  <a:lnTo>
                    <a:pt x="6665" y="18053"/>
                  </a:lnTo>
                  <a:lnTo>
                    <a:pt x="6980" y="17843"/>
                  </a:lnTo>
                  <a:lnTo>
                    <a:pt x="7242" y="17633"/>
                  </a:lnTo>
                  <a:lnTo>
                    <a:pt x="7505" y="17423"/>
                  </a:lnTo>
                  <a:lnTo>
                    <a:pt x="7662" y="17213"/>
                  </a:lnTo>
                  <a:lnTo>
                    <a:pt x="7872" y="17003"/>
                  </a:lnTo>
                  <a:lnTo>
                    <a:pt x="8082" y="16531"/>
                  </a:lnTo>
                  <a:lnTo>
                    <a:pt x="8292" y="16059"/>
                  </a:lnTo>
                  <a:lnTo>
                    <a:pt x="8397" y="15639"/>
                  </a:lnTo>
                  <a:lnTo>
                    <a:pt x="8449" y="15114"/>
                  </a:lnTo>
                  <a:lnTo>
                    <a:pt x="8502" y="14432"/>
                  </a:lnTo>
                  <a:lnTo>
                    <a:pt x="8554" y="11913"/>
                  </a:lnTo>
                  <a:lnTo>
                    <a:pt x="6455" y="11913"/>
                  </a:lnTo>
                  <a:lnTo>
                    <a:pt x="6455" y="14012"/>
                  </a:lnTo>
                  <a:lnTo>
                    <a:pt x="6455" y="14537"/>
                  </a:lnTo>
                  <a:lnTo>
                    <a:pt x="6350" y="14904"/>
                  </a:lnTo>
                  <a:lnTo>
                    <a:pt x="6245" y="15324"/>
                  </a:lnTo>
                  <a:lnTo>
                    <a:pt x="6140" y="15586"/>
                  </a:lnTo>
                  <a:lnTo>
                    <a:pt x="5983" y="15849"/>
                  </a:lnTo>
                  <a:lnTo>
                    <a:pt x="5773" y="16164"/>
                  </a:lnTo>
                  <a:lnTo>
                    <a:pt x="5406" y="16374"/>
                  </a:lnTo>
                  <a:lnTo>
                    <a:pt x="4986" y="16531"/>
                  </a:lnTo>
                  <a:lnTo>
                    <a:pt x="4776" y="16584"/>
                  </a:lnTo>
                  <a:lnTo>
                    <a:pt x="4146" y="16584"/>
                  </a:lnTo>
                  <a:lnTo>
                    <a:pt x="3884" y="16531"/>
                  </a:lnTo>
                  <a:lnTo>
                    <a:pt x="3411" y="16374"/>
                  </a:lnTo>
                  <a:lnTo>
                    <a:pt x="3044" y="16164"/>
                  </a:lnTo>
                  <a:lnTo>
                    <a:pt x="2782" y="15901"/>
                  </a:lnTo>
                  <a:lnTo>
                    <a:pt x="2624" y="15586"/>
                  </a:lnTo>
                  <a:lnTo>
                    <a:pt x="2519" y="15324"/>
                  </a:lnTo>
                  <a:lnTo>
                    <a:pt x="2362" y="14904"/>
                  </a:lnTo>
                  <a:lnTo>
                    <a:pt x="2309" y="13907"/>
                  </a:lnTo>
                  <a:lnTo>
                    <a:pt x="2257" y="12333"/>
                  </a:lnTo>
                  <a:lnTo>
                    <a:pt x="2257" y="9499"/>
                  </a:lnTo>
                  <a:lnTo>
                    <a:pt x="2257" y="6770"/>
                  </a:lnTo>
                  <a:lnTo>
                    <a:pt x="2309" y="5301"/>
                  </a:lnTo>
                  <a:lnTo>
                    <a:pt x="2362" y="4094"/>
                  </a:lnTo>
                  <a:lnTo>
                    <a:pt x="2467" y="3464"/>
                  </a:lnTo>
                  <a:lnTo>
                    <a:pt x="2572" y="3096"/>
                  </a:lnTo>
                  <a:lnTo>
                    <a:pt x="2782" y="2729"/>
                  </a:lnTo>
                  <a:lnTo>
                    <a:pt x="3044" y="2414"/>
                  </a:lnTo>
                  <a:lnTo>
                    <a:pt x="3201" y="2257"/>
                  </a:lnTo>
                  <a:lnTo>
                    <a:pt x="3411" y="2152"/>
                  </a:lnTo>
                  <a:lnTo>
                    <a:pt x="3621" y="2047"/>
                  </a:lnTo>
                  <a:lnTo>
                    <a:pt x="3884" y="1942"/>
                  </a:lnTo>
                  <a:lnTo>
                    <a:pt x="4199" y="1889"/>
                  </a:lnTo>
                  <a:lnTo>
                    <a:pt x="4828" y="1889"/>
                  </a:lnTo>
                  <a:lnTo>
                    <a:pt x="5143" y="1942"/>
                  </a:lnTo>
                  <a:lnTo>
                    <a:pt x="5353" y="2047"/>
                  </a:lnTo>
                  <a:lnTo>
                    <a:pt x="5563" y="2152"/>
                  </a:lnTo>
                  <a:lnTo>
                    <a:pt x="5773" y="2257"/>
                  </a:lnTo>
                  <a:lnTo>
                    <a:pt x="5930" y="2414"/>
                  </a:lnTo>
                  <a:lnTo>
                    <a:pt x="6140" y="2782"/>
                  </a:lnTo>
                  <a:lnTo>
                    <a:pt x="6245" y="3201"/>
                  </a:lnTo>
                  <a:lnTo>
                    <a:pt x="6350" y="3674"/>
                  </a:lnTo>
                  <a:lnTo>
                    <a:pt x="6350" y="4566"/>
                  </a:lnTo>
                  <a:lnTo>
                    <a:pt x="6350" y="5930"/>
                  </a:lnTo>
                  <a:lnTo>
                    <a:pt x="8449" y="5930"/>
                  </a:lnTo>
                  <a:lnTo>
                    <a:pt x="8449" y="4933"/>
                  </a:lnTo>
                  <a:lnTo>
                    <a:pt x="8449" y="4041"/>
                  </a:lnTo>
                  <a:lnTo>
                    <a:pt x="8397" y="3306"/>
                  </a:lnTo>
                  <a:lnTo>
                    <a:pt x="8292" y="2624"/>
                  </a:lnTo>
                  <a:lnTo>
                    <a:pt x="8187" y="2257"/>
                  </a:lnTo>
                  <a:lnTo>
                    <a:pt x="8030" y="1942"/>
                  </a:lnTo>
                  <a:lnTo>
                    <a:pt x="7872" y="1627"/>
                  </a:lnTo>
                  <a:lnTo>
                    <a:pt x="7715" y="1365"/>
                  </a:lnTo>
                  <a:lnTo>
                    <a:pt x="7505" y="1155"/>
                  </a:lnTo>
                  <a:lnTo>
                    <a:pt x="7295" y="945"/>
                  </a:lnTo>
                  <a:lnTo>
                    <a:pt x="6770" y="577"/>
                  </a:lnTo>
                  <a:lnTo>
                    <a:pt x="6245" y="315"/>
                  </a:lnTo>
                  <a:lnTo>
                    <a:pt x="5668" y="158"/>
                  </a:lnTo>
                  <a:lnTo>
                    <a:pt x="5091" y="53"/>
                  </a:lnTo>
                  <a:lnTo>
                    <a:pt x="4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4" name="Google Shape;294;p7"/>
            <p:cNvSpPr/>
            <p:nvPr/>
          </p:nvSpPr>
          <p:spPr>
            <a:xfrm>
              <a:off x="923052" y="2954377"/>
              <a:ext cx="64419" cy="107129"/>
            </a:xfrm>
            <a:custGeom>
              <a:avLst/>
              <a:gdLst/>
              <a:ahLst/>
              <a:cxnLst/>
              <a:rect l="l" t="t" r="r" b="b"/>
              <a:pathLst>
                <a:path w="7926" h="13173" extrusionOk="0">
                  <a:moveTo>
                    <a:pt x="5301" y="5668"/>
                  </a:moveTo>
                  <a:lnTo>
                    <a:pt x="5301" y="8817"/>
                  </a:lnTo>
                  <a:lnTo>
                    <a:pt x="5301" y="9552"/>
                  </a:lnTo>
                  <a:lnTo>
                    <a:pt x="5249" y="9919"/>
                  </a:lnTo>
                  <a:lnTo>
                    <a:pt x="5196" y="10234"/>
                  </a:lnTo>
                  <a:lnTo>
                    <a:pt x="5091" y="10549"/>
                  </a:lnTo>
                  <a:lnTo>
                    <a:pt x="4934" y="10811"/>
                  </a:lnTo>
                  <a:lnTo>
                    <a:pt x="4776" y="11074"/>
                  </a:lnTo>
                  <a:lnTo>
                    <a:pt x="4514" y="11284"/>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2"/>
                  </a:lnTo>
                  <a:lnTo>
                    <a:pt x="2047" y="9289"/>
                  </a:lnTo>
                  <a:lnTo>
                    <a:pt x="2152" y="8817"/>
                  </a:lnTo>
                  <a:lnTo>
                    <a:pt x="2310" y="8450"/>
                  </a:lnTo>
                  <a:lnTo>
                    <a:pt x="2520" y="8135"/>
                  </a:lnTo>
                  <a:lnTo>
                    <a:pt x="2730" y="7820"/>
                  </a:lnTo>
                  <a:lnTo>
                    <a:pt x="2992" y="7558"/>
                  </a:lnTo>
                  <a:lnTo>
                    <a:pt x="3622" y="7033"/>
                  </a:lnTo>
                  <a:lnTo>
                    <a:pt x="4619" y="6298"/>
                  </a:lnTo>
                  <a:lnTo>
                    <a:pt x="5301" y="5668"/>
                  </a:lnTo>
                  <a:close/>
                  <a:moveTo>
                    <a:pt x="3307" y="1"/>
                  </a:moveTo>
                  <a:lnTo>
                    <a:pt x="2835" y="105"/>
                  </a:lnTo>
                  <a:lnTo>
                    <a:pt x="2310" y="210"/>
                  </a:lnTo>
                  <a:lnTo>
                    <a:pt x="1785" y="473"/>
                  </a:lnTo>
                  <a:lnTo>
                    <a:pt x="1575" y="578"/>
                  </a:lnTo>
                  <a:lnTo>
                    <a:pt x="1313" y="788"/>
                  </a:lnTo>
                  <a:lnTo>
                    <a:pt x="1103" y="998"/>
                  </a:lnTo>
                  <a:lnTo>
                    <a:pt x="945" y="1260"/>
                  </a:lnTo>
                  <a:lnTo>
                    <a:pt x="735" y="1522"/>
                  </a:lnTo>
                  <a:lnTo>
                    <a:pt x="630" y="1837"/>
                  </a:lnTo>
                  <a:lnTo>
                    <a:pt x="526" y="2415"/>
                  </a:lnTo>
                  <a:lnTo>
                    <a:pt x="421" y="3149"/>
                  </a:lnTo>
                  <a:lnTo>
                    <a:pt x="421" y="4409"/>
                  </a:lnTo>
                  <a:lnTo>
                    <a:pt x="2310" y="4409"/>
                  </a:lnTo>
                  <a:lnTo>
                    <a:pt x="2257" y="3464"/>
                  </a:lnTo>
                  <a:lnTo>
                    <a:pt x="2257" y="2834"/>
                  </a:lnTo>
                  <a:lnTo>
                    <a:pt x="2310" y="2520"/>
                  </a:lnTo>
                  <a:lnTo>
                    <a:pt x="2415" y="2257"/>
                  </a:lnTo>
                  <a:lnTo>
                    <a:pt x="2625" y="1995"/>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2"/>
                  </a:lnTo>
                  <a:lnTo>
                    <a:pt x="4619" y="4461"/>
                  </a:lnTo>
                  <a:lnTo>
                    <a:pt x="4042" y="4934"/>
                  </a:lnTo>
                  <a:lnTo>
                    <a:pt x="2100" y="6246"/>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6"/>
                  </a:lnTo>
                  <a:lnTo>
                    <a:pt x="893" y="12491"/>
                  </a:lnTo>
                  <a:lnTo>
                    <a:pt x="1313" y="12753"/>
                  </a:lnTo>
                  <a:lnTo>
                    <a:pt x="1628" y="12963"/>
                  </a:lnTo>
                  <a:lnTo>
                    <a:pt x="1995" y="13068"/>
                  </a:lnTo>
                  <a:lnTo>
                    <a:pt x="2415" y="13120"/>
                  </a:lnTo>
                  <a:lnTo>
                    <a:pt x="2835" y="13173"/>
                  </a:lnTo>
                  <a:lnTo>
                    <a:pt x="3412" y="13120"/>
                  </a:lnTo>
                  <a:lnTo>
                    <a:pt x="3937" y="12963"/>
                  </a:lnTo>
                  <a:lnTo>
                    <a:pt x="4357" y="12753"/>
                  </a:lnTo>
                  <a:lnTo>
                    <a:pt x="4671" y="12491"/>
                  </a:lnTo>
                  <a:lnTo>
                    <a:pt x="4934" y="12176"/>
                  </a:lnTo>
                  <a:lnTo>
                    <a:pt x="5144" y="11913"/>
                  </a:lnTo>
                  <a:lnTo>
                    <a:pt x="5459" y="11389"/>
                  </a:lnTo>
                  <a:lnTo>
                    <a:pt x="5459" y="12910"/>
                  </a:lnTo>
                  <a:lnTo>
                    <a:pt x="7925" y="12910"/>
                  </a:lnTo>
                  <a:lnTo>
                    <a:pt x="7768" y="12753"/>
                  </a:lnTo>
                  <a:lnTo>
                    <a:pt x="7610" y="12596"/>
                  </a:lnTo>
                  <a:lnTo>
                    <a:pt x="7505" y="12386"/>
                  </a:lnTo>
                  <a:lnTo>
                    <a:pt x="7453" y="12176"/>
                  </a:lnTo>
                  <a:lnTo>
                    <a:pt x="7400" y="11861"/>
                  </a:lnTo>
                  <a:lnTo>
                    <a:pt x="7348" y="11441"/>
                  </a:lnTo>
                  <a:lnTo>
                    <a:pt x="7348" y="10234"/>
                  </a:lnTo>
                  <a:lnTo>
                    <a:pt x="7348" y="4146"/>
                  </a:lnTo>
                  <a:lnTo>
                    <a:pt x="7295" y="3044"/>
                  </a:lnTo>
                  <a:lnTo>
                    <a:pt x="7295" y="2572"/>
                  </a:lnTo>
                  <a:lnTo>
                    <a:pt x="7243" y="2205"/>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5" name="Google Shape;295;p7"/>
            <p:cNvSpPr/>
            <p:nvPr/>
          </p:nvSpPr>
          <p:spPr>
            <a:xfrm>
              <a:off x="1001109" y="2954377"/>
              <a:ext cx="59298" cy="104999"/>
            </a:xfrm>
            <a:custGeom>
              <a:avLst/>
              <a:gdLst/>
              <a:ahLst/>
              <a:cxnLst/>
              <a:rect l="l" t="t" r="r" b="b"/>
              <a:pathLst>
                <a:path w="7296" h="12911" extrusionOk="0">
                  <a:moveTo>
                    <a:pt x="4619" y="1"/>
                  </a:moveTo>
                  <a:lnTo>
                    <a:pt x="4094" y="53"/>
                  </a:lnTo>
                  <a:lnTo>
                    <a:pt x="3622" y="158"/>
                  </a:lnTo>
                  <a:lnTo>
                    <a:pt x="3202" y="315"/>
                  </a:lnTo>
                  <a:lnTo>
                    <a:pt x="2834" y="525"/>
                  </a:lnTo>
                  <a:lnTo>
                    <a:pt x="2519" y="735"/>
                  </a:lnTo>
                  <a:lnTo>
                    <a:pt x="2257" y="998"/>
                  </a:lnTo>
                  <a:lnTo>
                    <a:pt x="1890" y="1417"/>
                  </a:lnTo>
                  <a:lnTo>
                    <a:pt x="1890"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100"/>
                  </a:lnTo>
                  <a:lnTo>
                    <a:pt x="5038" y="2415"/>
                  </a:lnTo>
                  <a:lnTo>
                    <a:pt x="5143" y="2887"/>
                  </a:lnTo>
                  <a:lnTo>
                    <a:pt x="5196" y="3412"/>
                  </a:lnTo>
                  <a:lnTo>
                    <a:pt x="5196" y="4619"/>
                  </a:lnTo>
                  <a:lnTo>
                    <a:pt x="5196" y="12910"/>
                  </a:lnTo>
                  <a:lnTo>
                    <a:pt x="7295" y="12910"/>
                  </a:lnTo>
                  <a:lnTo>
                    <a:pt x="7295" y="3989"/>
                  </a:lnTo>
                  <a:lnTo>
                    <a:pt x="7243" y="3307"/>
                  </a:lnTo>
                  <a:lnTo>
                    <a:pt x="7243" y="2624"/>
                  </a:lnTo>
                  <a:lnTo>
                    <a:pt x="7138" y="1942"/>
                  </a:lnTo>
                  <a:lnTo>
                    <a:pt x="7033" y="1627"/>
                  </a:lnTo>
                  <a:lnTo>
                    <a:pt x="6928" y="1313"/>
                  </a:lnTo>
                  <a:lnTo>
                    <a:pt x="6823" y="1050"/>
                  </a:lnTo>
                  <a:lnTo>
                    <a:pt x="6613" y="788"/>
                  </a:lnTo>
                  <a:lnTo>
                    <a:pt x="6403" y="578"/>
                  </a:lnTo>
                  <a:lnTo>
                    <a:pt x="6141"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6" name="Google Shape;296;p7"/>
            <p:cNvSpPr/>
            <p:nvPr/>
          </p:nvSpPr>
          <p:spPr>
            <a:xfrm>
              <a:off x="1073191" y="2954377"/>
              <a:ext cx="64841" cy="107129"/>
            </a:xfrm>
            <a:custGeom>
              <a:avLst/>
              <a:gdLst/>
              <a:ahLst/>
              <a:cxnLst/>
              <a:rect l="l" t="t" r="r" b="b"/>
              <a:pathLst>
                <a:path w="7978" h="13173" extrusionOk="0">
                  <a:moveTo>
                    <a:pt x="5353" y="5668"/>
                  </a:moveTo>
                  <a:lnTo>
                    <a:pt x="5353" y="8817"/>
                  </a:lnTo>
                  <a:lnTo>
                    <a:pt x="5353" y="9552"/>
                  </a:lnTo>
                  <a:lnTo>
                    <a:pt x="5301" y="9919"/>
                  </a:lnTo>
                  <a:lnTo>
                    <a:pt x="5248" y="10234"/>
                  </a:lnTo>
                  <a:lnTo>
                    <a:pt x="5143" y="10549"/>
                  </a:lnTo>
                  <a:lnTo>
                    <a:pt x="4986" y="10811"/>
                  </a:lnTo>
                  <a:lnTo>
                    <a:pt x="4776" y="11074"/>
                  </a:lnTo>
                  <a:lnTo>
                    <a:pt x="4566" y="11284"/>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627" y="578"/>
                  </a:lnTo>
                  <a:lnTo>
                    <a:pt x="1365" y="788"/>
                  </a:lnTo>
                  <a:lnTo>
                    <a:pt x="1155" y="998"/>
                  </a:lnTo>
                  <a:lnTo>
                    <a:pt x="945" y="1260"/>
                  </a:lnTo>
                  <a:lnTo>
                    <a:pt x="788" y="1522"/>
                  </a:lnTo>
                  <a:lnTo>
                    <a:pt x="683" y="1837"/>
                  </a:lnTo>
                  <a:lnTo>
                    <a:pt x="525" y="2415"/>
                  </a:lnTo>
                  <a:lnTo>
                    <a:pt x="473" y="3149"/>
                  </a:lnTo>
                  <a:lnTo>
                    <a:pt x="473" y="4409"/>
                  </a:lnTo>
                  <a:lnTo>
                    <a:pt x="2362" y="4409"/>
                  </a:lnTo>
                  <a:lnTo>
                    <a:pt x="2310" y="3464"/>
                  </a:lnTo>
                  <a:lnTo>
                    <a:pt x="2310" y="2834"/>
                  </a:lnTo>
                  <a:lnTo>
                    <a:pt x="2362" y="2520"/>
                  </a:lnTo>
                  <a:lnTo>
                    <a:pt x="2467" y="2257"/>
                  </a:lnTo>
                  <a:lnTo>
                    <a:pt x="2677" y="1995"/>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6"/>
                  </a:lnTo>
                  <a:lnTo>
                    <a:pt x="945" y="12491"/>
                  </a:lnTo>
                  <a:lnTo>
                    <a:pt x="1365" y="12753"/>
                  </a:lnTo>
                  <a:lnTo>
                    <a:pt x="1680" y="12963"/>
                  </a:lnTo>
                  <a:lnTo>
                    <a:pt x="2047" y="13068"/>
                  </a:lnTo>
                  <a:lnTo>
                    <a:pt x="2467" y="13120"/>
                  </a:lnTo>
                  <a:lnTo>
                    <a:pt x="2887" y="13173"/>
                  </a:lnTo>
                  <a:lnTo>
                    <a:pt x="3464" y="13120"/>
                  </a:lnTo>
                  <a:lnTo>
                    <a:pt x="3989" y="12963"/>
                  </a:lnTo>
                  <a:lnTo>
                    <a:pt x="4409" y="12753"/>
                  </a:lnTo>
                  <a:lnTo>
                    <a:pt x="4724" y="12491"/>
                  </a:lnTo>
                  <a:lnTo>
                    <a:pt x="4986" y="12176"/>
                  </a:lnTo>
                  <a:lnTo>
                    <a:pt x="5196" y="11913"/>
                  </a:lnTo>
                  <a:lnTo>
                    <a:pt x="5511" y="11389"/>
                  </a:lnTo>
                  <a:lnTo>
                    <a:pt x="5511" y="12910"/>
                  </a:lnTo>
                  <a:lnTo>
                    <a:pt x="7977" y="12910"/>
                  </a:lnTo>
                  <a:lnTo>
                    <a:pt x="7820" y="12753"/>
                  </a:lnTo>
                  <a:lnTo>
                    <a:pt x="7662" y="12596"/>
                  </a:lnTo>
                  <a:lnTo>
                    <a:pt x="7557" y="12386"/>
                  </a:lnTo>
                  <a:lnTo>
                    <a:pt x="7453" y="12176"/>
                  </a:lnTo>
                  <a:lnTo>
                    <a:pt x="7400" y="11861"/>
                  </a:lnTo>
                  <a:lnTo>
                    <a:pt x="7400" y="11441"/>
                  </a:lnTo>
                  <a:lnTo>
                    <a:pt x="7348" y="10234"/>
                  </a:lnTo>
                  <a:lnTo>
                    <a:pt x="7348" y="4146"/>
                  </a:lnTo>
                  <a:lnTo>
                    <a:pt x="7348" y="3044"/>
                  </a:lnTo>
                  <a:lnTo>
                    <a:pt x="7348"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7" name="Google Shape;297;p7"/>
            <p:cNvSpPr/>
            <p:nvPr/>
          </p:nvSpPr>
          <p:spPr>
            <a:xfrm>
              <a:off x="1149964" y="2913837"/>
              <a:ext cx="60574" cy="147670"/>
            </a:xfrm>
            <a:custGeom>
              <a:avLst/>
              <a:gdLst/>
              <a:ahLst/>
              <a:cxnLst/>
              <a:rect l="l" t="t" r="r" b="b"/>
              <a:pathLst>
                <a:path w="7453" h="18158" extrusionOk="0">
                  <a:moveTo>
                    <a:pt x="3674" y="6560"/>
                  </a:moveTo>
                  <a:lnTo>
                    <a:pt x="3989" y="6612"/>
                  </a:lnTo>
                  <a:lnTo>
                    <a:pt x="4304" y="6665"/>
                  </a:lnTo>
                  <a:lnTo>
                    <a:pt x="4514" y="6770"/>
                  </a:lnTo>
                  <a:lnTo>
                    <a:pt x="4724" y="6927"/>
                  </a:lnTo>
                  <a:lnTo>
                    <a:pt x="4934" y="7137"/>
                  </a:lnTo>
                  <a:lnTo>
                    <a:pt x="5091" y="7347"/>
                  </a:lnTo>
                  <a:lnTo>
                    <a:pt x="5196" y="7662"/>
                  </a:lnTo>
                  <a:lnTo>
                    <a:pt x="5301" y="7977"/>
                  </a:lnTo>
                  <a:lnTo>
                    <a:pt x="5406" y="8659"/>
                  </a:lnTo>
                  <a:lnTo>
                    <a:pt x="5459" y="9551"/>
                  </a:lnTo>
                  <a:lnTo>
                    <a:pt x="5459" y="10496"/>
                  </a:lnTo>
                  <a:lnTo>
                    <a:pt x="5459" y="11598"/>
                  </a:lnTo>
                  <a:lnTo>
                    <a:pt x="5406" y="13750"/>
                  </a:lnTo>
                  <a:lnTo>
                    <a:pt x="5354" y="14589"/>
                  </a:lnTo>
                  <a:lnTo>
                    <a:pt x="5196" y="15271"/>
                  </a:lnTo>
                  <a:lnTo>
                    <a:pt x="5091" y="15586"/>
                  </a:lnTo>
                  <a:lnTo>
                    <a:pt x="4986" y="15849"/>
                  </a:lnTo>
                  <a:lnTo>
                    <a:pt x="4829" y="16059"/>
                  </a:lnTo>
                  <a:lnTo>
                    <a:pt x="4671" y="16216"/>
                  </a:lnTo>
                  <a:lnTo>
                    <a:pt x="4461" y="16374"/>
                  </a:lnTo>
                  <a:lnTo>
                    <a:pt x="4252" y="16478"/>
                  </a:lnTo>
                  <a:lnTo>
                    <a:pt x="3989" y="16531"/>
                  </a:lnTo>
                  <a:lnTo>
                    <a:pt x="3412" y="16531"/>
                  </a:lnTo>
                  <a:lnTo>
                    <a:pt x="3202" y="16478"/>
                  </a:lnTo>
                  <a:lnTo>
                    <a:pt x="2992" y="16426"/>
                  </a:lnTo>
                  <a:lnTo>
                    <a:pt x="2782" y="16321"/>
                  </a:lnTo>
                  <a:lnTo>
                    <a:pt x="2520" y="16059"/>
                  </a:lnTo>
                  <a:lnTo>
                    <a:pt x="2310" y="15744"/>
                  </a:lnTo>
                  <a:lnTo>
                    <a:pt x="2205" y="15429"/>
                  </a:lnTo>
                  <a:lnTo>
                    <a:pt x="2100" y="15114"/>
                  </a:lnTo>
                  <a:lnTo>
                    <a:pt x="2047" y="14589"/>
                  </a:lnTo>
                  <a:lnTo>
                    <a:pt x="1995" y="13487"/>
                  </a:lnTo>
                  <a:lnTo>
                    <a:pt x="1995" y="12595"/>
                  </a:lnTo>
                  <a:lnTo>
                    <a:pt x="1995" y="10601"/>
                  </a:lnTo>
                  <a:lnTo>
                    <a:pt x="2047" y="9131"/>
                  </a:lnTo>
                  <a:lnTo>
                    <a:pt x="2100" y="8292"/>
                  </a:lnTo>
                  <a:lnTo>
                    <a:pt x="2205" y="7872"/>
                  </a:lnTo>
                  <a:lnTo>
                    <a:pt x="2310" y="7505"/>
                  </a:lnTo>
                  <a:lnTo>
                    <a:pt x="2520" y="7137"/>
                  </a:lnTo>
                  <a:lnTo>
                    <a:pt x="2625" y="6980"/>
                  </a:lnTo>
                  <a:lnTo>
                    <a:pt x="2782" y="6822"/>
                  </a:lnTo>
                  <a:lnTo>
                    <a:pt x="2992" y="6717"/>
                  </a:lnTo>
                  <a:lnTo>
                    <a:pt x="3202" y="6665"/>
                  </a:lnTo>
                  <a:lnTo>
                    <a:pt x="3412" y="6612"/>
                  </a:lnTo>
                  <a:lnTo>
                    <a:pt x="3674" y="6560"/>
                  </a:lnTo>
                  <a:close/>
                  <a:moveTo>
                    <a:pt x="5406" y="0"/>
                  </a:moveTo>
                  <a:lnTo>
                    <a:pt x="5406" y="6245"/>
                  </a:lnTo>
                  <a:lnTo>
                    <a:pt x="5091" y="5825"/>
                  </a:lnTo>
                  <a:lnTo>
                    <a:pt x="4881" y="5615"/>
                  </a:lnTo>
                  <a:lnTo>
                    <a:pt x="4619" y="5405"/>
                  </a:lnTo>
                  <a:lnTo>
                    <a:pt x="4304" y="5248"/>
                  </a:lnTo>
                  <a:lnTo>
                    <a:pt x="3937" y="5090"/>
                  </a:lnTo>
                  <a:lnTo>
                    <a:pt x="3517" y="5038"/>
                  </a:lnTo>
                  <a:lnTo>
                    <a:pt x="2992" y="4986"/>
                  </a:lnTo>
                  <a:lnTo>
                    <a:pt x="2520" y="5038"/>
                  </a:lnTo>
                  <a:lnTo>
                    <a:pt x="2047" y="5143"/>
                  </a:lnTo>
                  <a:lnTo>
                    <a:pt x="1628" y="5353"/>
                  </a:lnTo>
                  <a:lnTo>
                    <a:pt x="1260" y="5563"/>
                  </a:lnTo>
                  <a:lnTo>
                    <a:pt x="945" y="5878"/>
                  </a:lnTo>
                  <a:lnTo>
                    <a:pt x="683" y="6245"/>
                  </a:lnTo>
                  <a:lnTo>
                    <a:pt x="421" y="6665"/>
                  </a:lnTo>
                  <a:lnTo>
                    <a:pt x="263" y="7085"/>
                  </a:lnTo>
                  <a:lnTo>
                    <a:pt x="158" y="7505"/>
                  </a:lnTo>
                  <a:lnTo>
                    <a:pt x="106" y="8029"/>
                  </a:lnTo>
                  <a:lnTo>
                    <a:pt x="1" y="9289"/>
                  </a:lnTo>
                  <a:lnTo>
                    <a:pt x="1" y="10548"/>
                  </a:lnTo>
                  <a:lnTo>
                    <a:pt x="1" y="11650"/>
                  </a:lnTo>
                  <a:lnTo>
                    <a:pt x="1" y="12962"/>
                  </a:lnTo>
                  <a:lnTo>
                    <a:pt x="1" y="14117"/>
                  </a:lnTo>
                  <a:lnTo>
                    <a:pt x="106" y="15166"/>
                  </a:lnTo>
                  <a:lnTo>
                    <a:pt x="263" y="16006"/>
                  </a:lnTo>
                  <a:lnTo>
                    <a:pt x="368" y="16426"/>
                  </a:lnTo>
                  <a:lnTo>
                    <a:pt x="526" y="16741"/>
                  </a:lnTo>
                  <a:lnTo>
                    <a:pt x="683" y="17056"/>
                  </a:lnTo>
                  <a:lnTo>
                    <a:pt x="893" y="17318"/>
                  </a:lnTo>
                  <a:lnTo>
                    <a:pt x="1155" y="17581"/>
                  </a:lnTo>
                  <a:lnTo>
                    <a:pt x="1418" y="17738"/>
                  </a:lnTo>
                  <a:lnTo>
                    <a:pt x="1733" y="17895"/>
                  </a:lnTo>
                  <a:lnTo>
                    <a:pt x="2100" y="18053"/>
                  </a:lnTo>
                  <a:lnTo>
                    <a:pt x="2520" y="18105"/>
                  </a:lnTo>
                  <a:lnTo>
                    <a:pt x="2887" y="18158"/>
                  </a:lnTo>
                  <a:lnTo>
                    <a:pt x="3517" y="18105"/>
                  </a:lnTo>
                  <a:lnTo>
                    <a:pt x="3989" y="17948"/>
                  </a:lnTo>
                  <a:lnTo>
                    <a:pt x="4409" y="17790"/>
                  </a:lnTo>
                  <a:lnTo>
                    <a:pt x="4776" y="17528"/>
                  </a:lnTo>
                  <a:lnTo>
                    <a:pt x="5039" y="17266"/>
                  </a:lnTo>
                  <a:lnTo>
                    <a:pt x="5249" y="17003"/>
                  </a:lnTo>
                  <a:lnTo>
                    <a:pt x="5564" y="16583"/>
                  </a:lnTo>
                  <a:lnTo>
                    <a:pt x="5564" y="17895"/>
                  </a:lnTo>
                  <a:lnTo>
                    <a:pt x="7453" y="17895"/>
                  </a:lnTo>
                  <a:lnTo>
                    <a:pt x="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8" name="Google Shape;298;p7"/>
            <p:cNvSpPr/>
            <p:nvPr/>
          </p:nvSpPr>
          <p:spPr>
            <a:xfrm>
              <a:off x="1228874"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99" name="Google Shape;299;p7"/>
            <p:cNvSpPr/>
            <p:nvPr/>
          </p:nvSpPr>
          <p:spPr>
            <a:xfrm>
              <a:off x="1258303" y="2954377"/>
              <a:ext cx="64841" cy="107129"/>
            </a:xfrm>
            <a:custGeom>
              <a:avLst/>
              <a:gdLst/>
              <a:ahLst/>
              <a:cxnLst/>
              <a:rect l="l" t="t" r="r" b="b"/>
              <a:pathLst>
                <a:path w="7978" h="13173" extrusionOk="0">
                  <a:moveTo>
                    <a:pt x="5353" y="5668"/>
                  </a:moveTo>
                  <a:lnTo>
                    <a:pt x="5353"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2"/>
                  </a:lnTo>
                  <a:lnTo>
                    <a:pt x="2100" y="9289"/>
                  </a:lnTo>
                  <a:lnTo>
                    <a:pt x="2205" y="8817"/>
                  </a:lnTo>
                  <a:lnTo>
                    <a:pt x="2310" y="8450"/>
                  </a:lnTo>
                  <a:lnTo>
                    <a:pt x="2519" y="8135"/>
                  </a:lnTo>
                  <a:lnTo>
                    <a:pt x="2782" y="7820"/>
                  </a:lnTo>
                  <a:lnTo>
                    <a:pt x="3044" y="7558"/>
                  </a:lnTo>
                  <a:lnTo>
                    <a:pt x="3674" y="7033"/>
                  </a:lnTo>
                  <a:lnTo>
                    <a:pt x="4671" y="6298"/>
                  </a:lnTo>
                  <a:lnTo>
                    <a:pt x="5353" y="5668"/>
                  </a:lnTo>
                  <a:close/>
                  <a:moveTo>
                    <a:pt x="3307" y="1"/>
                  </a:moveTo>
                  <a:lnTo>
                    <a:pt x="2834"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41" y="4934"/>
                  </a:lnTo>
                  <a:lnTo>
                    <a:pt x="2152" y="6246"/>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5" y="13120"/>
                  </a:lnTo>
                  <a:lnTo>
                    <a:pt x="2834"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00" name="Google Shape;300;p7"/>
            <p:cNvSpPr/>
            <p:nvPr/>
          </p:nvSpPr>
          <p:spPr>
            <a:xfrm>
              <a:off x="1336360" y="2954377"/>
              <a:ext cx="59290" cy="104999"/>
            </a:xfrm>
            <a:custGeom>
              <a:avLst/>
              <a:gdLst/>
              <a:ahLst/>
              <a:cxnLst/>
              <a:rect l="l" t="t" r="r" b="b"/>
              <a:pathLst>
                <a:path w="7295" h="12911" extrusionOk="0">
                  <a:moveTo>
                    <a:pt x="4671" y="1"/>
                  </a:moveTo>
                  <a:lnTo>
                    <a:pt x="4094" y="53"/>
                  </a:lnTo>
                  <a:lnTo>
                    <a:pt x="3621" y="158"/>
                  </a:lnTo>
                  <a:lnTo>
                    <a:pt x="3201" y="315"/>
                  </a:lnTo>
                  <a:lnTo>
                    <a:pt x="2834"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3" y="1050"/>
                  </a:lnTo>
                  <a:lnTo>
                    <a:pt x="6665" y="788"/>
                  </a:lnTo>
                  <a:lnTo>
                    <a:pt x="6455" y="578"/>
                  </a:lnTo>
                  <a:lnTo>
                    <a:pt x="6193" y="368"/>
                  </a:lnTo>
                  <a:lnTo>
                    <a:pt x="5878" y="210"/>
                  </a:lnTo>
                  <a:lnTo>
                    <a:pt x="5511"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01" name="Google Shape;301;p7"/>
            <p:cNvSpPr/>
            <p:nvPr/>
          </p:nvSpPr>
          <p:spPr>
            <a:xfrm>
              <a:off x="1462182" y="2913837"/>
              <a:ext cx="70815" cy="145539"/>
            </a:xfrm>
            <a:custGeom>
              <a:avLst/>
              <a:gdLst/>
              <a:ahLst/>
              <a:cxnLst/>
              <a:rect l="l" t="t" r="r" b="b"/>
              <a:pathLst>
                <a:path w="8713" h="17896" extrusionOk="0">
                  <a:moveTo>
                    <a:pt x="3727" y="2047"/>
                  </a:moveTo>
                  <a:lnTo>
                    <a:pt x="4619" y="2099"/>
                  </a:lnTo>
                  <a:lnTo>
                    <a:pt x="4986" y="2152"/>
                  </a:lnTo>
                  <a:lnTo>
                    <a:pt x="5249" y="2204"/>
                  </a:lnTo>
                  <a:lnTo>
                    <a:pt x="5458" y="2309"/>
                  </a:lnTo>
                  <a:lnTo>
                    <a:pt x="5668" y="2414"/>
                  </a:lnTo>
                  <a:lnTo>
                    <a:pt x="5931" y="2624"/>
                  </a:lnTo>
                  <a:lnTo>
                    <a:pt x="6141" y="2939"/>
                  </a:lnTo>
                  <a:lnTo>
                    <a:pt x="6298" y="3254"/>
                  </a:lnTo>
                  <a:lnTo>
                    <a:pt x="6403" y="3621"/>
                  </a:lnTo>
                  <a:lnTo>
                    <a:pt x="6456" y="4093"/>
                  </a:lnTo>
                  <a:lnTo>
                    <a:pt x="6508" y="4618"/>
                  </a:lnTo>
                  <a:lnTo>
                    <a:pt x="6508" y="5878"/>
                  </a:lnTo>
                  <a:lnTo>
                    <a:pt x="6561" y="9919"/>
                  </a:lnTo>
                  <a:lnTo>
                    <a:pt x="6508" y="12070"/>
                  </a:lnTo>
                  <a:lnTo>
                    <a:pt x="6456" y="13330"/>
                  </a:lnTo>
                  <a:lnTo>
                    <a:pt x="6403" y="14222"/>
                  </a:lnTo>
                  <a:lnTo>
                    <a:pt x="6246" y="14747"/>
                  </a:lnTo>
                  <a:lnTo>
                    <a:pt x="6088" y="15166"/>
                  </a:lnTo>
                  <a:lnTo>
                    <a:pt x="5826" y="15429"/>
                  </a:lnTo>
                  <a:lnTo>
                    <a:pt x="5511" y="15639"/>
                  </a:lnTo>
                  <a:lnTo>
                    <a:pt x="5091" y="15796"/>
                  </a:lnTo>
                  <a:lnTo>
                    <a:pt x="4671" y="15901"/>
                  </a:lnTo>
                  <a:lnTo>
                    <a:pt x="4199" y="15901"/>
                  </a:lnTo>
                  <a:lnTo>
                    <a:pt x="3727" y="15954"/>
                  </a:lnTo>
                  <a:lnTo>
                    <a:pt x="2257" y="15954"/>
                  </a:lnTo>
                  <a:lnTo>
                    <a:pt x="2257" y="2047"/>
                  </a:lnTo>
                  <a:close/>
                  <a:moveTo>
                    <a:pt x="1" y="0"/>
                  </a:moveTo>
                  <a:lnTo>
                    <a:pt x="1" y="17895"/>
                  </a:lnTo>
                  <a:lnTo>
                    <a:pt x="4724" y="17895"/>
                  </a:lnTo>
                  <a:lnTo>
                    <a:pt x="5406" y="17843"/>
                  </a:lnTo>
                  <a:lnTo>
                    <a:pt x="5983" y="17685"/>
                  </a:lnTo>
                  <a:lnTo>
                    <a:pt x="6561" y="17528"/>
                  </a:lnTo>
                  <a:lnTo>
                    <a:pt x="7085" y="17213"/>
                  </a:lnTo>
                  <a:lnTo>
                    <a:pt x="7348" y="17056"/>
                  </a:lnTo>
                  <a:lnTo>
                    <a:pt x="7558" y="16846"/>
                  </a:lnTo>
                  <a:lnTo>
                    <a:pt x="7768" y="16583"/>
                  </a:lnTo>
                  <a:lnTo>
                    <a:pt x="7977" y="16269"/>
                  </a:lnTo>
                  <a:lnTo>
                    <a:pt x="8187" y="15849"/>
                  </a:lnTo>
                  <a:lnTo>
                    <a:pt x="8345" y="15429"/>
                  </a:lnTo>
                  <a:lnTo>
                    <a:pt x="8450" y="15009"/>
                  </a:lnTo>
                  <a:lnTo>
                    <a:pt x="8555" y="14484"/>
                  </a:lnTo>
                  <a:lnTo>
                    <a:pt x="8660" y="13435"/>
                  </a:lnTo>
                  <a:lnTo>
                    <a:pt x="8660" y="12175"/>
                  </a:lnTo>
                  <a:lnTo>
                    <a:pt x="8712" y="9394"/>
                  </a:lnTo>
                  <a:lnTo>
                    <a:pt x="8712" y="7662"/>
                  </a:lnTo>
                  <a:lnTo>
                    <a:pt x="8712" y="4986"/>
                  </a:lnTo>
                  <a:lnTo>
                    <a:pt x="8660" y="3988"/>
                  </a:lnTo>
                  <a:lnTo>
                    <a:pt x="8607" y="3254"/>
                  </a:lnTo>
                  <a:lnTo>
                    <a:pt x="8450" y="2624"/>
                  </a:lnTo>
                  <a:lnTo>
                    <a:pt x="8292" y="2152"/>
                  </a:lnTo>
                  <a:lnTo>
                    <a:pt x="8082" y="1732"/>
                  </a:lnTo>
                  <a:lnTo>
                    <a:pt x="7820" y="1312"/>
                  </a:lnTo>
                  <a:lnTo>
                    <a:pt x="7400" y="892"/>
                  </a:lnTo>
                  <a:lnTo>
                    <a:pt x="6928" y="525"/>
                  </a:lnTo>
                  <a:lnTo>
                    <a:pt x="6403" y="315"/>
                  </a:lnTo>
                  <a:lnTo>
                    <a:pt x="5878" y="157"/>
                  </a:lnTo>
                  <a:lnTo>
                    <a:pt x="5301" y="52"/>
                  </a:lnTo>
                  <a:lnTo>
                    <a:pt x="4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02" name="Google Shape;302;p7"/>
            <p:cNvSpPr/>
            <p:nvPr/>
          </p:nvSpPr>
          <p:spPr>
            <a:xfrm>
              <a:off x="1551324"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03" name="Google Shape;303;p7"/>
            <p:cNvSpPr/>
            <p:nvPr/>
          </p:nvSpPr>
          <p:spPr>
            <a:xfrm>
              <a:off x="1583745" y="2954377"/>
              <a:ext cx="61428" cy="139993"/>
            </a:xfrm>
            <a:custGeom>
              <a:avLst/>
              <a:gdLst/>
              <a:ahLst/>
              <a:cxnLst/>
              <a:rect l="l" t="t" r="r" b="b"/>
              <a:pathLst>
                <a:path w="7558" h="17214" extrusionOk="0">
                  <a:moveTo>
                    <a:pt x="3779" y="1417"/>
                  </a:moveTo>
                  <a:lnTo>
                    <a:pt x="4146" y="1470"/>
                  </a:lnTo>
                  <a:lnTo>
                    <a:pt x="4513" y="1575"/>
                  </a:lnTo>
                  <a:lnTo>
                    <a:pt x="4776" y="1785"/>
                  </a:lnTo>
                  <a:lnTo>
                    <a:pt x="5038" y="2047"/>
                  </a:lnTo>
                  <a:lnTo>
                    <a:pt x="5196" y="2310"/>
                  </a:lnTo>
                  <a:lnTo>
                    <a:pt x="5353" y="2677"/>
                  </a:lnTo>
                  <a:lnTo>
                    <a:pt x="5458" y="3097"/>
                  </a:lnTo>
                  <a:lnTo>
                    <a:pt x="5458" y="3517"/>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9"/>
                  </a:lnTo>
                  <a:lnTo>
                    <a:pt x="2519" y="10969"/>
                  </a:lnTo>
                  <a:lnTo>
                    <a:pt x="2362" y="10706"/>
                  </a:lnTo>
                  <a:lnTo>
                    <a:pt x="2257" y="10391"/>
                  </a:lnTo>
                  <a:lnTo>
                    <a:pt x="2204" y="10077"/>
                  </a:lnTo>
                  <a:lnTo>
                    <a:pt x="2152" y="9709"/>
                  </a:lnTo>
                  <a:lnTo>
                    <a:pt x="2099" y="8817"/>
                  </a:lnTo>
                  <a:lnTo>
                    <a:pt x="2099" y="7610"/>
                  </a:lnTo>
                  <a:lnTo>
                    <a:pt x="2099" y="5301"/>
                  </a:lnTo>
                  <a:lnTo>
                    <a:pt x="2099" y="3832"/>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1"/>
                  </a:moveTo>
                  <a:lnTo>
                    <a:pt x="2362" y="53"/>
                  </a:lnTo>
                  <a:lnTo>
                    <a:pt x="2047" y="158"/>
                  </a:lnTo>
                  <a:lnTo>
                    <a:pt x="1732" y="315"/>
                  </a:lnTo>
                  <a:lnTo>
                    <a:pt x="1470" y="420"/>
                  </a:lnTo>
                  <a:lnTo>
                    <a:pt x="1260" y="630"/>
                  </a:lnTo>
                  <a:lnTo>
                    <a:pt x="840" y="998"/>
                  </a:lnTo>
                  <a:lnTo>
                    <a:pt x="577" y="1417"/>
                  </a:lnTo>
                  <a:lnTo>
                    <a:pt x="420" y="1785"/>
                  </a:lnTo>
                  <a:lnTo>
                    <a:pt x="315" y="2100"/>
                  </a:lnTo>
                  <a:lnTo>
                    <a:pt x="263" y="2362"/>
                  </a:lnTo>
                  <a:lnTo>
                    <a:pt x="105" y="2992"/>
                  </a:lnTo>
                  <a:lnTo>
                    <a:pt x="53" y="3832"/>
                  </a:lnTo>
                  <a:lnTo>
                    <a:pt x="53" y="4881"/>
                  </a:lnTo>
                  <a:lnTo>
                    <a:pt x="0" y="6298"/>
                  </a:lnTo>
                  <a:lnTo>
                    <a:pt x="0" y="8292"/>
                  </a:lnTo>
                  <a:lnTo>
                    <a:pt x="53" y="9657"/>
                  </a:lnTo>
                  <a:lnTo>
                    <a:pt x="158" y="10601"/>
                  </a:lnTo>
                  <a:lnTo>
                    <a:pt x="263" y="10969"/>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1"/>
                  </a:lnTo>
                  <a:lnTo>
                    <a:pt x="4933" y="12228"/>
                  </a:lnTo>
                  <a:lnTo>
                    <a:pt x="5248" y="11966"/>
                  </a:lnTo>
                  <a:lnTo>
                    <a:pt x="5511" y="11598"/>
                  </a:lnTo>
                  <a:lnTo>
                    <a:pt x="5511" y="13068"/>
                  </a:lnTo>
                  <a:lnTo>
                    <a:pt x="5458" y="13960"/>
                  </a:lnTo>
                  <a:lnTo>
                    <a:pt x="5406" y="14380"/>
                  </a:lnTo>
                  <a:lnTo>
                    <a:pt x="5301" y="14747"/>
                  </a:lnTo>
                  <a:lnTo>
                    <a:pt x="5091" y="15115"/>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5"/>
                  </a:lnTo>
                  <a:lnTo>
                    <a:pt x="2047" y="14432"/>
                  </a:lnTo>
                  <a:lnTo>
                    <a:pt x="1994" y="13960"/>
                  </a:lnTo>
                  <a:lnTo>
                    <a:pt x="158" y="13960"/>
                  </a:lnTo>
                  <a:lnTo>
                    <a:pt x="158" y="14380"/>
                  </a:lnTo>
                  <a:lnTo>
                    <a:pt x="210" y="14800"/>
                  </a:lnTo>
                  <a:lnTo>
                    <a:pt x="315" y="15219"/>
                  </a:lnTo>
                  <a:lnTo>
                    <a:pt x="473" y="15534"/>
                  </a:lnTo>
                  <a:lnTo>
                    <a:pt x="630" y="15849"/>
                  </a:lnTo>
                  <a:lnTo>
                    <a:pt x="840" y="16112"/>
                  </a:lnTo>
                  <a:lnTo>
                    <a:pt x="1050" y="16322"/>
                  </a:lnTo>
                  <a:lnTo>
                    <a:pt x="1312" y="16531"/>
                  </a:lnTo>
                  <a:lnTo>
                    <a:pt x="1575" y="16689"/>
                  </a:lnTo>
                  <a:lnTo>
                    <a:pt x="1837" y="16846"/>
                  </a:lnTo>
                  <a:lnTo>
                    <a:pt x="2414" y="17056"/>
                  </a:lnTo>
                  <a:lnTo>
                    <a:pt x="3044" y="17161"/>
                  </a:lnTo>
                  <a:lnTo>
                    <a:pt x="3621" y="17214"/>
                  </a:lnTo>
                  <a:lnTo>
                    <a:pt x="4041" y="17161"/>
                  </a:lnTo>
                  <a:lnTo>
                    <a:pt x="4566" y="17109"/>
                  </a:lnTo>
                  <a:lnTo>
                    <a:pt x="5091" y="17004"/>
                  </a:lnTo>
                  <a:lnTo>
                    <a:pt x="5668" y="16846"/>
                  </a:lnTo>
                  <a:lnTo>
                    <a:pt x="6193" y="16584"/>
                  </a:lnTo>
                  <a:lnTo>
                    <a:pt x="6455" y="16374"/>
                  </a:lnTo>
                  <a:lnTo>
                    <a:pt x="6665" y="16217"/>
                  </a:lnTo>
                  <a:lnTo>
                    <a:pt x="6875" y="15954"/>
                  </a:lnTo>
                  <a:lnTo>
                    <a:pt x="7032" y="15692"/>
                  </a:lnTo>
                  <a:lnTo>
                    <a:pt x="7190" y="15429"/>
                  </a:lnTo>
                  <a:lnTo>
                    <a:pt x="7347" y="15115"/>
                  </a:lnTo>
                  <a:lnTo>
                    <a:pt x="7452" y="14590"/>
                  </a:lnTo>
                  <a:lnTo>
                    <a:pt x="7557" y="14012"/>
                  </a:lnTo>
                  <a:lnTo>
                    <a:pt x="7557" y="13278"/>
                  </a:lnTo>
                  <a:lnTo>
                    <a:pt x="7557" y="12281"/>
                  </a:lnTo>
                  <a:lnTo>
                    <a:pt x="7557" y="210"/>
                  </a:lnTo>
                  <a:lnTo>
                    <a:pt x="5668" y="210"/>
                  </a:lnTo>
                  <a:lnTo>
                    <a:pt x="5668" y="1365"/>
                  </a:lnTo>
                  <a:lnTo>
                    <a:pt x="5406" y="945"/>
                  </a:lnTo>
                  <a:lnTo>
                    <a:pt x="5196" y="735"/>
                  </a:lnTo>
                  <a:lnTo>
                    <a:pt x="4933" y="525"/>
                  </a:lnTo>
                  <a:lnTo>
                    <a:pt x="4618" y="315"/>
                  </a:lnTo>
                  <a:lnTo>
                    <a:pt x="4199" y="158"/>
                  </a:lnTo>
                  <a:lnTo>
                    <a:pt x="3726" y="53"/>
                  </a:lnTo>
                  <a:lnTo>
                    <a:pt x="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04" name="Google Shape;304;p7"/>
            <p:cNvSpPr/>
            <p:nvPr/>
          </p:nvSpPr>
          <p:spPr>
            <a:xfrm>
              <a:off x="1663077"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05" name="Google Shape;305;p7"/>
            <p:cNvSpPr/>
            <p:nvPr/>
          </p:nvSpPr>
          <p:spPr>
            <a:xfrm>
              <a:off x="1689947" y="2928345"/>
              <a:ext cx="44368" cy="133162"/>
            </a:xfrm>
            <a:custGeom>
              <a:avLst/>
              <a:gdLst/>
              <a:ahLst/>
              <a:cxnLst/>
              <a:rect l="l" t="t" r="r" b="b"/>
              <a:pathLst>
                <a:path w="5459" h="16374" extrusionOk="0">
                  <a:moveTo>
                    <a:pt x="1575" y="0"/>
                  </a:moveTo>
                  <a:lnTo>
                    <a:pt x="1575" y="3411"/>
                  </a:lnTo>
                  <a:lnTo>
                    <a:pt x="1" y="3411"/>
                  </a:lnTo>
                  <a:lnTo>
                    <a:pt x="1" y="4933"/>
                  </a:lnTo>
                  <a:lnTo>
                    <a:pt x="1522" y="4933"/>
                  </a:lnTo>
                  <a:lnTo>
                    <a:pt x="1522" y="11966"/>
                  </a:lnTo>
                  <a:lnTo>
                    <a:pt x="1522" y="13382"/>
                  </a:lnTo>
                  <a:lnTo>
                    <a:pt x="1522" y="14222"/>
                  </a:lnTo>
                  <a:lnTo>
                    <a:pt x="1627" y="14747"/>
                  </a:lnTo>
                  <a:lnTo>
                    <a:pt x="1785" y="15167"/>
                  </a:lnTo>
                  <a:lnTo>
                    <a:pt x="1890" y="15377"/>
                  </a:lnTo>
                  <a:lnTo>
                    <a:pt x="2047" y="15587"/>
                  </a:lnTo>
                  <a:lnTo>
                    <a:pt x="2205" y="15797"/>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90"/>
                  </a:lnTo>
                  <a:lnTo>
                    <a:pt x="4094" y="14537"/>
                  </a:lnTo>
                  <a:lnTo>
                    <a:pt x="3884" y="14327"/>
                  </a:lnTo>
                  <a:lnTo>
                    <a:pt x="3779" y="14170"/>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06" name="Google Shape;306;p7"/>
            <p:cNvSpPr/>
            <p:nvPr/>
          </p:nvSpPr>
          <p:spPr>
            <a:xfrm>
              <a:off x="1741987" y="2954377"/>
              <a:ext cx="64833" cy="107129"/>
            </a:xfrm>
            <a:custGeom>
              <a:avLst/>
              <a:gdLst/>
              <a:ahLst/>
              <a:cxnLst/>
              <a:rect l="l" t="t" r="r" b="b"/>
              <a:pathLst>
                <a:path w="7977" h="13173" extrusionOk="0">
                  <a:moveTo>
                    <a:pt x="5353" y="5668"/>
                  </a:moveTo>
                  <a:lnTo>
                    <a:pt x="5353" y="8817"/>
                  </a:lnTo>
                  <a:lnTo>
                    <a:pt x="5300" y="9552"/>
                  </a:lnTo>
                  <a:lnTo>
                    <a:pt x="5248" y="9919"/>
                  </a:lnTo>
                  <a:lnTo>
                    <a:pt x="5196" y="10234"/>
                  </a:lnTo>
                  <a:lnTo>
                    <a:pt x="5091" y="10549"/>
                  </a:lnTo>
                  <a:lnTo>
                    <a:pt x="4986" y="10811"/>
                  </a:lnTo>
                  <a:lnTo>
                    <a:pt x="4776" y="11074"/>
                  </a:lnTo>
                  <a:lnTo>
                    <a:pt x="4513" y="11284"/>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2"/>
                  </a:lnTo>
                  <a:lnTo>
                    <a:pt x="2099" y="9289"/>
                  </a:lnTo>
                  <a:lnTo>
                    <a:pt x="2204" y="8817"/>
                  </a:lnTo>
                  <a:lnTo>
                    <a:pt x="2309" y="8450"/>
                  </a:lnTo>
                  <a:lnTo>
                    <a:pt x="2519" y="8135"/>
                  </a:lnTo>
                  <a:lnTo>
                    <a:pt x="2729" y="7820"/>
                  </a:lnTo>
                  <a:lnTo>
                    <a:pt x="3044" y="7558"/>
                  </a:lnTo>
                  <a:lnTo>
                    <a:pt x="3674" y="7033"/>
                  </a:lnTo>
                  <a:lnTo>
                    <a:pt x="4671" y="6298"/>
                  </a:lnTo>
                  <a:lnTo>
                    <a:pt x="5353" y="5668"/>
                  </a:lnTo>
                  <a:close/>
                  <a:moveTo>
                    <a:pt x="3306" y="1"/>
                  </a:moveTo>
                  <a:lnTo>
                    <a:pt x="2834" y="105"/>
                  </a:lnTo>
                  <a:lnTo>
                    <a:pt x="2362" y="210"/>
                  </a:lnTo>
                  <a:lnTo>
                    <a:pt x="1837" y="473"/>
                  </a:lnTo>
                  <a:lnTo>
                    <a:pt x="1574" y="578"/>
                  </a:lnTo>
                  <a:lnTo>
                    <a:pt x="1365" y="788"/>
                  </a:lnTo>
                  <a:lnTo>
                    <a:pt x="1155" y="998"/>
                  </a:lnTo>
                  <a:lnTo>
                    <a:pt x="945" y="1260"/>
                  </a:lnTo>
                  <a:lnTo>
                    <a:pt x="787" y="1522"/>
                  </a:lnTo>
                  <a:lnTo>
                    <a:pt x="630" y="1837"/>
                  </a:lnTo>
                  <a:lnTo>
                    <a:pt x="525" y="2415"/>
                  </a:lnTo>
                  <a:lnTo>
                    <a:pt x="472" y="3149"/>
                  </a:lnTo>
                  <a:lnTo>
                    <a:pt x="472" y="4409"/>
                  </a:lnTo>
                  <a:lnTo>
                    <a:pt x="2309" y="4409"/>
                  </a:lnTo>
                  <a:lnTo>
                    <a:pt x="2257" y="3464"/>
                  </a:lnTo>
                  <a:lnTo>
                    <a:pt x="2309" y="2834"/>
                  </a:lnTo>
                  <a:lnTo>
                    <a:pt x="2362" y="2520"/>
                  </a:lnTo>
                  <a:lnTo>
                    <a:pt x="2467" y="2257"/>
                  </a:lnTo>
                  <a:lnTo>
                    <a:pt x="2624" y="1995"/>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2"/>
                  </a:lnTo>
                  <a:lnTo>
                    <a:pt x="4671" y="4461"/>
                  </a:lnTo>
                  <a:lnTo>
                    <a:pt x="4041" y="4934"/>
                  </a:lnTo>
                  <a:lnTo>
                    <a:pt x="2152" y="6246"/>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6"/>
                  </a:lnTo>
                  <a:lnTo>
                    <a:pt x="945" y="12491"/>
                  </a:lnTo>
                  <a:lnTo>
                    <a:pt x="1312" y="12753"/>
                  </a:lnTo>
                  <a:lnTo>
                    <a:pt x="1679" y="12963"/>
                  </a:lnTo>
                  <a:lnTo>
                    <a:pt x="2047" y="13068"/>
                  </a:lnTo>
                  <a:lnTo>
                    <a:pt x="2414" y="13120"/>
                  </a:lnTo>
                  <a:lnTo>
                    <a:pt x="2834" y="13173"/>
                  </a:lnTo>
                  <a:lnTo>
                    <a:pt x="3464" y="13120"/>
                  </a:lnTo>
                  <a:lnTo>
                    <a:pt x="3936" y="12963"/>
                  </a:lnTo>
                  <a:lnTo>
                    <a:pt x="4356" y="12753"/>
                  </a:lnTo>
                  <a:lnTo>
                    <a:pt x="4671" y="12491"/>
                  </a:lnTo>
                  <a:lnTo>
                    <a:pt x="4986" y="12176"/>
                  </a:lnTo>
                  <a:lnTo>
                    <a:pt x="5196" y="11913"/>
                  </a:lnTo>
                  <a:lnTo>
                    <a:pt x="5458" y="11389"/>
                  </a:lnTo>
                  <a:lnTo>
                    <a:pt x="5458" y="12910"/>
                  </a:lnTo>
                  <a:lnTo>
                    <a:pt x="7977" y="12910"/>
                  </a:lnTo>
                  <a:lnTo>
                    <a:pt x="7767" y="12753"/>
                  </a:lnTo>
                  <a:lnTo>
                    <a:pt x="7610" y="12596"/>
                  </a:lnTo>
                  <a:lnTo>
                    <a:pt x="7505" y="12386"/>
                  </a:lnTo>
                  <a:lnTo>
                    <a:pt x="7452" y="12176"/>
                  </a:lnTo>
                  <a:lnTo>
                    <a:pt x="7400" y="11861"/>
                  </a:lnTo>
                  <a:lnTo>
                    <a:pt x="7347" y="11441"/>
                  </a:lnTo>
                  <a:lnTo>
                    <a:pt x="7347" y="10234"/>
                  </a:lnTo>
                  <a:lnTo>
                    <a:pt x="7347" y="4146"/>
                  </a:lnTo>
                  <a:lnTo>
                    <a:pt x="7347" y="3044"/>
                  </a:lnTo>
                  <a:lnTo>
                    <a:pt x="7295" y="2572"/>
                  </a:lnTo>
                  <a:lnTo>
                    <a:pt x="7242" y="2205"/>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07" name="Google Shape;307;p7"/>
            <p:cNvSpPr/>
            <p:nvPr/>
          </p:nvSpPr>
          <p:spPr>
            <a:xfrm>
              <a:off x="1819613" y="2913837"/>
              <a:ext cx="17068" cy="145539"/>
            </a:xfrm>
            <a:custGeom>
              <a:avLst/>
              <a:gdLst/>
              <a:ahLst/>
              <a:cxnLst/>
              <a:rect l="l" t="t" r="r" b="b"/>
              <a:pathLst>
                <a:path w="2100" h="17896" extrusionOk="0">
                  <a:moveTo>
                    <a:pt x="0" y="0"/>
                  </a:moveTo>
                  <a:lnTo>
                    <a:pt x="0" y="17895"/>
                  </a:lnTo>
                  <a:lnTo>
                    <a:pt x="2099" y="17895"/>
                  </a:lnTo>
                  <a:lnTo>
                    <a:pt x="2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08" name="Google Shape;308;p7"/>
            <p:cNvSpPr/>
            <p:nvPr/>
          </p:nvSpPr>
          <p:spPr>
            <a:xfrm>
              <a:off x="1898092" y="2911275"/>
              <a:ext cx="71238" cy="150232"/>
            </a:xfrm>
            <a:custGeom>
              <a:avLst/>
              <a:gdLst/>
              <a:ahLst/>
              <a:cxnLst/>
              <a:rect l="l" t="t" r="r" b="b"/>
              <a:pathLst>
                <a:path w="8765" h="18473" extrusionOk="0">
                  <a:moveTo>
                    <a:pt x="4619" y="0"/>
                  </a:moveTo>
                  <a:lnTo>
                    <a:pt x="3884" y="53"/>
                  </a:lnTo>
                  <a:lnTo>
                    <a:pt x="3254" y="158"/>
                  </a:lnTo>
                  <a:lnTo>
                    <a:pt x="2677" y="315"/>
                  </a:lnTo>
                  <a:lnTo>
                    <a:pt x="2205" y="525"/>
                  </a:lnTo>
                  <a:lnTo>
                    <a:pt x="1785" y="787"/>
                  </a:lnTo>
                  <a:lnTo>
                    <a:pt x="1470" y="1102"/>
                  </a:lnTo>
                  <a:lnTo>
                    <a:pt x="1208" y="1417"/>
                  </a:lnTo>
                  <a:lnTo>
                    <a:pt x="998" y="1732"/>
                  </a:lnTo>
                  <a:lnTo>
                    <a:pt x="788" y="2099"/>
                  </a:lnTo>
                  <a:lnTo>
                    <a:pt x="683" y="2467"/>
                  </a:lnTo>
                  <a:lnTo>
                    <a:pt x="525" y="3149"/>
                  </a:lnTo>
                  <a:lnTo>
                    <a:pt x="473" y="3726"/>
                  </a:lnTo>
                  <a:lnTo>
                    <a:pt x="473" y="4198"/>
                  </a:lnTo>
                  <a:lnTo>
                    <a:pt x="473" y="4776"/>
                  </a:lnTo>
                  <a:lnTo>
                    <a:pt x="525" y="5353"/>
                  </a:lnTo>
                  <a:lnTo>
                    <a:pt x="630" y="5878"/>
                  </a:lnTo>
                  <a:lnTo>
                    <a:pt x="840" y="6403"/>
                  </a:lnTo>
                  <a:lnTo>
                    <a:pt x="1103" y="6927"/>
                  </a:lnTo>
                  <a:lnTo>
                    <a:pt x="1470" y="7452"/>
                  </a:lnTo>
                  <a:lnTo>
                    <a:pt x="1942" y="8029"/>
                  </a:lnTo>
                  <a:lnTo>
                    <a:pt x="2520" y="8659"/>
                  </a:lnTo>
                  <a:lnTo>
                    <a:pt x="4934" y="11178"/>
                  </a:lnTo>
                  <a:lnTo>
                    <a:pt x="5616" y="11913"/>
                  </a:lnTo>
                  <a:lnTo>
                    <a:pt x="5931" y="12228"/>
                  </a:lnTo>
                  <a:lnTo>
                    <a:pt x="6141" y="12595"/>
                  </a:lnTo>
                  <a:lnTo>
                    <a:pt x="6350" y="12962"/>
                  </a:lnTo>
                  <a:lnTo>
                    <a:pt x="6508"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2" y="16426"/>
                  </a:lnTo>
                  <a:lnTo>
                    <a:pt x="3149" y="16321"/>
                  </a:lnTo>
                  <a:lnTo>
                    <a:pt x="2939" y="16164"/>
                  </a:lnTo>
                  <a:lnTo>
                    <a:pt x="2782" y="16006"/>
                  </a:lnTo>
                  <a:lnTo>
                    <a:pt x="2520" y="15691"/>
                  </a:lnTo>
                  <a:lnTo>
                    <a:pt x="2362" y="15324"/>
                  </a:lnTo>
                  <a:lnTo>
                    <a:pt x="2257" y="14957"/>
                  </a:lnTo>
                  <a:lnTo>
                    <a:pt x="2205" y="14432"/>
                  </a:lnTo>
                  <a:lnTo>
                    <a:pt x="2152" y="13802"/>
                  </a:lnTo>
                  <a:lnTo>
                    <a:pt x="2152" y="12018"/>
                  </a:lnTo>
                  <a:lnTo>
                    <a:pt x="0" y="12018"/>
                  </a:lnTo>
                  <a:lnTo>
                    <a:pt x="0" y="14012"/>
                  </a:lnTo>
                  <a:lnTo>
                    <a:pt x="53" y="14537"/>
                  </a:lnTo>
                  <a:lnTo>
                    <a:pt x="53" y="15009"/>
                  </a:lnTo>
                  <a:lnTo>
                    <a:pt x="158" y="15481"/>
                  </a:lnTo>
                  <a:lnTo>
                    <a:pt x="315" y="15954"/>
                  </a:lnTo>
                  <a:lnTo>
                    <a:pt x="473" y="16426"/>
                  </a:lnTo>
                  <a:lnTo>
                    <a:pt x="735" y="16846"/>
                  </a:lnTo>
                  <a:lnTo>
                    <a:pt x="1050" y="17213"/>
                  </a:lnTo>
                  <a:lnTo>
                    <a:pt x="1417" y="17581"/>
                  </a:lnTo>
                  <a:lnTo>
                    <a:pt x="1785" y="17843"/>
                  </a:lnTo>
                  <a:lnTo>
                    <a:pt x="2047" y="18000"/>
                  </a:lnTo>
                  <a:lnTo>
                    <a:pt x="2415" y="18158"/>
                  </a:lnTo>
                  <a:lnTo>
                    <a:pt x="2782" y="18263"/>
                  </a:lnTo>
                  <a:lnTo>
                    <a:pt x="3254" y="18368"/>
                  </a:lnTo>
                  <a:lnTo>
                    <a:pt x="3779" y="18473"/>
                  </a:lnTo>
                  <a:lnTo>
                    <a:pt x="4986" y="18473"/>
                  </a:lnTo>
                  <a:lnTo>
                    <a:pt x="5668" y="18368"/>
                  </a:lnTo>
                  <a:lnTo>
                    <a:pt x="6403" y="18105"/>
                  </a:lnTo>
                  <a:lnTo>
                    <a:pt x="6718" y="17948"/>
                  </a:lnTo>
                  <a:lnTo>
                    <a:pt x="7085" y="17738"/>
                  </a:lnTo>
                  <a:lnTo>
                    <a:pt x="7453" y="17528"/>
                  </a:lnTo>
                  <a:lnTo>
                    <a:pt x="7715" y="17213"/>
                  </a:lnTo>
                  <a:lnTo>
                    <a:pt x="8030" y="16846"/>
                  </a:lnTo>
                  <a:lnTo>
                    <a:pt x="8292" y="16479"/>
                  </a:lnTo>
                  <a:lnTo>
                    <a:pt x="8450" y="16006"/>
                  </a:lnTo>
                  <a:lnTo>
                    <a:pt x="8607" y="15481"/>
                  </a:lnTo>
                  <a:lnTo>
                    <a:pt x="8712" y="14852"/>
                  </a:lnTo>
                  <a:lnTo>
                    <a:pt x="8765" y="14170"/>
                  </a:lnTo>
                  <a:lnTo>
                    <a:pt x="8712" y="13487"/>
                  </a:lnTo>
                  <a:lnTo>
                    <a:pt x="8607" y="12805"/>
                  </a:lnTo>
                  <a:lnTo>
                    <a:pt x="8450" y="12280"/>
                  </a:lnTo>
                  <a:lnTo>
                    <a:pt x="8240" y="11755"/>
                  </a:lnTo>
                  <a:lnTo>
                    <a:pt x="7925" y="11231"/>
                  </a:lnTo>
                  <a:lnTo>
                    <a:pt x="7558" y="10706"/>
                  </a:lnTo>
                  <a:lnTo>
                    <a:pt x="7138" y="10181"/>
                  </a:lnTo>
                  <a:lnTo>
                    <a:pt x="6613" y="9656"/>
                  </a:lnTo>
                  <a:lnTo>
                    <a:pt x="4356" y="7295"/>
                  </a:lnTo>
                  <a:lnTo>
                    <a:pt x="3569" y="6403"/>
                  </a:lnTo>
                  <a:lnTo>
                    <a:pt x="3254" y="6035"/>
                  </a:lnTo>
                  <a:lnTo>
                    <a:pt x="2992" y="5668"/>
                  </a:lnTo>
                  <a:lnTo>
                    <a:pt x="2834" y="5301"/>
                  </a:lnTo>
                  <a:lnTo>
                    <a:pt x="2729" y="4933"/>
                  </a:lnTo>
                  <a:lnTo>
                    <a:pt x="2624" y="4513"/>
                  </a:lnTo>
                  <a:lnTo>
                    <a:pt x="2624" y="4041"/>
                  </a:lnTo>
                  <a:lnTo>
                    <a:pt x="2624" y="3516"/>
                  </a:lnTo>
                  <a:lnTo>
                    <a:pt x="2729" y="3149"/>
                  </a:lnTo>
                  <a:lnTo>
                    <a:pt x="2834" y="2782"/>
                  </a:lnTo>
                  <a:lnTo>
                    <a:pt x="3097" y="2467"/>
                  </a:lnTo>
                  <a:lnTo>
                    <a:pt x="3202" y="2309"/>
                  </a:lnTo>
                  <a:lnTo>
                    <a:pt x="3412" y="2204"/>
                  </a:lnTo>
                  <a:lnTo>
                    <a:pt x="3622" y="2047"/>
                  </a:lnTo>
                  <a:lnTo>
                    <a:pt x="3884" y="1994"/>
                  </a:lnTo>
                  <a:lnTo>
                    <a:pt x="4146" y="1942"/>
                  </a:lnTo>
                  <a:lnTo>
                    <a:pt x="5039" y="1942"/>
                  </a:lnTo>
                  <a:lnTo>
                    <a:pt x="5458" y="2099"/>
                  </a:lnTo>
                  <a:lnTo>
                    <a:pt x="5773" y="2309"/>
                  </a:lnTo>
                  <a:lnTo>
                    <a:pt x="5983" y="2519"/>
                  </a:lnTo>
                  <a:lnTo>
                    <a:pt x="6141" y="2782"/>
                  </a:lnTo>
                  <a:lnTo>
                    <a:pt x="6246" y="2991"/>
                  </a:lnTo>
                  <a:lnTo>
                    <a:pt x="6350" y="3359"/>
                  </a:lnTo>
                  <a:lnTo>
                    <a:pt x="6403" y="3936"/>
                  </a:lnTo>
                  <a:lnTo>
                    <a:pt x="6455" y="5563"/>
                  </a:lnTo>
                  <a:lnTo>
                    <a:pt x="8397" y="5563"/>
                  </a:lnTo>
                  <a:lnTo>
                    <a:pt x="8397" y="3936"/>
                  </a:lnTo>
                  <a:lnTo>
                    <a:pt x="8345" y="2834"/>
                  </a:lnTo>
                  <a:lnTo>
                    <a:pt x="8292" y="2467"/>
                  </a:lnTo>
                  <a:lnTo>
                    <a:pt x="8187" y="2099"/>
                  </a:lnTo>
                  <a:lnTo>
                    <a:pt x="8082" y="1784"/>
                  </a:lnTo>
                  <a:lnTo>
                    <a:pt x="7872" y="1470"/>
                  </a:lnTo>
                  <a:lnTo>
                    <a:pt x="7558" y="1050"/>
                  </a:lnTo>
                  <a:lnTo>
                    <a:pt x="7190"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09" name="Google Shape;309;p7"/>
            <p:cNvSpPr/>
            <p:nvPr/>
          </p:nvSpPr>
          <p:spPr>
            <a:xfrm>
              <a:off x="1981691"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8" y="2415"/>
                  </a:lnTo>
                  <a:lnTo>
                    <a:pt x="5196" y="2782"/>
                  </a:lnTo>
                  <a:lnTo>
                    <a:pt x="5248" y="3149"/>
                  </a:lnTo>
                  <a:lnTo>
                    <a:pt x="5301" y="3779"/>
                  </a:lnTo>
                  <a:lnTo>
                    <a:pt x="5301" y="5353"/>
                  </a:lnTo>
                  <a:lnTo>
                    <a:pt x="2100" y="5353"/>
                  </a:lnTo>
                  <a:lnTo>
                    <a:pt x="2100" y="3464"/>
                  </a:lnTo>
                  <a:lnTo>
                    <a:pt x="2152" y="2992"/>
                  </a:lnTo>
                  <a:lnTo>
                    <a:pt x="2257" y="2624"/>
                  </a:lnTo>
                  <a:lnTo>
                    <a:pt x="2362" y="2310"/>
                  </a:lnTo>
                  <a:lnTo>
                    <a:pt x="2467" y="2100"/>
                  </a:lnTo>
                  <a:lnTo>
                    <a:pt x="2624" y="1942"/>
                  </a:lnTo>
                  <a:lnTo>
                    <a:pt x="2834" y="1785"/>
                  </a:lnTo>
                  <a:lnTo>
                    <a:pt x="3044" y="1680"/>
                  </a:lnTo>
                  <a:lnTo>
                    <a:pt x="3359" y="1575"/>
                  </a:lnTo>
                  <a:close/>
                  <a:moveTo>
                    <a:pt x="3517" y="1"/>
                  </a:moveTo>
                  <a:lnTo>
                    <a:pt x="2939" y="53"/>
                  </a:lnTo>
                  <a:lnTo>
                    <a:pt x="2414" y="158"/>
                  </a:lnTo>
                  <a:lnTo>
                    <a:pt x="1995" y="263"/>
                  </a:lnTo>
                  <a:lnTo>
                    <a:pt x="1575" y="473"/>
                  </a:lnTo>
                  <a:lnTo>
                    <a:pt x="1260" y="683"/>
                  </a:lnTo>
                  <a:lnTo>
                    <a:pt x="998"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525" y="11546"/>
                  </a:lnTo>
                  <a:lnTo>
                    <a:pt x="683" y="11808"/>
                  </a:lnTo>
                  <a:lnTo>
                    <a:pt x="840" y="12071"/>
                  </a:lnTo>
                  <a:lnTo>
                    <a:pt x="1050" y="12281"/>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1"/>
                  </a:lnTo>
                  <a:lnTo>
                    <a:pt x="6193" y="12281"/>
                  </a:lnTo>
                  <a:lnTo>
                    <a:pt x="6403" y="12071"/>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4"/>
                  </a:lnTo>
                  <a:lnTo>
                    <a:pt x="4566" y="11336"/>
                  </a:lnTo>
                  <a:lnTo>
                    <a:pt x="4409" y="11389"/>
                  </a:lnTo>
                  <a:lnTo>
                    <a:pt x="4199" y="11493"/>
                  </a:lnTo>
                  <a:lnTo>
                    <a:pt x="3726" y="11546"/>
                  </a:lnTo>
                  <a:lnTo>
                    <a:pt x="3464" y="11493"/>
                  </a:lnTo>
                  <a:lnTo>
                    <a:pt x="3202" y="11493"/>
                  </a:lnTo>
                  <a:lnTo>
                    <a:pt x="2834" y="11336"/>
                  </a:lnTo>
                  <a:lnTo>
                    <a:pt x="2572" y="11074"/>
                  </a:lnTo>
                  <a:lnTo>
                    <a:pt x="2362" y="10811"/>
                  </a:lnTo>
                  <a:lnTo>
                    <a:pt x="2257" y="10496"/>
                  </a:lnTo>
                  <a:lnTo>
                    <a:pt x="2152" y="10234"/>
                  </a:lnTo>
                  <a:lnTo>
                    <a:pt x="2100" y="9709"/>
                  </a:lnTo>
                  <a:lnTo>
                    <a:pt x="2047" y="8555"/>
                  </a:lnTo>
                  <a:lnTo>
                    <a:pt x="2100" y="6980"/>
                  </a:lnTo>
                  <a:lnTo>
                    <a:pt x="7190" y="6980"/>
                  </a:lnTo>
                  <a:lnTo>
                    <a:pt x="7190" y="3936"/>
                  </a:lnTo>
                  <a:lnTo>
                    <a:pt x="7138"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10" name="Google Shape;310;p7"/>
            <p:cNvSpPr/>
            <p:nvPr/>
          </p:nvSpPr>
          <p:spPr>
            <a:xfrm>
              <a:off x="2056757" y="2954377"/>
              <a:ext cx="43515" cy="104999"/>
            </a:xfrm>
            <a:custGeom>
              <a:avLst/>
              <a:gdLst/>
              <a:ahLst/>
              <a:cxnLst/>
              <a:rect l="l" t="t" r="r" b="b"/>
              <a:pathLst>
                <a:path w="5354" h="12911" extrusionOk="0">
                  <a:moveTo>
                    <a:pt x="4986" y="1"/>
                  </a:moveTo>
                  <a:lnTo>
                    <a:pt x="4619" y="53"/>
                  </a:lnTo>
                  <a:lnTo>
                    <a:pt x="4252" y="105"/>
                  </a:lnTo>
                  <a:lnTo>
                    <a:pt x="3989" y="210"/>
                  </a:lnTo>
                  <a:lnTo>
                    <a:pt x="3674" y="368"/>
                  </a:lnTo>
                  <a:lnTo>
                    <a:pt x="3464" y="525"/>
                  </a:lnTo>
                  <a:lnTo>
                    <a:pt x="2992" y="893"/>
                  </a:lnTo>
                  <a:lnTo>
                    <a:pt x="2625" y="1313"/>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2"/>
                  </a:lnTo>
                  <a:lnTo>
                    <a:pt x="2625" y="3149"/>
                  </a:lnTo>
                  <a:lnTo>
                    <a:pt x="2887" y="2834"/>
                  </a:lnTo>
                  <a:lnTo>
                    <a:pt x="3202" y="2572"/>
                  </a:lnTo>
                  <a:lnTo>
                    <a:pt x="3569" y="2362"/>
                  </a:lnTo>
                  <a:lnTo>
                    <a:pt x="3937" y="2257"/>
                  </a:lnTo>
                  <a:lnTo>
                    <a:pt x="4304" y="2205"/>
                  </a:lnTo>
                  <a:lnTo>
                    <a:pt x="4671" y="2152"/>
                  </a:lnTo>
                  <a:lnTo>
                    <a:pt x="5354" y="2152"/>
                  </a:lnTo>
                  <a:lnTo>
                    <a:pt x="53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11" name="Google Shape;311;p7"/>
            <p:cNvSpPr/>
            <p:nvPr/>
          </p:nvSpPr>
          <p:spPr>
            <a:xfrm>
              <a:off x="2107513" y="2956085"/>
              <a:ext cx="64419" cy="103291"/>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12" name="Google Shape;312;p7"/>
            <p:cNvSpPr/>
            <p:nvPr/>
          </p:nvSpPr>
          <p:spPr>
            <a:xfrm>
              <a:off x="2181303"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13" name="Google Shape;313;p7"/>
            <p:cNvSpPr/>
            <p:nvPr/>
          </p:nvSpPr>
          <p:spPr>
            <a:xfrm>
              <a:off x="2214146" y="2954377"/>
              <a:ext cx="58445" cy="107129"/>
            </a:xfrm>
            <a:custGeom>
              <a:avLst/>
              <a:gdLst/>
              <a:ahLst/>
              <a:cxnLst/>
              <a:rect l="l" t="t" r="r" b="b"/>
              <a:pathLst>
                <a:path w="7191" h="13173" extrusionOk="0">
                  <a:moveTo>
                    <a:pt x="3097" y="1"/>
                  </a:moveTo>
                  <a:lnTo>
                    <a:pt x="2520" y="105"/>
                  </a:lnTo>
                  <a:lnTo>
                    <a:pt x="2047" y="263"/>
                  </a:lnTo>
                  <a:lnTo>
                    <a:pt x="1628" y="420"/>
                  </a:lnTo>
                  <a:lnTo>
                    <a:pt x="1260" y="683"/>
                  </a:lnTo>
                  <a:lnTo>
                    <a:pt x="945" y="998"/>
                  </a:lnTo>
                  <a:lnTo>
                    <a:pt x="735" y="1313"/>
                  </a:lnTo>
                  <a:lnTo>
                    <a:pt x="525" y="1732"/>
                  </a:lnTo>
                  <a:lnTo>
                    <a:pt x="368" y="2205"/>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1"/>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1"/>
                  </a:lnTo>
                  <a:lnTo>
                    <a:pt x="6298" y="12176"/>
                  </a:lnTo>
                  <a:lnTo>
                    <a:pt x="6561" y="11861"/>
                  </a:lnTo>
                  <a:lnTo>
                    <a:pt x="6771" y="11546"/>
                  </a:lnTo>
                  <a:lnTo>
                    <a:pt x="6875" y="11179"/>
                  </a:lnTo>
                  <a:lnTo>
                    <a:pt x="7033" y="10759"/>
                  </a:lnTo>
                  <a:lnTo>
                    <a:pt x="7138" y="9972"/>
                  </a:lnTo>
                  <a:lnTo>
                    <a:pt x="7190" y="9079"/>
                  </a:lnTo>
                  <a:lnTo>
                    <a:pt x="7190" y="8187"/>
                  </a:lnTo>
                  <a:lnTo>
                    <a:pt x="5301" y="8187"/>
                  </a:lnTo>
                  <a:lnTo>
                    <a:pt x="5249" y="8974"/>
                  </a:lnTo>
                  <a:lnTo>
                    <a:pt x="5249" y="9604"/>
                  </a:lnTo>
                  <a:lnTo>
                    <a:pt x="5144" y="10181"/>
                  </a:lnTo>
                  <a:lnTo>
                    <a:pt x="5039" y="10654"/>
                  </a:lnTo>
                  <a:lnTo>
                    <a:pt x="4829" y="11074"/>
                  </a:lnTo>
                  <a:lnTo>
                    <a:pt x="4671" y="11179"/>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20"/>
                  </a:lnTo>
                  <a:lnTo>
                    <a:pt x="2362" y="2310"/>
                  </a:lnTo>
                  <a:lnTo>
                    <a:pt x="2467" y="2100"/>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5"/>
                  </a:lnTo>
                  <a:lnTo>
                    <a:pt x="5091" y="2362"/>
                  </a:lnTo>
                  <a:lnTo>
                    <a:pt x="5196" y="2834"/>
                  </a:lnTo>
                  <a:lnTo>
                    <a:pt x="5249" y="3412"/>
                  </a:lnTo>
                  <a:lnTo>
                    <a:pt x="5301" y="4829"/>
                  </a:lnTo>
                  <a:lnTo>
                    <a:pt x="7190" y="4829"/>
                  </a:lnTo>
                  <a:lnTo>
                    <a:pt x="7190" y="3884"/>
                  </a:lnTo>
                  <a:lnTo>
                    <a:pt x="7138" y="2992"/>
                  </a:lnTo>
                  <a:lnTo>
                    <a:pt x="7033" y="2205"/>
                  </a:lnTo>
                  <a:lnTo>
                    <a:pt x="6928" y="1837"/>
                  </a:lnTo>
                  <a:lnTo>
                    <a:pt x="6771" y="1470"/>
                  </a:lnTo>
                  <a:lnTo>
                    <a:pt x="6613" y="1155"/>
                  </a:lnTo>
                  <a:lnTo>
                    <a:pt x="6351" y="840"/>
                  </a:lnTo>
                  <a:lnTo>
                    <a:pt x="6088" y="630"/>
                  </a:lnTo>
                  <a:lnTo>
                    <a:pt x="5721" y="420"/>
                  </a:lnTo>
                  <a:lnTo>
                    <a:pt x="5354"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14" name="Google Shape;314;p7"/>
            <p:cNvSpPr/>
            <p:nvPr/>
          </p:nvSpPr>
          <p:spPr>
            <a:xfrm>
              <a:off x="2287082"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9" y="2415"/>
                  </a:lnTo>
                  <a:lnTo>
                    <a:pt x="5144" y="2782"/>
                  </a:lnTo>
                  <a:lnTo>
                    <a:pt x="5249" y="3149"/>
                  </a:lnTo>
                  <a:lnTo>
                    <a:pt x="5249" y="3779"/>
                  </a:lnTo>
                  <a:lnTo>
                    <a:pt x="5249" y="5353"/>
                  </a:lnTo>
                  <a:lnTo>
                    <a:pt x="2047" y="5353"/>
                  </a:lnTo>
                  <a:lnTo>
                    <a:pt x="2100" y="3464"/>
                  </a:lnTo>
                  <a:lnTo>
                    <a:pt x="2152" y="2992"/>
                  </a:lnTo>
                  <a:lnTo>
                    <a:pt x="2205" y="2624"/>
                  </a:lnTo>
                  <a:lnTo>
                    <a:pt x="2362" y="2310"/>
                  </a:lnTo>
                  <a:lnTo>
                    <a:pt x="2467" y="2100"/>
                  </a:lnTo>
                  <a:lnTo>
                    <a:pt x="2625" y="1942"/>
                  </a:lnTo>
                  <a:lnTo>
                    <a:pt x="2782" y="1785"/>
                  </a:lnTo>
                  <a:lnTo>
                    <a:pt x="3044" y="1680"/>
                  </a:lnTo>
                  <a:lnTo>
                    <a:pt x="3359" y="1575"/>
                  </a:lnTo>
                  <a:close/>
                  <a:moveTo>
                    <a:pt x="3517" y="1"/>
                  </a:moveTo>
                  <a:lnTo>
                    <a:pt x="2939" y="53"/>
                  </a:lnTo>
                  <a:lnTo>
                    <a:pt x="2415" y="158"/>
                  </a:lnTo>
                  <a:lnTo>
                    <a:pt x="1995" y="263"/>
                  </a:lnTo>
                  <a:lnTo>
                    <a:pt x="1575" y="473"/>
                  </a:lnTo>
                  <a:lnTo>
                    <a:pt x="1260" y="683"/>
                  </a:lnTo>
                  <a:lnTo>
                    <a:pt x="945" y="945"/>
                  </a:lnTo>
                  <a:lnTo>
                    <a:pt x="735" y="1260"/>
                  </a:lnTo>
                  <a:lnTo>
                    <a:pt x="525" y="1627"/>
                  </a:lnTo>
                  <a:lnTo>
                    <a:pt x="368" y="1995"/>
                  </a:lnTo>
                  <a:lnTo>
                    <a:pt x="263" y="2362"/>
                  </a:lnTo>
                  <a:lnTo>
                    <a:pt x="106" y="3254"/>
                  </a:lnTo>
                  <a:lnTo>
                    <a:pt x="53" y="4199"/>
                  </a:lnTo>
                  <a:lnTo>
                    <a:pt x="1" y="5248"/>
                  </a:lnTo>
                  <a:lnTo>
                    <a:pt x="53" y="8240"/>
                  </a:lnTo>
                  <a:lnTo>
                    <a:pt x="106" y="9919"/>
                  </a:lnTo>
                  <a:lnTo>
                    <a:pt x="158" y="10391"/>
                  </a:lnTo>
                  <a:lnTo>
                    <a:pt x="211" y="10706"/>
                  </a:lnTo>
                  <a:lnTo>
                    <a:pt x="368" y="11179"/>
                  </a:lnTo>
                  <a:lnTo>
                    <a:pt x="473" y="11546"/>
                  </a:lnTo>
                  <a:lnTo>
                    <a:pt x="683" y="11808"/>
                  </a:lnTo>
                  <a:lnTo>
                    <a:pt x="840" y="12071"/>
                  </a:lnTo>
                  <a:lnTo>
                    <a:pt x="1050" y="12281"/>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4"/>
                  </a:lnTo>
                  <a:lnTo>
                    <a:pt x="4566" y="11336"/>
                  </a:lnTo>
                  <a:lnTo>
                    <a:pt x="4409" y="11389"/>
                  </a:lnTo>
                  <a:lnTo>
                    <a:pt x="4199" y="11493"/>
                  </a:lnTo>
                  <a:lnTo>
                    <a:pt x="3674" y="11546"/>
                  </a:lnTo>
                  <a:lnTo>
                    <a:pt x="3464" y="11493"/>
                  </a:lnTo>
                  <a:lnTo>
                    <a:pt x="3202" y="11493"/>
                  </a:lnTo>
                  <a:lnTo>
                    <a:pt x="2835"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6" y="1522"/>
                  </a:lnTo>
                  <a:lnTo>
                    <a:pt x="6456" y="1208"/>
                  </a:lnTo>
                  <a:lnTo>
                    <a:pt x="6246" y="945"/>
                  </a:lnTo>
                  <a:lnTo>
                    <a:pt x="5983" y="683"/>
                  </a:lnTo>
                  <a:lnTo>
                    <a:pt x="5721" y="525"/>
                  </a:lnTo>
                  <a:lnTo>
                    <a:pt x="5459"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15" name="Google Shape;315;p7"/>
            <p:cNvSpPr/>
            <p:nvPr/>
          </p:nvSpPr>
          <p:spPr>
            <a:xfrm>
              <a:off x="838177" y="3121248"/>
              <a:ext cx="71238" cy="150240"/>
            </a:xfrm>
            <a:custGeom>
              <a:avLst/>
              <a:gdLst/>
              <a:ahLst/>
              <a:cxnLst/>
              <a:rect l="l" t="t" r="r" b="b"/>
              <a:pathLst>
                <a:path w="8765" h="18474" extrusionOk="0">
                  <a:moveTo>
                    <a:pt x="4619" y="1"/>
                  </a:moveTo>
                  <a:lnTo>
                    <a:pt x="3884" y="53"/>
                  </a:lnTo>
                  <a:lnTo>
                    <a:pt x="3254" y="158"/>
                  </a:lnTo>
                  <a:lnTo>
                    <a:pt x="2677" y="316"/>
                  </a:lnTo>
                  <a:lnTo>
                    <a:pt x="2204" y="526"/>
                  </a:lnTo>
                  <a:lnTo>
                    <a:pt x="1785" y="788"/>
                  </a:lnTo>
                  <a:lnTo>
                    <a:pt x="1470" y="1103"/>
                  </a:lnTo>
                  <a:lnTo>
                    <a:pt x="1207" y="1418"/>
                  </a:lnTo>
                  <a:lnTo>
                    <a:pt x="945" y="1733"/>
                  </a:lnTo>
                  <a:lnTo>
                    <a:pt x="788" y="2100"/>
                  </a:lnTo>
                  <a:lnTo>
                    <a:pt x="683" y="2467"/>
                  </a:lnTo>
                  <a:lnTo>
                    <a:pt x="525" y="3150"/>
                  </a:lnTo>
                  <a:lnTo>
                    <a:pt x="473" y="3727"/>
                  </a:lnTo>
                  <a:lnTo>
                    <a:pt x="420" y="4199"/>
                  </a:lnTo>
                  <a:lnTo>
                    <a:pt x="473" y="4776"/>
                  </a:lnTo>
                  <a:lnTo>
                    <a:pt x="525" y="5354"/>
                  </a:lnTo>
                  <a:lnTo>
                    <a:pt x="630" y="5879"/>
                  </a:lnTo>
                  <a:lnTo>
                    <a:pt x="840" y="6403"/>
                  </a:lnTo>
                  <a:lnTo>
                    <a:pt x="1102" y="6928"/>
                  </a:lnTo>
                  <a:lnTo>
                    <a:pt x="1470" y="7453"/>
                  </a:lnTo>
                  <a:lnTo>
                    <a:pt x="1942" y="8030"/>
                  </a:lnTo>
                  <a:lnTo>
                    <a:pt x="2519" y="8660"/>
                  </a:lnTo>
                  <a:lnTo>
                    <a:pt x="4933" y="11179"/>
                  </a:lnTo>
                  <a:lnTo>
                    <a:pt x="5616" y="11914"/>
                  </a:lnTo>
                  <a:lnTo>
                    <a:pt x="5930" y="12229"/>
                  </a:lnTo>
                  <a:lnTo>
                    <a:pt x="6140" y="12596"/>
                  </a:lnTo>
                  <a:lnTo>
                    <a:pt x="6350" y="12963"/>
                  </a:lnTo>
                  <a:lnTo>
                    <a:pt x="6455"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1" y="16427"/>
                  </a:lnTo>
                  <a:lnTo>
                    <a:pt x="3149" y="16322"/>
                  </a:lnTo>
                  <a:lnTo>
                    <a:pt x="2939" y="16164"/>
                  </a:lnTo>
                  <a:lnTo>
                    <a:pt x="2782" y="16007"/>
                  </a:lnTo>
                  <a:lnTo>
                    <a:pt x="2519" y="15692"/>
                  </a:lnTo>
                  <a:lnTo>
                    <a:pt x="2362" y="15325"/>
                  </a:lnTo>
                  <a:lnTo>
                    <a:pt x="2257" y="14957"/>
                  </a:lnTo>
                  <a:lnTo>
                    <a:pt x="2152" y="14433"/>
                  </a:lnTo>
                  <a:lnTo>
                    <a:pt x="2152" y="13803"/>
                  </a:lnTo>
                  <a:lnTo>
                    <a:pt x="2152" y="12019"/>
                  </a:lnTo>
                  <a:lnTo>
                    <a:pt x="0" y="12019"/>
                  </a:lnTo>
                  <a:lnTo>
                    <a:pt x="0" y="14013"/>
                  </a:lnTo>
                  <a:lnTo>
                    <a:pt x="0" y="14538"/>
                  </a:lnTo>
                  <a:lnTo>
                    <a:pt x="53" y="15010"/>
                  </a:lnTo>
                  <a:lnTo>
                    <a:pt x="158" y="15482"/>
                  </a:lnTo>
                  <a:lnTo>
                    <a:pt x="263" y="15955"/>
                  </a:lnTo>
                  <a:lnTo>
                    <a:pt x="473" y="16427"/>
                  </a:lnTo>
                  <a:lnTo>
                    <a:pt x="683" y="16847"/>
                  </a:lnTo>
                  <a:lnTo>
                    <a:pt x="997" y="17214"/>
                  </a:lnTo>
                  <a:lnTo>
                    <a:pt x="1417" y="17581"/>
                  </a:lnTo>
                  <a:lnTo>
                    <a:pt x="1785" y="17844"/>
                  </a:lnTo>
                  <a:lnTo>
                    <a:pt x="2047" y="18001"/>
                  </a:lnTo>
                  <a:lnTo>
                    <a:pt x="2414" y="18159"/>
                  </a:lnTo>
                  <a:lnTo>
                    <a:pt x="2782" y="18264"/>
                  </a:lnTo>
                  <a:lnTo>
                    <a:pt x="3254" y="18369"/>
                  </a:lnTo>
                  <a:lnTo>
                    <a:pt x="3779" y="18474"/>
                  </a:lnTo>
                  <a:lnTo>
                    <a:pt x="4986" y="18474"/>
                  </a:lnTo>
                  <a:lnTo>
                    <a:pt x="5668" y="18369"/>
                  </a:lnTo>
                  <a:lnTo>
                    <a:pt x="6350" y="18106"/>
                  </a:lnTo>
                  <a:lnTo>
                    <a:pt x="6718" y="17949"/>
                  </a:lnTo>
                  <a:lnTo>
                    <a:pt x="7085" y="17739"/>
                  </a:lnTo>
                  <a:lnTo>
                    <a:pt x="7400" y="17529"/>
                  </a:lnTo>
                  <a:lnTo>
                    <a:pt x="7715" y="17214"/>
                  </a:lnTo>
                  <a:lnTo>
                    <a:pt x="8030" y="16847"/>
                  </a:lnTo>
                  <a:lnTo>
                    <a:pt x="8240" y="16479"/>
                  </a:lnTo>
                  <a:lnTo>
                    <a:pt x="8450" y="16007"/>
                  </a:lnTo>
                  <a:lnTo>
                    <a:pt x="8607" y="15482"/>
                  </a:lnTo>
                  <a:lnTo>
                    <a:pt x="8712" y="14852"/>
                  </a:lnTo>
                  <a:lnTo>
                    <a:pt x="8764" y="14170"/>
                  </a:lnTo>
                  <a:lnTo>
                    <a:pt x="8712" y="13488"/>
                  </a:lnTo>
                  <a:lnTo>
                    <a:pt x="8607" y="12806"/>
                  </a:lnTo>
                  <a:lnTo>
                    <a:pt x="8450" y="12281"/>
                  </a:lnTo>
                  <a:lnTo>
                    <a:pt x="8240" y="11756"/>
                  </a:lnTo>
                  <a:lnTo>
                    <a:pt x="7925" y="11231"/>
                  </a:lnTo>
                  <a:lnTo>
                    <a:pt x="7557" y="10707"/>
                  </a:lnTo>
                  <a:lnTo>
                    <a:pt x="7138" y="10182"/>
                  </a:lnTo>
                  <a:lnTo>
                    <a:pt x="6613" y="9657"/>
                  </a:lnTo>
                  <a:lnTo>
                    <a:pt x="4356" y="7295"/>
                  </a:lnTo>
                  <a:lnTo>
                    <a:pt x="3569" y="6403"/>
                  </a:lnTo>
                  <a:lnTo>
                    <a:pt x="3254" y="6036"/>
                  </a:lnTo>
                  <a:lnTo>
                    <a:pt x="2992" y="5669"/>
                  </a:lnTo>
                  <a:lnTo>
                    <a:pt x="2834" y="5301"/>
                  </a:lnTo>
                  <a:lnTo>
                    <a:pt x="2677" y="4934"/>
                  </a:lnTo>
                  <a:lnTo>
                    <a:pt x="2624" y="4514"/>
                  </a:lnTo>
                  <a:lnTo>
                    <a:pt x="2624" y="4042"/>
                  </a:lnTo>
                  <a:lnTo>
                    <a:pt x="2624" y="3517"/>
                  </a:lnTo>
                  <a:lnTo>
                    <a:pt x="2677" y="3150"/>
                  </a:lnTo>
                  <a:lnTo>
                    <a:pt x="2834" y="2782"/>
                  </a:lnTo>
                  <a:lnTo>
                    <a:pt x="3044" y="2467"/>
                  </a:lnTo>
                  <a:lnTo>
                    <a:pt x="3202" y="2310"/>
                  </a:lnTo>
                  <a:lnTo>
                    <a:pt x="3411" y="2205"/>
                  </a:lnTo>
                  <a:lnTo>
                    <a:pt x="3621" y="2048"/>
                  </a:lnTo>
                  <a:lnTo>
                    <a:pt x="3884" y="1995"/>
                  </a:lnTo>
                  <a:lnTo>
                    <a:pt x="4146" y="1943"/>
                  </a:lnTo>
                  <a:lnTo>
                    <a:pt x="5038" y="1943"/>
                  </a:lnTo>
                  <a:lnTo>
                    <a:pt x="5406" y="2100"/>
                  </a:lnTo>
                  <a:lnTo>
                    <a:pt x="5773" y="2310"/>
                  </a:lnTo>
                  <a:lnTo>
                    <a:pt x="5983" y="2520"/>
                  </a:lnTo>
                  <a:lnTo>
                    <a:pt x="6140" y="2782"/>
                  </a:lnTo>
                  <a:lnTo>
                    <a:pt x="6245" y="2992"/>
                  </a:lnTo>
                  <a:lnTo>
                    <a:pt x="6350" y="3360"/>
                  </a:lnTo>
                  <a:lnTo>
                    <a:pt x="6403" y="3937"/>
                  </a:lnTo>
                  <a:lnTo>
                    <a:pt x="6455" y="5564"/>
                  </a:lnTo>
                  <a:lnTo>
                    <a:pt x="8397" y="5564"/>
                  </a:lnTo>
                  <a:lnTo>
                    <a:pt x="8397" y="3937"/>
                  </a:lnTo>
                  <a:lnTo>
                    <a:pt x="8345" y="2835"/>
                  </a:lnTo>
                  <a:lnTo>
                    <a:pt x="8292" y="2467"/>
                  </a:lnTo>
                  <a:lnTo>
                    <a:pt x="8187" y="2100"/>
                  </a:lnTo>
                  <a:lnTo>
                    <a:pt x="8030" y="1785"/>
                  </a:lnTo>
                  <a:lnTo>
                    <a:pt x="7872" y="1470"/>
                  </a:lnTo>
                  <a:lnTo>
                    <a:pt x="7557" y="1050"/>
                  </a:lnTo>
                  <a:lnTo>
                    <a:pt x="7138"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16" name="Google Shape;316;p7"/>
            <p:cNvSpPr/>
            <p:nvPr/>
          </p:nvSpPr>
          <p:spPr>
            <a:xfrm>
              <a:off x="921776" y="3164358"/>
              <a:ext cx="58437" cy="107129"/>
            </a:xfrm>
            <a:custGeom>
              <a:avLst/>
              <a:gdLst/>
              <a:ahLst/>
              <a:cxnLst/>
              <a:rect l="l" t="t" r="r" b="b"/>
              <a:pathLst>
                <a:path w="7190" h="13173" extrusionOk="0">
                  <a:moveTo>
                    <a:pt x="3989" y="1575"/>
                  </a:moveTo>
                  <a:lnTo>
                    <a:pt x="4199" y="1627"/>
                  </a:lnTo>
                  <a:lnTo>
                    <a:pt x="4409" y="1732"/>
                  </a:lnTo>
                  <a:lnTo>
                    <a:pt x="4566" y="1837"/>
                  </a:lnTo>
                  <a:lnTo>
                    <a:pt x="4881" y="2099"/>
                  </a:lnTo>
                  <a:lnTo>
                    <a:pt x="5038" y="2414"/>
                  </a:lnTo>
                  <a:lnTo>
                    <a:pt x="5143" y="2782"/>
                  </a:lnTo>
                  <a:lnTo>
                    <a:pt x="5248" y="3149"/>
                  </a:lnTo>
                  <a:lnTo>
                    <a:pt x="5248" y="3779"/>
                  </a:lnTo>
                  <a:lnTo>
                    <a:pt x="5248" y="5353"/>
                  </a:lnTo>
                  <a:lnTo>
                    <a:pt x="2047" y="5353"/>
                  </a:lnTo>
                  <a:lnTo>
                    <a:pt x="2099" y="3464"/>
                  </a:lnTo>
                  <a:lnTo>
                    <a:pt x="2152" y="2992"/>
                  </a:lnTo>
                  <a:lnTo>
                    <a:pt x="2204" y="2624"/>
                  </a:lnTo>
                  <a:lnTo>
                    <a:pt x="2362" y="2309"/>
                  </a:lnTo>
                  <a:lnTo>
                    <a:pt x="2467" y="2099"/>
                  </a:lnTo>
                  <a:lnTo>
                    <a:pt x="2624" y="1942"/>
                  </a:lnTo>
                  <a:lnTo>
                    <a:pt x="2782" y="1785"/>
                  </a:lnTo>
                  <a:lnTo>
                    <a:pt x="3044" y="1680"/>
                  </a:lnTo>
                  <a:lnTo>
                    <a:pt x="3359" y="1575"/>
                  </a:lnTo>
                  <a:close/>
                  <a:moveTo>
                    <a:pt x="3516" y="0"/>
                  </a:moveTo>
                  <a:lnTo>
                    <a:pt x="2939" y="53"/>
                  </a:lnTo>
                  <a:lnTo>
                    <a:pt x="2414" y="158"/>
                  </a:lnTo>
                  <a:lnTo>
                    <a:pt x="1994" y="263"/>
                  </a:lnTo>
                  <a:lnTo>
                    <a:pt x="1575" y="473"/>
                  </a:lnTo>
                  <a:lnTo>
                    <a:pt x="1260" y="683"/>
                  </a:lnTo>
                  <a:lnTo>
                    <a:pt x="945"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473" y="11546"/>
                  </a:lnTo>
                  <a:lnTo>
                    <a:pt x="683" y="11808"/>
                  </a:lnTo>
                  <a:lnTo>
                    <a:pt x="840" y="12070"/>
                  </a:lnTo>
                  <a:lnTo>
                    <a:pt x="1050" y="12280"/>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3"/>
                  </a:lnTo>
                  <a:lnTo>
                    <a:pt x="4566" y="11336"/>
                  </a:lnTo>
                  <a:lnTo>
                    <a:pt x="4409" y="11388"/>
                  </a:lnTo>
                  <a:lnTo>
                    <a:pt x="4199" y="11493"/>
                  </a:lnTo>
                  <a:lnTo>
                    <a:pt x="3674" y="11546"/>
                  </a:lnTo>
                  <a:lnTo>
                    <a:pt x="3464" y="11493"/>
                  </a:lnTo>
                  <a:lnTo>
                    <a:pt x="3202" y="11493"/>
                  </a:lnTo>
                  <a:lnTo>
                    <a:pt x="2834" y="11336"/>
                  </a:lnTo>
                  <a:lnTo>
                    <a:pt x="2572" y="11073"/>
                  </a:lnTo>
                  <a:lnTo>
                    <a:pt x="2362" y="10811"/>
                  </a:lnTo>
                  <a:lnTo>
                    <a:pt x="2257" y="10496"/>
                  </a:lnTo>
                  <a:lnTo>
                    <a:pt x="2152" y="10234"/>
                  </a:lnTo>
                  <a:lnTo>
                    <a:pt x="2099" y="9709"/>
                  </a:lnTo>
                  <a:lnTo>
                    <a:pt x="2047" y="8554"/>
                  </a:lnTo>
                  <a:lnTo>
                    <a:pt x="2047" y="6980"/>
                  </a:lnTo>
                  <a:lnTo>
                    <a:pt x="7190" y="6980"/>
                  </a:lnTo>
                  <a:lnTo>
                    <a:pt x="7137" y="3936"/>
                  </a:lnTo>
                  <a:lnTo>
                    <a:pt x="7137"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17" name="Google Shape;317;p7"/>
            <p:cNvSpPr/>
            <p:nvPr/>
          </p:nvSpPr>
          <p:spPr>
            <a:xfrm>
              <a:off x="996419" y="3164358"/>
              <a:ext cx="43937" cy="104999"/>
            </a:xfrm>
            <a:custGeom>
              <a:avLst/>
              <a:gdLst/>
              <a:ahLst/>
              <a:cxnLst/>
              <a:rect l="l" t="t" r="r" b="b"/>
              <a:pathLst>
                <a:path w="5406" h="12911" extrusionOk="0">
                  <a:moveTo>
                    <a:pt x="5038" y="0"/>
                  </a:moveTo>
                  <a:lnTo>
                    <a:pt x="4671" y="53"/>
                  </a:lnTo>
                  <a:lnTo>
                    <a:pt x="4303" y="105"/>
                  </a:lnTo>
                  <a:lnTo>
                    <a:pt x="4041" y="210"/>
                  </a:lnTo>
                  <a:lnTo>
                    <a:pt x="3726" y="368"/>
                  </a:lnTo>
                  <a:lnTo>
                    <a:pt x="3464" y="525"/>
                  </a:lnTo>
                  <a:lnTo>
                    <a:pt x="3044" y="892"/>
                  </a:lnTo>
                  <a:lnTo>
                    <a:pt x="2677" y="1312"/>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1"/>
                  </a:lnTo>
                  <a:lnTo>
                    <a:pt x="2677" y="3149"/>
                  </a:lnTo>
                  <a:lnTo>
                    <a:pt x="2939" y="2834"/>
                  </a:lnTo>
                  <a:lnTo>
                    <a:pt x="3254" y="2572"/>
                  </a:lnTo>
                  <a:lnTo>
                    <a:pt x="3621" y="2362"/>
                  </a:lnTo>
                  <a:lnTo>
                    <a:pt x="3936" y="2257"/>
                  </a:lnTo>
                  <a:lnTo>
                    <a:pt x="4303" y="2204"/>
                  </a:lnTo>
                  <a:lnTo>
                    <a:pt x="4671" y="2152"/>
                  </a:lnTo>
                  <a:lnTo>
                    <a:pt x="5406" y="2152"/>
                  </a:lnTo>
                  <a:lnTo>
                    <a:pt x="5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18" name="Google Shape;318;p7"/>
            <p:cNvSpPr/>
            <p:nvPr/>
          </p:nvSpPr>
          <p:spPr>
            <a:xfrm>
              <a:off x="1047598" y="3166066"/>
              <a:ext cx="64419" cy="103291"/>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19" name="Google Shape;319;p7"/>
            <p:cNvSpPr/>
            <p:nvPr/>
          </p:nvSpPr>
          <p:spPr>
            <a:xfrm>
              <a:off x="1121387"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0" name="Google Shape;320;p7"/>
            <p:cNvSpPr/>
            <p:nvPr/>
          </p:nvSpPr>
          <p:spPr>
            <a:xfrm>
              <a:off x="1154231" y="3164358"/>
              <a:ext cx="58445" cy="107129"/>
            </a:xfrm>
            <a:custGeom>
              <a:avLst/>
              <a:gdLst/>
              <a:ahLst/>
              <a:cxnLst/>
              <a:rect l="l" t="t" r="r" b="b"/>
              <a:pathLst>
                <a:path w="7191" h="13173" extrusionOk="0">
                  <a:moveTo>
                    <a:pt x="3097" y="0"/>
                  </a:moveTo>
                  <a:lnTo>
                    <a:pt x="2520"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0"/>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0"/>
                  </a:lnTo>
                  <a:lnTo>
                    <a:pt x="6298" y="12175"/>
                  </a:lnTo>
                  <a:lnTo>
                    <a:pt x="6560" y="11861"/>
                  </a:lnTo>
                  <a:lnTo>
                    <a:pt x="6718" y="11546"/>
                  </a:lnTo>
                  <a:lnTo>
                    <a:pt x="6875" y="11178"/>
                  </a:lnTo>
                  <a:lnTo>
                    <a:pt x="6980" y="10759"/>
                  </a:lnTo>
                  <a:lnTo>
                    <a:pt x="7138" y="9971"/>
                  </a:lnTo>
                  <a:lnTo>
                    <a:pt x="7190" y="9079"/>
                  </a:lnTo>
                  <a:lnTo>
                    <a:pt x="7190" y="8187"/>
                  </a:lnTo>
                  <a:lnTo>
                    <a:pt x="5248" y="8187"/>
                  </a:lnTo>
                  <a:lnTo>
                    <a:pt x="5248" y="8974"/>
                  </a:lnTo>
                  <a:lnTo>
                    <a:pt x="5248" y="9604"/>
                  </a:lnTo>
                  <a:lnTo>
                    <a:pt x="5143" y="10181"/>
                  </a:lnTo>
                  <a:lnTo>
                    <a:pt x="5039" y="10654"/>
                  </a:lnTo>
                  <a:lnTo>
                    <a:pt x="4829"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4"/>
                  </a:lnTo>
                  <a:lnTo>
                    <a:pt x="5091" y="2362"/>
                  </a:lnTo>
                  <a:lnTo>
                    <a:pt x="5196" y="2834"/>
                  </a:lnTo>
                  <a:lnTo>
                    <a:pt x="5248" y="3411"/>
                  </a:lnTo>
                  <a:lnTo>
                    <a:pt x="5248" y="4828"/>
                  </a:lnTo>
                  <a:lnTo>
                    <a:pt x="7190" y="4828"/>
                  </a:lnTo>
                  <a:lnTo>
                    <a:pt x="7190" y="3884"/>
                  </a:lnTo>
                  <a:lnTo>
                    <a:pt x="7138" y="2992"/>
                  </a:lnTo>
                  <a:lnTo>
                    <a:pt x="7033" y="2204"/>
                  </a:lnTo>
                  <a:lnTo>
                    <a:pt x="6928" y="1837"/>
                  </a:lnTo>
                  <a:lnTo>
                    <a:pt x="6770" y="1470"/>
                  </a:lnTo>
                  <a:lnTo>
                    <a:pt x="6560" y="1155"/>
                  </a:lnTo>
                  <a:lnTo>
                    <a:pt x="6351"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1" name="Google Shape;321;p7"/>
            <p:cNvSpPr/>
            <p:nvPr/>
          </p:nvSpPr>
          <p:spPr>
            <a:xfrm>
              <a:off x="1227167" y="3164358"/>
              <a:ext cx="58445" cy="107129"/>
            </a:xfrm>
            <a:custGeom>
              <a:avLst/>
              <a:gdLst/>
              <a:ahLst/>
              <a:cxnLst/>
              <a:rect l="l" t="t" r="r" b="b"/>
              <a:pathLst>
                <a:path w="7191" h="13173" extrusionOk="0">
                  <a:moveTo>
                    <a:pt x="3936" y="1575"/>
                  </a:moveTo>
                  <a:lnTo>
                    <a:pt x="4199" y="1627"/>
                  </a:lnTo>
                  <a:lnTo>
                    <a:pt x="4409" y="1732"/>
                  </a:lnTo>
                  <a:lnTo>
                    <a:pt x="4566" y="1837"/>
                  </a:lnTo>
                  <a:lnTo>
                    <a:pt x="4829" y="2099"/>
                  </a:lnTo>
                  <a:lnTo>
                    <a:pt x="5039" y="2414"/>
                  </a:lnTo>
                  <a:lnTo>
                    <a:pt x="5143" y="2782"/>
                  </a:lnTo>
                  <a:lnTo>
                    <a:pt x="5196" y="3149"/>
                  </a:lnTo>
                  <a:lnTo>
                    <a:pt x="5248" y="3779"/>
                  </a:lnTo>
                  <a:lnTo>
                    <a:pt x="5248" y="5353"/>
                  </a:lnTo>
                  <a:lnTo>
                    <a:pt x="2047" y="5353"/>
                  </a:lnTo>
                  <a:lnTo>
                    <a:pt x="2100" y="3464"/>
                  </a:lnTo>
                  <a:lnTo>
                    <a:pt x="2100" y="2992"/>
                  </a:lnTo>
                  <a:lnTo>
                    <a:pt x="2205" y="2624"/>
                  </a:lnTo>
                  <a:lnTo>
                    <a:pt x="2362" y="2309"/>
                  </a:lnTo>
                  <a:lnTo>
                    <a:pt x="2467" y="2099"/>
                  </a:lnTo>
                  <a:lnTo>
                    <a:pt x="2624" y="1942"/>
                  </a:lnTo>
                  <a:lnTo>
                    <a:pt x="2782" y="1785"/>
                  </a:lnTo>
                  <a:lnTo>
                    <a:pt x="3044" y="1680"/>
                  </a:lnTo>
                  <a:lnTo>
                    <a:pt x="3307" y="1575"/>
                  </a:lnTo>
                  <a:close/>
                  <a:moveTo>
                    <a:pt x="3517" y="0"/>
                  </a:moveTo>
                  <a:lnTo>
                    <a:pt x="2939" y="53"/>
                  </a:lnTo>
                  <a:lnTo>
                    <a:pt x="2415" y="158"/>
                  </a:lnTo>
                  <a:lnTo>
                    <a:pt x="1942" y="263"/>
                  </a:lnTo>
                  <a:lnTo>
                    <a:pt x="1575" y="473"/>
                  </a:lnTo>
                  <a:lnTo>
                    <a:pt x="1260" y="683"/>
                  </a:lnTo>
                  <a:lnTo>
                    <a:pt x="945" y="945"/>
                  </a:lnTo>
                  <a:lnTo>
                    <a:pt x="735" y="1260"/>
                  </a:lnTo>
                  <a:lnTo>
                    <a:pt x="525" y="1627"/>
                  </a:lnTo>
                  <a:lnTo>
                    <a:pt x="368" y="1994"/>
                  </a:lnTo>
                  <a:lnTo>
                    <a:pt x="263" y="2362"/>
                  </a:lnTo>
                  <a:lnTo>
                    <a:pt x="105" y="3254"/>
                  </a:lnTo>
                  <a:lnTo>
                    <a:pt x="0" y="4199"/>
                  </a:lnTo>
                  <a:lnTo>
                    <a:pt x="0" y="5248"/>
                  </a:lnTo>
                  <a:lnTo>
                    <a:pt x="0" y="8240"/>
                  </a:lnTo>
                  <a:lnTo>
                    <a:pt x="105" y="9919"/>
                  </a:lnTo>
                  <a:lnTo>
                    <a:pt x="105" y="10391"/>
                  </a:lnTo>
                  <a:lnTo>
                    <a:pt x="210" y="10706"/>
                  </a:lnTo>
                  <a:lnTo>
                    <a:pt x="315" y="11178"/>
                  </a:lnTo>
                  <a:lnTo>
                    <a:pt x="473" y="11546"/>
                  </a:lnTo>
                  <a:lnTo>
                    <a:pt x="630" y="11808"/>
                  </a:lnTo>
                  <a:lnTo>
                    <a:pt x="840" y="12070"/>
                  </a:lnTo>
                  <a:lnTo>
                    <a:pt x="1050" y="12280"/>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3"/>
                  </a:lnTo>
                  <a:lnTo>
                    <a:pt x="4566" y="11336"/>
                  </a:lnTo>
                  <a:lnTo>
                    <a:pt x="4356" y="11388"/>
                  </a:lnTo>
                  <a:lnTo>
                    <a:pt x="4199" y="11493"/>
                  </a:lnTo>
                  <a:lnTo>
                    <a:pt x="3674" y="11546"/>
                  </a:lnTo>
                  <a:lnTo>
                    <a:pt x="3412" y="11493"/>
                  </a:lnTo>
                  <a:lnTo>
                    <a:pt x="3202" y="11493"/>
                  </a:lnTo>
                  <a:lnTo>
                    <a:pt x="2834"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5" y="1522"/>
                  </a:lnTo>
                  <a:lnTo>
                    <a:pt x="6455" y="1207"/>
                  </a:lnTo>
                  <a:lnTo>
                    <a:pt x="6246"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2" name="Google Shape;322;p7"/>
            <p:cNvSpPr/>
            <p:nvPr/>
          </p:nvSpPr>
          <p:spPr>
            <a:xfrm>
              <a:off x="1349152" y="3164358"/>
              <a:ext cx="59298" cy="104999"/>
            </a:xfrm>
            <a:custGeom>
              <a:avLst/>
              <a:gdLst/>
              <a:ahLst/>
              <a:cxnLst/>
              <a:rect l="l" t="t" r="r" b="b"/>
              <a:pathLst>
                <a:path w="7296" h="12911" extrusionOk="0">
                  <a:moveTo>
                    <a:pt x="4671" y="0"/>
                  </a:moveTo>
                  <a:lnTo>
                    <a:pt x="4094" y="53"/>
                  </a:lnTo>
                  <a:lnTo>
                    <a:pt x="3622" y="158"/>
                  </a:lnTo>
                  <a:lnTo>
                    <a:pt x="3202" y="315"/>
                  </a:lnTo>
                  <a:lnTo>
                    <a:pt x="2834" y="525"/>
                  </a:lnTo>
                  <a:lnTo>
                    <a:pt x="2572" y="735"/>
                  </a:lnTo>
                  <a:lnTo>
                    <a:pt x="2310" y="997"/>
                  </a:lnTo>
                  <a:lnTo>
                    <a:pt x="1942" y="1417"/>
                  </a:lnTo>
                  <a:lnTo>
                    <a:pt x="1942" y="210"/>
                  </a:lnTo>
                  <a:lnTo>
                    <a:pt x="1" y="210"/>
                  </a:lnTo>
                  <a:lnTo>
                    <a:pt x="1" y="12910"/>
                  </a:lnTo>
                  <a:lnTo>
                    <a:pt x="2047" y="12910"/>
                  </a:lnTo>
                  <a:lnTo>
                    <a:pt x="2047" y="4723"/>
                  </a:lnTo>
                  <a:lnTo>
                    <a:pt x="2047" y="3621"/>
                  </a:lnTo>
                  <a:lnTo>
                    <a:pt x="2152" y="3097"/>
                  </a:lnTo>
                  <a:lnTo>
                    <a:pt x="2257" y="2624"/>
                  </a:lnTo>
                  <a:lnTo>
                    <a:pt x="2467" y="2204"/>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099"/>
                  </a:lnTo>
                  <a:lnTo>
                    <a:pt x="5039" y="2414"/>
                  </a:lnTo>
                  <a:lnTo>
                    <a:pt x="5144" y="2887"/>
                  </a:lnTo>
                  <a:lnTo>
                    <a:pt x="5196" y="3411"/>
                  </a:lnTo>
                  <a:lnTo>
                    <a:pt x="5249" y="4618"/>
                  </a:lnTo>
                  <a:lnTo>
                    <a:pt x="5249" y="12910"/>
                  </a:lnTo>
                  <a:lnTo>
                    <a:pt x="7295" y="12910"/>
                  </a:lnTo>
                  <a:lnTo>
                    <a:pt x="7295" y="3989"/>
                  </a:lnTo>
                  <a:lnTo>
                    <a:pt x="7295" y="3306"/>
                  </a:lnTo>
                  <a:lnTo>
                    <a:pt x="7243" y="2624"/>
                  </a:lnTo>
                  <a:lnTo>
                    <a:pt x="7138" y="1942"/>
                  </a:lnTo>
                  <a:lnTo>
                    <a:pt x="7085" y="1627"/>
                  </a:lnTo>
                  <a:lnTo>
                    <a:pt x="6980" y="1312"/>
                  </a:lnTo>
                  <a:lnTo>
                    <a:pt x="6823" y="1050"/>
                  </a:lnTo>
                  <a:lnTo>
                    <a:pt x="6665" y="787"/>
                  </a:lnTo>
                  <a:lnTo>
                    <a:pt x="6456" y="578"/>
                  </a:lnTo>
                  <a:lnTo>
                    <a:pt x="6193" y="368"/>
                  </a:lnTo>
                  <a:lnTo>
                    <a:pt x="5878" y="210"/>
                  </a:lnTo>
                  <a:lnTo>
                    <a:pt x="5511" y="105"/>
                  </a:lnTo>
                  <a:lnTo>
                    <a:pt x="5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3" name="Google Shape;323;p7"/>
            <p:cNvSpPr/>
            <p:nvPr/>
          </p:nvSpPr>
          <p:spPr>
            <a:xfrm>
              <a:off x="1426778" y="3166066"/>
              <a:ext cx="58867" cy="105422"/>
            </a:xfrm>
            <a:custGeom>
              <a:avLst/>
              <a:gdLst/>
              <a:ahLst/>
              <a:cxnLst/>
              <a:rect l="l" t="t" r="r" b="b"/>
              <a:pathLst>
                <a:path w="7243" h="12963" extrusionOk="0">
                  <a:moveTo>
                    <a:pt x="1" y="0"/>
                  </a:moveTo>
                  <a:lnTo>
                    <a:pt x="1" y="8030"/>
                  </a:lnTo>
                  <a:lnTo>
                    <a:pt x="1" y="9446"/>
                  </a:lnTo>
                  <a:lnTo>
                    <a:pt x="53" y="10496"/>
                  </a:lnTo>
                  <a:lnTo>
                    <a:pt x="158" y="10916"/>
                  </a:lnTo>
                  <a:lnTo>
                    <a:pt x="263" y="11283"/>
                  </a:lnTo>
                  <a:lnTo>
                    <a:pt x="368" y="11651"/>
                  </a:lnTo>
                  <a:lnTo>
                    <a:pt x="578" y="11965"/>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5"/>
                  </a:lnTo>
                  <a:lnTo>
                    <a:pt x="5301" y="11546"/>
                  </a:lnTo>
                  <a:lnTo>
                    <a:pt x="5301" y="12700"/>
                  </a:lnTo>
                  <a:lnTo>
                    <a:pt x="7243" y="12700"/>
                  </a:lnTo>
                  <a:lnTo>
                    <a:pt x="7243" y="0"/>
                  </a:lnTo>
                  <a:lnTo>
                    <a:pt x="5249" y="0"/>
                  </a:lnTo>
                  <a:lnTo>
                    <a:pt x="5249" y="8344"/>
                  </a:lnTo>
                  <a:lnTo>
                    <a:pt x="5249" y="9341"/>
                  </a:lnTo>
                  <a:lnTo>
                    <a:pt x="5196" y="9866"/>
                  </a:lnTo>
                  <a:lnTo>
                    <a:pt x="5039" y="10339"/>
                  </a:lnTo>
                  <a:lnTo>
                    <a:pt x="4829" y="10811"/>
                  </a:lnTo>
                  <a:lnTo>
                    <a:pt x="4671" y="10968"/>
                  </a:lnTo>
                  <a:lnTo>
                    <a:pt x="4514" y="11126"/>
                  </a:lnTo>
                  <a:lnTo>
                    <a:pt x="4304" y="11231"/>
                  </a:lnTo>
                  <a:lnTo>
                    <a:pt x="4094" y="11336"/>
                  </a:lnTo>
                  <a:lnTo>
                    <a:pt x="3832" y="11388"/>
                  </a:lnTo>
                  <a:lnTo>
                    <a:pt x="3517" y="11441"/>
                  </a:lnTo>
                  <a:lnTo>
                    <a:pt x="3255" y="11388"/>
                  </a:lnTo>
                  <a:lnTo>
                    <a:pt x="3045" y="11336"/>
                  </a:lnTo>
                  <a:lnTo>
                    <a:pt x="2835" y="11283"/>
                  </a:lnTo>
                  <a:lnTo>
                    <a:pt x="2677" y="11178"/>
                  </a:lnTo>
                  <a:lnTo>
                    <a:pt x="2415" y="10968"/>
                  </a:lnTo>
                  <a:lnTo>
                    <a:pt x="2257" y="10706"/>
                  </a:lnTo>
                  <a:lnTo>
                    <a:pt x="2152" y="10391"/>
                  </a:lnTo>
                  <a:lnTo>
                    <a:pt x="2048" y="10076"/>
                  </a:lnTo>
                  <a:lnTo>
                    <a:pt x="2048" y="9551"/>
                  </a:lnTo>
                  <a:lnTo>
                    <a:pt x="1995" y="8344"/>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4" name="Google Shape;324;p7"/>
            <p:cNvSpPr/>
            <p:nvPr/>
          </p:nvSpPr>
          <p:spPr>
            <a:xfrm>
              <a:off x="1503981" y="3164358"/>
              <a:ext cx="102374" cy="104999"/>
            </a:xfrm>
            <a:custGeom>
              <a:avLst/>
              <a:gdLst/>
              <a:ahLst/>
              <a:cxnLst/>
              <a:rect l="l" t="t" r="r" b="b"/>
              <a:pathLst>
                <a:path w="12596" h="12911" extrusionOk="0">
                  <a:moveTo>
                    <a:pt x="4619" y="0"/>
                  </a:moveTo>
                  <a:lnTo>
                    <a:pt x="4094" y="53"/>
                  </a:lnTo>
                  <a:lnTo>
                    <a:pt x="3569" y="158"/>
                  </a:lnTo>
                  <a:lnTo>
                    <a:pt x="3202" y="315"/>
                  </a:lnTo>
                  <a:lnTo>
                    <a:pt x="2834" y="578"/>
                  </a:lnTo>
                  <a:lnTo>
                    <a:pt x="2520" y="787"/>
                  </a:lnTo>
                  <a:lnTo>
                    <a:pt x="2257" y="1050"/>
                  </a:lnTo>
                  <a:lnTo>
                    <a:pt x="1890" y="1470"/>
                  </a:lnTo>
                  <a:lnTo>
                    <a:pt x="1890" y="210"/>
                  </a:lnTo>
                  <a:lnTo>
                    <a:pt x="1" y="210"/>
                  </a:lnTo>
                  <a:lnTo>
                    <a:pt x="1" y="12910"/>
                  </a:lnTo>
                  <a:lnTo>
                    <a:pt x="2047" y="12910"/>
                  </a:lnTo>
                  <a:lnTo>
                    <a:pt x="2047" y="4618"/>
                  </a:lnTo>
                  <a:lnTo>
                    <a:pt x="2047" y="3516"/>
                  </a:lnTo>
                  <a:lnTo>
                    <a:pt x="2100" y="3044"/>
                  </a:lnTo>
                  <a:lnTo>
                    <a:pt x="2257" y="2572"/>
                  </a:lnTo>
                  <a:lnTo>
                    <a:pt x="2415" y="2152"/>
                  </a:lnTo>
                  <a:lnTo>
                    <a:pt x="2572" y="1994"/>
                  </a:lnTo>
                  <a:lnTo>
                    <a:pt x="2730" y="1837"/>
                  </a:lnTo>
                  <a:lnTo>
                    <a:pt x="2939" y="1732"/>
                  </a:lnTo>
                  <a:lnTo>
                    <a:pt x="3149" y="1627"/>
                  </a:lnTo>
                  <a:lnTo>
                    <a:pt x="3412" y="1575"/>
                  </a:lnTo>
                  <a:lnTo>
                    <a:pt x="3989" y="1575"/>
                  </a:lnTo>
                  <a:lnTo>
                    <a:pt x="4199" y="1627"/>
                  </a:lnTo>
                  <a:lnTo>
                    <a:pt x="4409" y="1680"/>
                  </a:lnTo>
                  <a:lnTo>
                    <a:pt x="4619" y="1785"/>
                  </a:lnTo>
                  <a:lnTo>
                    <a:pt x="4776" y="1942"/>
                  </a:lnTo>
                  <a:lnTo>
                    <a:pt x="4881" y="2099"/>
                  </a:lnTo>
                  <a:lnTo>
                    <a:pt x="5091" y="2467"/>
                  </a:lnTo>
                  <a:lnTo>
                    <a:pt x="5196" y="2887"/>
                  </a:lnTo>
                  <a:lnTo>
                    <a:pt x="5249" y="3411"/>
                  </a:lnTo>
                  <a:lnTo>
                    <a:pt x="5249" y="4618"/>
                  </a:lnTo>
                  <a:lnTo>
                    <a:pt x="5249" y="12910"/>
                  </a:lnTo>
                  <a:lnTo>
                    <a:pt x="7295" y="12910"/>
                  </a:lnTo>
                  <a:lnTo>
                    <a:pt x="7295" y="4618"/>
                  </a:lnTo>
                  <a:lnTo>
                    <a:pt x="7348" y="3569"/>
                  </a:lnTo>
                  <a:lnTo>
                    <a:pt x="7400" y="3044"/>
                  </a:lnTo>
                  <a:lnTo>
                    <a:pt x="7505" y="2572"/>
                  </a:lnTo>
                  <a:lnTo>
                    <a:pt x="7715" y="2152"/>
                  </a:lnTo>
                  <a:lnTo>
                    <a:pt x="7872" y="1994"/>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8"/>
                  </a:lnTo>
                  <a:lnTo>
                    <a:pt x="10549" y="12910"/>
                  </a:lnTo>
                  <a:lnTo>
                    <a:pt x="12596" y="12910"/>
                  </a:lnTo>
                  <a:lnTo>
                    <a:pt x="12596" y="4618"/>
                  </a:lnTo>
                  <a:lnTo>
                    <a:pt x="12596" y="3306"/>
                  </a:lnTo>
                  <a:lnTo>
                    <a:pt x="12543" y="2729"/>
                  </a:lnTo>
                  <a:lnTo>
                    <a:pt x="12491" y="2257"/>
                  </a:lnTo>
                  <a:lnTo>
                    <a:pt x="12386" y="1837"/>
                  </a:lnTo>
                  <a:lnTo>
                    <a:pt x="12228" y="1470"/>
                  </a:lnTo>
                  <a:lnTo>
                    <a:pt x="12018" y="1102"/>
                  </a:lnTo>
                  <a:lnTo>
                    <a:pt x="11756" y="787"/>
                  </a:lnTo>
                  <a:lnTo>
                    <a:pt x="11441" y="525"/>
                  </a:lnTo>
                  <a:lnTo>
                    <a:pt x="11126" y="315"/>
                  </a:lnTo>
                  <a:lnTo>
                    <a:pt x="10811" y="210"/>
                  </a:lnTo>
                  <a:lnTo>
                    <a:pt x="10549" y="105"/>
                  </a:lnTo>
                  <a:lnTo>
                    <a:pt x="10077" y="0"/>
                  </a:lnTo>
                  <a:lnTo>
                    <a:pt x="9762" y="0"/>
                  </a:lnTo>
                  <a:lnTo>
                    <a:pt x="9237" y="53"/>
                  </a:lnTo>
                  <a:lnTo>
                    <a:pt x="8765" y="158"/>
                  </a:lnTo>
                  <a:lnTo>
                    <a:pt x="8345" y="315"/>
                  </a:lnTo>
                  <a:lnTo>
                    <a:pt x="8030" y="525"/>
                  </a:lnTo>
                  <a:lnTo>
                    <a:pt x="7715" y="787"/>
                  </a:lnTo>
                  <a:lnTo>
                    <a:pt x="7505" y="1050"/>
                  </a:lnTo>
                  <a:lnTo>
                    <a:pt x="7138" y="1470"/>
                  </a:lnTo>
                  <a:lnTo>
                    <a:pt x="6823" y="1050"/>
                  </a:lnTo>
                  <a:lnTo>
                    <a:pt x="6613" y="787"/>
                  </a:lnTo>
                  <a:lnTo>
                    <a:pt x="6403" y="578"/>
                  </a:lnTo>
                  <a:lnTo>
                    <a:pt x="6036" y="315"/>
                  </a:lnTo>
                  <a:lnTo>
                    <a:pt x="5668" y="158"/>
                  </a:lnTo>
                  <a:lnTo>
                    <a:pt x="519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5" name="Google Shape;325;p7"/>
            <p:cNvSpPr/>
            <p:nvPr/>
          </p:nvSpPr>
          <p:spPr>
            <a:xfrm>
              <a:off x="1622553" y="3130641"/>
              <a:ext cx="58445" cy="140847"/>
            </a:xfrm>
            <a:custGeom>
              <a:avLst/>
              <a:gdLst/>
              <a:ahLst/>
              <a:cxnLst/>
              <a:rect l="l" t="t" r="r" b="b"/>
              <a:pathLst>
                <a:path w="7191" h="17319" extrusionOk="0">
                  <a:moveTo>
                    <a:pt x="3832" y="0"/>
                  </a:moveTo>
                  <a:lnTo>
                    <a:pt x="2520" y="2782"/>
                  </a:lnTo>
                  <a:lnTo>
                    <a:pt x="4147" y="2782"/>
                  </a:lnTo>
                  <a:lnTo>
                    <a:pt x="6613" y="0"/>
                  </a:lnTo>
                  <a:close/>
                  <a:moveTo>
                    <a:pt x="3989" y="5721"/>
                  </a:moveTo>
                  <a:lnTo>
                    <a:pt x="4199" y="5773"/>
                  </a:lnTo>
                  <a:lnTo>
                    <a:pt x="4409" y="5878"/>
                  </a:lnTo>
                  <a:lnTo>
                    <a:pt x="4567" y="5983"/>
                  </a:lnTo>
                  <a:lnTo>
                    <a:pt x="4881" y="6245"/>
                  </a:lnTo>
                  <a:lnTo>
                    <a:pt x="5039" y="6560"/>
                  </a:lnTo>
                  <a:lnTo>
                    <a:pt x="5196" y="6928"/>
                  </a:lnTo>
                  <a:lnTo>
                    <a:pt x="5249" y="7295"/>
                  </a:lnTo>
                  <a:lnTo>
                    <a:pt x="5301" y="7925"/>
                  </a:lnTo>
                  <a:lnTo>
                    <a:pt x="5301" y="9499"/>
                  </a:lnTo>
                  <a:lnTo>
                    <a:pt x="2100" y="9499"/>
                  </a:lnTo>
                  <a:lnTo>
                    <a:pt x="2100" y="7610"/>
                  </a:lnTo>
                  <a:lnTo>
                    <a:pt x="2152" y="7138"/>
                  </a:lnTo>
                  <a:lnTo>
                    <a:pt x="2205" y="6770"/>
                  </a:lnTo>
                  <a:lnTo>
                    <a:pt x="2362" y="6455"/>
                  </a:lnTo>
                  <a:lnTo>
                    <a:pt x="2467" y="6245"/>
                  </a:lnTo>
                  <a:lnTo>
                    <a:pt x="2625" y="6088"/>
                  </a:lnTo>
                  <a:lnTo>
                    <a:pt x="2835" y="5931"/>
                  </a:lnTo>
                  <a:lnTo>
                    <a:pt x="3045" y="5826"/>
                  </a:lnTo>
                  <a:lnTo>
                    <a:pt x="3360" y="5721"/>
                  </a:lnTo>
                  <a:close/>
                  <a:moveTo>
                    <a:pt x="3517" y="4146"/>
                  </a:moveTo>
                  <a:lnTo>
                    <a:pt x="2940" y="4199"/>
                  </a:lnTo>
                  <a:lnTo>
                    <a:pt x="2415" y="4304"/>
                  </a:lnTo>
                  <a:lnTo>
                    <a:pt x="1995" y="4409"/>
                  </a:lnTo>
                  <a:lnTo>
                    <a:pt x="1575" y="4619"/>
                  </a:lnTo>
                  <a:lnTo>
                    <a:pt x="1260" y="4829"/>
                  </a:lnTo>
                  <a:lnTo>
                    <a:pt x="998" y="5091"/>
                  </a:lnTo>
                  <a:lnTo>
                    <a:pt x="736" y="5406"/>
                  </a:lnTo>
                  <a:lnTo>
                    <a:pt x="526" y="5773"/>
                  </a:lnTo>
                  <a:lnTo>
                    <a:pt x="368" y="6140"/>
                  </a:lnTo>
                  <a:lnTo>
                    <a:pt x="263" y="6508"/>
                  </a:lnTo>
                  <a:lnTo>
                    <a:pt x="106" y="7400"/>
                  </a:lnTo>
                  <a:lnTo>
                    <a:pt x="53" y="8345"/>
                  </a:lnTo>
                  <a:lnTo>
                    <a:pt x="1" y="9394"/>
                  </a:lnTo>
                  <a:lnTo>
                    <a:pt x="53" y="12386"/>
                  </a:lnTo>
                  <a:lnTo>
                    <a:pt x="106" y="14065"/>
                  </a:lnTo>
                  <a:lnTo>
                    <a:pt x="158" y="14537"/>
                  </a:lnTo>
                  <a:lnTo>
                    <a:pt x="211" y="14852"/>
                  </a:lnTo>
                  <a:lnTo>
                    <a:pt x="368" y="15324"/>
                  </a:lnTo>
                  <a:lnTo>
                    <a:pt x="526" y="15692"/>
                  </a:lnTo>
                  <a:lnTo>
                    <a:pt x="683" y="15954"/>
                  </a:lnTo>
                  <a:lnTo>
                    <a:pt x="841" y="16216"/>
                  </a:lnTo>
                  <a:lnTo>
                    <a:pt x="1050" y="16426"/>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6"/>
                  </a:lnTo>
                  <a:lnTo>
                    <a:pt x="6193" y="16426"/>
                  </a:lnTo>
                  <a:lnTo>
                    <a:pt x="6403" y="16216"/>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19"/>
                  </a:lnTo>
                  <a:lnTo>
                    <a:pt x="4567" y="15482"/>
                  </a:lnTo>
                  <a:lnTo>
                    <a:pt x="4409" y="15534"/>
                  </a:lnTo>
                  <a:lnTo>
                    <a:pt x="4199" y="15639"/>
                  </a:lnTo>
                  <a:lnTo>
                    <a:pt x="3727" y="15692"/>
                  </a:lnTo>
                  <a:lnTo>
                    <a:pt x="3464" y="15639"/>
                  </a:lnTo>
                  <a:lnTo>
                    <a:pt x="3202" y="15639"/>
                  </a:lnTo>
                  <a:lnTo>
                    <a:pt x="2835" y="15482"/>
                  </a:lnTo>
                  <a:lnTo>
                    <a:pt x="2572" y="15219"/>
                  </a:lnTo>
                  <a:lnTo>
                    <a:pt x="2362" y="14957"/>
                  </a:lnTo>
                  <a:lnTo>
                    <a:pt x="2257" y="14642"/>
                  </a:lnTo>
                  <a:lnTo>
                    <a:pt x="2152" y="14380"/>
                  </a:lnTo>
                  <a:lnTo>
                    <a:pt x="2100" y="13855"/>
                  </a:lnTo>
                  <a:lnTo>
                    <a:pt x="2048" y="12700"/>
                  </a:lnTo>
                  <a:lnTo>
                    <a:pt x="2100" y="11126"/>
                  </a:lnTo>
                  <a:lnTo>
                    <a:pt x="7191" y="11126"/>
                  </a:lnTo>
                  <a:lnTo>
                    <a:pt x="7191" y="8082"/>
                  </a:lnTo>
                  <a:lnTo>
                    <a:pt x="7138" y="7400"/>
                  </a:lnTo>
                  <a:lnTo>
                    <a:pt x="7086" y="6928"/>
                  </a:lnTo>
                  <a:lnTo>
                    <a:pt x="6981" y="6455"/>
                  </a:lnTo>
                  <a:lnTo>
                    <a:pt x="6823" y="6036"/>
                  </a:lnTo>
                  <a:lnTo>
                    <a:pt x="6666" y="5668"/>
                  </a:lnTo>
                  <a:lnTo>
                    <a:pt x="6456" y="5353"/>
                  </a:lnTo>
                  <a:lnTo>
                    <a:pt x="6246" y="5091"/>
                  </a:lnTo>
                  <a:lnTo>
                    <a:pt x="5983" y="4829"/>
                  </a:lnTo>
                  <a:lnTo>
                    <a:pt x="5721" y="4671"/>
                  </a:lnTo>
                  <a:lnTo>
                    <a:pt x="5459" y="4514"/>
                  </a:lnTo>
                  <a:lnTo>
                    <a:pt x="4881" y="4304"/>
                  </a:lnTo>
                  <a:lnTo>
                    <a:pt x="4357" y="4199"/>
                  </a:lnTo>
                  <a:lnTo>
                    <a:pt x="3884" y="41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6" name="Google Shape;326;p7"/>
            <p:cNvSpPr/>
            <p:nvPr/>
          </p:nvSpPr>
          <p:spPr>
            <a:xfrm>
              <a:off x="1697627" y="3164358"/>
              <a:ext cx="43515" cy="104999"/>
            </a:xfrm>
            <a:custGeom>
              <a:avLst/>
              <a:gdLst/>
              <a:ahLst/>
              <a:cxnLst/>
              <a:rect l="l" t="t" r="r" b="b"/>
              <a:pathLst>
                <a:path w="5354" h="12911" extrusionOk="0">
                  <a:moveTo>
                    <a:pt x="4986" y="0"/>
                  </a:moveTo>
                  <a:lnTo>
                    <a:pt x="4618" y="53"/>
                  </a:lnTo>
                  <a:lnTo>
                    <a:pt x="4251" y="105"/>
                  </a:lnTo>
                  <a:lnTo>
                    <a:pt x="3989" y="210"/>
                  </a:lnTo>
                  <a:lnTo>
                    <a:pt x="3674" y="368"/>
                  </a:lnTo>
                  <a:lnTo>
                    <a:pt x="3464" y="525"/>
                  </a:lnTo>
                  <a:lnTo>
                    <a:pt x="2992" y="892"/>
                  </a:lnTo>
                  <a:lnTo>
                    <a:pt x="2624" y="1312"/>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1"/>
                  </a:lnTo>
                  <a:lnTo>
                    <a:pt x="2624" y="3149"/>
                  </a:lnTo>
                  <a:lnTo>
                    <a:pt x="2887" y="2834"/>
                  </a:lnTo>
                  <a:lnTo>
                    <a:pt x="3201" y="2572"/>
                  </a:lnTo>
                  <a:lnTo>
                    <a:pt x="3569" y="2362"/>
                  </a:lnTo>
                  <a:lnTo>
                    <a:pt x="3936" y="2257"/>
                  </a:lnTo>
                  <a:lnTo>
                    <a:pt x="4304" y="2204"/>
                  </a:lnTo>
                  <a:lnTo>
                    <a:pt x="4671" y="2152"/>
                  </a:lnTo>
                  <a:lnTo>
                    <a:pt x="5353" y="2152"/>
                  </a:lnTo>
                  <a:lnTo>
                    <a:pt x="5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7" name="Google Shape;327;p7"/>
            <p:cNvSpPr/>
            <p:nvPr/>
          </p:nvSpPr>
          <p:spPr>
            <a:xfrm>
              <a:off x="1749237" y="3126802"/>
              <a:ext cx="16214" cy="142555"/>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8" name="Google Shape;328;p7"/>
            <p:cNvSpPr/>
            <p:nvPr/>
          </p:nvSpPr>
          <p:spPr>
            <a:xfrm>
              <a:off x="1782080" y="3164358"/>
              <a:ext cx="60574" cy="137862"/>
            </a:xfrm>
            <a:custGeom>
              <a:avLst/>
              <a:gdLst/>
              <a:ahLst/>
              <a:cxnLst/>
              <a:rect l="l" t="t" r="r" b="b"/>
              <a:pathLst>
                <a:path w="7453" h="16952" extrusionOk="0">
                  <a:moveTo>
                    <a:pt x="3936" y="1627"/>
                  </a:moveTo>
                  <a:lnTo>
                    <a:pt x="4146" y="1680"/>
                  </a:lnTo>
                  <a:lnTo>
                    <a:pt x="4408" y="1785"/>
                  </a:lnTo>
                  <a:lnTo>
                    <a:pt x="4566" y="1837"/>
                  </a:lnTo>
                  <a:lnTo>
                    <a:pt x="4881" y="2099"/>
                  </a:lnTo>
                  <a:lnTo>
                    <a:pt x="5091" y="2414"/>
                  </a:lnTo>
                  <a:lnTo>
                    <a:pt x="5248" y="2729"/>
                  </a:lnTo>
                  <a:lnTo>
                    <a:pt x="5301" y="3044"/>
                  </a:lnTo>
                  <a:lnTo>
                    <a:pt x="5405" y="3569"/>
                  </a:lnTo>
                  <a:lnTo>
                    <a:pt x="5458" y="5038"/>
                  </a:lnTo>
                  <a:lnTo>
                    <a:pt x="5510" y="6508"/>
                  </a:lnTo>
                  <a:lnTo>
                    <a:pt x="5458" y="8659"/>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8"/>
                  </a:lnTo>
                  <a:lnTo>
                    <a:pt x="2729" y="11283"/>
                  </a:lnTo>
                  <a:lnTo>
                    <a:pt x="2572" y="11126"/>
                  </a:lnTo>
                  <a:lnTo>
                    <a:pt x="2467" y="10916"/>
                  </a:lnTo>
                  <a:lnTo>
                    <a:pt x="2362" y="10706"/>
                  </a:lnTo>
                  <a:lnTo>
                    <a:pt x="2257" y="10444"/>
                  </a:lnTo>
                  <a:lnTo>
                    <a:pt x="2152" y="9761"/>
                  </a:lnTo>
                  <a:lnTo>
                    <a:pt x="2099" y="8974"/>
                  </a:lnTo>
                  <a:lnTo>
                    <a:pt x="2099" y="6823"/>
                  </a:lnTo>
                  <a:lnTo>
                    <a:pt x="2099" y="4881"/>
                  </a:lnTo>
                  <a:lnTo>
                    <a:pt x="2152" y="3359"/>
                  </a:lnTo>
                  <a:lnTo>
                    <a:pt x="2204" y="2887"/>
                  </a:lnTo>
                  <a:lnTo>
                    <a:pt x="2257" y="2572"/>
                  </a:lnTo>
                  <a:lnTo>
                    <a:pt x="2414" y="2309"/>
                  </a:lnTo>
                  <a:lnTo>
                    <a:pt x="2572" y="2047"/>
                  </a:lnTo>
                  <a:lnTo>
                    <a:pt x="2834" y="1837"/>
                  </a:lnTo>
                  <a:lnTo>
                    <a:pt x="3201" y="1680"/>
                  </a:lnTo>
                  <a:lnTo>
                    <a:pt x="3621" y="1627"/>
                  </a:lnTo>
                  <a:close/>
                  <a:moveTo>
                    <a:pt x="2991" y="0"/>
                  </a:moveTo>
                  <a:lnTo>
                    <a:pt x="2519" y="53"/>
                  </a:lnTo>
                  <a:lnTo>
                    <a:pt x="2047" y="158"/>
                  </a:lnTo>
                  <a:lnTo>
                    <a:pt x="1627" y="368"/>
                  </a:lnTo>
                  <a:lnTo>
                    <a:pt x="1207" y="630"/>
                  </a:lnTo>
                  <a:lnTo>
                    <a:pt x="892" y="945"/>
                  </a:lnTo>
                  <a:lnTo>
                    <a:pt x="577" y="1365"/>
                  </a:lnTo>
                  <a:lnTo>
                    <a:pt x="315" y="1837"/>
                  </a:lnTo>
                  <a:lnTo>
                    <a:pt x="158" y="2414"/>
                  </a:lnTo>
                  <a:lnTo>
                    <a:pt x="53" y="3306"/>
                  </a:lnTo>
                  <a:lnTo>
                    <a:pt x="0" y="4513"/>
                  </a:lnTo>
                  <a:lnTo>
                    <a:pt x="0" y="6770"/>
                  </a:lnTo>
                  <a:lnTo>
                    <a:pt x="0" y="8817"/>
                  </a:lnTo>
                  <a:lnTo>
                    <a:pt x="53" y="9919"/>
                  </a:lnTo>
                  <a:lnTo>
                    <a:pt x="158" y="10706"/>
                  </a:lnTo>
                  <a:lnTo>
                    <a:pt x="315" y="11231"/>
                  </a:lnTo>
                  <a:lnTo>
                    <a:pt x="472" y="11651"/>
                  </a:lnTo>
                  <a:lnTo>
                    <a:pt x="735" y="12070"/>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333"/>
                  </a:lnTo>
                  <a:lnTo>
                    <a:pt x="5196" y="12070"/>
                  </a:lnTo>
                  <a:lnTo>
                    <a:pt x="5458" y="11651"/>
                  </a:lnTo>
                  <a:lnTo>
                    <a:pt x="5458" y="16951"/>
                  </a:lnTo>
                  <a:lnTo>
                    <a:pt x="7452" y="16951"/>
                  </a:lnTo>
                  <a:lnTo>
                    <a:pt x="7452" y="210"/>
                  </a:lnTo>
                  <a:lnTo>
                    <a:pt x="5510" y="210"/>
                  </a:lnTo>
                  <a:lnTo>
                    <a:pt x="5510" y="1575"/>
                  </a:lnTo>
                  <a:lnTo>
                    <a:pt x="5196" y="1102"/>
                  </a:lnTo>
                  <a:lnTo>
                    <a:pt x="4986" y="840"/>
                  </a:lnTo>
                  <a:lnTo>
                    <a:pt x="4723" y="578"/>
                  </a:lnTo>
                  <a:lnTo>
                    <a:pt x="4356" y="315"/>
                  </a:lnTo>
                  <a:lnTo>
                    <a:pt x="3989" y="158"/>
                  </a:lnTo>
                  <a:lnTo>
                    <a:pt x="3516" y="53"/>
                  </a:lnTo>
                  <a:lnTo>
                    <a:pt x="29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29" name="Google Shape;329;p7"/>
            <p:cNvSpPr/>
            <p:nvPr/>
          </p:nvSpPr>
          <p:spPr>
            <a:xfrm>
              <a:off x="1860982" y="3166066"/>
              <a:ext cx="59298" cy="105422"/>
            </a:xfrm>
            <a:custGeom>
              <a:avLst/>
              <a:gdLst/>
              <a:ahLst/>
              <a:cxnLst/>
              <a:rect l="l" t="t" r="r" b="b"/>
              <a:pathLst>
                <a:path w="7296" h="12963" extrusionOk="0">
                  <a:moveTo>
                    <a:pt x="1" y="0"/>
                  </a:moveTo>
                  <a:lnTo>
                    <a:pt x="1" y="8030"/>
                  </a:lnTo>
                  <a:lnTo>
                    <a:pt x="1" y="9446"/>
                  </a:lnTo>
                  <a:lnTo>
                    <a:pt x="106" y="10496"/>
                  </a:lnTo>
                  <a:lnTo>
                    <a:pt x="158" y="10916"/>
                  </a:lnTo>
                  <a:lnTo>
                    <a:pt x="263" y="11283"/>
                  </a:lnTo>
                  <a:lnTo>
                    <a:pt x="421" y="11651"/>
                  </a:lnTo>
                  <a:lnTo>
                    <a:pt x="578" y="11965"/>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5"/>
                  </a:lnTo>
                  <a:lnTo>
                    <a:pt x="5354" y="11546"/>
                  </a:lnTo>
                  <a:lnTo>
                    <a:pt x="5354" y="12700"/>
                  </a:lnTo>
                  <a:lnTo>
                    <a:pt x="7295" y="12700"/>
                  </a:lnTo>
                  <a:lnTo>
                    <a:pt x="7295" y="0"/>
                  </a:lnTo>
                  <a:lnTo>
                    <a:pt x="5301" y="0"/>
                  </a:lnTo>
                  <a:lnTo>
                    <a:pt x="5301" y="8344"/>
                  </a:lnTo>
                  <a:lnTo>
                    <a:pt x="5249" y="9341"/>
                  </a:lnTo>
                  <a:lnTo>
                    <a:pt x="5196" y="9866"/>
                  </a:lnTo>
                  <a:lnTo>
                    <a:pt x="5039" y="10339"/>
                  </a:lnTo>
                  <a:lnTo>
                    <a:pt x="4829" y="10811"/>
                  </a:lnTo>
                  <a:lnTo>
                    <a:pt x="4724" y="10968"/>
                  </a:lnTo>
                  <a:lnTo>
                    <a:pt x="4514" y="11126"/>
                  </a:lnTo>
                  <a:lnTo>
                    <a:pt x="4357" y="11231"/>
                  </a:lnTo>
                  <a:lnTo>
                    <a:pt x="4094" y="11336"/>
                  </a:lnTo>
                  <a:lnTo>
                    <a:pt x="3832" y="11388"/>
                  </a:lnTo>
                  <a:lnTo>
                    <a:pt x="3517" y="11441"/>
                  </a:lnTo>
                  <a:lnTo>
                    <a:pt x="3255" y="11388"/>
                  </a:lnTo>
                  <a:lnTo>
                    <a:pt x="3045" y="11336"/>
                  </a:lnTo>
                  <a:lnTo>
                    <a:pt x="2887" y="11283"/>
                  </a:lnTo>
                  <a:lnTo>
                    <a:pt x="2677" y="11178"/>
                  </a:lnTo>
                  <a:lnTo>
                    <a:pt x="2415" y="10968"/>
                  </a:lnTo>
                  <a:lnTo>
                    <a:pt x="2257" y="10706"/>
                  </a:lnTo>
                  <a:lnTo>
                    <a:pt x="2152" y="10391"/>
                  </a:lnTo>
                  <a:lnTo>
                    <a:pt x="2100" y="10076"/>
                  </a:lnTo>
                  <a:lnTo>
                    <a:pt x="2047" y="9551"/>
                  </a:lnTo>
                  <a:lnTo>
                    <a:pt x="2047" y="8344"/>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0" name="Google Shape;330;p7"/>
            <p:cNvSpPr/>
            <p:nvPr/>
          </p:nvSpPr>
          <p:spPr>
            <a:xfrm>
              <a:off x="1936909" y="3164358"/>
              <a:ext cx="58014" cy="107129"/>
            </a:xfrm>
            <a:custGeom>
              <a:avLst/>
              <a:gdLst/>
              <a:ahLst/>
              <a:cxnLst/>
              <a:rect l="l" t="t" r="r" b="b"/>
              <a:pathLst>
                <a:path w="7138" h="13173" extrusionOk="0">
                  <a:moveTo>
                    <a:pt x="3936" y="1575"/>
                  </a:moveTo>
                  <a:lnTo>
                    <a:pt x="4146" y="1627"/>
                  </a:lnTo>
                  <a:lnTo>
                    <a:pt x="4356" y="1732"/>
                  </a:lnTo>
                  <a:lnTo>
                    <a:pt x="4566" y="1837"/>
                  </a:lnTo>
                  <a:lnTo>
                    <a:pt x="4828" y="2099"/>
                  </a:lnTo>
                  <a:lnTo>
                    <a:pt x="4986" y="2414"/>
                  </a:lnTo>
                  <a:lnTo>
                    <a:pt x="5143" y="2782"/>
                  </a:lnTo>
                  <a:lnTo>
                    <a:pt x="5196" y="3149"/>
                  </a:lnTo>
                  <a:lnTo>
                    <a:pt x="5248" y="3779"/>
                  </a:lnTo>
                  <a:lnTo>
                    <a:pt x="5248" y="5353"/>
                  </a:lnTo>
                  <a:lnTo>
                    <a:pt x="2047" y="5353"/>
                  </a:lnTo>
                  <a:lnTo>
                    <a:pt x="2047" y="3464"/>
                  </a:lnTo>
                  <a:lnTo>
                    <a:pt x="2099" y="2992"/>
                  </a:lnTo>
                  <a:lnTo>
                    <a:pt x="2204" y="2624"/>
                  </a:lnTo>
                  <a:lnTo>
                    <a:pt x="2309" y="2309"/>
                  </a:lnTo>
                  <a:lnTo>
                    <a:pt x="2414" y="2099"/>
                  </a:lnTo>
                  <a:lnTo>
                    <a:pt x="2572" y="1942"/>
                  </a:lnTo>
                  <a:lnTo>
                    <a:pt x="2782" y="1785"/>
                  </a:lnTo>
                  <a:lnTo>
                    <a:pt x="2991" y="1680"/>
                  </a:lnTo>
                  <a:lnTo>
                    <a:pt x="3306" y="1575"/>
                  </a:lnTo>
                  <a:close/>
                  <a:moveTo>
                    <a:pt x="3464" y="0"/>
                  </a:moveTo>
                  <a:lnTo>
                    <a:pt x="2886" y="53"/>
                  </a:lnTo>
                  <a:lnTo>
                    <a:pt x="2414" y="158"/>
                  </a:lnTo>
                  <a:lnTo>
                    <a:pt x="1942" y="263"/>
                  </a:lnTo>
                  <a:lnTo>
                    <a:pt x="1574" y="473"/>
                  </a:lnTo>
                  <a:lnTo>
                    <a:pt x="1207" y="683"/>
                  </a:lnTo>
                  <a:lnTo>
                    <a:pt x="945" y="945"/>
                  </a:lnTo>
                  <a:lnTo>
                    <a:pt x="682" y="1260"/>
                  </a:lnTo>
                  <a:lnTo>
                    <a:pt x="525" y="1627"/>
                  </a:lnTo>
                  <a:lnTo>
                    <a:pt x="367" y="1994"/>
                  </a:lnTo>
                  <a:lnTo>
                    <a:pt x="210" y="2362"/>
                  </a:lnTo>
                  <a:lnTo>
                    <a:pt x="53" y="3254"/>
                  </a:lnTo>
                  <a:lnTo>
                    <a:pt x="0" y="4199"/>
                  </a:lnTo>
                  <a:lnTo>
                    <a:pt x="0" y="5248"/>
                  </a:lnTo>
                  <a:lnTo>
                    <a:pt x="0" y="8240"/>
                  </a:lnTo>
                  <a:lnTo>
                    <a:pt x="53" y="9919"/>
                  </a:lnTo>
                  <a:lnTo>
                    <a:pt x="105" y="10391"/>
                  </a:lnTo>
                  <a:lnTo>
                    <a:pt x="158" y="10706"/>
                  </a:lnTo>
                  <a:lnTo>
                    <a:pt x="315" y="11178"/>
                  </a:lnTo>
                  <a:lnTo>
                    <a:pt x="472" y="11546"/>
                  </a:lnTo>
                  <a:lnTo>
                    <a:pt x="630" y="11808"/>
                  </a:lnTo>
                  <a:lnTo>
                    <a:pt x="840" y="12070"/>
                  </a:lnTo>
                  <a:lnTo>
                    <a:pt x="997" y="12280"/>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0"/>
                  </a:lnTo>
                  <a:lnTo>
                    <a:pt x="6140" y="12280"/>
                  </a:lnTo>
                  <a:lnTo>
                    <a:pt x="6403" y="12070"/>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3"/>
                  </a:lnTo>
                  <a:lnTo>
                    <a:pt x="4513" y="11336"/>
                  </a:lnTo>
                  <a:lnTo>
                    <a:pt x="4356" y="11388"/>
                  </a:lnTo>
                  <a:lnTo>
                    <a:pt x="4146" y="11493"/>
                  </a:lnTo>
                  <a:lnTo>
                    <a:pt x="3674" y="11546"/>
                  </a:lnTo>
                  <a:lnTo>
                    <a:pt x="3411" y="11493"/>
                  </a:lnTo>
                  <a:lnTo>
                    <a:pt x="3201" y="11493"/>
                  </a:lnTo>
                  <a:lnTo>
                    <a:pt x="2782" y="11336"/>
                  </a:lnTo>
                  <a:lnTo>
                    <a:pt x="2519" y="11073"/>
                  </a:lnTo>
                  <a:lnTo>
                    <a:pt x="2309" y="10811"/>
                  </a:lnTo>
                  <a:lnTo>
                    <a:pt x="2204" y="10496"/>
                  </a:lnTo>
                  <a:lnTo>
                    <a:pt x="2152" y="10234"/>
                  </a:lnTo>
                  <a:lnTo>
                    <a:pt x="2047" y="9709"/>
                  </a:lnTo>
                  <a:lnTo>
                    <a:pt x="2047" y="8554"/>
                  </a:lnTo>
                  <a:lnTo>
                    <a:pt x="2047" y="6980"/>
                  </a:lnTo>
                  <a:lnTo>
                    <a:pt x="7137" y="6980"/>
                  </a:lnTo>
                  <a:lnTo>
                    <a:pt x="7137" y="3936"/>
                  </a:lnTo>
                  <a:lnTo>
                    <a:pt x="7085" y="3254"/>
                  </a:lnTo>
                  <a:lnTo>
                    <a:pt x="7032" y="2782"/>
                  </a:lnTo>
                  <a:lnTo>
                    <a:pt x="6927" y="2309"/>
                  </a:lnTo>
                  <a:lnTo>
                    <a:pt x="6822" y="1890"/>
                  </a:lnTo>
                  <a:lnTo>
                    <a:pt x="6613" y="1522"/>
                  </a:lnTo>
                  <a:lnTo>
                    <a:pt x="6403" y="1207"/>
                  </a:lnTo>
                  <a:lnTo>
                    <a:pt x="6193" y="945"/>
                  </a:lnTo>
                  <a:lnTo>
                    <a:pt x="5930" y="683"/>
                  </a:lnTo>
                  <a:lnTo>
                    <a:pt x="5668" y="525"/>
                  </a:lnTo>
                  <a:lnTo>
                    <a:pt x="5405" y="368"/>
                  </a:lnTo>
                  <a:lnTo>
                    <a:pt x="4881" y="158"/>
                  </a:lnTo>
                  <a:lnTo>
                    <a:pt x="4303"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1" name="Google Shape;331;p7"/>
            <p:cNvSpPr/>
            <p:nvPr/>
          </p:nvSpPr>
          <p:spPr>
            <a:xfrm>
              <a:off x="2057188" y="3164358"/>
              <a:ext cx="58437" cy="107129"/>
            </a:xfrm>
            <a:custGeom>
              <a:avLst/>
              <a:gdLst/>
              <a:ahLst/>
              <a:cxnLst/>
              <a:rect l="l" t="t" r="r" b="b"/>
              <a:pathLst>
                <a:path w="7190" h="13173" extrusionOk="0">
                  <a:moveTo>
                    <a:pt x="3097" y="0"/>
                  </a:moveTo>
                  <a:lnTo>
                    <a:pt x="2519"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0"/>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0"/>
                  </a:lnTo>
                  <a:lnTo>
                    <a:pt x="6298" y="12175"/>
                  </a:lnTo>
                  <a:lnTo>
                    <a:pt x="6560" y="11861"/>
                  </a:lnTo>
                  <a:lnTo>
                    <a:pt x="6718" y="11546"/>
                  </a:lnTo>
                  <a:lnTo>
                    <a:pt x="6875" y="11178"/>
                  </a:lnTo>
                  <a:lnTo>
                    <a:pt x="6980" y="10759"/>
                  </a:lnTo>
                  <a:lnTo>
                    <a:pt x="7137" y="9971"/>
                  </a:lnTo>
                  <a:lnTo>
                    <a:pt x="7190" y="9079"/>
                  </a:lnTo>
                  <a:lnTo>
                    <a:pt x="7190" y="8187"/>
                  </a:lnTo>
                  <a:lnTo>
                    <a:pt x="5248" y="8187"/>
                  </a:lnTo>
                  <a:lnTo>
                    <a:pt x="5248" y="8974"/>
                  </a:lnTo>
                  <a:lnTo>
                    <a:pt x="5248" y="9604"/>
                  </a:lnTo>
                  <a:lnTo>
                    <a:pt x="5143" y="10181"/>
                  </a:lnTo>
                  <a:lnTo>
                    <a:pt x="5038" y="10654"/>
                  </a:lnTo>
                  <a:lnTo>
                    <a:pt x="4828"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4"/>
                  </a:lnTo>
                  <a:lnTo>
                    <a:pt x="5091" y="2362"/>
                  </a:lnTo>
                  <a:lnTo>
                    <a:pt x="5196" y="2834"/>
                  </a:lnTo>
                  <a:lnTo>
                    <a:pt x="5248" y="3411"/>
                  </a:lnTo>
                  <a:lnTo>
                    <a:pt x="5248" y="4828"/>
                  </a:lnTo>
                  <a:lnTo>
                    <a:pt x="7190" y="4828"/>
                  </a:lnTo>
                  <a:lnTo>
                    <a:pt x="7190" y="3884"/>
                  </a:lnTo>
                  <a:lnTo>
                    <a:pt x="7137" y="2992"/>
                  </a:lnTo>
                  <a:lnTo>
                    <a:pt x="7033" y="2204"/>
                  </a:lnTo>
                  <a:lnTo>
                    <a:pt x="6928" y="1837"/>
                  </a:lnTo>
                  <a:lnTo>
                    <a:pt x="6770" y="1470"/>
                  </a:lnTo>
                  <a:lnTo>
                    <a:pt x="6560" y="1155"/>
                  </a:lnTo>
                  <a:lnTo>
                    <a:pt x="6350"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2" name="Google Shape;332;p7"/>
            <p:cNvSpPr/>
            <p:nvPr/>
          </p:nvSpPr>
          <p:spPr>
            <a:xfrm>
              <a:off x="2126710" y="3164358"/>
              <a:ext cx="64841" cy="107129"/>
            </a:xfrm>
            <a:custGeom>
              <a:avLst/>
              <a:gdLst/>
              <a:ahLst/>
              <a:cxnLst/>
              <a:rect l="l" t="t" r="r" b="b"/>
              <a:pathLst>
                <a:path w="7978" h="13173" extrusionOk="0">
                  <a:moveTo>
                    <a:pt x="5353" y="5668"/>
                  </a:moveTo>
                  <a:lnTo>
                    <a:pt x="5353" y="8817"/>
                  </a:lnTo>
                  <a:lnTo>
                    <a:pt x="5301" y="9551"/>
                  </a:lnTo>
                  <a:lnTo>
                    <a:pt x="5301" y="9919"/>
                  </a:lnTo>
                  <a:lnTo>
                    <a:pt x="5196" y="10234"/>
                  </a:lnTo>
                  <a:lnTo>
                    <a:pt x="5143" y="10549"/>
                  </a:lnTo>
                  <a:lnTo>
                    <a:pt x="4986" y="10811"/>
                  </a:lnTo>
                  <a:lnTo>
                    <a:pt x="4776" y="11073"/>
                  </a:lnTo>
                  <a:lnTo>
                    <a:pt x="4514" y="11283"/>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4" y="13120"/>
                  </a:lnTo>
                  <a:lnTo>
                    <a:pt x="2887"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57" y="12385"/>
                  </a:lnTo>
                  <a:lnTo>
                    <a:pt x="7452" y="12175"/>
                  </a:lnTo>
                  <a:lnTo>
                    <a:pt x="7400" y="11861"/>
                  </a:lnTo>
                  <a:lnTo>
                    <a:pt x="7400" y="11441"/>
                  </a:lnTo>
                  <a:lnTo>
                    <a:pt x="7348" y="10234"/>
                  </a:lnTo>
                  <a:lnTo>
                    <a:pt x="7348" y="4146"/>
                  </a:lnTo>
                  <a:lnTo>
                    <a:pt x="7348" y="3044"/>
                  </a:lnTo>
                  <a:lnTo>
                    <a:pt x="7295"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3" name="Google Shape;333;p7"/>
            <p:cNvSpPr/>
            <p:nvPr/>
          </p:nvSpPr>
          <p:spPr>
            <a:xfrm>
              <a:off x="2204767" y="3164358"/>
              <a:ext cx="59290" cy="104999"/>
            </a:xfrm>
            <a:custGeom>
              <a:avLst/>
              <a:gdLst/>
              <a:ahLst/>
              <a:cxnLst/>
              <a:rect l="l" t="t" r="r" b="b"/>
              <a:pathLst>
                <a:path w="7295" h="12911" extrusionOk="0">
                  <a:moveTo>
                    <a:pt x="4671" y="0"/>
                  </a:moveTo>
                  <a:lnTo>
                    <a:pt x="4094" y="53"/>
                  </a:lnTo>
                  <a:lnTo>
                    <a:pt x="3621" y="158"/>
                  </a:lnTo>
                  <a:lnTo>
                    <a:pt x="3201" y="315"/>
                  </a:lnTo>
                  <a:lnTo>
                    <a:pt x="2887"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2" y="1050"/>
                  </a:lnTo>
                  <a:lnTo>
                    <a:pt x="6665" y="787"/>
                  </a:lnTo>
                  <a:lnTo>
                    <a:pt x="6455" y="578"/>
                  </a:lnTo>
                  <a:lnTo>
                    <a:pt x="6193" y="368"/>
                  </a:lnTo>
                  <a:lnTo>
                    <a:pt x="5878" y="210"/>
                  </a:lnTo>
                  <a:lnTo>
                    <a:pt x="5510"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4" name="Google Shape;334;p7"/>
            <p:cNvSpPr/>
            <p:nvPr/>
          </p:nvSpPr>
          <p:spPr>
            <a:xfrm>
              <a:off x="2277272" y="3164358"/>
              <a:ext cx="64841" cy="107129"/>
            </a:xfrm>
            <a:custGeom>
              <a:avLst/>
              <a:gdLst/>
              <a:ahLst/>
              <a:cxnLst/>
              <a:rect l="l" t="t" r="r" b="b"/>
              <a:pathLst>
                <a:path w="7978" h="13173" extrusionOk="0">
                  <a:moveTo>
                    <a:pt x="5354" y="5668"/>
                  </a:moveTo>
                  <a:lnTo>
                    <a:pt x="5354"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1"/>
                  </a:lnTo>
                  <a:lnTo>
                    <a:pt x="2100" y="9289"/>
                  </a:lnTo>
                  <a:lnTo>
                    <a:pt x="2205" y="8817"/>
                  </a:lnTo>
                  <a:lnTo>
                    <a:pt x="2310" y="8449"/>
                  </a:lnTo>
                  <a:lnTo>
                    <a:pt x="2520" y="8135"/>
                  </a:lnTo>
                  <a:lnTo>
                    <a:pt x="2782" y="7820"/>
                  </a:lnTo>
                  <a:lnTo>
                    <a:pt x="3044" y="7557"/>
                  </a:lnTo>
                  <a:lnTo>
                    <a:pt x="3674" y="7032"/>
                  </a:lnTo>
                  <a:lnTo>
                    <a:pt x="4671" y="6298"/>
                  </a:lnTo>
                  <a:lnTo>
                    <a:pt x="5354" y="5668"/>
                  </a:lnTo>
                  <a:close/>
                  <a:moveTo>
                    <a:pt x="3307" y="0"/>
                  </a:moveTo>
                  <a:lnTo>
                    <a:pt x="2835"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5" y="1994"/>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1"/>
                  </a:lnTo>
                  <a:lnTo>
                    <a:pt x="4671" y="4461"/>
                  </a:lnTo>
                  <a:lnTo>
                    <a:pt x="4042" y="4933"/>
                  </a:lnTo>
                  <a:lnTo>
                    <a:pt x="2152" y="6245"/>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5"/>
                  </a:lnTo>
                  <a:lnTo>
                    <a:pt x="945" y="12490"/>
                  </a:lnTo>
                  <a:lnTo>
                    <a:pt x="1313" y="12753"/>
                  </a:lnTo>
                  <a:lnTo>
                    <a:pt x="1680" y="12963"/>
                  </a:lnTo>
                  <a:lnTo>
                    <a:pt x="2047" y="13068"/>
                  </a:lnTo>
                  <a:lnTo>
                    <a:pt x="2415" y="13120"/>
                  </a:lnTo>
                  <a:lnTo>
                    <a:pt x="2835" y="13173"/>
                  </a:lnTo>
                  <a:lnTo>
                    <a:pt x="3464" y="13120"/>
                  </a:lnTo>
                  <a:lnTo>
                    <a:pt x="3937" y="12963"/>
                  </a:lnTo>
                  <a:lnTo>
                    <a:pt x="4356" y="12753"/>
                  </a:lnTo>
                  <a:lnTo>
                    <a:pt x="4724" y="12490"/>
                  </a:lnTo>
                  <a:lnTo>
                    <a:pt x="4986" y="12175"/>
                  </a:lnTo>
                  <a:lnTo>
                    <a:pt x="5196" y="11913"/>
                  </a:lnTo>
                  <a:lnTo>
                    <a:pt x="5458" y="11388"/>
                  </a:lnTo>
                  <a:lnTo>
                    <a:pt x="5458" y="12910"/>
                  </a:lnTo>
                  <a:lnTo>
                    <a:pt x="7977" y="12910"/>
                  </a:lnTo>
                  <a:lnTo>
                    <a:pt x="7768" y="12753"/>
                  </a:lnTo>
                  <a:lnTo>
                    <a:pt x="7663"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5" name="Google Shape;335;p7"/>
            <p:cNvSpPr/>
            <p:nvPr/>
          </p:nvSpPr>
          <p:spPr>
            <a:xfrm>
              <a:off x="2353622" y="3123810"/>
              <a:ext cx="60997" cy="147678"/>
            </a:xfrm>
            <a:custGeom>
              <a:avLst/>
              <a:gdLst/>
              <a:ahLst/>
              <a:cxnLst/>
              <a:rect l="l" t="t" r="r" b="b"/>
              <a:pathLst>
                <a:path w="7505" h="18159" extrusionOk="0">
                  <a:moveTo>
                    <a:pt x="3726" y="6561"/>
                  </a:moveTo>
                  <a:lnTo>
                    <a:pt x="4041" y="6613"/>
                  </a:lnTo>
                  <a:lnTo>
                    <a:pt x="4304" y="6666"/>
                  </a:lnTo>
                  <a:lnTo>
                    <a:pt x="4566" y="6771"/>
                  </a:lnTo>
                  <a:lnTo>
                    <a:pt x="4776" y="6928"/>
                  </a:lnTo>
                  <a:lnTo>
                    <a:pt x="4933" y="7138"/>
                  </a:lnTo>
                  <a:lnTo>
                    <a:pt x="5091" y="7348"/>
                  </a:lnTo>
                  <a:lnTo>
                    <a:pt x="5196" y="7663"/>
                  </a:lnTo>
                  <a:lnTo>
                    <a:pt x="5301" y="7978"/>
                  </a:lnTo>
                  <a:lnTo>
                    <a:pt x="5458" y="8660"/>
                  </a:lnTo>
                  <a:lnTo>
                    <a:pt x="5511" y="9552"/>
                  </a:lnTo>
                  <a:lnTo>
                    <a:pt x="5511" y="10497"/>
                  </a:lnTo>
                  <a:lnTo>
                    <a:pt x="5511" y="11599"/>
                  </a:lnTo>
                  <a:lnTo>
                    <a:pt x="5458" y="13750"/>
                  </a:lnTo>
                  <a:lnTo>
                    <a:pt x="5353" y="14590"/>
                  </a:lnTo>
                  <a:lnTo>
                    <a:pt x="5248" y="15272"/>
                  </a:lnTo>
                  <a:lnTo>
                    <a:pt x="5143" y="15587"/>
                  </a:lnTo>
                  <a:lnTo>
                    <a:pt x="5038" y="15849"/>
                  </a:lnTo>
                  <a:lnTo>
                    <a:pt x="4881" y="16059"/>
                  </a:lnTo>
                  <a:lnTo>
                    <a:pt x="4724" y="16217"/>
                  </a:lnTo>
                  <a:lnTo>
                    <a:pt x="4514" y="16374"/>
                  </a:lnTo>
                  <a:lnTo>
                    <a:pt x="4304" y="16479"/>
                  </a:lnTo>
                  <a:lnTo>
                    <a:pt x="4041" y="16532"/>
                  </a:lnTo>
                  <a:lnTo>
                    <a:pt x="3464" y="16532"/>
                  </a:lnTo>
                  <a:lnTo>
                    <a:pt x="3202" y="16479"/>
                  </a:lnTo>
                  <a:lnTo>
                    <a:pt x="2992" y="16427"/>
                  </a:lnTo>
                  <a:lnTo>
                    <a:pt x="2834" y="16322"/>
                  </a:lnTo>
                  <a:lnTo>
                    <a:pt x="2572" y="16059"/>
                  </a:lnTo>
                  <a:lnTo>
                    <a:pt x="2362" y="15745"/>
                  </a:lnTo>
                  <a:lnTo>
                    <a:pt x="2257" y="15430"/>
                  </a:lnTo>
                  <a:lnTo>
                    <a:pt x="2152" y="15115"/>
                  </a:lnTo>
                  <a:lnTo>
                    <a:pt x="2100" y="14590"/>
                  </a:lnTo>
                  <a:lnTo>
                    <a:pt x="2047" y="13488"/>
                  </a:lnTo>
                  <a:lnTo>
                    <a:pt x="2047" y="12596"/>
                  </a:lnTo>
                  <a:lnTo>
                    <a:pt x="2047" y="10602"/>
                  </a:lnTo>
                  <a:lnTo>
                    <a:pt x="2100" y="9132"/>
                  </a:lnTo>
                  <a:lnTo>
                    <a:pt x="2152" y="8292"/>
                  </a:lnTo>
                  <a:lnTo>
                    <a:pt x="2205" y="7873"/>
                  </a:lnTo>
                  <a:lnTo>
                    <a:pt x="2362" y="7505"/>
                  </a:lnTo>
                  <a:lnTo>
                    <a:pt x="2572" y="7138"/>
                  </a:lnTo>
                  <a:lnTo>
                    <a:pt x="2677" y="6980"/>
                  </a:lnTo>
                  <a:lnTo>
                    <a:pt x="2834" y="6823"/>
                  </a:lnTo>
                  <a:lnTo>
                    <a:pt x="2992" y="6718"/>
                  </a:lnTo>
                  <a:lnTo>
                    <a:pt x="3202" y="6666"/>
                  </a:lnTo>
                  <a:lnTo>
                    <a:pt x="3464" y="6613"/>
                  </a:lnTo>
                  <a:lnTo>
                    <a:pt x="3726" y="6561"/>
                  </a:lnTo>
                  <a:close/>
                  <a:moveTo>
                    <a:pt x="5458" y="1"/>
                  </a:moveTo>
                  <a:lnTo>
                    <a:pt x="5458" y="6246"/>
                  </a:lnTo>
                  <a:lnTo>
                    <a:pt x="5143" y="5826"/>
                  </a:lnTo>
                  <a:lnTo>
                    <a:pt x="4933" y="5616"/>
                  </a:lnTo>
                  <a:lnTo>
                    <a:pt x="4671" y="5406"/>
                  </a:lnTo>
                  <a:lnTo>
                    <a:pt x="4356" y="5249"/>
                  </a:lnTo>
                  <a:lnTo>
                    <a:pt x="3989" y="5091"/>
                  </a:lnTo>
                  <a:lnTo>
                    <a:pt x="3517" y="5039"/>
                  </a:lnTo>
                  <a:lnTo>
                    <a:pt x="3044" y="4986"/>
                  </a:lnTo>
                  <a:lnTo>
                    <a:pt x="2519" y="5039"/>
                  </a:lnTo>
                  <a:lnTo>
                    <a:pt x="2047" y="5144"/>
                  </a:lnTo>
                  <a:lnTo>
                    <a:pt x="1627" y="5354"/>
                  </a:lnTo>
                  <a:lnTo>
                    <a:pt x="1260" y="5564"/>
                  </a:lnTo>
                  <a:lnTo>
                    <a:pt x="945" y="5878"/>
                  </a:lnTo>
                  <a:lnTo>
                    <a:pt x="683" y="6246"/>
                  </a:lnTo>
                  <a:lnTo>
                    <a:pt x="473" y="6666"/>
                  </a:lnTo>
                  <a:lnTo>
                    <a:pt x="315" y="7085"/>
                  </a:lnTo>
                  <a:lnTo>
                    <a:pt x="210" y="7505"/>
                  </a:lnTo>
                  <a:lnTo>
                    <a:pt x="158" y="8030"/>
                  </a:lnTo>
                  <a:lnTo>
                    <a:pt x="53" y="9290"/>
                  </a:lnTo>
                  <a:lnTo>
                    <a:pt x="0" y="10549"/>
                  </a:lnTo>
                  <a:lnTo>
                    <a:pt x="0" y="11651"/>
                  </a:lnTo>
                  <a:lnTo>
                    <a:pt x="0" y="12963"/>
                  </a:lnTo>
                  <a:lnTo>
                    <a:pt x="53" y="14118"/>
                  </a:lnTo>
                  <a:lnTo>
                    <a:pt x="158" y="15167"/>
                  </a:lnTo>
                  <a:lnTo>
                    <a:pt x="315" y="16007"/>
                  </a:lnTo>
                  <a:lnTo>
                    <a:pt x="420" y="16427"/>
                  </a:lnTo>
                  <a:lnTo>
                    <a:pt x="578" y="16742"/>
                  </a:lnTo>
                  <a:lnTo>
                    <a:pt x="735" y="17056"/>
                  </a:lnTo>
                  <a:lnTo>
                    <a:pt x="945" y="17319"/>
                  </a:lnTo>
                  <a:lnTo>
                    <a:pt x="1207" y="17581"/>
                  </a:lnTo>
                  <a:lnTo>
                    <a:pt x="1470" y="17739"/>
                  </a:lnTo>
                  <a:lnTo>
                    <a:pt x="1785" y="17896"/>
                  </a:lnTo>
                  <a:lnTo>
                    <a:pt x="2152" y="18054"/>
                  </a:lnTo>
                  <a:lnTo>
                    <a:pt x="2519" y="18106"/>
                  </a:lnTo>
                  <a:lnTo>
                    <a:pt x="2939" y="18159"/>
                  </a:lnTo>
                  <a:lnTo>
                    <a:pt x="3517" y="18106"/>
                  </a:lnTo>
                  <a:lnTo>
                    <a:pt x="4041" y="17949"/>
                  </a:lnTo>
                  <a:lnTo>
                    <a:pt x="4461" y="17791"/>
                  </a:lnTo>
                  <a:lnTo>
                    <a:pt x="4829" y="17529"/>
                  </a:lnTo>
                  <a:lnTo>
                    <a:pt x="5091" y="17266"/>
                  </a:lnTo>
                  <a:lnTo>
                    <a:pt x="5301" y="17004"/>
                  </a:lnTo>
                  <a:lnTo>
                    <a:pt x="5616" y="16584"/>
                  </a:lnTo>
                  <a:lnTo>
                    <a:pt x="5616" y="17896"/>
                  </a:lnTo>
                  <a:lnTo>
                    <a:pt x="7505" y="17896"/>
                  </a:lnTo>
                  <a:lnTo>
                    <a:pt x="7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6" name="Google Shape;336;p7"/>
            <p:cNvSpPr/>
            <p:nvPr/>
          </p:nvSpPr>
          <p:spPr>
            <a:xfrm>
              <a:off x="2432955"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7" name="Google Shape;337;p7"/>
            <p:cNvSpPr/>
            <p:nvPr/>
          </p:nvSpPr>
          <p:spPr>
            <a:xfrm>
              <a:off x="2465798" y="3164358"/>
              <a:ext cx="58014" cy="107129"/>
            </a:xfrm>
            <a:custGeom>
              <a:avLst/>
              <a:gdLst/>
              <a:ahLst/>
              <a:cxnLst/>
              <a:rect l="l" t="t" r="r" b="b"/>
              <a:pathLst>
                <a:path w="7138" h="13173" extrusionOk="0">
                  <a:moveTo>
                    <a:pt x="3936" y="1575"/>
                  </a:moveTo>
                  <a:lnTo>
                    <a:pt x="4146" y="1627"/>
                  </a:lnTo>
                  <a:lnTo>
                    <a:pt x="4356" y="1732"/>
                  </a:lnTo>
                  <a:lnTo>
                    <a:pt x="4566" y="1837"/>
                  </a:lnTo>
                  <a:lnTo>
                    <a:pt x="4829" y="2099"/>
                  </a:lnTo>
                  <a:lnTo>
                    <a:pt x="4986" y="2414"/>
                  </a:lnTo>
                  <a:lnTo>
                    <a:pt x="5143" y="2782"/>
                  </a:lnTo>
                  <a:lnTo>
                    <a:pt x="5196" y="3149"/>
                  </a:lnTo>
                  <a:lnTo>
                    <a:pt x="5248" y="3779"/>
                  </a:lnTo>
                  <a:lnTo>
                    <a:pt x="5248" y="5353"/>
                  </a:lnTo>
                  <a:lnTo>
                    <a:pt x="2047" y="5353"/>
                  </a:lnTo>
                  <a:lnTo>
                    <a:pt x="2047" y="3464"/>
                  </a:lnTo>
                  <a:lnTo>
                    <a:pt x="2100" y="2992"/>
                  </a:lnTo>
                  <a:lnTo>
                    <a:pt x="2205" y="2624"/>
                  </a:lnTo>
                  <a:lnTo>
                    <a:pt x="2310" y="2309"/>
                  </a:lnTo>
                  <a:lnTo>
                    <a:pt x="2415" y="2099"/>
                  </a:lnTo>
                  <a:lnTo>
                    <a:pt x="2572" y="1942"/>
                  </a:lnTo>
                  <a:lnTo>
                    <a:pt x="2782" y="1785"/>
                  </a:lnTo>
                  <a:lnTo>
                    <a:pt x="2992" y="1680"/>
                  </a:lnTo>
                  <a:lnTo>
                    <a:pt x="3307" y="1575"/>
                  </a:lnTo>
                  <a:close/>
                  <a:moveTo>
                    <a:pt x="3464" y="0"/>
                  </a:moveTo>
                  <a:lnTo>
                    <a:pt x="2887" y="53"/>
                  </a:lnTo>
                  <a:lnTo>
                    <a:pt x="2415" y="158"/>
                  </a:lnTo>
                  <a:lnTo>
                    <a:pt x="1942" y="263"/>
                  </a:lnTo>
                  <a:lnTo>
                    <a:pt x="1575" y="473"/>
                  </a:lnTo>
                  <a:lnTo>
                    <a:pt x="1208" y="683"/>
                  </a:lnTo>
                  <a:lnTo>
                    <a:pt x="945" y="945"/>
                  </a:lnTo>
                  <a:lnTo>
                    <a:pt x="683" y="1260"/>
                  </a:lnTo>
                  <a:lnTo>
                    <a:pt x="525" y="1627"/>
                  </a:lnTo>
                  <a:lnTo>
                    <a:pt x="368" y="1994"/>
                  </a:lnTo>
                  <a:lnTo>
                    <a:pt x="210" y="2362"/>
                  </a:lnTo>
                  <a:lnTo>
                    <a:pt x="53" y="3254"/>
                  </a:lnTo>
                  <a:lnTo>
                    <a:pt x="1" y="4199"/>
                  </a:lnTo>
                  <a:lnTo>
                    <a:pt x="1" y="5248"/>
                  </a:lnTo>
                  <a:lnTo>
                    <a:pt x="1" y="8240"/>
                  </a:lnTo>
                  <a:lnTo>
                    <a:pt x="53" y="9919"/>
                  </a:lnTo>
                  <a:lnTo>
                    <a:pt x="105" y="10391"/>
                  </a:lnTo>
                  <a:lnTo>
                    <a:pt x="158" y="10706"/>
                  </a:lnTo>
                  <a:lnTo>
                    <a:pt x="315" y="11178"/>
                  </a:lnTo>
                  <a:lnTo>
                    <a:pt x="473" y="11546"/>
                  </a:lnTo>
                  <a:lnTo>
                    <a:pt x="630" y="11808"/>
                  </a:lnTo>
                  <a:lnTo>
                    <a:pt x="788" y="12070"/>
                  </a:lnTo>
                  <a:lnTo>
                    <a:pt x="998" y="12280"/>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0"/>
                  </a:lnTo>
                  <a:lnTo>
                    <a:pt x="6141" y="12280"/>
                  </a:lnTo>
                  <a:lnTo>
                    <a:pt x="6403" y="12070"/>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3"/>
                  </a:lnTo>
                  <a:lnTo>
                    <a:pt x="4514" y="11336"/>
                  </a:lnTo>
                  <a:lnTo>
                    <a:pt x="4356" y="11388"/>
                  </a:lnTo>
                  <a:lnTo>
                    <a:pt x="4146" y="11493"/>
                  </a:lnTo>
                  <a:lnTo>
                    <a:pt x="3674" y="11546"/>
                  </a:lnTo>
                  <a:lnTo>
                    <a:pt x="3412" y="11493"/>
                  </a:lnTo>
                  <a:lnTo>
                    <a:pt x="3202" y="11493"/>
                  </a:lnTo>
                  <a:lnTo>
                    <a:pt x="2782" y="11336"/>
                  </a:lnTo>
                  <a:lnTo>
                    <a:pt x="2520" y="11073"/>
                  </a:lnTo>
                  <a:lnTo>
                    <a:pt x="2310" y="10811"/>
                  </a:lnTo>
                  <a:lnTo>
                    <a:pt x="2205" y="10496"/>
                  </a:lnTo>
                  <a:lnTo>
                    <a:pt x="2152" y="10234"/>
                  </a:lnTo>
                  <a:lnTo>
                    <a:pt x="2047" y="9709"/>
                  </a:lnTo>
                  <a:lnTo>
                    <a:pt x="2047" y="8554"/>
                  </a:lnTo>
                  <a:lnTo>
                    <a:pt x="2047" y="6980"/>
                  </a:lnTo>
                  <a:lnTo>
                    <a:pt x="7138" y="6980"/>
                  </a:lnTo>
                  <a:lnTo>
                    <a:pt x="7138" y="3936"/>
                  </a:lnTo>
                  <a:lnTo>
                    <a:pt x="7085" y="3254"/>
                  </a:lnTo>
                  <a:lnTo>
                    <a:pt x="7033" y="2782"/>
                  </a:lnTo>
                  <a:lnTo>
                    <a:pt x="6928" y="2309"/>
                  </a:lnTo>
                  <a:lnTo>
                    <a:pt x="6823" y="1890"/>
                  </a:lnTo>
                  <a:lnTo>
                    <a:pt x="6613" y="1522"/>
                  </a:lnTo>
                  <a:lnTo>
                    <a:pt x="6403" y="1207"/>
                  </a:lnTo>
                  <a:lnTo>
                    <a:pt x="6193" y="945"/>
                  </a:lnTo>
                  <a:lnTo>
                    <a:pt x="5931" y="683"/>
                  </a:lnTo>
                  <a:lnTo>
                    <a:pt x="5668" y="525"/>
                  </a:lnTo>
                  <a:lnTo>
                    <a:pt x="5406" y="368"/>
                  </a:lnTo>
                  <a:lnTo>
                    <a:pt x="4881" y="158"/>
                  </a:lnTo>
                  <a:lnTo>
                    <a:pt x="4304"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8" name="Google Shape;338;p7"/>
            <p:cNvSpPr/>
            <p:nvPr/>
          </p:nvSpPr>
          <p:spPr>
            <a:xfrm>
              <a:off x="2540441" y="3164358"/>
              <a:ext cx="59290" cy="104999"/>
            </a:xfrm>
            <a:custGeom>
              <a:avLst/>
              <a:gdLst/>
              <a:ahLst/>
              <a:cxnLst/>
              <a:rect l="l" t="t" r="r" b="b"/>
              <a:pathLst>
                <a:path w="7295" h="12911" extrusionOk="0">
                  <a:moveTo>
                    <a:pt x="4619" y="0"/>
                  </a:moveTo>
                  <a:lnTo>
                    <a:pt x="4094" y="53"/>
                  </a:lnTo>
                  <a:lnTo>
                    <a:pt x="3621" y="158"/>
                  </a:lnTo>
                  <a:lnTo>
                    <a:pt x="3202" y="315"/>
                  </a:lnTo>
                  <a:lnTo>
                    <a:pt x="2834" y="525"/>
                  </a:lnTo>
                  <a:lnTo>
                    <a:pt x="2519" y="735"/>
                  </a:lnTo>
                  <a:lnTo>
                    <a:pt x="2309" y="997"/>
                  </a:lnTo>
                  <a:lnTo>
                    <a:pt x="1942" y="1417"/>
                  </a:lnTo>
                  <a:lnTo>
                    <a:pt x="1942"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099"/>
                  </a:lnTo>
                  <a:lnTo>
                    <a:pt x="5038" y="2414"/>
                  </a:lnTo>
                  <a:lnTo>
                    <a:pt x="5143" y="2887"/>
                  </a:lnTo>
                  <a:lnTo>
                    <a:pt x="5196" y="3411"/>
                  </a:lnTo>
                  <a:lnTo>
                    <a:pt x="5196" y="4618"/>
                  </a:lnTo>
                  <a:lnTo>
                    <a:pt x="5196" y="12910"/>
                  </a:lnTo>
                  <a:lnTo>
                    <a:pt x="7295" y="12910"/>
                  </a:lnTo>
                  <a:lnTo>
                    <a:pt x="7295" y="3989"/>
                  </a:lnTo>
                  <a:lnTo>
                    <a:pt x="7295" y="3306"/>
                  </a:lnTo>
                  <a:lnTo>
                    <a:pt x="7243" y="2624"/>
                  </a:lnTo>
                  <a:lnTo>
                    <a:pt x="7138" y="1942"/>
                  </a:lnTo>
                  <a:lnTo>
                    <a:pt x="7033" y="1627"/>
                  </a:lnTo>
                  <a:lnTo>
                    <a:pt x="6928" y="1312"/>
                  </a:lnTo>
                  <a:lnTo>
                    <a:pt x="6823" y="1050"/>
                  </a:lnTo>
                  <a:lnTo>
                    <a:pt x="6613" y="787"/>
                  </a:lnTo>
                  <a:lnTo>
                    <a:pt x="6403" y="578"/>
                  </a:lnTo>
                  <a:lnTo>
                    <a:pt x="6140"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9" name="Google Shape;339;p7"/>
            <p:cNvSpPr/>
            <p:nvPr/>
          </p:nvSpPr>
          <p:spPr>
            <a:xfrm>
              <a:off x="283263" y="2878834"/>
              <a:ext cx="438901" cy="438748"/>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40" name="Google Shape;340;p7"/>
            <p:cNvSpPr/>
            <p:nvPr/>
          </p:nvSpPr>
          <p:spPr>
            <a:xfrm>
              <a:off x="598464" y="2913837"/>
              <a:ext cx="79349" cy="87067"/>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41" name="Google Shape;341;p7"/>
            <p:cNvSpPr/>
            <p:nvPr/>
          </p:nvSpPr>
          <p:spPr>
            <a:xfrm>
              <a:off x="521692" y="3052113"/>
              <a:ext cx="46075" cy="99444"/>
            </a:xfrm>
            <a:custGeom>
              <a:avLst/>
              <a:gdLst/>
              <a:ahLst/>
              <a:cxnLst/>
              <a:rect l="l" t="t" r="r" b="b"/>
              <a:pathLst>
                <a:path w="5669" h="12228"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3"/>
                  </a:lnTo>
                  <a:lnTo>
                    <a:pt x="578" y="11231"/>
                  </a:lnTo>
                  <a:lnTo>
                    <a:pt x="893" y="11546"/>
                  </a:lnTo>
                  <a:lnTo>
                    <a:pt x="1260" y="11808"/>
                  </a:lnTo>
                  <a:lnTo>
                    <a:pt x="1680" y="12018"/>
                  </a:lnTo>
                  <a:lnTo>
                    <a:pt x="2205" y="12175"/>
                  </a:lnTo>
                  <a:lnTo>
                    <a:pt x="2835" y="12228"/>
                  </a:lnTo>
                  <a:lnTo>
                    <a:pt x="3569" y="12175"/>
                  </a:lnTo>
                  <a:lnTo>
                    <a:pt x="4147" y="12018"/>
                  </a:lnTo>
                  <a:lnTo>
                    <a:pt x="4619" y="11808"/>
                  </a:lnTo>
                  <a:lnTo>
                    <a:pt x="4934" y="11546"/>
                  </a:lnTo>
                  <a:lnTo>
                    <a:pt x="5196" y="11231"/>
                  </a:lnTo>
                  <a:lnTo>
                    <a:pt x="5354" y="10916"/>
                  </a:lnTo>
                  <a:lnTo>
                    <a:pt x="5459" y="10601"/>
                  </a:lnTo>
                  <a:lnTo>
                    <a:pt x="5511" y="10339"/>
                  </a:lnTo>
                  <a:lnTo>
                    <a:pt x="5563" y="9971"/>
                  </a:lnTo>
                  <a:lnTo>
                    <a:pt x="5616" y="9551"/>
                  </a:lnTo>
                  <a:lnTo>
                    <a:pt x="5668" y="7872"/>
                  </a:lnTo>
                  <a:lnTo>
                    <a:pt x="4251" y="7872"/>
                  </a:lnTo>
                  <a:lnTo>
                    <a:pt x="4251" y="9289"/>
                  </a:lnTo>
                  <a:lnTo>
                    <a:pt x="4199" y="9866"/>
                  </a:lnTo>
                  <a:lnTo>
                    <a:pt x="4147" y="10129"/>
                  </a:lnTo>
                  <a:lnTo>
                    <a:pt x="4042" y="10286"/>
                  </a:lnTo>
                  <a:lnTo>
                    <a:pt x="3937" y="10496"/>
                  </a:lnTo>
                  <a:lnTo>
                    <a:pt x="3779" y="10654"/>
                  </a:lnTo>
                  <a:lnTo>
                    <a:pt x="3569" y="10811"/>
                  </a:lnTo>
                  <a:lnTo>
                    <a:pt x="3307" y="10916"/>
                  </a:lnTo>
                  <a:lnTo>
                    <a:pt x="2940" y="10968"/>
                  </a:lnTo>
                  <a:lnTo>
                    <a:pt x="2572" y="10916"/>
                  </a:lnTo>
                  <a:lnTo>
                    <a:pt x="2257" y="10811"/>
                  </a:lnTo>
                  <a:lnTo>
                    <a:pt x="1995" y="10706"/>
                  </a:lnTo>
                  <a:lnTo>
                    <a:pt x="1837" y="10496"/>
                  </a:lnTo>
                  <a:lnTo>
                    <a:pt x="1732" y="10339"/>
                  </a:lnTo>
                  <a:lnTo>
                    <a:pt x="1628" y="10129"/>
                  </a:lnTo>
                  <a:lnTo>
                    <a:pt x="1575" y="9866"/>
                  </a:lnTo>
                  <a:lnTo>
                    <a:pt x="1523" y="9184"/>
                  </a:lnTo>
                  <a:lnTo>
                    <a:pt x="1470" y="8187"/>
                  </a:lnTo>
                  <a:lnTo>
                    <a:pt x="1470" y="6298"/>
                  </a:lnTo>
                  <a:lnTo>
                    <a:pt x="1470" y="4461"/>
                  </a:lnTo>
                  <a:lnTo>
                    <a:pt x="1523" y="3516"/>
                  </a:lnTo>
                  <a:lnTo>
                    <a:pt x="1575" y="2729"/>
                  </a:lnTo>
                  <a:lnTo>
                    <a:pt x="1628" y="2309"/>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099"/>
                  </a:lnTo>
                  <a:lnTo>
                    <a:pt x="4199" y="2414"/>
                  </a:lnTo>
                  <a:lnTo>
                    <a:pt x="4199" y="3044"/>
                  </a:lnTo>
                  <a:lnTo>
                    <a:pt x="4199" y="3936"/>
                  </a:lnTo>
                  <a:lnTo>
                    <a:pt x="5563" y="3936"/>
                  </a:lnTo>
                  <a:lnTo>
                    <a:pt x="5563" y="2677"/>
                  </a:lnTo>
                  <a:lnTo>
                    <a:pt x="5563" y="2152"/>
                  </a:lnTo>
                  <a:lnTo>
                    <a:pt x="5459" y="1732"/>
                  </a:lnTo>
                  <a:lnTo>
                    <a:pt x="5301" y="1260"/>
                  </a:lnTo>
                  <a:lnTo>
                    <a:pt x="5091" y="892"/>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42" name="Google Shape;342;p7"/>
            <p:cNvSpPr/>
            <p:nvPr/>
          </p:nvSpPr>
          <p:spPr>
            <a:xfrm>
              <a:off x="577568" y="3053821"/>
              <a:ext cx="46497" cy="96460"/>
            </a:xfrm>
            <a:custGeom>
              <a:avLst/>
              <a:gdLst/>
              <a:ahLst/>
              <a:cxnLst/>
              <a:rect l="l" t="t" r="r" b="b"/>
              <a:pathLst>
                <a:path w="5721" h="11861" extrusionOk="0">
                  <a:moveTo>
                    <a:pt x="2415" y="1365"/>
                  </a:moveTo>
                  <a:lnTo>
                    <a:pt x="3044" y="1417"/>
                  </a:lnTo>
                  <a:lnTo>
                    <a:pt x="3412" y="1470"/>
                  </a:lnTo>
                  <a:lnTo>
                    <a:pt x="3726" y="1627"/>
                  </a:lnTo>
                  <a:lnTo>
                    <a:pt x="3884" y="1784"/>
                  </a:lnTo>
                  <a:lnTo>
                    <a:pt x="4041" y="1942"/>
                  </a:lnTo>
                  <a:lnTo>
                    <a:pt x="4146" y="2152"/>
                  </a:lnTo>
                  <a:lnTo>
                    <a:pt x="4199" y="2414"/>
                  </a:lnTo>
                  <a:lnTo>
                    <a:pt x="4251" y="3044"/>
                  </a:lnTo>
                  <a:lnTo>
                    <a:pt x="4304" y="3936"/>
                  </a:lnTo>
                  <a:lnTo>
                    <a:pt x="4304" y="6560"/>
                  </a:lnTo>
                  <a:lnTo>
                    <a:pt x="4304" y="8029"/>
                  </a:lnTo>
                  <a:lnTo>
                    <a:pt x="4251" y="8817"/>
                  </a:lnTo>
                  <a:lnTo>
                    <a:pt x="4199" y="9394"/>
                  </a:lnTo>
                  <a:lnTo>
                    <a:pt x="4094" y="9761"/>
                  </a:lnTo>
                  <a:lnTo>
                    <a:pt x="3989" y="10024"/>
                  </a:lnTo>
                  <a:lnTo>
                    <a:pt x="3831" y="10234"/>
                  </a:lnTo>
                  <a:lnTo>
                    <a:pt x="3622" y="10391"/>
                  </a:lnTo>
                  <a:lnTo>
                    <a:pt x="3359" y="10444"/>
                  </a:lnTo>
                  <a:lnTo>
                    <a:pt x="3044" y="10496"/>
                  </a:lnTo>
                  <a:lnTo>
                    <a:pt x="2415" y="10548"/>
                  </a:lnTo>
                  <a:lnTo>
                    <a:pt x="1470" y="10548"/>
                  </a:lnTo>
                  <a:lnTo>
                    <a:pt x="1470" y="1365"/>
                  </a:lnTo>
                  <a:close/>
                  <a:moveTo>
                    <a:pt x="0" y="0"/>
                  </a:moveTo>
                  <a:lnTo>
                    <a:pt x="0" y="11860"/>
                  </a:lnTo>
                  <a:lnTo>
                    <a:pt x="3097" y="11860"/>
                  </a:lnTo>
                  <a:lnTo>
                    <a:pt x="3517" y="11808"/>
                  </a:lnTo>
                  <a:lnTo>
                    <a:pt x="3936" y="11703"/>
                  </a:lnTo>
                  <a:lnTo>
                    <a:pt x="4304" y="11598"/>
                  </a:lnTo>
                  <a:lnTo>
                    <a:pt x="4671" y="11388"/>
                  </a:lnTo>
                  <a:lnTo>
                    <a:pt x="4986" y="11126"/>
                  </a:lnTo>
                  <a:lnTo>
                    <a:pt x="5248" y="10758"/>
                  </a:lnTo>
                  <a:lnTo>
                    <a:pt x="5353" y="10496"/>
                  </a:lnTo>
                  <a:lnTo>
                    <a:pt x="5511" y="10234"/>
                  </a:lnTo>
                  <a:lnTo>
                    <a:pt x="5616" y="9604"/>
                  </a:lnTo>
                  <a:lnTo>
                    <a:pt x="5668" y="8869"/>
                  </a:lnTo>
                  <a:lnTo>
                    <a:pt x="5721" y="8082"/>
                  </a:lnTo>
                  <a:lnTo>
                    <a:pt x="5721" y="5091"/>
                  </a:lnTo>
                  <a:lnTo>
                    <a:pt x="5721" y="3306"/>
                  </a:lnTo>
                  <a:lnTo>
                    <a:pt x="5668" y="2152"/>
                  </a:lnTo>
                  <a:lnTo>
                    <a:pt x="5563" y="1784"/>
                  </a:lnTo>
                  <a:lnTo>
                    <a:pt x="5458" y="1417"/>
                  </a:lnTo>
                  <a:lnTo>
                    <a:pt x="5301" y="1155"/>
                  </a:lnTo>
                  <a:lnTo>
                    <a:pt x="5143" y="892"/>
                  </a:lnTo>
                  <a:lnTo>
                    <a:pt x="4881" y="577"/>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43" name="Google Shape;343;p7"/>
            <p:cNvSpPr/>
            <p:nvPr/>
          </p:nvSpPr>
          <p:spPr>
            <a:xfrm>
              <a:off x="631738" y="3052113"/>
              <a:ext cx="46928" cy="99444"/>
            </a:xfrm>
            <a:custGeom>
              <a:avLst/>
              <a:gdLst/>
              <a:ahLst/>
              <a:cxnLst/>
              <a:rect l="l" t="t" r="r" b="b"/>
              <a:pathLst>
                <a:path w="5774" h="12228"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6"/>
                  </a:lnTo>
                  <a:lnTo>
                    <a:pt x="420" y="3884"/>
                  </a:lnTo>
                  <a:lnTo>
                    <a:pt x="525" y="4251"/>
                  </a:lnTo>
                  <a:lnTo>
                    <a:pt x="735" y="4566"/>
                  </a:lnTo>
                  <a:lnTo>
                    <a:pt x="945" y="4933"/>
                  </a:lnTo>
                  <a:lnTo>
                    <a:pt x="1260" y="5301"/>
                  </a:lnTo>
                  <a:lnTo>
                    <a:pt x="1627" y="5720"/>
                  </a:lnTo>
                  <a:lnTo>
                    <a:pt x="3254" y="7400"/>
                  </a:lnTo>
                  <a:lnTo>
                    <a:pt x="3726" y="7872"/>
                  </a:lnTo>
                  <a:lnTo>
                    <a:pt x="4041" y="8344"/>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8"/>
                  </a:lnTo>
                  <a:lnTo>
                    <a:pt x="2414" y="10916"/>
                  </a:lnTo>
                  <a:lnTo>
                    <a:pt x="2100" y="10758"/>
                  </a:lnTo>
                  <a:lnTo>
                    <a:pt x="1837" y="10601"/>
                  </a:lnTo>
                  <a:lnTo>
                    <a:pt x="1680" y="10391"/>
                  </a:lnTo>
                  <a:lnTo>
                    <a:pt x="1522" y="10129"/>
                  </a:lnTo>
                  <a:lnTo>
                    <a:pt x="1470" y="9919"/>
                  </a:lnTo>
                  <a:lnTo>
                    <a:pt x="1417" y="9551"/>
                  </a:lnTo>
                  <a:lnTo>
                    <a:pt x="1417" y="7977"/>
                  </a:lnTo>
                  <a:lnTo>
                    <a:pt x="0" y="7977"/>
                  </a:lnTo>
                  <a:lnTo>
                    <a:pt x="0" y="9289"/>
                  </a:lnTo>
                  <a:lnTo>
                    <a:pt x="53" y="9919"/>
                  </a:lnTo>
                  <a:lnTo>
                    <a:pt x="105" y="10234"/>
                  </a:lnTo>
                  <a:lnTo>
                    <a:pt x="210" y="10549"/>
                  </a:lnTo>
                  <a:lnTo>
                    <a:pt x="315" y="10863"/>
                  </a:lnTo>
                  <a:lnTo>
                    <a:pt x="473" y="11126"/>
                  </a:lnTo>
                  <a:lnTo>
                    <a:pt x="683" y="11388"/>
                  </a:lnTo>
                  <a:lnTo>
                    <a:pt x="945" y="11651"/>
                  </a:lnTo>
                  <a:lnTo>
                    <a:pt x="1155" y="11808"/>
                  </a:lnTo>
                  <a:lnTo>
                    <a:pt x="1575" y="12018"/>
                  </a:lnTo>
                  <a:lnTo>
                    <a:pt x="2152" y="12175"/>
                  </a:lnTo>
                  <a:lnTo>
                    <a:pt x="2519" y="12228"/>
                  </a:lnTo>
                  <a:lnTo>
                    <a:pt x="2887" y="12228"/>
                  </a:lnTo>
                  <a:lnTo>
                    <a:pt x="3307" y="12175"/>
                  </a:lnTo>
                  <a:lnTo>
                    <a:pt x="3726" y="12123"/>
                  </a:lnTo>
                  <a:lnTo>
                    <a:pt x="4199" y="11966"/>
                  </a:lnTo>
                  <a:lnTo>
                    <a:pt x="4671" y="11756"/>
                  </a:lnTo>
                  <a:lnTo>
                    <a:pt x="4881" y="11598"/>
                  </a:lnTo>
                  <a:lnTo>
                    <a:pt x="5091" y="11388"/>
                  </a:lnTo>
                  <a:lnTo>
                    <a:pt x="5301" y="11178"/>
                  </a:lnTo>
                  <a:lnTo>
                    <a:pt x="5458" y="10863"/>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8"/>
                  </a:lnTo>
                  <a:lnTo>
                    <a:pt x="2362" y="4251"/>
                  </a:lnTo>
                  <a:lnTo>
                    <a:pt x="1995" y="3726"/>
                  </a:lnTo>
                  <a:lnTo>
                    <a:pt x="1890" y="3516"/>
                  </a:lnTo>
                  <a:lnTo>
                    <a:pt x="1785" y="3254"/>
                  </a:lnTo>
                  <a:lnTo>
                    <a:pt x="1732" y="2992"/>
                  </a:lnTo>
                  <a:lnTo>
                    <a:pt x="1732" y="2677"/>
                  </a:lnTo>
                  <a:lnTo>
                    <a:pt x="1732" y="2309"/>
                  </a:lnTo>
                  <a:lnTo>
                    <a:pt x="1785" y="2099"/>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4"/>
                  </a:lnTo>
                  <a:lnTo>
                    <a:pt x="4199" y="2204"/>
                  </a:lnTo>
                  <a:lnTo>
                    <a:pt x="4199" y="2624"/>
                  </a:lnTo>
                  <a:lnTo>
                    <a:pt x="4251" y="3674"/>
                  </a:lnTo>
                  <a:lnTo>
                    <a:pt x="5563" y="3674"/>
                  </a:lnTo>
                  <a:lnTo>
                    <a:pt x="5563" y="2624"/>
                  </a:lnTo>
                  <a:lnTo>
                    <a:pt x="5511" y="1890"/>
                  </a:lnTo>
                  <a:lnTo>
                    <a:pt x="5406" y="1417"/>
                  </a:lnTo>
                  <a:lnTo>
                    <a:pt x="5196" y="997"/>
                  </a:lnTo>
                  <a:lnTo>
                    <a:pt x="4986" y="682"/>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44" name="Google Shape;344;p7"/>
            <p:cNvSpPr/>
            <p:nvPr/>
          </p:nvSpPr>
          <p:spPr>
            <a:xfrm>
              <a:off x="520838" y="3171612"/>
              <a:ext cx="46928" cy="99452"/>
            </a:xfrm>
            <a:custGeom>
              <a:avLst/>
              <a:gdLst/>
              <a:ahLst/>
              <a:cxnLst/>
              <a:rect l="l" t="t" r="r" b="b"/>
              <a:pathLst>
                <a:path w="5774" h="12229" extrusionOk="0">
                  <a:moveTo>
                    <a:pt x="3045" y="0"/>
                  </a:moveTo>
                  <a:lnTo>
                    <a:pt x="2572" y="53"/>
                  </a:lnTo>
                  <a:lnTo>
                    <a:pt x="2152" y="105"/>
                  </a:lnTo>
                  <a:lnTo>
                    <a:pt x="1785" y="210"/>
                  </a:lnTo>
                  <a:lnTo>
                    <a:pt x="1470" y="368"/>
                  </a:lnTo>
                  <a:lnTo>
                    <a:pt x="1208" y="525"/>
                  </a:lnTo>
                  <a:lnTo>
                    <a:pt x="998" y="735"/>
                  </a:lnTo>
                  <a:lnTo>
                    <a:pt x="788" y="945"/>
                  </a:lnTo>
                  <a:lnTo>
                    <a:pt x="630" y="1155"/>
                  </a:lnTo>
                  <a:lnTo>
                    <a:pt x="473" y="1627"/>
                  </a:lnTo>
                  <a:lnTo>
                    <a:pt x="368" y="2047"/>
                  </a:lnTo>
                  <a:lnTo>
                    <a:pt x="316" y="2467"/>
                  </a:lnTo>
                  <a:lnTo>
                    <a:pt x="316" y="2782"/>
                  </a:lnTo>
                  <a:lnTo>
                    <a:pt x="316" y="3149"/>
                  </a:lnTo>
                  <a:lnTo>
                    <a:pt x="368" y="3517"/>
                  </a:lnTo>
                  <a:lnTo>
                    <a:pt x="421" y="3884"/>
                  </a:lnTo>
                  <a:lnTo>
                    <a:pt x="578" y="4251"/>
                  </a:lnTo>
                  <a:lnTo>
                    <a:pt x="735" y="4566"/>
                  </a:lnTo>
                  <a:lnTo>
                    <a:pt x="998" y="4933"/>
                  </a:lnTo>
                  <a:lnTo>
                    <a:pt x="1260" y="5301"/>
                  </a:lnTo>
                  <a:lnTo>
                    <a:pt x="1680" y="5721"/>
                  </a:lnTo>
                  <a:lnTo>
                    <a:pt x="3254" y="7400"/>
                  </a:lnTo>
                  <a:lnTo>
                    <a:pt x="3727" y="7872"/>
                  </a:lnTo>
                  <a:lnTo>
                    <a:pt x="4094" y="8345"/>
                  </a:lnTo>
                  <a:lnTo>
                    <a:pt x="4199" y="8607"/>
                  </a:lnTo>
                  <a:lnTo>
                    <a:pt x="4304" y="8869"/>
                  </a:lnTo>
                  <a:lnTo>
                    <a:pt x="4356" y="9132"/>
                  </a:lnTo>
                  <a:lnTo>
                    <a:pt x="4356" y="9499"/>
                  </a:lnTo>
                  <a:lnTo>
                    <a:pt x="4304" y="9919"/>
                  </a:lnTo>
                  <a:lnTo>
                    <a:pt x="4199" y="10234"/>
                  </a:lnTo>
                  <a:lnTo>
                    <a:pt x="4042" y="10496"/>
                  </a:lnTo>
                  <a:lnTo>
                    <a:pt x="3779" y="10706"/>
                  </a:lnTo>
                  <a:lnTo>
                    <a:pt x="3569" y="10811"/>
                  </a:lnTo>
                  <a:lnTo>
                    <a:pt x="3307" y="10916"/>
                  </a:lnTo>
                  <a:lnTo>
                    <a:pt x="2887" y="10969"/>
                  </a:lnTo>
                  <a:lnTo>
                    <a:pt x="2415" y="10916"/>
                  </a:lnTo>
                  <a:lnTo>
                    <a:pt x="2100" y="10759"/>
                  </a:lnTo>
                  <a:lnTo>
                    <a:pt x="1837" y="10601"/>
                  </a:lnTo>
                  <a:lnTo>
                    <a:pt x="1680" y="10391"/>
                  </a:lnTo>
                  <a:lnTo>
                    <a:pt x="1575" y="10129"/>
                  </a:lnTo>
                  <a:lnTo>
                    <a:pt x="1470" y="9919"/>
                  </a:lnTo>
                  <a:lnTo>
                    <a:pt x="1470" y="9552"/>
                  </a:lnTo>
                  <a:lnTo>
                    <a:pt x="1418" y="7977"/>
                  </a:lnTo>
                  <a:lnTo>
                    <a:pt x="1" y="7977"/>
                  </a:lnTo>
                  <a:lnTo>
                    <a:pt x="1" y="9289"/>
                  </a:lnTo>
                  <a:lnTo>
                    <a:pt x="53" y="9919"/>
                  </a:lnTo>
                  <a:lnTo>
                    <a:pt x="106" y="10234"/>
                  </a:lnTo>
                  <a:lnTo>
                    <a:pt x="211" y="10549"/>
                  </a:lnTo>
                  <a:lnTo>
                    <a:pt x="316" y="10864"/>
                  </a:lnTo>
                  <a:lnTo>
                    <a:pt x="473" y="11126"/>
                  </a:lnTo>
                  <a:lnTo>
                    <a:pt x="683" y="11388"/>
                  </a:lnTo>
                  <a:lnTo>
                    <a:pt x="945" y="11651"/>
                  </a:lnTo>
                  <a:lnTo>
                    <a:pt x="1208" y="11808"/>
                  </a:lnTo>
                  <a:lnTo>
                    <a:pt x="1575" y="12018"/>
                  </a:lnTo>
                  <a:lnTo>
                    <a:pt x="2152" y="12176"/>
                  </a:lnTo>
                  <a:lnTo>
                    <a:pt x="2520" y="12228"/>
                  </a:lnTo>
                  <a:lnTo>
                    <a:pt x="2940" y="12228"/>
                  </a:lnTo>
                  <a:lnTo>
                    <a:pt x="3307" y="12176"/>
                  </a:lnTo>
                  <a:lnTo>
                    <a:pt x="3727" y="12123"/>
                  </a:lnTo>
                  <a:lnTo>
                    <a:pt x="4199" y="11966"/>
                  </a:lnTo>
                  <a:lnTo>
                    <a:pt x="4671" y="11756"/>
                  </a:lnTo>
                  <a:lnTo>
                    <a:pt x="4934" y="11598"/>
                  </a:lnTo>
                  <a:lnTo>
                    <a:pt x="5144" y="11388"/>
                  </a:lnTo>
                  <a:lnTo>
                    <a:pt x="5301" y="11178"/>
                  </a:lnTo>
                  <a:lnTo>
                    <a:pt x="5459" y="10864"/>
                  </a:lnTo>
                  <a:lnTo>
                    <a:pt x="5616" y="10601"/>
                  </a:lnTo>
                  <a:lnTo>
                    <a:pt x="5721" y="10234"/>
                  </a:lnTo>
                  <a:lnTo>
                    <a:pt x="5773" y="9814"/>
                  </a:lnTo>
                  <a:lnTo>
                    <a:pt x="5773" y="9394"/>
                  </a:lnTo>
                  <a:lnTo>
                    <a:pt x="5773" y="8922"/>
                  </a:lnTo>
                  <a:lnTo>
                    <a:pt x="5721" y="8502"/>
                  </a:lnTo>
                  <a:lnTo>
                    <a:pt x="5616" y="8082"/>
                  </a:lnTo>
                  <a:lnTo>
                    <a:pt x="5459" y="7767"/>
                  </a:lnTo>
                  <a:lnTo>
                    <a:pt x="5249" y="7400"/>
                  </a:lnTo>
                  <a:lnTo>
                    <a:pt x="5039" y="7085"/>
                  </a:lnTo>
                  <a:lnTo>
                    <a:pt x="4409" y="6350"/>
                  </a:lnTo>
                  <a:lnTo>
                    <a:pt x="2887" y="4829"/>
                  </a:lnTo>
                  <a:lnTo>
                    <a:pt x="2362" y="4251"/>
                  </a:lnTo>
                  <a:lnTo>
                    <a:pt x="1995" y="3726"/>
                  </a:lnTo>
                  <a:lnTo>
                    <a:pt x="1890" y="3517"/>
                  </a:lnTo>
                  <a:lnTo>
                    <a:pt x="1785" y="3254"/>
                  </a:lnTo>
                  <a:lnTo>
                    <a:pt x="1733" y="2992"/>
                  </a:lnTo>
                  <a:lnTo>
                    <a:pt x="1733" y="2677"/>
                  </a:lnTo>
                  <a:lnTo>
                    <a:pt x="1733" y="2310"/>
                  </a:lnTo>
                  <a:lnTo>
                    <a:pt x="1785" y="2100"/>
                  </a:lnTo>
                  <a:lnTo>
                    <a:pt x="1890" y="1837"/>
                  </a:lnTo>
                  <a:lnTo>
                    <a:pt x="2047" y="1627"/>
                  </a:lnTo>
                  <a:lnTo>
                    <a:pt x="2257" y="1417"/>
                  </a:lnTo>
                  <a:lnTo>
                    <a:pt x="2572" y="1312"/>
                  </a:lnTo>
                  <a:lnTo>
                    <a:pt x="2992" y="1260"/>
                  </a:lnTo>
                  <a:lnTo>
                    <a:pt x="3307" y="1312"/>
                  </a:lnTo>
                  <a:lnTo>
                    <a:pt x="3622" y="1365"/>
                  </a:lnTo>
                  <a:lnTo>
                    <a:pt x="3832" y="1522"/>
                  </a:lnTo>
                  <a:lnTo>
                    <a:pt x="3989" y="1680"/>
                  </a:lnTo>
                  <a:lnTo>
                    <a:pt x="4094" y="1837"/>
                  </a:lnTo>
                  <a:lnTo>
                    <a:pt x="4147" y="1995"/>
                  </a:lnTo>
                  <a:lnTo>
                    <a:pt x="4199" y="2205"/>
                  </a:lnTo>
                  <a:lnTo>
                    <a:pt x="4252" y="2624"/>
                  </a:lnTo>
                  <a:lnTo>
                    <a:pt x="4252" y="3674"/>
                  </a:lnTo>
                  <a:lnTo>
                    <a:pt x="5564" y="3674"/>
                  </a:lnTo>
                  <a:lnTo>
                    <a:pt x="5564" y="2624"/>
                  </a:lnTo>
                  <a:lnTo>
                    <a:pt x="5511" y="1890"/>
                  </a:lnTo>
                  <a:lnTo>
                    <a:pt x="5406" y="1417"/>
                  </a:lnTo>
                  <a:lnTo>
                    <a:pt x="5249" y="998"/>
                  </a:lnTo>
                  <a:lnTo>
                    <a:pt x="4986" y="683"/>
                  </a:lnTo>
                  <a:lnTo>
                    <a:pt x="4724" y="473"/>
                  </a:lnTo>
                  <a:lnTo>
                    <a:pt x="4461" y="315"/>
                  </a:lnTo>
                  <a:lnTo>
                    <a:pt x="4147" y="158"/>
                  </a:lnTo>
                  <a:lnTo>
                    <a:pt x="3884" y="105"/>
                  </a:lnTo>
                  <a:lnTo>
                    <a:pt x="3569" y="53"/>
                  </a:lnTo>
                  <a:lnTo>
                    <a:pt x="3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45" name="Google Shape;345;p7"/>
            <p:cNvSpPr/>
            <p:nvPr/>
          </p:nvSpPr>
          <p:spPr>
            <a:xfrm>
              <a:off x="575861" y="3172889"/>
              <a:ext cx="46075" cy="96891"/>
            </a:xfrm>
            <a:custGeom>
              <a:avLst/>
              <a:gdLst/>
              <a:ahLst/>
              <a:cxnLst/>
              <a:rect l="l" t="t" r="r" b="b"/>
              <a:pathLst>
                <a:path w="5669" h="11914" extrusionOk="0">
                  <a:moveTo>
                    <a:pt x="1" y="1"/>
                  </a:moveTo>
                  <a:lnTo>
                    <a:pt x="1" y="11914"/>
                  </a:lnTo>
                  <a:lnTo>
                    <a:pt x="1470" y="11914"/>
                  </a:lnTo>
                  <a:lnTo>
                    <a:pt x="1260" y="1628"/>
                  </a:lnTo>
                  <a:lnTo>
                    <a:pt x="3569" y="11914"/>
                  </a:lnTo>
                  <a:lnTo>
                    <a:pt x="5668" y="11914"/>
                  </a:lnTo>
                  <a:lnTo>
                    <a:pt x="5668"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46" name="Google Shape;346;p7"/>
            <p:cNvSpPr/>
            <p:nvPr/>
          </p:nvSpPr>
          <p:spPr>
            <a:xfrm>
              <a:off x="631307" y="3171612"/>
              <a:ext cx="46075" cy="99452"/>
            </a:xfrm>
            <a:custGeom>
              <a:avLst/>
              <a:gdLst/>
              <a:ahLst/>
              <a:cxnLst/>
              <a:rect l="l" t="t" r="r" b="b"/>
              <a:pathLst>
                <a:path w="5669" h="12229" extrusionOk="0">
                  <a:moveTo>
                    <a:pt x="2992" y="0"/>
                  </a:moveTo>
                  <a:lnTo>
                    <a:pt x="2520" y="53"/>
                  </a:lnTo>
                  <a:lnTo>
                    <a:pt x="2153" y="105"/>
                  </a:lnTo>
                  <a:lnTo>
                    <a:pt x="1838" y="158"/>
                  </a:lnTo>
                  <a:lnTo>
                    <a:pt x="1523" y="263"/>
                  </a:lnTo>
                  <a:lnTo>
                    <a:pt x="1260" y="420"/>
                  </a:lnTo>
                  <a:lnTo>
                    <a:pt x="1050" y="578"/>
                  </a:lnTo>
                  <a:lnTo>
                    <a:pt x="683" y="945"/>
                  </a:lnTo>
                  <a:lnTo>
                    <a:pt x="421"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4" y="9971"/>
                  </a:lnTo>
                  <a:lnTo>
                    <a:pt x="5616" y="9552"/>
                  </a:lnTo>
                  <a:lnTo>
                    <a:pt x="5669" y="7872"/>
                  </a:lnTo>
                  <a:lnTo>
                    <a:pt x="4252" y="7872"/>
                  </a:lnTo>
                  <a:lnTo>
                    <a:pt x="4252"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8" y="10496"/>
                  </a:lnTo>
                  <a:lnTo>
                    <a:pt x="1733"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8" y="1837"/>
                  </a:lnTo>
                  <a:lnTo>
                    <a:pt x="1995" y="1575"/>
                  </a:lnTo>
                  <a:lnTo>
                    <a:pt x="2205" y="1417"/>
                  </a:lnTo>
                  <a:lnTo>
                    <a:pt x="2572" y="1312"/>
                  </a:lnTo>
                  <a:lnTo>
                    <a:pt x="2992" y="1260"/>
                  </a:lnTo>
                  <a:lnTo>
                    <a:pt x="3360" y="1312"/>
                  </a:lnTo>
                  <a:lnTo>
                    <a:pt x="3674" y="1417"/>
                  </a:lnTo>
                  <a:lnTo>
                    <a:pt x="3884" y="1627"/>
                  </a:lnTo>
                  <a:lnTo>
                    <a:pt x="4042" y="1837"/>
                  </a:lnTo>
                  <a:lnTo>
                    <a:pt x="4147" y="2100"/>
                  </a:lnTo>
                  <a:lnTo>
                    <a:pt x="4199" y="2414"/>
                  </a:lnTo>
                  <a:lnTo>
                    <a:pt x="4199" y="3044"/>
                  </a:lnTo>
                  <a:lnTo>
                    <a:pt x="4199" y="3936"/>
                  </a:lnTo>
                  <a:lnTo>
                    <a:pt x="5564" y="3936"/>
                  </a:lnTo>
                  <a:lnTo>
                    <a:pt x="5564" y="2677"/>
                  </a:lnTo>
                  <a:lnTo>
                    <a:pt x="5564" y="2152"/>
                  </a:lnTo>
                  <a:lnTo>
                    <a:pt x="5459" y="1732"/>
                  </a:lnTo>
                  <a:lnTo>
                    <a:pt x="5301" y="1260"/>
                  </a:lnTo>
                  <a:lnTo>
                    <a:pt x="5091" y="893"/>
                  </a:lnTo>
                  <a:lnTo>
                    <a:pt x="4776" y="630"/>
                  </a:lnTo>
                  <a:lnTo>
                    <a:pt x="4462" y="368"/>
                  </a:lnTo>
                  <a:lnTo>
                    <a:pt x="4094" y="210"/>
                  </a:lnTo>
                  <a:lnTo>
                    <a:pt x="3727" y="105"/>
                  </a:lnTo>
                  <a:lnTo>
                    <a:pt x="3360"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47" name="Google Shape;347;p7"/>
            <p:cNvSpPr/>
            <p:nvPr/>
          </p:nvSpPr>
          <p:spPr>
            <a:xfrm>
              <a:off x="277298" y="2872865"/>
              <a:ext cx="450841" cy="450687"/>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pic>
        <p:nvPicPr>
          <p:cNvPr id="348" name="Google Shape;348;p7"/>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349" name="Google Shape;349;p7"/>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0_Branding Slide_Manitoba_FR">
  <p:cSld name="TITLE_1_15_1_1_1_1">
    <p:spTree>
      <p:nvGrpSpPr>
        <p:cNvPr id="1" name="Shape 350"/>
        <p:cNvGrpSpPr/>
        <p:nvPr/>
      </p:nvGrpSpPr>
      <p:grpSpPr>
        <a:xfrm>
          <a:off x="0" y="0"/>
          <a:ext cx="0" cy="0"/>
          <a:chOff x="0" y="0"/>
          <a:chExt cx="0" cy="0"/>
        </a:xfrm>
      </p:grpSpPr>
      <p:pic>
        <p:nvPicPr>
          <p:cNvPr id="351" name="Google Shape;351;p8"/>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352" name="Google Shape;352;p8"/>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600101">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900">
                <a:solidFill>
                  <a:srgbClr val="FFFFFF"/>
                </a:solidFill>
              </a:rPr>
              <a:t>Manitoba Canada - Photo : </a:t>
            </a:r>
            <a:r>
              <a:rPr lang="en" sz="900">
                <a:solidFill>
                  <a:schemeClr val="lt1"/>
                </a:solidFill>
              </a:rPr>
              <a:t>Unspalsh</a:t>
            </a:r>
            <a:endParaRPr sz="900">
              <a:solidFill>
                <a:srgbClr val="FFFFFF"/>
              </a:solidFill>
            </a:endParaRPr>
          </a:p>
        </p:txBody>
      </p:sp>
      <p:sp>
        <p:nvSpPr>
          <p:cNvPr id="354" name="Google Shape;354;p8"/>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 name="Google Shape;355;p8"/>
          <p:cNvGrpSpPr/>
          <p:nvPr/>
        </p:nvGrpSpPr>
        <p:grpSpPr>
          <a:xfrm>
            <a:off x="429700" y="1254487"/>
            <a:ext cx="4858710" cy="923133"/>
            <a:chOff x="277295" y="3594869"/>
            <a:chExt cx="2318861" cy="440573"/>
          </a:xfrm>
        </p:grpSpPr>
        <p:sp>
          <p:nvSpPr>
            <p:cNvPr id="356" name="Google Shape;356;p8"/>
            <p:cNvSpPr/>
            <p:nvPr/>
          </p:nvSpPr>
          <p:spPr>
            <a:xfrm>
              <a:off x="837311" y="3632417"/>
              <a:ext cx="71128" cy="146860"/>
            </a:xfrm>
            <a:custGeom>
              <a:avLst/>
              <a:gdLst/>
              <a:ahLst/>
              <a:cxnLst/>
              <a:rect l="l" t="t" r="r" b="b"/>
              <a:pathLst>
                <a:path w="8765" h="18473" extrusionOk="0">
                  <a:moveTo>
                    <a:pt x="4619" y="0"/>
                  </a:moveTo>
                  <a:lnTo>
                    <a:pt x="3884" y="53"/>
                  </a:lnTo>
                  <a:lnTo>
                    <a:pt x="3254" y="158"/>
                  </a:lnTo>
                  <a:lnTo>
                    <a:pt x="2677" y="315"/>
                  </a:lnTo>
                  <a:lnTo>
                    <a:pt x="2204" y="525"/>
                  </a:lnTo>
                  <a:lnTo>
                    <a:pt x="1785" y="787"/>
                  </a:lnTo>
                  <a:lnTo>
                    <a:pt x="1470" y="1102"/>
                  </a:lnTo>
                  <a:lnTo>
                    <a:pt x="1207" y="1417"/>
                  </a:lnTo>
                  <a:lnTo>
                    <a:pt x="945" y="1732"/>
                  </a:lnTo>
                  <a:lnTo>
                    <a:pt x="788" y="2099"/>
                  </a:lnTo>
                  <a:lnTo>
                    <a:pt x="683" y="2467"/>
                  </a:lnTo>
                  <a:lnTo>
                    <a:pt x="525" y="3149"/>
                  </a:lnTo>
                  <a:lnTo>
                    <a:pt x="473" y="3726"/>
                  </a:lnTo>
                  <a:lnTo>
                    <a:pt x="420" y="4198"/>
                  </a:lnTo>
                  <a:lnTo>
                    <a:pt x="473" y="4776"/>
                  </a:lnTo>
                  <a:lnTo>
                    <a:pt x="525" y="5353"/>
                  </a:lnTo>
                  <a:lnTo>
                    <a:pt x="630" y="5878"/>
                  </a:lnTo>
                  <a:lnTo>
                    <a:pt x="840" y="6403"/>
                  </a:lnTo>
                  <a:lnTo>
                    <a:pt x="1102" y="6927"/>
                  </a:lnTo>
                  <a:lnTo>
                    <a:pt x="1470" y="7452"/>
                  </a:lnTo>
                  <a:lnTo>
                    <a:pt x="1942" y="8029"/>
                  </a:lnTo>
                  <a:lnTo>
                    <a:pt x="2519" y="8659"/>
                  </a:lnTo>
                  <a:lnTo>
                    <a:pt x="4933" y="11178"/>
                  </a:lnTo>
                  <a:lnTo>
                    <a:pt x="5616" y="11913"/>
                  </a:lnTo>
                  <a:lnTo>
                    <a:pt x="5930" y="12228"/>
                  </a:lnTo>
                  <a:lnTo>
                    <a:pt x="6140" y="12595"/>
                  </a:lnTo>
                  <a:lnTo>
                    <a:pt x="6350" y="12962"/>
                  </a:lnTo>
                  <a:lnTo>
                    <a:pt x="6455"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1" y="16426"/>
                  </a:lnTo>
                  <a:lnTo>
                    <a:pt x="3149" y="16321"/>
                  </a:lnTo>
                  <a:lnTo>
                    <a:pt x="2939" y="16164"/>
                  </a:lnTo>
                  <a:lnTo>
                    <a:pt x="2782" y="16006"/>
                  </a:lnTo>
                  <a:lnTo>
                    <a:pt x="2519" y="15691"/>
                  </a:lnTo>
                  <a:lnTo>
                    <a:pt x="2362" y="15324"/>
                  </a:lnTo>
                  <a:lnTo>
                    <a:pt x="2257" y="14957"/>
                  </a:lnTo>
                  <a:lnTo>
                    <a:pt x="2152" y="14432"/>
                  </a:lnTo>
                  <a:lnTo>
                    <a:pt x="2152" y="13802"/>
                  </a:lnTo>
                  <a:lnTo>
                    <a:pt x="2152" y="12018"/>
                  </a:lnTo>
                  <a:lnTo>
                    <a:pt x="0" y="12018"/>
                  </a:lnTo>
                  <a:lnTo>
                    <a:pt x="0" y="14012"/>
                  </a:lnTo>
                  <a:lnTo>
                    <a:pt x="0" y="14537"/>
                  </a:lnTo>
                  <a:lnTo>
                    <a:pt x="53" y="15009"/>
                  </a:lnTo>
                  <a:lnTo>
                    <a:pt x="158" y="15481"/>
                  </a:lnTo>
                  <a:lnTo>
                    <a:pt x="263" y="15954"/>
                  </a:lnTo>
                  <a:lnTo>
                    <a:pt x="473" y="16426"/>
                  </a:lnTo>
                  <a:lnTo>
                    <a:pt x="683" y="16846"/>
                  </a:lnTo>
                  <a:lnTo>
                    <a:pt x="997" y="17213"/>
                  </a:lnTo>
                  <a:lnTo>
                    <a:pt x="1417" y="17581"/>
                  </a:lnTo>
                  <a:lnTo>
                    <a:pt x="1785" y="17843"/>
                  </a:lnTo>
                  <a:lnTo>
                    <a:pt x="2047" y="18000"/>
                  </a:lnTo>
                  <a:lnTo>
                    <a:pt x="2414" y="18158"/>
                  </a:lnTo>
                  <a:lnTo>
                    <a:pt x="2782" y="18263"/>
                  </a:lnTo>
                  <a:lnTo>
                    <a:pt x="3254" y="18368"/>
                  </a:lnTo>
                  <a:lnTo>
                    <a:pt x="3779" y="18473"/>
                  </a:lnTo>
                  <a:lnTo>
                    <a:pt x="4986" y="18473"/>
                  </a:lnTo>
                  <a:lnTo>
                    <a:pt x="5668" y="18368"/>
                  </a:lnTo>
                  <a:lnTo>
                    <a:pt x="6350" y="18105"/>
                  </a:lnTo>
                  <a:lnTo>
                    <a:pt x="6718" y="17948"/>
                  </a:lnTo>
                  <a:lnTo>
                    <a:pt x="7085" y="17738"/>
                  </a:lnTo>
                  <a:lnTo>
                    <a:pt x="7400" y="17528"/>
                  </a:lnTo>
                  <a:lnTo>
                    <a:pt x="7715" y="17213"/>
                  </a:lnTo>
                  <a:lnTo>
                    <a:pt x="8030" y="16846"/>
                  </a:lnTo>
                  <a:lnTo>
                    <a:pt x="8240" y="16479"/>
                  </a:lnTo>
                  <a:lnTo>
                    <a:pt x="8450" y="16006"/>
                  </a:lnTo>
                  <a:lnTo>
                    <a:pt x="8607" y="15481"/>
                  </a:lnTo>
                  <a:lnTo>
                    <a:pt x="8712" y="14852"/>
                  </a:lnTo>
                  <a:lnTo>
                    <a:pt x="8764" y="14170"/>
                  </a:lnTo>
                  <a:lnTo>
                    <a:pt x="8712" y="13487"/>
                  </a:lnTo>
                  <a:lnTo>
                    <a:pt x="8607" y="12805"/>
                  </a:lnTo>
                  <a:lnTo>
                    <a:pt x="8450" y="12280"/>
                  </a:lnTo>
                  <a:lnTo>
                    <a:pt x="8240" y="11755"/>
                  </a:lnTo>
                  <a:lnTo>
                    <a:pt x="7925" y="11231"/>
                  </a:lnTo>
                  <a:lnTo>
                    <a:pt x="7557" y="10706"/>
                  </a:lnTo>
                  <a:lnTo>
                    <a:pt x="7138" y="10181"/>
                  </a:lnTo>
                  <a:lnTo>
                    <a:pt x="6613" y="9656"/>
                  </a:lnTo>
                  <a:lnTo>
                    <a:pt x="4356" y="7295"/>
                  </a:lnTo>
                  <a:lnTo>
                    <a:pt x="3569" y="6403"/>
                  </a:lnTo>
                  <a:lnTo>
                    <a:pt x="3254" y="6035"/>
                  </a:lnTo>
                  <a:lnTo>
                    <a:pt x="2992" y="5668"/>
                  </a:lnTo>
                  <a:lnTo>
                    <a:pt x="2834" y="5301"/>
                  </a:lnTo>
                  <a:lnTo>
                    <a:pt x="2677" y="4933"/>
                  </a:lnTo>
                  <a:lnTo>
                    <a:pt x="2624" y="4513"/>
                  </a:lnTo>
                  <a:lnTo>
                    <a:pt x="2624" y="4041"/>
                  </a:lnTo>
                  <a:lnTo>
                    <a:pt x="2624" y="3516"/>
                  </a:lnTo>
                  <a:lnTo>
                    <a:pt x="2677" y="3149"/>
                  </a:lnTo>
                  <a:lnTo>
                    <a:pt x="2834" y="2782"/>
                  </a:lnTo>
                  <a:lnTo>
                    <a:pt x="3044" y="2467"/>
                  </a:lnTo>
                  <a:lnTo>
                    <a:pt x="3202" y="2309"/>
                  </a:lnTo>
                  <a:lnTo>
                    <a:pt x="3411" y="2204"/>
                  </a:lnTo>
                  <a:lnTo>
                    <a:pt x="3621" y="2047"/>
                  </a:lnTo>
                  <a:lnTo>
                    <a:pt x="3884" y="1994"/>
                  </a:lnTo>
                  <a:lnTo>
                    <a:pt x="4146" y="1942"/>
                  </a:lnTo>
                  <a:lnTo>
                    <a:pt x="5038" y="1942"/>
                  </a:lnTo>
                  <a:lnTo>
                    <a:pt x="5406" y="2099"/>
                  </a:lnTo>
                  <a:lnTo>
                    <a:pt x="5773" y="2309"/>
                  </a:lnTo>
                  <a:lnTo>
                    <a:pt x="5983" y="2519"/>
                  </a:lnTo>
                  <a:lnTo>
                    <a:pt x="6140" y="2782"/>
                  </a:lnTo>
                  <a:lnTo>
                    <a:pt x="6245" y="2991"/>
                  </a:lnTo>
                  <a:lnTo>
                    <a:pt x="6350" y="3359"/>
                  </a:lnTo>
                  <a:lnTo>
                    <a:pt x="6403" y="3936"/>
                  </a:lnTo>
                  <a:lnTo>
                    <a:pt x="6455" y="5563"/>
                  </a:lnTo>
                  <a:lnTo>
                    <a:pt x="8397" y="5563"/>
                  </a:lnTo>
                  <a:lnTo>
                    <a:pt x="8397" y="3936"/>
                  </a:lnTo>
                  <a:lnTo>
                    <a:pt x="8345" y="2834"/>
                  </a:lnTo>
                  <a:lnTo>
                    <a:pt x="8292" y="2467"/>
                  </a:lnTo>
                  <a:lnTo>
                    <a:pt x="8187" y="2099"/>
                  </a:lnTo>
                  <a:lnTo>
                    <a:pt x="8030" y="1784"/>
                  </a:lnTo>
                  <a:lnTo>
                    <a:pt x="7872" y="1470"/>
                  </a:lnTo>
                  <a:lnTo>
                    <a:pt x="7557" y="1050"/>
                  </a:lnTo>
                  <a:lnTo>
                    <a:pt x="7138"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920782" y="3674552"/>
              <a:ext cx="58347" cy="104725"/>
            </a:xfrm>
            <a:custGeom>
              <a:avLst/>
              <a:gdLst/>
              <a:ahLst/>
              <a:cxnLst/>
              <a:rect l="l" t="t" r="r" b="b"/>
              <a:pathLst>
                <a:path w="7190" h="13173" extrusionOk="0">
                  <a:moveTo>
                    <a:pt x="3989" y="1575"/>
                  </a:moveTo>
                  <a:lnTo>
                    <a:pt x="4199" y="1627"/>
                  </a:lnTo>
                  <a:lnTo>
                    <a:pt x="4409" y="1732"/>
                  </a:lnTo>
                  <a:lnTo>
                    <a:pt x="4566" y="1837"/>
                  </a:lnTo>
                  <a:lnTo>
                    <a:pt x="4881" y="2100"/>
                  </a:lnTo>
                  <a:lnTo>
                    <a:pt x="5038" y="2415"/>
                  </a:lnTo>
                  <a:lnTo>
                    <a:pt x="5143" y="2782"/>
                  </a:lnTo>
                  <a:lnTo>
                    <a:pt x="5248" y="3149"/>
                  </a:lnTo>
                  <a:lnTo>
                    <a:pt x="5248" y="3779"/>
                  </a:lnTo>
                  <a:lnTo>
                    <a:pt x="5248" y="5353"/>
                  </a:lnTo>
                  <a:lnTo>
                    <a:pt x="2047" y="5353"/>
                  </a:lnTo>
                  <a:lnTo>
                    <a:pt x="2099" y="3464"/>
                  </a:lnTo>
                  <a:lnTo>
                    <a:pt x="2152" y="2992"/>
                  </a:lnTo>
                  <a:lnTo>
                    <a:pt x="2204" y="2624"/>
                  </a:lnTo>
                  <a:lnTo>
                    <a:pt x="2362" y="2310"/>
                  </a:lnTo>
                  <a:lnTo>
                    <a:pt x="2467" y="2100"/>
                  </a:lnTo>
                  <a:lnTo>
                    <a:pt x="2624" y="1942"/>
                  </a:lnTo>
                  <a:lnTo>
                    <a:pt x="2782" y="1785"/>
                  </a:lnTo>
                  <a:lnTo>
                    <a:pt x="3044" y="1680"/>
                  </a:lnTo>
                  <a:lnTo>
                    <a:pt x="3359" y="1575"/>
                  </a:lnTo>
                  <a:close/>
                  <a:moveTo>
                    <a:pt x="3516" y="1"/>
                  </a:moveTo>
                  <a:lnTo>
                    <a:pt x="2939" y="53"/>
                  </a:lnTo>
                  <a:lnTo>
                    <a:pt x="2414" y="158"/>
                  </a:lnTo>
                  <a:lnTo>
                    <a:pt x="1994" y="263"/>
                  </a:lnTo>
                  <a:lnTo>
                    <a:pt x="1575" y="473"/>
                  </a:lnTo>
                  <a:lnTo>
                    <a:pt x="1260" y="683"/>
                  </a:lnTo>
                  <a:lnTo>
                    <a:pt x="945"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473" y="11546"/>
                  </a:lnTo>
                  <a:lnTo>
                    <a:pt x="683" y="11808"/>
                  </a:lnTo>
                  <a:lnTo>
                    <a:pt x="840" y="12071"/>
                  </a:lnTo>
                  <a:lnTo>
                    <a:pt x="1050" y="12281"/>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4"/>
                  </a:lnTo>
                  <a:lnTo>
                    <a:pt x="4566" y="11336"/>
                  </a:lnTo>
                  <a:lnTo>
                    <a:pt x="4409" y="11389"/>
                  </a:lnTo>
                  <a:lnTo>
                    <a:pt x="4199" y="11493"/>
                  </a:lnTo>
                  <a:lnTo>
                    <a:pt x="3674" y="11546"/>
                  </a:lnTo>
                  <a:lnTo>
                    <a:pt x="3464" y="11493"/>
                  </a:lnTo>
                  <a:lnTo>
                    <a:pt x="3202" y="11493"/>
                  </a:lnTo>
                  <a:lnTo>
                    <a:pt x="2834" y="11336"/>
                  </a:lnTo>
                  <a:lnTo>
                    <a:pt x="2572" y="11074"/>
                  </a:lnTo>
                  <a:lnTo>
                    <a:pt x="2362" y="10811"/>
                  </a:lnTo>
                  <a:lnTo>
                    <a:pt x="2257" y="10496"/>
                  </a:lnTo>
                  <a:lnTo>
                    <a:pt x="2152" y="10234"/>
                  </a:lnTo>
                  <a:lnTo>
                    <a:pt x="2099" y="9709"/>
                  </a:lnTo>
                  <a:lnTo>
                    <a:pt x="2047" y="8555"/>
                  </a:lnTo>
                  <a:lnTo>
                    <a:pt x="2047" y="6980"/>
                  </a:lnTo>
                  <a:lnTo>
                    <a:pt x="7190" y="6980"/>
                  </a:lnTo>
                  <a:lnTo>
                    <a:pt x="7137" y="3936"/>
                  </a:lnTo>
                  <a:lnTo>
                    <a:pt x="7137"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995310" y="3674552"/>
              <a:ext cx="43870" cy="102642"/>
            </a:xfrm>
            <a:custGeom>
              <a:avLst/>
              <a:gdLst/>
              <a:ahLst/>
              <a:cxnLst/>
              <a:rect l="l" t="t" r="r" b="b"/>
              <a:pathLst>
                <a:path w="5406" h="12911" extrusionOk="0">
                  <a:moveTo>
                    <a:pt x="5038" y="1"/>
                  </a:moveTo>
                  <a:lnTo>
                    <a:pt x="4671" y="53"/>
                  </a:lnTo>
                  <a:lnTo>
                    <a:pt x="4303" y="105"/>
                  </a:lnTo>
                  <a:lnTo>
                    <a:pt x="4041" y="210"/>
                  </a:lnTo>
                  <a:lnTo>
                    <a:pt x="3726" y="368"/>
                  </a:lnTo>
                  <a:lnTo>
                    <a:pt x="3464" y="525"/>
                  </a:lnTo>
                  <a:lnTo>
                    <a:pt x="3044" y="893"/>
                  </a:lnTo>
                  <a:lnTo>
                    <a:pt x="2677" y="1313"/>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2"/>
                  </a:lnTo>
                  <a:lnTo>
                    <a:pt x="2677" y="3149"/>
                  </a:lnTo>
                  <a:lnTo>
                    <a:pt x="2939" y="2834"/>
                  </a:lnTo>
                  <a:lnTo>
                    <a:pt x="3254" y="2572"/>
                  </a:lnTo>
                  <a:lnTo>
                    <a:pt x="3621" y="2362"/>
                  </a:lnTo>
                  <a:lnTo>
                    <a:pt x="3936" y="2257"/>
                  </a:lnTo>
                  <a:lnTo>
                    <a:pt x="4303" y="2205"/>
                  </a:lnTo>
                  <a:lnTo>
                    <a:pt x="4671" y="2152"/>
                  </a:lnTo>
                  <a:lnTo>
                    <a:pt x="5406" y="2152"/>
                  </a:lnTo>
                  <a:lnTo>
                    <a:pt x="5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1046410" y="3676222"/>
              <a:ext cx="64319" cy="100973"/>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112008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1152879" y="3674552"/>
              <a:ext cx="58355" cy="104725"/>
            </a:xfrm>
            <a:custGeom>
              <a:avLst/>
              <a:gdLst/>
              <a:ahLst/>
              <a:cxnLst/>
              <a:rect l="l" t="t" r="r" b="b"/>
              <a:pathLst>
                <a:path w="7191" h="13173" extrusionOk="0">
                  <a:moveTo>
                    <a:pt x="3097" y="1"/>
                  </a:moveTo>
                  <a:lnTo>
                    <a:pt x="2520"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1"/>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1"/>
                  </a:lnTo>
                  <a:lnTo>
                    <a:pt x="6298" y="12176"/>
                  </a:lnTo>
                  <a:lnTo>
                    <a:pt x="6560" y="11861"/>
                  </a:lnTo>
                  <a:lnTo>
                    <a:pt x="6718" y="11546"/>
                  </a:lnTo>
                  <a:lnTo>
                    <a:pt x="6875" y="11179"/>
                  </a:lnTo>
                  <a:lnTo>
                    <a:pt x="6980" y="10759"/>
                  </a:lnTo>
                  <a:lnTo>
                    <a:pt x="7138" y="9972"/>
                  </a:lnTo>
                  <a:lnTo>
                    <a:pt x="7190" y="9079"/>
                  </a:lnTo>
                  <a:lnTo>
                    <a:pt x="7190" y="8187"/>
                  </a:lnTo>
                  <a:lnTo>
                    <a:pt x="5248" y="8187"/>
                  </a:lnTo>
                  <a:lnTo>
                    <a:pt x="5248" y="8974"/>
                  </a:lnTo>
                  <a:lnTo>
                    <a:pt x="5248" y="9604"/>
                  </a:lnTo>
                  <a:lnTo>
                    <a:pt x="5143" y="10181"/>
                  </a:lnTo>
                  <a:lnTo>
                    <a:pt x="5039" y="10654"/>
                  </a:lnTo>
                  <a:lnTo>
                    <a:pt x="4829"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5"/>
                  </a:lnTo>
                  <a:lnTo>
                    <a:pt x="5091" y="2362"/>
                  </a:lnTo>
                  <a:lnTo>
                    <a:pt x="5196" y="2834"/>
                  </a:lnTo>
                  <a:lnTo>
                    <a:pt x="5248" y="3412"/>
                  </a:lnTo>
                  <a:lnTo>
                    <a:pt x="5248" y="4829"/>
                  </a:lnTo>
                  <a:lnTo>
                    <a:pt x="7190" y="4829"/>
                  </a:lnTo>
                  <a:lnTo>
                    <a:pt x="7190" y="3884"/>
                  </a:lnTo>
                  <a:lnTo>
                    <a:pt x="7138" y="2992"/>
                  </a:lnTo>
                  <a:lnTo>
                    <a:pt x="7033" y="2205"/>
                  </a:lnTo>
                  <a:lnTo>
                    <a:pt x="6928" y="1837"/>
                  </a:lnTo>
                  <a:lnTo>
                    <a:pt x="6770" y="1470"/>
                  </a:lnTo>
                  <a:lnTo>
                    <a:pt x="6560" y="1155"/>
                  </a:lnTo>
                  <a:lnTo>
                    <a:pt x="6351"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1225703" y="3674552"/>
              <a:ext cx="58355" cy="104725"/>
            </a:xfrm>
            <a:custGeom>
              <a:avLst/>
              <a:gdLst/>
              <a:ahLst/>
              <a:cxnLst/>
              <a:rect l="l" t="t" r="r" b="b"/>
              <a:pathLst>
                <a:path w="7191" h="13173" extrusionOk="0">
                  <a:moveTo>
                    <a:pt x="3936" y="1575"/>
                  </a:moveTo>
                  <a:lnTo>
                    <a:pt x="4199" y="1627"/>
                  </a:lnTo>
                  <a:lnTo>
                    <a:pt x="4409" y="1732"/>
                  </a:lnTo>
                  <a:lnTo>
                    <a:pt x="4566" y="1837"/>
                  </a:lnTo>
                  <a:lnTo>
                    <a:pt x="4829" y="2100"/>
                  </a:lnTo>
                  <a:lnTo>
                    <a:pt x="5039" y="2415"/>
                  </a:lnTo>
                  <a:lnTo>
                    <a:pt x="5143" y="2782"/>
                  </a:lnTo>
                  <a:lnTo>
                    <a:pt x="5196" y="3149"/>
                  </a:lnTo>
                  <a:lnTo>
                    <a:pt x="5248" y="3779"/>
                  </a:lnTo>
                  <a:lnTo>
                    <a:pt x="5248" y="5353"/>
                  </a:lnTo>
                  <a:lnTo>
                    <a:pt x="2047" y="5353"/>
                  </a:lnTo>
                  <a:lnTo>
                    <a:pt x="2100" y="3464"/>
                  </a:lnTo>
                  <a:lnTo>
                    <a:pt x="2100" y="2992"/>
                  </a:lnTo>
                  <a:lnTo>
                    <a:pt x="2205" y="2624"/>
                  </a:lnTo>
                  <a:lnTo>
                    <a:pt x="2362" y="2310"/>
                  </a:lnTo>
                  <a:lnTo>
                    <a:pt x="2467" y="2100"/>
                  </a:lnTo>
                  <a:lnTo>
                    <a:pt x="2624" y="1942"/>
                  </a:lnTo>
                  <a:lnTo>
                    <a:pt x="2782" y="1785"/>
                  </a:lnTo>
                  <a:lnTo>
                    <a:pt x="3044" y="1680"/>
                  </a:lnTo>
                  <a:lnTo>
                    <a:pt x="3307" y="1575"/>
                  </a:lnTo>
                  <a:close/>
                  <a:moveTo>
                    <a:pt x="3517" y="1"/>
                  </a:moveTo>
                  <a:lnTo>
                    <a:pt x="2939" y="53"/>
                  </a:lnTo>
                  <a:lnTo>
                    <a:pt x="2415" y="158"/>
                  </a:lnTo>
                  <a:lnTo>
                    <a:pt x="1942" y="263"/>
                  </a:lnTo>
                  <a:lnTo>
                    <a:pt x="1575" y="473"/>
                  </a:lnTo>
                  <a:lnTo>
                    <a:pt x="1260" y="683"/>
                  </a:lnTo>
                  <a:lnTo>
                    <a:pt x="945" y="945"/>
                  </a:lnTo>
                  <a:lnTo>
                    <a:pt x="735" y="1260"/>
                  </a:lnTo>
                  <a:lnTo>
                    <a:pt x="525" y="1627"/>
                  </a:lnTo>
                  <a:lnTo>
                    <a:pt x="368" y="1995"/>
                  </a:lnTo>
                  <a:lnTo>
                    <a:pt x="263" y="2362"/>
                  </a:lnTo>
                  <a:lnTo>
                    <a:pt x="105" y="3254"/>
                  </a:lnTo>
                  <a:lnTo>
                    <a:pt x="0" y="4199"/>
                  </a:lnTo>
                  <a:lnTo>
                    <a:pt x="0" y="5248"/>
                  </a:lnTo>
                  <a:lnTo>
                    <a:pt x="0" y="8240"/>
                  </a:lnTo>
                  <a:lnTo>
                    <a:pt x="105" y="9919"/>
                  </a:lnTo>
                  <a:lnTo>
                    <a:pt x="105" y="10391"/>
                  </a:lnTo>
                  <a:lnTo>
                    <a:pt x="210" y="10706"/>
                  </a:lnTo>
                  <a:lnTo>
                    <a:pt x="315" y="11179"/>
                  </a:lnTo>
                  <a:lnTo>
                    <a:pt x="473" y="11546"/>
                  </a:lnTo>
                  <a:lnTo>
                    <a:pt x="630" y="11808"/>
                  </a:lnTo>
                  <a:lnTo>
                    <a:pt x="840" y="12071"/>
                  </a:lnTo>
                  <a:lnTo>
                    <a:pt x="1050" y="12281"/>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4"/>
                  </a:lnTo>
                  <a:lnTo>
                    <a:pt x="4566" y="11336"/>
                  </a:lnTo>
                  <a:lnTo>
                    <a:pt x="4356" y="11389"/>
                  </a:lnTo>
                  <a:lnTo>
                    <a:pt x="4199" y="11493"/>
                  </a:lnTo>
                  <a:lnTo>
                    <a:pt x="3674" y="11546"/>
                  </a:lnTo>
                  <a:lnTo>
                    <a:pt x="3412" y="11493"/>
                  </a:lnTo>
                  <a:lnTo>
                    <a:pt x="3202" y="11493"/>
                  </a:lnTo>
                  <a:lnTo>
                    <a:pt x="2834"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5" y="1522"/>
                  </a:lnTo>
                  <a:lnTo>
                    <a:pt x="6455" y="1208"/>
                  </a:lnTo>
                  <a:lnTo>
                    <a:pt x="6246"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1347501" y="3674552"/>
              <a:ext cx="59207" cy="102642"/>
            </a:xfrm>
            <a:custGeom>
              <a:avLst/>
              <a:gdLst/>
              <a:ahLst/>
              <a:cxnLst/>
              <a:rect l="l" t="t" r="r" b="b"/>
              <a:pathLst>
                <a:path w="7296" h="12911" extrusionOk="0">
                  <a:moveTo>
                    <a:pt x="4671" y="1"/>
                  </a:moveTo>
                  <a:lnTo>
                    <a:pt x="4094" y="53"/>
                  </a:lnTo>
                  <a:lnTo>
                    <a:pt x="3622" y="158"/>
                  </a:lnTo>
                  <a:lnTo>
                    <a:pt x="3202" y="315"/>
                  </a:lnTo>
                  <a:lnTo>
                    <a:pt x="2834" y="525"/>
                  </a:lnTo>
                  <a:lnTo>
                    <a:pt x="2572" y="735"/>
                  </a:lnTo>
                  <a:lnTo>
                    <a:pt x="2310" y="998"/>
                  </a:lnTo>
                  <a:lnTo>
                    <a:pt x="1942" y="1417"/>
                  </a:lnTo>
                  <a:lnTo>
                    <a:pt x="1942" y="210"/>
                  </a:lnTo>
                  <a:lnTo>
                    <a:pt x="1" y="210"/>
                  </a:lnTo>
                  <a:lnTo>
                    <a:pt x="1" y="12910"/>
                  </a:lnTo>
                  <a:lnTo>
                    <a:pt x="2047" y="12910"/>
                  </a:lnTo>
                  <a:lnTo>
                    <a:pt x="2047" y="4724"/>
                  </a:lnTo>
                  <a:lnTo>
                    <a:pt x="2047" y="3622"/>
                  </a:lnTo>
                  <a:lnTo>
                    <a:pt x="2152" y="3097"/>
                  </a:lnTo>
                  <a:lnTo>
                    <a:pt x="2257" y="2624"/>
                  </a:lnTo>
                  <a:lnTo>
                    <a:pt x="2467" y="2205"/>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100"/>
                  </a:lnTo>
                  <a:lnTo>
                    <a:pt x="5039" y="2415"/>
                  </a:lnTo>
                  <a:lnTo>
                    <a:pt x="5144" y="2887"/>
                  </a:lnTo>
                  <a:lnTo>
                    <a:pt x="5196" y="3412"/>
                  </a:lnTo>
                  <a:lnTo>
                    <a:pt x="5249" y="4619"/>
                  </a:lnTo>
                  <a:lnTo>
                    <a:pt x="5249" y="12910"/>
                  </a:lnTo>
                  <a:lnTo>
                    <a:pt x="7295" y="12910"/>
                  </a:lnTo>
                  <a:lnTo>
                    <a:pt x="7295" y="3989"/>
                  </a:lnTo>
                  <a:lnTo>
                    <a:pt x="7295" y="3307"/>
                  </a:lnTo>
                  <a:lnTo>
                    <a:pt x="7243" y="2624"/>
                  </a:lnTo>
                  <a:lnTo>
                    <a:pt x="7138" y="1942"/>
                  </a:lnTo>
                  <a:lnTo>
                    <a:pt x="7085" y="1627"/>
                  </a:lnTo>
                  <a:lnTo>
                    <a:pt x="6980" y="1313"/>
                  </a:lnTo>
                  <a:lnTo>
                    <a:pt x="6823" y="1050"/>
                  </a:lnTo>
                  <a:lnTo>
                    <a:pt x="6665" y="788"/>
                  </a:lnTo>
                  <a:lnTo>
                    <a:pt x="6456" y="578"/>
                  </a:lnTo>
                  <a:lnTo>
                    <a:pt x="6193" y="368"/>
                  </a:lnTo>
                  <a:lnTo>
                    <a:pt x="5878" y="210"/>
                  </a:lnTo>
                  <a:lnTo>
                    <a:pt x="5511" y="105"/>
                  </a:lnTo>
                  <a:lnTo>
                    <a:pt x="5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a:off x="1425007" y="3676222"/>
              <a:ext cx="58777" cy="103056"/>
            </a:xfrm>
            <a:custGeom>
              <a:avLst/>
              <a:gdLst/>
              <a:ahLst/>
              <a:cxnLst/>
              <a:rect l="l" t="t" r="r" b="b"/>
              <a:pathLst>
                <a:path w="7243" h="12963" extrusionOk="0">
                  <a:moveTo>
                    <a:pt x="1" y="0"/>
                  </a:moveTo>
                  <a:lnTo>
                    <a:pt x="1" y="8030"/>
                  </a:lnTo>
                  <a:lnTo>
                    <a:pt x="1" y="9447"/>
                  </a:lnTo>
                  <a:lnTo>
                    <a:pt x="53" y="10496"/>
                  </a:lnTo>
                  <a:lnTo>
                    <a:pt x="158" y="10916"/>
                  </a:lnTo>
                  <a:lnTo>
                    <a:pt x="263" y="11283"/>
                  </a:lnTo>
                  <a:lnTo>
                    <a:pt x="368" y="11651"/>
                  </a:lnTo>
                  <a:lnTo>
                    <a:pt x="578" y="11966"/>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6"/>
                  </a:lnTo>
                  <a:lnTo>
                    <a:pt x="5301" y="11546"/>
                  </a:lnTo>
                  <a:lnTo>
                    <a:pt x="5301" y="12700"/>
                  </a:lnTo>
                  <a:lnTo>
                    <a:pt x="7243" y="12700"/>
                  </a:lnTo>
                  <a:lnTo>
                    <a:pt x="7243" y="0"/>
                  </a:lnTo>
                  <a:lnTo>
                    <a:pt x="5249" y="0"/>
                  </a:lnTo>
                  <a:lnTo>
                    <a:pt x="5249" y="8345"/>
                  </a:lnTo>
                  <a:lnTo>
                    <a:pt x="5249" y="9342"/>
                  </a:lnTo>
                  <a:lnTo>
                    <a:pt x="5196" y="9867"/>
                  </a:lnTo>
                  <a:lnTo>
                    <a:pt x="5039" y="10339"/>
                  </a:lnTo>
                  <a:lnTo>
                    <a:pt x="4829" y="10811"/>
                  </a:lnTo>
                  <a:lnTo>
                    <a:pt x="4671" y="10969"/>
                  </a:lnTo>
                  <a:lnTo>
                    <a:pt x="4514" y="11126"/>
                  </a:lnTo>
                  <a:lnTo>
                    <a:pt x="4304" y="11231"/>
                  </a:lnTo>
                  <a:lnTo>
                    <a:pt x="4094" y="11336"/>
                  </a:lnTo>
                  <a:lnTo>
                    <a:pt x="3832" y="11388"/>
                  </a:lnTo>
                  <a:lnTo>
                    <a:pt x="3517" y="11441"/>
                  </a:lnTo>
                  <a:lnTo>
                    <a:pt x="3255" y="11388"/>
                  </a:lnTo>
                  <a:lnTo>
                    <a:pt x="3045" y="11336"/>
                  </a:lnTo>
                  <a:lnTo>
                    <a:pt x="2835" y="11283"/>
                  </a:lnTo>
                  <a:lnTo>
                    <a:pt x="2677" y="11179"/>
                  </a:lnTo>
                  <a:lnTo>
                    <a:pt x="2415" y="10969"/>
                  </a:lnTo>
                  <a:lnTo>
                    <a:pt x="2257" y="10706"/>
                  </a:lnTo>
                  <a:lnTo>
                    <a:pt x="2152" y="10391"/>
                  </a:lnTo>
                  <a:lnTo>
                    <a:pt x="2048" y="10076"/>
                  </a:lnTo>
                  <a:lnTo>
                    <a:pt x="2048" y="9552"/>
                  </a:lnTo>
                  <a:lnTo>
                    <a:pt x="1995" y="8345"/>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a:off x="1502092" y="3674552"/>
              <a:ext cx="102217" cy="102642"/>
            </a:xfrm>
            <a:custGeom>
              <a:avLst/>
              <a:gdLst/>
              <a:ahLst/>
              <a:cxnLst/>
              <a:rect l="l" t="t" r="r" b="b"/>
              <a:pathLst>
                <a:path w="12596" h="12911" extrusionOk="0">
                  <a:moveTo>
                    <a:pt x="4619" y="1"/>
                  </a:moveTo>
                  <a:lnTo>
                    <a:pt x="4094" y="53"/>
                  </a:lnTo>
                  <a:lnTo>
                    <a:pt x="3569" y="158"/>
                  </a:lnTo>
                  <a:lnTo>
                    <a:pt x="3202" y="315"/>
                  </a:lnTo>
                  <a:lnTo>
                    <a:pt x="2834" y="578"/>
                  </a:lnTo>
                  <a:lnTo>
                    <a:pt x="2520" y="788"/>
                  </a:lnTo>
                  <a:lnTo>
                    <a:pt x="2257" y="1050"/>
                  </a:lnTo>
                  <a:lnTo>
                    <a:pt x="1890" y="1470"/>
                  </a:lnTo>
                  <a:lnTo>
                    <a:pt x="1890" y="210"/>
                  </a:lnTo>
                  <a:lnTo>
                    <a:pt x="1" y="210"/>
                  </a:lnTo>
                  <a:lnTo>
                    <a:pt x="1" y="12910"/>
                  </a:lnTo>
                  <a:lnTo>
                    <a:pt x="2047" y="12910"/>
                  </a:lnTo>
                  <a:lnTo>
                    <a:pt x="2047" y="4619"/>
                  </a:lnTo>
                  <a:lnTo>
                    <a:pt x="2047" y="3517"/>
                  </a:lnTo>
                  <a:lnTo>
                    <a:pt x="2100" y="3044"/>
                  </a:lnTo>
                  <a:lnTo>
                    <a:pt x="2257" y="2572"/>
                  </a:lnTo>
                  <a:lnTo>
                    <a:pt x="2415" y="2152"/>
                  </a:lnTo>
                  <a:lnTo>
                    <a:pt x="2572" y="1995"/>
                  </a:lnTo>
                  <a:lnTo>
                    <a:pt x="2730" y="1837"/>
                  </a:lnTo>
                  <a:lnTo>
                    <a:pt x="2939" y="1732"/>
                  </a:lnTo>
                  <a:lnTo>
                    <a:pt x="3149" y="1627"/>
                  </a:lnTo>
                  <a:lnTo>
                    <a:pt x="3412" y="1575"/>
                  </a:lnTo>
                  <a:lnTo>
                    <a:pt x="3989" y="1575"/>
                  </a:lnTo>
                  <a:lnTo>
                    <a:pt x="4199" y="1627"/>
                  </a:lnTo>
                  <a:lnTo>
                    <a:pt x="4409" y="1680"/>
                  </a:lnTo>
                  <a:lnTo>
                    <a:pt x="4619" y="1785"/>
                  </a:lnTo>
                  <a:lnTo>
                    <a:pt x="4776" y="1942"/>
                  </a:lnTo>
                  <a:lnTo>
                    <a:pt x="4881" y="2100"/>
                  </a:lnTo>
                  <a:lnTo>
                    <a:pt x="5091" y="2467"/>
                  </a:lnTo>
                  <a:lnTo>
                    <a:pt x="5196" y="2887"/>
                  </a:lnTo>
                  <a:lnTo>
                    <a:pt x="5249" y="3412"/>
                  </a:lnTo>
                  <a:lnTo>
                    <a:pt x="5249" y="4619"/>
                  </a:lnTo>
                  <a:lnTo>
                    <a:pt x="5249" y="12910"/>
                  </a:lnTo>
                  <a:lnTo>
                    <a:pt x="7295" y="12910"/>
                  </a:lnTo>
                  <a:lnTo>
                    <a:pt x="7295" y="4619"/>
                  </a:lnTo>
                  <a:lnTo>
                    <a:pt x="7348" y="3569"/>
                  </a:lnTo>
                  <a:lnTo>
                    <a:pt x="7400" y="3044"/>
                  </a:lnTo>
                  <a:lnTo>
                    <a:pt x="7505" y="2572"/>
                  </a:lnTo>
                  <a:lnTo>
                    <a:pt x="7715" y="2152"/>
                  </a:lnTo>
                  <a:lnTo>
                    <a:pt x="7872" y="1995"/>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9"/>
                  </a:lnTo>
                  <a:lnTo>
                    <a:pt x="10549" y="12910"/>
                  </a:lnTo>
                  <a:lnTo>
                    <a:pt x="12596" y="12910"/>
                  </a:lnTo>
                  <a:lnTo>
                    <a:pt x="12596" y="4619"/>
                  </a:lnTo>
                  <a:lnTo>
                    <a:pt x="12596" y="3307"/>
                  </a:lnTo>
                  <a:lnTo>
                    <a:pt x="12543" y="2729"/>
                  </a:lnTo>
                  <a:lnTo>
                    <a:pt x="12491" y="2257"/>
                  </a:lnTo>
                  <a:lnTo>
                    <a:pt x="12386" y="1837"/>
                  </a:lnTo>
                  <a:lnTo>
                    <a:pt x="12228" y="1470"/>
                  </a:lnTo>
                  <a:lnTo>
                    <a:pt x="12018" y="1103"/>
                  </a:lnTo>
                  <a:lnTo>
                    <a:pt x="11756" y="788"/>
                  </a:lnTo>
                  <a:lnTo>
                    <a:pt x="11441" y="525"/>
                  </a:lnTo>
                  <a:lnTo>
                    <a:pt x="11126" y="315"/>
                  </a:lnTo>
                  <a:lnTo>
                    <a:pt x="10811" y="210"/>
                  </a:lnTo>
                  <a:lnTo>
                    <a:pt x="10549" y="105"/>
                  </a:lnTo>
                  <a:lnTo>
                    <a:pt x="10077" y="1"/>
                  </a:lnTo>
                  <a:lnTo>
                    <a:pt x="9762" y="1"/>
                  </a:lnTo>
                  <a:lnTo>
                    <a:pt x="9237" y="53"/>
                  </a:lnTo>
                  <a:lnTo>
                    <a:pt x="8765" y="158"/>
                  </a:lnTo>
                  <a:lnTo>
                    <a:pt x="8345" y="315"/>
                  </a:lnTo>
                  <a:lnTo>
                    <a:pt x="8030" y="525"/>
                  </a:lnTo>
                  <a:lnTo>
                    <a:pt x="7715" y="788"/>
                  </a:lnTo>
                  <a:lnTo>
                    <a:pt x="7505" y="1050"/>
                  </a:lnTo>
                  <a:lnTo>
                    <a:pt x="7138" y="1470"/>
                  </a:lnTo>
                  <a:lnTo>
                    <a:pt x="6823" y="1050"/>
                  </a:lnTo>
                  <a:lnTo>
                    <a:pt x="6613" y="788"/>
                  </a:lnTo>
                  <a:lnTo>
                    <a:pt x="6403" y="578"/>
                  </a:lnTo>
                  <a:lnTo>
                    <a:pt x="6036" y="315"/>
                  </a:lnTo>
                  <a:lnTo>
                    <a:pt x="5668" y="158"/>
                  </a:lnTo>
                  <a:lnTo>
                    <a:pt x="519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1620482" y="3641591"/>
              <a:ext cx="58355" cy="137686"/>
            </a:xfrm>
            <a:custGeom>
              <a:avLst/>
              <a:gdLst/>
              <a:ahLst/>
              <a:cxnLst/>
              <a:rect l="l" t="t" r="r" b="b"/>
              <a:pathLst>
                <a:path w="7191" h="17319" extrusionOk="0">
                  <a:moveTo>
                    <a:pt x="3832" y="1"/>
                  </a:moveTo>
                  <a:lnTo>
                    <a:pt x="2520" y="2782"/>
                  </a:lnTo>
                  <a:lnTo>
                    <a:pt x="4147" y="2782"/>
                  </a:lnTo>
                  <a:lnTo>
                    <a:pt x="6613" y="1"/>
                  </a:lnTo>
                  <a:close/>
                  <a:moveTo>
                    <a:pt x="3989" y="5721"/>
                  </a:moveTo>
                  <a:lnTo>
                    <a:pt x="4199" y="5773"/>
                  </a:lnTo>
                  <a:lnTo>
                    <a:pt x="4409" y="5878"/>
                  </a:lnTo>
                  <a:lnTo>
                    <a:pt x="4567" y="5983"/>
                  </a:lnTo>
                  <a:lnTo>
                    <a:pt x="4881" y="6246"/>
                  </a:lnTo>
                  <a:lnTo>
                    <a:pt x="5039" y="6561"/>
                  </a:lnTo>
                  <a:lnTo>
                    <a:pt x="5196" y="6928"/>
                  </a:lnTo>
                  <a:lnTo>
                    <a:pt x="5249" y="7295"/>
                  </a:lnTo>
                  <a:lnTo>
                    <a:pt x="5301" y="7925"/>
                  </a:lnTo>
                  <a:lnTo>
                    <a:pt x="5301" y="9499"/>
                  </a:lnTo>
                  <a:lnTo>
                    <a:pt x="2100" y="9499"/>
                  </a:lnTo>
                  <a:lnTo>
                    <a:pt x="2100" y="7610"/>
                  </a:lnTo>
                  <a:lnTo>
                    <a:pt x="2152" y="7138"/>
                  </a:lnTo>
                  <a:lnTo>
                    <a:pt x="2205" y="6770"/>
                  </a:lnTo>
                  <a:lnTo>
                    <a:pt x="2362" y="6456"/>
                  </a:lnTo>
                  <a:lnTo>
                    <a:pt x="2467" y="6246"/>
                  </a:lnTo>
                  <a:lnTo>
                    <a:pt x="2625" y="6088"/>
                  </a:lnTo>
                  <a:lnTo>
                    <a:pt x="2835" y="5931"/>
                  </a:lnTo>
                  <a:lnTo>
                    <a:pt x="3045" y="5826"/>
                  </a:lnTo>
                  <a:lnTo>
                    <a:pt x="3360" y="5721"/>
                  </a:lnTo>
                  <a:close/>
                  <a:moveTo>
                    <a:pt x="3517" y="4147"/>
                  </a:moveTo>
                  <a:lnTo>
                    <a:pt x="2940" y="4199"/>
                  </a:lnTo>
                  <a:lnTo>
                    <a:pt x="2415" y="4304"/>
                  </a:lnTo>
                  <a:lnTo>
                    <a:pt x="1995" y="4409"/>
                  </a:lnTo>
                  <a:lnTo>
                    <a:pt x="1575" y="4619"/>
                  </a:lnTo>
                  <a:lnTo>
                    <a:pt x="1260" y="4829"/>
                  </a:lnTo>
                  <a:lnTo>
                    <a:pt x="998" y="5091"/>
                  </a:lnTo>
                  <a:lnTo>
                    <a:pt x="736" y="5406"/>
                  </a:lnTo>
                  <a:lnTo>
                    <a:pt x="526" y="5773"/>
                  </a:lnTo>
                  <a:lnTo>
                    <a:pt x="368" y="6141"/>
                  </a:lnTo>
                  <a:lnTo>
                    <a:pt x="263" y="6508"/>
                  </a:lnTo>
                  <a:lnTo>
                    <a:pt x="106" y="7400"/>
                  </a:lnTo>
                  <a:lnTo>
                    <a:pt x="53" y="8345"/>
                  </a:lnTo>
                  <a:lnTo>
                    <a:pt x="1" y="9394"/>
                  </a:lnTo>
                  <a:lnTo>
                    <a:pt x="53" y="12386"/>
                  </a:lnTo>
                  <a:lnTo>
                    <a:pt x="106" y="14065"/>
                  </a:lnTo>
                  <a:lnTo>
                    <a:pt x="158" y="14537"/>
                  </a:lnTo>
                  <a:lnTo>
                    <a:pt x="211" y="14852"/>
                  </a:lnTo>
                  <a:lnTo>
                    <a:pt x="368" y="15325"/>
                  </a:lnTo>
                  <a:lnTo>
                    <a:pt x="526" y="15692"/>
                  </a:lnTo>
                  <a:lnTo>
                    <a:pt x="683" y="15954"/>
                  </a:lnTo>
                  <a:lnTo>
                    <a:pt x="841" y="16217"/>
                  </a:lnTo>
                  <a:lnTo>
                    <a:pt x="1050" y="16427"/>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7"/>
                  </a:lnTo>
                  <a:lnTo>
                    <a:pt x="6193" y="16427"/>
                  </a:lnTo>
                  <a:lnTo>
                    <a:pt x="6403" y="16217"/>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20"/>
                  </a:lnTo>
                  <a:lnTo>
                    <a:pt x="4567" y="15482"/>
                  </a:lnTo>
                  <a:lnTo>
                    <a:pt x="4409" y="15535"/>
                  </a:lnTo>
                  <a:lnTo>
                    <a:pt x="4199" y="15639"/>
                  </a:lnTo>
                  <a:lnTo>
                    <a:pt x="3727" y="15692"/>
                  </a:lnTo>
                  <a:lnTo>
                    <a:pt x="3464" y="15639"/>
                  </a:lnTo>
                  <a:lnTo>
                    <a:pt x="3202" y="15639"/>
                  </a:lnTo>
                  <a:lnTo>
                    <a:pt x="2835" y="15482"/>
                  </a:lnTo>
                  <a:lnTo>
                    <a:pt x="2572" y="15220"/>
                  </a:lnTo>
                  <a:lnTo>
                    <a:pt x="2362" y="14957"/>
                  </a:lnTo>
                  <a:lnTo>
                    <a:pt x="2257" y="14642"/>
                  </a:lnTo>
                  <a:lnTo>
                    <a:pt x="2152" y="14380"/>
                  </a:lnTo>
                  <a:lnTo>
                    <a:pt x="2100" y="13855"/>
                  </a:lnTo>
                  <a:lnTo>
                    <a:pt x="2048" y="12701"/>
                  </a:lnTo>
                  <a:lnTo>
                    <a:pt x="2100" y="11126"/>
                  </a:lnTo>
                  <a:lnTo>
                    <a:pt x="7191" y="11126"/>
                  </a:lnTo>
                  <a:lnTo>
                    <a:pt x="7191" y="8082"/>
                  </a:lnTo>
                  <a:lnTo>
                    <a:pt x="7138" y="7400"/>
                  </a:lnTo>
                  <a:lnTo>
                    <a:pt x="7086" y="6928"/>
                  </a:lnTo>
                  <a:lnTo>
                    <a:pt x="6981" y="6456"/>
                  </a:lnTo>
                  <a:lnTo>
                    <a:pt x="6823" y="6036"/>
                  </a:lnTo>
                  <a:lnTo>
                    <a:pt x="6666" y="5668"/>
                  </a:lnTo>
                  <a:lnTo>
                    <a:pt x="6456" y="5354"/>
                  </a:lnTo>
                  <a:lnTo>
                    <a:pt x="6246" y="5091"/>
                  </a:lnTo>
                  <a:lnTo>
                    <a:pt x="5983" y="4829"/>
                  </a:lnTo>
                  <a:lnTo>
                    <a:pt x="5721" y="4671"/>
                  </a:lnTo>
                  <a:lnTo>
                    <a:pt x="5459" y="4514"/>
                  </a:lnTo>
                  <a:lnTo>
                    <a:pt x="4881" y="4304"/>
                  </a:lnTo>
                  <a:lnTo>
                    <a:pt x="4357" y="4199"/>
                  </a:lnTo>
                  <a:lnTo>
                    <a:pt x="3884" y="41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a:off x="1695440" y="3674552"/>
              <a:ext cx="43448" cy="102642"/>
            </a:xfrm>
            <a:custGeom>
              <a:avLst/>
              <a:gdLst/>
              <a:ahLst/>
              <a:cxnLst/>
              <a:rect l="l" t="t" r="r" b="b"/>
              <a:pathLst>
                <a:path w="5354" h="12911" extrusionOk="0">
                  <a:moveTo>
                    <a:pt x="4986" y="1"/>
                  </a:moveTo>
                  <a:lnTo>
                    <a:pt x="4618" y="53"/>
                  </a:lnTo>
                  <a:lnTo>
                    <a:pt x="4251" y="105"/>
                  </a:lnTo>
                  <a:lnTo>
                    <a:pt x="3989" y="210"/>
                  </a:lnTo>
                  <a:lnTo>
                    <a:pt x="3674" y="368"/>
                  </a:lnTo>
                  <a:lnTo>
                    <a:pt x="3464" y="525"/>
                  </a:lnTo>
                  <a:lnTo>
                    <a:pt x="2992" y="893"/>
                  </a:lnTo>
                  <a:lnTo>
                    <a:pt x="2624" y="1313"/>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2"/>
                  </a:lnTo>
                  <a:lnTo>
                    <a:pt x="2624" y="3149"/>
                  </a:lnTo>
                  <a:lnTo>
                    <a:pt x="2887" y="2834"/>
                  </a:lnTo>
                  <a:lnTo>
                    <a:pt x="3201" y="2572"/>
                  </a:lnTo>
                  <a:lnTo>
                    <a:pt x="3569" y="2362"/>
                  </a:lnTo>
                  <a:lnTo>
                    <a:pt x="3936" y="2257"/>
                  </a:lnTo>
                  <a:lnTo>
                    <a:pt x="4304" y="2205"/>
                  </a:lnTo>
                  <a:lnTo>
                    <a:pt x="4671" y="2152"/>
                  </a:lnTo>
                  <a:lnTo>
                    <a:pt x="5353" y="2152"/>
                  </a:lnTo>
                  <a:lnTo>
                    <a:pt x="5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a:off x="1746970" y="3637839"/>
              <a:ext cx="16189" cy="139356"/>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1779763" y="3674552"/>
              <a:ext cx="60481" cy="134768"/>
            </a:xfrm>
            <a:custGeom>
              <a:avLst/>
              <a:gdLst/>
              <a:ahLst/>
              <a:cxnLst/>
              <a:rect l="l" t="t" r="r" b="b"/>
              <a:pathLst>
                <a:path w="7453" h="16952" extrusionOk="0">
                  <a:moveTo>
                    <a:pt x="3936" y="1627"/>
                  </a:moveTo>
                  <a:lnTo>
                    <a:pt x="4146" y="1680"/>
                  </a:lnTo>
                  <a:lnTo>
                    <a:pt x="4408" y="1785"/>
                  </a:lnTo>
                  <a:lnTo>
                    <a:pt x="4566" y="1837"/>
                  </a:lnTo>
                  <a:lnTo>
                    <a:pt x="4881" y="2100"/>
                  </a:lnTo>
                  <a:lnTo>
                    <a:pt x="5091" y="2415"/>
                  </a:lnTo>
                  <a:lnTo>
                    <a:pt x="5248" y="2729"/>
                  </a:lnTo>
                  <a:lnTo>
                    <a:pt x="5301" y="3044"/>
                  </a:lnTo>
                  <a:lnTo>
                    <a:pt x="5405" y="3569"/>
                  </a:lnTo>
                  <a:lnTo>
                    <a:pt x="5458" y="5039"/>
                  </a:lnTo>
                  <a:lnTo>
                    <a:pt x="5510" y="6508"/>
                  </a:lnTo>
                  <a:lnTo>
                    <a:pt x="5458" y="8660"/>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9"/>
                  </a:lnTo>
                  <a:lnTo>
                    <a:pt x="2729" y="11284"/>
                  </a:lnTo>
                  <a:lnTo>
                    <a:pt x="2572" y="11126"/>
                  </a:lnTo>
                  <a:lnTo>
                    <a:pt x="2467" y="10916"/>
                  </a:lnTo>
                  <a:lnTo>
                    <a:pt x="2362" y="10706"/>
                  </a:lnTo>
                  <a:lnTo>
                    <a:pt x="2257" y="10444"/>
                  </a:lnTo>
                  <a:lnTo>
                    <a:pt x="2152" y="9762"/>
                  </a:lnTo>
                  <a:lnTo>
                    <a:pt x="2099" y="8974"/>
                  </a:lnTo>
                  <a:lnTo>
                    <a:pt x="2099" y="6823"/>
                  </a:lnTo>
                  <a:lnTo>
                    <a:pt x="2099" y="4881"/>
                  </a:lnTo>
                  <a:lnTo>
                    <a:pt x="2152" y="3359"/>
                  </a:lnTo>
                  <a:lnTo>
                    <a:pt x="2204" y="2887"/>
                  </a:lnTo>
                  <a:lnTo>
                    <a:pt x="2257" y="2572"/>
                  </a:lnTo>
                  <a:lnTo>
                    <a:pt x="2414" y="2310"/>
                  </a:lnTo>
                  <a:lnTo>
                    <a:pt x="2572" y="2047"/>
                  </a:lnTo>
                  <a:lnTo>
                    <a:pt x="2834" y="1837"/>
                  </a:lnTo>
                  <a:lnTo>
                    <a:pt x="3201" y="1680"/>
                  </a:lnTo>
                  <a:lnTo>
                    <a:pt x="3621" y="1627"/>
                  </a:lnTo>
                  <a:close/>
                  <a:moveTo>
                    <a:pt x="2991" y="1"/>
                  </a:moveTo>
                  <a:lnTo>
                    <a:pt x="2519" y="53"/>
                  </a:lnTo>
                  <a:lnTo>
                    <a:pt x="2047" y="158"/>
                  </a:lnTo>
                  <a:lnTo>
                    <a:pt x="1627" y="368"/>
                  </a:lnTo>
                  <a:lnTo>
                    <a:pt x="1207" y="630"/>
                  </a:lnTo>
                  <a:lnTo>
                    <a:pt x="892" y="945"/>
                  </a:lnTo>
                  <a:lnTo>
                    <a:pt x="577" y="1365"/>
                  </a:lnTo>
                  <a:lnTo>
                    <a:pt x="315" y="1837"/>
                  </a:lnTo>
                  <a:lnTo>
                    <a:pt x="158" y="2415"/>
                  </a:lnTo>
                  <a:lnTo>
                    <a:pt x="53" y="3307"/>
                  </a:lnTo>
                  <a:lnTo>
                    <a:pt x="0" y="4514"/>
                  </a:lnTo>
                  <a:lnTo>
                    <a:pt x="0" y="6770"/>
                  </a:lnTo>
                  <a:lnTo>
                    <a:pt x="0" y="8817"/>
                  </a:lnTo>
                  <a:lnTo>
                    <a:pt x="53" y="9919"/>
                  </a:lnTo>
                  <a:lnTo>
                    <a:pt x="158" y="10706"/>
                  </a:lnTo>
                  <a:lnTo>
                    <a:pt x="315" y="11231"/>
                  </a:lnTo>
                  <a:lnTo>
                    <a:pt x="472" y="11651"/>
                  </a:lnTo>
                  <a:lnTo>
                    <a:pt x="735" y="12071"/>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281"/>
                  </a:lnTo>
                  <a:lnTo>
                    <a:pt x="5196" y="12071"/>
                  </a:lnTo>
                  <a:lnTo>
                    <a:pt x="5458" y="11651"/>
                  </a:lnTo>
                  <a:lnTo>
                    <a:pt x="5458" y="16951"/>
                  </a:lnTo>
                  <a:lnTo>
                    <a:pt x="7452" y="16951"/>
                  </a:lnTo>
                  <a:lnTo>
                    <a:pt x="7452" y="210"/>
                  </a:lnTo>
                  <a:lnTo>
                    <a:pt x="5510" y="210"/>
                  </a:lnTo>
                  <a:lnTo>
                    <a:pt x="5510" y="1575"/>
                  </a:lnTo>
                  <a:lnTo>
                    <a:pt x="5196" y="1103"/>
                  </a:lnTo>
                  <a:lnTo>
                    <a:pt x="4986" y="840"/>
                  </a:lnTo>
                  <a:lnTo>
                    <a:pt x="4723" y="578"/>
                  </a:lnTo>
                  <a:lnTo>
                    <a:pt x="4356" y="315"/>
                  </a:lnTo>
                  <a:lnTo>
                    <a:pt x="3989" y="158"/>
                  </a:lnTo>
                  <a:lnTo>
                    <a:pt x="3516" y="53"/>
                  </a:lnTo>
                  <a:lnTo>
                    <a:pt x="29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1858543" y="3676222"/>
              <a:ext cx="59207" cy="103056"/>
            </a:xfrm>
            <a:custGeom>
              <a:avLst/>
              <a:gdLst/>
              <a:ahLst/>
              <a:cxnLst/>
              <a:rect l="l" t="t" r="r" b="b"/>
              <a:pathLst>
                <a:path w="7296" h="12963" extrusionOk="0">
                  <a:moveTo>
                    <a:pt x="1" y="0"/>
                  </a:moveTo>
                  <a:lnTo>
                    <a:pt x="1" y="8030"/>
                  </a:lnTo>
                  <a:lnTo>
                    <a:pt x="1" y="9447"/>
                  </a:lnTo>
                  <a:lnTo>
                    <a:pt x="106" y="10496"/>
                  </a:lnTo>
                  <a:lnTo>
                    <a:pt x="158" y="10916"/>
                  </a:lnTo>
                  <a:lnTo>
                    <a:pt x="263" y="11283"/>
                  </a:lnTo>
                  <a:lnTo>
                    <a:pt x="421" y="11651"/>
                  </a:lnTo>
                  <a:lnTo>
                    <a:pt x="578" y="11966"/>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6"/>
                  </a:lnTo>
                  <a:lnTo>
                    <a:pt x="5354" y="11546"/>
                  </a:lnTo>
                  <a:lnTo>
                    <a:pt x="5354" y="12700"/>
                  </a:lnTo>
                  <a:lnTo>
                    <a:pt x="7295" y="12700"/>
                  </a:lnTo>
                  <a:lnTo>
                    <a:pt x="7295" y="0"/>
                  </a:lnTo>
                  <a:lnTo>
                    <a:pt x="5301" y="0"/>
                  </a:lnTo>
                  <a:lnTo>
                    <a:pt x="5301" y="8345"/>
                  </a:lnTo>
                  <a:lnTo>
                    <a:pt x="5249" y="9342"/>
                  </a:lnTo>
                  <a:lnTo>
                    <a:pt x="5196" y="9867"/>
                  </a:lnTo>
                  <a:lnTo>
                    <a:pt x="5039" y="10339"/>
                  </a:lnTo>
                  <a:lnTo>
                    <a:pt x="4829" y="10811"/>
                  </a:lnTo>
                  <a:lnTo>
                    <a:pt x="4724" y="10969"/>
                  </a:lnTo>
                  <a:lnTo>
                    <a:pt x="4514" y="11126"/>
                  </a:lnTo>
                  <a:lnTo>
                    <a:pt x="4357" y="11231"/>
                  </a:lnTo>
                  <a:lnTo>
                    <a:pt x="4094" y="11336"/>
                  </a:lnTo>
                  <a:lnTo>
                    <a:pt x="3832" y="11388"/>
                  </a:lnTo>
                  <a:lnTo>
                    <a:pt x="3517" y="11441"/>
                  </a:lnTo>
                  <a:lnTo>
                    <a:pt x="3255" y="11388"/>
                  </a:lnTo>
                  <a:lnTo>
                    <a:pt x="3045" y="11336"/>
                  </a:lnTo>
                  <a:lnTo>
                    <a:pt x="2887" y="11283"/>
                  </a:lnTo>
                  <a:lnTo>
                    <a:pt x="2677" y="11179"/>
                  </a:lnTo>
                  <a:lnTo>
                    <a:pt x="2415" y="10969"/>
                  </a:lnTo>
                  <a:lnTo>
                    <a:pt x="2257" y="10706"/>
                  </a:lnTo>
                  <a:lnTo>
                    <a:pt x="2152" y="10391"/>
                  </a:lnTo>
                  <a:lnTo>
                    <a:pt x="2100" y="10076"/>
                  </a:lnTo>
                  <a:lnTo>
                    <a:pt x="2047" y="9552"/>
                  </a:lnTo>
                  <a:lnTo>
                    <a:pt x="2047" y="8345"/>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1934354" y="3674552"/>
              <a:ext cx="57925" cy="104725"/>
            </a:xfrm>
            <a:custGeom>
              <a:avLst/>
              <a:gdLst/>
              <a:ahLst/>
              <a:cxnLst/>
              <a:rect l="l" t="t" r="r" b="b"/>
              <a:pathLst>
                <a:path w="7138" h="13173" extrusionOk="0">
                  <a:moveTo>
                    <a:pt x="3936" y="1575"/>
                  </a:moveTo>
                  <a:lnTo>
                    <a:pt x="4146" y="1627"/>
                  </a:lnTo>
                  <a:lnTo>
                    <a:pt x="4356" y="1732"/>
                  </a:lnTo>
                  <a:lnTo>
                    <a:pt x="4566" y="1837"/>
                  </a:lnTo>
                  <a:lnTo>
                    <a:pt x="4828" y="2100"/>
                  </a:lnTo>
                  <a:lnTo>
                    <a:pt x="4986" y="2415"/>
                  </a:lnTo>
                  <a:lnTo>
                    <a:pt x="5143" y="2782"/>
                  </a:lnTo>
                  <a:lnTo>
                    <a:pt x="5196" y="3149"/>
                  </a:lnTo>
                  <a:lnTo>
                    <a:pt x="5248" y="3779"/>
                  </a:lnTo>
                  <a:lnTo>
                    <a:pt x="5248" y="5353"/>
                  </a:lnTo>
                  <a:lnTo>
                    <a:pt x="2047" y="5353"/>
                  </a:lnTo>
                  <a:lnTo>
                    <a:pt x="2047" y="3464"/>
                  </a:lnTo>
                  <a:lnTo>
                    <a:pt x="2099" y="2992"/>
                  </a:lnTo>
                  <a:lnTo>
                    <a:pt x="2204" y="2624"/>
                  </a:lnTo>
                  <a:lnTo>
                    <a:pt x="2309" y="2310"/>
                  </a:lnTo>
                  <a:lnTo>
                    <a:pt x="2414" y="2100"/>
                  </a:lnTo>
                  <a:lnTo>
                    <a:pt x="2572" y="1942"/>
                  </a:lnTo>
                  <a:lnTo>
                    <a:pt x="2782" y="1785"/>
                  </a:lnTo>
                  <a:lnTo>
                    <a:pt x="2991" y="1680"/>
                  </a:lnTo>
                  <a:lnTo>
                    <a:pt x="3306" y="1575"/>
                  </a:lnTo>
                  <a:close/>
                  <a:moveTo>
                    <a:pt x="3464" y="1"/>
                  </a:moveTo>
                  <a:lnTo>
                    <a:pt x="2886" y="53"/>
                  </a:lnTo>
                  <a:lnTo>
                    <a:pt x="2414" y="158"/>
                  </a:lnTo>
                  <a:lnTo>
                    <a:pt x="1942" y="263"/>
                  </a:lnTo>
                  <a:lnTo>
                    <a:pt x="1574" y="473"/>
                  </a:lnTo>
                  <a:lnTo>
                    <a:pt x="1207" y="683"/>
                  </a:lnTo>
                  <a:lnTo>
                    <a:pt x="945" y="945"/>
                  </a:lnTo>
                  <a:lnTo>
                    <a:pt x="682" y="1260"/>
                  </a:lnTo>
                  <a:lnTo>
                    <a:pt x="525" y="1627"/>
                  </a:lnTo>
                  <a:lnTo>
                    <a:pt x="367" y="1995"/>
                  </a:lnTo>
                  <a:lnTo>
                    <a:pt x="210" y="2362"/>
                  </a:lnTo>
                  <a:lnTo>
                    <a:pt x="53" y="3254"/>
                  </a:lnTo>
                  <a:lnTo>
                    <a:pt x="0" y="4199"/>
                  </a:lnTo>
                  <a:lnTo>
                    <a:pt x="0" y="5248"/>
                  </a:lnTo>
                  <a:lnTo>
                    <a:pt x="0" y="8240"/>
                  </a:lnTo>
                  <a:lnTo>
                    <a:pt x="53" y="9919"/>
                  </a:lnTo>
                  <a:lnTo>
                    <a:pt x="105" y="10391"/>
                  </a:lnTo>
                  <a:lnTo>
                    <a:pt x="158" y="10706"/>
                  </a:lnTo>
                  <a:lnTo>
                    <a:pt x="315" y="11179"/>
                  </a:lnTo>
                  <a:lnTo>
                    <a:pt x="472" y="11546"/>
                  </a:lnTo>
                  <a:lnTo>
                    <a:pt x="630" y="11808"/>
                  </a:lnTo>
                  <a:lnTo>
                    <a:pt x="840" y="12071"/>
                  </a:lnTo>
                  <a:lnTo>
                    <a:pt x="997" y="12281"/>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1"/>
                  </a:lnTo>
                  <a:lnTo>
                    <a:pt x="6140" y="12281"/>
                  </a:lnTo>
                  <a:lnTo>
                    <a:pt x="6403" y="12071"/>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4"/>
                  </a:lnTo>
                  <a:lnTo>
                    <a:pt x="4513" y="11336"/>
                  </a:lnTo>
                  <a:lnTo>
                    <a:pt x="4356" y="11389"/>
                  </a:lnTo>
                  <a:lnTo>
                    <a:pt x="4146" y="11493"/>
                  </a:lnTo>
                  <a:lnTo>
                    <a:pt x="3674" y="11546"/>
                  </a:lnTo>
                  <a:lnTo>
                    <a:pt x="3411" y="11493"/>
                  </a:lnTo>
                  <a:lnTo>
                    <a:pt x="3201" y="11493"/>
                  </a:lnTo>
                  <a:lnTo>
                    <a:pt x="2782" y="11336"/>
                  </a:lnTo>
                  <a:lnTo>
                    <a:pt x="2519" y="11074"/>
                  </a:lnTo>
                  <a:lnTo>
                    <a:pt x="2309" y="10811"/>
                  </a:lnTo>
                  <a:lnTo>
                    <a:pt x="2204" y="10496"/>
                  </a:lnTo>
                  <a:lnTo>
                    <a:pt x="2152" y="10234"/>
                  </a:lnTo>
                  <a:lnTo>
                    <a:pt x="2047" y="9709"/>
                  </a:lnTo>
                  <a:lnTo>
                    <a:pt x="2047" y="8555"/>
                  </a:lnTo>
                  <a:lnTo>
                    <a:pt x="2047" y="6980"/>
                  </a:lnTo>
                  <a:lnTo>
                    <a:pt x="7137" y="6980"/>
                  </a:lnTo>
                  <a:lnTo>
                    <a:pt x="7137" y="3936"/>
                  </a:lnTo>
                  <a:lnTo>
                    <a:pt x="7085" y="3254"/>
                  </a:lnTo>
                  <a:lnTo>
                    <a:pt x="7032" y="2782"/>
                  </a:lnTo>
                  <a:lnTo>
                    <a:pt x="6927" y="2310"/>
                  </a:lnTo>
                  <a:lnTo>
                    <a:pt x="6822" y="1890"/>
                  </a:lnTo>
                  <a:lnTo>
                    <a:pt x="6613" y="1522"/>
                  </a:lnTo>
                  <a:lnTo>
                    <a:pt x="6403" y="1208"/>
                  </a:lnTo>
                  <a:lnTo>
                    <a:pt x="6193" y="945"/>
                  </a:lnTo>
                  <a:lnTo>
                    <a:pt x="5930" y="683"/>
                  </a:lnTo>
                  <a:lnTo>
                    <a:pt x="5668" y="525"/>
                  </a:lnTo>
                  <a:lnTo>
                    <a:pt x="5405" y="368"/>
                  </a:lnTo>
                  <a:lnTo>
                    <a:pt x="4881" y="158"/>
                  </a:lnTo>
                  <a:lnTo>
                    <a:pt x="4303"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2054447" y="3674552"/>
              <a:ext cx="58347" cy="104725"/>
            </a:xfrm>
            <a:custGeom>
              <a:avLst/>
              <a:gdLst/>
              <a:ahLst/>
              <a:cxnLst/>
              <a:rect l="l" t="t" r="r" b="b"/>
              <a:pathLst>
                <a:path w="7190" h="13173" extrusionOk="0">
                  <a:moveTo>
                    <a:pt x="3097" y="1"/>
                  </a:moveTo>
                  <a:lnTo>
                    <a:pt x="2519"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1"/>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1"/>
                  </a:lnTo>
                  <a:lnTo>
                    <a:pt x="6298" y="12176"/>
                  </a:lnTo>
                  <a:lnTo>
                    <a:pt x="6560" y="11861"/>
                  </a:lnTo>
                  <a:lnTo>
                    <a:pt x="6718" y="11546"/>
                  </a:lnTo>
                  <a:lnTo>
                    <a:pt x="6875" y="11179"/>
                  </a:lnTo>
                  <a:lnTo>
                    <a:pt x="6980" y="10759"/>
                  </a:lnTo>
                  <a:lnTo>
                    <a:pt x="7137" y="9972"/>
                  </a:lnTo>
                  <a:lnTo>
                    <a:pt x="7190" y="9079"/>
                  </a:lnTo>
                  <a:lnTo>
                    <a:pt x="7190" y="8187"/>
                  </a:lnTo>
                  <a:lnTo>
                    <a:pt x="5248" y="8187"/>
                  </a:lnTo>
                  <a:lnTo>
                    <a:pt x="5248" y="8974"/>
                  </a:lnTo>
                  <a:lnTo>
                    <a:pt x="5248" y="9604"/>
                  </a:lnTo>
                  <a:lnTo>
                    <a:pt x="5143" y="10181"/>
                  </a:lnTo>
                  <a:lnTo>
                    <a:pt x="5038" y="10654"/>
                  </a:lnTo>
                  <a:lnTo>
                    <a:pt x="4828"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5"/>
                  </a:lnTo>
                  <a:lnTo>
                    <a:pt x="5091" y="2362"/>
                  </a:lnTo>
                  <a:lnTo>
                    <a:pt x="5196" y="2834"/>
                  </a:lnTo>
                  <a:lnTo>
                    <a:pt x="5248" y="3412"/>
                  </a:lnTo>
                  <a:lnTo>
                    <a:pt x="5248" y="4829"/>
                  </a:lnTo>
                  <a:lnTo>
                    <a:pt x="7190" y="4829"/>
                  </a:lnTo>
                  <a:lnTo>
                    <a:pt x="7190" y="3884"/>
                  </a:lnTo>
                  <a:lnTo>
                    <a:pt x="7137" y="2992"/>
                  </a:lnTo>
                  <a:lnTo>
                    <a:pt x="7033" y="2205"/>
                  </a:lnTo>
                  <a:lnTo>
                    <a:pt x="6928" y="1837"/>
                  </a:lnTo>
                  <a:lnTo>
                    <a:pt x="6770" y="1470"/>
                  </a:lnTo>
                  <a:lnTo>
                    <a:pt x="6560" y="1155"/>
                  </a:lnTo>
                  <a:lnTo>
                    <a:pt x="6350"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2123863" y="3674552"/>
              <a:ext cx="64741" cy="104725"/>
            </a:xfrm>
            <a:custGeom>
              <a:avLst/>
              <a:gdLst/>
              <a:ahLst/>
              <a:cxnLst/>
              <a:rect l="l" t="t" r="r" b="b"/>
              <a:pathLst>
                <a:path w="7978" h="13173" extrusionOk="0">
                  <a:moveTo>
                    <a:pt x="5353" y="5668"/>
                  </a:moveTo>
                  <a:lnTo>
                    <a:pt x="5353" y="8817"/>
                  </a:lnTo>
                  <a:lnTo>
                    <a:pt x="5301" y="9552"/>
                  </a:lnTo>
                  <a:lnTo>
                    <a:pt x="5301" y="9919"/>
                  </a:lnTo>
                  <a:lnTo>
                    <a:pt x="5196" y="10234"/>
                  </a:lnTo>
                  <a:lnTo>
                    <a:pt x="5143" y="10549"/>
                  </a:lnTo>
                  <a:lnTo>
                    <a:pt x="4986" y="10811"/>
                  </a:lnTo>
                  <a:lnTo>
                    <a:pt x="4776" y="11074"/>
                  </a:lnTo>
                  <a:lnTo>
                    <a:pt x="4514" y="11284"/>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4" y="13120"/>
                  </a:lnTo>
                  <a:lnTo>
                    <a:pt x="2887"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57" y="12386"/>
                  </a:lnTo>
                  <a:lnTo>
                    <a:pt x="7452" y="12176"/>
                  </a:lnTo>
                  <a:lnTo>
                    <a:pt x="7400" y="11861"/>
                  </a:lnTo>
                  <a:lnTo>
                    <a:pt x="7400" y="11441"/>
                  </a:lnTo>
                  <a:lnTo>
                    <a:pt x="7348" y="10234"/>
                  </a:lnTo>
                  <a:lnTo>
                    <a:pt x="7348" y="4146"/>
                  </a:lnTo>
                  <a:lnTo>
                    <a:pt x="7348" y="3044"/>
                  </a:lnTo>
                  <a:lnTo>
                    <a:pt x="7295"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2201800" y="3674552"/>
              <a:ext cx="59199" cy="102642"/>
            </a:xfrm>
            <a:custGeom>
              <a:avLst/>
              <a:gdLst/>
              <a:ahLst/>
              <a:cxnLst/>
              <a:rect l="l" t="t" r="r" b="b"/>
              <a:pathLst>
                <a:path w="7295" h="12911" extrusionOk="0">
                  <a:moveTo>
                    <a:pt x="4671" y="1"/>
                  </a:moveTo>
                  <a:lnTo>
                    <a:pt x="4094" y="53"/>
                  </a:lnTo>
                  <a:lnTo>
                    <a:pt x="3621" y="158"/>
                  </a:lnTo>
                  <a:lnTo>
                    <a:pt x="3201" y="315"/>
                  </a:lnTo>
                  <a:lnTo>
                    <a:pt x="2887"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2" y="1050"/>
                  </a:lnTo>
                  <a:lnTo>
                    <a:pt x="6665" y="788"/>
                  </a:lnTo>
                  <a:lnTo>
                    <a:pt x="6455" y="578"/>
                  </a:lnTo>
                  <a:lnTo>
                    <a:pt x="6193" y="368"/>
                  </a:lnTo>
                  <a:lnTo>
                    <a:pt x="5878" y="210"/>
                  </a:lnTo>
                  <a:lnTo>
                    <a:pt x="5510"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2274193" y="3674552"/>
              <a:ext cx="64741" cy="104725"/>
            </a:xfrm>
            <a:custGeom>
              <a:avLst/>
              <a:gdLst/>
              <a:ahLst/>
              <a:cxnLst/>
              <a:rect l="l" t="t" r="r" b="b"/>
              <a:pathLst>
                <a:path w="7978" h="13173" extrusionOk="0">
                  <a:moveTo>
                    <a:pt x="5354" y="5668"/>
                  </a:moveTo>
                  <a:lnTo>
                    <a:pt x="5354"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2"/>
                  </a:lnTo>
                  <a:lnTo>
                    <a:pt x="2100" y="9289"/>
                  </a:lnTo>
                  <a:lnTo>
                    <a:pt x="2205" y="8817"/>
                  </a:lnTo>
                  <a:lnTo>
                    <a:pt x="2310" y="8450"/>
                  </a:lnTo>
                  <a:lnTo>
                    <a:pt x="2520" y="8135"/>
                  </a:lnTo>
                  <a:lnTo>
                    <a:pt x="2782" y="7820"/>
                  </a:lnTo>
                  <a:lnTo>
                    <a:pt x="3044" y="7558"/>
                  </a:lnTo>
                  <a:lnTo>
                    <a:pt x="3674" y="7033"/>
                  </a:lnTo>
                  <a:lnTo>
                    <a:pt x="4671" y="6298"/>
                  </a:lnTo>
                  <a:lnTo>
                    <a:pt x="5354" y="5668"/>
                  </a:lnTo>
                  <a:close/>
                  <a:moveTo>
                    <a:pt x="3307" y="1"/>
                  </a:moveTo>
                  <a:lnTo>
                    <a:pt x="2835"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5" y="1995"/>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2"/>
                  </a:lnTo>
                  <a:lnTo>
                    <a:pt x="4671" y="4461"/>
                  </a:lnTo>
                  <a:lnTo>
                    <a:pt x="4042" y="4934"/>
                  </a:lnTo>
                  <a:lnTo>
                    <a:pt x="2152" y="6246"/>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6"/>
                  </a:lnTo>
                  <a:lnTo>
                    <a:pt x="945" y="12491"/>
                  </a:lnTo>
                  <a:lnTo>
                    <a:pt x="1313" y="12753"/>
                  </a:lnTo>
                  <a:lnTo>
                    <a:pt x="1680" y="12963"/>
                  </a:lnTo>
                  <a:lnTo>
                    <a:pt x="2047" y="13068"/>
                  </a:lnTo>
                  <a:lnTo>
                    <a:pt x="2415" y="13120"/>
                  </a:lnTo>
                  <a:lnTo>
                    <a:pt x="2835" y="13173"/>
                  </a:lnTo>
                  <a:lnTo>
                    <a:pt x="3464" y="13120"/>
                  </a:lnTo>
                  <a:lnTo>
                    <a:pt x="3937" y="12963"/>
                  </a:lnTo>
                  <a:lnTo>
                    <a:pt x="4356" y="12753"/>
                  </a:lnTo>
                  <a:lnTo>
                    <a:pt x="4724" y="12491"/>
                  </a:lnTo>
                  <a:lnTo>
                    <a:pt x="4986" y="12176"/>
                  </a:lnTo>
                  <a:lnTo>
                    <a:pt x="5196" y="11913"/>
                  </a:lnTo>
                  <a:lnTo>
                    <a:pt x="5458" y="11389"/>
                  </a:lnTo>
                  <a:lnTo>
                    <a:pt x="5458" y="12910"/>
                  </a:lnTo>
                  <a:lnTo>
                    <a:pt x="7977" y="12910"/>
                  </a:lnTo>
                  <a:lnTo>
                    <a:pt x="7768" y="12753"/>
                  </a:lnTo>
                  <a:lnTo>
                    <a:pt x="7663"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2350426" y="3634921"/>
              <a:ext cx="60903" cy="144356"/>
            </a:xfrm>
            <a:custGeom>
              <a:avLst/>
              <a:gdLst/>
              <a:ahLst/>
              <a:cxnLst/>
              <a:rect l="l" t="t" r="r" b="b"/>
              <a:pathLst>
                <a:path w="7505" h="18158" extrusionOk="0">
                  <a:moveTo>
                    <a:pt x="3726" y="6560"/>
                  </a:moveTo>
                  <a:lnTo>
                    <a:pt x="4041" y="6612"/>
                  </a:lnTo>
                  <a:lnTo>
                    <a:pt x="4304" y="6665"/>
                  </a:lnTo>
                  <a:lnTo>
                    <a:pt x="4566" y="6770"/>
                  </a:lnTo>
                  <a:lnTo>
                    <a:pt x="4776" y="6927"/>
                  </a:lnTo>
                  <a:lnTo>
                    <a:pt x="4933" y="7137"/>
                  </a:lnTo>
                  <a:lnTo>
                    <a:pt x="5091" y="7347"/>
                  </a:lnTo>
                  <a:lnTo>
                    <a:pt x="5196" y="7662"/>
                  </a:lnTo>
                  <a:lnTo>
                    <a:pt x="5301" y="7977"/>
                  </a:lnTo>
                  <a:lnTo>
                    <a:pt x="5458" y="8659"/>
                  </a:lnTo>
                  <a:lnTo>
                    <a:pt x="5511" y="9551"/>
                  </a:lnTo>
                  <a:lnTo>
                    <a:pt x="5511" y="10496"/>
                  </a:lnTo>
                  <a:lnTo>
                    <a:pt x="5511" y="11598"/>
                  </a:lnTo>
                  <a:lnTo>
                    <a:pt x="5458" y="13750"/>
                  </a:lnTo>
                  <a:lnTo>
                    <a:pt x="5353" y="14589"/>
                  </a:lnTo>
                  <a:lnTo>
                    <a:pt x="5248" y="15271"/>
                  </a:lnTo>
                  <a:lnTo>
                    <a:pt x="5143" y="15586"/>
                  </a:lnTo>
                  <a:lnTo>
                    <a:pt x="5038" y="15849"/>
                  </a:lnTo>
                  <a:lnTo>
                    <a:pt x="4881" y="16059"/>
                  </a:lnTo>
                  <a:lnTo>
                    <a:pt x="4724" y="16216"/>
                  </a:lnTo>
                  <a:lnTo>
                    <a:pt x="4514" y="16374"/>
                  </a:lnTo>
                  <a:lnTo>
                    <a:pt x="4304" y="16478"/>
                  </a:lnTo>
                  <a:lnTo>
                    <a:pt x="4041" y="16531"/>
                  </a:lnTo>
                  <a:lnTo>
                    <a:pt x="3464" y="16531"/>
                  </a:lnTo>
                  <a:lnTo>
                    <a:pt x="3202" y="16478"/>
                  </a:lnTo>
                  <a:lnTo>
                    <a:pt x="2992" y="16426"/>
                  </a:lnTo>
                  <a:lnTo>
                    <a:pt x="2834" y="16321"/>
                  </a:lnTo>
                  <a:lnTo>
                    <a:pt x="2572" y="16059"/>
                  </a:lnTo>
                  <a:lnTo>
                    <a:pt x="2362" y="15744"/>
                  </a:lnTo>
                  <a:lnTo>
                    <a:pt x="2257" y="15429"/>
                  </a:lnTo>
                  <a:lnTo>
                    <a:pt x="2152" y="15114"/>
                  </a:lnTo>
                  <a:lnTo>
                    <a:pt x="2100" y="14589"/>
                  </a:lnTo>
                  <a:lnTo>
                    <a:pt x="2047" y="13487"/>
                  </a:lnTo>
                  <a:lnTo>
                    <a:pt x="2047" y="12595"/>
                  </a:lnTo>
                  <a:lnTo>
                    <a:pt x="2047" y="10601"/>
                  </a:lnTo>
                  <a:lnTo>
                    <a:pt x="2100" y="9131"/>
                  </a:lnTo>
                  <a:lnTo>
                    <a:pt x="2152" y="8292"/>
                  </a:lnTo>
                  <a:lnTo>
                    <a:pt x="2205" y="7872"/>
                  </a:lnTo>
                  <a:lnTo>
                    <a:pt x="2362" y="7505"/>
                  </a:lnTo>
                  <a:lnTo>
                    <a:pt x="2572" y="7137"/>
                  </a:lnTo>
                  <a:lnTo>
                    <a:pt x="2677" y="6980"/>
                  </a:lnTo>
                  <a:lnTo>
                    <a:pt x="2834" y="6822"/>
                  </a:lnTo>
                  <a:lnTo>
                    <a:pt x="2992" y="6717"/>
                  </a:lnTo>
                  <a:lnTo>
                    <a:pt x="3202" y="6665"/>
                  </a:lnTo>
                  <a:lnTo>
                    <a:pt x="3464" y="6612"/>
                  </a:lnTo>
                  <a:lnTo>
                    <a:pt x="3726" y="6560"/>
                  </a:lnTo>
                  <a:close/>
                  <a:moveTo>
                    <a:pt x="5458" y="0"/>
                  </a:moveTo>
                  <a:lnTo>
                    <a:pt x="5458" y="6245"/>
                  </a:lnTo>
                  <a:lnTo>
                    <a:pt x="5143" y="5825"/>
                  </a:lnTo>
                  <a:lnTo>
                    <a:pt x="4933" y="5615"/>
                  </a:lnTo>
                  <a:lnTo>
                    <a:pt x="4671" y="5405"/>
                  </a:lnTo>
                  <a:lnTo>
                    <a:pt x="4356" y="5248"/>
                  </a:lnTo>
                  <a:lnTo>
                    <a:pt x="3989" y="5090"/>
                  </a:lnTo>
                  <a:lnTo>
                    <a:pt x="3517" y="5038"/>
                  </a:lnTo>
                  <a:lnTo>
                    <a:pt x="3044" y="4986"/>
                  </a:lnTo>
                  <a:lnTo>
                    <a:pt x="2519" y="5038"/>
                  </a:lnTo>
                  <a:lnTo>
                    <a:pt x="2047" y="5143"/>
                  </a:lnTo>
                  <a:lnTo>
                    <a:pt x="1627" y="5353"/>
                  </a:lnTo>
                  <a:lnTo>
                    <a:pt x="1260" y="5563"/>
                  </a:lnTo>
                  <a:lnTo>
                    <a:pt x="945" y="5878"/>
                  </a:lnTo>
                  <a:lnTo>
                    <a:pt x="683" y="6245"/>
                  </a:lnTo>
                  <a:lnTo>
                    <a:pt x="473" y="6665"/>
                  </a:lnTo>
                  <a:lnTo>
                    <a:pt x="315" y="7085"/>
                  </a:lnTo>
                  <a:lnTo>
                    <a:pt x="210" y="7505"/>
                  </a:lnTo>
                  <a:lnTo>
                    <a:pt x="158" y="8029"/>
                  </a:lnTo>
                  <a:lnTo>
                    <a:pt x="53" y="9289"/>
                  </a:lnTo>
                  <a:lnTo>
                    <a:pt x="0" y="10548"/>
                  </a:lnTo>
                  <a:lnTo>
                    <a:pt x="0" y="11650"/>
                  </a:lnTo>
                  <a:lnTo>
                    <a:pt x="0" y="12962"/>
                  </a:lnTo>
                  <a:lnTo>
                    <a:pt x="53" y="14117"/>
                  </a:lnTo>
                  <a:lnTo>
                    <a:pt x="158" y="15166"/>
                  </a:lnTo>
                  <a:lnTo>
                    <a:pt x="315" y="16006"/>
                  </a:lnTo>
                  <a:lnTo>
                    <a:pt x="420" y="16426"/>
                  </a:lnTo>
                  <a:lnTo>
                    <a:pt x="578" y="16741"/>
                  </a:lnTo>
                  <a:lnTo>
                    <a:pt x="735" y="17056"/>
                  </a:lnTo>
                  <a:lnTo>
                    <a:pt x="945" y="17318"/>
                  </a:lnTo>
                  <a:lnTo>
                    <a:pt x="1207" y="17581"/>
                  </a:lnTo>
                  <a:lnTo>
                    <a:pt x="1470" y="17738"/>
                  </a:lnTo>
                  <a:lnTo>
                    <a:pt x="1785" y="17895"/>
                  </a:lnTo>
                  <a:lnTo>
                    <a:pt x="2152" y="18053"/>
                  </a:lnTo>
                  <a:lnTo>
                    <a:pt x="2519" y="18105"/>
                  </a:lnTo>
                  <a:lnTo>
                    <a:pt x="2939" y="18158"/>
                  </a:lnTo>
                  <a:lnTo>
                    <a:pt x="3517" y="18105"/>
                  </a:lnTo>
                  <a:lnTo>
                    <a:pt x="4041" y="17948"/>
                  </a:lnTo>
                  <a:lnTo>
                    <a:pt x="4461" y="17790"/>
                  </a:lnTo>
                  <a:lnTo>
                    <a:pt x="4829" y="17528"/>
                  </a:lnTo>
                  <a:lnTo>
                    <a:pt x="5091" y="17266"/>
                  </a:lnTo>
                  <a:lnTo>
                    <a:pt x="5301" y="17003"/>
                  </a:lnTo>
                  <a:lnTo>
                    <a:pt x="5616" y="16583"/>
                  </a:lnTo>
                  <a:lnTo>
                    <a:pt x="5616" y="17895"/>
                  </a:lnTo>
                  <a:lnTo>
                    <a:pt x="7505" y="17895"/>
                  </a:lnTo>
                  <a:lnTo>
                    <a:pt x="7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242963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2462429" y="3674552"/>
              <a:ext cx="57925" cy="104725"/>
            </a:xfrm>
            <a:custGeom>
              <a:avLst/>
              <a:gdLst/>
              <a:ahLst/>
              <a:cxnLst/>
              <a:rect l="l" t="t" r="r" b="b"/>
              <a:pathLst>
                <a:path w="7138" h="13173" extrusionOk="0">
                  <a:moveTo>
                    <a:pt x="3936" y="1575"/>
                  </a:moveTo>
                  <a:lnTo>
                    <a:pt x="4146" y="1627"/>
                  </a:lnTo>
                  <a:lnTo>
                    <a:pt x="4356" y="1732"/>
                  </a:lnTo>
                  <a:lnTo>
                    <a:pt x="4566" y="1837"/>
                  </a:lnTo>
                  <a:lnTo>
                    <a:pt x="4829" y="2100"/>
                  </a:lnTo>
                  <a:lnTo>
                    <a:pt x="4986" y="2415"/>
                  </a:lnTo>
                  <a:lnTo>
                    <a:pt x="5143" y="2782"/>
                  </a:lnTo>
                  <a:lnTo>
                    <a:pt x="5196" y="3149"/>
                  </a:lnTo>
                  <a:lnTo>
                    <a:pt x="5248" y="3779"/>
                  </a:lnTo>
                  <a:lnTo>
                    <a:pt x="5248" y="5353"/>
                  </a:lnTo>
                  <a:lnTo>
                    <a:pt x="2047" y="5353"/>
                  </a:lnTo>
                  <a:lnTo>
                    <a:pt x="2047" y="3464"/>
                  </a:lnTo>
                  <a:lnTo>
                    <a:pt x="2100" y="2992"/>
                  </a:lnTo>
                  <a:lnTo>
                    <a:pt x="2205" y="2624"/>
                  </a:lnTo>
                  <a:lnTo>
                    <a:pt x="2310" y="2310"/>
                  </a:lnTo>
                  <a:lnTo>
                    <a:pt x="2415" y="2100"/>
                  </a:lnTo>
                  <a:lnTo>
                    <a:pt x="2572" y="1942"/>
                  </a:lnTo>
                  <a:lnTo>
                    <a:pt x="2782" y="1785"/>
                  </a:lnTo>
                  <a:lnTo>
                    <a:pt x="2992" y="1680"/>
                  </a:lnTo>
                  <a:lnTo>
                    <a:pt x="3307" y="1575"/>
                  </a:lnTo>
                  <a:close/>
                  <a:moveTo>
                    <a:pt x="3464" y="1"/>
                  </a:moveTo>
                  <a:lnTo>
                    <a:pt x="2887" y="53"/>
                  </a:lnTo>
                  <a:lnTo>
                    <a:pt x="2415" y="158"/>
                  </a:lnTo>
                  <a:lnTo>
                    <a:pt x="1942" y="263"/>
                  </a:lnTo>
                  <a:lnTo>
                    <a:pt x="1575" y="473"/>
                  </a:lnTo>
                  <a:lnTo>
                    <a:pt x="1208" y="683"/>
                  </a:lnTo>
                  <a:lnTo>
                    <a:pt x="945" y="945"/>
                  </a:lnTo>
                  <a:lnTo>
                    <a:pt x="683" y="1260"/>
                  </a:lnTo>
                  <a:lnTo>
                    <a:pt x="525" y="1627"/>
                  </a:lnTo>
                  <a:lnTo>
                    <a:pt x="368" y="1995"/>
                  </a:lnTo>
                  <a:lnTo>
                    <a:pt x="210" y="2362"/>
                  </a:lnTo>
                  <a:lnTo>
                    <a:pt x="53" y="3254"/>
                  </a:lnTo>
                  <a:lnTo>
                    <a:pt x="1" y="4199"/>
                  </a:lnTo>
                  <a:lnTo>
                    <a:pt x="1" y="5248"/>
                  </a:lnTo>
                  <a:lnTo>
                    <a:pt x="1" y="8240"/>
                  </a:lnTo>
                  <a:lnTo>
                    <a:pt x="53" y="9919"/>
                  </a:lnTo>
                  <a:lnTo>
                    <a:pt x="105" y="10391"/>
                  </a:lnTo>
                  <a:lnTo>
                    <a:pt x="158" y="10706"/>
                  </a:lnTo>
                  <a:lnTo>
                    <a:pt x="315" y="11179"/>
                  </a:lnTo>
                  <a:lnTo>
                    <a:pt x="473" y="11546"/>
                  </a:lnTo>
                  <a:lnTo>
                    <a:pt x="630" y="11808"/>
                  </a:lnTo>
                  <a:lnTo>
                    <a:pt x="788" y="12071"/>
                  </a:lnTo>
                  <a:lnTo>
                    <a:pt x="998" y="12281"/>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1"/>
                  </a:lnTo>
                  <a:lnTo>
                    <a:pt x="6141" y="12281"/>
                  </a:lnTo>
                  <a:lnTo>
                    <a:pt x="6403" y="12071"/>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4"/>
                  </a:lnTo>
                  <a:lnTo>
                    <a:pt x="4514" y="11336"/>
                  </a:lnTo>
                  <a:lnTo>
                    <a:pt x="4356" y="11389"/>
                  </a:lnTo>
                  <a:lnTo>
                    <a:pt x="4146" y="11493"/>
                  </a:lnTo>
                  <a:lnTo>
                    <a:pt x="3674" y="11546"/>
                  </a:lnTo>
                  <a:lnTo>
                    <a:pt x="3412" y="11493"/>
                  </a:lnTo>
                  <a:lnTo>
                    <a:pt x="3202" y="11493"/>
                  </a:lnTo>
                  <a:lnTo>
                    <a:pt x="2782" y="11336"/>
                  </a:lnTo>
                  <a:lnTo>
                    <a:pt x="2520" y="11074"/>
                  </a:lnTo>
                  <a:lnTo>
                    <a:pt x="2310" y="10811"/>
                  </a:lnTo>
                  <a:lnTo>
                    <a:pt x="2205" y="10496"/>
                  </a:lnTo>
                  <a:lnTo>
                    <a:pt x="2152" y="10234"/>
                  </a:lnTo>
                  <a:lnTo>
                    <a:pt x="2047" y="9709"/>
                  </a:lnTo>
                  <a:lnTo>
                    <a:pt x="2047" y="8555"/>
                  </a:lnTo>
                  <a:lnTo>
                    <a:pt x="2047" y="6980"/>
                  </a:lnTo>
                  <a:lnTo>
                    <a:pt x="7138" y="6980"/>
                  </a:lnTo>
                  <a:lnTo>
                    <a:pt x="7138" y="3936"/>
                  </a:lnTo>
                  <a:lnTo>
                    <a:pt x="7085" y="3254"/>
                  </a:lnTo>
                  <a:lnTo>
                    <a:pt x="7033" y="2782"/>
                  </a:lnTo>
                  <a:lnTo>
                    <a:pt x="6928" y="2310"/>
                  </a:lnTo>
                  <a:lnTo>
                    <a:pt x="6823" y="1890"/>
                  </a:lnTo>
                  <a:lnTo>
                    <a:pt x="6613" y="1522"/>
                  </a:lnTo>
                  <a:lnTo>
                    <a:pt x="6403" y="1208"/>
                  </a:lnTo>
                  <a:lnTo>
                    <a:pt x="6193" y="945"/>
                  </a:lnTo>
                  <a:lnTo>
                    <a:pt x="5931" y="683"/>
                  </a:lnTo>
                  <a:lnTo>
                    <a:pt x="5668" y="525"/>
                  </a:lnTo>
                  <a:lnTo>
                    <a:pt x="5406" y="368"/>
                  </a:lnTo>
                  <a:lnTo>
                    <a:pt x="4881" y="158"/>
                  </a:lnTo>
                  <a:lnTo>
                    <a:pt x="4304"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2536957" y="3674552"/>
              <a:ext cx="59199" cy="102642"/>
            </a:xfrm>
            <a:custGeom>
              <a:avLst/>
              <a:gdLst/>
              <a:ahLst/>
              <a:cxnLst/>
              <a:rect l="l" t="t" r="r" b="b"/>
              <a:pathLst>
                <a:path w="7295" h="12911" extrusionOk="0">
                  <a:moveTo>
                    <a:pt x="4619" y="1"/>
                  </a:moveTo>
                  <a:lnTo>
                    <a:pt x="4094" y="53"/>
                  </a:lnTo>
                  <a:lnTo>
                    <a:pt x="3621" y="158"/>
                  </a:lnTo>
                  <a:lnTo>
                    <a:pt x="3202" y="315"/>
                  </a:lnTo>
                  <a:lnTo>
                    <a:pt x="2834" y="525"/>
                  </a:lnTo>
                  <a:lnTo>
                    <a:pt x="2519" y="735"/>
                  </a:lnTo>
                  <a:lnTo>
                    <a:pt x="2309" y="998"/>
                  </a:lnTo>
                  <a:lnTo>
                    <a:pt x="1942" y="1417"/>
                  </a:lnTo>
                  <a:lnTo>
                    <a:pt x="1942"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100"/>
                  </a:lnTo>
                  <a:lnTo>
                    <a:pt x="5038" y="2415"/>
                  </a:lnTo>
                  <a:lnTo>
                    <a:pt x="5143" y="2887"/>
                  </a:lnTo>
                  <a:lnTo>
                    <a:pt x="5196" y="3412"/>
                  </a:lnTo>
                  <a:lnTo>
                    <a:pt x="5196" y="4619"/>
                  </a:lnTo>
                  <a:lnTo>
                    <a:pt x="5196" y="12910"/>
                  </a:lnTo>
                  <a:lnTo>
                    <a:pt x="7295" y="12910"/>
                  </a:lnTo>
                  <a:lnTo>
                    <a:pt x="7295" y="3989"/>
                  </a:lnTo>
                  <a:lnTo>
                    <a:pt x="7295" y="3307"/>
                  </a:lnTo>
                  <a:lnTo>
                    <a:pt x="7243" y="2624"/>
                  </a:lnTo>
                  <a:lnTo>
                    <a:pt x="7138" y="1942"/>
                  </a:lnTo>
                  <a:lnTo>
                    <a:pt x="7033" y="1627"/>
                  </a:lnTo>
                  <a:lnTo>
                    <a:pt x="6928" y="1313"/>
                  </a:lnTo>
                  <a:lnTo>
                    <a:pt x="6823" y="1050"/>
                  </a:lnTo>
                  <a:lnTo>
                    <a:pt x="6613" y="788"/>
                  </a:lnTo>
                  <a:lnTo>
                    <a:pt x="6403" y="578"/>
                  </a:lnTo>
                  <a:lnTo>
                    <a:pt x="6140"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840719" y="3837678"/>
              <a:ext cx="69424" cy="146868"/>
            </a:xfrm>
            <a:custGeom>
              <a:avLst/>
              <a:gdLst/>
              <a:ahLst/>
              <a:cxnLst/>
              <a:rect l="l" t="t" r="r" b="b"/>
              <a:pathLst>
                <a:path w="8555" h="18474" extrusionOk="0">
                  <a:moveTo>
                    <a:pt x="4513" y="1"/>
                  </a:moveTo>
                  <a:lnTo>
                    <a:pt x="3884" y="53"/>
                  </a:lnTo>
                  <a:lnTo>
                    <a:pt x="3306" y="106"/>
                  </a:lnTo>
                  <a:lnTo>
                    <a:pt x="2782" y="263"/>
                  </a:lnTo>
                  <a:lnTo>
                    <a:pt x="2309" y="421"/>
                  </a:lnTo>
                  <a:lnTo>
                    <a:pt x="1942" y="631"/>
                  </a:lnTo>
                  <a:lnTo>
                    <a:pt x="1575" y="893"/>
                  </a:lnTo>
                  <a:lnTo>
                    <a:pt x="1312" y="1155"/>
                  </a:lnTo>
                  <a:lnTo>
                    <a:pt x="1050" y="1418"/>
                  </a:lnTo>
                  <a:lnTo>
                    <a:pt x="840" y="1680"/>
                  </a:lnTo>
                  <a:lnTo>
                    <a:pt x="682" y="1995"/>
                  </a:lnTo>
                  <a:lnTo>
                    <a:pt x="420" y="2520"/>
                  </a:lnTo>
                  <a:lnTo>
                    <a:pt x="315" y="3045"/>
                  </a:lnTo>
                  <a:lnTo>
                    <a:pt x="210" y="3412"/>
                  </a:lnTo>
                  <a:lnTo>
                    <a:pt x="158" y="3989"/>
                  </a:lnTo>
                  <a:lnTo>
                    <a:pt x="53" y="4934"/>
                  </a:lnTo>
                  <a:lnTo>
                    <a:pt x="53" y="6613"/>
                  </a:lnTo>
                  <a:lnTo>
                    <a:pt x="0" y="9447"/>
                  </a:lnTo>
                  <a:lnTo>
                    <a:pt x="53" y="12176"/>
                  </a:lnTo>
                  <a:lnTo>
                    <a:pt x="105" y="13803"/>
                  </a:lnTo>
                  <a:lnTo>
                    <a:pt x="158" y="14695"/>
                  </a:lnTo>
                  <a:lnTo>
                    <a:pt x="210" y="15220"/>
                  </a:lnTo>
                  <a:lnTo>
                    <a:pt x="368" y="15797"/>
                  </a:lnTo>
                  <a:lnTo>
                    <a:pt x="577" y="16427"/>
                  </a:lnTo>
                  <a:lnTo>
                    <a:pt x="892" y="16952"/>
                  </a:lnTo>
                  <a:lnTo>
                    <a:pt x="1102" y="17214"/>
                  </a:lnTo>
                  <a:lnTo>
                    <a:pt x="1365" y="17476"/>
                  </a:lnTo>
                  <a:lnTo>
                    <a:pt x="1627" y="17686"/>
                  </a:lnTo>
                  <a:lnTo>
                    <a:pt x="1889" y="17896"/>
                  </a:lnTo>
                  <a:lnTo>
                    <a:pt x="2204" y="18054"/>
                  </a:lnTo>
                  <a:lnTo>
                    <a:pt x="2572" y="18211"/>
                  </a:lnTo>
                  <a:lnTo>
                    <a:pt x="2939" y="18316"/>
                  </a:lnTo>
                  <a:lnTo>
                    <a:pt x="3411" y="18421"/>
                  </a:lnTo>
                  <a:lnTo>
                    <a:pt x="3831" y="18474"/>
                  </a:lnTo>
                  <a:lnTo>
                    <a:pt x="4933" y="18474"/>
                  </a:lnTo>
                  <a:lnTo>
                    <a:pt x="5458" y="18421"/>
                  </a:lnTo>
                  <a:lnTo>
                    <a:pt x="5878" y="18316"/>
                  </a:lnTo>
                  <a:lnTo>
                    <a:pt x="6298" y="18159"/>
                  </a:lnTo>
                  <a:lnTo>
                    <a:pt x="6665" y="18054"/>
                  </a:lnTo>
                  <a:lnTo>
                    <a:pt x="6980" y="17844"/>
                  </a:lnTo>
                  <a:lnTo>
                    <a:pt x="7242" y="17634"/>
                  </a:lnTo>
                  <a:lnTo>
                    <a:pt x="7505" y="17424"/>
                  </a:lnTo>
                  <a:lnTo>
                    <a:pt x="7662" y="17214"/>
                  </a:lnTo>
                  <a:lnTo>
                    <a:pt x="7872" y="17004"/>
                  </a:lnTo>
                  <a:lnTo>
                    <a:pt x="8082" y="16532"/>
                  </a:lnTo>
                  <a:lnTo>
                    <a:pt x="8292" y="16060"/>
                  </a:lnTo>
                  <a:lnTo>
                    <a:pt x="8397" y="15640"/>
                  </a:lnTo>
                  <a:lnTo>
                    <a:pt x="8449" y="15115"/>
                  </a:lnTo>
                  <a:lnTo>
                    <a:pt x="8502" y="14433"/>
                  </a:lnTo>
                  <a:lnTo>
                    <a:pt x="8554" y="11914"/>
                  </a:lnTo>
                  <a:lnTo>
                    <a:pt x="6455" y="11914"/>
                  </a:lnTo>
                  <a:lnTo>
                    <a:pt x="6455" y="14013"/>
                  </a:lnTo>
                  <a:lnTo>
                    <a:pt x="6455" y="14538"/>
                  </a:lnTo>
                  <a:lnTo>
                    <a:pt x="6350" y="14905"/>
                  </a:lnTo>
                  <a:lnTo>
                    <a:pt x="6245" y="15325"/>
                  </a:lnTo>
                  <a:lnTo>
                    <a:pt x="6140" y="15587"/>
                  </a:lnTo>
                  <a:lnTo>
                    <a:pt x="5983" y="15850"/>
                  </a:lnTo>
                  <a:lnTo>
                    <a:pt x="5773" y="16164"/>
                  </a:lnTo>
                  <a:lnTo>
                    <a:pt x="5406" y="16374"/>
                  </a:lnTo>
                  <a:lnTo>
                    <a:pt x="4986" y="16532"/>
                  </a:lnTo>
                  <a:lnTo>
                    <a:pt x="4776" y="16584"/>
                  </a:lnTo>
                  <a:lnTo>
                    <a:pt x="4146" y="16584"/>
                  </a:lnTo>
                  <a:lnTo>
                    <a:pt x="3884" y="16532"/>
                  </a:lnTo>
                  <a:lnTo>
                    <a:pt x="3411" y="16374"/>
                  </a:lnTo>
                  <a:lnTo>
                    <a:pt x="3044" y="16164"/>
                  </a:lnTo>
                  <a:lnTo>
                    <a:pt x="2782" y="15902"/>
                  </a:lnTo>
                  <a:lnTo>
                    <a:pt x="2624" y="15587"/>
                  </a:lnTo>
                  <a:lnTo>
                    <a:pt x="2519" y="15325"/>
                  </a:lnTo>
                  <a:lnTo>
                    <a:pt x="2362" y="14905"/>
                  </a:lnTo>
                  <a:lnTo>
                    <a:pt x="2309" y="13908"/>
                  </a:lnTo>
                  <a:lnTo>
                    <a:pt x="2257" y="12333"/>
                  </a:lnTo>
                  <a:lnTo>
                    <a:pt x="2257" y="9500"/>
                  </a:lnTo>
                  <a:lnTo>
                    <a:pt x="2257" y="6771"/>
                  </a:lnTo>
                  <a:lnTo>
                    <a:pt x="2309" y="5301"/>
                  </a:lnTo>
                  <a:lnTo>
                    <a:pt x="2362" y="4094"/>
                  </a:lnTo>
                  <a:lnTo>
                    <a:pt x="2467" y="3465"/>
                  </a:lnTo>
                  <a:lnTo>
                    <a:pt x="2572" y="3097"/>
                  </a:lnTo>
                  <a:lnTo>
                    <a:pt x="2782" y="2730"/>
                  </a:lnTo>
                  <a:lnTo>
                    <a:pt x="3044" y="2415"/>
                  </a:lnTo>
                  <a:lnTo>
                    <a:pt x="3201" y="2257"/>
                  </a:lnTo>
                  <a:lnTo>
                    <a:pt x="3411" y="2153"/>
                  </a:lnTo>
                  <a:lnTo>
                    <a:pt x="3621" y="2048"/>
                  </a:lnTo>
                  <a:lnTo>
                    <a:pt x="3884" y="1943"/>
                  </a:lnTo>
                  <a:lnTo>
                    <a:pt x="4199" y="1890"/>
                  </a:lnTo>
                  <a:lnTo>
                    <a:pt x="4828" y="1890"/>
                  </a:lnTo>
                  <a:lnTo>
                    <a:pt x="5143" y="1943"/>
                  </a:lnTo>
                  <a:lnTo>
                    <a:pt x="5353" y="2048"/>
                  </a:lnTo>
                  <a:lnTo>
                    <a:pt x="5563" y="2153"/>
                  </a:lnTo>
                  <a:lnTo>
                    <a:pt x="5773" y="2257"/>
                  </a:lnTo>
                  <a:lnTo>
                    <a:pt x="5930" y="2415"/>
                  </a:lnTo>
                  <a:lnTo>
                    <a:pt x="6140" y="2782"/>
                  </a:lnTo>
                  <a:lnTo>
                    <a:pt x="6245" y="3202"/>
                  </a:lnTo>
                  <a:lnTo>
                    <a:pt x="6350" y="3674"/>
                  </a:lnTo>
                  <a:lnTo>
                    <a:pt x="6350" y="4567"/>
                  </a:lnTo>
                  <a:lnTo>
                    <a:pt x="6350" y="5931"/>
                  </a:lnTo>
                  <a:lnTo>
                    <a:pt x="8449" y="5931"/>
                  </a:lnTo>
                  <a:lnTo>
                    <a:pt x="8449" y="4934"/>
                  </a:lnTo>
                  <a:lnTo>
                    <a:pt x="8449" y="4042"/>
                  </a:lnTo>
                  <a:lnTo>
                    <a:pt x="8397" y="3307"/>
                  </a:lnTo>
                  <a:lnTo>
                    <a:pt x="8292" y="2625"/>
                  </a:lnTo>
                  <a:lnTo>
                    <a:pt x="8187" y="2257"/>
                  </a:lnTo>
                  <a:lnTo>
                    <a:pt x="8030" y="1943"/>
                  </a:lnTo>
                  <a:lnTo>
                    <a:pt x="7872" y="1628"/>
                  </a:lnTo>
                  <a:lnTo>
                    <a:pt x="7715" y="1365"/>
                  </a:lnTo>
                  <a:lnTo>
                    <a:pt x="7505" y="1155"/>
                  </a:lnTo>
                  <a:lnTo>
                    <a:pt x="7295" y="946"/>
                  </a:lnTo>
                  <a:lnTo>
                    <a:pt x="6770" y="578"/>
                  </a:lnTo>
                  <a:lnTo>
                    <a:pt x="6245" y="316"/>
                  </a:lnTo>
                  <a:lnTo>
                    <a:pt x="5668" y="158"/>
                  </a:lnTo>
                  <a:lnTo>
                    <a:pt x="5091" y="53"/>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922056" y="3879821"/>
              <a:ext cx="64319" cy="104725"/>
            </a:xfrm>
            <a:custGeom>
              <a:avLst/>
              <a:gdLst/>
              <a:ahLst/>
              <a:cxnLst/>
              <a:rect l="l" t="t" r="r" b="b"/>
              <a:pathLst>
                <a:path w="7926" h="13173" extrusionOk="0">
                  <a:moveTo>
                    <a:pt x="5301" y="5668"/>
                  </a:moveTo>
                  <a:lnTo>
                    <a:pt x="5301" y="8817"/>
                  </a:lnTo>
                  <a:lnTo>
                    <a:pt x="5301" y="9551"/>
                  </a:lnTo>
                  <a:lnTo>
                    <a:pt x="5249" y="9919"/>
                  </a:lnTo>
                  <a:lnTo>
                    <a:pt x="5196" y="10234"/>
                  </a:lnTo>
                  <a:lnTo>
                    <a:pt x="5091" y="10549"/>
                  </a:lnTo>
                  <a:lnTo>
                    <a:pt x="4934" y="10811"/>
                  </a:lnTo>
                  <a:lnTo>
                    <a:pt x="4776" y="11073"/>
                  </a:lnTo>
                  <a:lnTo>
                    <a:pt x="4514" y="11283"/>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1"/>
                  </a:lnTo>
                  <a:lnTo>
                    <a:pt x="2047" y="9289"/>
                  </a:lnTo>
                  <a:lnTo>
                    <a:pt x="2152" y="8817"/>
                  </a:lnTo>
                  <a:lnTo>
                    <a:pt x="2310" y="8449"/>
                  </a:lnTo>
                  <a:lnTo>
                    <a:pt x="2520" y="8135"/>
                  </a:lnTo>
                  <a:lnTo>
                    <a:pt x="2730" y="7820"/>
                  </a:lnTo>
                  <a:lnTo>
                    <a:pt x="2992" y="7557"/>
                  </a:lnTo>
                  <a:lnTo>
                    <a:pt x="3622" y="7032"/>
                  </a:lnTo>
                  <a:lnTo>
                    <a:pt x="4619" y="6298"/>
                  </a:lnTo>
                  <a:lnTo>
                    <a:pt x="5301" y="5668"/>
                  </a:lnTo>
                  <a:close/>
                  <a:moveTo>
                    <a:pt x="3307" y="0"/>
                  </a:moveTo>
                  <a:lnTo>
                    <a:pt x="2835" y="105"/>
                  </a:lnTo>
                  <a:lnTo>
                    <a:pt x="2310" y="210"/>
                  </a:lnTo>
                  <a:lnTo>
                    <a:pt x="1785" y="473"/>
                  </a:lnTo>
                  <a:lnTo>
                    <a:pt x="1575" y="578"/>
                  </a:lnTo>
                  <a:lnTo>
                    <a:pt x="1313" y="787"/>
                  </a:lnTo>
                  <a:lnTo>
                    <a:pt x="1103" y="997"/>
                  </a:lnTo>
                  <a:lnTo>
                    <a:pt x="945" y="1260"/>
                  </a:lnTo>
                  <a:lnTo>
                    <a:pt x="735" y="1522"/>
                  </a:lnTo>
                  <a:lnTo>
                    <a:pt x="630" y="1837"/>
                  </a:lnTo>
                  <a:lnTo>
                    <a:pt x="526" y="2414"/>
                  </a:lnTo>
                  <a:lnTo>
                    <a:pt x="421" y="3149"/>
                  </a:lnTo>
                  <a:lnTo>
                    <a:pt x="421" y="4409"/>
                  </a:lnTo>
                  <a:lnTo>
                    <a:pt x="2310" y="4409"/>
                  </a:lnTo>
                  <a:lnTo>
                    <a:pt x="2257" y="3464"/>
                  </a:lnTo>
                  <a:lnTo>
                    <a:pt x="2257" y="2834"/>
                  </a:lnTo>
                  <a:lnTo>
                    <a:pt x="2310" y="2519"/>
                  </a:lnTo>
                  <a:lnTo>
                    <a:pt x="2415" y="2257"/>
                  </a:lnTo>
                  <a:lnTo>
                    <a:pt x="2625" y="1994"/>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1"/>
                  </a:lnTo>
                  <a:lnTo>
                    <a:pt x="4619" y="4461"/>
                  </a:lnTo>
                  <a:lnTo>
                    <a:pt x="4042" y="4933"/>
                  </a:lnTo>
                  <a:lnTo>
                    <a:pt x="2100" y="6245"/>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5"/>
                  </a:lnTo>
                  <a:lnTo>
                    <a:pt x="893" y="12490"/>
                  </a:lnTo>
                  <a:lnTo>
                    <a:pt x="1313" y="12753"/>
                  </a:lnTo>
                  <a:lnTo>
                    <a:pt x="1628" y="12963"/>
                  </a:lnTo>
                  <a:lnTo>
                    <a:pt x="1995" y="13068"/>
                  </a:lnTo>
                  <a:lnTo>
                    <a:pt x="2415" y="13120"/>
                  </a:lnTo>
                  <a:lnTo>
                    <a:pt x="2835" y="13173"/>
                  </a:lnTo>
                  <a:lnTo>
                    <a:pt x="3412" y="13120"/>
                  </a:lnTo>
                  <a:lnTo>
                    <a:pt x="3937" y="12963"/>
                  </a:lnTo>
                  <a:lnTo>
                    <a:pt x="4357" y="12753"/>
                  </a:lnTo>
                  <a:lnTo>
                    <a:pt x="4671" y="12490"/>
                  </a:lnTo>
                  <a:lnTo>
                    <a:pt x="4934" y="12175"/>
                  </a:lnTo>
                  <a:lnTo>
                    <a:pt x="5144" y="11913"/>
                  </a:lnTo>
                  <a:lnTo>
                    <a:pt x="5459" y="11388"/>
                  </a:lnTo>
                  <a:lnTo>
                    <a:pt x="5459" y="12910"/>
                  </a:lnTo>
                  <a:lnTo>
                    <a:pt x="7925" y="12910"/>
                  </a:lnTo>
                  <a:lnTo>
                    <a:pt x="7768" y="12753"/>
                  </a:lnTo>
                  <a:lnTo>
                    <a:pt x="7610" y="12595"/>
                  </a:lnTo>
                  <a:lnTo>
                    <a:pt x="7505" y="12385"/>
                  </a:lnTo>
                  <a:lnTo>
                    <a:pt x="7453" y="12175"/>
                  </a:lnTo>
                  <a:lnTo>
                    <a:pt x="7400" y="11861"/>
                  </a:lnTo>
                  <a:lnTo>
                    <a:pt x="7348" y="11441"/>
                  </a:lnTo>
                  <a:lnTo>
                    <a:pt x="7348" y="10234"/>
                  </a:lnTo>
                  <a:lnTo>
                    <a:pt x="7348" y="4146"/>
                  </a:lnTo>
                  <a:lnTo>
                    <a:pt x="7295" y="3044"/>
                  </a:lnTo>
                  <a:lnTo>
                    <a:pt x="7295" y="2572"/>
                  </a:lnTo>
                  <a:lnTo>
                    <a:pt x="7243" y="2204"/>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999992" y="3879821"/>
              <a:ext cx="59207" cy="102642"/>
            </a:xfrm>
            <a:custGeom>
              <a:avLst/>
              <a:gdLst/>
              <a:ahLst/>
              <a:cxnLst/>
              <a:rect l="l" t="t" r="r" b="b"/>
              <a:pathLst>
                <a:path w="7296" h="12911" extrusionOk="0">
                  <a:moveTo>
                    <a:pt x="4619" y="0"/>
                  </a:moveTo>
                  <a:lnTo>
                    <a:pt x="4094" y="53"/>
                  </a:lnTo>
                  <a:lnTo>
                    <a:pt x="3622" y="158"/>
                  </a:lnTo>
                  <a:lnTo>
                    <a:pt x="3202" y="315"/>
                  </a:lnTo>
                  <a:lnTo>
                    <a:pt x="2834" y="525"/>
                  </a:lnTo>
                  <a:lnTo>
                    <a:pt x="2519" y="735"/>
                  </a:lnTo>
                  <a:lnTo>
                    <a:pt x="2257" y="997"/>
                  </a:lnTo>
                  <a:lnTo>
                    <a:pt x="1890" y="1417"/>
                  </a:lnTo>
                  <a:lnTo>
                    <a:pt x="1890"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099"/>
                  </a:lnTo>
                  <a:lnTo>
                    <a:pt x="5038" y="2414"/>
                  </a:lnTo>
                  <a:lnTo>
                    <a:pt x="5143" y="2887"/>
                  </a:lnTo>
                  <a:lnTo>
                    <a:pt x="5196" y="3411"/>
                  </a:lnTo>
                  <a:lnTo>
                    <a:pt x="5196" y="4618"/>
                  </a:lnTo>
                  <a:lnTo>
                    <a:pt x="5196" y="12910"/>
                  </a:lnTo>
                  <a:lnTo>
                    <a:pt x="7295" y="12910"/>
                  </a:lnTo>
                  <a:lnTo>
                    <a:pt x="7295" y="3989"/>
                  </a:lnTo>
                  <a:lnTo>
                    <a:pt x="7243" y="3306"/>
                  </a:lnTo>
                  <a:lnTo>
                    <a:pt x="7243" y="2624"/>
                  </a:lnTo>
                  <a:lnTo>
                    <a:pt x="7138" y="1942"/>
                  </a:lnTo>
                  <a:lnTo>
                    <a:pt x="7033" y="1627"/>
                  </a:lnTo>
                  <a:lnTo>
                    <a:pt x="6928" y="1312"/>
                  </a:lnTo>
                  <a:lnTo>
                    <a:pt x="6823" y="1050"/>
                  </a:lnTo>
                  <a:lnTo>
                    <a:pt x="6613" y="787"/>
                  </a:lnTo>
                  <a:lnTo>
                    <a:pt x="6403" y="578"/>
                  </a:lnTo>
                  <a:lnTo>
                    <a:pt x="6141"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1071964" y="3879821"/>
              <a:ext cx="64741" cy="104725"/>
            </a:xfrm>
            <a:custGeom>
              <a:avLst/>
              <a:gdLst/>
              <a:ahLst/>
              <a:cxnLst/>
              <a:rect l="l" t="t" r="r" b="b"/>
              <a:pathLst>
                <a:path w="7978" h="13173" extrusionOk="0">
                  <a:moveTo>
                    <a:pt x="5353" y="5668"/>
                  </a:moveTo>
                  <a:lnTo>
                    <a:pt x="5353" y="8817"/>
                  </a:lnTo>
                  <a:lnTo>
                    <a:pt x="5353" y="9551"/>
                  </a:lnTo>
                  <a:lnTo>
                    <a:pt x="5301" y="9919"/>
                  </a:lnTo>
                  <a:lnTo>
                    <a:pt x="5248" y="10234"/>
                  </a:lnTo>
                  <a:lnTo>
                    <a:pt x="5143" y="10549"/>
                  </a:lnTo>
                  <a:lnTo>
                    <a:pt x="4986" y="10811"/>
                  </a:lnTo>
                  <a:lnTo>
                    <a:pt x="4776" y="11073"/>
                  </a:lnTo>
                  <a:lnTo>
                    <a:pt x="4566" y="11283"/>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627" y="578"/>
                  </a:lnTo>
                  <a:lnTo>
                    <a:pt x="1365" y="787"/>
                  </a:lnTo>
                  <a:lnTo>
                    <a:pt x="1155" y="997"/>
                  </a:lnTo>
                  <a:lnTo>
                    <a:pt x="945" y="1260"/>
                  </a:lnTo>
                  <a:lnTo>
                    <a:pt x="788" y="1522"/>
                  </a:lnTo>
                  <a:lnTo>
                    <a:pt x="683" y="1837"/>
                  </a:lnTo>
                  <a:lnTo>
                    <a:pt x="525" y="2414"/>
                  </a:lnTo>
                  <a:lnTo>
                    <a:pt x="473" y="3149"/>
                  </a:lnTo>
                  <a:lnTo>
                    <a:pt x="473" y="4409"/>
                  </a:lnTo>
                  <a:lnTo>
                    <a:pt x="2362" y="4409"/>
                  </a:lnTo>
                  <a:lnTo>
                    <a:pt x="2310" y="3464"/>
                  </a:lnTo>
                  <a:lnTo>
                    <a:pt x="2310" y="2834"/>
                  </a:lnTo>
                  <a:lnTo>
                    <a:pt x="2362" y="2519"/>
                  </a:lnTo>
                  <a:lnTo>
                    <a:pt x="2467" y="2257"/>
                  </a:lnTo>
                  <a:lnTo>
                    <a:pt x="2677" y="1994"/>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5"/>
                  </a:lnTo>
                  <a:lnTo>
                    <a:pt x="945" y="12490"/>
                  </a:lnTo>
                  <a:lnTo>
                    <a:pt x="1365" y="12753"/>
                  </a:lnTo>
                  <a:lnTo>
                    <a:pt x="1680" y="12963"/>
                  </a:lnTo>
                  <a:lnTo>
                    <a:pt x="2047" y="13068"/>
                  </a:lnTo>
                  <a:lnTo>
                    <a:pt x="2467" y="13120"/>
                  </a:lnTo>
                  <a:lnTo>
                    <a:pt x="2887" y="13173"/>
                  </a:lnTo>
                  <a:lnTo>
                    <a:pt x="3464" y="13120"/>
                  </a:lnTo>
                  <a:lnTo>
                    <a:pt x="3989" y="12963"/>
                  </a:lnTo>
                  <a:lnTo>
                    <a:pt x="4409" y="12753"/>
                  </a:lnTo>
                  <a:lnTo>
                    <a:pt x="4724" y="12490"/>
                  </a:lnTo>
                  <a:lnTo>
                    <a:pt x="4986" y="12175"/>
                  </a:lnTo>
                  <a:lnTo>
                    <a:pt x="5196" y="11913"/>
                  </a:lnTo>
                  <a:lnTo>
                    <a:pt x="5511" y="11388"/>
                  </a:lnTo>
                  <a:lnTo>
                    <a:pt x="5511" y="12910"/>
                  </a:lnTo>
                  <a:lnTo>
                    <a:pt x="7977" y="12910"/>
                  </a:lnTo>
                  <a:lnTo>
                    <a:pt x="7820" y="12753"/>
                  </a:lnTo>
                  <a:lnTo>
                    <a:pt x="7662" y="12595"/>
                  </a:lnTo>
                  <a:lnTo>
                    <a:pt x="7557" y="12385"/>
                  </a:lnTo>
                  <a:lnTo>
                    <a:pt x="7453" y="12175"/>
                  </a:lnTo>
                  <a:lnTo>
                    <a:pt x="7400" y="11861"/>
                  </a:lnTo>
                  <a:lnTo>
                    <a:pt x="7400" y="11441"/>
                  </a:lnTo>
                  <a:lnTo>
                    <a:pt x="7348" y="10234"/>
                  </a:lnTo>
                  <a:lnTo>
                    <a:pt x="7348" y="4146"/>
                  </a:lnTo>
                  <a:lnTo>
                    <a:pt x="7348" y="3044"/>
                  </a:lnTo>
                  <a:lnTo>
                    <a:pt x="7348"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1148619" y="3840182"/>
              <a:ext cx="60481" cy="144364"/>
            </a:xfrm>
            <a:custGeom>
              <a:avLst/>
              <a:gdLst/>
              <a:ahLst/>
              <a:cxnLst/>
              <a:rect l="l" t="t" r="r" b="b"/>
              <a:pathLst>
                <a:path w="7453" h="18159" extrusionOk="0">
                  <a:moveTo>
                    <a:pt x="3674" y="6561"/>
                  </a:moveTo>
                  <a:lnTo>
                    <a:pt x="3989" y="6613"/>
                  </a:lnTo>
                  <a:lnTo>
                    <a:pt x="4304" y="6666"/>
                  </a:lnTo>
                  <a:lnTo>
                    <a:pt x="4514" y="6771"/>
                  </a:lnTo>
                  <a:lnTo>
                    <a:pt x="4724" y="6928"/>
                  </a:lnTo>
                  <a:lnTo>
                    <a:pt x="4934" y="7138"/>
                  </a:lnTo>
                  <a:lnTo>
                    <a:pt x="5091" y="7348"/>
                  </a:lnTo>
                  <a:lnTo>
                    <a:pt x="5196" y="7663"/>
                  </a:lnTo>
                  <a:lnTo>
                    <a:pt x="5301" y="7978"/>
                  </a:lnTo>
                  <a:lnTo>
                    <a:pt x="5406" y="8660"/>
                  </a:lnTo>
                  <a:lnTo>
                    <a:pt x="5459" y="9552"/>
                  </a:lnTo>
                  <a:lnTo>
                    <a:pt x="5459" y="10497"/>
                  </a:lnTo>
                  <a:lnTo>
                    <a:pt x="5459" y="11599"/>
                  </a:lnTo>
                  <a:lnTo>
                    <a:pt x="5406" y="13750"/>
                  </a:lnTo>
                  <a:lnTo>
                    <a:pt x="5354" y="14590"/>
                  </a:lnTo>
                  <a:lnTo>
                    <a:pt x="5196" y="15272"/>
                  </a:lnTo>
                  <a:lnTo>
                    <a:pt x="5091" y="15587"/>
                  </a:lnTo>
                  <a:lnTo>
                    <a:pt x="4986" y="15849"/>
                  </a:lnTo>
                  <a:lnTo>
                    <a:pt x="4829" y="16059"/>
                  </a:lnTo>
                  <a:lnTo>
                    <a:pt x="4671" y="16217"/>
                  </a:lnTo>
                  <a:lnTo>
                    <a:pt x="4461" y="16374"/>
                  </a:lnTo>
                  <a:lnTo>
                    <a:pt x="4252" y="16479"/>
                  </a:lnTo>
                  <a:lnTo>
                    <a:pt x="3989" y="16532"/>
                  </a:lnTo>
                  <a:lnTo>
                    <a:pt x="3412" y="16532"/>
                  </a:lnTo>
                  <a:lnTo>
                    <a:pt x="3202" y="16479"/>
                  </a:lnTo>
                  <a:lnTo>
                    <a:pt x="2992" y="16427"/>
                  </a:lnTo>
                  <a:lnTo>
                    <a:pt x="2782" y="16322"/>
                  </a:lnTo>
                  <a:lnTo>
                    <a:pt x="2520" y="16059"/>
                  </a:lnTo>
                  <a:lnTo>
                    <a:pt x="2310" y="15745"/>
                  </a:lnTo>
                  <a:lnTo>
                    <a:pt x="2205" y="15430"/>
                  </a:lnTo>
                  <a:lnTo>
                    <a:pt x="2100" y="15115"/>
                  </a:lnTo>
                  <a:lnTo>
                    <a:pt x="2047" y="14590"/>
                  </a:lnTo>
                  <a:lnTo>
                    <a:pt x="1995" y="13488"/>
                  </a:lnTo>
                  <a:lnTo>
                    <a:pt x="1995" y="12596"/>
                  </a:lnTo>
                  <a:lnTo>
                    <a:pt x="1995" y="10602"/>
                  </a:lnTo>
                  <a:lnTo>
                    <a:pt x="2047" y="9132"/>
                  </a:lnTo>
                  <a:lnTo>
                    <a:pt x="2100" y="8292"/>
                  </a:lnTo>
                  <a:lnTo>
                    <a:pt x="2205" y="7873"/>
                  </a:lnTo>
                  <a:lnTo>
                    <a:pt x="2310" y="7505"/>
                  </a:lnTo>
                  <a:lnTo>
                    <a:pt x="2520" y="7138"/>
                  </a:lnTo>
                  <a:lnTo>
                    <a:pt x="2625" y="6980"/>
                  </a:lnTo>
                  <a:lnTo>
                    <a:pt x="2782" y="6823"/>
                  </a:lnTo>
                  <a:lnTo>
                    <a:pt x="2992" y="6718"/>
                  </a:lnTo>
                  <a:lnTo>
                    <a:pt x="3202" y="6666"/>
                  </a:lnTo>
                  <a:lnTo>
                    <a:pt x="3412" y="6613"/>
                  </a:lnTo>
                  <a:lnTo>
                    <a:pt x="3674" y="6561"/>
                  </a:lnTo>
                  <a:close/>
                  <a:moveTo>
                    <a:pt x="5406" y="1"/>
                  </a:moveTo>
                  <a:lnTo>
                    <a:pt x="5406" y="6246"/>
                  </a:lnTo>
                  <a:lnTo>
                    <a:pt x="5091" y="5826"/>
                  </a:lnTo>
                  <a:lnTo>
                    <a:pt x="4881" y="5616"/>
                  </a:lnTo>
                  <a:lnTo>
                    <a:pt x="4619" y="5406"/>
                  </a:lnTo>
                  <a:lnTo>
                    <a:pt x="4304" y="5249"/>
                  </a:lnTo>
                  <a:lnTo>
                    <a:pt x="3937" y="5091"/>
                  </a:lnTo>
                  <a:lnTo>
                    <a:pt x="3517" y="5039"/>
                  </a:lnTo>
                  <a:lnTo>
                    <a:pt x="2992" y="4986"/>
                  </a:lnTo>
                  <a:lnTo>
                    <a:pt x="2520" y="5039"/>
                  </a:lnTo>
                  <a:lnTo>
                    <a:pt x="2047" y="5144"/>
                  </a:lnTo>
                  <a:lnTo>
                    <a:pt x="1628" y="5354"/>
                  </a:lnTo>
                  <a:lnTo>
                    <a:pt x="1260" y="5564"/>
                  </a:lnTo>
                  <a:lnTo>
                    <a:pt x="945" y="5878"/>
                  </a:lnTo>
                  <a:lnTo>
                    <a:pt x="683" y="6246"/>
                  </a:lnTo>
                  <a:lnTo>
                    <a:pt x="421" y="6666"/>
                  </a:lnTo>
                  <a:lnTo>
                    <a:pt x="263" y="7085"/>
                  </a:lnTo>
                  <a:lnTo>
                    <a:pt x="158" y="7505"/>
                  </a:lnTo>
                  <a:lnTo>
                    <a:pt x="106" y="8030"/>
                  </a:lnTo>
                  <a:lnTo>
                    <a:pt x="1" y="9290"/>
                  </a:lnTo>
                  <a:lnTo>
                    <a:pt x="1" y="10549"/>
                  </a:lnTo>
                  <a:lnTo>
                    <a:pt x="1" y="11651"/>
                  </a:lnTo>
                  <a:lnTo>
                    <a:pt x="1" y="12963"/>
                  </a:lnTo>
                  <a:lnTo>
                    <a:pt x="1" y="14118"/>
                  </a:lnTo>
                  <a:lnTo>
                    <a:pt x="106" y="15167"/>
                  </a:lnTo>
                  <a:lnTo>
                    <a:pt x="263" y="16007"/>
                  </a:lnTo>
                  <a:lnTo>
                    <a:pt x="368" y="16427"/>
                  </a:lnTo>
                  <a:lnTo>
                    <a:pt x="526" y="16742"/>
                  </a:lnTo>
                  <a:lnTo>
                    <a:pt x="683" y="17056"/>
                  </a:lnTo>
                  <a:lnTo>
                    <a:pt x="893" y="17319"/>
                  </a:lnTo>
                  <a:lnTo>
                    <a:pt x="1155" y="17581"/>
                  </a:lnTo>
                  <a:lnTo>
                    <a:pt x="1418" y="17739"/>
                  </a:lnTo>
                  <a:lnTo>
                    <a:pt x="1733" y="17896"/>
                  </a:lnTo>
                  <a:lnTo>
                    <a:pt x="2100" y="18054"/>
                  </a:lnTo>
                  <a:lnTo>
                    <a:pt x="2520" y="18106"/>
                  </a:lnTo>
                  <a:lnTo>
                    <a:pt x="2887" y="18159"/>
                  </a:lnTo>
                  <a:lnTo>
                    <a:pt x="3517" y="18106"/>
                  </a:lnTo>
                  <a:lnTo>
                    <a:pt x="3989" y="17949"/>
                  </a:lnTo>
                  <a:lnTo>
                    <a:pt x="4409" y="17791"/>
                  </a:lnTo>
                  <a:lnTo>
                    <a:pt x="4776" y="17529"/>
                  </a:lnTo>
                  <a:lnTo>
                    <a:pt x="5039" y="17266"/>
                  </a:lnTo>
                  <a:lnTo>
                    <a:pt x="5249" y="17004"/>
                  </a:lnTo>
                  <a:lnTo>
                    <a:pt x="5564" y="16584"/>
                  </a:lnTo>
                  <a:lnTo>
                    <a:pt x="5564" y="17896"/>
                  </a:lnTo>
                  <a:lnTo>
                    <a:pt x="7453" y="17896"/>
                  </a:lnTo>
                  <a:lnTo>
                    <a:pt x="7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1227407"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1256792" y="3879821"/>
              <a:ext cx="64741" cy="104725"/>
            </a:xfrm>
            <a:custGeom>
              <a:avLst/>
              <a:gdLst/>
              <a:ahLst/>
              <a:cxnLst/>
              <a:rect l="l" t="t" r="r" b="b"/>
              <a:pathLst>
                <a:path w="7978" h="13173" extrusionOk="0">
                  <a:moveTo>
                    <a:pt x="5353" y="5668"/>
                  </a:moveTo>
                  <a:lnTo>
                    <a:pt x="5353"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1"/>
                  </a:lnTo>
                  <a:lnTo>
                    <a:pt x="2100" y="9289"/>
                  </a:lnTo>
                  <a:lnTo>
                    <a:pt x="2205" y="8817"/>
                  </a:lnTo>
                  <a:lnTo>
                    <a:pt x="2310" y="8449"/>
                  </a:lnTo>
                  <a:lnTo>
                    <a:pt x="2519" y="8135"/>
                  </a:lnTo>
                  <a:lnTo>
                    <a:pt x="2782" y="7820"/>
                  </a:lnTo>
                  <a:lnTo>
                    <a:pt x="3044" y="7557"/>
                  </a:lnTo>
                  <a:lnTo>
                    <a:pt x="3674" y="7032"/>
                  </a:lnTo>
                  <a:lnTo>
                    <a:pt x="4671" y="6298"/>
                  </a:lnTo>
                  <a:lnTo>
                    <a:pt x="5353" y="5668"/>
                  </a:lnTo>
                  <a:close/>
                  <a:moveTo>
                    <a:pt x="3307" y="0"/>
                  </a:moveTo>
                  <a:lnTo>
                    <a:pt x="2834"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41" y="4933"/>
                  </a:lnTo>
                  <a:lnTo>
                    <a:pt x="2152" y="6245"/>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5" y="13120"/>
                  </a:lnTo>
                  <a:lnTo>
                    <a:pt x="2834"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1334728" y="3879821"/>
              <a:ext cx="59199" cy="102642"/>
            </a:xfrm>
            <a:custGeom>
              <a:avLst/>
              <a:gdLst/>
              <a:ahLst/>
              <a:cxnLst/>
              <a:rect l="l" t="t" r="r" b="b"/>
              <a:pathLst>
                <a:path w="7295" h="12911" extrusionOk="0">
                  <a:moveTo>
                    <a:pt x="4671" y="0"/>
                  </a:moveTo>
                  <a:lnTo>
                    <a:pt x="4094" y="53"/>
                  </a:lnTo>
                  <a:lnTo>
                    <a:pt x="3621" y="158"/>
                  </a:lnTo>
                  <a:lnTo>
                    <a:pt x="3201" y="315"/>
                  </a:lnTo>
                  <a:lnTo>
                    <a:pt x="2834"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3" y="1050"/>
                  </a:lnTo>
                  <a:lnTo>
                    <a:pt x="6665" y="787"/>
                  </a:lnTo>
                  <a:lnTo>
                    <a:pt x="6455" y="578"/>
                  </a:lnTo>
                  <a:lnTo>
                    <a:pt x="6193" y="368"/>
                  </a:lnTo>
                  <a:lnTo>
                    <a:pt x="5878" y="210"/>
                  </a:lnTo>
                  <a:lnTo>
                    <a:pt x="5511"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1460356" y="3840182"/>
              <a:ext cx="70706" cy="142281"/>
            </a:xfrm>
            <a:custGeom>
              <a:avLst/>
              <a:gdLst/>
              <a:ahLst/>
              <a:cxnLst/>
              <a:rect l="l" t="t" r="r" b="b"/>
              <a:pathLst>
                <a:path w="8713" h="17897" extrusionOk="0">
                  <a:moveTo>
                    <a:pt x="3727" y="2047"/>
                  </a:moveTo>
                  <a:lnTo>
                    <a:pt x="4619" y="2100"/>
                  </a:lnTo>
                  <a:lnTo>
                    <a:pt x="4986" y="2152"/>
                  </a:lnTo>
                  <a:lnTo>
                    <a:pt x="5249" y="2205"/>
                  </a:lnTo>
                  <a:lnTo>
                    <a:pt x="5458" y="2310"/>
                  </a:lnTo>
                  <a:lnTo>
                    <a:pt x="5668" y="2415"/>
                  </a:lnTo>
                  <a:lnTo>
                    <a:pt x="5931" y="2625"/>
                  </a:lnTo>
                  <a:lnTo>
                    <a:pt x="6141" y="2940"/>
                  </a:lnTo>
                  <a:lnTo>
                    <a:pt x="6298" y="3254"/>
                  </a:lnTo>
                  <a:lnTo>
                    <a:pt x="6403" y="3622"/>
                  </a:lnTo>
                  <a:lnTo>
                    <a:pt x="6456" y="4094"/>
                  </a:lnTo>
                  <a:lnTo>
                    <a:pt x="6508" y="4619"/>
                  </a:lnTo>
                  <a:lnTo>
                    <a:pt x="6508" y="5878"/>
                  </a:lnTo>
                  <a:lnTo>
                    <a:pt x="6561" y="9919"/>
                  </a:lnTo>
                  <a:lnTo>
                    <a:pt x="6508" y="12071"/>
                  </a:lnTo>
                  <a:lnTo>
                    <a:pt x="6456" y="13330"/>
                  </a:lnTo>
                  <a:lnTo>
                    <a:pt x="6403" y="14223"/>
                  </a:lnTo>
                  <a:lnTo>
                    <a:pt x="6246" y="14747"/>
                  </a:lnTo>
                  <a:lnTo>
                    <a:pt x="6088" y="15167"/>
                  </a:lnTo>
                  <a:lnTo>
                    <a:pt x="5826" y="15430"/>
                  </a:lnTo>
                  <a:lnTo>
                    <a:pt x="5511" y="15640"/>
                  </a:lnTo>
                  <a:lnTo>
                    <a:pt x="5091" y="15797"/>
                  </a:lnTo>
                  <a:lnTo>
                    <a:pt x="4671" y="15902"/>
                  </a:lnTo>
                  <a:lnTo>
                    <a:pt x="4199" y="15902"/>
                  </a:lnTo>
                  <a:lnTo>
                    <a:pt x="3727" y="15954"/>
                  </a:lnTo>
                  <a:lnTo>
                    <a:pt x="2257" y="15954"/>
                  </a:lnTo>
                  <a:lnTo>
                    <a:pt x="2257" y="2047"/>
                  </a:lnTo>
                  <a:close/>
                  <a:moveTo>
                    <a:pt x="1" y="1"/>
                  </a:moveTo>
                  <a:lnTo>
                    <a:pt x="1" y="17896"/>
                  </a:lnTo>
                  <a:lnTo>
                    <a:pt x="4724" y="17896"/>
                  </a:lnTo>
                  <a:lnTo>
                    <a:pt x="5406" y="17844"/>
                  </a:lnTo>
                  <a:lnTo>
                    <a:pt x="5983" y="17686"/>
                  </a:lnTo>
                  <a:lnTo>
                    <a:pt x="6561" y="17529"/>
                  </a:lnTo>
                  <a:lnTo>
                    <a:pt x="7085" y="17214"/>
                  </a:lnTo>
                  <a:lnTo>
                    <a:pt x="7348" y="17056"/>
                  </a:lnTo>
                  <a:lnTo>
                    <a:pt x="7558" y="16847"/>
                  </a:lnTo>
                  <a:lnTo>
                    <a:pt x="7768" y="16584"/>
                  </a:lnTo>
                  <a:lnTo>
                    <a:pt x="7977" y="16269"/>
                  </a:lnTo>
                  <a:lnTo>
                    <a:pt x="8187" y="15849"/>
                  </a:lnTo>
                  <a:lnTo>
                    <a:pt x="8345" y="15430"/>
                  </a:lnTo>
                  <a:lnTo>
                    <a:pt x="8450" y="15010"/>
                  </a:lnTo>
                  <a:lnTo>
                    <a:pt x="8555" y="14485"/>
                  </a:lnTo>
                  <a:lnTo>
                    <a:pt x="8660" y="13435"/>
                  </a:lnTo>
                  <a:lnTo>
                    <a:pt x="8660" y="12176"/>
                  </a:lnTo>
                  <a:lnTo>
                    <a:pt x="8712" y="9395"/>
                  </a:lnTo>
                  <a:lnTo>
                    <a:pt x="8712" y="7663"/>
                  </a:lnTo>
                  <a:lnTo>
                    <a:pt x="8712" y="4986"/>
                  </a:lnTo>
                  <a:lnTo>
                    <a:pt x="8660" y="3989"/>
                  </a:lnTo>
                  <a:lnTo>
                    <a:pt x="8607" y="3254"/>
                  </a:lnTo>
                  <a:lnTo>
                    <a:pt x="8450" y="2625"/>
                  </a:lnTo>
                  <a:lnTo>
                    <a:pt x="8292" y="2152"/>
                  </a:lnTo>
                  <a:lnTo>
                    <a:pt x="8082" y="1733"/>
                  </a:lnTo>
                  <a:lnTo>
                    <a:pt x="7820" y="1313"/>
                  </a:lnTo>
                  <a:lnTo>
                    <a:pt x="7400" y="893"/>
                  </a:lnTo>
                  <a:lnTo>
                    <a:pt x="6928" y="526"/>
                  </a:lnTo>
                  <a:lnTo>
                    <a:pt x="6403" y="316"/>
                  </a:lnTo>
                  <a:lnTo>
                    <a:pt x="5878" y="158"/>
                  </a:lnTo>
                  <a:lnTo>
                    <a:pt x="5301" y="53"/>
                  </a:lnTo>
                  <a:lnTo>
                    <a:pt x="4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154936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1581732" y="3879821"/>
              <a:ext cx="61333" cy="136851"/>
            </a:xfrm>
            <a:custGeom>
              <a:avLst/>
              <a:gdLst/>
              <a:ahLst/>
              <a:cxnLst/>
              <a:rect l="l" t="t" r="r" b="b"/>
              <a:pathLst>
                <a:path w="7558" h="17214" extrusionOk="0">
                  <a:moveTo>
                    <a:pt x="3779" y="1417"/>
                  </a:moveTo>
                  <a:lnTo>
                    <a:pt x="4146" y="1470"/>
                  </a:lnTo>
                  <a:lnTo>
                    <a:pt x="4513" y="1575"/>
                  </a:lnTo>
                  <a:lnTo>
                    <a:pt x="4776" y="1785"/>
                  </a:lnTo>
                  <a:lnTo>
                    <a:pt x="5038" y="2047"/>
                  </a:lnTo>
                  <a:lnTo>
                    <a:pt x="5196" y="2309"/>
                  </a:lnTo>
                  <a:lnTo>
                    <a:pt x="5353" y="2677"/>
                  </a:lnTo>
                  <a:lnTo>
                    <a:pt x="5458" y="3097"/>
                  </a:lnTo>
                  <a:lnTo>
                    <a:pt x="5458" y="3516"/>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8"/>
                  </a:lnTo>
                  <a:lnTo>
                    <a:pt x="2519" y="10968"/>
                  </a:lnTo>
                  <a:lnTo>
                    <a:pt x="2362" y="10706"/>
                  </a:lnTo>
                  <a:lnTo>
                    <a:pt x="2257" y="10391"/>
                  </a:lnTo>
                  <a:lnTo>
                    <a:pt x="2204" y="10076"/>
                  </a:lnTo>
                  <a:lnTo>
                    <a:pt x="2152" y="9709"/>
                  </a:lnTo>
                  <a:lnTo>
                    <a:pt x="2099" y="8817"/>
                  </a:lnTo>
                  <a:lnTo>
                    <a:pt x="2099" y="7610"/>
                  </a:lnTo>
                  <a:lnTo>
                    <a:pt x="2099" y="5301"/>
                  </a:lnTo>
                  <a:lnTo>
                    <a:pt x="2099" y="3831"/>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0"/>
                  </a:moveTo>
                  <a:lnTo>
                    <a:pt x="2362" y="53"/>
                  </a:lnTo>
                  <a:lnTo>
                    <a:pt x="2047" y="158"/>
                  </a:lnTo>
                  <a:lnTo>
                    <a:pt x="1732" y="315"/>
                  </a:lnTo>
                  <a:lnTo>
                    <a:pt x="1470" y="420"/>
                  </a:lnTo>
                  <a:lnTo>
                    <a:pt x="1260" y="630"/>
                  </a:lnTo>
                  <a:lnTo>
                    <a:pt x="840" y="997"/>
                  </a:lnTo>
                  <a:lnTo>
                    <a:pt x="577" y="1417"/>
                  </a:lnTo>
                  <a:lnTo>
                    <a:pt x="420" y="1785"/>
                  </a:lnTo>
                  <a:lnTo>
                    <a:pt x="315" y="2099"/>
                  </a:lnTo>
                  <a:lnTo>
                    <a:pt x="263" y="2362"/>
                  </a:lnTo>
                  <a:lnTo>
                    <a:pt x="105" y="2992"/>
                  </a:lnTo>
                  <a:lnTo>
                    <a:pt x="53" y="3831"/>
                  </a:lnTo>
                  <a:lnTo>
                    <a:pt x="53" y="4881"/>
                  </a:lnTo>
                  <a:lnTo>
                    <a:pt x="0" y="6298"/>
                  </a:lnTo>
                  <a:lnTo>
                    <a:pt x="0" y="8292"/>
                  </a:lnTo>
                  <a:lnTo>
                    <a:pt x="53" y="9656"/>
                  </a:lnTo>
                  <a:lnTo>
                    <a:pt x="158" y="10601"/>
                  </a:lnTo>
                  <a:lnTo>
                    <a:pt x="263" y="10968"/>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0"/>
                  </a:lnTo>
                  <a:lnTo>
                    <a:pt x="4933" y="12228"/>
                  </a:lnTo>
                  <a:lnTo>
                    <a:pt x="5248" y="11966"/>
                  </a:lnTo>
                  <a:lnTo>
                    <a:pt x="5511" y="11598"/>
                  </a:lnTo>
                  <a:lnTo>
                    <a:pt x="5511" y="13068"/>
                  </a:lnTo>
                  <a:lnTo>
                    <a:pt x="5458" y="13960"/>
                  </a:lnTo>
                  <a:lnTo>
                    <a:pt x="5406" y="14380"/>
                  </a:lnTo>
                  <a:lnTo>
                    <a:pt x="5301" y="14747"/>
                  </a:lnTo>
                  <a:lnTo>
                    <a:pt x="5091" y="15114"/>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4"/>
                  </a:lnTo>
                  <a:lnTo>
                    <a:pt x="2047" y="14432"/>
                  </a:lnTo>
                  <a:lnTo>
                    <a:pt x="1994" y="13960"/>
                  </a:lnTo>
                  <a:lnTo>
                    <a:pt x="158" y="13960"/>
                  </a:lnTo>
                  <a:lnTo>
                    <a:pt x="158" y="14380"/>
                  </a:lnTo>
                  <a:lnTo>
                    <a:pt x="210" y="14799"/>
                  </a:lnTo>
                  <a:lnTo>
                    <a:pt x="315" y="15219"/>
                  </a:lnTo>
                  <a:lnTo>
                    <a:pt x="473" y="15534"/>
                  </a:lnTo>
                  <a:lnTo>
                    <a:pt x="630" y="15849"/>
                  </a:lnTo>
                  <a:lnTo>
                    <a:pt x="840" y="16111"/>
                  </a:lnTo>
                  <a:lnTo>
                    <a:pt x="1050" y="16321"/>
                  </a:lnTo>
                  <a:lnTo>
                    <a:pt x="1312" y="16531"/>
                  </a:lnTo>
                  <a:lnTo>
                    <a:pt x="1575" y="16689"/>
                  </a:lnTo>
                  <a:lnTo>
                    <a:pt x="1837" y="16846"/>
                  </a:lnTo>
                  <a:lnTo>
                    <a:pt x="2414" y="17056"/>
                  </a:lnTo>
                  <a:lnTo>
                    <a:pt x="3044" y="17161"/>
                  </a:lnTo>
                  <a:lnTo>
                    <a:pt x="3621" y="17213"/>
                  </a:lnTo>
                  <a:lnTo>
                    <a:pt x="4041" y="17161"/>
                  </a:lnTo>
                  <a:lnTo>
                    <a:pt x="4566" y="17108"/>
                  </a:lnTo>
                  <a:lnTo>
                    <a:pt x="5091" y="17004"/>
                  </a:lnTo>
                  <a:lnTo>
                    <a:pt x="5668" y="16846"/>
                  </a:lnTo>
                  <a:lnTo>
                    <a:pt x="6193" y="16584"/>
                  </a:lnTo>
                  <a:lnTo>
                    <a:pt x="6455" y="16374"/>
                  </a:lnTo>
                  <a:lnTo>
                    <a:pt x="6665" y="16216"/>
                  </a:lnTo>
                  <a:lnTo>
                    <a:pt x="6875" y="15954"/>
                  </a:lnTo>
                  <a:lnTo>
                    <a:pt x="7032" y="15692"/>
                  </a:lnTo>
                  <a:lnTo>
                    <a:pt x="7190" y="15429"/>
                  </a:lnTo>
                  <a:lnTo>
                    <a:pt x="7347" y="15114"/>
                  </a:lnTo>
                  <a:lnTo>
                    <a:pt x="7452" y="14589"/>
                  </a:lnTo>
                  <a:lnTo>
                    <a:pt x="7557" y="14012"/>
                  </a:lnTo>
                  <a:lnTo>
                    <a:pt x="7557" y="13278"/>
                  </a:lnTo>
                  <a:lnTo>
                    <a:pt x="7557" y="12280"/>
                  </a:lnTo>
                  <a:lnTo>
                    <a:pt x="7557" y="210"/>
                  </a:lnTo>
                  <a:lnTo>
                    <a:pt x="5668" y="210"/>
                  </a:lnTo>
                  <a:lnTo>
                    <a:pt x="5668" y="1365"/>
                  </a:lnTo>
                  <a:lnTo>
                    <a:pt x="5406" y="945"/>
                  </a:lnTo>
                  <a:lnTo>
                    <a:pt x="5196" y="735"/>
                  </a:lnTo>
                  <a:lnTo>
                    <a:pt x="4933" y="525"/>
                  </a:lnTo>
                  <a:lnTo>
                    <a:pt x="4618" y="315"/>
                  </a:lnTo>
                  <a:lnTo>
                    <a:pt x="4199" y="158"/>
                  </a:lnTo>
                  <a:lnTo>
                    <a:pt x="3726" y="53"/>
                  </a:ln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1660943"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1687771" y="3854373"/>
              <a:ext cx="44300" cy="130173"/>
            </a:xfrm>
            <a:custGeom>
              <a:avLst/>
              <a:gdLst/>
              <a:ahLst/>
              <a:cxnLst/>
              <a:rect l="l" t="t" r="r" b="b"/>
              <a:pathLst>
                <a:path w="5459" h="16374" extrusionOk="0">
                  <a:moveTo>
                    <a:pt x="1575" y="0"/>
                  </a:moveTo>
                  <a:lnTo>
                    <a:pt x="1575" y="3411"/>
                  </a:lnTo>
                  <a:lnTo>
                    <a:pt x="1" y="3411"/>
                  </a:lnTo>
                  <a:lnTo>
                    <a:pt x="1" y="4933"/>
                  </a:lnTo>
                  <a:lnTo>
                    <a:pt x="1522" y="4933"/>
                  </a:lnTo>
                  <a:lnTo>
                    <a:pt x="1522" y="11965"/>
                  </a:lnTo>
                  <a:lnTo>
                    <a:pt x="1522" y="13382"/>
                  </a:lnTo>
                  <a:lnTo>
                    <a:pt x="1522" y="14222"/>
                  </a:lnTo>
                  <a:lnTo>
                    <a:pt x="1627" y="14747"/>
                  </a:lnTo>
                  <a:lnTo>
                    <a:pt x="1785" y="15167"/>
                  </a:lnTo>
                  <a:lnTo>
                    <a:pt x="1890" y="15376"/>
                  </a:lnTo>
                  <a:lnTo>
                    <a:pt x="2047" y="15586"/>
                  </a:lnTo>
                  <a:lnTo>
                    <a:pt x="2205" y="15796"/>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89"/>
                  </a:lnTo>
                  <a:lnTo>
                    <a:pt x="4094" y="14537"/>
                  </a:lnTo>
                  <a:lnTo>
                    <a:pt x="3884" y="14327"/>
                  </a:lnTo>
                  <a:lnTo>
                    <a:pt x="3779" y="14169"/>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1739731" y="3879821"/>
              <a:ext cx="64733" cy="104725"/>
            </a:xfrm>
            <a:custGeom>
              <a:avLst/>
              <a:gdLst/>
              <a:ahLst/>
              <a:cxnLst/>
              <a:rect l="l" t="t" r="r" b="b"/>
              <a:pathLst>
                <a:path w="7977" h="13173" extrusionOk="0">
                  <a:moveTo>
                    <a:pt x="5353" y="5668"/>
                  </a:moveTo>
                  <a:lnTo>
                    <a:pt x="5353" y="8817"/>
                  </a:lnTo>
                  <a:lnTo>
                    <a:pt x="5300" y="9551"/>
                  </a:lnTo>
                  <a:lnTo>
                    <a:pt x="5248" y="9919"/>
                  </a:lnTo>
                  <a:lnTo>
                    <a:pt x="5196" y="10234"/>
                  </a:lnTo>
                  <a:lnTo>
                    <a:pt x="5091" y="10549"/>
                  </a:lnTo>
                  <a:lnTo>
                    <a:pt x="4986" y="10811"/>
                  </a:lnTo>
                  <a:lnTo>
                    <a:pt x="4776" y="11073"/>
                  </a:lnTo>
                  <a:lnTo>
                    <a:pt x="4513" y="11283"/>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1"/>
                  </a:lnTo>
                  <a:lnTo>
                    <a:pt x="2099" y="9289"/>
                  </a:lnTo>
                  <a:lnTo>
                    <a:pt x="2204" y="8817"/>
                  </a:lnTo>
                  <a:lnTo>
                    <a:pt x="2309" y="8449"/>
                  </a:lnTo>
                  <a:lnTo>
                    <a:pt x="2519" y="8135"/>
                  </a:lnTo>
                  <a:lnTo>
                    <a:pt x="2729" y="7820"/>
                  </a:lnTo>
                  <a:lnTo>
                    <a:pt x="3044" y="7557"/>
                  </a:lnTo>
                  <a:lnTo>
                    <a:pt x="3674" y="7032"/>
                  </a:lnTo>
                  <a:lnTo>
                    <a:pt x="4671" y="6298"/>
                  </a:lnTo>
                  <a:lnTo>
                    <a:pt x="5353" y="5668"/>
                  </a:lnTo>
                  <a:close/>
                  <a:moveTo>
                    <a:pt x="3306" y="0"/>
                  </a:moveTo>
                  <a:lnTo>
                    <a:pt x="2834" y="105"/>
                  </a:lnTo>
                  <a:lnTo>
                    <a:pt x="2362" y="210"/>
                  </a:lnTo>
                  <a:lnTo>
                    <a:pt x="1837" y="473"/>
                  </a:lnTo>
                  <a:lnTo>
                    <a:pt x="1574" y="578"/>
                  </a:lnTo>
                  <a:lnTo>
                    <a:pt x="1365" y="787"/>
                  </a:lnTo>
                  <a:lnTo>
                    <a:pt x="1155" y="997"/>
                  </a:lnTo>
                  <a:lnTo>
                    <a:pt x="945" y="1260"/>
                  </a:lnTo>
                  <a:lnTo>
                    <a:pt x="787" y="1522"/>
                  </a:lnTo>
                  <a:lnTo>
                    <a:pt x="630" y="1837"/>
                  </a:lnTo>
                  <a:lnTo>
                    <a:pt x="525" y="2414"/>
                  </a:lnTo>
                  <a:lnTo>
                    <a:pt x="472" y="3149"/>
                  </a:lnTo>
                  <a:lnTo>
                    <a:pt x="472" y="4409"/>
                  </a:lnTo>
                  <a:lnTo>
                    <a:pt x="2309" y="4409"/>
                  </a:lnTo>
                  <a:lnTo>
                    <a:pt x="2257" y="3464"/>
                  </a:lnTo>
                  <a:lnTo>
                    <a:pt x="2309" y="2834"/>
                  </a:lnTo>
                  <a:lnTo>
                    <a:pt x="2362" y="2519"/>
                  </a:lnTo>
                  <a:lnTo>
                    <a:pt x="2467" y="2257"/>
                  </a:lnTo>
                  <a:lnTo>
                    <a:pt x="2624" y="1994"/>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1"/>
                  </a:lnTo>
                  <a:lnTo>
                    <a:pt x="4671" y="4461"/>
                  </a:lnTo>
                  <a:lnTo>
                    <a:pt x="4041" y="4933"/>
                  </a:lnTo>
                  <a:lnTo>
                    <a:pt x="2152" y="6245"/>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5"/>
                  </a:lnTo>
                  <a:lnTo>
                    <a:pt x="945" y="12490"/>
                  </a:lnTo>
                  <a:lnTo>
                    <a:pt x="1312" y="12753"/>
                  </a:lnTo>
                  <a:lnTo>
                    <a:pt x="1679" y="12963"/>
                  </a:lnTo>
                  <a:lnTo>
                    <a:pt x="2047" y="13068"/>
                  </a:lnTo>
                  <a:lnTo>
                    <a:pt x="2414" y="13120"/>
                  </a:lnTo>
                  <a:lnTo>
                    <a:pt x="2834" y="13173"/>
                  </a:lnTo>
                  <a:lnTo>
                    <a:pt x="3464" y="13120"/>
                  </a:lnTo>
                  <a:lnTo>
                    <a:pt x="3936" y="12963"/>
                  </a:lnTo>
                  <a:lnTo>
                    <a:pt x="4356" y="12753"/>
                  </a:lnTo>
                  <a:lnTo>
                    <a:pt x="4671" y="12490"/>
                  </a:lnTo>
                  <a:lnTo>
                    <a:pt x="4986" y="12175"/>
                  </a:lnTo>
                  <a:lnTo>
                    <a:pt x="5196" y="11913"/>
                  </a:lnTo>
                  <a:lnTo>
                    <a:pt x="5458" y="11388"/>
                  </a:lnTo>
                  <a:lnTo>
                    <a:pt x="5458" y="12910"/>
                  </a:lnTo>
                  <a:lnTo>
                    <a:pt x="7977" y="12910"/>
                  </a:lnTo>
                  <a:lnTo>
                    <a:pt x="7767" y="12753"/>
                  </a:lnTo>
                  <a:lnTo>
                    <a:pt x="7610" y="12595"/>
                  </a:lnTo>
                  <a:lnTo>
                    <a:pt x="7505" y="12385"/>
                  </a:lnTo>
                  <a:lnTo>
                    <a:pt x="7452" y="12175"/>
                  </a:lnTo>
                  <a:lnTo>
                    <a:pt x="7400" y="11861"/>
                  </a:lnTo>
                  <a:lnTo>
                    <a:pt x="7347" y="11441"/>
                  </a:lnTo>
                  <a:lnTo>
                    <a:pt x="7347" y="10234"/>
                  </a:lnTo>
                  <a:lnTo>
                    <a:pt x="7347" y="4146"/>
                  </a:lnTo>
                  <a:lnTo>
                    <a:pt x="7347" y="3044"/>
                  </a:lnTo>
                  <a:lnTo>
                    <a:pt x="7295" y="2572"/>
                  </a:lnTo>
                  <a:lnTo>
                    <a:pt x="7242" y="2204"/>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1817238" y="3840182"/>
              <a:ext cx="17042" cy="142281"/>
            </a:xfrm>
            <a:custGeom>
              <a:avLst/>
              <a:gdLst/>
              <a:ahLst/>
              <a:cxnLst/>
              <a:rect l="l" t="t" r="r" b="b"/>
              <a:pathLst>
                <a:path w="2100" h="17897" extrusionOk="0">
                  <a:moveTo>
                    <a:pt x="0" y="1"/>
                  </a:moveTo>
                  <a:lnTo>
                    <a:pt x="0" y="17896"/>
                  </a:lnTo>
                  <a:lnTo>
                    <a:pt x="2099" y="17896"/>
                  </a:lnTo>
                  <a:lnTo>
                    <a:pt x="2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1895596" y="3837678"/>
              <a:ext cx="71128" cy="146868"/>
            </a:xfrm>
            <a:custGeom>
              <a:avLst/>
              <a:gdLst/>
              <a:ahLst/>
              <a:cxnLst/>
              <a:rect l="l" t="t" r="r" b="b"/>
              <a:pathLst>
                <a:path w="8765" h="18474" extrusionOk="0">
                  <a:moveTo>
                    <a:pt x="4619" y="1"/>
                  </a:moveTo>
                  <a:lnTo>
                    <a:pt x="3884" y="53"/>
                  </a:lnTo>
                  <a:lnTo>
                    <a:pt x="3254" y="158"/>
                  </a:lnTo>
                  <a:lnTo>
                    <a:pt x="2677" y="316"/>
                  </a:lnTo>
                  <a:lnTo>
                    <a:pt x="2205" y="526"/>
                  </a:lnTo>
                  <a:lnTo>
                    <a:pt x="1785" y="788"/>
                  </a:lnTo>
                  <a:lnTo>
                    <a:pt x="1470" y="1103"/>
                  </a:lnTo>
                  <a:lnTo>
                    <a:pt x="1208" y="1418"/>
                  </a:lnTo>
                  <a:lnTo>
                    <a:pt x="998" y="1733"/>
                  </a:lnTo>
                  <a:lnTo>
                    <a:pt x="788" y="2100"/>
                  </a:lnTo>
                  <a:lnTo>
                    <a:pt x="683" y="2467"/>
                  </a:lnTo>
                  <a:lnTo>
                    <a:pt x="525" y="3150"/>
                  </a:lnTo>
                  <a:lnTo>
                    <a:pt x="473" y="3727"/>
                  </a:lnTo>
                  <a:lnTo>
                    <a:pt x="473" y="4199"/>
                  </a:lnTo>
                  <a:lnTo>
                    <a:pt x="473" y="4776"/>
                  </a:lnTo>
                  <a:lnTo>
                    <a:pt x="525" y="5354"/>
                  </a:lnTo>
                  <a:lnTo>
                    <a:pt x="630" y="5879"/>
                  </a:lnTo>
                  <a:lnTo>
                    <a:pt x="840" y="6403"/>
                  </a:lnTo>
                  <a:lnTo>
                    <a:pt x="1103" y="6928"/>
                  </a:lnTo>
                  <a:lnTo>
                    <a:pt x="1470" y="7453"/>
                  </a:lnTo>
                  <a:lnTo>
                    <a:pt x="1942" y="8030"/>
                  </a:lnTo>
                  <a:lnTo>
                    <a:pt x="2520" y="8660"/>
                  </a:lnTo>
                  <a:lnTo>
                    <a:pt x="4934" y="11179"/>
                  </a:lnTo>
                  <a:lnTo>
                    <a:pt x="5616" y="11914"/>
                  </a:lnTo>
                  <a:lnTo>
                    <a:pt x="5931" y="12229"/>
                  </a:lnTo>
                  <a:lnTo>
                    <a:pt x="6141" y="12596"/>
                  </a:lnTo>
                  <a:lnTo>
                    <a:pt x="6350" y="12963"/>
                  </a:lnTo>
                  <a:lnTo>
                    <a:pt x="6508"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2" y="16427"/>
                  </a:lnTo>
                  <a:lnTo>
                    <a:pt x="3149" y="16322"/>
                  </a:lnTo>
                  <a:lnTo>
                    <a:pt x="2939" y="16164"/>
                  </a:lnTo>
                  <a:lnTo>
                    <a:pt x="2782" y="16007"/>
                  </a:lnTo>
                  <a:lnTo>
                    <a:pt x="2520" y="15692"/>
                  </a:lnTo>
                  <a:lnTo>
                    <a:pt x="2362" y="15325"/>
                  </a:lnTo>
                  <a:lnTo>
                    <a:pt x="2257" y="14957"/>
                  </a:lnTo>
                  <a:lnTo>
                    <a:pt x="2205" y="14433"/>
                  </a:lnTo>
                  <a:lnTo>
                    <a:pt x="2152" y="13803"/>
                  </a:lnTo>
                  <a:lnTo>
                    <a:pt x="2152" y="12019"/>
                  </a:lnTo>
                  <a:lnTo>
                    <a:pt x="0" y="12019"/>
                  </a:lnTo>
                  <a:lnTo>
                    <a:pt x="0" y="14013"/>
                  </a:lnTo>
                  <a:lnTo>
                    <a:pt x="53" y="14538"/>
                  </a:lnTo>
                  <a:lnTo>
                    <a:pt x="53" y="15010"/>
                  </a:lnTo>
                  <a:lnTo>
                    <a:pt x="158" y="15482"/>
                  </a:lnTo>
                  <a:lnTo>
                    <a:pt x="315" y="15955"/>
                  </a:lnTo>
                  <a:lnTo>
                    <a:pt x="473" y="16427"/>
                  </a:lnTo>
                  <a:lnTo>
                    <a:pt x="735" y="16847"/>
                  </a:lnTo>
                  <a:lnTo>
                    <a:pt x="1050" y="17214"/>
                  </a:lnTo>
                  <a:lnTo>
                    <a:pt x="1417" y="17581"/>
                  </a:lnTo>
                  <a:lnTo>
                    <a:pt x="1785" y="17844"/>
                  </a:lnTo>
                  <a:lnTo>
                    <a:pt x="2047" y="18001"/>
                  </a:lnTo>
                  <a:lnTo>
                    <a:pt x="2415" y="18159"/>
                  </a:lnTo>
                  <a:lnTo>
                    <a:pt x="2782" y="18264"/>
                  </a:lnTo>
                  <a:lnTo>
                    <a:pt x="3254" y="18369"/>
                  </a:lnTo>
                  <a:lnTo>
                    <a:pt x="3779" y="18474"/>
                  </a:lnTo>
                  <a:lnTo>
                    <a:pt x="4986" y="18474"/>
                  </a:lnTo>
                  <a:lnTo>
                    <a:pt x="5668" y="18369"/>
                  </a:lnTo>
                  <a:lnTo>
                    <a:pt x="6403" y="18106"/>
                  </a:lnTo>
                  <a:lnTo>
                    <a:pt x="6718" y="17949"/>
                  </a:lnTo>
                  <a:lnTo>
                    <a:pt x="7085" y="17739"/>
                  </a:lnTo>
                  <a:lnTo>
                    <a:pt x="7453" y="17529"/>
                  </a:lnTo>
                  <a:lnTo>
                    <a:pt x="7715" y="17214"/>
                  </a:lnTo>
                  <a:lnTo>
                    <a:pt x="8030" y="16847"/>
                  </a:lnTo>
                  <a:lnTo>
                    <a:pt x="8292" y="16479"/>
                  </a:lnTo>
                  <a:lnTo>
                    <a:pt x="8450" y="16007"/>
                  </a:lnTo>
                  <a:lnTo>
                    <a:pt x="8607" y="15482"/>
                  </a:lnTo>
                  <a:lnTo>
                    <a:pt x="8712" y="14852"/>
                  </a:lnTo>
                  <a:lnTo>
                    <a:pt x="8765" y="14170"/>
                  </a:lnTo>
                  <a:lnTo>
                    <a:pt x="8712" y="13488"/>
                  </a:lnTo>
                  <a:lnTo>
                    <a:pt x="8607" y="12806"/>
                  </a:lnTo>
                  <a:lnTo>
                    <a:pt x="8450" y="12281"/>
                  </a:lnTo>
                  <a:lnTo>
                    <a:pt x="8240" y="11756"/>
                  </a:lnTo>
                  <a:lnTo>
                    <a:pt x="7925" y="11231"/>
                  </a:lnTo>
                  <a:lnTo>
                    <a:pt x="7558" y="10707"/>
                  </a:lnTo>
                  <a:lnTo>
                    <a:pt x="7138" y="10182"/>
                  </a:lnTo>
                  <a:lnTo>
                    <a:pt x="6613" y="9657"/>
                  </a:lnTo>
                  <a:lnTo>
                    <a:pt x="4356" y="7295"/>
                  </a:lnTo>
                  <a:lnTo>
                    <a:pt x="3569" y="6403"/>
                  </a:lnTo>
                  <a:lnTo>
                    <a:pt x="3254" y="6036"/>
                  </a:lnTo>
                  <a:lnTo>
                    <a:pt x="2992" y="5669"/>
                  </a:lnTo>
                  <a:lnTo>
                    <a:pt x="2834" y="5301"/>
                  </a:lnTo>
                  <a:lnTo>
                    <a:pt x="2729" y="4934"/>
                  </a:lnTo>
                  <a:lnTo>
                    <a:pt x="2624" y="4514"/>
                  </a:lnTo>
                  <a:lnTo>
                    <a:pt x="2624" y="4042"/>
                  </a:lnTo>
                  <a:lnTo>
                    <a:pt x="2624" y="3517"/>
                  </a:lnTo>
                  <a:lnTo>
                    <a:pt x="2729" y="3150"/>
                  </a:lnTo>
                  <a:lnTo>
                    <a:pt x="2834" y="2782"/>
                  </a:lnTo>
                  <a:lnTo>
                    <a:pt x="3097" y="2467"/>
                  </a:lnTo>
                  <a:lnTo>
                    <a:pt x="3202" y="2310"/>
                  </a:lnTo>
                  <a:lnTo>
                    <a:pt x="3412" y="2205"/>
                  </a:lnTo>
                  <a:lnTo>
                    <a:pt x="3622" y="2048"/>
                  </a:lnTo>
                  <a:lnTo>
                    <a:pt x="3884" y="1995"/>
                  </a:lnTo>
                  <a:lnTo>
                    <a:pt x="4146" y="1943"/>
                  </a:lnTo>
                  <a:lnTo>
                    <a:pt x="5039" y="1943"/>
                  </a:lnTo>
                  <a:lnTo>
                    <a:pt x="5458" y="2100"/>
                  </a:lnTo>
                  <a:lnTo>
                    <a:pt x="5773" y="2310"/>
                  </a:lnTo>
                  <a:lnTo>
                    <a:pt x="5983" y="2520"/>
                  </a:lnTo>
                  <a:lnTo>
                    <a:pt x="6141" y="2782"/>
                  </a:lnTo>
                  <a:lnTo>
                    <a:pt x="6246" y="2992"/>
                  </a:lnTo>
                  <a:lnTo>
                    <a:pt x="6350" y="3360"/>
                  </a:lnTo>
                  <a:lnTo>
                    <a:pt x="6403" y="3937"/>
                  </a:lnTo>
                  <a:lnTo>
                    <a:pt x="6455" y="5564"/>
                  </a:lnTo>
                  <a:lnTo>
                    <a:pt x="8397" y="5564"/>
                  </a:lnTo>
                  <a:lnTo>
                    <a:pt x="8397" y="3937"/>
                  </a:lnTo>
                  <a:lnTo>
                    <a:pt x="8345" y="2835"/>
                  </a:lnTo>
                  <a:lnTo>
                    <a:pt x="8292" y="2467"/>
                  </a:lnTo>
                  <a:lnTo>
                    <a:pt x="8187" y="2100"/>
                  </a:lnTo>
                  <a:lnTo>
                    <a:pt x="8082" y="1785"/>
                  </a:lnTo>
                  <a:lnTo>
                    <a:pt x="7872" y="1470"/>
                  </a:lnTo>
                  <a:lnTo>
                    <a:pt x="7558" y="1050"/>
                  </a:lnTo>
                  <a:lnTo>
                    <a:pt x="7190"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1979067"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8" y="2414"/>
                  </a:lnTo>
                  <a:lnTo>
                    <a:pt x="5196" y="2782"/>
                  </a:lnTo>
                  <a:lnTo>
                    <a:pt x="5248" y="3149"/>
                  </a:lnTo>
                  <a:lnTo>
                    <a:pt x="5301" y="3779"/>
                  </a:lnTo>
                  <a:lnTo>
                    <a:pt x="5301" y="5353"/>
                  </a:lnTo>
                  <a:lnTo>
                    <a:pt x="2100" y="5353"/>
                  </a:lnTo>
                  <a:lnTo>
                    <a:pt x="2100" y="3464"/>
                  </a:lnTo>
                  <a:lnTo>
                    <a:pt x="2152" y="2992"/>
                  </a:lnTo>
                  <a:lnTo>
                    <a:pt x="2257" y="2624"/>
                  </a:lnTo>
                  <a:lnTo>
                    <a:pt x="2362" y="2309"/>
                  </a:lnTo>
                  <a:lnTo>
                    <a:pt x="2467" y="2099"/>
                  </a:lnTo>
                  <a:lnTo>
                    <a:pt x="2624" y="1942"/>
                  </a:lnTo>
                  <a:lnTo>
                    <a:pt x="2834" y="1785"/>
                  </a:lnTo>
                  <a:lnTo>
                    <a:pt x="3044" y="1680"/>
                  </a:lnTo>
                  <a:lnTo>
                    <a:pt x="3359" y="1575"/>
                  </a:lnTo>
                  <a:close/>
                  <a:moveTo>
                    <a:pt x="3517" y="0"/>
                  </a:moveTo>
                  <a:lnTo>
                    <a:pt x="2939" y="53"/>
                  </a:lnTo>
                  <a:lnTo>
                    <a:pt x="2414" y="158"/>
                  </a:lnTo>
                  <a:lnTo>
                    <a:pt x="1995" y="263"/>
                  </a:lnTo>
                  <a:lnTo>
                    <a:pt x="1575" y="473"/>
                  </a:lnTo>
                  <a:lnTo>
                    <a:pt x="1260" y="683"/>
                  </a:lnTo>
                  <a:lnTo>
                    <a:pt x="998"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525" y="11546"/>
                  </a:lnTo>
                  <a:lnTo>
                    <a:pt x="683" y="11808"/>
                  </a:lnTo>
                  <a:lnTo>
                    <a:pt x="840" y="12070"/>
                  </a:lnTo>
                  <a:lnTo>
                    <a:pt x="1050" y="12280"/>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0"/>
                  </a:lnTo>
                  <a:lnTo>
                    <a:pt x="6193" y="12280"/>
                  </a:lnTo>
                  <a:lnTo>
                    <a:pt x="6403" y="12070"/>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3"/>
                  </a:lnTo>
                  <a:lnTo>
                    <a:pt x="4566" y="11336"/>
                  </a:lnTo>
                  <a:lnTo>
                    <a:pt x="4409" y="11388"/>
                  </a:lnTo>
                  <a:lnTo>
                    <a:pt x="4199" y="11493"/>
                  </a:lnTo>
                  <a:lnTo>
                    <a:pt x="3726" y="11546"/>
                  </a:lnTo>
                  <a:lnTo>
                    <a:pt x="3464" y="11493"/>
                  </a:lnTo>
                  <a:lnTo>
                    <a:pt x="3202" y="11493"/>
                  </a:lnTo>
                  <a:lnTo>
                    <a:pt x="2834" y="11336"/>
                  </a:lnTo>
                  <a:lnTo>
                    <a:pt x="2572" y="11073"/>
                  </a:lnTo>
                  <a:lnTo>
                    <a:pt x="2362" y="10811"/>
                  </a:lnTo>
                  <a:lnTo>
                    <a:pt x="2257" y="10496"/>
                  </a:lnTo>
                  <a:lnTo>
                    <a:pt x="2152" y="10234"/>
                  </a:lnTo>
                  <a:lnTo>
                    <a:pt x="2100" y="9709"/>
                  </a:lnTo>
                  <a:lnTo>
                    <a:pt x="2047" y="8554"/>
                  </a:lnTo>
                  <a:lnTo>
                    <a:pt x="2100" y="6980"/>
                  </a:lnTo>
                  <a:lnTo>
                    <a:pt x="7190" y="6980"/>
                  </a:lnTo>
                  <a:lnTo>
                    <a:pt x="7190" y="3936"/>
                  </a:lnTo>
                  <a:lnTo>
                    <a:pt x="7138"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2054017" y="3879821"/>
              <a:ext cx="43448" cy="102642"/>
            </a:xfrm>
            <a:custGeom>
              <a:avLst/>
              <a:gdLst/>
              <a:ahLst/>
              <a:cxnLst/>
              <a:rect l="l" t="t" r="r" b="b"/>
              <a:pathLst>
                <a:path w="5354" h="12911" extrusionOk="0">
                  <a:moveTo>
                    <a:pt x="4986" y="0"/>
                  </a:moveTo>
                  <a:lnTo>
                    <a:pt x="4619" y="53"/>
                  </a:lnTo>
                  <a:lnTo>
                    <a:pt x="4252" y="105"/>
                  </a:lnTo>
                  <a:lnTo>
                    <a:pt x="3989" y="210"/>
                  </a:lnTo>
                  <a:lnTo>
                    <a:pt x="3674" y="368"/>
                  </a:lnTo>
                  <a:lnTo>
                    <a:pt x="3464" y="525"/>
                  </a:lnTo>
                  <a:lnTo>
                    <a:pt x="2992" y="892"/>
                  </a:lnTo>
                  <a:lnTo>
                    <a:pt x="2625" y="1312"/>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1"/>
                  </a:lnTo>
                  <a:lnTo>
                    <a:pt x="2625" y="3149"/>
                  </a:lnTo>
                  <a:lnTo>
                    <a:pt x="2887" y="2834"/>
                  </a:lnTo>
                  <a:lnTo>
                    <a:pt x="3202" y="2572"/>
                  </a:lnTo>
                  <a:lnTo>
                    <a:pt x="3569" y="2362"/>
                  </a:lnTo>
                  <a:lnTo>
                    <a:pt x="3937" y="2257"/>
                  </a:lnTo>
                  <a:lnTo>
                    <a:pt x="4304" y="2204"/>
                  </a:lnTo>
                  <a:lnTo>
                    <a:pt x="4671" y="2152"/>
                  </a:lnTo>
                  <a:lnTo>
                    <a:pt x="5354" y="2152"/>
                  </a:lnTo>
                  <a:lnTo>
                    <a:pt x="5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2104695" y="3881491"/>
              <a:ext cx="64319" cy="100973"/>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217837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2211164" y="3879821"/>
              <a:ext cx="58355" cy="104725"/>
            </a:xfrm>
            <a:custGeom>
              <a:avLst/>
              <a:gdLst/>
              <a:ahLst/>
              <a:cxnLst/>
              <a:rect l="l" t="t" r="r" b="b"/>
              <a:pathLst>
                <a:path w="7191" h="13173" extrusionOk="0">
                  <a:moveTo>
                    <a:pt x="3097" y="0"/>
                  </a:moveTo>
                  <a:lnTo>
                    <a:pt x="2520" y="105"/>
                  </a:lnTo>
                  <a:lnTo>
                    <a:pt x="2047" y="263"/>
                  </a:lnTo>
                  <a:lnTo>
                    <a:pt x="1628" y="420"/>
                  </a:lnTo>
                  <a:lnTo>
                    <a:pt x="1260" y="683"/>
                  </a:lnTo>
                  <a:lnTo>
                    <a:pt x="945" y="997"/>
                  </a:lnTo>
                  <a:lnTo>
                    <a:pt x="735" y="1312"/>
                  </a:lnTo>
                  <a:lnTo>
                    <a:pt x="525" y="1732"/>
                  </a:lnTo>
                  <a:lnTo>
                    <a:pt x="368" y="2204"/>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0"/>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0"/>
                  </a:lnTo>
                  <a:lnTo>
                    <a:pt x="6298" y="12175"/>
                  </a:lnTo>
                  <a:lnTo>
                    <a:pt x="6561" y="11861"/>
                  </a:lnTo>
                  <a:lnTo>
                    <a:pt x="6771" y="11546"/>
                  </a:lnTo>
                  <a:lnTo>
                    <a:pt x="6875" y="11178"/>
                  </a:lnTo>
                  <a:lnTo>
                    <a:pt x="7033" y="10759"/>
                  </a:lnTo>
                  <a:lnTo>
                    <a:pt x="7138" y="9971"/>
                  </a:lnTo>
                  <a:lnTo>
                    <a:pt x="7190" y="9079"/>
                  </a:lnTo>
                  <a:lnTo>
                    <a:pt x="7190" y="8187"/>
                  </a:lnTo>
                  <a:lnTo>
                    <a:pt x="5301" y="8187"/>
                  </a:lnTo>
                  <a:lnTo>
                    <a:pt x="5249" y="8974"/>
                  </a:lnTo>
                  <a:lnTo>
                    <a:pt x="5249" y="9604"/>
                  </a:lnTo>
                  <a:lnTo>
                    <a:pt x="5144" y="10181"/>
                  </a:lnTo>
                  <a:lnTo>
                    <a:pt x="5039" y="10654"/>
                  </a:lnTo>
                  <a:lnTo>
                    <a:pt x="4829" y="11073"/>
                  </a:lnTo>
                  <a:lnTo>
                    <a:pt x="4671" y="11178"/>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19"/>
                  </a:lnTo>
                  <a:lnTo>
                    <a:pt x="2362" y="2309"/>
                  </a:lnTo>
                  <a:lnTo>
                    <a:pt x="2467" y="2099"/>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4"/>
                  </a:lnTo>
                  <a:lnTo>
                    <a:pt x="5091" y="2362"/>
                  </a:lnTo>
                  <a:lnTo>
                    <a:pt x="5196" y="2834"/>
                  </a:lnTo>
                  <a:lnTo>
                    <a:pt x="5249" y="3411"/>
                  </a:lnTo>
                  <a:lnTo>
                    <a:pt x="5301" y="4828"/>
                  </a:lnTo>
                  <a:lnTo>
                    <a:pt x="7190" y="4828"/>
                  </a:lnTo>
                  <a:lnTo>
                    <a:pt x="7190" y="3884"/>
                  </a:lnTo>
                  <a:lnTo>
                    <a:pt x="7138" y="2992"/>
                  </a:lnTo>
                  <a:lnTo>
                    <a:pt x="7033" y="2204"/>
                  </a:lnTo>
                  <a:lnTo>
                    <a:pt x="6928" y="1837"/>
                  </a:lnTo>
                  <a:lnTo>
                    <a:pt x="6771" y="1470"/>
                  </a:lnTo>
                  <a:lnTo>
                    <a:pt x="6613" y="1155"/>
                  </a:lnTo>
                  <a:lnTo>
                    <a:pt x="6351" y="840"/>
                  </a:lnTo>
                  <a:lnTo>
                    <a:pt x="6088" y="630"/>
                  </a:lnTo>
                  <a:lnTo>
                    <a:pt x="5721" y="420"/>
                  </a:lnTo>
                  <a:lnTo>
                    <a:pt x="5354"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2283988"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9" y="2414"/>
                  </a:lnTo>
                  <a:lnTo>
                    <a:pt x="5144" y="2782"/>
                  </a:lnTo>
                  <a:lnTo>
                    <a:pt x="5249" y="3149"/>
                  </a:lnTo>
                  <a:lnTo>
                    <a:pt x="5249" y="3779"/>
                  </a:lnTo>
                  <a:lnTo>
                    <a:pt x="5249" y="5353"/>
                  </a:lnTo>
                  <a:lnTo>
                    <a:pt x="2047" y="5353"/>
                  </a:lnTo>
                  <a:lnTo>
                    <a:pt x="2100" y="3464"/>
                  </a:lnTo>
                  <a:lnTo>
                    <a:pt x="2152" y="2992"/>
                  </a:lnTo>
                  <a:lnTo>
                    <a:pt x="2205" y="2624"/>
                  </a:lnTo>
                  <a:lnTo>
                    <a:pt x="2362" y="2309"/>
                  </a:lnTo>
                  <a:lnTo>
                    <a:pt x="2467" y="2099"/>
                  </a:lnTo>
                  <a:lnTo>
                    <a:pt x="2625" y="1942"/>
                  </a:lnTo>
                  <a:lnTo>
                    <a:pt x="2782" y="1785"/>
                  </a:lnTo>
                  <a:lnTo>
                    <a:pt x="3044" y="1680"/>
                  </a:lnTo>
                  <a:lnTo>
                    <a:pt x="3359" y="1575"/>
                  </a:lnTo>
                  <a:close/>
                  <a:moveTo>
                    <a:pt x="3517" y="0"/>
                  </a:moveTo>
                  <a:lnTo>
                    <a:pt x="2939" y="53"/>
                  </a:lnTo>
                  <a:lnTo>
                    <a:pt x="2415" y="158"/>
                  </a:lnTo>
                  <a:lnTo>
                    <a:pt x="1995" y="263"/>
                  </a:lnTo>
                  <a:lnTo>
                    <a:pt x="1575" y="473"/>
                  </a:lnTo>
                  <a:lnTo>
                    <a:pt x="1260" y="683"/>
                  </a:lnTo>
                  <a:lnTo>
                    <a:pt x="945" y="945"/>
                  </a:lnTo>
                  <a:lnTo>
                    <a:pt x="735" y="1260"/>
                  </a:lnTo>
                  <a:lnTo>
                    <a:pt x="525" y="1627"/>
                  </a:lnTo>
                  <a:lnTo>
                    <a:pt x="368" y="1994"/>
                  </a:lnTo>
                  <a:lnTo>
                    <a:pt x="263" y="2362"/>
                  </a:lnTo>
                  <a:lnTo>
                    <a:pt x="106" y="3254"/>
                  </a:lnTo>
                  <a:lnTo>
                    <a:pt x="53" y="4199"/>
                  </a:lnTo>
                  <a:lnTo>
                    <a:pt x="1" y="5248"/>
                  </a:lnTo>
                  <a:lnTo>
                    <a:pt x="53" y="8240"/>
                  </a:lnTo>
                  <a:lnTo>
                    <a:pt x="106" y="9919"/>
                  </a:lnTo>
                  <a:lnTo>
                    <a:pt x="158" y="10391"/>
                  </a:lnTo>
                  <a:lnTo>
                    <a:pt x="211" y="10706"/>
                  </a:lnTo>
                  <a:lnTo>
                    <a:pt x="368" y="11178"/>
                  </a:lnTo>
                  <a:lnTo>
                    <a:pt x="473" y="11546"/>
                  </a:lnTo>
                  <a:lnTo>
                    <a:pt x="683" y="11808"/>
                  </a:lnTo>
                  <a:lnTo>
                    <a:pt x="840" y="12070"/>
                  </a:lnTo>
                  <a:lnTo>
                    <a:pt x="1050" y="12280"/>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3"/>
                  </a:lnTo>
                  <a:lnTo>
                    <a:pt x="4566" y="11336"/>
                  </a:lnTo>
                  <a:lnTo>
                    <a:pt x="4409" y="11388"/>
                  </a:lnTo>
                  <a:lnTo>
                    <a:pt x="4199" y="11493"/>
                  </a:lnTo>
                  <a:lnTo>
                    <a:pt x="3674" y="11546"/>
                  </a:lnTo>
                  <a:lnTo>
                    <a:pt x="3464" y="11493"/>
                  </a:lnTo>
                  <a:lnTo>
                    <a:pt x="3202" y="11493"/>
                  </a:lnTo>
                  <a:lnTo>
                    <a:pt x="2835"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6" y="1522"/>
                  </a:lnTo>
                  <a:lnTo>
                    <a:pt x="6456" y="1207"/>
                  </a:lnTo>
                  <a:lnTo>
                    <a:pt x="6246" y="945"/>
                  </a:lnTo>
                  <a:lnTo>
                    <a:pt x="5983" y="683"/>
                  </a:lnTo>
                  <a:lnTo>
                    <a:pt x="5721" y="525"/>
                  </a:lnTo>
                  <a:lnTo>
                    <a:pt x="5459"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283251" y="3600704"/>
              <a:ext cx="438226" cy="428903"/>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597967" y="3634921"/>
              <a:ext cx="79227" cy="85113"/>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277295" y="3594869"/>
              <a:ext cx="450147" cy="440573"/>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521313" y="3886912"/>
              <a:ext cx="46004" cy="97221"/>
            </a:xfrm>
            <a:custGeom>
              <a:avLst/>
              <a:gdLst/>
              <a:ahLst/>
              <a:cxnLst/>
              <a:rect l="l" t="t" r="r" b="b"/>
              <a:pathLst>
                <a:path w="5669" h="12229"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3" y="9971"/>
                  </a:lnTo>
                  <a:lnTo>
                    <a:pt x="5616" y="9552"/>
                  </a:lnTo>
                  <a:lnTo>
                    <a:pt x="5668" y="7872"/>
                  </a:lnTo>
                  <a:lnTo>
                    <a:pt x="4251" y="7872"/>
                  </a:lnTo>
                  <a:lnTo>
                    <a:pt x="4251"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7" y="10496"/>
                  </a:lnTo>
                  <a:lnTo>
                    <a:pt x="1732"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100"/>
                  </a:lnTo>
                  <a:lnTo>
                    <a:pt x="4199" y="2414"/>
                  </a:lnTo>
                  <a:lnTo>
                    <a:pt x="4199" y="3044"/>
                  </a:lnTo>
                  <a:lnTo>
                    <a:pt x="4199" y="3936"/>
                  </a:lnTo>
                  <a:lnTo>
                    <a:pt x="5563" y="3936"/>
                  </a:lnTo>
                  <a:lnTo>
                    <a:pt x="5563" y="2677"/>
                  </a:lnTo>
                  <a:lnTo>
                    <a:pt x="5563" y="2152"/>
                  </a:lnTo>
                  <a:lnTo>
                    <a:pt x="5459" y="1732"/>
                  </a:lnTo>
                  <a:lnTo>
                    <a:pt x="5301" y="1260"/>
                  </a:lnTo>
                  <a:lnTo>
                    <a:pt x="5091" y="893"/>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577104" y="3888582"/>
              <a:ext cx="46426" cy="94295"/>
            </a:xfrm>
            <a:custGeom>
              <a:avLst/>
              <a:gdLst/>
              <a:ahLst/>
              <a:cxnLst/>
              <a:rect l="l" t="t" r="r" b="b"/>
              <a:pathLst>
                <a:path w="5721" h="11861" extrusionOk="0">
                  <a:moveTo>
                    <a:pt x="2415" y="1365"/>
                  </a:moveTo>
                  <a:lnTo>
                    <a:pt x="3044" y="1417"/>
                  </a:lnTo>
                  <a:lnTo>
                    <a:pt x="3412" y="1470"/>
                  </a:lnTo>
                  <a:lnTo>
                    <a:pt x="3726" y="1627"/>
                  </a:lnTo>
                  <a:lnTo>
                    <a:pt x="3884" y="1785"/>
                  </a:lnTo>
                  <a:lnTo>
                    <a:pt x="4041" y="1942"/>
                  </a:lnTo>
                  <a:lnTo>
                    <a:pt x="4146" y="2152"/>
                  </a:lnTo>
                  <a:lnTo>
                    <a:pt x="4199" y="2414"/>
                  </a:lnTo>
                  <a:lnTo>
                    <a:pt x="4251" y="3044"/>
                  </a:lnTo>
                  <a:lnTo>
                    <a:pt x="4304" y="3936"/>
                  </a:lnTo>
                  <a:lnTo>
                    <a:pt x="4304" y="6560"/>
                  </a:lnTo>
                  <a:lnTo>
                    <a:pt x="4304" y="8030"/>
                  </a:lnTo>
                  <a:lnTo>
                    <a:pt x="4251" y="8817"/>
                  </a:lnTo>
                  <a:lnTo>
                    <a:pt x="4199" y="9394"/>
                  </a:lnTo>
                  <a:lnTo>
                    <a:pt x="4094" y="9761"/>
                  </a:lnTo>
                  <a:lnTo>
                    <a:pt x="3989" y="10024"/>
                  </a:lnTo>
                  <a:lnTo>
                    <a:pt x="3831" y="10234"/>
                  </a:lnTo>
                  <a:lnTo>
                    <a:pt x="3622" y="10391"/>
                  </a:lnTo>
                  <a:lnTo>
                    <a:pt x="3359" y="10444"/>
                  </a:lnTo>
                  <a:lnTo>
                    <a:pt x="3044" y="10496"/>
                  </a:lnTo>
                  <a:lnTo>
                    <a:pt x="2415" y="10549"/>
                  </a:lnTo>
                  <a:lnTo>
                    <a:pt x="1470" y="10549"/>
                  </a:lnTo>
                  <a:lnTo>
                    <a:pt x="1470" y="1365"/>
                  </a:lnTo>
                  <a:close/>
                  <a:moveTo>
                    <a:pt x="0" y="0"/>
                  </a:moveTo>
                  <a:lnTo>
                    <a:pt x="0" y="11861"/>
                  </a:lnTo>
                  <a:lnTo>
                    <a:pt x="3097" y="11861"/>
                  </a:lnTo>
                  <a:lnTo>
                    <a:pt x="3517" y="11808"/>
                  </a:lnTo>
                  <a:lnTo>
                    <a:pt x="3936" y="11703"/>
                  </a:lnTo>
                  <a:lnTo>
                    <a:pt x="4304" y="11598"/>
                  </a:lnTo>
                  <a:lnTo>
                    <a:pt x="4671" y="11388"/>
                  </a:lnTo>
                  <a:lnTo>
                    <a:pt x="4986" y="11126"/>
                  </a:lnTo>
                  <a:lnTo>
                    <a:pt x="5248" y="10759"/>
                  </a:lnTo>
                  <a:lnTo>
                    <a:pt x="5353" y="10496"/>
                  </a:lnTo>
                  <a:lnTo>
                    <a:pt x="5511" y="10234"/>
                  </a:lnTo>
                  <a:lnTo>
                    <a:pt x="5616" y="9604"/>
                  </a:lnTo>
                  <a:lnTo>
                    <a:pt x="5668" y="8869"/>
                  </a:lnTo>
                  <a:lnTo>
                    <a:pt x="5721" y="8082"/>
                  </a:lnTo>
                  <a:lnTo>
                    <a:pt x="5721" y="5091"/>
                  </a:lnTo>
                  <a:lnTo>
                    <a:pt x="5721" y="3307"/>
                  </a:lnTo>
                  <a:lnTo>
                    <a:pt x="5668" y="2152"/>
                  </a:lnTo>
                  <a:lnTo>
                    <a:pt x="5563" y="1785"/>
                  </a:lnTo>
                  <a:lnTo>
                    <a:pt x="5458" y="1417"/>
                  </a:lnTo>
                  <a:lnTo>
                    <a:pt x="5301" y="1155"/>
                  </a:lnTo>
                  <a:lnTo>
                    <a:pt x="5143" y="892"/>
                  </a:lnTo>
                  <a:lnTo>
                    <a:pt x="4881" y="578"/>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631190" y="3886912"/>
              <a:ext cx="46856" cy="97221"/>
            </a:xfrm>
            <a:custGeom>
              <a:avLst/>
              <a:gdLst/>
              <a:ahLst/>
              <a:cxnLst/>
              <a:rect l="l" t="t" r="r" b="b"/>
              <a:pathLst>
                <a:path w="5774" h="12229"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7"/>
                  </a:lnTo>
                  <a:lnTo>
                    <a:pt x="420" y="3884"/>
                  </a:lnTo>
                  <a:lnTo>
                    <a:pt x="525" y="4251"/>
                  </a:lnTo>
                  <a:lnTo>
                    <a:pt x="735" y="4566"/>
                  </a:lnTo>
                  <a:lnTo>
                    <a:pt x="945" y="4933"/>
                  </a:lnTo>
                  <a:lnTo>
                    <a:pt x="1260" y="5301"/>
                  </a:lnTo>
                  <a:lnTo>
                    <a:pt x="1627" y="5721"/>
                  </a:lnTo>
                  <a:lnTo>
                    <a:pt x="3254" y="7400"/>
                  </a:lnTo>
                  <a:lnTo>
                    <a:pt x="3726" y="7872"/>
                  </a:lnTo>
                  <a:lnTo>
                    <a:pt x="4041" y="8345"/>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9"/>
                  </a:lnTo>
                  <a:lnTo>
                    <a:pt x="2414" y="10916"/>
                  </a:lnTo>
                  <a:lnTo>
                    <a:pt x="2100" y="10759"/>
                  </a:lnTo>
                  <a:lnTo>
                    <a:pt x="1837" y="10601"/>
                  </a:lnTo>
                  <a:lnTo>
                    <a:pt x="1680" y="10391"/>
                  </a:lnTo>
                  <a:lnTo>
                    <a:pt x="1522" y="10129"/>
                  </a:lnTo>
                  <a:lnTo>
                    <a:pt x="1470" y="9919"/>
                  </a:lnTo>
                  <a:lnTo>
                    <a:pt x="1417" y="9552"/>
                  </a:lnTo>
                  <a:lnTo>
                    <a:pt x="1417" y="7977"/>
                  </a:lnTo>
                  <a:lnTo>
                    <a:pt x="0" y="7977"/>
                  </a:lnTo>
                  <a:lnTo>
                    <a:pt x="0" y="9289"/>
                  </a:lnTo>
                  <a:lnTo>
                    <a:pt x="53" y="9919"/>
                  </a:lnTo>
                  <a:lnTo>
                    <a:pt x="105" y="10234"/>
                  </a:lnTo>
                  <a:lnTo>
                    <a:pt x="210" y="10549"/>
                  </a:lnTo>
                  <a:lnTo>
                    <a:pt x="315" y="10864"/>
                  </a:lnTo>
                  <a:lnTo>
                    <a:pt x="473" y="11126"/>
                  </a:lnTo>
                  <a:lnTo>
                    <a:pt x="683" y="11388"/>
                  </a:lnTo>
                  <a:lnTo>
                    <a:pt x="945" y="11651"/>
                  </a:lnTo>
                  <a:lnTo>
                    <a:pt x="1155" y="11808"/>
                  </a:lnTo>
                  <a:lnTo>
                    <a:pt x="1575" y="12018"/>
                  </a:lnTo>
                  <a:lnTo>
                    <a:pt x="2152" y="12176"/>
                  </a:lnTo>
                  <a:lnTo>
                    <a:pt x="2519" y="12228"/>
                  </a:lnTo>
                  <a:lnTo>
                    <a:pt x="2887" y="12228"/>
                  </a:lnTo>
                  <a:lnTo>
                    <a:pt x="3307" y="12176"/>
                  </a:lnTo>
                  <a:lnTo>
                    <a:pt x="3726" y="12123"/>
                  </a:lnTo>
                  <a:lnTo>
                    <a:pt x="4199" y="11966"/>
                  </a:lnTo>
                  <a:lnTo>
                    <a:pt x="4671" y="11756"/>
                  </a:lnTo>
                  <a:lnTo>
                    <a:pt x="4881" y="11598"/>
                  </a:lnTo>
                  <a:lnTo>
                    <a:pt x="5091" y="11388"/>
                  </a:lnTo>
                  <a:lnTo>
                    <a:pt x="5301" y="11178"/>
                  </a:lnTo>
                  <a:lnTo>
                    <a:pt x="5458" y="10864"/>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9"/>
                  </a:lnTo>
                  <a:lnTo>
                    <a:pt x="2362" y="4251"/>
                  </a:lnTo>
                  <a:lnTo>
                    <a:pt x="1995" y="3726"/>
                  </a:lnTo>
                  <a:lnTo>
                    <a:pt x="1890" y="3517"/>
                  </a:lnTo>
                  <a:lnTo>
                    <a:pt x="1785" y="3254"/>
                  </a:lnTo>
                  <a:lnTo>
                    <a:pt x="1732" y="2992"/>
                  </a:lnTo>
                  <a:lnTo>
                    <a:pt x="1732" y="2677"/>
                  </a:lnTo>
                  <a:lnTo>
                    <a:pt x="1732" y="2310"/>
                  </a:lnTo>
                  <a:lnTo>
                    <a:pt x="1785" y="2100"/>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5"/>
                  </a:lnTo>
                  <a:lnTo>
                    <a:pt x="4199" y="2205"/>
                  </a:lnTo>
                  <a:lnTo>
                    <a:pt x="4199" y="2624"/>
                  </a:lnTo>
                  <a:lnTo>
                    <a:pt x="4251" y="3674"/>
                  </a:lnTo>
                  <a:lnTo>
                    <a:pt x="5563" y="3674"/>
                  </a:lnTo>
                  <a:lnTo>
                    <a:pt x="5563" y="2624"/>
                  </a:lnTo>
                  <a:lnTo>
                    <a:pt x="5511" y="1890"/>
                  </a:lnTo>
                  <a:lnTo>
                    <a:pt x="5406" y="1417"/>
                  </a:lnTo>
                  <a:lnTo>
                    <a:pt x="5196" y="998"/>
                  </a:lnTo>
                  <a:lnTo>
                    <a:pt x="4986" y="683"/>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522165" y="3770095"/>
              <a:ext cx="46856" cy="97213"/>
            </a:xfrm>
            <a:custGeom>
              <a:avLst/>
              <a:gdLst/>
              <a:ahLst/>
              <a:cxnLst/>
              <a:rect l="l" t="t" r="r" b="b"/>
              <a:pathLst>
                <a:path w="5774" h="12228" extrusionOk="0">
                  <a:moveTo>
                    <a:pt x="3044" y="0"/>
                  </a:moveTo>
                  <a:lnTo>
                    <a:pt x="2572" y="53"/>
                  </a:lnTo>
                  <a:lnTo>
                    <a:pt x="2152" y="105"/>
                  </a:lnTo>
                  <a:lnTo>
                    <a:pt x="1785" y="210"/>
                  </a:lnTo>
                  <a:lnTo>
                    <a:pt x="1470" y="368"/>
                  </a:lnTo>
                  <a:lnTo>
                    <a:pt x="1155" y="525"/>
                  </a:lnTo>
                  <a:lnTo>
                    <a:pt x="945" y="735"/>
                  </a:lnTo>
                  <a:lnTo>
                    <a:pt x="788" y="945"/>
                  </a:lnTo>
                  <a:lnTo>
                    <a:pt x="630" y="1155"/>
                  </a:lnTo>
                  <a:lnTo>
                    <a:pt x="420" y="1627"/>
                  </a:lnTo>
                  <a:lnTo>
                    <a:pt x="315" y="2047"/>
                  </a:lnTo>
                  <a:lnTo>
                    <a:pt x="315" y="2467"/>
                  </a:lnTo>
                  <a:lnTo>
                    <a:pt x="263" y="2782"/>
                  </a:lnTo>
                  <a:lnTo>
                    <a:pt x="315" y="3149"/>
                  </a:lnTo>
                  <a:lnTo>
                    <a:pt x="315" y="3516"/>
                  </a:lnTo>
                  <a:lnTo>
                    <a:pt x="420" y="3884"/>
                  </a:lnTo>
                  <a:lnTo>
                    <a:pt x="525" y="4251"/>
                  </a:lnTo>
                  <a:lnTo>
                    <a:pt x="735" y="4566"/>
                  </a:lnTo>
                  <a:lnTo>
                    <a:pt x="945" y="4933"/>
                  </a:lnTo>
                  <a:lnTo>
                    <a:pt x="1260" y="5301"/>
                  </a:lnTo>
                  <a:lnTo>
                    <a:pt x="1627" y="5720"/>
                  </a:lnTo>
                  <a:lnTo>
                    <a:pt x="3254" y="7400"/>
                  </a:lnTo>
                  <a:lnTo>
                    <a:pt x="3727" y="7872"/>
                  </a:lnTo>
                  <a:lnTo>
                    <a:pt x="4042" y="8344"/>
                  </a:lnTo>
                  <a:lnTo>
                    <a:pt x="4199" y="8607"/>
                  </a:lnTo>
                  <a:lnTo>
                    <a:pt x="4251" y="8869"/>
                  </a:lnTo>
                  <a:lnTo>
                    <a:pt x="4356" y="9132"/>
                  </a:lnTo>
                  <a:lnTo>
                    <a:pt x="4356" y="9499"/>
                  </a:lnTo>
                  <a:lnTo>
                    <a:pt x="4304" y="9919"/>
                  </a:lnTo>
                  <a:lnTo>
                    <a:pt x="4199" y="10234"/>
                  </a:lnTo>
                  <a:lnTo>
                    <a:pt x="3989" y="10496"/>
                  </a:lnTo>
                  <a:lnTo>
                    <a:pt x="3779" y="10706"/>
                  </a:lnTo>
                  <a:lnTo>
                    <a:pt x="3517" y="10811"/>
                  </a:lnTo>
                  <a:lnTo>
                    <a:pt x="3307" y="10916"/>
                  </a:lnTo>
                  <a:lnTo>
                    <a:pt x="2835" y="10968"/>
                  </a:lnTo>
                  <a:lnTo>
                    <a:pt x="2415" y="10916"/>
                  </a:lnTo>
                  <a:lnTo>
                    <a:pt x="2100" y="10758"/>
                  </a:lnTo>
                  <a:lnTo>
                    <a:pt x="1837" y="10601"/>
                  </a:lnTo>
                  <a:lnTo>
                    <a:pt x="1680" y="10391"/>
                  </a:lnTo>
                  <a:lnTo>
                    <a:pt x="1523" y="10129"/>
                  </a:lnTo>
                  <a:lnTo>
                    <a:pt x="1470" y="9919"/>
                  </a:lnTo>
                  <a:lnTo>
                    <a:pt x="1418" y="9551"/>
                  </a:lnTo>
                  <a:lnTo>
                    <a:pt x="1418" y="7977"/>
                  </a:lnTo>
                  <a:lnTo>
                    <a:pt x="1" y="7977"/>
                  </a:lnTo>
                  <a:lnTo>
                    <a:pt x="1" y="9289"/>
                  </a:lnTo>
                  <a:lnTo>
                    <a:pt x="53" y="9919"/>
                  </a:lnTo>
                  <a:lnTo>
                    <a:pt x="106" y="10234"/>
                  </a:lnTo>
                  <a:lnTo>
                    <a:pt x="158" y="10549"/>
                  </a:lnTo>
                  <a:lnTo>
                    <a:pt x="315" y="10863"/>
                  </a:lnTo>
                  <a:lnTo>
                    <a:pt x="473" y="11126"/>
                  </a:lnTo>
                  <a:lnTo>
                    <a:pt x="683" y="11388"/>
                  </a:lnTo>
                  <a:lnTo>
                    <a:pt x="945" y="11651"/>
                  </a:lnTo>
                  <a:lnTo>
                    <a:pt x="1155" y="11808"/>
                  </a:lnTo>
                  <a:lnTo>
                    <a:pt x="1575" y="12018"/>
                  </a:lnTo>
                  <a:lnTo>
                    <a:pt x="2152" y="12175"/>
                  </a:lnTo>
                  <a:lnTo>
                    <a:pt x="2520" y="12228"/>
                  </a:lnTo>
                  <a:lnTo>
                    <a:pt x="2887" y="12228"/>
                  </a:lnTo>
                  <a:lnTo>
                    <a:pt x="3307" y="12175"/>
                  </a:lnTo>
                  <a:lnTo>
                    <a:pt x="3727" y="12123"/>
                  </a:lnTo>
                  <a:lnTo>
                    <a:pt x="4199" y="11966"/>
                  </a:lnTo>
                  <a:lnTo>
                    <a:pt x="4671" y="11756"/>
                  </a:lnTo>
                  <a:lnTo>
                    <a:pt x="4881" y="11598"/>
                  </a:lnTo>
                  <a:lnTo>
                    <a:pt x="5091" y="11388"/>
                  </a:lnTo>
                  <a:lnTo>
                    <a:pt x="5301" y="11178"/>
                  </a:lnTo>
                  <a:lnTo>
                    <a:pt x="5458" y="10863"/>
                  </a:lnTo>
                  <a:lnTo>
                    <a:pt x="5563" y="10601"/>
                  </a:lnTo>
                  <a:lnTo>
                    <a:pt x="5668" y="10234"/>
                  </a:lnTo>
                  <a:lnTo>
                    <a:pt x="5773" y="9814"/>
                  </a:lnTo>
                  <a:lnTo>
                    <a:pt x="5773" y="9394"/>
                  </a:lnTo>
                  <a:lnTo>
                    <a:pt x="5773" y="8922"/>
                  </a:lnTo>
                  <a:lnTo>
                    <a:pt x="5668" y="8502"/>
                  </a:lnTo>
                  <a:lnTo>
                    <a:pt x="5563" y="8082"/>
                  </a:lnTo>
                  <a:lnTo>
                    <a:pt x="5458" y="7767"/>
                  </a:lnTo>
                  <a:lnTo>
                    <a:pt x="5249" y="7400"/>
                  </a:lnTo>
                  <a:lnTo>
                    <a:pt x="4986" y="7085"/>
                  </a:lnTo>
                  <a:lnTo>
                    <a:pt x="4356" y="6350"/>
                  </a:lnTo>
                  <a:lnTo>
                    <a:pt x="2887" y="4828"/>
                  </a:lnTo>
                  <a:lnTo>
                    <a:pt x="2362" y="4251"/>
                  </a:lnTo>
                  <a:lnTo>
                    <a:pt x="1995" y="3726"/>
                  </a:lnTo>
                  <a:lnTo>
                    <a:pt x="1837" y="3516"/>
                  </a:lnTo>
                  <a:lnTo>
                    <a:pt x="1785" y="3254"/>
                  </a:lnTo>
                  <a:lnTo>
                    <a:pt x="1732" y="2992"/>
                  </a:lnTo>
                  <a:lnTo>
                    <a:pt x="1732" y="2677"/>
                  </a:lnTo>
                  <a:lnTo>
                    <a:pt x="1732" y="2309"/>
                  </a:lnTo>
                  <a:lnTo>
                    <a:pt x="1785" y="2099"/>
                  </a:lnTo>
                  <a:lnTo>
                    <a:pt x="1890" y="1837"/>
                  </a:lnTo>
                  <a:lnTo>
                    <a:pt x="1995" y="1627"/>
                  </a:lnTo>
                  <a:lnTo>
                    <a:pt x="2257" y="1417"/>
                  </a:lnTo>
                  <a:lnTo>
                    <a:pt x="2520" y="1312"/>
                  </a:lnTo>
                  <a:lnTo>
                    <a:pt x="2939" y="1260"/>
                  </a:lnTo>
                  <a:lnTo>
                    <a:pt x="3307" y="1312"/>
                  </a:lnTo>
                  <a:lnTo>
                    <a:pt x="3569" y="1365"/>
                  </a:lnTo>
                  <a:lnTo>
                    <a:pt x="3779" y="1522"/>
                  </a:lnTo>
                  <a:lnTo>
                    <a:pt x="3937" y="1680"/>
                  </a:lnTo>
                  <a:lnTo>
                    <a:pt x="4042" y="1837"/>
                  </a:lnTo>
                  <a:lnTo>
                    <a:pt x="4146" y="1994"/>
                  </a:lnTo>
                  <a:lnTo>
                    <a:pt x="4199" y="2204"/>
                  </a:lnTo>
                  <a:lnTo>
                    <a:pt x="4199" y="2624"/>
                  </a:lnTo>
                  <a:lnTo>
                    <a:pt x="4251" y="3674"/>
                  </a:lnTo>
                  <a:lnTo>
                    <a:pt x="5563" y="3674"/>
                  </a:lnTo>
                  <a:lnTo>
                    <a:pt x="5511" y="2624"/>
                  </a:lnTo>
                  <a:lnTo>
                    <a:pt x="5511" y="1890"/>
                  </a:lnTo>
                  <a:lnTo>
                    <a:pt x="5406" y="1417"/>
                  </a:lnTo>
                  <a:lnTo>
                    <a:pt x="5196" y="997"/>
                  </a:lnTo>
                  <a:lnTo>
                    <a:pt x="4986" y="682"/>
                  </a:lnTo>
                  <a:lnTo>
                    <a:pt x="4724" y="473"/>
                  </a:lnTo>
                  <a:lnTo>
                    <a:pt x="4461" y="315"/>
                  </a:lnTo>
                  <a:lnTo>
                    <a:pt x="4146" y="158"/>
                  </a:lnTo>
                  <a:lnTo>
                    <a:pt x="3832"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577104" y="3771343"/>
              <a:ext cx="45574" cy="94716"/>
            </a:xfrm>
            <a:custGeom>
              <a:avLst/>
              <a:gdLst/>
              <a:ahLst/>
              <a:cxnLst/>
              <a:rect l="l" t="t" r="r" b="b"/>
              <a:pathLst>
                <a:path w="5616" h="11914" extrusionOk="0">
                  <a:moveTo>
                    <a:pt x="0" y="1"/>
                  </a:moveTo>
                  <a:lnTo>
                    <a:pt x="0" y="11913"/>
                  </a:lnTo>
                  <a:lnTo>
                    <a:pt x="1417" y="11913"/>
                  </a:lnTo>
                  <a:lnTo>
                    <a:pt x="1207" y="1628"/>
                  </a:lnTo>
                  <a:lnTo>
                    <a:pt x="3569" y="11913"/>
                  </a:lnTo>
                  <a:lnTo>
                    <a:pt x="5616" y="11913"/>
                  </a:lnTo>
                  <a:lnTo>
                    <a:pt x="5616"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632464" y="3770095"/>
              <a:ext cx="45582" cy="97213"/>
            </a:xfrm>
            <a:custGeom>
              <a:avLst/>
              <a:gdLst/>
              <a:ahLst/>
              <a:cxnLst/>
              <a:rect l="l" t="t" r="r" b="b"/>
              <a:pathLst>
                <a:path w="5617" h="12228" extrusionOk="0">
                  <a:moveTo>
                    <a:pt x="2940" y="0"/>
                  </a:moveTo>
                  <a:lnTo>
                    <a:pt x="2520" y="53"/>
                  </a:lnTo>
                  <a:lnTo>
                    <a:pt x="2152" y="105"/>
                  </a:lnTo>
                  <a:lnTo>
                    <a:pt x="1785" y="158"/>
                  </a:lnTo>
                  <a:lnTo>
                    <a:pt x="1523" y="263"/>
                  </a:lnTo>
                  <a:lnTo>
                    <a:pt x="1260" y="420"/>
                  </a:lnTo>
                  <a:lnTo>
                    <a:pt x="998" y="578"/>
                  </a:lnTo>
                  <a:lnTo>
                    <a:pt x="683" y="945"/>
                  </a:lnTo>
                  <a:lnTo>
                    <a:pt x="421" y="1312"/>
                  </a:lnTo>
                  <a:lnTo>
                    <a:pt x="263" y="1680"/>
                  </a:lnTo>
                  <a:lnTo>
                    <a:pt x="106" y="2257"/>
                  </a:lnTo>
                  <a:lnTo>
                    <a:pt x="53" y="2677"/>
                  </a:lnTo>
                  <a:lnTo>
                    <a:pt x="1" y="3254"/>
                  </a:lnTo>
                  <a:lnTo>
                    <a:pt x="1" y="6245"/>
                  </a:lnTo>
                  <a:lnTo>
                    <a:pt x="1" y="9132"/>
                  </a:lnTo>
                  <a:lnTo>
                    <a:pt x="53" y="9709"/>
                  </a:lnTo>
                  <a:lnTo>
                    <a:pt x="106" y="10076"/>
                  </a:lnTo>
                  <a:lnTo>
                    <a:pt x="211" y="10444"/>
                  </a:lnTo>
                  <a:lnTo>
                    <a:pt x="368" y="10863"/>
                  </a:lnTo>
                  <a:lnTo>
                    <a:pt x="578" y="11231"/>
                  </a:lnTo>
                  <a:lnTo>
                    <a:pt x="840" y="11546"/>
                  </a:lnTo>
                  <a:lnTo>
                    <a:pt x="1208" y="11808"/>
                  </a:lnTo>
                  <a:lnTo>
                    <a:pt x="1680" y="12018"/>
                  </a:lnTo>
                  <a:lnTo>
                    <a:pt x="2205" y="12175"/>
                  </a:lnTo>
                  <a:lnTo>
                    <a:pt x="2835" y="12228"/>
                  </a:lnTo>
                  <a:lnTo>
                    <a:pt x="3569" y="12175"/>
                  </a:lnTo>
                  <a:lnTo>
                    <a:pt x="4147" y="12018"/>
                  </a:lnTo>
                  <a:lnTo>
                    <a:pt x="4566" y="11808"/>
                  </a:lnTo>
                  <a:lnTo>
                    <a:pt x="4934" y="11546"/>
                  </a:lnTo>
                  <a:lnTo>
                    <a:pt x="5144" y="11231"/>
                  </a:lnTo>
                  <a:lnTo>
                    <a:pt x="5354" y="10916"/>
                  </a:lnTo>
                  <a:lnTo>
                    <a:pt x="5459" y="10601"/>
                  </a:lnTo>
                  <a:lnTo>
                    <a:pt x="5511" y="10339"/>
                  </a:lnTo>
                  <a:lnTo>
                    <a:pt x="5564" y="9971"/>
                  </a:lnTo>
                  <a:lnTo>
                    <a:pt x="5616" y="9551"/>
                  </a:lnTo>
                  <a:lnTo>
                    <a:pt x="5616" y="7872"/>
                  </a:lnTo>
                  <a:lnTo>
                    <a:pt x="4252" y="7872"/>
                  </a:lnTo>
                  <a:lnTo>
                    <a:pt x="4252" y="9289"/>
                  </a:lnTo>
                  <a:lnTo>
                    <a:pt x="4199" y="9866"/>
                  </a:lnTo>
                  <a:lnTo>
                    <a:pt x="4094" y="10129"/>
                  </a:lnTo>
                  <a:lnTo>
                    <a:pt x="4042" y="10286"/>
                  </a:lnTo>
                  <a:lnTo>
                    <a:pt x="3937" y="10496"/>
                  </a:lnTo>
                  <a:lnTo>
                    <a:pt x="3779" y="10654"/>
                  </a:lnTo>
                  <a:lnTo>
                    <a:pt x="3569" y="10811"/>
                  </a:lnTo>
                  <a:lnTo>
                    <a:pt x="3254" y="10916"/>
                  </a:lnTo>
                  <a:lnTo>
                    <a:pt x="2940" y="10968"/>
                  </a:lnTo>
                  <a:lnTo>
                    <a:pt x="2520" y="10916"/>
                  </a:lnTo>
                  <a:lnTo>
                    <a:pt x="2205" y="10811"/>
                  </a:lnTo>
                  <a:lnTo>
                    <a:pt x="1995" y="10706"/>
                  </a:lnTo>
                  <a:lnTo>
                    <a:pt x="1838" y="10496"/>
                  </a:lnTo>
                  <a:lnTo>
                    <a:pt x="1680" y="10339"/>
                  </a:lnTo>
                  <a:lnTo>
                    <a:pt x="1628" y="10129"/>
                  </a:lnTo>
                  <a:lnTo>
                    <a:pt x="1523" y="9866"/>
                  </a:lnTo>
                  <a:lnTo>
                    <a:pt x="1523" y="9184"/>
                  </a:lnTo>
                  <a:lnTo>
                    <a:pt x="1470" y="8187"/>
                  </a:lnTo>
                  <a:lnTo>
                    <a:pt x="1470" y="6298"/>
                  </a:lnTo>
                  <a:lnTo>
                    <a:pt x="1470" y="4461"/>
                  </a:lnTo>
                  <a:lnTo>
                    <a:pt x="1470" y="3516"/>
                  </a:lnTo>
                  <a:lnTo>
                    <a:pt x="1523" y="2729"/>
                  </a:lnTo>
                  <a:lnTo>
                    <a:pt x="1628" y="2309"/>
                  </a:lnTo>
                  <a:lnTo>
                    <a:pt x="1680" y="2047"/>
                  </a:lnTo>
                  <a:lnTo>
                    <a:pt x="1785" y="1837"/>
                  </a:lnTo>
                  <a:lnTo>
                    <a:pt x="1995" y="1575"/>
                  </a:lnTo>
                  <a:lnTo>
                    <a:pt x="2205" y="1417"/>
                  </a:lnTo>
                  <a:lnTo>
                    <a:pt x="2520" y="1312"/>
                  </a:lnTo>
                  <a:lnTo>
                    <a:pt x="2940" y="1260"/>
                  </a:lnTo>
                  <a:lnTo>
                    <a:pt x="3359" y="1312"/>
                  </a:lnTo>
                  <a:lnTo>
                    <a:pt x="3674" y="1417"/>
                  </a:lnTo>
                  <a:lnTo>
                    <a:pt x="3884" y="1627"/>
                  </a:lnTo>
                  <a:lnTo>
                    <a:pt x="4042" y="1837"/>
                  </a:lnTo>
                  <a:lnTo>
                    <a:pt x="4094" y="2099"/>
                  </a:lnTo>
                  <a:lnTo>
                    <a:pt x="4147" y="2414"/>
                  </a:lnTo>
                  <a:lnTo>
                    <a:pt x="4199" y="3044"/>
                  </a:lnTo>
                  <a:lnTo>
                    <a:pt x="4199" y="3936"/>
                  </a:lnTo>
                  <a:lnTo>
                    <a:pt x="5564" y="3936"/>
                  </a:lnTo>
                  <a:lnTo>
                    <a:pt x="5564" y="2677"/>
                  </a:lnTo>
                  <a:lnTo>
                    <a:pt x="5511" y="2152"/>
                  </a:lnTo>
                  <a:lnTo>
                    <a:pt x="5459" y="1732"/>
                  </a:lnTo>
                  <a:lnTo>
                    <a:pt x="5301" y="1260"/>
                  </a:lnTo>
                  <a:lnTo>
                    <a:pt x="5039" y="892"/>
                  </a:lnTo>
                  <a:lnTo>
                    <a:pt x="4776" y="630"/>
                  </a:lnTo>
                  <a:lnTo>
                    <a:pt x="4462" y="368"/>
                  </a:lnTo>
                  <a:lnTo>
                    <a:pt x="4094" y="210"/>
                  </a:lnTo>
                  <a:lnTo>
                    <a:pt x="3727" y="105"/>
                  </a:lnTo>
                  <a:lnTo>
                    <a:pt x="3307" y="53"/>
                  </a:lnTo>
                  <a:lnTo>
                    <a:pt x="2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1" name="Google Shape;411;p8"/>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412" name="Google Shape;412;p8"/>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0_Branding Slide_New Brunswick_EN">
  <p:cSld name="TITLE_1_14">
    <p:spTree>
      <p:nvGrpSpPr>
        <p:cNvPr id="1" name="Shape 413"/>
        <p:cNvGrpSpPr/>
        <p:nvPr/>
      </p:nvGrpSpPr>
      <p:grpSpPr>
        <a:xfrm>
          <a:off x="0" y="0"/>
          <a:ext cx="0" cy="0"/>
          <a:chOff x="0" y="0"/>
          <a:chExt cx="0" cy="0"/>
        </a:xfrm>
      </p:grpSpPr>
      <p:pic>
        <p:nvPicPr>
          <p:cNvPr id="414" name="Google Shape;414;p9"/>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415" name="Google Shape;415;p9"/>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B28E01">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Shiphaven Trail, New Brunswick, Canada- Photo: Unsplash</a:t>
            </a:r>
            <a:endParaRPr sz="1400" b="0" i="0" u="none" strike="noStrike" cap="none">
              <a:solidFill>
                <a:srgbClr val="FFFFFF"/>
              </a:solidFill>
              <a:latin typeface="Source Sans Pro"/>
              <a:ea typeface="Source Sans Pro"/>
              <a:cs typeface="Source Sans Pro"/>
              <a:sym typeface="Source Sans Pro"/>
            </a:endParaRPr>
          </a:p>
        </p:txBody>
      </p:sp>
      <p:sp>
        <p:nvSpPr>
          <p:cNvPr id="417" name="Google Shape;417;p9"/>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9"/>
          <p:cNvGrpSpPr/>
          <p:nvPr/>
        </p:nvGrpSpPr>
        <p:grpSpPr>
          <a:xfrm>
            <a:off x="429700" y="1242820"/>
            <a:ext cx="4866194" cy="944324"/>
            <a:chOff x="277298" y="2872865"/>
            <a:chExt cx="2322433" cy="450687"/>
          </a:xfrm>
        </p:grpSpPr>
        <p:sp>
          <p:nvSpPr>
            <p:cNvPr id="419" name="Google Shape;419;p9"/>
            <p:cNvSpPr/>
            <p:nvPr/>
          </p:nvSpPr>
          <p:spPr>
            <a:xfrm>
              <a:off x="841590" y="2911275"/>
              <a:ext cx="69531" cy="150232"/>
            </a:xfrm>
            <a:custGeom>
              <a:avLst/>
              <a:gdLst/>
              <a:ahLst/>
              <a:cxnLst/>
              <a:rect l="l" t="t" r="r" b="b"/>
              <a:pathLst>
                <a:path w="8555" h="18473" extrusionOk="0">
                  <a:moveTo>
                    <a:pt x="4513" y="0"/>
                  </a:moveTo>
                  <a:lnTo>
                    <a:pt x="3884" y="53"/>
                  </a:lnTo>
                  <a:lnTo>
                    <a:pt x="3306" y="105"/>
                  </a:lnTo>
                  <a:lnTo>
                    <a:pt x="2782" y="263"/>
                  </a:lnTo>
                  <a:lnTo>
                    <a:pt x="2309" y="420"/>
                  </a:lnTo>
                  <a:lnTo>
                    <a:pt x="1942" y="630"/>
                  </a:lnTo>
                  <a:lnTo>
                    <a:pt x="1575" y="892"/>
                  </a:lnTo>
                  <a:lnTo>
                    <a:pt x="1312" y="1155"/>
                  </a:lnTo>
                  <a:lnTo>
                    <a:pt x="1050" y="1417"/>
                  </a:lnTo>
                  <a:lnTo>
                    <a:pt x="840" y="1679"/>
                  </a:lnTo>
                  <a:lnTo>
                    <a:pt x="682" y="1994"/>
                  </a:lnTo>
                  <a:lnTo>
                    <a:pt x="420" y="2519"/>
                  </a:lnTo>
                  <a:lnTo>
                    <a:pt x="315" y="3044"/>
                  </a:lnTo>
                  <a:lnTo>
                    <a:pt x="210" y="3411"/>
                  </a:lnTo>
                  <a:lnTo>
                    <a:pt x="158" y="3989"/>
                  </a:lnTo>
                  <a:lnTo>
                    <a:pt x="53" y="4933"/>
                  </a:lnTo>
                  <a:lnTo>
                    <a:pt x="53" y="6613"/>
                  </a:lnTo>
                  <a:lnTo>
                    <a:pt x="0" y="9446"/>
                  </a:lnTo>
                  <a:lnTo>
                    <a:pt x="53" y="12175"/>
                  </a:lnTo>
                  <a:lnTo>
                    <a:pt x="105" y="13802"/>
                  </a:lnTo>
                  <a:lnTo>
                    <a:pt x="158" y="14694"/>
                  </a:lnTo>
                  <a:lnTo>
                    <a:pt x="210" y="15219"/>
                  </a:lnTo>
                  <a:lnTo>
                    <a:pt x="368" y="15796"/>
                  </a:lnTo>
                  <a:lnTo>
                    <a:pt x="577" y="16426"/>
                  </a:lnTo>
                  <a:lnTo>
                    <a:pt x="892" y="16951"/>
                  </a:lnTo>
                  <a:lnTo>
                    <a:pt x="1102" y="17213"/>
                  </a:lnTo>
                  <a:lnTo>
                    <a:pt x="1365" y="17476"/>
                  </a:lnTo>
                  <a:lnTo>
                    <a:pt x="1627" y="17686"/>
                  </a:lnTo>
                  <a:lnTo>
                    <a:pt x="1889" y="17896"/>
                  </a:lnTo>
                  <a:lnTo>
                    <a:pt x="2204" y="18053"/>
                  </a:lnTo>
                  <a:lnTo>
                    <a:pt x="2572" y="18210"/>
                  </a:lnTo>
                  <a:lnTo>
                    <a:pt x="2939" y="18315"/>
                  </a:lnTo>
                  <a:lnTo>
                    <a:pt x="3411" y="18420"/>
                  </a:lnTo>
                  <a:lnTo>
                    <a:pt x="3831" y="18473"/>
                  </a:lnTo>
                  <a:lnTo>
                    <a:pt x="4933" y="18473"/>
                  </a:lnTo>
                  <a:lnTo>
                    <a:pt x="5458" y="18420"/>
                  </a:lnTo>
                  <a:lnTo>
                    <a:pt x="5878" y="18315"/>
                  </a:lnTo>
                  <a:lnTo>
                    <a:pt x="6298" y="18158"/>
                  </a:lnTo>
                  <a:lnTo>
                    <a:pt x="6665" y="18053"/>
                  </a:lnTo>
                  <a:lnTo>
                    <a:pt x="6980" y="17843"/>
                  </a:lnTo>
                  <a:lnTo>
                    <a:pt x="7242" y="17633"/>
                  </a:lnTo>
                  <a:lnTo>
                    <a:pt x="7505" y="17423"/>
                  </a:lnTo>
                  <a:lnTo>
                    <a:pt x="7662" y="17213"/>
                  </a:lnTo>
                  <a:lnTo>
                    <a:pt x="7872" y="17003"/>
                  </a:lnTo>
                  <a:lnTo>
                    <a:pt x="8082" y="16531"/>
                  </a:lnTo>
                  <a:lnTo>
                    <a:pt x="8292" y="16059"/>
                  </a:lnTo>
                  <a:lnTo>
                    <a:pt x="8397" y="15639"/>
                  </a:lnTo>
                  <a:lnTo>
                    <a:pt x="8449" y="15114"/>
                  </a:lnTo>
                  <a:lnTo>
                    <a:pt x="8502" y="14432"/>
                  </a:lnTo>
                  <a:lnTo>
                    <a:pt x="8554" y="11913"/>
                  </a:lnTo>
                  <a:lnTo>
                    <a:pt x="6455" y="11913"/>
                  </a:lnTo>
                  <a:lnTo>
                    <a:pt x="6455" y="14012"/>
                  </a:lnTo>
                  <a:lnTo>
                    <a:pt x="6455" y="14537"/>
                  </a:lnTo>
                  <a:lnTo>
                    <a:pt x="6350" y="14904"/>
                  </a:lnTo>
                  <a:lnTo>
                    <a:pt x="6245" y="15324"/>
                  </a:lnTo>
                  <a:lnTo>
                    <a:pt x="6140" y="15586"/>
                  </a:lnTo>
                  <a:lnTo>
                    <a:pt x="5983" y="15849"/>
                  </a:lnTo>
                  <a:lnTo>
                    <a:pt x="5773" y="16164"/>
                  </a:lnTo>
                  <a:lnTo>
                    <a:pt x="5406" y="16374"/>
                  </a:lnTo>
                  <a:lnTo>
                    <a:pt x="4986" y="16531"/>
                  </a:lnTo>
                  <a:lnTo>
                    <a:pt x="4776" y="16584"/>
                  </a:lnTo>
                  <a:lnTo>
                    <a:pt x="4146" y="16584"/>
                  </a:lnTo>
                  <a:lnTo>
                    <a:pt x="3884" y="16531"/>
                  </a:lnTo>
                  <a:lnTo>
                    <a:pt x="3411" y="16374"/>
                  </a:lnTo>
                  <a:lnTo>
                    <a:pt x="3044" y="16164"/>
                  </a:lnTo>
                  <a:lnTo>
                    <a:pt x="2782" y="15901"/>
                  </a:lnTo>
                  <a:lnTo>
                    <a:pt x="2624" y="15586"/>
                  </a:lnTo>
                  <a:lnTo>
                    <a:pt x="2519" y="15324"/>
                  </a:lnTo>
                  <a:lnTo>
                    <a:pt x="2362" y="14904"/>
                  </a:lnTo>
                  <a:lnTo>
                    <a:pt x="2309" y="13907"/>
                  </a:lnTo>
                  <a:lnTo>
                    <a:pt x="2257" y="12333"/>
                  </a:lnTo>
                  <a:lnTo>
                    <a:pt x="2257" y="9499"/>
                  </a:lnTo>
                  <a:lnTo>
                    <a:pt x="2257" y="6770"/>
                  </a:lnTo>
                  <a:lnTo>
                    <a:pt x="2309" y="5301"/>
                  </a:lnTo>
                  <a:lnTo>
                    <a:pt x="2362" y="4094"/>
                  </a:lnTo>
                  <a:lnTo>
                    <a:pt x="2467" y="3464"/>
                  </a:lnTo>
                  <a:lnTo>
                    <a:pt x="2572" y="3096"/>
                  </a:lnTo>
                  <a:lnTo>
                    <a:pt x="2782" y="2729"/>
                  </a:lnTo>
                  <a:lnTo>
                    <a:pt x="3044" y="2414"/>
                  </a:lnTo>
                  <a:lnTo>
                    <a:pt x="3201" y="2257"/>
                  </a:lnTo>
                  <a:lnTo>
                    <a:pt x="3411" y="2152"/>
                  </a:lnTo>
                  <a:lnTo>
                    <a:pt x="3621" y="2047"/>
                  </a:lnTo>
                  <a:lnTo>
                    <a:pt x="3884" y="1942"/>
                  </a:lnTo>
                  <a:lnTo>
                    <a:pt x="4199" y="1889"/>
                  </a:lnTo>
                  <a:lnTo>
                    <a:pt x="4828" y="1889"/>
                  </a:lnTo>
                  <a:lnTo>
                    <a:pt x="5143" y="1942"/>
                  </a:lnTo>
                  <a:lnTo>
                    <a:pt x="5353" y="2047"/>
                  </a:lnTo>
                  <a:lnTo>
                    <a:pt x="5563" y="2152"/>
                  </a:lnTo>
                  <a:lnTo>
                    <a:pt x="5773" y="2257"/>
                  </a:lnTo>
                  <a:lnTo>
                    <a:pt x="5930" y="2414"/>
                  </a:lnTo>
                  <a:lnTo>
                    <a:pt x="6140" y="2782"/>
                  </a:lnTo>
                  <a:lnTo>
                    <a:pt x="6245" y="3201"/>
                  </a:lnTo>
                  <a:lnTo>
                    <a:pt x="6350" y="3674"/>
                  </a:lnTo>
                  <a:lnTo>
                    <a:pt x="6350" y="4566"/>
                  </a:lnTo>
                  <a:lnTo>
                    <a:pt x="6350" y="5930"/>
                  </a:lnTo>
                  <a:lnTo>
                    <a:pt x="8449" y="5930"/>
                  </a:lnTo>
                  <a:lnTo>
                    <a:pt x="8449" y="4933"/>
                  </a:lnTo>
                  <a:lnTo>
                    <a:pt x="8449" y="4041"/>
                  </a:lnTo>
                  <a:lnTo>
                    <a:pt x="8397" y="3306"/>
                  </a:lnTo>
                  <a:lnTo>
                    <a:pt x="8292" y="2624"/>
                  </a:lnTo>
                  <a:lnTo>
                    <a:pt x="8187" y="2257"/>
                  </a:lnTo>
                  <a:lnTo>
                    <a:pt x="8030" y="1942"/>
                  </a:lnTo>
                  <a:lnTo>
                    <a:pt x="7872" y="1627"/>
                  </a:lnTo>
                  <a:lnTo>
                    <a:pt x="7715" y="1365"/>
                  </a:lnTo>
                  <a:lnTo>
                    <a:pt x="7505" y="1155"/>
                  </a:lnTo>
                  <a:lnTo>
                    <a:pt x="7295" y="945"/>
                  </a:lnTo>
                  <a:lnTo>
                    <a:pt x="6770" y="577"/>
                  </a:lnTo>
                  <a:lnTo>
                    <a:pt x="6245" y="315"/>
                  </a:lnTo>
                  <a:lnTo>
                    <a:pt x="5668" y="158"/>
                  </a:lnTo>
                  <a:lnTo>
                    <a:pt x="5091" y="53"/>
                  </a:lnTo>
                  <a:lnTo>
                    <a:pt x="45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20" name="Google Shape;420;p9"/>
            <p:cNvSpPr/>
            <p:nvPr/>
          </p:nvSpPr>
          <p:spPr>
            <a:xfrm>
              <a:off x="923052" y="2954377"/>
              <a:ext cx="64419" cy="107129"/>
            </a:xfrm>
            <a:custGeom>
              <a:avLst/>
              <a:gdLst/>
              <a:ahLst/>
              <a:cxnLst/>
              <a:rect l="l" t="t" r="r" b="b"/>
              <a:pathLst>
                <a:path w="7926" h="13173" extrusionOk="0">
                  <a:moveTo>
                    <a:pt x="5301" y="5668"/>
                  </a:moveTo>
                  <a:lnTo>
                    <a:pt x="5301" y="8817"/>
                  </a:lnTo>
                  <a:lnTo>
                    <a:pt x="5301" y="9552"/>
                  </a:lnTo>
                  <a:lnTo>
                    <a:pt x="5249" y="9919"/>
                  </a:lnTo>
                  <a:lnTo>
                    <a:pt x="5196" y="10234"/>
                  </a:lnTo>
                  <a:lnTo>
                    <a:pt x="5091" y="10549"/>
                  </a:lnTo>
                  <a:lnTo>
                    <a:pt x="4934" y="10811"/>
                  </a:lnTo>
                  <a:lnTo>
                    <a:pt x="4776" y="11074"/>
                  </a:lnTo>
                  <a:lnTo>
                    <a:pt x="4514" y="11284"/>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2"/>
                  </a:lnTo>
                  <a:lnTo>
                    <a:pt x="2047" y="9289"/>
                  </a:lnTo>
                  <a:lnTo>
                    <a:pt x="2152" y="8817"/>
                  </a:lnTo>
                  <a:lnTo>
                    <a:pt x="2310" y="8450"/>
                  </a:lnTo>
                  <a:lnTo>
                    <a:pt x="2520" y="8135"/>
                  </a:lnTo>
                  <a:lnTo>
                    <a:pt x="2730" y="7820"/>
                  </a:lnTo>
                  <a:lnTo>
                    <a:pt x="2992" y="7558"/>
                  </a:lnTo>
                  <a:lnTo>
                    <a:pt x="3622" y="7033"/>
                  </a:lnTo>
                  <a:lnTo>
                    <a:pt x="4619" y="6298"/>
                  </a:lnTo>
                  <a:lnTo>
                    <a:pt x="5301" y="5668"/>
                  </a:lnTo>
                  <a:close/>
                  <a:moveTo>
                    <a:pt x="3307" y="1"/>
                  </a:moveTo>
                  <a:lnTo>
                    <a:pt x="2835" y="105"/>
                  </a:lnTo>
                  <a:lnTo>
                    <a:pt x="2310" y="210"/>
                  </a:lnTo>
                  <a:lnTo>
                    <a:pt x="1785" y="473"/>
                  </a:lnTo>
                  <a:lnTo>
                    <a:pt x="1575" y="578"/>
                  </a:lnTo>
                  <a:lnTo>
                    <a:pt x="1313" y="788"/>
                  </a:lnTo>
                  <a:lnTo>
                    <a:pt x="1103" y="998"/>
                  </a:lnTo>
                  <a:lnTo>
                    <a:pt x="945" y="1260"/>
                  </a:lnTo>
                  <a:lnTo>
                    <a:pt x="735" y="1522"/>
                  </a:lnTo>
                  <a:lnTo>
                    <a:pt x="630" y="1837"/>
                  </a:lnTo>
                  <a:lnTo>
                    <a:pt x="526" y="2415"/>
                  </a:lnTo>
                  <a:lnTo>
                    <a:pt x="421" y="3149"/>
                  </a:lnTo>
                  <a:lnTo>
                    <a:pt x="421" y="4409"/>
                  </a:lnTo>
                  <a:lnTo>
                    <a:pt x="2310" y="4409"/>
                  </a:lnTo>
                  <a:lnTo>
                    <a:pt x="2257" y="3464"/>
                  </a:lnTo>
                  <a:lnTo>
                    <a:pt x="2257" y="2834"/>
                  </a:lnTo>
                  <a:lnTo>
                    <a:pt x="2310" y="2520"/>
                  </a:lnTo>
                  <a:lnTo>
                    <a:pt x="2415" y="2257"/>
                  </a:lnTo>
                  <a:lnTo>
                    <a:pt x="2625" y="1995"/>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2"/>
                  </a:lnTo>
                  <a:lnTo>
                    <a:pt x="4619" y="4461"/>
                  </a:lnTo>
                  <a:lnTo>
                    <a:pt x="4042" y="4934"/>
                  </a:lnTo>
                  <a:lnTo>
                    <a:pt x="2100" y="6246"/>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6"/>
                  </a:lnTo>
                  <a:lnTo>
                    <a:pt x="893" y="12491"/>
                  </a:lnTo>
                  <a:lnTo>
                    <a:pt x="1313" y="12753"/>
                  </a:lnTo>
                  <a:lnTo>
                    <a:pt x="1628" y="12963"/>
                  </a:lnTo>
                  <a:lnTo>
                    <a:pt x="1995" y="13068"/>
                  </a:lnTo>
                  <a:lnTo>
                    <a:pt x="2415" y="13120"/>
                  </a:lnTo>
                  <a:lnTo>
                    <a:pt x="2835" y="13173"/>
                  </a:lnTo>
                  <a:lnTo>
                    <a:pt x="3412" y="13120"/>
                  </a:lnTo>
                  <a:lnTo>
                    <a:pt x="3937" y="12963"/>
                  </a:lnTo>
                  <a:lnTo>
                    <a:pt x="4357" y="12753"/>
                  </a:lnTo>
                  <a:lnTo>
                    <a:pt x="4671" y="12491"/>
                  </a:lnTo>
                  <a:lnTo>
                    <a:pt x="4934" y="12176"/>
                  </a:lnTo>
                  <a:lnTo>
                    <a:pt x="5144" y="11913"/>
                  </a:lnTo>
                  <a:lnTo>
                    <a:pt x="5459" y="11389"/>
                  </a:lnTo>
                  <a:lnTo>
                    <a:pt x="5459" y="12910"/>
                  </a:lnTo>
                  <a:lnTo>
                    <a:pt x="7925" y="12910"/>
                  </a:lnTo>
                  <a:lnTo>
                    <a:pt x="7768" y="12753"/>
                  </a:lnTo>
                  <a:lnTo>
                    <a:pt x="7610" y="12596"/>
                  </a:lnTo>
                  <a:lnTo>
                    <a:pt x="7505" y="12386"/>
                  </a:lnTo>
                  <a:lnTo>
                    <a:pt x="7453" y="12176"/>
                  </a:lnTo>
                  <a:lnTo>
                    <a:pt x="7400" y="11861"/>
                  </a:lnTo>
                  <a:lnTo>
                    <a:pt x="7348" y="11441"/>
                  </a:lnTo>
                  <a:lnTo>
                    <a:pt x="7348" y="10234"/>
                  </a:lnTo>
                  <a:lnTo>
                    <a:pt x="7348" y="4146"/>
                  </a:lnTo>
                  <a:lnTo>
                    <a:pt x="7295" y="3044"/>
                  </a:lnTo>
                  <a:lnTo>
                    <a:pt x="7295" y="2572"/>
                  </a:lnTo>
                  <a:lnTo>
                    <a:pt x="7243" y="2205"/>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21" name="Google Shape;421;p9"/>
            <p:cNvSpPr/>
            <p:nvPr/>
          </p:nvSpPr>
          <p:spPr>
            <a:xfrm>
              <a:off x="1001109" y="2954377"/>
              <a:ext cx="59298" cy="104999"/>
            </a:xfrm>
            <a:custGeom>
              <a:avLst/>
              <a:gdLst/>
              <a:ahLst/>
              <a:cxnLst/>
              <a:rect l="l" t="t" r="r" b="b"/>
              <a:pathLst>
                <a:path w="7296" h="12911" extrusionOk="0">
                  <a:moveTo>
                    <a:pt x="4619" y="1"/>
                  </a:moveTo>
                  <a:lnTo>
                    <a:pt x="4094" y="53"/>
                  </a:lnTo>
                  <a:lnTo>
                    <a:pt x="3622" y="158"/>
                  </a:lnTo>
                  <a:lnTo>
                    <a:pt x="3202" y="315"/>
                  </a:lnTo>
                  <a:lnTo>
                    <a:pt x="2834" y="525"/>
                  </a:lnTo>
                  <a:lnTo>
                    <a:pt x="2519" y="735"/>
                  </a:lnTo>
                  <a:lnTo>
                    <a:pt x="2257" y="998"/>
                  </a:lnTo>
                  <a:lnTo>
                    <a:pt x="1890" y="1417"/>
                  </a:lnTo>
                  <a:lnTo>
                    <a:pt x="1890"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100"/>
                  </a:lnTo>
                  <a:lnTo>
                    <a:pt x="5038" y="2415"/>
                  </a:lnTo>
                  <a:lnTo>
                    <a:pt x="5143" y="2887"/>
                  </a:lnTo>
                  <a:lnTo>
                    <a:pt x="5196" y="3412"/>
                  </a:lnTo>
                  <a:lnTo>
                    <a:pt x="5196" y="4619"/>
                  </a:lnTo>
                  <a:lnTo>
                    <a:pt x="5196" y="12910"/>
                  </a:lnTo>
                  <a:lnTo>
                    <a:pt x="7295" y="12910"/>
                  </a:lnTo>
                  <a:lnTo>
                    <a:pt x="7295" y="3989"/>
                  </a:lnTo>
                  <a:lnTo>
                    <a:pt x="7243" y="3307"/>
                  </a:lnTo>
                  <a:lnTo>
                    <a:pt x="7243" y="2624"/>
                  </a:lnTo>
                  <a:lnTo>
                    <a:pt x="7138" y="1942"/>
                  </a:lnTo>
                  <a:lnTo>
                    <a:pt x="7033" y="1627"/>
                  </a:lnTo>
                  <a:lnTo>
                    <a:pt x="6928" y="1313"/>
                  </a:lnTo>
                  <a:lnTo>
                    <a:pt x="6823" y="1050"/>
                  </a:lnTo>
                  <a:lnTo>
                    <a:pt x="6613" y="788"/>
                  </a:lnTo>
                  <a:lnTo>
                    <a:pt x="6403" y="578"/>
                  </a:lnTo>
                  <a:lnTo>
                    <a:pt x="6141"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22" name="Google Shape;422;p9"/>
            <p:cNvSpPr/>
            <p:nvPr/>
          </p:nvSpPr>
          <p:spPr>
            <a:xfrm>
              <a:off x="1073191" y="2954377"/>
              <a:ext cx="64841" cy="107129"/>
            </a:xfrm>
            <a:custGeom>
              <a:avLst/>
              <a:gdLst/>
              <a:ahLst/>
              <a:cxnLst/>
              <a:rect l="l" t="t" r="r" b="b"/>
              <a:pathLst>
                <a:path w="7978" h="13173" extrusionOk="0">
                  <a:moveTo>
                    <a:pt x="5353" y="5668"/>
                  </a:moveTo>
                  <a:lnTo>
                    <a:pt x="5353" y="8817"/>
                  </a:lnTo>
                  <a:lnTo>
                    <a:pt x="5353" y="9552"/>
                  </a:lnTo>
                  <a:lnTo>
                    <a:pt x="5301" y="9919"/>
                  </a:lnTo>
                  <a:lnTo>
                    <a:pt x="5248" y="10234"/>
                  </a:lnTo>
                  <a:lnTo>
                    <a:pt x="5143" y="10549"/>
                  </a:lnTo>
                  <a:lnTo>
                    <a:pt x="4986" y="10811"/>
                  </a:lnTo>
                  <a:lnTo>
                    <a:pt x="4776" y="11074"/>
                  </a:lnTo>
                  <a:lnTo>
                    <a:pt x="4566" y="11284"/>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627" y="578"/>
                  </a:lnTo>
                  <a:lnTo>
                    <a:pt x="1365" y="788"/>
                  </a:lnTo>
                  <a:lnTo>
                    <a:pt x="1155" y="998"/>
                  </a:lnTo>
                  <a:lnTo>
                    <a:pt x="945" y="1260"/>
                  </a:lnTo>
                  <a:lnTo>
                    <a:pt x="788" y="1522"/>
                  </a:lnTo>
                  <a:lnTo>
                    <a:pt x="683" y="1837"/>
                  </a:lnTo>
                  <a:lnTo>
                    <a:pt x="525" y="2415"/>
                  </a:lnTo>
                  <a:lnTo>
                    <a:pt x="473" y="3149"/>
                  </a:lnTo>
                  <a:lnTo>
                    <a:pt x="473" y="4409"/>
                  </a:lnTo>
                  <a:lnTo>
                    <a:pt x="2362" y="4409"/>
                  </a:lnTo>
                  <a:lnTo>
                    <a:pt x="2310" y="3464"/>
                  </a:lnTo>
                  <a:lnTo>
                    <a:pt x="2310" y="2834"/>
                  </a:lnTo>
                  <a:lnTo>
                    <a:pt x="2362" y="2520"/>
                  </a:lnTo>
                  <a:lnTo>
                    <a:pt x="2467" y="2257"/>
                  </a:lnTo>
                  <a:lnTo>
                    <a:pt x="2677" y="1995"/>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6"/>
                  </a:lnTo>
                  <a:lnTo>
                    <a:pt x="945" y="12491"/>
                  </a:lnTo>
                  <a:lnTo>
                    <a:pt x="1365" y="12753"/>
                  </a:lnTo>
                  <a:lnTo>
                    <a:pt x="1680" y="12963"/>
                  </a:lnTo>
                  <a:lnTo>
                    <a:pt x="2047" y="13068"/>
                  </a:lnTo>
                  <a:lnTo>
                    <a:pt x="2467" y="13120"/>
                  </a:lnTo>
                  <a:lnTo>
                    <a:pt x="2887" y="13173"/>
                  </a:lnTo>
                  <a:lnTo>
                    <a:pt x="3464" y="13120"/>
                  </a:lnTo>
                  <a:lnTo>
                    <a:pt x="3989" y="12963"/>
                  </a:lnTo>
                  <a:lnTo>
                    <a:pt x="4409" y="12753"/>
                  </a:lnTo>
                  <a:lnTo>
                    <a:pt x="4724" y="12491"/>
                  </a:lnTo>
                  <a:lnTo>
                    <a:pt x="4986" y="12176"/>
                  </a:lnTo>
                  <a:lnTo>
                    <a:pt x="5196" y="11913"/>
                  </a:lnTo>
                  <a:lnTo>
                    <a:pt x="5511" y="11389"/>
                  </a:lnTo>
                  <a:lnTo>
                    <a:pt x="5511" y="12910"/>
                  </a:lnTo>
                  <a:lnTo>
                    <a:pt x="7977" y="12910"/>
                  </a:lnTo>
                  <a:lnTo>
                    <a:pt x="7820" y="12753"/>
                  </a:lnTo>
                  <a:lnTo>
                    <a:pt x="7662" y="12596"/>
                  </a:lnTo>
                  <a:lnTo>
                    <a:pt x="7557" y="12386"/>
                  </a:lnTo>
                  <a:lnTo>
                    <a:pt x="7453" y="12176"/>
                  </a:lnTo>
                  <a:lnTo>
                    <a:pt x="7400" y="11861"/>
                  </a:lnTo>
                  <a:lnTo>
                    <a:pt x="7400" y="11441"/>
                  </a:lnTo>
                  <a:lnTo>
                    <a:pt x="7348" y="10234"/>
                  </a:lnTo>
                  <a:lnTo>
                    <a:pt x="7348" y="4146"/>
                  </a:lnTo>
                  <a:lnTo>
                    <a:pt x="7348" y="3044"/>
                  </a:lnTo>
                  <a:lnTo>
                    <a:pt x="7348"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23" name="Google Shape;423;p9"/>
            <p:cNvSpPr/>
            <p:nvPr/>
          </p:nvSpPr>
          <p:spPr>
            <a:xfrm>
              <a:off x="1149964" y="2913837"/>
              <a:ext cx="60574" cy="147670"/>
            </a:xfrm>
            <a:custGeom>
              <a:avLst/>
              <a:gdLst/>
              <a:ahLst/>
              <a:cxnLst/>
              <a:rect l="l" t="t" r="r" b="b"/>
              <a:pathLst>
                <a:path w="7453" h="18158" extrusionOk="0">
                  <a:moveTo>
                    <a:pt x="3674" y="6560"/>
                  </a:moveTo>
                  <a:lnTo>
                    <a:pt x="3989" y="6612"/>
                  </a:lnTo>
                  <a:lnTo>
                    <a:pt x="4304" y="6665"/>
                  </a:lnTo>
                  <a:lnTo>
                    <a:pt x="4514" y="6770"/>
                  </a:lnTo>
                  <a:lnTo>
                    <a:pt x="4724" y="6927"/>
                  </a:lnTo>
                  <a:lnTo>
                    <a:pt x="4934" y="7137"/>
                  </a:lnTo>
                  <a:lnTo>
                    <a:pt x="5091" y="7347"/>
                  </a:lnTo>
                  <a:lnTo>
                    <a:pt x="5196" y="7662"/>
                  </a:lnTo>
                  <a:lnTo>
                    <a:pt x="5301" y="7977"/>
                  </a:lnTo>
                  <a:lnTo>
                    <a:pt x="5406" y="8659"/>
                  </a:lnTo>
                  <a:lnTo>
                    <a:pt x="5459" y="9551"/>
                  </a:lnTo>
                  <a:lnTo>
                    <a:pt x="5459" y="10496"/>
                  </a:lnTo>
                  <a:lnTo>
                    <a:pt x="5459" y="11598"/>
                  </a:lnTo>
                  <a:lnTo>
                    <a:pt x="5406" y="13750"/>
                  </a:lnTo>
                  <a:lnTo>
                    <a:pt x="5354" y="14589"/>
                  </a:lnTo>
                  <a:lnTo>
                    <a:pt x="5196" y="15271"/>
                  </a:lnTo>
                  <a:lnTo>
                    <a:pt x="5091" y="15586"/>
                  </a:lnTo>
                  <a:lnTo>
                    <a:pt x="4986" y="15849"/>
                  </a:lnTo>
                  <a:lnTo>
                    <a:pt x="4829" y="16059"/>
                  </a:lnTo>
                  <a:lnTo>
                    <a:pt x="4671" y="16216"/>
                  </a:lnTo>
                  <a:lnTo>
                    <a:pt x="4461" y="16374"/>
                  </a:lnTo>
                  <a:lnTo>
                    <a:pt x="4252" y="16478"/>
                  </a:lnTo>
                  <a:lnTo>
                    <a:pt x="3989" y="16531"/>
                  </a:lnTo>
                  <a:lnTo>
                    <a:pt x="3412" y="16531"/>
                  </a:lnTo>
                  <a:lnTo>
                    <a:pt x="3202" y="16478"/>
                  </a:lnTo>
                  <a:lnTo>
                    <a:pt x="2992" y="16426"/>
                  </a:lnTo>
                  <a:lnTo>
                    <a:pt x="2782" y="16321"/>
                  </a:lnTo>
                  <a:lnTo>
                    <a:pt x="2520" y="16059"/>
                  </a:lnTo>
                  <a:lnTo>
                    <a:pt x="2310" y="15744"/>
                  </a:lnTo>
                  <a:lnTo>
                    <a:pt x="2205" y="15429"/>
                  </a:lnTo>
                  <a:lnTo>
                    <a:pt x="2100" y="15114"/>
                  </a:lnTo>
                  <a:lnTo>
                    <a:pt x="2047" y="14589"/>
                  </a:lnTo>
                  <a:lnTo>
                    <a:pt x="1995" y="13487"/>
                  </a:lnTo>
                  <a:lnTo>
                    <a:pt x="1995" y="12595"/>
                  </a:lnTo>
                  <a:lnTo>
                    <a:pt x="1995" y="10601"/>
                  </a:lnTo>
                  <a:lnTo>
                    <a:pt x="2047" y="9131"/>
                  </a:lnTo>
                  <a:lnTo>
                    <a:pt x="2100" y="8292"/>
                  </a:lnTo>
                  <a:lnTo>
                    <a:pt x="2205" y="7872"/>
                  </a:lnTo>
                  <a:lnTo>
                    <a:pt x="2310" y="7505"/>
                  </a:lnTo>
                  <a:lnTo>
                    <a:pt x="2520" y="7137"/>
                  </a:lnTo>
                  <a:lnTo>
                    <a:pt x="2625" y="6980"/>
                  </a:lnTo>
                  <a:lnTo>
                    <a:pt x="2782" y="6822"/>
                  </a:lnTo>
                  <a:lnTo>
                    <a:pt x="2992" y="6717"/>
                  </a:lnTo>
                  <a:lnTo>
                    <a:pt x="3202" y="6665"/>
                  </a:lnTo>
                  <a:lnTo>
                    <a:pt x="3412" y="6612"/>
                  </a:lnTo>
                  <a:lnTo>
                    <a:pt x="3674" y="6560"/>
                  </a:lnTo>
                  <a:close/>
                  <a:moveTo>
                    <a:pt x="5406" y="0"/>
                  </a:moveTo>
                  <a:lnTo>
                    <a:pt x="5406" y="6245"/>
                  </a:lnTo>
                  <a:lnTo>
                    <a:pt x="5091" y="5825"/>
                  </a:lnTo>
                  <a:lnTo>
                    <a:pt x="4881" y="5615"/>
                  </a:lnTo>
                  <a:lnTo>
                    <a:pt x="4619" y="5405"/>
                  </a:lnTo>
                  <a:lnTo>
                    <a:pt x="4304" y="5248"/>
                  </a:lnTo>
                  <a:lnTo>
                    <a:pt x="3937" y="5090"/>
                  </a:lnTo>
                  <a:lnTo>
                    <a:pt x="3517" y="5038"/>
                  </a:lnTo>
                  <a:lnTo>
                    <a:pt x="2992" y="4986"/>
                  </a:lnTo>
                  <a:lnTo>
                    <a:pt x="2520" y="5038"/>
                  </a:lnTo>
                  <a:lnTo>
                    <a:pt x="2047" y="5143"/>
                  </a:lnTo>
                  <a:lnTo>
                    <a:pt x="1628" y="5353"/>
                  </a:lnTo>
                  <a:lnTo>
                    <a:pt x="1260" y="5563"/>
                  </a:lnTo>
                  <a:lnTo>
                    <a:pt x="945" y="5878"/>
                  </a:lnTo>
                  <a:lnTo>
                    <a:pt x="683" y="6245"/>
                  </a:lnTo>
                  <a:lnTo>
                    <a:pt x="421" y="6665"/>
                  </a:lnTo>
                  <a:lnTo>
                    <a:pt x="263" y="7085"/>
                  </a:lnTo>
                  <a:lnTo>
                    <a:pt x="158" y="7505"/>
                  </a:lnTo>
                  <a:lnTo>
                    <a:pt x="106" y="8029"/>
                  </a:lnTo>
                  <a:lnTo>
                    <a:pt x="1" y="9289"/>
                  </a:lnTo>
                  <a:lnTo>
                    <a:pt x="1" y="10548"/>
                  </a:lnTo>
                  <a:lnTo>
                    <a:pt x="1" y="11650"/>
                  </a:lnTo>
                  <a:lnTo>
                    <a:pt x="1" y="12962"/>
                  </a:lnTo>
                  <a:lnTo>
                    <a:pt x="1" y="14117"/>
                  </a:lnTo>
                  <a:lnTo>
                    <a:pt x="106" y="15166"/>
                  </a:lnTo>
                  <a:lnTo>
                    <a:pt x="263" y="16006"/>
                  </a:lnTo>
                  <a:lnTo>
                    <a:pt x="368" y="16426"/>
                  </a:lnTo>
                  <a:lnTo>
                    <a:pt x="526" y="16741"/>
                  </a:lnTo>
                  <a:lnTo>
                    <a:pt x="683" y="17056"/>
                  </a:lnTo>
                  <a:lnTo>
                    <a:pt x="893" y="17318"/>
                  </a:lnTo>
                  <a:lnTo>
                    <a:pt x="1155" y="17581"/>
                  </a:lnTo>
                  <a:lnTo>
                    <a:pt x="1418" y="17738"/>
                  </a:lnTo>
                  <a:lnTo>
                    <a:pt x="1733" y="17895"/>
                  </a:lnTo>
                  <a:lnTo>
                    <a:pt x="2100" y="18053"/>
                  </a:lnTo>
                  <a:lnTo>
                    <a:pt x="2520" y="18105"/>
                  </a:lnTo>
                  <a:lnTo>
                    <a:pt x="2887" y="18158"/>
                  </a:lnTo>
                  <a:lnTo>
                    <a:pt x="3517" y="18105"/>
                  </a:lnTo>
                  <a:lnTo>
                    <a:pt x="3989" y="17948"/>
                  </a:lnTo>
                  <a:lnTo>
                    <a:pt x="4409" y="17790"/>
                  </a:lnTo>
                  <a:lnTo>
                    <a:pt x="4776" y="17528"/>
                  </a:lnTo>
                  <a:lnTo>
                    <a:pt x="5039" y="17266"/>
                  </a:lnTo>
                  <a:lnTo>
                    <a:pt x="5249" y="17003"/>
                  </a:lnTo>
                  <a:lnTo>
                    <a:pt x="5564" y="16583"/>
                  </a:lnTo>
                  <a:lnTo>
                    <a:pt x="5564" y="17895"/>
                  </a:lnTo>
                  <a:lnTo>
                    <a:pt x="7453" y="17895"/>
                  </a:lnTo>
                  <a:lnTo>
                    <a:pt x="7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24" name="Google Shape;424;p9"/>
            <p:cNvSpPr/>
            <p:nvPr/>
          </p:nvSpPr>
          <p:spPr>
            <a:xfrm>
              <a:off x="1228874"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25" name="Google Shape;425;p9"/>
            <p:cNvSpPr/>
            <p:nvPr/>
          </p:nvSpPr>
          <p:spPr>
            <a:xfrm>
              <a:off x="1258303" y="2954377"/>
              <a:ext cx="64841" cy="107129"/>
            </a:xfrm>
            <a:custGeom>
              <a:avLst/>
              <a:gdLst/>
              <a:ahLst/>
              <a:cxnLst/>
              <a:rect l="l" t="t" r="r" b="b"/>
              <a:pathLst>
                <a:path w="7978" h="13173" extrusionOk="0">
                  <a:moveTo>
                    <a:pt x="5353" y="5668"/>
                  </a:moveTo>
                  <a:lnTo>
                    <a:pt x="5353"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2"/>
                  </a:lnTo>
                  <a:lnTo>
                    <a:pt x="2100" y="9289"/>
                  </a:lnTo>
                  <a:lnTo>
                    <a:pt x="2205" y="8817"/>
                  </a:lnTo>
                  <a:lnTo>
                    <a:pt x="2310" y="8450"/>
                  </a:lnTo>
                  <a:lnTo>
                    <a:pt x="2519" y="8135"/>
                  </a:lnTo>
                  <a:lnTo>
                    <a:pt x="2782" y="7820"/>
                  </a:lnTo>
                  <a:lnTo>
                    <a:pt x="3044" y="7558"/>
                  </a:lnTo>
                  <a:lnTo>
                    <a:pt x="3674" y="7033"/>
                  </a:lnTo>
                  <a:lnTo>
                    <a:pt x="4671" y="6298"/>
                  </a:lnTo>
                  <a:lnTo>
                    <a:pt x="5353" y="5668"/>
                  </a:lnTo>
                  <a:close/>
                  <a:moveTo>
                    <a:pt x="3307" y="1"/>
                  </a:moveTo>
                  <a:lnTo>
                    <a:pt x="2834"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41" y="4934"/>
                  </a:lnTo>
                  <a:lnTo>
                    <a:pt x="2152" y="6246"/>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5" y="13120"/>
                  </a:lnTo>
                  <a:lnTo>
                    <a:pt x="2834"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26" name="Google Shape;426;p9"/>
            <p:cNvSpPr/>
            <p:nvPr/>
          </p:nvSpPr>
          <p:spPr>
            <a:xfrm>
              <a:off x="1336360" y="2954377"/>
              <a:ext cx="59290" cy="104999"/>
            </a:xfrm>
            <a:custGeom>
              <a:avLst/>
              <a:gdLst/>
              <a:ahLst/>
              <a:cxnLst/>
              <a:rect l="l" t="t" r="r" b="b"/>
              <a:pathLst>
                <a:path w="7295" h="12911" extrusionOk="0">
                  <a:moveTo>
                    <a:pt x="4671" y="1"/>
                  </a:moveTo>
                  <a:lnTo>
                    <a:pt x="4094" y="53"/>
                  </a:lnTo>
                  <a:lnTo>
                    <a:pt x="3621" y="158"/>
                  </a:lnTo>
                  <a:lnTo>
                    <a:pt x="3201" y="315"/>
                  </a:lnTo>
                  <a:lnTo>
                    <a:pt x="2834"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3" y="1050"/>
                  </a:lnTo>
                  <a:lnTo>
                    <a:pt x="6665" y="788"/>
                  </a:lnTo>
                  <a:lnTo>
                    <a:pt x="6455" y="578"/>
                  </a:lnTo>
                  <a:lnTo>
                    <a:pt x="6193" y="368"/>
                  </a:lnTo>
                  <a:lnTo>
                    <a:pt x="5878" y="210"/>
                  </a:lnTo>
                  <a:lnTo>
                    <a:pt x="5511"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27" name="Google Shape;427;p9"/>
            <p:cNvSpPr/>
            <p:nvPr/>
          </p:nvSpPr>
          <p:spPr>
            <a:xfrm>
              <a:off x="1462182" y="2913837"/>
              <a:ext cx="70815" cy="145539"/>
            </a:xfrm>
            <a:custGeom>
              <a:avLst/>
              <a:gdLst/>
              <a:ahLst/>
              <a:cxnLst/>
              <a:rect l="l" t="t" r="r" b="b"/>
              <a:pathLst>
                <a:path w="8713" h="17896" extrusionOk="0">
                  <a:moveTo>
                    <a:pt x="3727" y="2047"/>
                  </a:moveTo>
                  <a:lnTo>
                    <a:pt x="4619" y="2099"/>
                  </a:lnTo>
                  <a:lnTo>
                    <a:pt x="4986" y="2152"/>
                  </a:lnTo>
                  <a:lnTo>
                    <a:pt x="5249" y="2204"/>
                  </a:lnTo>
                  <a:lnTo>
                    <a:pt x="5458" y="2309"/>
                  </a:lnTo>
                  <a:lnTo>
                    <a:pt x="5668" y="2414"/>
                  </a:lnTo>
                  <a:lnTo>
                    <a:pt x="5931" y="2624"/>
                  </a:lnTo>
                  <a:lnTo>
                    <a:pt x="6141" y="2939"/>
                  </a:lnTo>
                  <a:lnTo>
                    <a:pt x="6298" y="3254"/>
                  </a:lnTo>
                  <a:lnTo>
                    <a:pt x="6403" y="3621"/>
                  </a:lnTo>
                  <a:lnTo>
                    <a:pt x="6456" y="4093"/>
                  </a:lnTo>
                  <a:lnTo>
                    <a:pt x="6508" y="4618"/>
                  </a:lnTo>
                  <a:lnTo>
                    <a:pt x="6508" y="5878"/>
                  </a:lnTo>
                  <a:lnTo>
                    <a:pt x="6561" y="9919"/>
                  </a:lnTo>
                  <a:lnTo>
                    <a:pt x="6508" y="12070"/>
                  </a:lnTo>
                  <a:lnTo>
                    <a:pt x="6456" y="13330"/>
                  </a:lnTo>
                  <a:lnTo>
                    <a:pt x="6403" y="14222"/>
                  </a:lnTo>
                  <a:lnTo>
                    <a:pt x="6246" y="14747"/>
                  </a:lnTo>
                  <a:lnTo>
                    <a:pt x="6088" y="15166"/>
                  </a:lnTo>
                  <a:lnTo>
                    <a:pt x="5826" y="15429"/>
                  </a:lnTo>
                  <a:lnTo>
                    <a:pt x="5511" y="15639"/>
                  </a:lnTo>
                  <a:lnTo>
                    <a:pt x="5091" y="15796"/>
                  </a:lnTo>
                  <a:lnTo>
                    <a:pt x="4671" y="15901"/>
                  </a:lnTo>
                  <a:lnTo>
                    <a:pt x="4199" y="15901"/>
                  </a:lnTo>
                  <a:lnTo>
                    <a:pt x="3727" y="15954"/>
                  </a:lnTo>
                  <a:lnTo>
                    <a:pt x="2257" y="15954"/>
                  </a:lnTo>
                  <a:lnTo>
                    <a:pt x="2257" y="2047"/>
                  </a:lnTo>
                  <a:close/>
                  <a:moveTo>
                    <a:pt x="1" y="0"/>
                  </a:moveTo>
                  <a:lnTo>
                    <a:pt x="1" y="17895"/>
                  </a:lnTo>
                  <a:lnTo>
                    <a:pt x="4724" y="17895"/>
                  </a:lnTo>
                  <a:lnTo>
                    <a:pt x="5406" y="17843"/>
                  </a:lnTo>
                  <a:lnTo>
                    <a:pt x="5983" y="17685"/>
                  </a:lnTo>
                  <a:lnTo>
                    <a:pt x="6561" y="17528"/>
                  </a:lnTo>
                  <a:lnTo>
                    <a:pt x="7085" y="17213"/>
                  </a:lnTo>
                  <a:lnTo>
                    <a:pt x="7348" y="17056"/>
                  </a:lnTo>
                  <a:lnTo>
                    <a:pt x="7558" y="16846"/>
                  </a:lnTo>
                  <a:lnTo>
                    <a:pt x="7768" y="16583"/>
                  </a:lnTo>
                  <a:lnTo>
                    <a:pt x="7977" y="16269"/>
                  </a:lnTo>
                  <a:lnTo>
                    <a:pt x="8187" y="15849"/>
                  </a:lnTo>
                  <a:lnTo>
                    <a:pt x="8345" y="15429"/>
                  </a:lnTo>
                  <a:lnTo>
                    <a:pt x="8450" y="15009"/>
                  </a:lnTo>
                  <a:lnTo>
                    <a:pt x="8555" y="14484"/>
                  </a:lnTo>
                  <a:lnTo>
                    <a:pt x="8660" y="13435"/>
                  </a:lnTo>
                  <a:lnTo>
                    <a:pt x="8660" y="12175"/>
                  </a:lnTo>
                  <a:lnTo>
                    <a:pt x="8712" y="9394"/>
                  </a:lnTo>
                  <a:lnTo>
                    <a:pt x="8712" y="7662"/>
                  </a:lnTo>
                  <a:lnTo>
                    <a:pt x="8712" y="4986"/>
                  </a:lnTo>
                  <a:lnTo>
                    <a:pt x="8660" y="3988"/>
                  </a:lnTo>
                  <a:lnTo>
                    <a:pt x="8607" y="3254"/>
                  </a:lnTo>
                  <a:lnTo>
                    <a:pt x="8450" y="2624"/>
                  </a:lnTo>
                  <a:lnTo>
                    <a:pt x="8292" y="2152"/>
                  </a:lnTo>
                  <a:lnTo>
                    <a:pt x="8082" y="1732"/>
                  </a:lnTo>
                  <a:lnTo>
                    <a:pt x="7820" y="1312"/>
                  </a:lnTo>
                  <a:lnTo>
                    <a:pt x="7400" y="892"/>
                  </a:lnTo>
                  <a:lnTo>
                    <a:pt x="6928" y="525"/>
                  </a:lnTo>
                  <a:lnTo>
                    <a:pt x="6403" y="315"/>
                  </a:lnTo>
                  <a:lnTo>
                    <a:pt x="5878" y="157"/>
                  </a:lnTo>
                  <a:lnTo>
                    <a:pt x="5301" y="52"/>
                  </a:lnTo>
                  <a:lnTo>
                    <a:pt x="46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28" name="Google Shape;428;p9"/>
            <p:cNvSpPr/>
            <p:nvPr/>
          </p:nvSpPr>
          <p:spPr>
            <a:xfrm>
              <a:off x="1551324"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29" name="Google Shape;429;p9"/>
            <p:cNvSpPr/>
            <p:nvPr/>
          </p:nvSpPr>
          <p:spPr>
            <a:xfrm>
              <a:off x="1583745" y="2954377"/>
              <a:ext cx="61428" cy="139993"/>
            </a:xfrm>
            <a:custGeom>
              <a:avLst/>
              <a:gdLst/>
              <a:ahLst/>
              <a:cxnLst/>
              <a:rect l="l" t="t" r="r" b="b"/>
              <a:pathLst>
                <a:path w="7558" h="17214" extrusionOk="0">
                  <a:moveTo>
                    <a:pt x="3779" y="1417"/>
                  </a:moveTo>
                  <a:lnTo>
                    <a:pt x="4146" y="1470"/>
                  </a:lnTo>
                  <a:lnTo>
                    <a:pt x="4513" y="1575"/>
                  </a:lnTo>
                  <a:lnTo>
                    <a:pt x="4776" y="1785"/>
                  </a:lnTo>
                  <a:lnTo>
                    <a:pt x="5038" y="2047"/>
                  </a:lnTo>
                  <a:lnTo>
                    <a:pt x="5196" y="2310"/>
                  </a:lnTo>
                  <a:lnTo>
                    <a:pt x="5353" y="2677"/>
                  </a:lnTo>
                  <a:lnTo>
                    <a:pt x="5458" y="3097"/>
                  </a:lnTo>
                  <a:lnTo>
                    <a:pt x="5458" y="3517"/>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9"/>
                  </a:lnTo>
                  <a:lnTo>
                    <a:pt x="2519" y="10969"/>
                  </a:lnTo>
                  <a:lnTo>
                    <a:pt x="2362" y="10706"/>
                  </a:lnTo>
                  <a:lnTo>
                    <a:pt x="2257" y="10391"/>
                  </a:lnTo>
                  <a:lnTo>
                    <a:pt x="2204" y="10077"/>
                  </a:lnTo>
                  <a:lnTo>
                    <a:pt x="2152" y="9709"/>
                  </a:lnTo>
                  <a:lnTo>
                    <a:pt x="2099" y="8817"/>
                  </a:lnTo>
                  <a:lnTo>
                    <a:pt x="2099" y="7610"/>
                  </a:lnTo>
                  <a:lnTo>
                    <a:pt x="2099" y="5301"/>
                  </a:lnTo>
                  <a:lnTo>
                    <a:pt x="2099" y="3832"/>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1"/>
                  </a:moveTo>
                  <a:lnTo>
                    <a:pt x="2362" y="53"/>
                  </a:lnTo>
                  <a:lnTo>
                    <a:pt x="2047" y="158"/>
                  </a:lnTo>
                  <a:lnTo>
                    <a:pt x="1732" y="315"/>
                  </a:lnTo>
                  <a:lnTo>
                    <a:pt x="1470" y="420"/>
                  </a:lnTo>
                  <a:lnTo>
                    <a:pt x="1260" y="630"/>
                  </a:lnTo>
                  <a:lnTo>
                    <a:pt x="840" y="998"/>
                  </a:lnTo>
                  <a:lnTo>
                    <a:pt x="577" y="1417"/>
                  </a:lnTo>
                  <a:lnTo>
                    <a:pt x="420" y="1785"/>
                  </a:lnTo>
                  <a:lnTo>
                    <a:pt x="315" y="2100"/>
                  </a:lnTo>
                  <a:lnTo>
                    <a:pt x="263" y="2362"/>
                  </a:lnTo>
                  <a:lnTo>
                    <a:pt x="105" y="2992"/>
                  </a:lnTo>
                  <a:lnTo>
                    <a:pt x="53" y="3832"/>
                  </a:lnTo>
                  <a:lnTo>
                    <a:pt x="53" y="4881"/>
                  </a:lnTo>
                  <a:lnTo>
                    <a:pt x="0" y="6298"/>
                  </a:lnTo>
                  <a:lnTo>
                    <a:pt x="0" y="8292"/>
                  </a:lnTo>
                  <a:lnTo>
                    <a:pt x="53" y="9657"/>
                  </a:lnTo>
                  <a:lnTo>
                    <a:pt x="158" y="10601"/>
                  </a:lnTo>
                  <a:lnTo>
                    <a:pt x="263" y="10969"/>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1"/>
                  </a:lnTo>
                  <a:lnTo>
                    <a:pt x="4933" y="12228"/>
                  </a:lnTo>
                  <a:lnTo>
                    <a:pt x="5248" y="11966"/>
                  </a:lnTo>
                  <a:lnTo>
                    <a:pt x="5511" y="11598"/>
                  </a:lnTo>
                  <a:lnTo>
                    <a:pt x="5511" y="13068"/>
                  </a:lnTo>
                  <a:lnTo>
                    <a:pt x="5458" y="13960"/>
                  </a:lnTo>
                  <a:lnTo>
                    <a:pt x="5406" y="14380"/>
                  </a:lnTo>
                  <a:lnTo>
                    <a:pt x="5301" y="14747"/>
                  </a:lnTo>
                  <a:lnTo>
                    <a:pt x="5091" y="15115"/>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5"/>
                  </a:lnTo>
                  <a:lnTo>
                    <a:pt x="2047" y="14432"/>
                  </a:lnTo>
                  <a:lnTo>
                    <a:pt x="1994" y="13960"/>
                  </a:lnTo>
                  <a:lnTo>
                    <a:pt x="158" y="13960"/>
                  </a:lnTo>
                  <a:lnTo>
                    <a:pt x="158" y="14380"/>
                  </a:lnTo>
                  <a:lnTo>
                    <a:pt x="210" y="14800"/>
                  </a:lnTo>
                  <a:lnTo>
                    <a:pt x="315" y="15219"/>
                  </a:lnTo>
                  <a:lnTo>
                    <a:pt x="473" y="15534"/>
                  </a:lnTo>
                  <a:lnTo>
                    <a:pt x="630" y="15849"/>
                  </a:lnTo>
                  <a:lnTo>
                    <a:pt x="840" y="16112"/>
                  </a:lnTo>
                  <a:lnTo>
                    <a:pt x="1050" y="16322"/>
                  </a:lnTo>
                  <a:lnTo>
                    <a:pt x="1312" y="16531"/>
                  </a:lnTo>
                  <a:lnTo>
                    <a:pt x="1575" y="16689"/>
                  </a:lnTo>
                  <a:lnTo>
                    <a:pt x="1837" y="16846"/>
                  </a:lnTo>
                  <a:lnTo>
                    <a:pt x="2414" y="17056"/>
                  </a:lnTo>
                  <a:lnTo>
                    <a:pt x="3044" y="17161"/>
                  </a:lnTo>
                  <a:lnTo>
                    <a:pt x="3621" y="17214"/>
                  </a:lnTo>
                  <a:lnTo>
                    <a:pt x="4041" y="17161"/>
                  </a:lnTo>
                  <a:lnTo>
                    <a:pt x="4566" y="17109"/>
                  </a:lnTo>
                  <a:lnTo>
                    <a:pt x="5091" y="17004"/>
                  </a:lnTo>
                  <a:lnTo>
                    <a:pt x="5668" y="16846"/>
                  </a:lnTo>
                  <a:lnTo>
                    <a:pt x="6193" y="16584"/>
                  </a:lnTo>
                  <a:lnTo>
                    <a:pt x="6455" y="16374"/>
                  </a:lnTo>
                  <a:lnTo>
                    <a:pt x="6665" y="16217"/>
                  </a:lnTo>
                  <a:lnTo>
                    <a:pt x="6875" y="15954"/>
                  </a:lnTo>
                  <a:lnTo>
                    <a:pt x="7032" y="15692"/>
                  </a:lnTo>
                  <a:lnTo>
                    <a:pt x="7190" y="15429"/>
                  </a:lnTo>
                  <a:lnTo>
                    <a:pt x="7347" y="15115"/>
                  </a:lnTo>
                  <a:lnTo>
                    <a:pt x="7452" y="14590"/>
                  </a:lnTo>
                  <a:lnTo>
                    <a:pt x="7557" y="14012"/>
                  </a:lnTo>
                  <a:lnTo>
                    <a:pt x="7557" y="13278"/>
                  </a:lnTo>
                  <a:lnTo>
                    <a:pt x="7557" y="12281"/>
                  </a:lnTo>
                  <a:lnTo>
                    <a:pt x="7557" y="210"/>
                  </a:lnTo>
                  <a:lnTo>
                    <a:pt x="5668" y="210"/>
                  </a:lnTo>
                  <a:lnTo>
                    <a:pt x="5668" y="1365"/>
                  </a:lnTo>
                  <a:lnTo>
                    <a:pt x="5406" y="945"/>
                  </a:lnTo>
                  <a:lnTo>
                    <a:pt x="5196" y="735"/>
                  </a:lnTo>
                  <a:lnTo>
                    <a:pt x="4933" y="525"/>
                  </a:lnTo>
                  <a:lnTo>
                    <a:pt x="4618" y="315"/>
                  </a:lnTo>
                  <a:lnTo>
                    <a:pt x="4199" y="158"/>
                  </a:lnTo>
                  <a:lnTo>
                    <a:pt x="3726" y="53"/>
                  </a:lnTo>
                  <a:lnTo>
                    <a:pt x="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30" name="Google Shape;430;p9"/>
            <p:cNvSpPr/>
            <p:nvPr/>
          </p:nvSpPr>
          <p:spPr>
            <a:xfrm>
              <a:off x="1663077" y="2916821"/>
              <a:ext cx="16214" cy="142555"/>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31" name="Google Shape;431;p9"/>
            <p:cNvSpPr/>
            <p:nvPr/>
          </p:nvSpPr>
          <p:spPr>
            <a:xfrm>
              <a:off x="1689947" y="2928345"/>
              <a:ext cx="44368" cy="133162"/>
            </a:xfrm>
            <a:custGeom>
              <a:avLst/>
              <a:gdLst/>
              <a:ahLst/>
              <a:cxnLst/>
              <a:rect l="l" t="t" r="r" b="b"/>
              <a:pathLst>
                <a:path w="5459" h="16374" extrusionOk="0">
                  <a:moveTo>
                    <a:pt x="1575" y="0"/>
                  </a:moveTo>
                  <a:lnTo>
                    <a:pt x="1575" y="3411"/>
                  </a:lnTo>
                  <a:lnTo>
                    <a:pt x="1" y="3411"/>
                  </a:lnTo>
                  <a:lnTo>
                    <a:pt x="1" y="4933"/>
                  </a:lnTo>
                  <a:lnTo>
                    <a:pt x="1522" y="4933"/>
                  </a:lnTo>
                  <a:lnTo>
                    <a:pt x="1522" y="11966"/>
                  </a:lnTo>
                  <a:lnTo>
                    <a:pt x="1522" y="13382"/>
                  </a:lnTo>
                  <a:lnTo>
                    <a:pt x="1522" y="14222"/>
                  </a:lnTo>
                  <a:lnTo>
                    <a:pt x="1627" y="14747"/>
                  </a:lnTo>
                  <a:lnTo>
                    <a:pt x="1785" y="15167"/>
                  </a:lnTo>
                  <a:lnTo>
                    <a:pt x="1890" y="15377"/>
                  </a:lnTo>
                  <a:lnTo>
                    <a:pt x="2047" y="15587"/>
                  </a:lnTo>
                  <a:lnTo>
                    <a:pt x="2205" y="15797"/>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90"/>
                  </a:lnTo>
                  <a:lnTo>
                    <a:pt x="4094" y="14537"/>
                  </a:lnTo>
                  <a:lnTo>
                    <a:pt x="3884" y="14327"/>
                  </a:lnTo>
                  <a:lnTo>
                    <a:pt x="3779" y="14170"/>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32" name="Google Shape;432;p9"/>
            <p:cNvSpPr/>
            <p:nvPr/>
          </p:nvSpPr>
          <p:spPr>
            <a:xfrm>
              <a:off x="1741987" y="2954377"/>
              <a:ext cx="64833" cy="107129"/>
            </a:xfrm>
            <a:custGeom>
              <a:avLst/>
              <a:gdLst/>
              <a:ahLst/>
              <a:cxnLst/>
              <a:rect l="l" t="t" r="r" b="b"/>
              <a:pathLst>
                <a:path w="7977" h="13173" extrusionOk="0">
                  <a:moveTo>
                    <a:pt x="5353" y="5668"/>
                  </a:moveTo>
                  <a:lnTo>
                    <a:pt x="5353" y="8817"/>
                  </a:lnTo>
                  <a:lnTo>
                    <a:pt x="5300" y="9552"/>
                  </a:lnTo>
                  <a:lnTo>
                    <a:pt x="5248" y="9919"/>
                  </a:lnTo>
                  <a:lnTo>
                    <a:pt x="5196" y="10234"/>
                  </a:lnTo>
                  <a:lnTo>
                    <a:pt x="5091" y="10549"/>
                  </a:lnTo>
                  <a:lnTo>
                    <a:pt x="4986" y="10811"/>
                  </a:lnTo>
                  <a:lnTo>
                    <a:pt x="4776" y="11074"/>
                  </a:lnTo>
                  <a:lnTo>
                    <a:pt x="4513" y="11284"/>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2"/>
                  </a:lnTo>
                  <a:lnTo>
                    <a:pt x="2099" y="9289"/>
                  </a:lnTo>
                  <a:lnTo>
                    <a:pt x="2204" y="8817"/>
                  </a:lnTo>
                  <a:lnTo>
                    <a:pt x="2309" y="8450"/>
                  </a:lnTo>
                  <a:lnTo>
                    <a:pt x="2519" y="8135"/>
                  </a:lnTo>
                  <a:lnTo>
                    <a:pt x="2729" y="7820"/>
                  </a:lnTo>
                  <a:lnTo>
                    <a:pt x="3044" y="7558"/>
                  </a:lnTo>
                  <a:lnTo>
                    <a:pt x="3674" y="7033"/>
                  </a:lnTo>
                  <a:lnTo>
                    <a:pt x="4671" y="6298"/>
                  </a:lnTo>
                  <a:lnTo>
                    <a:pt x="5353" y="5668"/>
                  </a:lnTo>
                  <a:close/>
                  <a:moveTo>
                    <a:pt x="3306" y="1"/>
                  </a:moveTo>
                  <a:lnTo>
                    <a:pt x="2834" y="105"/>
                  </a:lnTo>
                  <a:lnTo>
                    <a:pt x="2362" y="210"/>
                  </a:lnTo>
                  <a:lnTo>
                    <a:pt x="1837" y="473"/>
                  </a:lnTo>
                  <a:lnTo>
                    <a:pt x="1574" y="578"/>
                  </a:lnTo>
                  <a:lnTo>
                    <a:pt x="1365" y="788"/>
                  </a:lnTo>
                  <a:lnTo>
                    <a:pt x="1155" y="998"/>
                  </a:lnTo>
                  <a:lnTo>
                    <a:pt x="945" y="1260"/>
                  </a:lnTo>
                  <a:lnTo>
                    <a:pt x="787" y="1522"/>
                  </a:lnTo>
                  <a:lnTo>
                    <a:pt x="630" y="1837"/>
                  </a:lnTo>
                  <a:lnTo>
                    <a:pt x="525" y="2415"/>
                  </a:lnTo>
                  <a:lnTo>
                    <a:pt x="472" y="3149"/>
                  </a:lnTo>
                  <a:lnTo>
                    <a:pt x="472" y="4409"/>
                  </a:lnTo>
                  <a:lnTo>
                    <a:pt x="2309" y="4409"/>
                  </a:lnTo>
                  <a:lnTo>
                    <a:pt x="2257" y="3464"/>
                  </a:lnTo>
                  <a:lnTo>
                    <a:pt x="2309" y="2834"/>
                  </a:lnTo>
                  <a:lnTo>
                    <a:pt x="2362" y="2520"/>
                  </a:lnTo>
                  <a:lnTo>
                    <a:pt x="2467" y="2257"/>
                  </a:lnTo>
                  <a:lnTo>
                    <a:pt x="2624" y="1995"/>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2"/>
                  </a:lnTo>
                  <a:lnTo>
                    <a:pt x="4671" y="4461"/>
                  </a:lnTo>
                  <a:lnTo>
                    <a:pt x="4041" y="4934"/>
                  </a:lnTo>
                  <a:lnTo>
                    <a:pt x="2152" y="6246"/>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6"/>
                  </a:lnTo>
                  <a:lnTo>
                    <a:pt x="945" y="12491"/>
                  </a:lnTo>
                  <a:lnTo>
                    <a:pt x="1312" y="12753"/>
                  </a:lnTo>
                  <a:lnTo>
                    <a:pt x="1679" y="12963"/>
                  </a:lnTo>
                  <a:lnTo>
                    <a:pt x="2047" y="13068"/>
                  </a:lnTo>
                  <a:lnTo>
                    <a:pt x="2414" y="13120"/>
                  </a:lnTo>
                  <a:lnTo>
                    <a:pt x="2834" y="13173"/>
                  </a:lnTo>
                  <a:lnTo>
                    <a:pt x="3464" y="13120"/>
                  </a:lnTo>
                  <a:lnTo>
                    <a:pt x="3936" y="12963"/>
                  </a:lnTo>
                  <a:lnTo>
                    <a:pt x="4356" y="12753"/>
                  </a:lnTo>
                  <a:lnTo>
                    <a:pt x="4671" y="12491"/>
                  </a:lnTo>
                  <a:lnTo>
                    <a:pt x="4986" y="12176"/>
                  </a:lnTo>
                  <a:lnTo>
                    <a:pt x="5196" y="11913"/>
                  </a:lnTo>
                  <a:lnTo>
                    <a:pt x="5458" y="11389"/>
                  </a:lnTo>
                  <a:lnTo>
                    <a:pt x="5458" y="12910"/>
                  </a:lnTo>
                  <a:lnTo>
                    <a:pt x="7977" y="12910"/>
                  </a:lnTo>
                  <a:lnTo>
                    <a:pt x="7767" y="12753"/>
                  </a:lnTo>
                  <a:lnTo>
                    <a:pt x="7610" y="12596"/>
                  </a:lnTo>
                  <a:lnTo>
                    <a:pt x="7505" y="12386"/>
                  </a:lnTo>
                  <a:lnTo>
                    <a:pt x="7452" y="12176"/>
                  </a:lnTo>
                  <a:lnTo>
                    <a:pt x="7400" y="11861"/>
                  </a:lnTo>
                  <a:lnTo>
                    <a:pt x="7347" y="11441"/>
                  </a:lnTo>
                  <a:lnTo>
                    <a:pt x="7347" y="10234"/>
                  </a:lnTo>
                  <a:lnTo>
                    <a:pt x="7347" y="4146"/>
                  </a:lnTo>
                  <a:lnTo>
                    <a:pt x="7347" y="3044"/>
                  </a:lnTo>
                  <a:lnTo>
                    <a:pt x="7295" y="2572"/>
                  </a:lnTo>
                  <a:lnTo>
                    <a:pt x="7242" y="2205"/>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33" name="Google Shape;433;p9"/>
            <p:cNvSpPr/>
            <p:nvPr/>
          </p:nvSpPr>
          <p:spPr>
            <a:xfrm>
              <a:off x="1819613" y="2913837"/>
              <a:ext cx="17068" cy="145539"/>
            </a:xfrm>
            <a:custGeom>
              <a:avLst/>
              <a:gdLst/>
              <a:ahLst/>
              <a:cxnLst/>
              <a:rect l="l" t="t" r="r" b="b"/>
              <a:pathLst>
                <a:path w="2100" h="17896" extrusionOk="0">
                  <a:moveTo>
                    <a:pt x="0" y="0"/>
                  </a:moveTo>
                  <a:lnTo>
                    <a:pt x="0" y="17895"/>
                  </a:lnTo>
                  <a:lnTo>
                    <a:pt x="2099" y="17895"/>
                  </a:lnTo>
                  <a:lnTo>
                    <a:pt x="20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34" name="Google Shape;434;p9"/>
            <p:cNvSpPr/>
            <p:nvPr/>
          </p:nvSpPr>
          <p:spPr>
            <a:xfrm>
              <a:off x="1898092" y="2911275"/>
              <a:ext cx="71238" cy="150232"/>
            </a:xfrm>
            <a:custGeom>
              <a:avLst/>
              <a:gdLst/>
              <a:ahLst/>
              <a:cxnLst/>
              <a:rect l="l" t="t" r="r" b="b"/>
              <a:pathLst>
                <a:path w="8765" h="18473" extrusionOk="0">
                  <a:moveTo>
                    <a:pt x="4619" y="0"/>
                  </a:moveTo>
                  <a:lnTo>
                    <a:pt x="3884" y="53"/>
                  </a:lnTo>
                  <a:lnTo>
                    <a:pt x="3254" y="158"/>
                  </a:lnTo>
                  <a:lnTo>
                    <a:pt x="2677" y="315"/>
                  </a:lnTo>
                  <a:lnTo>
                    <a:pt x="2205" y="525"/>
                  </a:lnTo>
                  <a:lnTo>
                    <a:pt x="1785" y="787"/>
                  </a:lnTo>
                  <a:lnTo>
                    <a:pt x="1470" y="1102"/>
                  </a:lnTo>
                  <a:lnTo>
                    <a:pt x="1208" y="1417"/>
                  </a:lnTo>
                  <a:lnTo>
                    <a:pt x="998" y="1732"/>
                  </a:lnTo>
                  <a:lnTo>
                    <a:pt x="788" y="2099"/>
                  </a:lnTo>
                  <a:lnTo>
                    <a:pt x="683" y="2467"/>
                  </a:lnTo>
                  <a:lnTo>
                    <a:pt x="525" y="3149"/>
                  </a:lnTo>
                  <a:lnTo>
                    <a:pt x="473" y="3726"/>
                  </a:lnTo>
                  <a:lnTo>
                    <a:pt x="473" y="4198"/>
                  </a:lnTo>
                  <a:lnTo>
                    <a:pt x="473" y="4776"/>
                  </a:lnTo>
                  <a:lnTo>
                    <a:pt x="525" y="5353"/>
                  </a:lnTo>
                  <a:lnTo>
                    <a:pt x="630" y="5878"/>
                  </a:lnTo>
                  <a:lnTo>
                    <a:pt x="840" y="6403"/>
                  </a:lnTo>
                  <a:lnTo>
                    <a:pt x="1103" y="6927"/>
                  </a:lnTo>
                  <a:lnTo>
                    <a:pt x="1470" y="7452"/>
                  </a:lnTo>
                  <a:lnTo>
                    <a:pt x="1942" y="8029"/>
                  </a:lnTo>
                  <a:lnTo>
                    <a:pt x="2520" y="8659"/>
                  </a:lnTo>
                  <a:lnTo>
                    <a:pt x="4934" y="11178"/>
                  </a:lnTo>
                  <a:lnTo>
                    <a:pt x="5616" y="11913"/>
                  </a:lnTo>
                  <a:lnTo>
                    <a:pt x="5931" y="12228"/>
                  </a:lnTo>
                  <a:lnTo>
                    <a:pt x="6141" y="12595"/>
                  </a:lnTo>
                  <a:lnTo>
                    <a:pt x="6350" y="12962"/>
                  </a:lnTo>
                  <a:lnTo>
                    <a:pt x="6508"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2" y="16426"/>
                  </a:lnTo>
                  <a:lnTo>
                    <a:pt x="3149" y="16321"/>
                  </a:lnTo>
                  <a:lnTo>
                    <a:pt x="2939" y="16164"/>
                  </a:lnTo>
                  <a:lnTo>
                    <a:pt x="2782" y="16006"/>
                  </a:lnTo>
                  <a:lnTo>
                    <a:pt x="2520" y="15691"/>
                  </a:lnTo>
                  <a:lnTo>
                    <a:pt x="2362" y="15324"/>
                  </a:lnTo>
                  <a:lnTo>
                    <a:pt x="2257" y="14957"/>
                  </a:lnTo>
                  <a:lnTo>
                    <a:pt x="2205" y="14432"/>
                  </a:lnTo>
                  <a:lnTo>
                    <a:pt x="2152" y="13802"/>
                  </a:lnTo>
                  <a:lnTo>
                    <a:pt x="2152" y="12018"/>
                  </a:lnTo>
                  <a:lnTo>
                    <a:pt x="0" y="12018"/>
                  </a:lnTo>
                  <a:lnTo>
                    <a:pt x="0" y="14012"/>
                  </a:lnTo>
                  <a:lnTo>
                    <a:pt x="53" y="14537"/>
                  </a:lnTo>
                  <a:lnTo>
                    <a:pt x="53" y="15009"/>
                  </a:lnTo>
                  <a:lnTo>
                    <a:pt x="158" y="15481"/>
                  </a:lnTo>
                  <a:lnTo>
                    <a:pt x="315" y="15954"/>
                  </a:lnTo>
                  <a:lnTo>
                    <a:pt x="473" y="16426"/>
                  </a:lnTo>
                  <a:lnTo>
                    <a:pt x="735" y="16846"/>
                  </a:lnTo>
                  <a:lnTo>
                    <a:pt x="1050" y="17213"/>
                  </a:lnTo>
                  <a:lnTo>
                    <a:pt x="1417" y="17581"/>
                  </a:lnTo>
                  <a:lnTo>
                    <a:pt x="1785" y="17843"/>
                  </a:lnTo>
                  <a:lnTo>
                    <a:pt x="2047" y="18000"/>
                  </a:lnTo>
                  <a:lnTo>
                    <a:pt x="2415" y="18158"/>
                  </a:lnTo>
                  <a:lnTo>
                    <a:pt x="2782" y="18263"/>
                  </a:lnTo>
                  <a:lnTo>
                    <a:pt x="3254" y="18368"/>
                  </a:lnTo>
                  <a:lnTo>
                    <a:pt x="3779" y="18473"/>
                  </a:lnTo>
                  <a:lnTo>
                    <a:pt x="4986" y="18473"/>
                  </a:lnTo>
                  <a:lnTo>
                    <a:pt x="5668" y="18368"/>
                  </a:lnTo>
                  <a:lnTo>
                    <a:pt x="6403" y="18105"/>
                  </a:lnTo>
                  <a:lnTo>
                    <a:pt x="6718" y="17948"/>
                  </a:lnTo>
                  <a:lnTo>
                    <a:pt x="7085" y="17738"/>
                  </a:lnTo>
                  <a:lnTo>
                    <a:pt x="7453" y="17528"/>
                  </a:lnTo>
                  <a:lnTo>
                    <a:pt x="7715" y="17213"/>
                  </a:lnTo>
                  <a:lnTo>
                    <a:pt x="8030" y="16846"/>
                  </a:lnTo>
                  <a:lnTo>
                    <a:pt x="8292" y="16479"/>
                  </a:lnTo>
                  <a:lnTo>
                    <a:pt x="8450" y="16006"/>
                  </a:lnTo>
                  <a:lnTo>
                    <a:pt x="8607" y="15481"/>
                  </a:lnTo>
                  <a:lnTo>
                    <a:pt x="8712" y="14852"/>
                  </a:lnTo>
                  <a:lnTo>
                    <a:pt x="8765" y="14170"/>
                  </a:lnTo>
                  <a:lnTo>
                    <a:pt x="8712" y="13487"/>
                  </a:lnTo>
                  <a:lnTo>
                    <a:pt x="8607" y="12805"/>
                  </a:lnTo>
                  <a:lnTo>
                    <a:pt x="8450" y="12280"/>
                  </a:lnTo>
                  <a:lnTo>
                    <a:pt x="8240" y="11755"/>
                  </a:lnTo>
                  <a:lnTo>
                    <a:pt x="7925" y="11231"/>
                  </a:lnTo>
                  <a:lnTo>
                    <a:pt x="7558" y="10706"/>
                  </a:lnTo>
                  <a:lnTo>
                    <a:pt x="7138" y="10181"/>
                  </a:lnTo>
                  <a:lnTo>
                    <a:pt x="6613" y="9656"/>
                  </a:lnTo>
                  <a:lnTo>
                    <a:pt x="4356" y="7295"/>
                  </a:lnTo>
                  <a:lnTo>
                    <a:pt x="3569" y="6403"/>
                  </a:lnTo>
                  <a:lnTo>
                    <a:pt x="3254" y="6035"/>
                  </a:lnTo>
                  <a:lnTo>
                    <a:pt x="2992" y="5668"/>
                  </a:lnTo>
                  <a:lnTo>
                    <a:pt x="2834" y="5301"/>
                  </a:lnTo>
                  <a:lnTo>
                    <a:pt x="2729" y="4933"/>
                  </a:lnTo>
                  <a:lnTo>
                    <a:pt x="2624" y="4513"/>
                  </a:lnTo>
                  <a:lnTo>
                    <a:pt x="2624" y="4041"/>
                  </a:lnTo>
                  <a:lnTo>
                    <a:pt x="2624" y="3516"/>
                  </a:lnTo>
                  <a:lnTo>
                    <a:pt x="2729" y="3149"/>
                  </a:lnTo>
                  <a:lnTo>
                    <a:pt x="2834" y="2782"/>
                  </a:lnTo>
                  <a:lnTo>
                    <a:pt x="3097" y="2467"/>
                  </a:lnTo>
                  <a:lnTo>
                    <a:pt x="3202" y="2309"/>
                  </a:lnTo>
                  <a:lnTo>
                    <a:pt x="3412" y="2204"/>
                  </a:lnTo>
                  <a:lnTo>
                    <a:pt x="3622" y="2047"/>
                  </a:lnTo>
                  <a:lnTo>
                    <a:pt x="3884" y="1994"/>
                  </a:lnTo>
                  <a:lnTo>
                    <a:pt x="4146" y="1942"/>
                  </a:lnTo>
                  <a:lnTo>
                    <a:pt x="5039" y="1942"/>
                  </a:lnTo>
                  <a:lnTo>
                    <a:pt x="5458" y="2099"/>
                  </a:lnTo>
                  <a:lnTo>
                    <a:pt x="5773" y="2309"/>
                  </a:lnTo>
                  <a:lnTo>
                    <a:pt x="5983" y="2519"/>
                  </a:lnTo>
                  <a:lnTo>
                    <a:pt x="6141" y="2782"/>
                  </a:lnTo>
                  <a:lnTo>
                    <a:pt x="6246" y="2991"/>
                  </a:lnTo>
                  <a:lnTo>
                    <a:pt x="6350" y="3359"/>
                  </a:lnTo>
                  <a:lnTo>
                    <a:pt x="6403" y="3936"/>
                  </a:lnTo>
                  <a:lnTo>
                    <a:pt x="6455" y="5563"/>
                  </a:lnTo>
                  <a:lnTo>
                    <a:pt x="8397" y="5563"/>
                  </a:lnTo>
                  <a:lnTo>
                    <a:pt x="8397" y="3936"/>
                  </a:lnTo>
                  <a:lnTo>
                    <a:pt x="8345" y="2834"/>
                  </a:lnTo>
                  <a:lnTo>
                    <a:pt x="8292" y="2467"/>
                  </a:lnTo>
                  <a:lnTo>
                    <a:pt x="8187" y="2099"/>
                  </a:lnTo>
                  <a:lnTo>
                    <a:pt x="8082" y="1784"/>
                  </a:lnTo>
                  <a:lnTo>
                    <a:pt x="7872" y="1470"/>
                  </a:lnTo>
                  <a:lnTo>
                    <a:pt x="7558" y="1050"/>
                  </a:lnTo>
                  <a:lnTo>
                    <a:pt x="7190"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35" name="Google Shape;435;p9"/>
            <p:cNvSpPr/>
            <p:nvPr/>
          </p:nvSpPr>
          <p:spPr>
            <a:xfrm>
              <a:off x="1981691"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8" y="2415"/>
                  </a:lnTo>
                  <a:lnTo>
                    <a:pt x="5196" y="2782"/>
                  </a:lnTo>
                  <a:lnTo>
                    <a:pt x="5248" y="3149"/>
                  </a:lnTo>
                  <a:lnTo>
                    <a:pt x="5301" y="3779"/>
                  </a:lnTo>
                  <a:lnTo>
                    <a:pt x="5301" y="5353"/>
                  </a:lnTo>
                  <a:lnTo>
                    <a:pt x="2100" y="5353"/>
                  </a:lnTo>
                  <a:lnTo>
                    <a:pt x="2100" y="3464"/>
                  </a:lnTo>
                  <a:lnTo>
                    <a:pt x="2152" y="2992"/>
                  </a:lnTo>
                  <a:lnTo>
                    <a:pt x="2257" y="2624"/>
                  </a:lnTo>
                  <a:lnTo>
                    <a:pt x="2362" y="2310"/>
                  </a:lnTo>
                  <a:lnTo>
                    <a:pt x="2467" y="2100"/>
                  </a:lnTo>
                  <a:lnTo>
                    <a:pt x="2624" y="1942"/>
                  </a:lnTo>
                  <a:lnTo>
                    <a:pt x="2834" y="1785"/>
                  </a:lnTo>
                  <a:lnTo>
                    <a:pt x="3044" y="1680"/>
                  </a:lnTo>
                  <a:lnTo>
                    <a:pt x="3359" y="1575"/>
                  </a:lnTo>
                  <a:close/>
                  <a:moveTo>
                    <a:pt x="3517" y="1"/>
                  </a:moveTo>
                  <a:lnTo>
                    <a:pt x="2939" y="53"/>
                  </a:lnTo>
                  <a:lnTo>
                    <a:pt x="2414" y="158"/>
                  </a:lnTo>
                  <a:lnTo>
                    <a:pt x="1995" y="263"/>
                  </a:lnTo>
                  <a:lnTo>
                    <a:pt x="1575" y="473"/>
                  </a:lnTo>
                  <a:lnTo>
                    <a:pt x="1260" y="683"/>
                  </a:lnTo>
                  <a:lnTo>
                    <a:pt x="998"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525" y="11546"/>
                  </a:lnTo>
                  <a:lnTo>
                    <a:pt x="683" y="11808"/>
                  </a:lnTo>
                  <a:lnTo>
                    <a:pt x="840" y="12071"/>
                  </a:lnTo>
                  <a:lnTo>
                    <a:pt x="1050" y="12281"/>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1"/>
                  </a:lnTo>
                  <a:lnTo>
                    <a:pt x="6193" y="12281"/>
                  </a:lnTo>
                  <a:lnTo>
                    <a:pt x="6403" y="12071"/>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4"/>
                  </a:lnTo>
                  <a:lnTo>
                    <a:pt x="4566" y="11336"/>
                  </a:lnTo>
                  <a:lnTo>
                    <a:pt x="4409" y="11389"/>
                  </a:lnTo>
                  <a:lnTo>
                    <a:pt x="4199" y="11493"/>
                  </a:lnTo>
                  <a:lnTo>
                    <a:pt x="3726" y="11546"/>
                  </a:lnTo>
                  <a:lnTo>
                    <a:pt x="3464" y="11493"/>
                  </a:lnTo>
                  <a:lnTo>
                    <a:pt x="3202" y="11493"/>
                  </a:lnTo>
                  <a:lnTo>
                    <a:pt x="2834" y="11336"/>
                  </a:lnTo>
                  <a:lnTo>
                    <a:pt x="2572" y="11074"/>
                  </a:lnTo>
                  <a:lnTo>
                    <a:pt x="2362" y="10811"/>
                  </a:lnTo>
                  <a:lnTo>
                    <a:pt x="2257" y="10496"/>
                  </a:lnTo>
                  <a:lnTo>
                    <a:pt x="2152" y="10234"/>
                  </a:lnTo>
                  <a:lnTo>
                    <a:pt x="2100" y="9709"/>
                  </a:lnTo>
                  <a:lnTo>
                    <a:pt x="2047" y="8555"/>
                  </a:lnTo>
                  <a:lnTo>
                    <a:pt x="2100" y="6980"/>
                  </a:lnTo>
                  <a:lnTo>
                    <a:pt x="7190" y="6980"/>
                  </a:lnTo>
                  <a:lnTo>
                    <a:pt x="7190" y="3936"/>
                  </a:lnTo>
                  <a:lnTo>
                    <a:pt x="7138"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36" name="Google Shape;436;p9"/>
            <p:cNvSpPr/>
            <p:nvPr/>
          </p:nvSpPr>
          <p:spPr>
            <a:xfrm>
              <a:off x="2056757" y="2954377"/>
              <a:ext cx="43515" cy="104999"/>
            </a:xfrm>
            <a:custGeom>
              <a:avLst/>
              <a:gdLst/>
              <a:ahLst/>
              <a:cxnLst/>
              <a:rect l="l" t="t" r="r" b="b"/>
              <a:pathLst>
                <a:path w="5354" h="12911" extrusionOk="0">
                  <a:moveTo>
                    <a:pt x="4986" y="1"/>
                  </a:moveTo>
                  <a:lnTo>
                    <a:pt x="4619" y="53"/>
                  </a:lnTo>
                  <a:lnTo>
                    <a:pt x="4252" y="105"/>
                  </a:lnTo>
                  <a:lnTo>
                    <a:pt x="3989" y="210"/>
                  </a:lnTo>
                  <a:lnTo>
                    <a:pt x="3674" y="368"/>
                  </a:lnTo>
                  <a:lnTo>
                    <a:pt x="3464" y="525"/>
                  </a:lnTo>
                  <a:lnTo>
                    <a:pt x="2992" y="893"/>
                  </a:lnTo>
                  <a:lnTo>
                    <a:pt x="2625" y="1313"/>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2"/>
                  </a:lnTo>
                  <a:lnTo>
                    <a:pt x="2625" y="3149"/>
                  </a:lnTo>
                  <a:lnTo>
                    <a:pt x="2887" y="2834"/>
                  </a:lnTo>
                  <a:lnTo>
                    <a:pt x="3202" y="2572"/>
                  </a:lnTo>
                  <a:lnTo>
                    <a:pt x="3569" y="2362"/>
                  </a:lnTo>
                  <a:lnTo>
                    <a:pt x="3937" y="2257"/>
                  </a:lnTo>
                  <a:lnTo>
                    <a:pt x="4304" y="2205"/>
                  </a:lnTo>
                  <a:lnTo>
                    <a:pt x="4671" y="2152"/>
                  </a:lnTo>
                  <a:lnTo>
                    <a:pt x="5354" y="2152"/>
                  </a:lnTo>
                  <a:lnTo>
                    <a:pt x="53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37" name="Google Shape;437;p9"/>
            <p:cNvSpPr/>
            <p:nvPr/>
          </p:nvSpPr>
          <p:spPr>
            <a:xfrm>
              <a:off x="2107513" y="2956085"/>
              <a:ext cx="64419" cy="103291"/>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38" name="Google Shape;438;p9"/>
            <p:cNvSpPr/>
            <p:nvPr/>
          </p:nvSpPr>
          <p:spPr>
            <a:xfrm>
              <a:off x="2181303" y="2916821"/>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39" name="Google Shape;439;p9"/>
            <p:cNvSpPr/>
            <p:nvPr/>
          </p:nvSpPr>
          <p:spPr>
            <a:xfrm>
              <a:off x="2214146" y="2954377"/>
              <a:ext cx="58445" cy="107129"/>
            </a:xfrm>
            <a:custGeom>
              <a:avLst/>
              <a:gdLst/>
              <a:ahLst/>
              <a:cxnLst/>
              <a:rect l="l" t="t" r="r" b="b"/>
              <a:pathLst>
                <a:path w="7191" h="13173" extrusionOk="0">
                  <a:moveTo>
                    <a:pt x="3097" y="1"/>
                  </a:moveTo>
                  <a:lnTo>
                    <a:pt x="2520" y="105"/>
                  </a:lnTo>
                  <a:lnTo>
                    <a:pt x="2047" y="263"/>
                  </a:lnTo>
                  <a:lnTo>
                    <a:pt x="1628" y="420"/>
                  </a:lnTo>
                  <a:lnTo>
                    <a:pt x="1260" y="683"/>
                  </a:lnTo>
                  <a:lnTo>
                    <a:pt x="945" y="998"/>
                  </a:lnTo>
                  <a:lnTo>
                    <a:pt x="735" y="1313"/>
                  </a:lnTo>
                  <a:lnTo>
                    <a:pt x="525" y="1732"/>
                  </a:lnTo>
                  <a:lnTo>
                    <a:pt x="368" y="2205"/>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1"/>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1"/>
                  </a:lnTo>
                  <a:lnTo>
                    <a:pt x="6298" y="12176"/>
                  </a:lnTo>
                  <a:lnTo>
                    <a:pt x="6561" y="11861"/>
                  </a:lnTo>
                  <a:lnTo>
                    <a:pt x="6771" y="11546"/>
                  </a:lnTo>
                  <a:lnTo>
                    <a:pt x="6875" y="11179"/>
                  </a:lnTo>
                  <a:lnTo>
                    <a:pt x="7033" y="10759"/>
                  </a:lnTo>
                  <a:lnTo>
                    <a:pt x="7138" y="9972"/>
                  </a:lnTo>
                  <a:lnTo>
                    <a:pt x="7190" y="9079"/>
                  </a:lnTo>
                  <a:lnTo>
                    <a:pt x="7190" y="8187"/>
                  </a:lnTo>
                  <a:lnTo>
                    <a:pt x="5301" y="8187"/>
                  </a:lnTo>
                  <a:lnTo>
                    <a:pt x="5249" y="8974"/>
                  </a:lnTo>
                  <a:lnTo>
                    <a:pt x="5249" y="9604"/>
                  </a:lnTo>
                  <a:lnTo>
                    <a:pt x="5144" y="10181"/>
                  </a:lnTo>
                  <a:lnTo>
                    <a:pt x="5039" y="10654"/>
                  </a:lnTo>
                  <a:lnTo>
                    <a:pt x="4829" y="11074"/>
                  </a:lnTo>
                  <a:lnTo>
                    <a:pt x="4671" y="11179"/>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20"/>
                  </a:lnTo>
                  <a:lnTo>
                    <a:pt x="2362" y="2310"/>
                  </a:lnTo>
                  <a:lnTo>
                    <a:pt x="2467" y="2100"/>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5"/>
                  </a:lnTo>
                  <a:lnTo>
                    <a:pt x="5091" y="2362"/>
                  </a:lnTo>
                  <a:lnTo>
                    <a:pt x="5196" y="2834"/>
                  </a:lnTo>
                  <a:lnTo>
                    <a:pt x="5249" y="3412"/>
                  </a:lnTo>
                  <a:lnTo>
                    <a:pt x="5301" y="4829"/>
                  </a:lnTo>
                  <a:lnTo>
                    <a:pt x="7190" y="4829"/>
                  </a:lnTo>
                  <a:lnTo>
                    <a:pt x="7190" y="3884"/>
                  </a:lnTo>
                  <a:lnTo>
                    <a:pt x="7138" y="2992"/>
                  </a:lnTo>
                  <a:lnTo>
                    <a:pt x="7033" y="2205"/>
                  </a:lnTo>
                  <a:lnTo>
                    <a:pt x="6928" y="1837"/>
                  </a:lnTo>
                  <a:lnTo>
                    <a:pt x="6771" y="1470"/>
                  </a:lnTo>
                  <a:lnTo>
                    <a:pt x="6613" y="1155"/>
                  </a:lnTo>
                  <a:lnTo>
                    <a:pt x="6351" y="840"/>
                  </a:lnTo>
                  <a:lnTo>
                    <a:pt x="6088" y="630"/>
                  </a:lnTo>
                  <a:lnTo>
                    <a:pt x="5721" y="420"/>
                  </a:lnTo>
                  <a:lnTo>
                    <a:pt x="5354"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40" name="Google Shape;440;p9"/>
            <p:cNvSpPr/>
            <p:nvPr/>
          </p:nvSpPr>
          <p:spPr>
            <a:xfrm>
              <a:off x="2287082" y="2954377"/>
              <a:ext cx="58445" cy="107129"/>
            </a:xfrm>
            <a:custGeom>
              <a:avLst/>
              <a:gdLst/>
              <a:ahLst/>
              <a:cxnLst/>
              <a:rect l="l" t="t" r="r" b="b"/>
              <a:pathLst>
                <a:path w="7191" h="13173" extrusionOk="0">
                  <a:moveTo>
                    <a:pt x="3989" y="1575"/>
                  </a:moveTo>
                  <a:lnTo>
                    <a:pt x="4199" y="1627"/>
                  </a:lnTo>
                  <a:lnTo>
                    <a:pt x="4409" y="1732"/>
                  </a:lnTo>
                  <a:lnTo>
                    <a:pt x="4566" y="1837"/>
                  </a:lnTo>
                  <a:lnTo>
                    <a:pt x="4881" y="2100"/>
                  </a:lnTo>
                  <a:lnTo>
                    <a:pt x="5039" y="2415"/>
                  </a:lnTo>
                  <a:lnTo>
                    <a:pt x="5144" y="2782"/>
                  </a:lnTo>
                  <a:lnTo>
                    <a:pt x="5249" y="3149"/>
                  </a:lnTo>
                  <a:lnTo>
                    <a:pt x="5249" y="3779"/>
                  </a:lnTo>
                  <a:lnTo>
                    <a:pt x="5249" y="5353"/>
                  </a:lnTo>
                  <a:lnTo>
                    <a:pt x="2047" y="5353"/>
                  </a:lnTo>
                  <a:lnTo>
                    <a:pt x="2100" y="3464"/>
                  </a:lnTo>
                  <a:lnTo>
                    <a:pt x="2152" y="2992"/>
                  </a:lnTo>
                  <a:lnTo>
                    <a:pt x="2205" y="2624"/>
                  </a:lnTo>
                  <a:lnTo>
                    <a:pt x="2362" y="2310"/>
                  </a:lnTo>
                  <a:lnTo>
                    <a:pt x="2467" y="2100"/>
                  </a:lnTo>
                  <a:lnTo>
                    <a:pt x="2625" y="1942"/>
                  </a:lnTo>
                  <a:lnTo>
                    <a:pt x="2782" y="1785"/>
                  </a:lnTo>
                  <a:lnTo>
                    <a:pt x="3044" y="1680"/>
                  </a:lnTo>
                  <a:lnTo>
                    <a:pt x="3359" y="1575"/>
                  </a:lnTo>
                  <a:close/>
                  <a:moveTo>
                    <a:pt x="3517" y="1"/>
                  </a:moveTo>
                  <a:lnTo>
                    <a:pt x="2939" y="53"/>
                  </a:lnTo>
                  <a:lnTo>
                    <a:pt x="2415" y="158"/>
                  </a:lnTo>
                  <a:lnTo>
                    <a:pt x="1995" y="263"/>
                  </a:lnTo>
                  <a:lnTo>
                    <a:pt x="1575" y="473"/>
                  </a:lnTo>
                  <a:lnTo>
                    <a:pt x="1260" y="683"/>
                  </a:lnTo>
                  <a:lnTo>
                    <a:pt x="945" y="945"/>
                  </a:lnTo>
                  <a:lnTo>
                    <a:pt x="735" y="1260"/>
                  </a:lnTo>
                  <a:lnTo>
                    <a:pt x="525" y="1627"/>
                  </a:lnTo>
                  <a:lnTo>
                    <a:pt x="368" y="1995"/>
                  </a:lnTo>
                  <a:lnTo>
                    <a:pt x="263" y="2362"/>
                  </a:lnTo>
                  <a:lnTo>
                    <a:pt x="106" y="3254"/>
                  </a:lnTo>
                  <a:lnTo>
                    <a:pt x="53" y="4199"/>
                  </a:lnTo>
                  <a:lnTo>
                    <a:pt x="1" y="5248"/>
                  </a:lnTo>
                  <a:lnTo>
                    <a:pt x="53" y="8240"/>
                  </a:lnTo>
                  <a:lnTo>
                    <a:pt x="106" y="9919"/>
                  </a:lnTo>
                  <a:lnTo>
                    <a:pt x="158" y="10391"/>
                  </a:lnTo>
                  <a:lnTo>
                    <a:pt x="211" y="10706"/>
                  </a:lnTo>
                  <a:lnTo>
                    <a:pt x="368" y="11179"/>
                  </a:lnTo>
                  <a:lnTo>
                    <a:pt x="473" y="11546"/>
                  </a:lnTo>
                  <a:lnTo>
                    <a:pt x="683" y="11808"/>
                  </a:lnTo>
                  <a:lnTo>
                    <a:pt x="840" y="12071"/>
                  </a:lnTo>
                  <a:lnTo>
                    <a:pt x="1050" y="12281"/>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4"/>
                  </a:lnTo>
                  <a:lnTo>
                    <a:pt x="4566" y="11336"/>
                  </a:lnTo>
                  <a:lnTo>
                    <a:pt x="4409" y="11389"/>
                  </a:lnTo>
                  <a:lnTo>
                    <a:pt x="4199" y="11493"/>
                  </a:lnTo>
                  <a:lnTo>
                    <a:pt x="3674" y="11546"/>
                  </a:lnTo>
                  <a:lnTo>
                    <a:pt x="3464" y="11493"/>
                  </a:lnTo>
                  <a:lnTo>
                    <a:pt x="3202" y="11493"/>
                  </a:lnTo>
                  <a:lnTo>
                    <a:pt x="2835"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6" y="1522"/>
                  </a:lnTo>
                  <a:lnTo>
                    <a:pt x="6456" y="1208"/>
                  </a:lnTo>
                  <a:lnTo>
                    <a:pt x="6246" y="945"/>
                  </a:lnTo>
                  <a:lnTo>
                    <a:pt x="5983" y="683"/>
                  </a:lnTo>
                  <a:lnTo>
                    <a:pt x="5721" y="525"/>
                  </a:lnTo>
                  <a:lnTo>
                    <a:pt x="5459"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41" name="Google Shape;441;p9"/>
            <p:cNvSpPr/>
            <p:nvPr/>
          </p:nvSpPr>
          <p:spPr>
            <a:xfrm>
              <a:off x="838177" y="3121248"/>
              <a:ext cx="71238" cy="150240"/>
            </a:xfrm>
            <a:custGeom>
              <a:avLst/>
              <a:gdLst/>
              <a:ahLst/>
              <a:cxnLst/>
              <a:rect l="l" t="t" r="r" b="b"/>
              <a:pathLst>
                <a:path w="8765" h="18474" extrusionOk="0">
                  <a:moveTo>
                    <a:pt x="4619" y="1"/>
                  </a:moveTo>
                  <a:lnTo>
                    <a:pt x="3884" y="53"/>
                  </a:lnTo>
                  <a:lnTo>
                    <a:pt x="3254" y="158"/>
                  </a:lnTo>
                  <a:lnTo>
                    <a:pt x="2677" y="316"/>
                  </a:lnTo>
                  <a:lnTo>
                    <a:pt x="2204" y="526"/>
                  </a:lnTo>
                  <a:lnTo>
                    <a:pt x="1785" y="788"/>
                  </a:lnTo>
                  <a:lnTo>
                    <a:pt x="1470" y="1103"/>
                  </a:lnTo>
                  <a:lnTo>
                    <a:pt x="1207" y="1418"/>
                  </a:lnTo>
                  <a:lnTo>
                    <a:pt x="945" y="1733"/>
                  </a:lnTo>
                  <a:lnTo>
                    <a:pt x="788" y="2100"/>
                  </a:lnTo>
                  <a:lnTo>
                    <a:pt x="683" y="2467"/>
                  </a:lnTo>
                  <a:lnTo>
                    <a:pt x="525" y="3150"/>
                  </a:lnTo>
                  <a:lnTo>
                    <a:pt x="473" y="3727"/>
                  </a:lnTo>
                  <a:lnTo>
                    <a:pt x="420" y="4199"/>
                  </a:lnTo>
                  <a:lnTo>
                    <a:pt x="473" y="4776"/>
                  </a:lnTo>
                  <a:lnTo>
                    <a:pt x="525" y="5354"/>
                  </a:lnTo>
                  <a:lnTo>
                    <a:pt x="630" y="5879"/>
                  </a:lnTo>
                  <a:lnTo>
                    <a:pt x="840" y="6403"/>
                  </a:lnTo>
                  <a:lnTo>
                    <a:pt x="1102" y="6928"/>
                  </a:lnTo>
                  <a:lnTo>
                    <a:pt x="1470" y="7453"/>
                  </a:lnTo>
                  <a:lnTo>
                    <a:pt x="1942" y="8030"/>
                  </a:lnTo>
                  <a:lnTo>
                    <a:pt x="2519" y="8660"/>
                  </a:lnTo>
                  <a:lnTo>
                    <a:pt x="4933" y="11179"/>
                  </a:lnTo>
                  <a:lnTo>
                    <a:pt x="5616" y="11914"/>
                  </a:lnTo>
                  <a:lnTo>
                    <a:pt x="5930" y="12229"/>
                  </a:lnTo>
                  <a:lnTo>
                    <a:pt x="6140" y="12596"/>
                  </a:lnTo>
                  <a:lnTo>
                    <a:pt x="6350" y="12963"/>
                  </a:lnTo>
                  <a:lnTo>
                    <a:pt x="6455"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1" y="16427"/>
                  </a:lnTo>
                  <a:lnTo>
                    <a:pt x="3149" y="16322"/>
                  </a:lnTo>
                  <a:lnTo>
                    <a:pt x="2939" y="16164"/>
                  </a:lnTo>
                  <a:lnTo>
                    <a:pt x="2782" y="16007"/>
                  </a:lnTo>
                  <a:lnTo>
                    <a:pt x="2519" y="15692"/>
                  </a:lnTo>
                  <a:lnTo>
                    <a:pt x="2362" y="15325"/>
                  </a:lnTo>
                  <a:lnTo>
                    <a:pt x="2257" y="14957"/>
                  </a:lnTo>
                  <a:lnTo>
                    <a:pt x="2152" y="14433"/>
                  </a:lnTo>
                  <a:lnTo>
                    <a:pt x="2152" y="13803"/>
                  </a:lnTo>
                  <a:lnTo>
                    <a:pt x="2152" y="12019"/>
                  </a:lnTo>
                  <a:lnTo>
                    <a:pt x="0" y="12019"/>
                  </a:lnTo>
                  <a:lnTo>
                    <a:pt x="0" y="14013"/>
                  </a:lnTo>
                  <a:lnTo>
                    <a:pt x="0" y="14538"/>
                  </a:lnTo>
                  <a:lnTo>
                    <a:pt x="53" y="15010"/>
                  </a:lnTo>
                  <a:lnTo>
                    <a:pt x="158" y="15482"/>
                  </a:lnTo>
                  <a:lnTo>
                    <a:pt x="263" y="15955"/>
                  </a:lnTo>
                  <a:lnTo>
                    <a:pt x="473" y="16427"/>
                  </a:lnTo>
                  <a:lnTo>
                    <a:pt x="683" y="16847"/>
                  </a:lnTo>
                  <a:lnTo>
                    <a:pt x="997" y="17214"/>
                  </a:lnTo>
                  <a:lnTo>
                    <a:pt x="1417" y="17581"/>
                  </a:lnTo>
                  <a:lnTo>
                    <a:pt x="1785" y="17844"/>
                  </a:lnTo>
                  <a:lnTo>
                    <a:pt x="2047" y="18001"/>
                  </a:lnTo>
                  <a:lnTo>
                    <a:pt x="2414" y="18159"/>
                  </a:lnTo>
                  <a:lnTo>
                    <a:pt x="2782" y="18264"/>
                  </a:lnTo>
                  <a:lnTo>
                    <a:pt x="3254" y="18369"/>
                  </a:lnTo>
                  <a:lnTo>
                    <a:pt x="3779" y="18474"/>
                  </a:lnTo>
                  <a:lnTo>
                    <a:pt x="4986" y="18474"/>
                  </a:lnTo>
                  <a:lnTo>
                    <a:pt x="5668" y="18369"/>
                  </a:lnTo>
                  <a:lnTo>
                    <a:pt x="6350" y="18106"/>
                  </a:lnTo>
                  <a:lnTo>
                    <a:pt x="6718" y="17949"/>
                  </a:lnTo>
                  <a:lnTo>
                    <a:pt x="7085" y="17739"/>
                  </a:lnTo>
                  <a:lnTo>
                    <a:pt x="7400" y="17529"/>
                  </a:lnTo>
                  <a:lnTo>
                    <a:pt x="7715" y="17214"/>
                  </a:lnTo>
                  <a:lnTo>
                    <a:pt x="8030" y="16847"/>
                  </a:lnTo>
                  <a:lnTo>
                    <a:pt x="8240" y="16479"/>
                  </a:lnTo>
                  <a:lnTo>
                    <a:pt x="8450" y="16007"/>
                  </a:lnTo>
                  <a:lnTo>
                    <a:pt x="8607" y="15482"/>
                  </a:lnTo>
                  <a:lnTo>
                    <a:pt x="8712" y="14852"/>
                  </a:lnTo>
                  <a:lnTo>
                    <a:pt x="8764" y="14170"/>
                  </a:lnTo>
                  <a:lnTo>
                    <a:pt x="8712" y="13488"/>
                  </a:lnTo>
                  <a:lnTo>
                    <a:pt x="8607" y="12806"/>
                  </a:lnTo>
                  <a:lnTo>
                    <a:pt x="8450" y="12281"/>
                  </a:lnTo>
                  <a:lnTo>
                    <a:pt x="8240" y="11756"/>
                  </a:lnTo>
                  <a:lnTo>
                    <a:pt x="7925" y="11231"/>
                  </a:lnTo>
                  <a:lnTo>
                    <a:pt x="7557" y="10707"/>
                  </a:lnTo>
                  <a:lnTo>
                    <a:pt x="7138" y="10182"/>
                  </a:lnTo>
                  <a:lnTo>
                    <a:pt x="6613" y="9657"/>
                  </a:lnTo>
                  <a:lnTo>
                    <a:pt x="4356" y="7295"/>
                  </a:lnTo>
                  <a:lnTo>
                    <a:pt x="3569" y="6403"/>
                  </a:lnTo>
                  <a:lnTo>
                    <a:pt x="3254" y="6036"/>
                  </a:lnTo>
                  <a:lnTo>
                    <a:pt x="2992" y="5669"/>
                  </a:lnTo>
                  <a:lnTo>
                    <a:pt x="2834" y="5301"/>
                  </a:lnTo>
                  <a:lnTo>
                    <a:pt x="2677" y="4934"/>
                  </a:lnTo>
                  <a:lnTo>
                    <a:pt x="2624" y="4514"/>
                  </a:lnTo>
                  <a:lnTo>
                    <a:pt x="2624" y="4042"/>
                  </a:lnTo>
                  <a:lnTo>
                    <a:pt x="2624" y="3517"/>
                  </a:lnTo>
                  <a:lnTo>
                    <a:pt x="2677" y="3150"/>
                  </a:lnTo>
                  <a:lnTo>
                    <a:pt x="2834" y="2782"/>
                  </a:lnTo>
                  <a:lnTo>
                    <a:pt x="3044" y="2467"/>
                  </a:lnTo>
                  <a:lnTo>
                    <a:pt x="3202" y="2310"/>
                  </a:lnTo>
                  <a:lnTo>
                    <a:pt x="3411" y="2205"/>
                  </a:lnTo>
                  <a:lnTo>
                    <a:pt x="3621" y="2048"/>
                  </a:lnTo>
                  <a:lnTo>
                    <a:pt x="3884" y="1995"/>
                  </a:lnTo>
                  <a:lnTo>
                    <a:pt x="4146" y="1943"/>
                  </a:lnTo>
                  <a:lnTo>
                    <a:pt x="5038" y="1943"/>
                  </a:lnTo>
                  <a:lnTo>
                    <a:pt x="5406" y="2100"/>
                  </a:lnTo>
                  <a:lnTo>
                    <a:pt x="5773" y="2310"/>
                  </a:lnTo>
                  <a:lnTo>
                    <a:pt x="5983" y="2520"/>
                  </a:lnTo>
                  <a:lnTo>
                    <a:pt x="6140" y="2782"/>
                  </a:lnTo>
                  <a:lnTo>
                    <a:pt x="6245" y="2992"/>
                  </a:lnTo>
                  <a:lnTo>
                    <a:pt x="6350" y="3360"/>
                  </a:lnTo>
                  <a:lnTo>
                    <a:pt x="6403" y="3937"/>
                  </a:lnTo>
                  <a:lnTo>
                    <a:pt x="6455" y="5564"/>
                  </a:lnTo>
                  <a:lnTo>
                    <a:pt x="8397" y="5564"/>
                  </a:lnTo>
                  <a:lnTo>
                    <a:pt x="8397" y="3937"/>
                  </a:lnTo>
                  <a:lnTo>
                    <a:pt x="8345" y="2835"/>
                  </a:lnTo>
                  <a:lnTo>
                    <a:pt x="8292" y="2467"/>
                  </a:lnTo>
                  <a:lnTo>
                    <a:pt x="8187" y="2100"/>
                  </a:lnTo>
                  <a:lnTo>
                    <a:pt x="8030" y="1785"/>
                  </a:lnTo>
                  <a:lnTo>
                    <a:pt x="7872" y="1470"/>
                  </a:lnTo>
                  <a:lnTo>
                    <a:pt x="7557" y="1050"/>
                  </a:lnTo>
                  <a:lnTo>
                    <a:pt x="7138"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42" name="Google Shape;442;p9"/>
            <p:cNvSpPr/>
            <p:nvPr/>
          </p:nvSpPr>
          <p:spPr>
            <a:xfrm>
              <a:off x="921776" y="3164358"/>
              <a:ext cx="58437" cy="107129"/>
            </a:xfrm>
            <a:custGeom>
              <a:avLst/>
              <a:gdLst/>
              <a:ahLst/>
              <a:cxnLst/>
              <a:rect l="l" t="t" r="r" b="b"/>
              <a:pathLst>
                <a:path w="7190" h="13173" extrusionOk="0">
                  <a:moveTo>
                    <a:pt x="3989" y="1575"/>
                  </a:moveTo>
                  <a:lnTo>
                    <a:pt x="4199" y="1627"/>
                  </a:lnTo>
                  <a:lnTo>
                    <a:pt x="4409" y="1732"/>
                  </a:lnTo>
                  <a:lnTo>
                    <a:pt x="4566" y="1837"/>
                  </a:lnTo>
                  <a:lnTo>
                    <a:pt x="4881" y="2099"/>
                  </a:lnTo>
                  <a:lnTo>
                    <a:pt x="5038" y="2414"/>
                  </a:lnTo>
                  <a:lnTo>
                    <a:pt x="5143" y="2782"/>
                  </a:lnTo>
                  <a:lnTo>
                    <a:pt x="5248" y="3149"/>
                  </a:lnTo>
                  <a:lnTo>
                    <a:pt x="5248" y="3779"/>
                  </a:lnTo>
                  <a:lnTo>
                    <a:pt x="5248" y="5353"/>
                  </a:lnTo>
                  <a:lnTo>
                    <a:pt x="2047" y="5353"/>
                  </a:lnTo>
                  <a:lnTo>
                    <a:pt x="2099" y="3464"/>
                  </a:lnTo>
                  <a:lnTo>
                    <a:pt x="2152" y="2992"/>
                  </a:lnTo>
                  <a:lnTo>
                    <a:pt x="2204" y="2624"/>
                  </a:lnTo>
                  <a:lnTo>
                    <a:pt x="2362" y="2309"/>
                  </a:lnTo>
                  <a:lnTo>
                    <a:pt x="2467" y="2099"/>
                  </a:lnTo>
                  <a:lnTo>
                    <a:pt x="2624" y="1942"/>
                  </a:lnTo>
                  <a:lnTo>
                    <a:pt x="2782" y="1785"/>
                  </a:lnTo>
                  <a:lnTo>
                    <a:pt x="3044" y="1680"/>
                  </a:lnTo>
                  <a:lnTo>
                    <a:pt x="3359" y="1575"/>
                  </a:lnTo>
                  <a:close/>
                  <a:moveTo>
                    <a:pt x="3516" y="0"/>
                  </a:moveTo>
                  <a:lnTo>
                    <a:pt x="2939" y="53"/>
                  </a:lnTo>
                  <a:lnTo>
                    <a:pt x="2414" y="158"/>
                  </a:lnTo>
                  <a:lnTo>
                    <a:pt x="1994" y="263"/>
                  </a:lnTo>
                  <a:lnTo>
                    <a:pt x="1575" y="473"/>
                  </a:lnTo>
                  <a:lnTo>
                    <a:pt x="1260" y="683"/>
                  </a:lnTo>
                  <a:lnTo>
                    <a:pt x="945"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473" y="11546"/>
                  </a:lnTo>
                  <a:lnTo>
                    <a:pt x="683" y="11808"/>
                  </a:lnTo>
                  <a:lnTo>
                    <a:pt x="840" y="12070"/>
                  </a:lnTo>
                  <a:lnTo>
                    <a:pt x="1050" y="12280"/>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3"/>
                  </a:lnTo>
                  <a:lnTo>
                    <a:pt x="4566" y="11336"/>
                  </a:lnTo>
                  <a:lnTo>
                    <a:pt x="4409" y="11388"/>
                  </a:lnTo>
                  <a:lnTo>
                    <a:pt x="4199" y="11493"/>
                  </a:lnTo>
                  <a:lnTo>
                    <a:pt x="3674" y="11546"/>
                  </a:lnTo>
                  <a:lnTo>
                    <a:pt x="3464" y="11493"/>
                  </a:lnTo>
                  <a:lnTo>
                    <a:pt x="3202" y="11493"/>
                  </a:lnTo>
                  <a:lnTo>
                    <a:pt x="2834" y="11336"/>
                  </a:lnTo>
                  <a:lnTo>
                    <a:pt x="2572" y="11073"/>
                  </a:lnTo>
                  <a:lnTo>
                    <a:pt x="2362" y="10811"/>
                  </a:lnTo>
                  <a:lnTo>
                    <a:pt x="2257" y="10496"/>
                  </a:lnTo>
                  <a:lnTo>
                    <a:pt x="2152" y="10234"/>
                  </a:lnTo>
                  <a:lnTo>
                    <a:pt x="2099" y="9709"/>
                  </a:lnTo>
                  <a:lnTo>
                    <a:pt x="2047" y="8554"/>
                  </a:lnTo>
                  <a:lnTo>
                    <a:pt x="2047" y="6980"/>
                  </a:lnTo>
                  <a:lnTo>
                    <a:pt x="7190" y="6980"/>
                  </a:lnTo>
                  <a:lnTo>
                    <a:pt x="7137" y="3936"/>
                  </a:lnTo>
                  <a:lnTo>
                    <a:pt x="7137"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43" name="Google Shape;443;p9"/>
            <p:cNvSpPr/>
            <p:nvPr/>
          </p:nvSpPr>
          <p:spPr>
            <a:xfrm>
              <a:off x="996419" y="3164358"/>
              <a:ext cx="43937" cy="104999"/>
            </a:xfrm>
            <a:custGeom>
              <a:avLst/>
              <a:gdLst/>
              <a:ahLst/>
              <a:cxnLst/>
              <a:rect l="l" t="t" r="r" b="b"/>
              <a:pathLst>
                <a:path w="5406" h="12911" extrusionOk="0">
                  <a:moveTo>
                    <a:pt x="5038" y="0"/>
                  </a:moveTo>
                  <a:lnTo>
                    <a:pt x="4671" y="53"/>
                  </a:lnTo>
                  <a:lnTo>
                    <a:pt x="4303" y="105"/>
                  </a:lnTo>
                  <a:lnTo>
                    <a:pt x="4041" y="210"/>
                  </a:lnTo>
                  <a:lnTo>
                    <a:pt x="3726" y="368"/>
                  </a:lnTo>
                  <a:lnTo>
                    <a:pt x="3464" y="525"/>
                  </a:lnTo>
                  <a:lnTo>
                    <a:pt x="3044" y="892"/>
                  </a:lnTo>
                  <a:lnTo>
                    <a:pt x="2677" y="1312"/>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1"/>
                  </a:lnTo>
                  <a:lnTo>
                    <a:pt x="2677" y="3149"/>
                  </a:lnTo>
                  <a:lnTo>
                    <a:pt x="2939" y="2834"/>
                  </a:lnTo>
                  <a:lnTo>
                    <a:pt x="3254" y="2572"/>
                  </a:lnTo>
                  <a:lnTo>
                    <a:pt x="3621" y="2362"/>
                  </a:lnTo>
                  <a:lnTo>
                    <a:pt x="3936" y="2257"/>
                  </a:lnTo>
                  <a:lnTo>
                    <a:pt x="4303" y="2204"/>
                  </a:lnTo>
                  <a:lnTo>
                    <a:pt x="4671" y="2152"/>
                  </a:lnTo>
                  <a:lnTo>
                    <a:pt x="5406" y="2152"/>
                  </a:lnTo>
                  <a:lnTo>
                    <a:pt x="5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44" name="Google Shape;444;p9"/>
            <p:cNvSpPr/>
            <p:nvPr/>
          </p:nvSpPr>
          <p:spPr>
            <a:xfrm>
              <a:off x="1047598" y="3166066"/>
              <a:ext cx="64419" cy="103291"/>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45" name="Google Shape;445;p9"/>
            <p:cNvSpPr/>
            <p:nvPr/>
          </p:nvSpPr>
          <p:spPr>
            <a:xfrm>
              <a:off x="1121387"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46" name="Google Shape;446;p9"/>
            <p:cNvSpPr/>
            <p:nvPr/>
          </p:nvSpPr>
          <p:spPr>
            <a:xfrm>
              <a:off x="1154231" y="3164358"/>
              <a:ext cx="58445" cy="107129"/>
            </a:xfrm>
            <a:custGeom>
              <a:avLst/>
              <a:gdLst/>
              <a:ahLst/>
              <a:cxnLst/>
              <a:rect l="l" t="t" r="r" b="b"/>
              <a:pathLst>
                <a:path w="7191" h="13173" extrusionOk="0">
                  <a:moveTo>
                    <a:pt x="3097" y="0"/>
                  </a:moveTo>
                  <a:lnTo>
                    <a:pt x="2520"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0"/>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0"/>
                  </a:lnTo>
                  <a:lnTo>
                    <a:pt x="6298" y="12175"/>
                  </a:lnTo>
                  <a:lnTo>
                    <a:pt x="6560" y="11861"/>
                  </a:lnTo>
                  <a:lnTo>
                    <a:pt x="6718" y="11546"/>
                  </a:lnTo>
                  <a:lnTo>
                    <a:pt x="6875" y="11178"/>
                  </a:lnTo>
                  <a:lnTo>
                    <a:pt x="6980" y="10759"/>
                  </a:lnTo>
                  <a:lnTo>
                    <a:pt x="7138" y="9971"/>
                  </a:lnTo>
                  <a:lnTo>
                    <a:pt x="7190" y="9079"/>
                  </a:lnTo>
                  <a:lnTo>
                    <a:pt x="7190" y="8187"/>
                  </a:lnTo>
                  <a:lnTo>
                    <a:pt x="5248" y="8187"/>
                  </a:lnTo>
                  <a:lnTo>
                    <a:pt x="5248" y="8974"/>
                  </a:lnTo>
                  <a:lnTo>
                    <a:pt x="5248" y="9604"/>
                  </a:lnTo>
                  <a:lnTo>
                    <a:pt x="5143" y="10181"/>
                  </a:lnTo>
                  <a:lnTo>
                    <a:pt x="5039" y="10654"/>
                  </a:lnTo>
                  <a:lnTo>
                    <a:pt x="4829"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4"/>
                  </a:lnTo>
                  <a:lnTo>
                    <a:pt x="5091" y="2362"/>
                  </a:lnTo>
                  <a:lnTo>
                    <a:pt x="5196" y="2834"/>
                  </a:lnTo>
                  <a:lnTo>
                    <a:pt x="5248" y="3411"/>
                  </a:lnTo>
                  <a:lnTo>
                    <a:pt x="5248" y="4828"/>
                  </a:lnTo>
                  <a:lnTo>
                    <a:pt x="7190" y="4828"/>
                  </a:lnTo>
                  <a:lnTo>
                    <a:pt x="7190" y="3884"/>
                  </a:lnTo>
                  <a:lnTo>
                    <a:pt x="7138" y="2992"/>
                  </a:lnTo>
                  <a:lnTo>
                    <a:pt x="7033" y="2204"/>
                  </a:lnTo>
                  <a:lnTo>
                    <a:pt x="6928" y="1837"/>
                  </a:lnTo>
                  <a:lnTo>
                    <a:pt x="6770" y="1470"/>
                  </a:lnTo>
                  <a:lnTo>
                    <a:pt x="6560" y="1155"/>
                  </a:lnTo>
                  <a:lnTo>
                    <a:pt x="6351"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47" name="Google Shape;447;p9"/>
            <p:cNvSpPr/>
            <p:nvPr/>
          </p:nvSpPr>
          <p:spPr>
            <a:xfrm>
              <a:off x="1227167" y="3164358"/>
              <a:ext cx="58445" cy="107129"/>
            </a:xfrm>
            <a:custGeom>
              <a:avLst/>
              <a:gdLst/>
              <a:ahLst/>
              <a:cxnLst/>
              <a:rect l="l" t="t" r="r" b="b"/>
              <a:pathLst>
                <a:path w="7191" h="13173" extrusionOk="0">
                  <a:moveTo>
                    <a:pt x="3936" y="1575"/>
                  </a:moveTo>
                  <a:lnTo>
                    <a:pt x="4199" y="1627"/>
                  </a:lnTo>
                  <a:lnTo>
                    <a:pt x="4409" y="1732"/>
                  </a:lnTo>
                  <a:lnTo>
                    <a:pt x="4566" y="1837"/>
                  </a:lnTo>
                  <a:lnTo>
                    <a:pt x="4829" y="2099"/>
                  </a:lnTo>
                  <a:lnTo>
                    <a:pt x="5039" y="2414"/>
                  </a:lnTo>
                  <a:lnTo>
                    <a:pt x="5143" y="2782"/>
                  </a:lnTo>
                  <a:lnTo>
                    <a:pt x="5196" y="3149"/>
                  </a:lnTo>
                  <a:lnTo>
                    <a:pt x="5248" y="3779"/>
                  </a:lnTo>
                  <a:lnTo>
                    <a:pt x="5248" y="5353"/>
                  </a:lnTo>
                  <a:lnTo>
                    <a:pt x="2047" y="5353"/>
                  </a:lnTo>
                  <a:lnTo>
                    <a:pt x="2100" y="3464"/>
                  </a:lnTo>
                  <a:lnTo>
                    <a:pt x="2100" y="2992"/>
                  </a:lnTo>
                  <a:lnTo>
                    <a:pt x="2205" y="2624"/>
                  </a:lnTo>
                  <a:lnTo>
                    <a:pt x="2362" y="2309"/>
                  </a:lnTo>
                  <a:lnTo>
                    <a:pt x="2467" y="2099"/>
                  </a:lnTo>
                  <a:lnTo>
                    <a:pt x="2624" y="1942"/>
                  </a:lnTo>
                  <a:lnTo>
                    <a:pt x="2782" y="1785"/>
                  </a:lnTo>
                  <a:lnTo>
                    <a:pt x="3044" y="1680"/>
                  </a:lnTo>
                  <a:lnTo>
                    <a:pt x="3307" y="1575"/>
                  </a:lnTo>
                  <a:close/>
                  <a:moveTo>
                    <a:pt x="3517" y="0"/>
                  </a:moveTo>
                  <a:lnTo>
                    <a:pt x="2939" y="53"/>
                  </a:lnTo>
                  <a:lnTo>
                    <a:pt x="2415" y="158"/>
                  </a:lnTo>
                  <a:lnTo>
                    <a:pt x="1942" y="263"/>
                  </a:lnTo>
                  <a:lnTo>
                    <a:pt x="1575" y="473"/>
                  </a:lnTo>
                  <a:lnTo>
                    <a:pt x="1260" y="683"/>
                  </a:lnTo>
                  <a:lnTo>
                    <a:pt x="945" y="945"/>
                  </a:lnTo>
                  <a:lnTo>
                    <a:pt x="735" y="1260"/>
                  </a:lnTo>
                  <a:lnTo>
                    <a:pt x="525" y="1627"/>
                  </a:lnTo>
                  <a:lnTo>
                    <a:pt x="368" y="1994"/>
                  </a:lnTo>
                  <a:lnTo>
                    <a:pt x="263" y="2362"/>
                  </a:lnTo>
                  <a:lnTo>
                    <a:pt x="105" y="3254"/>
                  </a:lnTo>
                  <a:lnTo>
                    <a:pt x="0" y="4199"/>
                  </a:lnTo>
                  <a:lnTo>
                    <a:pt x="0" y="5248"/>
                  </a:lnTo>
                  <a:lnTo>
                    <a:pt x="0" y="8240"/>
                  </a:lnTo>
                  <a:lnTo>
                    <a:pt x="105" y="9919"/>
                  </a:lnTo>
                  <a:lnTo>
                    <a:pt x="105" y="10391"/>
                  </a:lnTo>
                  <a:lnTo>
                    <a:pt x="210" y="10706"/>
                  </a:lnTo>
                  <a:lnTo>
                    <a:pt x="315" y="11178"/>
                  </a:lnTo>
                  <a:lnTo>
                    <a:pt x="473" y="11546"/>
                  </a:lnTo>
                  <a:lnTo>
                    <a:pt x="630" y="11808"/>
                  </a:lnTo>
                  <a:lnTo>
                    <a:pt x="840" y="12070"/>
                  </a:lnTo>
                  <a:lnTo>
                    <a:pt x="1050" y="12280"/>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3"/>
                  </a:lnTo>
                  <a:lnTo>
                    <a:pt x="4566" y="11336"/>
                  </a:lnTo>
                  <a:lnTo>
                    <a:pt x="4356" y="11388"/>
                  </a:lnTo>
                  <a:lnTo>
                    <a:pt x="4199" y="11493"/>
                  </a:lnTo>
                  <a:lnTo>
                    <a:pt x="3674" y="11546"/>
                  </a:lnTo>
                  <a:lnTo>
                    <a:pt x="3412" y="11493"/>
                  </a:lnTo>
                  <a:lnTo>
                    <a:pt x="3202" y="11493"/>
                  </a:lnTo>
                  <a:lnTo>
                    <a:pt x="2834"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5" y="1522"/>
                  </a:lnTo>
                  <a:lnTo>
                    <a:pt x="6455" y="1207"/>
                  </a:lnTo>
                  <a:lnTo>
                    <a:pt x="6246"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48" name="Google Shape;448;p9"/>
            <p:cNvSpPr/>
            <p:nvPr/>
          </p:nvSpPr>
          <p:spPr>
            <a:xfrm>
              <a:off x="1349152" y="3164358"/>
              <a:ext cx="59298" cy="104999"/>
            </a:xfrm>
            <a:custGeom>
              <a:avLst/>
              <a:gdLst/>
              <a:ahLst/>
              <a:cxnLst/>
              <a:rect l="l" t="t" r="r" b="b"/>
              <a:pathLst>
                <a:path w="7296" h="12911" extrusionOk="0">
                  <a:moveTo>
                    <a:pt x="4671" y="0"/>
                  </a:moveTo>
                  <a:lnTo>
                    <a:pt x="4094" y="53"/>
                  </a:lnTo>
                  <a:lnTo>
                    <a:pt x="3622" y="158"/>
                  </a:lnTo>
                  <a:lnTo>
                    <a:pt x="3202" y="315"/>
                  </a:lnTo>
                  <a:lnTo>
                    <a:pt x="2834" y="525"/>
                  </a:lnTo>
                  <a:lnTo>
                    <a:pt x="2572" y="735"/>
                  </a:lnTo>
                  <a:lnTo>
                    <a:pt x="2310" y="997"/>
                  </a:lnTo>
                  <a:lnTo>
                    <a:pt x="1942" y="1417"/>
                  </a:lnTo>
                  <a:lnTo>
                    <a:pt x="1942" y="210"/>
                  </a:lnTo>
                  <a:lnTo>
                    <a:pt x="1" y="210"/>
                  </a:lnTo>
                  <a:lnTo>
                    <a:pt x="1" y="12910"/>
                  </a:lnTo>
                  <a:lnTo>
                    <a:pt x="2047" y="12910"/>
                  </a:lnTo>
                  <a:lnTo>
                    <a:pt x="2047" y="4723"/>
                  </a:lnTo>
                  <a:lnTo>
                    <a:pt x="2047" y="3621"/>
                  </a:lnTo>
                  <a:lnTo>
                    <a:pt x="2152" y="3097"/>
                  </a:lnTo>
                  <a:lnTo>
                    <a:pt x="2257" y="2624"/>
                  </a:lnTo>
                  <a:lnTo>
                    <a:pt x="2467" y="2204"/>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099"/>
                  </a:lnTo>
                  <a:lnTo>
                    <a:pt x="5039" y="2414"/>
                  </a:lnTo>
                  <a:lnTo>
                    <a:pt x="5144" y="2887"/>
                  </a:lnTo>
                  <a:lnTo>
                    <a:pt x="5196" y="3411"/>
                  </a:lnTo>
                  <a:lnTo>
                    <a:pt x="5249" y="4618"/>
                  </a:lnTo>
                  <a:lnTo>
                    <a:pt x="5249" y="12910"/>
                  </a:lnTo>
                  <a:lnTo>
                    <a:pt x="7295" y="12910"/>
                  </a:lnTo>
                  <a:lnTo>
                    <a:pt x="7295" y="3989"/>
                  </a:lnTo>
                  <a:lnTo>
                    <a:pt x="7295" y="3306"/>
                  </a:lnTo>
                  <a:lnTo>
                    <a:pt x="7243" y="2624"/>
                  </a:lnTo>
                  <a:lnTo>
                    <a:pt x="7138" y="1942"/>
                  </a:lnTo>
                  <a:lnTo>
                    <a:pt x="7085" y="1627"/>
                  </a:lnTo>
                  <a:lnTo>
                    <a:pt x="6980" y="1312"/>
                  </a:lnTo>
                  <a:lnTo>
                    <a:pt x="6823" y="1050"/>
                  </a:lnTo>
                  <a:lnTo>
                    <a:pt x="6665" y="787"/>
                  </a:lnTo>
                  <a:lnTo>
                    <a:pt x="6456" y="578"/>
                  </a:lnTo>
                  <a:lnTo>
                    <a:pt x="6193" y="368"/>
                  </a:lnTo>
                  <a:lnTo>
                    <a:pt x="5878" y="210"/>
                  </a:lnTo>
                  <a:lnTo>
                    <a:pt x="5511" y="105"/>
                  </a:lnTo>
                  <a:lnTo>
                    <a:pt x="5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49" name="Google Shape;449;p9"/>
            <p:cNvSpPr/>
            <p:nvPr/>
          </p:nvSpPr>
          <p:spPr>
            <a:xfrm>
              <a:off x="1426778" y="3166066"/>
              <a:ext cx="58867" cy="105422"/>
            </a:xfrm>
            <a:custGeom>
              <a:avLst/>
              <a:gdLst/>
              <a:ahLst/>
              <a:cxnLst/>
              <a:rect l="l" t="t" r="r" b="b"/>
              <a:pathLst>
                <a:path w="7243" h="12963" extrusionOk="0">
                  <a:moveTo>
                    <a:pt x="1" y="0"/>
                  </a:moveTo>
                  <a:lnTo>
                    <a:pt x="1" y="8030"/>
                  </a:lnTo>
                  <a:lnTo>
                    <a:pt x="1" y="9446"/>
                  </a:lnTo>
                  <a:lnTo>
                    <a:pt x="53" y="10496"/>
                  </a:lnTo>
                  <a:lnTo>
                    <a:pt x="158" y="10916"/>
                  </a:lnTo>
                  <a:lnTo>
                    <a:pt x="263" y="11283"/>
                  </a:lnTo>
                  <a:lnTo>
                    <a:pt x="368" y="11651"/>
                  </a:lnTo>
                  <a:lnTo>
                    <a:pt x="578" y="11965"/>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5"/>
                  </a:lnTo>
                  <a:lnTo>
                    <a:pt x="5301" y="11546"/>
                  </a:lnTo>
                  <a:lnTo>
                    <a:pt x="5301" y="12700"/>
                  </a:lnTo>
                  <a:lnTo>
                    <a:pt x="7243" y="12700"/>
                  </a:lnTo>
                  <a:lnTo>
                    <a:pt x="7243" y="0"/>
                  </a:lnTo>
                  <a:lnTo>
                    <a:pt x="5249" y="0"/>
                  </a:lnTo>
                  <a:lnTo>
                    <a:pt x="5249" y="8344"/>
                  </a:lnTo>
                  <a:lnTo>
                    <a:pt x="5249" y="9341"/>
                  </a:lnTo>
                  <a:lnTo>
                    <a:pt x="5196" y="9866"/>
                  </a:lnTo>
                  <a:lnTo>
                    <a:pt x="5039" y="10339"/>
                  </a:lnTo>
                  <a:lnTo>
                    <a:pt x="4829" y="10811"/>
                  </a:lnTo>
                  <a:lnTo>
                    <a:pt x="4671" y="10968"/>
                  </a:lnTo>
                  <a:lnTo>
                    <a:pt x="4514" y="11126"/>
                  </a:lnTo>
                  <a:lnTo>
                    <a:pt x="4304" y="11231"/>
                  </a:lnTo>
                  <a:lnTo>
                    <a:pt x="4094" y="11336"/>
                  </a:lnTo>
                  <a:lnTo>
                    <a:pt x="3832" y="11388"/>
                  </a:lnTo>
                  <a:lnTo>
                    <a:pt x="3517" y="11441"/>
                  </a:lnTo>
                  <a:lnTo>
                    <a:pt x="3255" y="11388"/>
                  </a:lnTo>
                  <a:lnTo>
                    <a:pt x="3045" y="11336"/>
                  </a:lnTo>
                  <a:lnTo>
                    <a:pt x="2835" y="11283"/>
                  </a:lnTo>
                  <a:lnTo>
                    <a:pt x="2677" y="11178"/>
                  </a:lnTo>
                  <a:lnTo>
                    <a:pt x="2415" y="10968"/>
                  </a:lnTo>
                  <a:lnTo>
                    <a:pt x="2257" y="10706"/>
                  </a:lnTo>
                  <a:lnTo>
                    <a:pt x="2152" y="10391"/>
                  </a:lnTo>
                  <a:lnTo>
                    <a:pt x="2048" y="10076"/>
                  </a:lnTo>
                  <a:lnTo>
                    <a:pt x="2048" y="9551"/>
                  </a:lnTo>
                  <a:lnTo>
                    <a:pt x="1995" y="8344"/>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0" name="Google Shape;450;p9"/>
            <p:cNvSpPr/>
            <p:nvPr/>
          </p:nvSpPr>
          <p:spPr>
            <a:xfrm>
              <a:off x="1503981" y="3164358"/>
              <a:ext cx="102374" cy="104999"/>
            </a:xfrm>
            <a:custGeom>
              <a:avLst/>
              <a:gdLst/>
              <a:ahLst/>
              <a:cxnLst/>
              <a:rect l="l" t="t" r="r" b="b"/>
              <a:pathLst>
                <a:path w="12596" h="12911" extrusionOk="0">
                  <a:moveTo>
                    <a:pt x="4619" y="0"/>
                  </a:moveTo>
                  <a:lnTo>
                    <a:pt x="4094" y="53"/>
                  </a:lnTo>
                  <a:lnTo>
                    <a:pt x="3569" y="158"/>
                  </a:lnTo>
                  <a:lnTo>
                    <a:pt x="3202" y="315"/>
                  </a:lnTo>
                  <a:lnTo>
                    <a:pt x="2834" y="578"/>
                  </a:lnTo>
                  <a:lnTo>
                    <a:pt x="2520" y="787"/>
                  </a:lnTo>
                  <a:lnTo>
                    <a:pt x="2257" y="1050"/>
                  </a:lnTo>
                  <a:lnTo>
                    <a:pt x="1890" y="1470"/>
                  </a:lnTo>
                  <a:lnTo>
                    <a:pt x="1890" y="210"/>
                  </a:lnTo>
                  <a:lnTo>
                    <a:pt x="1" y="210"/>
                  </a:lnTo>
                  <a:lnTo>
                    <a:pt x="1" y="12910"/>
                  </a:lnTo>
                  <a:lnTo>
                    <a:pt x="2047" y="12910"/>
                  </a:lnTo>
                  <a:lnTo>
                    <a:pt x="2047" y="4618"/>
                  </a:lnTo>
                  <a:lnTo>
                    <a:pt x="2047" y="3516"/>
                  </a:lnTo>
                  <a:lnTo>
                    <a:pt x="2100" y="3044"/>
                  </a:lnTo>
                  <a:lnTo>
                    <a:pt x="2257" y="2572"/>
                  </a:lnTo>
                  <a:lnTo>
                    <a:pt x="2415" y="2152"/>
                  </a:lnTo>
                  <a:lnTo>
                    <a:pt x="2572" y="1994"/>
                  </a:lnTo>
                  <a:lnTo>
                    <a:pt x="2730" y="1837"/>
                  </a:lnTo>
                  <a:lnTo>
                    <a:pt x="2939" y="1732"/>
                  </a:lnTo>
                  <a:lnTo>
                    <a:pt x="3149" y="1627"/>
                  </a:lnTo>
                  <a:lnTo>
                    <a:pt x="3412" y="1575"/>
                  </a:lnTo>
                  <a:lnTo>
                    <a:pt x="3989" y="1575"/>
                  </a:lnTo>
                  <a:lnTo>
                    <a:pt x="4199" y="1627"/>
                  </a:lnTo>
                  <a:lnTo>
                    <a:pt x="4409" y="1680"/>
                  </a:lnTo>
                  <a:lnTo>
                    <a:pt x="4619" y="1785"/>
                  </a:lnTo>
                  <a:lnTo>
                    <a:pt x="4776" y="1942"/>
                  </a:lnTo>
                  <a:lnTo>
                    <a:pt x="4881" y="2099"/>
                  </a:lnTo>
                  <a:lnTo>
                    <a:pt x="5091" y="2467"/>
                  </a:lnTo>
                  <a:lnTo>
                    <a:pt x="5196" y="2887"/>
                  </a:lnTo>
                  <a:lnTo>
                    <a:pt x="5249" y="3411"/>
                  </a:lnTo>
                  <a:lnTo>
                    <a:pt x="5249" y="4618"/>
                  </a:lnTo>
                  <a:lnTo>
                    <a:pt x="5249" y="12910"/>
                  </a:lnTo>
                  <a:lnTo>
                    <a:pt x="7295" y="12910"/>
                  </a:lnTo>
                  <a:lnTo>
                    <a:pt x="7295" y="4618"/>
                  </a:lnTo>
                  <a:lnTo>
                    <a:pt x="7348" y="3569"/>
                  </a:lnTo>
                  <a:lnTo>
                    <a:pt x="7400" y="3044"/>
                  </a:lnTo>
                  <a:lnTo>
                    <a:pt x="7505" y="2572"/>
                  </a:lnTo>
                  <a:lnTo>
                    <a:pt x="7715" y="2152"/>
                  </a:lnTo>
                  <a:lnTo>
                    <a:pt x="7872" y="1994"/>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8"/>
                  </a:lnTo>
                  <a:lnTo>
                    <a:pt x="10549" y="12910"/>
                  </a:lnTo>
                  <a:lnTo>
                    <a:pt x="12596" y="12910"/>
                  </a:lnTo>
                  <a:lnTo>
                    <a:pt x="12596" y="4618"/>
                  </a:lnTo>
                  <a:lnTo>
                    <a:pt x="12596" y="3306"/>
                  </a:lnTo>
                  <a:lnTo>
                    <a:pt x="12543" y="2729"/>
                  </a:lnTo>
                  <a:lnTo>
                    <a:pt x="12491" y="2257"/>
                  </a:lnTo>
                  <a:lnTo>
                    <a:pt x="12386" y="1837"/>
                  </a:lnTo>
                  <a:lnTo>
                    <a:pt x="12228" y="1470"/>
                  </a:lnTo>
                  <a:lnTo>
                    <a:pt x="12018" y="1102"/>
                  </a:lnTo>
                  <a:lnTo>
                    <a:pt x="11756" y="787"/>
                  </a:lnTo>
                  <a:lnTo>
                    <a:pt x="11441" y="525"/>
                  </a:lnTo>
                  <a:lnTo>
                    <a:pt x="11126" y="315"/>
                  </a:lnTo>
                  <a:lnTo>
                    <a:pt x="10811" y="210"/>
                  </a:lnTo>
                  <a:lnTo>
                    <a:pt x="10549" y="105"/>
                  </a:lnTo>
                  <a:lnTo>
                    <a:pt x="10077" y="0"/>
                  </a:lnTo>
                  <a:lnTo>
                    <a:pt x="9762" y="0"/>
                  </a:lnTo>
                  <a:lnTo>
                    <a:pt x="9237" y="53"/>
                  </a:lnTo>
                  <a:lnTo>
                    <a:pt x="8765" y="158"/>
                  </a:lnTo>
                  <a:lnTo>
                    <a:pt x="8345" y="315"/>
                  </a:lnTo>
                  <a:lnTo>
                    <a:pt x="8030" y="525"/>
                  </a:lnTo>
                  <a:lnTo>
                    <a:pt x="7715" y="787"/>
                  </a:lnTo>
                  <a:lnTo>
                    <a:pt x="7505" y="1050"/>
                  </a:lnTo>
                  <a:lnTo>
                    <a:pt x="7138" y="1470"/>
                  </a:lnTo>
                  <a:lnTo>
                    <a:pt x="6823" y="1050"/>
                  </a:lnTo>
                  <a:lnTo>
                    <a:pt x="6613" y="787"/>
                  </a:lnTo>
                  <a:lnTo>
                    <a:pt x="6403" y="578"/>
                  </a:lnTo>
                  <a:lnTo>
                    <a:pt x="6036" y="315"/>
                  </a:lnTo>
                  <a:lnTo>
                    <a:pt x="5668" y="158"/>
                  </a:lnTo>
                  <a:lnTo>
                    <a:pt x="519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1" name="Google Shape;451;p9"/>
            <p:cNvSpPr/>
            <p:nvPr/>
          </p:nvSpPr>
          <p:spPr>
            <a:xfrm>
              <a:off x="1622553" y="3130641"/>
              <a:ext cx="58445" cy="140847"/>
            </a:xfrm>
            <a:custGeom>
              <a:avLst/>
              <a:gdLst/>
              <a:ahLst/>
              <a:cxnLst/>
              <a:rect l="l" t="t" r="r" b="b"/>
              <a:pathLst>
                <a:path w="7191" h="17319" extrusionOk="0">
                  <a:moveTo>
                    <a:pt x="3832" y="0"/>
                  </a:moveTo>
                  <a:lnTo>
                    <a:pt x="2520" y="2782"/>
                  </a:lnTo>
                  <a:lnTo>
                    <a:pt x="4147" y="2782"/>
                  </a:lnTo>
                  <a:lnTo>
                    <a:pt x="6613" y="0"/>
                  </a:lnTo>
                  <a:close/>
                  <a:moveTo>
                    <a:pt x="3989" y="5721"/>
                  </a:moveTo>
                  <a:lnTo>
                    <a:pt x="4199" y="5773"/>
                  </a:lnTo>
                  <a:lnTo>
                    <a:pt x="4409" y="5878"/>
                  </a:lnTo>
                  <a:lnTo>
                    <a:pt x="4567" y="5983"/>
                  </a:lnTo>
                  <a:lnTo>
                    <a:pt x="4881" y="6245"/>
                  </a:lnTo>
                  <a:lnTo>
                    <a:pt x="5039" y="6560"/>
                  </a:lnTo>
                  <a:lnTo>
                    <a:pt x="5196" y="6928"/>
                  </a:lnTo>
                  <a:lnTo>
                    <a:pt x="5249" y="7295"/>
                  </a:lnTo>
                  <a:lnTo>
                    <a:pt x="5301" y="7925"/>
                  </a:lnTo>
                  <a:lnTo>
                    <a:pt x="5301" y="9499"/>
                  </a:lnTo>
                  <a:lnTo>
                    <a:pt x="2100" y="9499"/>
                  </a:lnTo>
                  <a:lnTo>
                    <a:pt x="2100" y="7610"/>
                  </a:lnTo>
                  <a:lnTo>
                    <a:pt x="2152" y="7138"/>
                  </a:lnTo>
                  <a:lnTo>
                    <a:pt x="2205" y="6770"/>
                  </a:lnTo>
                  <a:lnTo>
                    <a:pt x="2362" y="6455"/>
                  </a:lnTo>
                  <a:lnTo>
                    <a:pt x="2467" y="6245"/>
                  </a:lnTo>
                  <a:lnTo>
                    <a:pt x="2625" y="6088"/>
                  </a:lnTo>
                  <a:lnTo>
                    <a:pt x="2835" y="5931"/>
                  </a:lnTo>
                  <a:lnTo>
                    <a:pt x="3045" y="5826"/>
                  </a:lnTo>
                  <a:lnTo>
                    <a:pt x="3360" y="5721"/>
                  </a:lnTo>
                  <a:close/>
                  <a:moveTo>
                    <a:pt x="3517" y="4146"/>
                  </a:moveTo>
                  <a:lnTo>
                    <a:pt x="2940" y="4199"/>
                  </a:lnTo>
                  <a:lnTo>
                    <a:pt x="2415" y="4304"/>
                  </a:lnTo>
                  <a:lnTo>
                    <a:pt x="1995" y="4409"/>
                  </a:lnTo>
                  <a:lnTo>
                    <a:pt x="1575" y="4619"/>
                  </a:lnTo>
                  <a:lnTo>
                    <a:pt x="1260" y="4829"/>
                  </a:lnTo>
                  <a:lnTo>
                    <a:pt x="998" y="5091"/>
                  </a:lnTo>
                  <a:lnTo>
                    <a:pt x="736" y="5406"/>
                  </a:lnTo>
                  <a:lnTo>
                    <a:pt x="526" y="5773"/>
                  </a:lnTo>
                  <a:lnTo>
                    <a:pt x="368" y="6140"/>
                  </a:lnTo>
                  <a:lnTo>
                    <a:pt x="263" y="6508"/>
                  </a:lnTo>
                  <a:lnTo>
                    <a:pt x="106" y="7400"/>
                  </a:lnTo>
                  <a:lnTo>
                    <a:pt x="53" y="8345"/>
                  </a:lnTo>
                  <a:lnTo>
                    <a:pt x="1" y="9394"/>
                  </a:lnTo>
                  <a:lnTo>
                    <a:pt x="53" y="12386"/>
                  </a:lnTo>
                  <a:lnTo>
                    <a:pt x="106" y="14065"/>
                  </a:lnTo>
                  <a:lnTo>
                    <a:pt x="158" y="14537"/>
                  </a:lnTo>
                  <a:lnTo>
                    <a:pt x="211" y="14852"/>
                  </a:lnTo>
                  <a:lnTo>
                    <a:pt x="368" y="15324"/>
                  </a:lnTo>
                  <a:lnTo>
                    <a:pt x="526" y="15692"/>
                  </a:lnTo>
                  <a:lnTo>
                    <a:pt x="683" y="15954"/>
                  </a:lnTo>
                  <a:lnTo>
                    <a:pt x="841" y="16216"/>
                  </a:lnTo>
                  <a:lnTo>
                    <a:pt x="1050" y="16426"/>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6"/>
                  </a:lnTo>
                  <a:lnTo>
                    <a:pt x="6193" y="16426"/>
                  </a:lnTo>
                  <a:lnTo>
                    <a:pt x="6403" y="16216"/>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19"/>
                  </a:lnTo>
                  <a:lnTo>
                    <a:pt x="4567" y="15482"/>
                  </a:lnTo>
                  <a:lnTo>
                    <a:pt x="4409" y="15534"/>
                  </a:lnTo>
                  <a:lnTo>
                    <a:pt x="4199" y="15639"/>
                  </a:lnTo>
                  <a:lnTo>
                    <a:pt x="3727" y="15692"/>
                  </a:lnTo>
                  <a:lnTo>
                    <a:pt x="3464" y="15639"/>
                  </a:lnTo>
                  <a:lnTo>
                    <a:pt x="3202" y="15639"/>
                  </a:lnTo>
                  <a:lnTo>
                    <a:pt x="2835" y="15482"/>
                  </a:lnTo>
                  <a:lnTo>
                    <a:pt x="2572" y="15219"/>
                  </a:lnTo>
                  <a:lnTo>
                    <a:pt x="2362" y="14957"/>
                  </a:lnTo>
                  <a:lnTo>
                    <a:pt x="2257" y="14642"/>
                  </a:lnTo>
                  <a:lnTo>
                    <a:pt x="2152" y="14380"/>
                  </a:lnTo>
                  <a:lnTo>
                    <a:pt x="2100" y="13855"/>
                  </a:lnTo>
                  <a:lnTo>
                    <a:pt x="2048" y="12700"/>
                  </a:lnTo>
                  <a:lnTo>
                    <a:pt x="2100" y="11126"/>
                  </a:lnTo>
                  <a:lnTo>
                    <a:pt x="7191" y="11126"/>
                  </a:lnTo>
                  <a:lnTo>
                    <a:pt x="7191" y="8082"/>
                  </a:lnTo>
                  <a:lnTo>
                    <a:pt x="7138" y="7400"/>
                  </a:lnTo>
                  <a:lnTo>
                    <a:pt x="7086" y="6928"/>
                  </a:lnTo>
                  <a:lnTo>
                    <a:pt x="6981" y="6455"/>
                  </a:lnTo>
                  <a:lnTo>
                    <a:pt x="6823" y="6036"/>
                  </a:lnTo>
                  <a:lnTo>
                    <a:pt x="6666" y="5668"/>
                  </a:lnTo>
                  <a:lnTo>
                    <a:pt x="6456" y="5353"/>
                  </a:lnTo>
                  <a:lnTo>
                    <a:pt x="6246" y="5091"/>
                  </a:lnTo>
                  <a:lnTo>
                    <a:pt x="5983" y="4829"/>
                  </a:lnTo>
                  <a:lnTo>
                    <a:pt x="5721" y="4671"/>
                  </a:lnTo>
                  <a:lnTo>
                    <a:pt x="5459" y="4514"/>
                  </a:lnTo>
                  <a:lnTo>
                    <a:pt x="4881" y="4304"/>
                  </a:lnTo>
                  <a:lnTo>
                    <a:pt x="4357" y="4199"/>
                  </a:lnTo>
                  <a:lnTo>
                    <a:pt x="3884" y="41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2" name="Google Shape;452;p9"/>
            <p:cNvSpPr/>
            <p:nvPr/>
          </p:nvSpPr>
          <p:spPr>
            <a:xfrm>
              <a:off x="1697627" y="3164358"/>
              <a:ext cx="43515" cy="104999"/>
            </a:xfrm>
            <a:custGeom>
              <a:avLst/>
              <a:gdLst/>
              <a:ahLst/>
              <a:cxnLst/>
              <a:rect l="l" t="t" r="r" b="b"/>
              <a:pathLst>
                <a:path w="5354" h="12911" extrusionOk="0">
                  <a:moveTo>
                    <a:pt x="4986" y="0"/>
                  </a:moveTo>
                  <a:lnTo>
                    <a:pt x="4618" y="53"/>
                  </a:lnTo>
                  <a:lnTo>
                    <a:pt x="4251" y="105"/>
                  </a:lnTo>
                  <a:lnTo>
                    <a:pt x="3989" y="210"/>
                  </a:lnTo>
                  <a:lnTo>
                    <a:pt x="3674" y="368"/>
                  </a:lnTo>
                  <a:lnTo>
                    <a:pt x="3464" y="525"/>
                  </a:lnTo>
                  <a:lnTo>
                    <a:pt x="2992" y="892"/>
                  </a:lnTo>
                  <a:lnTo>
                    <a:pt x="2624" y="1312"/>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1"/>
                  </a:lnTo>
                  <a:lnTo>
                    <a:pt x="2624" y="3149"/>
                  </a:lnTo>
                  <a:lnTo>
                    <a:pt x="2887" y="2834"/>
                  </a:lnTo>
                  <a:lnTo>
                    <a:pt x="3201" y="2572"/>
                  </a:lnTo>
                  <a:lnTo>
                    <a:pt x="3569" y="2362"/>
                  </a:lnTo>
                  <a:lnTo>
                    <a:pt x="3936" y="2257"/>
                  </a:lnTo>
                  <a:lnTo>
                    <a:pt x="4304" y="2204"/>
                  </a:lnTo>
                  <a:lnTo>
                    <a:pt x="4671" y="2152"/>
                  </a:lnTo>
                  <a:lnTo>
                    <a:pt x="5353" y="2152"/>
                  </a:lnTo>
                  <a:lnTo>
                    <a:pt x="5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3" name="Google Shape;453;p9"/>
            <p:cNvSpPr/>
            <p:nvPr/>
          </p:nvSpPr>
          <p:spPr>
            <a:xfrm>
              <a:off x="1749237" y="3126802"/>
              <a:ext cx="16214" cy="142555"/>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4" name="Google Shape;454;p9"/>
            <p:cNvSpPr/>
            <p:nvPr/>
          </p:nvSpPr>
          <p:spPr>
            <a:xfrm>
              <a:off x="1782080" y="3164358"/>
              <a:ext cx="60574" cy="137862"/>
            </a:xfrm>
            <a:custGeom>
              <a:avLst/>
              <a:gdLst/>
              <a:ahLst/>
              <a:cxnLst/>
              <a:rect l="l" t="t" r="r" b="b"/>
              <a:pathLst>
                <a:path w="7453" h="16952" extrusionOk="0">
                  <a:moveTo>
                    <a:pt x="3936" y="1627"/>
                  </a:moveTo>
                  <a:lnTo>
                    <a:pt x="4146" y="1680"/>
                  </a:lnTo>
                  <a:lnTo>
                    <a:pt x="4408" y="1785"/>
                  </a:lnTo>
                  <a:lnTo>
                    <a:pt x="4566" y="1837"/>
                  </a:lnTo>
                  <a:lnTo>
                    <a:pt x="4881" y="2099"/>
                  </a:lnTo>
                  <a:lnTo>
                    <a:pt x="5091" y="2414"/>
                  </a:lnTo>
                  <a:lnTo>
                    <a:pt x="5248" y="2729"/>
                  </a:lnTo>
                  <a:lnTo>
                    <a:pt x="5301" y="3044"/>
                  </a:lnTo>
                  <a:lnTo>
                    <a:pt x="5405" y="3569"/>
                  </a:lnTo>
                  <a:lnTo>
                    <a:pt x="5458" y="5038"/>
                  </a:lnTo>
                  <a:lnTo>
                    <a:pt x="5510" y="6508"/>
                  </a:lnTo>
                  <a:lnTo>
                    <a:pt x="5458" y="8659"/>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8"/>
                  </a:lnTo>
                  <a:lnTo>
                    <a:pt x="2729" y="11283"/>
                  </a:lnTo>
                  <a:lnTo>
                    <a:pt x="2572" y="11126"/>
                  </a:lnTo>
                  <a:lnTo>
                    <a:pt x="2467" y="10916"/>
                  </a:lnTo>
                  <a:lnTo>
                    <a:pt x="2362" y="10706"/>
                  </a:lnTo>
                  <a:lnTo>
                    <a:pt x="2257" y="10444"/>
                  </a:lnTo>
                  <a:lnTo>
                    <a:pt x="2152" y="9761"/>
                  </a:lnTo>
                  <a:lnTo>
                    <a:pt x="2099" y="8974"/>
                  </a:lnTo>
                  <a:lnTo>
                    <a:pt x="2099" y="6823"/>
                  </a:lnTo>
                  <a:lnTo>
                    <a:pt x="2099" y="4881"/>
                  </a:lnTo>
                  <a:lnTo>
                    <a:pt x="2152" y="3359"/>
                  </a:lnTo>
                  <a:lnTo>
                    <a:pt x="2204" y="2887"/>
                  </a:lnTo>
                  <a:lnTo>
                    <a:pt x="2257" y="2572"/>
                  </a:lnTo>
                  <a:lnTo>
                    <a:pt x="2414" y="2309"/>
                  </a:lnTo>
                  <a:lnTo>
                    <a:pt x="2572" y="2047"/>
                  </a:lnTo>
                  <a:lnTo>
                    <a:pt x="2834" y="1837"/>
                  </a:lnTo>
                  <a:lnTo>
                    <a:pt x="3201" y="1680"/>
                  </a:lnTo>
                  <a:lnTo>
                    <a:pt x="3621" y="1627"/>
                  </a:lnTo>
                  <a:close/>
                  <a:moveTo>
                    <a:pt x="2991" y="0"/>
                  </a:moveTo>
                  <a:lnTo>
                    <a:pt x="2519" y="53"/>
                  </a:lnTo>
                  <a:lnTo>
                    <a:pt x="2047" y="158"/>
                  </a:lnTo>
                  <a:lnTo>
                    <a:pt x="1627" y="368"/>
                  </a:lnTo>
                  <a:lnTo>
                    <a:pt x="1207" y="630"/>
                  </a:lnTo>
                  <a:lnTo>
                    <a:pt x="892" y="945"/>
                  </a:lnTo>
                  <a:lnTo>
                    <a:pt x="577" y="1365"/>
                  </a:lnTo>
                  <a:lnTo>
                    <a:pt x="315" y="1837"/>
                  </a:lnTo>
                  <a:lnTo>
                    <a:pt x="158" y="2414"/>
                  </a:lnTo>
                  <a:lnTo>
                    <a:pt x="53" y="3306"/>
                  </a:lnTo>
                  <a:lnTo>
                    <a:pt x="0" y="4513"/>
                  </a:lnTo>
                  <a:lnTo>
                    <a:pt x="0" y="6770"/>
                  </a:lnTo>
                  <a:lnTo>
                    <a:pt x="0" y="8817"/>
                  </a:lnTo>
                  <a:lnTo>
                    <a:pt x="53" y="9919"/>
                  </a:lnTo>
                  <a:lnTo>
                    <a:pt x="158" y="10706"/>
                  </a:lnTo>
                  <a:lnTo>
                    <a:pt x="315" y="11231"/>
                  </a:lnTo>
                  <a:lnTo>
                    <a:pt x="472" y="11651"/>
                  </a:lnTo>
                  <a:lnTo>
                    <a:pt x="735" y="12070"/>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333"/>
                  </a:lnTo>
                  <a:lnTo>
                    <a:pt x="5196" y="12070"/>
                  </a:lnTo>
                  <a:lnTo>
                    <a:pt x="5458" y="11651"/>
                  </a:lnTo>
                  <a:lnTo>
                    <a:pt x="5458" y="16951"/>
                  </a:lnTo>
                  <a:lnTo>
                    <a:pt x="7452" y="16951"/>
                  </a:lnTo>
                  <a:lnTo>
                    <a:pt x="7452" y="210"/>
                  </a:lnTo>
                  <a:lnTo>
                    <a:pt x="5510" y="210"/>
                  </a:lnTo>
                  <a:lnTo>
                    <a:pt x="5510" y="1575"/>
                  </a:lnTo>
                  <a:lnTo>
                    <a:pt x="5196" y="1102"/>
                  </a:lnTo>
                  <a:lnTo>
                    <a:pt x="4986" y="840"/>
                  </a:lnTo>
                  <a:lnTo>
                    <a:pt x="4723" y="578"/>
                  </a:lnTo>
                  <a:lnTo>
                    <a:pt x="4356" y="315"/>
                  </a:lnTo>
                  <a:lnTo>
                    <a:pt x="3989" y="158"/>
                  </a:lnTo>
                  <a:lnTo>
                    <a:pt x="3516" y="53"/>
                  </a:lnTo>
                  <a:lnTo>
                    <a:pt x="29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5" name="Google Shape;455;p9"/>
            <p:cNvSpPr/>
            <p:nvPr/>
          </p:nvSpPr>
          <p:spPr>
            <a:xfrm>
              <a:off x="1860982" y="3166066"/>
              <a:ext cx="59298" cy="105422"/>
            </a:xfrm>
            <a:custGeom>
              <a:avLst/>
              <a:gdLst/>
              <a:ahLst/>
              <a:cxnLst/>
              <a:rect l="l" t="t" r="r" b="b"/>
              <a:pathLst>
                <a:path w="7296" h="12963" extrusionOk="0">
                  <a:moveTo>
                    <a:pt x="1" y="0"/>
                  </a:moveTo>
                  <a:lnTo>
                    <a:pt x="1" y="8030"/>
                  </a:lnTo>
                  <a:lnTo>
                    <a:pt x="1" y="9446"/>
                  </a:lnTo>
                  <a:lnTo>
                    <a:pt x="106" y="10496"/>
                  </a:lnTo>
                  <a:lnTo>
                    <a:pt x="158" y="10916"/>
                  </a:lnTo>
                  <a:lnTo>
                    <a:pt x="263" y="11283"/>
                  </a:lnTo>
                  <a:lnTo>
                    <a:pt x="421" y="11651"/>
                  </a:lnTo>
                  <a:lnTo>
                    <a:pt x="578" y="11965"/>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5"/>
                  </a:lnTo>
                  <a:lnTo>
                    <a:pt x="5354" y="11546"/>
                  </a:lnTo>
                  <a:lnTo>
                    <a:pt x="5354" y="12700"/>
                  </a:lnTo>
                  <a:lnTo>
                    <a:pt x="7295" y="12700"/>
                  </a:lnTo>
                  <a:lnTo>
                    <a:pt x="7295" y="0"/>
                  </a:lnTo>
                  <a:lnTo>
                    <a:pt x="5301" y="0"/>
                  </a:lnTo>
                  <a:lnTo>
                    <a:pt x="5301" y="8344"/>
                  </a:lnTo>
                  <a:lnTo>
                    <a:pt x="5249" y="9341"/>
                  </a:lnTo>
                  <a:lnTo>
                    <a:pt x="5196" y="9866"/>
                  </a:lnTo>
                  <a:lnTo>
                    <a:pt x="5039" y="10339"/>
                  </a:lnTo>
                  <a:lnTo>
                    <a:pt x="4829" y="10811"/>
                  </a:lnTo>
                  <a:lnTo>
                    <a:pt x="4724" y="10968"/>
                  </a:lnTo>
                  <a:lnTo>
                    <a:pt x="4514" y="11126"/>
                  </a:lnTo>
                  <a:lnTo>
                    <a:pt x="4357" y="11231"/>
                  </a:lnTo>
                  <a:lnTo>
                    <a:pt x="4094" y="11336"/>
                  </a:lnTo>
                  <a:lnTo>
                    <a:pt x="3832" y="11388"/>
                  </a:lnTo>
                  <a:lnTo>
                    <a:pt x="3517" y="11441"/>
                  </a:lnTo>
                  <a:lnTo>
                    <a:pt x="3255" y="11388"/>
                  </a:lnTo>
                  <a:lnTo>
                    <a:pt x="3045" y="11336"/>
                  </a:lnTo>
                  <a:lnTo>
                    <a:pt x="2887" y="11283"/>
                  </a:lnTo>
                  <a:lnTo>
                    <a:pt x="2677" y="11178"/>
                  </a:lnTo>
                  <a:lnTo>
                    <a:pt x="2415" y="10968"/>
                  </a:lnTo>
                  <a:lnTo>
                    <a:pt x="2257" y="10706"/>
                  </a:lnTo>
                  <a:lnTo>
                    <a:pt x="2152" y="10391"/>
                  </a:lnTo>
                  <a:lnTo>
                    <a:pt x="2100" y="10076"/>
                  </a:lnTo>
                  <a:lnTo>
                    <a:pt x="2047" y="9551"/>
                  </a:lnTo>
                  <a:lnTo>
                    <a:pt x="2047" y="8344"/>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6" name="Google Shape;456;p9"/>
            <p:cNvSpPr/>
            <p:nvPr/>
          </p:nvSpPr>
          <p:spPr>
            <a:xfrm>
              <a:off x="1936909" y="3164358"/>
              <a:ext cx="58014" cy="107129"/>
            </a:xfrm>
            <a:custGeom>
              <a:avLst/>
              <a:gdLst/>
              <a:ahLst/>
              <a:cxnLst/>
              <a:rect l="l" t="t" r="r" b="b"/>
              <a:pathLst>
                <a:path w="7138" h="13173" extrusionOk="0">
                  <a:moveTo>
                    <a:pt x="3936" y="1575"/>
                  </a:moveTo>
                  <a:lnTo>
                    <a:pt x="4146" y="1627"/>
                  </a:lnTo>
                  <a:lnTo>
                    <a:pt x="4356" y="1732"/>
                  </a:lnTo>
                  <a:lnTo>
                    <a:pt x="4566" y="1837"/>
                  </a:lnTo>
                  <a:lnTo>
                    <a:pt x="4828" y="2099"/>
                  </a:lnTo>
                  <a:lnTo>
                    <a:pt x="4986" y="2414"/>
                  </a:lnTo>
                  <a:lnTo>
                    <a:pt x="5143" y="2782"/>
                  </a:lnTo>
                  <a:lnTo>
                    <a:pt x="5196" y="3149"/>
                  </a:lnTo>
                  <a:lnTo>
                    <a:pt x="5248" y="3779"/>
                  </a:lnTo>
                  <a:lnTo>
                    <a:pt x="5248" y="5353"/>
                  </a:lnTo>
                  <a:lnTo>
                    <a:pt x="2047" y="5353"/>
                  </a:lnTo>
                  <a:lnTo>
                    <a:pt x="2047" y="3464"/>
                  </a:lnTo>
                  <a:lnTo>
                    <a:pt x="2099" y="2992"/>
                  </a:lnTo>
                  <a:lnTo>
                    <a:pt x="2204" y="2624"/>
                  </a:lnTo>
                  <a:lnTo>
                    <a:pt x="2309" y="2309"/>
                  </a:lnTo>
                  <a:lnTo>
                    <a:pt x="2414" y="2099"/>
                  </a:lnTo>
                  <a:lnTo>
                    <a:pt x="2572" y="1942"/>
                  </a:lnTo>
                  <a:lnTo>
                    <a:pt x="2782" y="1785"/>
                  </a:lnTo>
                  <a:lnTo>
                    <a:pt x="2991" y="1680"/>
                  </a:lnTo>
                  <a:lnTo>
                    <a:pt x="3306" y="1575"/>
                  </a:lnTo>
                  <a:close/>
                  <a:moveTo>
                    <a:pt x="3464" y="0"/>
                  </a:moveTo>
                  <a:lnTo>
                    <a:pt x="2886" y="53"/>
                  </a:lnTo>
                  <a:lnTo>
                    <a:pt x="2414" y="158"/>
                  </a:lnTo>
                  <a:lnTo>
                    <a:pt x="1942" y="263"/>
                  </a:lnTo>
                  <a:lnTo>
                    <a:pt x="1574" y="473"/>
                  </a:lnTo>
                  <a:lnTo>
                    <a:pt x="1207" y="683"/>
                  </a:lnTo>
                  <a:lnTo>
                    <a:pt x="945" y="945"/>
                  </a:lnTo>
                  <a:lnTo>
                    <a:pt x="682" y="1260"/>
                  </a:lnTo>
                  <a:lnTo>
                    <a:pt x="525" y="1627"/>
                  </a:lnTo>
                  <a:lnTo>
                    <a:pt x="367" y="1994"/>
                  </a:lnTo>
                  <a:lnTo>
                    <a:pt x="210" y="2362"/>
                  </a:lnTo>
                  <a:lnTo>
                    <a:pt x="53" y="3254"/>
                  </a:lnTo>
                  <a:lnTo>
                    <a:pt x="0" y="4199"/>
                  </a:lnTo>
                  <a:lnTo>
                    <a:pt x="0" y="5248"/>
                  </a:lnTo>
                  <a:lnTo>
                    <a:pt x="0" y="8240"/>
                  </a:lnTo>
                  <a:lnTo>
                    <a:pt x="53" y="9919"/>
                  </a:lnTo>
                  <a:lnTo>
                    <a:pt x="105" y="10391"/>
                  </a:lnTo>
                  <a:lnTo>
                    <a:pt x="158" y="10706"/>
                  </a:lnTo>
                  <a:lnTo>
                    <a:pt x="315" y="11178"/>
                  </a:lnTo>
                  <a:lnTo>
                    <a:pt x="472" y="11546"/>
                  </a:lnTo>
                  <a:lnTo>
                    <a:pt x="630" y="11808"/>
                  </a:lnTo>
                  <a:lnTo>
                    <a:pt x="840" y="12070"/>
                  </a:lnTo>
                  <a:lnTo>
                    <a:pt x="997" y="12280"/>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0"/>
                  </a:lnTo>
                  <a:lnTo>
                    <a:pt x="6140" y="12280"/>
                  </a:lnTo>
                  <a:lnTo>
                    <a:pt x="6403" y="12070"/>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3"/>
                  </a:lnTo>
                  <a:lnTo>
                    <a:pt x="4513" y="11336"/>
                  </a:lnTo>
                  <a:lnTo>
                    <a:pt x="4356" y="11388"/>
                  </a:lnTo>
                  <a:lnTo>
                    <a:pt x="4146" y="11493"/>
                  </a:lnTo>
                  <a:lnTo>
                    <a:pt x="3674" y="11546"/>
                  </a:lnTo>
                  <a:lnTo>
                    <a:pt x="3411" y="11493"/>
                  </a:lnTo>
                  <a:lnTo>
                    <a:pt x="3201" y="11493"/>
                  </a:lnTo>
                  <a:lnTo>
                    <a:pt x="2782" y="11336"/>
                  </a:lnTo>
                  <a:lnTo>
                    <a:pt x="2519" y="11073"/>
                  </a:lnTo>
                  <a:lnTo>
                    <a:pt x="2309" y="10811"/>
                  </a:lnTo>
                  <a:lnTo>
                    <a:pt x="2204" y="10496"/>
                  </a:lnTo>
                  <a:lnTo>
                    <a:pt x="2152" y="10234"/>
                  </a:lnTo>
                  <a:lnTo>
                    <a:pt x="2047" y="9709"/>
                  </a:lnTo>
                  <a:lnTo>
                    <a:pt x="2047" y="8554"/>
                  </a:lnTo>
                  <a:lnTo>
                    <a:pt x="2047" y="6980"/>
                  </a:lnTo>
                  <a:lnTo>
                    <a:pt x="7137" y="6980"/>
                  </a:lnTo>
                  <a:lnTo>
                    <a:pt x="7137" y="3936"/>
                  </a:lnTo>
                  <a:lnTo>
                    <a:pt x="7085" y="3254"/>
                  </a:lnTo>
                  <a:lnTo>
                    <a:pt x="7032" y="2782"/>
                  </a:lnTo>
                  <a:lnTo>
                    <a:pt x="6927" y="2309"/>
                  </a:lnTo>
                  <a:lnTo>
                    <a:pt x="6822" y="1890"/>
                  </a:lnTo>
                  <a:lnTo>
                    <a:pt x="6613" y="1522"/>
                  </a:lnTo>
                  <a:lnTo>
                    <a:pt x="6403" y="1207"/>
                  </a:lnTo>
                  <a:lnTo>
                    <a:pt x="6193" y="945"/>
                  </a:lnTo>
                  <a:lnTo>
                    <a:pt x="5930" y="683"/>
                  </a:lnTo>
                  <a:lnTo>
                    <a:pt x="5668" y="525"/>
                  </a:lnTo>
                  <a:lnTo>
                    <a:pt x="5405" y="368"/>
                  </a:lnTo>
                  <a:lnTo>
                    <a:pt x="4881" y="158"/>
                  </a:lnTo>
                  <a:lnTo>
                    <a:pt x="4303"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7" name="Google Shape;457;p9"/>
            <p:cNvSpPr/>
            <p:nvPr/>
          </p:nvSpPr>
          <p:spPr>
            <a:xfrm>
              <a:off x="2057188" y="3164358"/>
              <a:ext cx="58437" cy="107129"/>
            </a:xfrm>
            <a:custGeom>
              <a:avLst/>
              <a:gdLst/>
              <a:ahLst/>
              <a:cxnLst/>
              <a:rect l="l" t="t" r="r" b="b"/>
              <a:pathLst>
                <a:path w="7190" h="13173" extrusionOk="0">
                  <a:moveTo>
                    <a:pt x="3097" y="0"/>
                  </a:moveTo>
                  <a:lnTo>
                    <a:pt x="2519" y="105"/>
                  </a:lnTo>
                  <a:lnTo>
                    <a:pt x="2047" y="263"/>
                  </a:lnTo>
                  <a:lnTo>
                    <a:pt x="1627" y="420"/>
                  </a:lnTo>
                  <a:lnTo>
                    <a:pt x="1260" y="683"/>
                  </a:lnTo>
                  <a:lnTo>
                    <a:pt x="945" y="997"/>
                  </a:lnTo>
                  <a:lnTo>
                    <a:pt x="683" y="1312"/>
                  </a:lnTo>
                  <a:lnTo>
                    <a:pt x="525" y="1732"/>
                  </a:lnTo>
                  <a:lnTo>
                    <a:pt x="315" y="2204"/>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0"/>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0"/>
                  </a:lnTo>
                  <a:lnTo>
                    <a:pt x="6298" y="12175"/>
                  </a:lnTo>
                  <a:lnTo>
                    <a:pt x="6560" y="11861"/>
                  </a:lnTo>
                  <a:lnTo>
                    <a:pt x="6718" y="11546"/>
                  </a:lnTo>
                  <a:lnTo>
                    <a:pt x="6875" y="11178"/>
                  </a:lnTo>
                  <a:lnTo>
                    <a:pt x="6980" y="10759"/>
                  </a:lnTo>
                  <a:lnTo>
                    <a:pt x="7137" y="9971"/>
                  </a:lnTo>
                  <a:lnTo>
                    <a:pt x="7190" y="9079"/>
                  </a:lnTo>
                  <a:lnTo>
                    <a:pt x="7190" y="8187"/>
                  </a:lnTo>
                  <a:lnTo>
                    <a:pt x="5248" y="8187"/>
                  </a:lnTo>
                  <a:lnTo>
                    <a:pt x="5248" y="8974"/>
                  </a:lnTo>
                  <a:lnTo>
                    <a:pt x="5248" y="9604"/>
                  </a:lnTo>
                  <a:lnTo>
                    <a:pt x="5143" y="10181"/>
                  </a:lnTo>
                  <a:lnTo>
                    <a:pt x="5038" y="10654"/>
                  </a:lnTo>
                  <a:lnTo>
                    <a:pt x="4828" y="11073"/>
                  </a:lnTo>
                  <a:lnTo>
                    <a:pt x="4671" y="11178"/>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19"/>
                  </a:lnTo>
                  <a:lnTo>
                    <a:pt x="2362" y="2309"/>
                  </a:lnTo>
                  <a:lnTo>
                    <a:pt x="2467" y="2099"/>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4"/>
                  </a:lnTo>
                  <a:lnTo>
                    <a:pt x="5091" y="2362"/>
                  </a:lnTo>
                  <a:lnTo>
                    <a:pt x="5196" y="2834"/>
                  </a:lnTo>
                  <a:lnTo>
                    <a:pt x="5248" y="3411"/>
                  </a:lnTo>
                  <a:lnTo>
                    <a:pt x="5248" y="4828"/>
                  </a:lnTo>
                  <a:lnTo>
                    <a:pt x="7190" y="4828"/>
                  </a:lnTo>
                  <a:lnTo>
                    <a:pt x="7190" y="3884"/>
                  </a:lnTo>
                  <a:lnTo>
                    <a:pt x="7137" y="2992"/>
                  </a:lnTo>
                  <a:lnTo>
                    <a:pt x="7033" y="2204"/>
                  </a:lnTo>
                  <a:lnTo>
                    <a:pt x="6928" y="1837"/>
                  </a:lnTo>
                  <a:lnTo>
                    <a:pt x="6770" y="1470"/>
                  </a:lnTo>
                  <a:lnTo>
                    <a:pt x="6560" y="1155"/>
                  </a:lnTo>
                  <a:lnTo>
                    <a:pt x="6350" y="840"/>
                  </a:lnTo>
                  <a:lnTo>
                    <a:pt x="6088" y="630"/>
                  </a:lnTo>
                  <a:lnTo>
                    <a:pt x="5721" y="420"/>
                  </a:lnTo>
                  <a:lnTo>
                    <a:pt x="5353"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8" name="Google Shape;458;p9"/>
            <p:cNvSpPr/>
            <p:nvPr/>
          </p:nvSpPr>
          <p:spPr>
            <a:xfrm>
              <a:off x="2126710" y="3164358"/>
              <a:ext cx="64841" cy="107129"/>
            </a:xfrm>
            <a:custGeom>
              <a:avLst/>
              <a:gdLst/>
              <a:ahLst/>
              <a:cxnLst/>
              <a:rect l="l" t="t" r="r" b="b"/>
              <a:pathLst>
                <a:path w="7978" h="13173" extrusionOk="0">
                  <a:moveTo>
                    <a:pt x="5353" y="5668"/>
                  </a:moveTo>
                  <a:lnTo>
                    <a:pt x="5353" y="8817"/>
                  </a:lnTo>
                  <a:lnTo>
                    <a:pt x="5301" y="9551"/>
                  </a:lnTo>
                  <a:lnTo>
                    <a:pt x="5301" y="9919"/>
                  </a:lnTo>
                  <a:lnTo>
                    <a:pt x="5196" y="10234"/>
                  </a:lnTo>
                  <a:lnTo>
                    <a:pt x="5143" y="10549"/>
                  </a:lnTo>
                  <a:lnTo>
                    <a:pt x="4986" y="10811"/>
                  </a:lnTo>
                  <a:lnTo>
                    <a:pt x="4776" y="11073"/>
                  </a:lnTo>
                  <a:lnTo>
                    <a:pt x="4514" y="11283"/>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4" y="13120"/>
                  </a:lnTo>
                  <a:lnTo>
                    <a:pt x="2887"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57" y="12385"/>
                  </a:lnTo>
                  <a:lnTo>
                    <a:pt x="7452" y="12175"/>
                  </a:lnTo>
                  <a:lnTo>
                    <a:pt x="7400" y="11861"/>
                  </a:lnTo>
                  <a:lnTo>
                    <a:pt x="7400" y="11441"/>
                  </a:lnTo>
                  <a:lnTo>
                    <a:pt x="7348" y="10234"/>
                  </a:lnTo>
                  <a:lnTo>
                    <a:pt x="7348" y="4146"/>
                  </a:lnTo>
                  <a:lnTo>
                    <a:pt x="7348" y="3044"/>
                  </a:lnTo>
                  <a:lnTo>
                    <a:pt x="7295"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59" name="Google Shape;459;p9"/>
            <p:cNvSpPr/>
            <p:nvPr/>
          </p:nvSpPr>
          <p:spPr>
            <a:xfrm>
              <a:off x="2204767" y="3164358"/>
              <a:ext cx="59290" cy="104999"/>
            </a:xfrm>
            <a:custGeom>
              <a:avLst/>
              <a:gdLst/>
              <a:ahLst/>
              <a:cxnLst/>
              <a:rect l="l" t="t" r="r" b="b"/>
              <a:pathLst>
                <a:path w="7295" h="12911" extrusionOk="0">
                  <a:moveTo>
                    <a:pt x="4671" y="0"/>
                  </a:moveTo>
                  <a:lnTo>
                    <a:pt x="4094" y="53"/>
                  </a:lnTo>
                  <a:lnTo>
                    <a:pt x="3621" y="158"/>
                  </a:lnTo>
                  <a:lnTo>
                    <a:pt x="3201" y="315"/>
                  </a:lnTo>
                  <a:lnTo>
                    <a:pt x="2887"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2" y="1050"/>
                  </a:lnTo>
                  <a:lnTo>
                    <a:pt x="6665" y="787"/>
                  </a:lnTo>
                  <a:lnTo>
                    <a:pt x="6455" y="578"/>
                  </a:lnTo>
                  <a:lnTo>
                    <a:pt x="6193" y="368"/>
                  </a:lnTo>
                  <a:lnTo>
                    <a:pt x="5878" y="210"/>
                  </a:lnTo>
                  <a:lnTo>
                    <a:pt x="5510"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60" name="Google Shape;460;p9"/>
            <p:cNvSpPr/>
            <p:nvPr/>
          </p:nvSpPr>
          <p:spPr>
            <a:xfrm>
              <a:off x="2277272" y="3164358"/>
              <a:ext cx="64841" cy="107129"/>
            </a:xfrm>
            <a:custGeom>
              <a:avLst/>
              <a:gdLst/>
              <a:ahLst/>
              <a:cxnLst/>
              <a:rect l="l" t="t" r="r" b="b"/>
              <a:pathLst>
                <a:path w="7978" h="13173" extrusionOk="0">
                  <a:moveTo>
                    <a:pt x="5354" y="5668"/>
                  </a:moveTo>
                  <a:lnTo>
                    <a:pt x="5354"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1"/>
                  </a:lnTo>
                  <a:lnTo>
                    <a:pt x="2100" y="9289"/>
                  </a:lnTo>
                  <a:lnTo>
                    <a:pt x="2205" y="8817"/>
                  </a:lnTo>
                  <a:lnTo>
                    <a:pt x="2310" y="8449"/>
                  </a:lnTo>
                  <a:lnTo>
                    <a:pt x="2520" y="8135"/>
                  </a:lnTo>
                  <a:lnTo>
                    <a:pt x="2782" y="7820"/>
                  </a:lnTo>
                  <a:lnTo>
                    <a:pt x="3044" y="7557"/>
                  </a:lnTo>
                  <a:lnTo>
                    <a:pt x="3674" y="7032"/>
                  </a:lnTo>
                  <a:lnTo>
                    <a:pt x="4671" y="6298"/>
                  </a:lnTo>
                  <a:lnTo>
                    <a:pt x="5354" y="5668"/>
                  </a:lnTo>
                  <a:close/>
                  <a:moveTo>
                    <a:pt x="3307" y="0"/>
                  </a:moveTo>
                  <a:lnTo>
                    <a:pt x="2835"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5" y="1994"/>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1"/>
                  </a:lnTo>
                  <a:lnTo>
                    <a:pt x="4671" y="4461"/>
                  </a:lnTo>
                  <a:lnTo>
                    <a:pt x="4042" y="4933"/>
                  </a:lnTo>
                  <a:lnTo>
                    <a:pt x="2152" y="6245"/>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5"/>
                  </a:lnTo>
                  <a:lnTo>
                    <a:pt x="945" y="12490"/>
                  </a:lnTo>
                  <a:lnTo>
                    <a:pt x="1313" y="12753"/>
                  </a:lnTo>
                  <a:lnTo>
                    <a:pt x="1680" y="12963"/>
                  </a:lnTo>
                  <a:lnTo>
                    <a:pt x="2047" y="13068"/>
                  </a:lnTo>
                  <a:lnTo>
                    <a:pt x="2415" y="13120"/>
                  </a:lnTo>
                  <a:lnTo>
                    <a:pt x="2835" y="13173"/>
                  </a:lnTo>
                  <a:lnTo>
                    <a:pt x="3464" y="13120"/>
                  </a:lnTo>
                  <a:lnTo>
                    <a:pt x="3937" y="12963"/>
                  </a:lnTo>
                  <a:lnTo>
                    <a:pt x="4356" y="12753"/>
                  </a:lnTo>
                  <a:lnTo>
                    <a:pt x="4724" y="12490"/>
                  </a:lnTo>
                  <a:lnTo>
                    <a:pt x="4986" y="12175"/>
                  </a:lnTo>
                  <a:lnTo>
                    <a:pt x="5196" y="11913"/>
                  </a:lnTo>
                  <a:lnTo>
                    <a:pt x="5458" y="11388"/>
                  </a:lnTo>
                  <a:lnTo>
                    <a:pt x="5458" y="12910"/>
                  </a:lnTo>
                  <a:lnTo>
                    <a:pt x="7977" y="12910"/>
                  </a:lnTo>
                  <a:lnTo>
                    <a:pt x="7768" y="12753"/>
                  </a:lnTo>
                  <a:lnTo>
                    <a:pt x="7663"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61" name="Google Shape;461;p9"/>
            <p:cNvSpPr/>
            <p:nvPr/>
          </p:nvSpPr>
          <p:spPr>
            <a:xfrm>
              <a:off x="2353622" y="3123810"/>
              <a:ext cx="60997" cy="147678"/>
            </a:xfrm>
            <a:custGeom>
              <a:avLst/>
              <a:gdLst/>
              <a:ahLst/>
              <a:cxnLst/>
              <a:rect l="l" t="t" r="r" b="b"/>
              <a:pathLst>
                <a:path w="7505" h="18159" extrusionOk="0">
                  <a:moveTo>
                    <a:pt x="3726" y="6561"/>
                  </a:moveTo>
                  <a:lnTo>
                    <a:pt x="4041" y="6613"/>
                  </a:lnTo>
                  <a:lnTo>
                    <a:pt x="4304" y="6666"/>
                  </a:lnTo>
                  <a:lnTo>
                    <a:pt x="4566" y="6771"/>
                  </a:lnTo>
                  <a:lnTo>
                    <a:pt x="4776" y="6928"/>
                  </a:lnTo>
                  <a:lnTo>
                    <a:pt x="4933" y="7138"/>
                  </a:lnTo>
                  <a:lnTo>
                    <a:pt x="5091" y="7348"/>
                  </a:lnTo>
                  <a:lnTo>
                    <a:pt x="5196" y="7663"/>
                  </a:lnTo>
                  <a:lnTo>
                    <a:pt x="5301" y="7978"/>
                  </a:lnTo>
                  <a:lnTo>
                    <a:pt x="5458" y="8660"/>
                  </a:lnTo>
                  <a:lnTo>
                    <a:pt x="5511" y="9552"/>
                  </a:lnTo>
                  <a:lnTo>
                    <a:pt x="5511" y="10497"/>
                  </a:lnTo>
                  <a:lnTo>
                    <a:pt x="5511" y="11599"/>
                  </a:lnTo>
                  <a:lnTo>
                    <a:pt x="5458" y="13750"/>
                  </a:lnTo>
                  <a:lnTo>
                    <a:pt x="5353" y="14590"/>
                  </a:lnTo>
                  <a:lnTo>
                    <a:pt x="5248" y="15272"/>
                  </a:lnTo>
                  <a:lnTo>
                    <a:pt x="5143" y="15587"/>
                  </a:lnTo>
                  <a:lnTo>
                    <a:pt x="5038" y="15849"/>
                  </a:lnTo>
                  <a:lnTo>
                    <a:pt x="4881" y="16059"/>
                  </a:lnTo>
                  <a:lnTo>
                    <a:pt x="4724" y="16217"/>
                  </a:lnTo>
                  <a:lnTo>
                    <a:pt x="4514" y="16374"/>
                  </a:lnTo>
                  <a:lnTo>
                    <a:pt x="4304" y="16479"/>
                  </a:lnTo>
                  <a:lnTo>
                    <a:pt x="4041" y="16532"/>
                  </a:lnTo>
                  <a:lnTo>
                    <a:pt x="3464" y="16532"/>
                  </a:lnTo>
                  <a:lnTo>
                    <a:pt x="3202" y="16479"/>
                  </a:lnTo>
                  <a:lnTo>
                    <a:pt x="2992" y="16427"/>
                  </a:lnTo>
                  <a:lnTo>
                    <a:pt x="2834" y="16322"/>
                  </a:lnTo>
                  <a:lnTo>
                    <a:pt x="2572" y="16059"/>
                  </a:lnTo>
                  <a:lnTo>
                    <a:pt x="2362" y="15745"/>
                  </a:lnTo>
                  <a:lnTo>
                    <a:pt x="2257" y="15430"/>
                  </a:lnTo>
                  <a:lnTo>
                    <a:pt x="2152" y="15115"/>
                  </a:lnTo>
                  <a:lnTo>
                    <a:pt x="2100" y="14590"/>
                  </a:lnTo>
                  <a:lnTo>
                    <a:pt x="2047" y="13488"/>
                  </a:lnTo>
                  <a:lnTo>
                    <a:pt x="2047" y="12596"/>
                  </a:lnTo>
                  <a:lnTo>
                    <a:pt x="2047" y="10602"/>
                  </a:lnTo>
                  <a:lnTo>
                    <a:pt x="2100" y="9132"/>
                  </a:lnTo>
                  <a:lnTo>
                    <a:pt x="2152" y="8292"/>
                  </a:lnTo>
                  <a:lnTo>
                    <a:pt x="2205" y="7873"/>
                  </a:lnTo>
                  <a:lnTo>
                    <a:pt x="2362" y="7505"/>
                  </a:lnTo>
                  <a:lnTo>
                    <a:pt x="2572" y="7138"/>
                  </a:lnTo>
                  <a:lnTo>
                    <a:pt x="2677" y="6980"/>
                  </a:lnTo>
                  <a:lnTo>
                    <a:pt x="2834" y="6823"/>
                  </a:lnTo>
                  <a:lnTo>
                    <a:pt x="2992" y="6718"/>
                  </a:lnTo>
                  <a:lnTo>
                    <a:pt x="3202" y="6666"/>
                  </a:lnTo>
                  <a:lnTo>
                    <a:pt x="3464" y="6613"/>
                  </a:lnTo>
                  <a:lnTo>
                    <a:pt x="3726" y="6561"/>
                  </a:lnTo>
                  <a:close/>
                  <a:moveTo>
                    <a:pt x="5458" y="1"/>
                  </a:moveTo>
                  <a:lnTo>
                    <a:pt x="5458" y="6246"/>
                  </a:lnTo>
                  <a:lnTo>
                    <a:pt x="5143" y="5826"/>
                  </a:lnTo>
                  <a:lnTo>
                    <a:pt x="4933" y="5616"/>
                  </a:lnTo>
                  <a:lnTo>
                    <a:pt x="4671" y="5406"/>
                  </a:lnTo>
                  <a:lnTo>
                    <a:pt x="4356" y="5249"/>
                  </a:lnTo>
                  <a:lnTo>
                    <a:pt x="3989" y="5091"/>
                  </a:lnTo>
                  <a:lnTo>
                    <a:pt x="3517" y="5039"/>
                  </a:lnTo>
                  <a:lnTo>
                    <a:pt x="3044" y="4986"/>
                  </a:lnTo>
                  <a:lnTo>
                    <a:pt x="2519" y="5039"/>
                  </a:lnTo>
                  <a:lnTo>
                    <a:pt x="2047" y="5144"/>
                  </a:lnTo>
                  <a:lnTo>
                    <a:pt x="1627" y="5354"/>
                  </a:lnTo>
                  <a:lnTo>
                    <a:pt x="1260" y="5564"/>
                  </a:lnTo>
                  <a:lnTo>
                    <a:pt x="945" y="5878"/>
                  </a:lnTo>
                  <a:lnTo>
                    <a:pt x="683" y="6246"/>
                  </a:lnTo>
                  <a:lnTo>
                    <a:pt x="473" y="6666"/>
                  </a:lnTo>
                  <a:lnTo>
                    <a:pt x="315" y="7085"/>
                  </a:lnTo>
                  <a:lnTo>
                    <a:pt x="210" y="7505"/>
                  </a:lnTo>
                  <a:lnTo>
                    <a:pt x="158" y="8030"/>
                  </a:lnTo>
                  <a:lnTo>
                    <a:pt x="53" y="9290"/>
                  </a:lnTo>
                  <a:lnTo>
                    <a:pt x="0" y="10549"/>
                  </a:lnTo>
                  <a:lnTo>
                    <a:pt x="0" y="11651"/>
                  </a:lnTo>
                  <a:lnTo>
                    <a:pt x="0" y="12963"/>
                  </a:lnTo>
                  <a:lnTo>
                    <a:pt x="53" y="14118"/>
                  </a:lnTo>
                  <a:lnTo>
                    <a:pt x="158" y="15167"/>
                  </a:lnTo>
                  <a:lnTo>
                    <a:pt x="315" y="16007"/>
                  </a:lnTo>
                  <a:lnTo>
                    <a:pt x="420" y="16427"/>
                  </a:lnTo>
                  <a:lnTo>
                    <a:pt x="578" y="16742"/>
                  </a:lnTo>
                  <a:lnTo>
                    <a:pt x="735" y="17056"/>
                  </a:lnTo>
                  <a:lnTo>
                    <a:pt x="945" y="17319"/>
                  </a:lnTo>
                  <a:lnTo>
                    <a:pt x="1207" y="17581"/>
                  </a:lnTo>
                  <a:lnTo>
                    <a:pt x="1470" y="17739"/>
                  </a:lnTo>
                  <a:lnTo>
                    <a:pt x="1785" y="17896"/>
                  </a:lnTo>
                  <a:lnTo>
                    <a:pt x="2152" y="18054"/>
                  </a:lnTo>
                  <a:lnTo>
                    <a:pt x="2519" y="18106"/>
                  </a:lnTo>
                  <a:lnTo>
                    <a:pt x="2939" y="18159"/>
                  </a:lnTo>
                  <a:lnTo>
                    <a:pt x="3517" y="18106"/>
                  </a:lnTo>
                  <a:lnTo>
                    <a:pt x="4041" y="17949"/>
                  </a:lnTo>
                  <a:lnTo>
                    <a:pt x="4461" y="17791"/>
                  </a:lnTo>
                  <a:lnTo>
                    <a:pt x="4829" y="17529"/>
                  </a:lnTo>
                  <a:lnTo>
                    <a:pt x="5091" y="17266"/>
                  </a:lnTo>
                  <a:lnTo>
                    <a:pt x="5301" y="17004"/>
                  </a:lnTo>
                  <a:lnTo>
                    <a:pt x="5616" y="16584"/>
                  </a:lnTo>
                  <a:lnTo>
                    <a:pt x="5616" y="17896"/>
                  </a:lnTo>
                  <a:lnTo>
                    <a:pt x="7505" y="17896"/>
                  </a:lnTo>
                  <a:lnTo>
                    <a:pt x="7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62" name="Google Shape;462;p9"/>
            <p:cNvSpPr/>
            <p:nvPr/>
          </p:nvSpPr>
          <p:spPr>
            <a:xfrm>
              <a:off x="2432955" y="3126802"/>
              <a:ext cx="16214" cy="142555"/>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63" name="Google Shape;463;p9"/>
            <p:cNvSpPr/>
            <p:nvPr/>
          </p:nvSpPr>
          <p:spPr>
            <a:xfrm>
              <a:off x="2465798" y="3164358"/>
              <a:ext cx="58014" cy="107129"/>
            </a:xfrm>
            <a:custGeom>
              <a:avLst/>
              <a:gdLst/>
              <a:ahLst/>
              <a:cxnLst/>
              <a:rect l="l" t="t" r="r" b="b"/>
              <a:pathLst>
                <a:path w="7138" h="13173" extrusionOk="0">
                  <a:moveTo>
                    <a:pt x="3936" y="1575"/>
                  </a:moveTo>
                  <a:lnTo>
                    <a:pt x="4146" y="1627"/>
                  </a:lnTo>
                  <a:lnTo>
                    <a:pt x="4356" y="1732"/>
                  </a:lnTo>
                  <a:lnTo>
                    <a:pt x="4566" y="1837"/>
                  </a:lnTo>
                  <a:lnTo>
                    <a:pt x="4829" y="2099"/>
                  </a:lnTo>
                  <a:lnTo>
                    <a:pt x="4986" y="2414"/>
                  </a:lnTo>
                  <a:lnTo>
                    <a:pt x="5143" y="2782"/>
                  </a:lnTo>
                  <a:lnTo>
                    <a:pt x="5196" y="3149"/>
                  </a:lnTo>
                  <a:lnTo>
                    <a:pt x="5248" y="3779"/>
                  </a:lnTo>
                  <a:lnTo>
                    <a:pt x="5248" y="5353"/>
                  </a:lnTo>
                  <a:lnTo>
                    <a:pt x="2047" y="5353"/>
                  </a:lnTo>
                  <a:lnTo>
                    <a:pt x="2047" y="3464"/>
                  </a:lnTo>
                  <a:lnTo>
                    <a:pt x="2100" y="2992"/>
                  </a:lnTo>
                  <a:lnTo>
                    <a:pt x="2205" y="2624"/>
                  </a:lnTo>
                  <a:lnTo>
                    <a:pt x="2310" y="2309"/>
                  </a:lnTo>
                  <a:lnTo>
                    <a:pt x="2415" y="2099"/>
                  </a:lnTo>
                  <a:lnTo>
                    <a:pt x="2572" y="1942"/>
                  </a:lnTo>
                  <a:lnTo>
                    <a:pt x="2782" y="1785"/>
                  </a:lnTo>
                  <a:lnTo>
                    <a:pt x="2992" y="1680"/>
                  </a:lnTo>
                  <a:lnTo>
                    <a:pt x="3307" y="1575"/>
                  </a:lnTo>
                  <a:close/>
                  <a:moveTo>
                    <a:pt x="3464" y="0"/>
                  </a:moveTo>
                  <a:lnTo>
                    <a:pt x="2887" y="53"/>
                  </a:lnTo>
                  <a:lnTo>
                    <a:pt x="2415" y="158"/>
                  </a:lnTo>
                  <a:lnTo>
                    <a:pt x="1942" y="263"/>
                  </a:lnTo>
                  <a:lnTo>
                    <a:pt x="1575" y="473"/>
                  </a:lnTo>
                  <a:lnTo>
                    <a:pt x="1208" y="683"/>
                  </a:lnTo>
                  <a:lnTo>
                    <a:pt x="945" y="945"/>
                  </a:lnTo>
                  <a:lnTo>
                    <a:pt x="683" y="1260"/>
                  </a:lnTo>
                  <a:lnTo>
                    <a:pt x="525" y="1627"/>
                  </a:lnTo>
                  <a:lnTo>
                    <a:pt x="368" y="1994"/>
                  </a:lnTo>
                  <a:lnTo>
                    <a:pt x="210" y="2362"/>
                  </a:lnTo>
                  <a:lnTo>
                    <a:pt x="53" y="3254"/>
                  </a:lnTo>
                  <a:lnTo>
                    <a:pt x="1" y="4199"/>
                  </a:lnTo>
                  <a:lnTo>
                    <a:pt x="1" y="5248"/>
                  </a:lnTo>
                  <a:lnTo>
                    <a:pt x="1" y="8240"/>
                  </a:lnTo>
                  <a:lnTo>
                    <a:pt x="53" y="9919"/>
                  </a:lnTo>
                  <a:lnTo>
                    <a:pt x="105" y="10391"/>
                  </a:lnTo>
                  <a:lnTo>
                    <a:pt x="158" y="10706"/>
                  </a:lnTo>
                  <a:lnTo>
                    <a:pt x="315" y="11178"/>
                  </a:lnTo>
                  <a:lnTo>
                    <a:pt x="473" y="11546"/>
                  </a:lnTo>
                  <a:lnTo>
                    <a:pt x="630" y="11808"/>
                  </a:lnTo>
                  <a:lnTo>
                    <a:pt x="788" y="12070"/>
                  </a:lnTo>
                  <a:lnTo>
                    <a:pt x="998" y="12280"/>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0"/>
                  </a:lnTo>
                  <a:lnTo>
                    <a:pt x="6141" y="12280"/>
                  </a:lnTo>
                  <a:lnTo>
                    <a:pt x="6403" y="12070"/>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3"/>
                  </a:lnTo>
                  <a:lnTo>
                    <a:pt x="4514" y="11336"/>
                  </a:lnTo>
                  <a:lnTo>
                    <a:pt x="4356" y="11388"/>
                  </a:lnTo>
                  <a:lnTo>
                    <a:pt x="4146" y="11493"/>
                  </a:lnTo>
                  <a:lnTo>
                    <a:pt x="3674" y="11546"/>
                  </a:lnTo>
                  <a:lnTo>
                    <a:pt x="3412" y="11493"/>
                  </a:lnTo>
                  <a:lnTo>
                    <a:pt x="3202" y="11493"/>
                  </a:lnTo>
                  <a:lnTo>
                    <a:pt x="2782" y="11336"/>
                  </a:lnTo>
                  <a:lnTo>
                    <a:pt x="2520" y="11073"/>
                  </a:lnTo>
                  <a:lnTo>
                    <a:pt x="2310" y="10811"/>
                  </a:lnTo>
                  <a:lnTo>
                    <a:pt x="2205" y="10496"/>
                  </a:lnTo>
                  <a:lnTo>
                    <a:pt x="2152" y="10234"/>
                  </a:lnTo>
                  <a:lnTo>
                    <a:pt x="2047" y="9709"/>
                  </a:lnTo>
                  <a:lnTo>
                    <a:pt x="2047" y="8554"/>
                  </a:lnTo>
                  <a:lnTo>
                    <a:pt x="2047" y="6980"/>
                  </a:lnTo>
                  <a:lnTo>
                    <a:pt x="7138" y="6980"/>
                  </a:lnTo>
                  <a:lnTo>
                    <a:pt x="7138" y="3936"/>
                  </a:lnTo>
                  <a:lnTo>
                    <a:pt x="7085" y="3254"/>
                  </a:lnTo>
                  <a:lnTo>
                    <a:pt x="7033" y="2782"/>
                  </a:lnTo>
                  <a:lnTo>
                    <a:pt x="6928" y="2309"/>
                  </a:lnTo>
                  <a:lnTo>
                    <a:pt x="6823" y="1890"/>
                  </a:lnTo>
                  <a:lnTo>
                    <a:pt x="6613" y="1522"/>
                  </a:lnTo>
                  <a:lnTo>
                    <a:pt x="6403" y="1207"/>
                  </a:lnTo>
                  <a:lnTo>
                    <a:pt x="6193" y="945"/>
                  </a:lnTo>
                  <a:lnTo>
                    <a:pt x="5931" y="683"/>
                  </a:lnTo>
                  <a:lnTo>
                    <a:pt x="5668" y="525"/>
                  </a:lnTo>
                  <a:lnTo>
                    <a:pt x="5406" y="368"/>
                  </a:lnTo>
                  <a:lnTo>
                    <a:pt x="4881" y="158"/>
                  </a:lnTo>
                  <a:lnTo>
                    <a:pt x="4304" y="53"/>
                  </a:lnTo>
                  <a:lnTo>
                    <a:pt x="38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64" name="Google Shape;464;p9"/>
            <p:cNvSpPr/>
            <p:nvPr/>
          </p:nvSpPr>
          <p:spPr>
            <a:xfrm>
              <a:off x="2540441" y="3164358"/>
              <a:ext cx="59290" cy="104999"/>
            </a:xfrm>
            <a:custGeom>
              <a:avLst/>
              <a:gdLst/>
              <a:ahLst/>
              <a:cxnLst/>
              <a:rect l="l" t="t" r="r" b="b"/>
              <a:pathLst>
                <a:path w="7295" h="12911" extrusionOk="0">
                  <a:moveTo>
                    <a:pt x="4619" y="0"/>
                  </a:moveTo>
                  <a:lnTo>
                    <a:pt x="4094" y="53"/>
                  </a:lnTo>
                  <a:lnTo>
                    <a:pt x="3621" y="158"/>
                  </a:lnTo>
                  <a:lnTo>
                    <a:pt x="3202" y="315"/>
                  </a:lnTo>
                  <a:lnTo>
                    <a:pt x="2834" y="525"/>
                  </a:lnTo>
                  <a:lnTo>
                    <a:pt x="2519" y="735"/>
                  </a:lnTo>
                  <a:lnTo>
                    <a:pt x="2309" y="997"/>
                  </a:lnTo>
                  <a:lnTo>
                    <a:pt x="1942" y="1417"/>
                  </a:lnTo>
                  <a:lnTo>
                    <a:pt x="1942"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099"/>
                  </a:lnTo>
                  <a:lnTo>
                    <a:pt x="5038" y="2414"/>
                  </a:lnTo>
                  <a:lnTo>
                    <a:pt x="5143" y="2887"/>
                  </a:lnTo>
                  <a:lnTo>
                    <a:pt x="5196" y="3411"/>
                  </a:lnTo>
                  <a:lnTo>
                    <a:pt x="5196" y="4618"/>
                  </a:lnTo>
                  <a:lnTo>
                    <a:pt x="5196" y="12910"/>
                  </a:lnTo>
                  <a:lnTo>
                    <a:pt x="7295" y="12910"/>
                  </a:lnTo>
                  <a:lnTo>
                    <a:pt x="7295" y="3989"/>
                  </a:lnTo>
                  <a:lnTo>
                    <a:pt x="7295" y="3306"/>
                  </a:lnTo>
                  <a:lnTo>
                    <a:pt x="7243" y="2624"/>
                  </a:lnTo>
                  <a:lnTo>
                    <a:pt x="7138" y="1942"/>
                  </a:lnTo>
                  <a:lnTo>
                    <a:pt x="7033" y="1627"/>
                  </a:lnTo>
                  <a:lnTo>
                    <a:pt x="6928" y="1312"/>
                  </a:lnTo>
                  <a:lnTo>
                    <a:pt x="6823" y="1050"/>
                  </a:lnTo>
                  <a:lnTo>
                    <a:pt x="6613" y="787"/>
                  </a:lnTo>
                  <a:lnTo>
                    <a:pt x="6403" y="578"/>
                  </a:lnTo>
                  <a:lnTo>
                    <a:pt x="6140"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65" name="Google Shape;465;p9"/>
            <p:cNvSpPr/>
            <p:nvPr/>
          </p:nvSpPr>
          <p:spPr>
            <a:xfrm>
              <a:off x="283263" y="2878834"/>
              <a:ext cx="438901" cy="438748"/>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66" name="Google Shape;466;p9"/>
            <p:cNvSpPr/>
            <p:nvPr/>
          </p:nvSpPr>
          <p:spPr>
            <a:xfrm>
              <a:off x="598464" y="2913837"/>
              <a:ext cx="79349" cy="87067"/>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67" name="Google Shape;467;p9"/>
            <p:cNvSpPr/>
            <p:nvPr/>
          </p:nvSpPr>
          <p:spPr>
            <a:xfrm>
              <a:off x="521692" y="3052113"/>
              <a:ext cx="46075" cy="99444"/>
            </a:xfrm>
            <a:custGeom>
              <a:avLst/>
              <a:gdLst/>
              <a:ahLst/>
              <a:cxnLst/>
              <a:rect l="l" t="t" r="r" b="b"/>
              <a:pathLst>
                <a:path w="5669" h="12228"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3"/>
                  </a:lnTo>
                  <a:lnTo>
                    <a:pt x="578" y="11231"/>
                  </a:lnTo>
                  <a:lnTo>
                    <a:pt x="893" y="11546"/>
                  </a:lnTo>
                  <a:lnTo>
                    <a:pt x="1260" y="11808"/>
                  </a:lnTo>
                  <a:lnTo>
                    <a:pt x="1680" y="12018"/>
                  </a:lnTo>
                  <a:lnTo>
                    <a:pt x="2205" y="12175"/>
                  </a:lnTo>
                  <a:lnTo>
                    <a:pt x="2835" y="12228"/>
                  </a:lnTo>
                  <a:lnTo>
                    <a:pt x="3569" y="12175"/>
                  </a:lnTo>
                  <a:lnTo>
                    <a:pt x="4147" y="12018"/>
                  </a:lnTo>
                  <a:lnTo>
                    <a:pt x="4619" y="11808"/>
                  </a:lnTo>
                  <a:lnTo>
                    <a:pt x="4934" y="11546"/>
                  </a:lnTo>
                  <a:lnTo>
                    <a:pt x="5196" y="11231"/>
                  </a:lnTo>
                  <a:lnTo>
                    <a:pt x="5354" y="10916"/>
                  </a:lnTo>
                  <a:lnTo>
                    <a:pt x="5459" y="10601"/>
                  </a:lnTo>
                  <a:lnTo>
                    <a:pt x="5511" y="10339"/>
                  </a:lnTo>
                  <a:lnTo>
                    <a:pt x="5563" y="9971"/>
                  </a:lnTo>
                  <a:lnTo>
                    <a:pt x="5616" y="9551"/>
                  </a:lnTo>
                  <a:lnTo>
                    <a:pt x="5668" y="7872"/>
                  </a:lnTo>
                  <a:lnTo>
                    <a:pt x="4251" y="7872"/>
                  </a:lnTo>
                  <a:lnTo>
                    <a:pt x="4251" y="9289"/>
                  </a:lnTo>
                  <a:lnTo>
                    <a:pt x="4199" y="9866"/>
                  </a:lnTo>
                  <a:lnTo>
                    <a:pt x="4147" y="10129"/>
                  </a:lnTo>
                  <a:lnTo>
                    <a:pt x="4042" y="10286"/>
                  </a:lnTo>
                  <a:lnTo>
                    <a:pt x="3937" y="10496"/>
                  </a:lnTo>
                  <a:lnTo>
                    <a:pt x="3779" y="10654"/>
                  </a:lnTo>
                  <a:lnTo>
                    <a:pt x="3569" y="10811"/>
                  </a:lnTo>
                  <a:lnTo>
                    <a:pt x="3307" y="10916"/>
                  </a:lnTo>
                  <a:lnTo>
                    <a:pt x="2940" y="10968"/>
                  </a:lnTo>
                  <a:lnTo>
                    <a:pt x="2572" y="10916"/>
                  </a:lnTo>
                  <a:lnTo>
                    <a:pt x="2257" y="10811"/>
                  </a:lnTo>
                  <a:lnTo>
                    <a:pt x="1995" y="10706"/>
                  </a:lnTo>
                  <a:lnTo>
                    <a:pt x="1837" y="10496"/>
                  </a:lnTo>
                  <a:lnTo>
                    <a:pt x="1732" y="10339"/>
                  </a:lnTo>
                  <a:lnTo>
                    <a:pt x="1628" y="10129"/>
                  </a:lnTo>
                  <a:lnTo>
                    <a:pt x="1575" y="9866"/>
                  </a:lnTo>
                  <a:lnTo>
                    <a:pt x="1523" y="9184"/>
                  </a:lnTo>
                  <a:lnTo>
                    <a:pt x="1470" y="8187"/>
                  </a:lnTo>
                  <a:lnTo>
                    <a:pt x="1470" y="6298"/>
                  </a:lnTo>
                  <a:lnTo>
                    <a:pt x="1470" y="4461"/>
                  </a:lnTo>
                  <a:lnTo>
                    <a:pt x="1523" y="3516"/>
                  </a:lnTo>
                  <a:lnTo>
                    <a:pt x="1575" y="2729"/>
                  </a:lnTo>
                  <a:lnTo>
                    <a:pt x="1628" y="2309"/>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099"/>
                  </a:lnTo>
                  <a:lnTo>
                    <a:pt x="4199" y="2414"/>
                  </a:lnTo>
                  <a:lnTo>
                    <a:pt x="4199" y="3044"/>
                  </a:lnTo>
                  <a:lnTo>
                    <a:pt x="4199" y="3936"/>
                  </a:lnTo>
                  <a:lnTo>
                    <a:pt x="5563" y="3936"/>
                  </a:lnTo>
                  <a:lnTo>
                    <a:pt x="5563" y="2677"/>
                  </a:lnTo>
                  <a:lnTo>
                    <a:pt x="5563" y="2152"/>
                  </a:lnTo>
                  <a:lnTo>
                    <a:pt x="5459" y="1732"/>
                  </a:lnTo>
                  <a:lnTo>
                    <a:pt x="5301" y="1260"/>
                  </a:lnTo>
                  <a:lnTo>
                    <a:pt x="5091" y="892"/>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68" name="Google Shape;468;p9"/>
            <p:cNvSpPr/>
            <p:nvPr/>
          </p:nvSpPr>
          <p:spPr>
            <a:xfrm>
              <a:off x="577568" y="3053821"/>
              <a:ext cx="46497" cy="96460"/>
            </a:xfrm>
            <a:custGeom>
              <a:avLst/>
              <a:gdLst/>
              <a:ahLst/>
              <a:cxnLst/>
              <a:rect l="l" t="t" r="r" b="b"/>
              <a:pathLst>
                <a:path w="5721" h="11861" extrusionOk="0">
                  <a:moveTo>
                    <a:pt x="2415" y="1365"/>
                  </a:moveTo>
                  <a:lnTo>
                    <a:pt x="3044" y="1417"/>
                  </a:lnTo>
                  <a:lnTo>
                    <a:pt x="3412" y="1470"/>
                  </a:lnTo>
                  <a:lnTo>
                    <a:pt x="3726" y="1627"/>
                  </a:lnTo>
                  <a:lnTo>
                    <a:pt x="3884" y="1784"/>
                  </a:lnTo>
                  <a:lnTo>
                    <a:pt x="4041" y="1942"/>
                  </a:lnTo>
                  <a:lnTo>
                    <a:pt x="4146" y="2152"/>
                  </a:lnTo>
                  <a:lnTo>
                    <a:pt x="4199" y="2414"/>
                  </a:lnTo>
                  <a:lnTo>
                    <a:pt x="4251" y="3044"/>
                  </a:lnTo>
                  <a:lnTo>
                    <a:pt x="4304" y="3936"/>
                  </a:lnTo>
                  <a:lnTo>
                    <a:pt x="4304" y="6560"/>
                  </a:lnTo>
                  <a:lnTo>
                    <a:pt x="4304" y="8029"/>
                  </a:lnTo>
                  <a:lnTo>
                    <a:pt x="4251" y="8817"/>
                  </a:lnTo>
                  <a:lnTo>
                    <a:pt x="4199" y="9394"/>
                  </a:lnTo>
                  <a:lnTo>
                    <a:pt x="4094" y="9761"/>
                  </a:lnTo>
                  <a:lnTo>
                    <a:pt x="3989" y="10024"/>
                  </a:lnTo>
                  <a:lnTo>
                    <a:pt x="3831" y="10234"/>
                  </a:lnTo>
                  <a:lnTo>
                    <a:pt x="3622" y="10391"/>
                  </a:lnTo>
                  <a:lnTo>
                    <a:pt x="3359" y="10444"/>
                  </a:lnTo>
                  <a:lnTo>
                    <a:pt x="3044" y="10496"/>
                  </a:lnTo>
                  <a:lnTo>
                    <a:pt x="2415" y="10548"/>
                  </a:lnTo>
                  <a:lnTo>
                    <a:pt x="1470" y="10548"/>
                  </a:lnTo>
                  <a:lnTo>
                    <a:pt x="1470" y="1365"/>
                  </a:lnTo>
                  <a:close/>
                  <a:moveTo>
                    <a:pt x="0" y="0"/>
                  </a:moveTo>
                  <a:lnTo>
                    <a:pt x="0" y="11860"/>
                  </a:lnTo>
                  <a:lnTo>
                    <a:pt x="3097" y="11860"/>
                  </a:lnTo>
                  <a:lnTo>
                    <a:pt x="3517" y="11808"/>
                  </a:lnTo>
                  <a:lnTo>
                    <a:pt x="3936" y="11703"/>
                  </a:lnTo>
                  <a:lnTo>
                    <a:pt x="4304" y="11598"/>
                  </a:lnTo>
                  <a:lnTo>
                    <a:pt x="4671" y="11388"/>
                  </a:lnTo>
                  <a:lnTo>
                    <a:pt x="4986" y="11126"/>
                  </a:lnTo>
                  <a:lnTo>
                    <a:pt x="5248" y="10758"/>
                  </a:lnTo>
                  <a:lnTo>
                    <a:pt x="5353" y="10496"/>
                  </a:lnTo>
                  <a:lnTo>
                    <a:pt x="5511" y="10234"/>
                  </a:lnTo>
                  <a:lnTo>
                    <a:pt x="5616" y="9604"/>
                  </a:lnTo>
                  <a:lnTo>
                    <a:pt x="5668" y="8869"/>
                  </a:lnTo>
                  <a:lnTo>
                    <a:pt x="5721" y="8082"/>
                  </a:lnTo>
                  <a:lnTo>
                    <a:pt x="5721" y="5091"/>
                  </a:lnTo>
                  <a:lnTo>
                    <a:pt x="5721" y="3306"/>
                  </a:lnTo>
                  <a:lnTo>
                    <a:pt x="5668" y="2152"/>
                  </a:lnTo>
                  <a:lnTo>
                    <a:pt x="5563" y="1784"/>
                  </a:lnTo>
                  <a:lnTo>
                    <a:pt x="5458" y="1417"/>
                  </a:lnTo>
                  <a:lnTo>
                    <a:pt x="5301" y="1155"/>
                  </a:lnTo>
                  <a:lnTo>
                    <a:pt x="5143" y="892"/>
                  </a:lnTo>
                  <a:lnTo>
                    <a:pt x="4881" y="577"/>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69" name="Google Shape;469;p9"/>
            <p:cNvSpPr/>
            <p:nvPr/>
          </p:nvSpPr>
          <p:spPr>
            <a:xfrm>
              <a:off x="631738" y="3052113"/>
              <a:ext cx="46928" cy="99444"/>
            </a:xfrm>
            <a:custGeom>
              <a:avLst/>
              <a:gdLst/>
              <a:ahLst/>
              <a:cxnLst/>
              <a:rect l="l" t="t" r="r" b="b"/>
              <a:pathLst>
                <a:path w="5774" h="12228"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6"/>
                  </a:lnTo>
                  <a:lnTo>
                    <a:pt x="420" y="3884"/>
                  </a:lnTo>
                  <a:lnTo>
                    <a:pt x="525" y="4251"/>
                  </a:lnTo>
                  <a:lnTo>
                    <a:pt x="735" y="4566"/>
                  </a:lnTo>
                  <a:lnTo>
                    <a:pt x="945" y="4933"/>
                  </a:lnTo>
                  <a:lnTo>
                    <a:pt x="1260" y="5301"/>
                  </a:lnTo>
                  <a:lnTo>
                    <a:pt x="1627" y="5720"/>
                  </a:lnTo>
                  <a:lnTo>
                    <a:pt x="3254" y="7400"/>
                  </a:lnTo>
                  <a:lnTo>
                    <a:pt x="3726" y="7872"/>
                  </a:lnTo>
                  <a:lnTo>
                    <a:pt x="4041" y="8344"/>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8"/>
                  </a:lnTo>
                  <a:lnTo>
                    <a:pt x="2414" y="10916"/>
                  </a:lnTo>
                  <a:lnTo>
                    <a:pt x="2100" y="10758"/>
                  </a:lnTo>
                  <a:lnTo>
                    <a:pt x="1837" y="10601"/>
                  </a:lnTo>
                  <a:lnTo>
                    <a:pt x="1680" y="10391"/>
                  </a:lnTo>
                  <a:lnTo>
                    <a:pt x="1522" y="10129"/>
                  </a:lnTo>
                  <a:lnTo>
                    <a:pt x="1470" y="9919"/>
                  </a:lnTo>
                  <a:lnTo>
                    <a:pt x="1417" y="9551"/>
                  </a:lnTo>
                  <a:lnTo>
                    <a:pt x="1417" y="7977"/>
                  </a:lnTo>
                  <a:lnTo>
                    <a:pt x="0" y="7977"/>
                  </a:lnTo>
                  <a:lnTo>
                    <a:pt x="0" y="9289"/>
                  </a:lnTo>
                  <a:lnTo>
                    <a:pt x="53" y="9919"/>
                  </a:lnTo>
                  <a:lnTo>
                    <a:pt x="105" y="10234"/>
                  </a:lnTo>
                  <a:lnTo>
                    <a:pt x="210" y="10549"/>
                  </a:lnTo>
                  <a:lnTo>
                    <a:pt x="315" y="10863"/>
                  </a:lnTo>
                  <a:lnTo>
                    <a:pt x="473" y="11126"/>
                  </a:lnTo>
                  <a:lnTo>
                    <a:pt x="683" y="11388"/>
                  </a:lnTo>
                  <a:lnTo>
                    <a:pt x="945" y="11651"/>
                  </a:lnTo>
                  <a:lnTo>
                    <a:pt x="1155" y="11808"/>
                  </a:lnTo>
                  <a:lnTo>
                    <a:pt x="1575" y="12018"/>
                  </a:lnTo>
                  <a:lnTo>
                    <a:pt x="2152" y="12175"/>
                  </a:lnTo>
                  <a:lnTo>
                    <a:pt x="2519" y="12228"/>
                  </a:lnTo>
                  <a:lnTo>
                    <a:pt x="2887" y="12228"/>
                  </a:lnTo>
                  <a:lnTo>
                    <a:pt x="3307" y="12175"/>
                  </a:lnTo>
                  <a:lnTo>
                    <a:pt x="3726" y="12123"/>
                  </a:lnTo>
                  <a:lnTo>
                    <a:pt x="4199" y="11966"/>
                  </a:lnTo>
                  <a:lnTo>
                    <a:pt x="4671" y="11756"/>
                  </a:lnTo>
                  <a:lnTo>
                    <a:pt x="4881" y="11598"/>
                  </a:lnTo>
                  <a:lnTo>
                    <a:pt x="5091" y="11388"/>
                  </a:lnTo>
                  <a:lnTo>
                    <a:pt x="5301" y="11178"/>
                  </a:lnTo>
                  <a:lnTo>
                    <a:pt x="5458" y="10863"/>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8"/>
                  </a:lnTo>
                  <a:lnTo>
                    <a:pt x="2362" y="4251"/>
                  </a:lnTo>
                  <a:lnTo>
                    <a:pt x="1995" y="3726"/>
                  </a:lnTo>
                  <a:lnTo>
                    <a:pt x="1890" y="3516"/>
                  </a:lnTo>
                  <a:lnTo>
                    <a:pt x="1785" y="3254"/>
                  </a:lnTo>
                  <a:lnTo>
                    <a:pt x="1732" y="2992"/>
                  </a:lnTo>
                  <a:lnTo>
                    <a:pt x="1732" y="2677"/>
                  </a:lnTo>
                  <a:lnTo>
                    <a:pt x="1732" y="2309"/>
                  </a:lnTo>
                  <a:lnTo>
                    <a:pt x="1785" y="2099"/>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4"/>
                  </a:lnTo>
                  <a:lnTo>
                    <a:pt x="4199" y="2204"/>
                  </a:lnTo>
                  <a:lnTo>
                    <a:pt x="4199" y="2624"/>
                  </a:lnTo>
                  <a:lnTo>
                    <a:pt x="4251" y="3674"/>
                  </a:lnTo>
                  <a:lnTo>
                    <a:pt x="5563" y="3674"/>
                  </a:lnTo>
                  <a:lnTo>
                    <a:pt x="5563" y="2624"/>
                  </a:lnTo>
                  <a:lnTo>
                    <a:pt x="5511" y="1890"/>
                  </a:lnTo>
                  <a:lnTo>
                    <a:pt x="5406" y="1417"/>
                  </a:lnTo>
                  <a:lnTo>
                    <a:pt x="5196" y="997"/>
                  </a:lnTo>
                  <a:lnTo>
                    <a:pt x="4986" y="682"/>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70" name="Google Shape;470;p9"/>
            <p:cNvSpPr/>
            <p:nvPr/>
          </p:nvSpPr>
          <p:spPr>
            <a:xfrm>
              <a:off x="520838" y="3171612"/>
              <a:ext cx="46928" cy="99452"/>
            </a:xfrm>
            <a:custGeom>
              <a:avLst/>
              <a:gdLst/>
              <a:ahLst/>
              <a:cxnLst/>
              <a:rect l="l" t="t" r="r" b="b"/>
              <a:pathLst>
                <a:path w="5774" h="12229" extrusionOk="0">
                  <a:moveTo>
                    <a:pt x="3045" y="0"/>
                  </a:moveTo>
                  <a:lnTo>
                    <a:pt x="2572" y="53"/>
                  </a:lnTo>
                  <a:lnTo>
                    <a:pt x="2152" y="105"/>
                  </a:lnTo>
                  <a:lnTo>
                    <a:pt x="1785" y="210"/>
                  </a:lnTo>
                  <a:lnTo>
                    <a:pt x="1470" y="368"/>
                  </a:lnTo>
                  <a:lnTo>
                    <a:pt x="1208" y="525"/>
                  </a:lnTo>
                  <a:lnTo>
                    <a:pt x="998" y="735"/>
                  </a:lnTo>
                  <a:lnTo>
                    <a:pt x="788" y="945"/>
                  </a:lnTo>
                  <a:lnTo>
                    <a:pt x="630" y="1155"/>
                  </a:lnTo>
                  <a:lnTo>
                    <a:pt x="473" y="1627"/>
                  </a:lnTo>
                  <a:lnTo>
                    <a:pt x="368" y="2047"/>
                  </a:lnTo>
                  <a:lnTo>
                    <a:pt x="316" y="2467"/>
                  </a:lnTo>
                  <a:lnTo>
                    <a:pt x="316" y="2782"/>
                  </a:lnTo>
                  <a:lnTo>
                    <a:pt x="316" y="3149"/>
                  </a:lnTo>
                  <a:lnTo>
                    <a:pt x="368" y="3517"/>
                  </a:lnTo>
                  <a:lnTo>
                    <a:pt x="421" y="3884"/>
                  </a:lnTo>
                  <a:lnTo>
                    <a:pt x="578" y="4251"/>
                  </a:lnTo>
                  <a:lnTo>
                    <a:pt x="735" y="4566"/>
                  </a:lnTo>
                  <a:lnTo>
                    <a:pt x="998" y="4933"/>
                  </a:lnTo>
                  <a:lnTo>
                    <a:pt x="1260" y="5301"/>
                  </a:lnTo>
                  <a:lnTo>
                    <a:pt x="1680" y="5721"/>
                  </a:lnTo>
                  <a:lnTo>
                    <a:pt x="3254" y="7400"/>
                  </a:lnTo>
                  <a:lnTo>
                    <a:pt x="3727" y="7872"/>
                  </a:lnTo>
                  <a:lnTo>
                    <a:pt x="4094" y="8345"/>
                  </a:lnTo>
                  <a:lnTo>
                    <a:pt x="4199" y="8607"/>
                  </a:lnTo>
                  <a:lnTo>
                    <a:pt x="4304" y="8869"/>
                  </a:lnTo>
                  <a:lnTo>
                    <a:pt x="4356" y="9132"/>
                  </a:lnTo>
                  <a:lnTo>
                    <a:pt x="4356" y="9499"/>
                  </a:lnTo>
                  <a:lnTo>
                    <a:pt x="4304" y="9919"/>
                  </a:lnTo>
                  <a:lnTo>
                    <a:pt x="4199" y="10234"/>
                  </a:lnTo>
                  <a:lnTo>
                    <a:pt x="4042" y="10496"/>
                  </a:lnTo>
                  <a:lnTo>
                    <a:pt x="3779" y="10706"/>
                  </a:lnTo>
                  <a:lnTo>
                    <a:pt x="3569" y="10811"/>
                  </a:lnTo>
                  <a:lnTo>
                    <a:pt x="3307" y="10916"/>
                  </a:lnTo>
                  <a:lnTo>
                    <a:pt x="2887" y="10969"/>
                  </a:lnTo>
                  <a:lnTo>
                    <a:pt x="2415" y="10916"/>
                  </a:lnTo>
                  <a:lnTo>
                    <a:pt x="2100" y="10759"/>
                  </a:lnTo>
                  <a:lnTo>
                    <a:pt x="1837" y="10601"/>
                  </a:lnTo>
                  <a:lnTo>
                    <a:pt x="1680" y="10391"/>
                  </a:lnTo>
                  <a:lnTo>
                    <a:pt x="1575" y="10129"/>
                  </a:lnTo>
                  <a:lnTo>
                    <a:pt x="1470" y="9919"/>
                  </a:lnTo>
                  <a:lnTo>
                    <a:pt x="1470" y="9552"/>
                  </a:lnTo>
                  <a:lnTo>
                    <a:pt x="1418" y="7977"/>
                  </a:lnTo>
                  <a:lnTo>
                    <a:pt x="1" y="7977"/>
                  </a:lnTo>
                  <a:lnTo>
                    <a:pt x="1" y="9289"/>
                  </a:lnTo>
                  <a:lnTo>
                    <a:pt x="53" y="9919"/>
                  </a:lnTo>
                  <a:lnTo>
                    <a:pt x="106" y="10234"/>
                  </a:lnTo>
                  <a:lnTo>
                    <a:pt x="211" y="10549"/>
                  </a:lnTo>
                  <a:lnTo>
                    <a:pt x="316" y="10864"/>
                  </a:lnTo>
                  <a:lnTo>
                    <a:pt x="473" y="11126"/>
                  </a:lnTo>
                  <a:lnTo>
                    <a:pt x="683" y="11388"/>
                  </a:lnTo>
                  <a:lnTo>
                    <a:pt x="945" y="11651"/>
                  </a:lnTo>
                  <a:lnTo>
                    <a:pt x="1208" y="11808"/>
                  </a:lnTo>
                  <a:lnTo>
                    <a:pt x="1575" y="12018"/>
                  </a:lnTo>
                  <a:lnTo>
                    <a:pt x="2152" y="12176"/>
                  </a:lnTo>
                  <a:lnTo>
                    <a:pt x="2520" y="12228"/>
                  </a:lnTo>
                  <a:lnTo>
                    <a:pt x="2940" y="12228"/>
                  </a:lnTo>
                  <a:lnTo>
                    <a:pt x="3307" y="12176"/>
                  </a:lnTo>
                  <a:lnTo>
                    <a:pt x="3727" y="12123"/>
                  </a:lnTo>
                  <a:lnTo>
                    <a:pt x="4199" y="11966"/>
                  </a:lnTo>
                  <a:lnTo>
                    <a:pt x="4671" y="11756"/>
                  </a:lnTo>
                  <a:lnTo>
                    <a:pt x="4934" y="11598"/>
                  </a:lnTo>
                  <a:lnTo>
                    <a:pt x="5144" y="11388"/>
                  </a:lnTo>
                  <a:lnTo>
                    <a:pt x="5301" y="11178"/>
                  </a:lnTo>
                  <a:lnTo>
                    <a:pt x="5459" y="10864"/>
                  </a:lnTo>
                  <a:lnTo>
                    <a:pt x="5616" y="10601"/>
                  </a:lnTo>
                  <a:lnTo>
                    <a:pt x="5721" y="10234"/>
                  </a:lnTo>
                  <a:lnTo>
                    <a:pt x="5773" y="9814"/>
                  </a:lnTo>
                  <a:lnTo>
                    <a:pt x="5773" y="9394"/>
                  </a:lnTo>
                  <a:lnTo>
                    <a:pt x="5773" y="8922"/>
                  </a:lnTo>
                  <a:lnTo>
                    <a:pt x="5721" y="8502"/>
                  </a:lnTo>
                  <a:lnTo>
                    <a:pt x="5616" y="8082"/>
                  </a:lnTo>
                  <a:lnTo>
                    <a:pt x="5459" y="7767"/>
                  </a:lnTo>
                  <a:lnTo>
                    <a:pt x="5249" y="7400"/>
                  </a:lnTo>
                  <a:lnTo>
                    <a:pt x="5039" y="7085"/>
                  </a:lnTo>
                  <a:lnTo>
                    <a:pt x="4409" y="6350"/>
                  </a:lnTo>
                  <a:lnTo>
                    <a:pt x="2887" y="4829"/>
                  </a:lnTo>
                  <a:lnTo>
                    <a:pt x="2362" y="4251"/>
                  </a:lnTo>
                  <a:lnTo>
                    <a:pt x="1995" y="3726"/>
                  </a:lnTo>
                  <a:lnTo>
                    <a:pt x="1890" y="3517"/>
                  </a:lnTo>
                  <a:lnTo>
                    <a:pt x="1785" y="3254"/>
                  </a:lnTo>
                  <a:lnTo>
                    <a:pt x="1733" y="2992"/>
                  </a:lnTo>
                  <a:lnTo>
                    <a:pt x="1733" y="2677"/>
                  </a:lnTo>
                  <a:lnTo>
                    <a:pt x="1733" y="2310"/>
                  </a:lnTo>
                  <a:lnTo>
                    <a:pt x="1785" y="2100"/>
                  </a:lnTo>
                  <a:lnTo>
                    <a:pt x="1890" y="1837"/>
                  </a:lnTo>
                  <a:lnTo>
                    <a:pt x="2047" y="1627"/>
                  </a:lnTo>
                  <a:lnTo>
                    <a:pt x="2257" y="1417"/>
                  </a:lnTo>
                  <a:lnTo>
                    <a:pt x="2572" y="1312"/>
                  </a:lnTo>
                  <a:lnTo>
                    <a:pt x="2992" y="1260"/>
                  </a:lnTo>
                  <a:lnTo>
                    <a:pt x="3307" y="1312"/>
                  </a:lnTo>
                  <a:lnTo>
                    <a:pt x="3622" y="1365"/>
                  </a:lnTo>
                  <a:lnTo>
                    <a:pt x="3832" y="1522"/>
                  </a:lnTo>
                  <a:lnTo>
                    <a:pt x="3989" y="1680"/>
                  </a:lnTo>
                  <a:lnTo>
                    <a:pt x="4094" y="1837"/>
                  </a:lnTo>
                  <a:lnTo>
                    <a:pt x="4147" y="1995"/>
                  </a:lnTo>
                  <a:lnTo>
                    <a:pt x="4199" y="2205"/>
                  </a:lnTo>
                  <a:lnTo>
                    <a:pt x="4252" y="2624"/>
                  </a:lnTo>
                  <a:lnTo>
                    <a:pt x="4252" y="3674"/>
                  </a:lnTo>
                  <a:lnTo>
                    <a:pt x="5564" y="3674"/>
                  </a:lnTo>
                  <a:lnTo>
                    <a:pt x="5564" y="2624"/>
                  </a:lnTo>
                  <a:lnTo>
                    <a:pt x="5511" y="1890"/>
                  </a:lnTo>
                  <a:lnTo>
                    <a:pt x="5406" y="1417"/>
                  </a:lnTo>
                  <a:lnTo>
                    <a:pt x="5249" y="998"/>
                  </a:lnTo>
                  <a:lnTo>
                    <a:pt x="4986" y="683"/>
                  </a:lnTo>
                  <a:lnTo>
                    <a:pt x="4724" y="473"/>
                  </a:lnTo>
                  <a:lnTo>
                    <a:pt x="4461" y="315"/>
                  </a:lnTo>
                  <a:lnTo>
                    <a:pt x="4147" y="158"/>
                  </a:lnTo>
                  <a:lnTo>
                    <a:pt x="3884" y="105"/>
                  </a:lnTo>
                  <a:lnTo>
                    <a:pt x="3569" y="53"/>
                  </a:lnTo>
                  <a:lnTo>
                    <a:pt x="30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71" name="Google Shape;471;p9"/>
            <p:cNvSpPr/>
            <p:nvPr/>
          </p:nvSpPr>
          <p:spPr>
            <a:xfrm>
              <a:off x="575861" y="3172889"/>
              <a:ext cx="46075" cy="96891"/>
            </a:xfrm>
            <a:custGeom>
              <a:avLst/>
              <a:gdLst/>
              <a:ahLst/>
              <a:cxnLst/>
              <a:rect l="l" t="t" r="r" b="b"/>
              <a:pathLst>
                <a:path w="5669" h="11914" extrusionOk="0">
                  <a:moveTo>
                    <a:pt x="1" y="1"/>
                  </a:moveTo>
                  <a:lnTo>
                    <a:pt x="1" y="11914"/>
                  </a:lnTo>
                  <a:lnTo>
                    <a:pt x="1470" y="11914"/>
                  </a:lnTo>
                  <a:lnTo>
                    <a:pt x="1260" y="1628"/>
                  </a:lnTo>
                  <a:lnTo>
                    <a:pt x="3569" y="11914"/>
                  </a:lnTo>
                  <a:lnTo>
                    <a:pt x="5668" y="11914"/>
                  </a:lnTo>
                  <a:lnTo>
                    <a:pt x="5668"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72" name="Google Shape;472;p9"/>
            <p:cNvSpPr/>
            <p:nvPr/>
          </p:nvSpPr>
          <p:spPr>
            <a:xfrm>
              <a:off x="631307" y="3171612"/>
              <a:ext cx="46075" cy="99452"/>
            </a:xfrm>
            <a:custGeom>
              <a:avLst/>
              <a:gdLst/>
              <a:ahLst/>
              <a:cxnLst/>
              <a:rect l="l" t="t" r="r" b="b"/>
              <a:pathLst>
                <a:path w="5669" h="12229" extrusionOk="0">
                  <a:moveTo>
                    <a:pt x="2992" y="0"/>
                  </a:moveTo>
                  <a:lnTo>
                    <a:pt x="2520" y="53"/>
                  </a:lnTo>
                  <a:lnTo>
                    <a:pt x="2153" y="105"/>
                  </a:lnTo>
                  <a:lnTo>
                    <a:pt x="1838" y="158"/>
                  </a:lnTo>
                  <a:lnTo>
                    <a:pt x="1523" y="263"/>
                  </a:lnTo>
                  <a:lnTo>
                    <a:pt x="1260" y="420"/>
                  </a:lnTo>
                  <a:lnTo>
                    <a:pt x="1050" y="578"/>
                  </a:lnTo>
                  <a:lnTo>
                    <a:pt x="683" y="945"/>
                  </a:lnTo>
                  <a:lnTo>
                    <a:pt x="421"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4" y="9971"/>
                  </a:lnTo>
                  <a:lnTo>
                    <a:pt x="5616" y="9552"/>
                  </a:lnTo>
                  <a:lnTo>
                    <a:pt x="5669" y="7872"/>
                  </a:lnTo>
                  <a:lnTo>
                    <a:pt x="4252" y="7872"/>
                  </a:lnTo>
                  <a:lnTo>
                    <a:pt x="4252"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8" y="10496"/>
                  </a:lnTo>
                  <a:lnTo>
                    <a:pt x="1733"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8" y="1837"/>
                  </a:lnTo>
                  <a:lnTo>
                    <a:pt x="1995" y="1575"/>
                  </a:lnTo>
                  <a:lnTo>
                    <a:pt x="2205" y="1417"/>
                  </a:lnTo>
                  <a:lnTo>
                    <a:pt x="2572" y="1312"/>
                  </a:lnTo>
                  <a:lnTo>
                    <a:pt x="2992" y="1260"/>
                  </a:lnTo>
                  <a:lnTo>
                    <a:pt x="3360" y="1312"/>
                  </a:lnTo>
                  <a:lnTo>
                    <a:pt x="3674" y="1417"/>
                  </a:lnTo>
                  <a:lnTo>
                    <a:pt x="3884" y="1627"/>
                  </a:lnTo>
                  <a:lnTo>
                    <a:pt x="4042" y="1837"/>
                  </a:lnTo>
                  <a:lnTo>
                    <a:pt x="4147" y="2100"/>
                  </a:lnTo>
                  <a:lnTo>
                    <a:pt x="4199" y="2414"/>
                  </a:lnTo>
                  <a:lnTo>
                    <a:pt x="4199" y="3044"/>
                  </a:lnTo>
                  <a:lnTo>
                    <a:pt x="4199" y="3936"/>
                  </a:lnTo>
                  <a:lnTo>
                    <a:pt x="5564" y="3936"/>
                  </a:lnTo>
                  <a:lnTo>
                    <a:pt x="5564" y="2677"/>
                  </a:lnTo>
                  <a:lnTo>
                    <a:pt x="5564" y="2152"/>
                  </a:lnTo>
                  <a:lnTo>
                    <a:pt x="5459" y="1732"/>
                  </a:lnTo>
                  <a:lnTo>
                    <a:pt x="5301" y="1260"/>
                  </a:lnTo>
                  <a:lnTo>
                    <a:pt x="5091" y="893"/>
                  </a:lnTo>
                  <a:lnTo>
                    <a:pt x="4776" y="630"/>
                  </a:lnTo>
                  <a:lnTo>
                    <a:pt x="4462" y="368"/>
                  </a:lnTo>
                  <a:lnTo>
                    <a:pt x="4094" y="210"/>
                  </a:lnTo>
                  <a:lnTo>
                    <a:pt x="3727" y="105"/>
                  </a:lnTo>
                  <a:lnTo>
                    <a:pt x="3360"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73" name="Google Shape;473;p9"/>
            <p:cNvSpPr/>
            <p:nvPr/>
          </p:nvSpPr>
          <p:spPr>
            <a:xfrm>
              <a:off x="277298" y="2872865"/>
              <a:ext cx="450841" cy="450687"/>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pic>
        <p:nvPicPr>
          <p:cNvPr id="474" name="Google Shape;474;p9"/>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475" name="Google Shape;475;p9"/>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0_Branding Slide_New Brunswick_FR">
  <p:cSld name="TITLE_1_14_1">
    <p:spTree>
      <p:nvGrpSpPr>
        <p:cNvPr id="1" name="Shape 476"/>
        <p:cNvGrpSpPr/>
        <p:nvPr/>
      </p:nvGrpSpPr>
      <p:grpSpPr>
        <a:xfrm>
          <a:off x="0" y="0"/>
          <a:ext cx="0" cy="0"/>
          <a:chOff x="0" y="0"/>
          <a:chExt cx="0" cy="0"/>
        </a:xfrm>
      </p:grpSpPr>
      <p:pic>
        <p:nvPicPr>
          <p:cNvPr id="477" name="Google Shape;477;p10"/>
          <p:cNvPicPr preferRelativeResize="0"/>
          <p:nvPr/>
        </p:nvPicPr>
        <p:blipFill rotWithShape="1">
          <a:blip r:embed="rId2">
            <a:alphaModFix/>
          </a:blip>
          <a:srcRect/>
          <a:stretch/>
        </p:blipFill>
        <p:spPr>
          <a:xfrm>
            <a:off x="0" y="13"/>
            <a:ext cx="9144000" cy="5143476"/>
          </a:xfrm>
          <a:prstGeom prst="rect">
            <a:avLst/>
          </a:prstGeom>
          <a:noFill/>
          <a:ln>
            <a:noFill/>
          </a:ln>
        </p:spPr>
      </p:pic>
      <p:sp>
        <p:nvSpPr>
          <p:cNvPr id="478" name="Google Shape;478;p10"/>
          <p:cNvSpPr/>
          <p:nvPr/>
        </p:nvSpPr>
        <p:spPr>
          <a:xfrm>
            <a:off x="-9527" y="733424"/>
            <a:ext cx="5689997" cy="1868131"/>
          </a:xfrm>
          <a:custGeom>
            <a:avLst/>
            <a:gdLst/>
            <a:ahLst/>
            <a:cxnLst/>
            <a:rect l="l" t="t" r="r" b="b"/>
            <a:pathLst>
              <a:path w="285750" h="93817" extrusionOk="0">
                <a:moveTo>
                  <a:pt x="0" y="0"/>
                </a:moveTo>
                <a:lnTo>
                  <a:pt x="0" y="93817"/>
                </a:lnTo>
                <a:lnTo>
                  <a:pt x="285750" y="93817"/>
                </a:lnTo>
                <a:lnTo>
                  <a:pt x="285750" y="0"/>
                </a:lnTo>
                <a:close/>
              </a:path>
            </a:pathLst>
          </a:custGeom>
          <a:solidFill>
            <a:srgbClr val="B28E01">
              <a:alpha val="81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
          <p:cNvSpPr txBox="1"/>
          <p:nvPr/>
        </p:nvSpPr>
        <p:spPr>
          <a:xfrm>
            <a:off x="152400" y="4403825"/>
            <a:ext cx="6505500" cy="1845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000000"/>
              </a:buClr>
              <a:buSzPts val="900"/>
              <a:buFont typeface="Arial"/>
              <a:buNone/>
            </a:pPr>
            <a:r>
              <a:rPr lang="en" sz="900">
                <a:solidFill>
                  <a:srgbClr val="FFFFFF"/>
                </a:solidFill>
              </a:rPr>
              <a:t>Sentier Shiphaven, Nouveau-Brunswick, Canada - Photo : Unsplash</a:t>
            </a:r>
            <a:endParaRPr sz="1400" b="0" i="0" u="none" strike="noStrike" cap="none">
              <a:solidFill>
                <a:srgbClr val="FFFFFF"/>
              </a:solidFill>
              <a:latin typeface="Source Sans Pro"/>
              <a:ea typeface="Source Sans Pro"/>
              <a:cs typeface="Source Sans Pro"/>
              <a:sym typeface="Source Sans Pro"/>
            </a:endParaRPr>
          </a:p>
        </p:txBody>
      </p:sp>
      <p:sp>
        <p:nvSpPr>
          <p:cNvPr id="480" name="Google Shape;480;p10"/>
          <p:cNvSpPr/>
          <p:nvPr/>
        </p:nvSpPr>
        <p:spPr>
          <a:xfrm>
            <a:off x="5680473" y="737125"/>
            <a:ext cx="295037" cy="1868131"/>
          </a:xfrm>
          <a:custGeom>
            <a:avLst/>
            <a:gdLst/>
            <a:ahLst/>
            <a:cxnLst/>
            <a:rect l="l" t="t" r="r" b="b"/>
            <a:pathLst>
              <a:path w="285750" h="93817" extrusionOk="0">
                <a:moveTo>
                  <a:pt x="0" y="0"/>
                </a:moveTo>
                <a:lnTo>
                  <a:pt x="0" y="93817"/>
                </a:lnTo>
                <a:lnTo>
                  <a:pt x="285750" y="93817"/>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 name="Google Shape;481;p10"/>
          <p:cNvGrpSpPr/>
          <p:nvPr/>
        </p:nvGrpSpPr>
        <p:grpSpPr>
          <a:xfrm>
            <a:off x="429700" y="1254487"/>
            <a:ext cx="4858710" cy="923133"/>
            <a:chOff x="277295" y="3594869"/>
            <a:chExt cx="2318861" cy="440573"/>
          </a:xfrm>
        </p:grpSpPr>
        <p:sp>
          <p:nvSpPr>
            <p:cNvPr id="482" name="Google Shape;482;p10"/>
            <p:cNvSpPr/>
            <p:nvPr/>
          </p:nvSpPr>
          <p:spPr>
            <a:xfrm>
              <a:off x="837311" y="3632417"/>
              <a:ext cx="71128" cy="146860"/>
            </a:xfrm>
            <a:custGeom>
              <a:avLst/>
              <a:gdLst/>
              <a:ahLst/>
              <a:cxnLst/>
              <a:rect l="l" t="t" r="r" b="b"/>
              <a:pathLst>
                <a:path w="8765" h="18473" extrusionOk="0">
                  <a:moveTo>
                    <a:pt x="4619" y="0"/>
                  </a:moveTo>
                  <a:lnTo>
                    <a:pt x="3884" y="53"/>
                  </a:lnTo>
                  <a:lnTo>
                    <a:pt x="3254" y="158"/>
                  </a:lnTo>
                  <a:lnTo>
                    <a:pt x="2677" y="315"/>
                  </a:lnTo>
                  <a:lnTo>
                    <a:pt x="2204" y="525"/>
                  </a:lnTo>
                  <a:lnTo>
                    <a:pt x="1785" y="787"/>
                  </a:lnTo>
                  <a:lnTo>
                    <a:pt x="1470" y="1102"/>
                  </a:lnTo>
                  <a:lnTo>
                    <a:pt x="1207" y="1417"/>
                  </a:lnTo>
                  <a:lnTo>
                    <a:pt x="945" y="1732"/>
                  </a:lnTo>
                  <a:lnTo>
                    <a:pt x="788" y="2099"/>
                  </a:lnTo>
                  <a:lnTo>
                    <a:pt x="683" y="2467"/>
                  </a:lnTo>
                  <a:lnTo>
                    <a:pt x="525" y="3149"/>
                  </a:lnTo>
                  <a:lnTo>
                    <a:pt x="473" y="3726"/>
                  </a:lnTo>
                  <a:lnTo>
                    <a:pt x="420" y="4198"/>
                  </a:lnTo>
                  <a:lnTo>
                    <a:pt x="473" y="4776"/>
                  </a:lnTo>
                  <a:lnTo>
                    <a:pt x="525" y="5353"/>
                  </a:lnTo>
                  <a:lnTo>
                    <a:pt x="630" y="5878"/>
                  </a:lnTo>
                  <a:lnTo>
                    <a:pt x="840" y="6403"/>
                  </a:lnTo>
                  <a:lnTo>
                    <a:pt x="1102" y="6927"/>
                  </a:lnTo>
                  <a:lnTo>
                    <a:pt x="1470" y="7452"/>
                  </a:lnTo>
                  <a:lnTo>
                    <a:pt x="1942" y="8029"/>
                  </a:lnTo>
                  <a:lnTo>
                    <a:pt x="2519" y="8659"/>
                  </a:lnTo>
                  <a:lnTo>
                    <a:pt x="4933" y="11178"/>
                  </a:lnTo>
                  <a:lnTo>
                    <a:pt x="5616" y="11913"/>
                  </a:lnTo>
                  <a:lnTo>
                    <a:pt x="5930" y="12228"/>
                  </a:lnTo>
                  <a:lnTo>
                    <a:pt x="6140" y="12595"/>
                  </a:lnTo>
                  <a:lnTo>
                    <a:pt x="6350" y="12962"/>
                  </a:lnTo>
                  <a:lnTo>
                    <a:pt x="6455" y="13382"/>
                  </a:lnTo>
                  <a:lnTo>
                    <a:pt x="6560" y="13855"/>
                  </a:lnTo>
                  <a:lnTo>
                    <a:pt x="6613" y="14327"/>
                  </a:lnTo>
                  <a:lnTo>
                    <a:pt x="6560" y="14694"/>
                  </a:lnTo>
                  <a:lnTo>
                    <a:pt x="6508" y="15009"/>
                  </a:lnTo>
                  <a:lnTo>
                    <a:pt x="6455" y="15272"/>
                  </a:lnTo>
                  <a:lnTo>
                    <a:pt x="6350" y="15534"/>
                  </a:lnTo>
                  <a:lnTo>
                    <a:pt x="6193" y="15744"/>
                  </a:lnTo>
                  <a:lnTo>
                    <a:pt x="6088" y="15901"/>
                  </a:lnTo>
                  <a:lnTo>
                    <a:pt x="5721" y="16164"/>
                  </a:lnTo>
                  <a:lnTo>
                    <a:pt x="5353" y="16374"/>
                  </a:lnTo>
                  <a:lnTo>
                    <a:pt x="4986" y="16479"/>
                  </a:lnTo>
                  <a:lnTo>
                    <a:pt x="4619" y="16531"/>
                  </a:lnTo>
                  <a:lnTo>
                    <a:pt x="4356" y="16584"/>
                  </a:lnTo>
                  <a:lnTo>
                    <a:pt x="3989" y="16531"/>
                  </a:lnTo>
                  <a:lnTo>
                    <a:pt x="3674" y="16479"/>
                  </a:lnTo>
                  <a:lnTo>
                    <a:pt x="3411" y="16426"/>
                  </a:lnTo>
                  <a:lnTo>
                    <a:pt x="3149" y="16321"/>
                  </a:lnTo>
                  <a:lnTo>
                    <a:pt x="2939" y="16164"/>
                  </a:lnTo>
                  <a:lnTo>
                    <a:pt x="2782" y="16006"/>
                  </a:lnTo>
                  <a:lnTo>
                    <a:pt x="2519" y="15691"/>
                  </a:lnTo>
                  <a:lnTo>
                    <a:pt x="2362" y="15324"/>
                  </a:lnTo>
                  <a:lnTo>
                    <a:pt x="2257" y="14957"/>
                  </a:lnTo>
                  <a:lnTo>
                    <a:pt x="2152" y="14432"/>
                  </a:lnTo>
                  <a:lnTo>
                    <a:pt x="2152" y="13802"/>
                  </a:lnTo>
                  <a:lnTo>
                    <a:pt x="2152" y="12018"/>
                  </a:lnTo>
                  <a:lnTo>
                    <a:pt x="0" y="12018"/>
                  </a:lnTo>
                  <a:lnTo>
                    <a:pt x="0" y="14012"/>
                  </a:lnTo>
                  <a:lnTo>
                    <a:pt x="0" y="14537"/>
                  </a:lnTo>
                  <a:lnTo>
                    <a:pt x="53" y="15009"/>
                  </a:lnTo>
                  <a:lnTo>
                    <a:pt x="158" y="15481"/>
                  </a:lnTo>
                  <a:lnTo>
                    <a:pt x="263" y="15954"/>
                  </a:lnTo>
                  <a:lnTo>
                    <a:pt x="473" y="16426"/>
                  </a:lnTo>
                  <a:lnTo>
                    <a:pt x="683" y="16846"/>
                  </a:lnTo>
                  <a:lnTo>
                    <a:pt x="997" y="17213"/>
                  </a:lnTo>
                  <a:lnTo>
                    <a:pt x="1417" y="17581"/>
                  </a:lnTo>
                  <a:lnTo>
                    <a:pt x="1785" y="17843"/>
                  </a:lnTo>
                  <a:lnTo>
                    <a:pt x="2047" y="18000"/>
                  </a:lnTo>
                  <a:lnTo>
                    <a:pt x="2414" y="18158"/>
                  </a:lnTo>
                  <a:lnTo>
                    <a:pt x="2782" y="18263"/>
                  </a:lnTo>
                  <a:lnTo>
                    <a:pt x="3254" y="18368"/>
                  </a:lnTo>
                  <a:lnTo>
                    <a:pt x="3779" y="18473"/>
                  </a:lnTo>
                  <a:lnTo>
                    <a:pt x="4986" y="18473"/>
                  </a:lnTo>
                  <a:lnTo>
                    <a:pt x="5668" y="18368"/>
                  </a:lnTo>
                  <a:lnTo>
                    <a:pt x="6350" y="18105"/>
                  </a:lnTo>
                  <a:lnTo>
                    <a:pt x="6718" y="17948"/>
                  </a:lnTo>
                  <a:lnTo>
                    <a:pt x="7085" y="17738"/>
                  </a:lnTo>
                  <a:lnTo>
                    <a:pt x="7400" y="17528"/>
                  </a:lnTo>
                  <a:lnTo>
                    <a:pt x="7715" y="17213"/>
                  </a:lnTo>
                  <a:lnTo>
                    <a:pt x="8030" y="16846"/>
                  </a:lnTo>
                  <a:lnTo>
                    <a:pt x="8240" y="16479"/>
                  </a:lnTo>
                  <a:lnTo>
                    <a:pt x="8450" y="16006"/>
                  </a:lnTo>
                  <a:lnTo>
                    <a:pt x="8607" y="15481"/>
                  </a:lnTo>
                  <a:lnTo>
                    <a:pt x="8712" y="14852"/>
                  </a:lnTo>
                  <a:lnTo>
                    <a:pt x="8764" y="14170"/>
                  </a:lnTo>
                  <a:lnTo>
                    <a:pt x="8712" y="13487"/>
                  </a:lnTo>
                  <a:lnTo>
                    <a:pt x="8607" y="12805"/>
                  </a:lnTo>
                  <a:lnTo>
                    <a:pt x="8450" y="12280"/>
                  </a:lnTo>
                  <a:lnTo>
                    <a:pt x="8240" y="11755"/>
                  </a:lnTo>
                  <a:lnTo>
                    <a:pt x="7925" y="11231"/>
                  </a:lnTo>
                  <a:lnTo>
                    <a:pt x="7557" y="10706"/>
                  </a:lnTo>
                  <a:lnTo>
                    <a:pt x="7138" y="10181"/>
                  </a:lnTo>
                  <a:lnTo>
                    <a:pt x="6613" y="9656"/>
                  </a:lnTo>
                  <a:lnTo>
                    <a:pt x="4356" y="7295"/>
                  </a:lnTo>
                  <a:lnTo>
                    <a:pt x="3569" y="6403"/>
                  </a:lnTo>
                  <a:lnTo>
                    <a:pt x="3254" y="6035"/>
                  </a:lnTo>
                  <a:lnTo>
                    <a:pt x="2992" y="5668"/>
                  </a:lnTo>
                  <a:lnTo>
                    <a:pt x="2834" y="5301"/>
                  </a:lnTo>
                  <a:lnTo>
                    <a:pt x="2677" y="4933"/>
                  </a:lnTo>
                  <a:lnTo>
                    <a:pt x="2624" y="4513"/>
                  </a:lnTo>
                  <a:lnTo>
                    <a:pt x="2624" y="4041"/>
                  </a:lnTo>
                  <a:lnTo>
                    <a:pt x="2624" y="3516"/>
                  </a:lnTo>
                  <a:lnTo>
                    <a:pt x="2677" y="3149"/>
                  </a:lnTo>
                  <a:lnTo>
                    <a:pt x="2834" y="2782"/>
                  </a:lnTo>
                  <a:lnTo>
                    <a:pt x="3044" y="2467"/>
                  </a:lnTo>
                  <a:lnTo>
                    <a:pt x="3202" y="2309"/>
                  </a:lnTo>
                  <a:lnTo>
                    <a:pt x="3411" y="2204"/>
                  </a:lnTo>
                  <a:lnTo>
                    <a:pt x="3621" y="2047"/>
                  </a:lnTo>
                  <a:lnTo>
                    <a:pt x="3884" y="1994"/>
                  </a:lnTo>
                  <a:lnTo>
                    <a:pt x="4146" y="1942"/>
                  </a:lnTo>
                  <a:lnTo>
                    <a:pt x="5038" y="1942"/>
                  </a:lnTo>
                  <a:lnTo>
                    <a:pt x="5406" y="2099"/>
                  </a:lnTo>
                  <a:lnTo>
                    <a:pt x="5773" y="2309"/>
                  </a:lnTo>
                  <a:lnTo>
                    <a:pt x="5983" y="2519"/>
                  </a:lnTo>
                  <a:lnTo>
                    <a:pt x="6140" y="2782"/>
                  </a:lnTo>
                  <a:lnTo>
                    <a:pt x="6245" y="2991"/>
                  </a:lnTo>
                  <a:lnTo>
                    <a:pt x="6350" y="3359"/>
                  </a:lnTo>
                  <a:lnTo>
                    <a:pt x="6403" y="3936"/>
                  </a:lnTo>
                  <a:lnTo>
                    <a:pt x="6455" y="5563"/>
                  </a:lnTo>
                  <a:lnTo>
                    <a:pt x="8397" y="5563"/>
                  </a:lnTo>
                  <a:lnTo>
                    <a:pt x="8397" y="3936"/>
                  </a:lnTo>
                  <a:lnTo>
                    <a:pt x="8345" y="2834"/>
                  </a:lnTo>
                  <a:lnTo>
                    <a:pt x="8292" y="2467"/>
                  </a:lnTo>
                  <a:lnTo>
                    <a:pt x="8187" y="2099"/>
                  </a:lnTo>
                  <a:lnTo>
                    <a:pt x="8030" y="1784"/>
                  </a:lnTo>
                  <a:lnTo>
                    <a:pt x="7872" y="1470"/>
                  </a:lnTo>
                  <a:lnTo>
                    <a:pt x="7557" y="1050"/>
                  </a:lnTo>
                  <a:lnTo>
                    <a:pt x="7138" y="682"/>
                  </a:lnTo>
                  <a:lnTo>
                    <a:pt x="6718" y="420"/>
                  </a:lnTo>
                  <a:lnTo>
                    <a:pt x="6298" y="263"/>
                  </a:lnTo>
                  <a:lnTo>
                    <a:pt x="5826" y="105"/>
                  </a:lnTo>
                  <a:lnTo>
                    <a:pt x="5406" y="53"/>
                  </a:lnTo>
                  <a:lnTo>
                    <a:pt x="46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
            <p:cNvSpPr/>
            <p:nvPr/>
          </p:nvSpPr>
          <p:spPr>
            <a:xfrm>
              <a:off x="920782" y="3674552"/>
              <a:ext cx="58347" cy="104725"/>
            </a:xfrm>
            <a:custGeom>
              <a:avLst/>
              <a:gdLst/>
              <a:ahLst/>
              <a:cxnLst/>
              <a:rect l="l" t="t" r="r" b="b"/>
              <a:pathLst>
                <a:path w="7190" h="13173" extrusionOk="0">
                  <a:moveTo>
                    <a:pt x="3989" y="1575"/>
                  </a:moveTo>
                  <a:lnTo>
                    <a:pt x="4199" y="1627"/>
                  </a:lnTo>
                  <a:lnTo>
                    <a:pt x="4409" y="1732"/>
                  </a:lnTo>
                  <a:lnTo>
                    <a:pt x="4566" y="1837"/>
                  </a:lnTo>
                  <a:lnTo>
                    <a:pt x="4881" y="2100"/>
                  </a:lnTo>
                  <a:lnTo>
                    <a:pt x="5038" y="2415"/>
                  </a:lnTo>
                  <a:lnTo>
                    <a:pt x="5143" y="2782"/>
                  </a:lnTo>
                  <a:lnTo>
                    <a:pt x="5248" y="3149"/>
                  </a:lnTo>
                  <a:lnTo>
                    <a:pt x="5248" y="3779"/>
                  </a:lnTo>
                  <a:lnTo>
                    <a:pt x="5248" y="5353"/>
                  </a:lnTo>
                  <a:lnTo>
                    <a:pt x="2047" y="5353"/>
                  </a:lnTo>
                  <a:lnTo>
                    <a:pt x="2099" y="3464"/>
                  </a:lnTo>
                  <a:lnTo>
                    <a:pt x="2152" y="2992"/>
                  </a:lnTo>
                  <a:lnTo>
                    <a:pt x="2204" y="2624"/>
                  </a:lnTo>
                  <a:lnTo>
                    <a:pt x="2362" y="2310"/>
                  </a:lnTo>
                  <a:lnTo>
                    <a:pt x="2467" y="2100"/>
                  </a:lnTo>
                  <a:lnTo>
                    <a:pt x="2624" y="1942"/>
                  </a:lnTo>
                  <a:lnTo>
                    <a:pt x="2782" y="1785"/>
                  </a:lnTo>
                  <a:lnTo>
                    <a:pt x="3044" y="1680"/>
                  </a:lnTo>
                  <a:lnTo>
                    <a:pt x="3359" y="1575"/>
                  </a:lnTo>
                  <a:close/>
                  <a:moveTo>
                    <a:pt x="3516" y="1"/>
                  </a:moveTo>
                  <a:lnTo>
                    <a:pt x="2939" y="53"/>
                  </a:lnTo>
                  <a:lnTo>
                    <a:pt x="2414" y="158"/>
                  </a:lnTo>
                  <a:lnTo>
                    <a:pt x="1994" y="263"/>
                  </a:lnTo>
                  <a:lnTo>
                    <a:pt x="1575" y="473"/>
                  </a:lnTo>
                  <a:lnTo>
                    <a:pt x="1260" y="683"/>
                  </a:lnTo>
                  <a:lnTo>
                    <a:pt x="945" y="945"/>
                  </a:lnTo>
                  <a:lnTo>
                    <a:pt x="735" y="1260"/>
                  </a:lnTo>
                  <a:lnTo>
                    <a:pt x="525" y="1627"/>
                  </a:lnTo>
                  <a:lnTo>
                    <a:pt x="368" y="1995"/>
                  </a:lnTo>
                  <a:lnTo>
                    <a:pt x="263" y="2362"/>
                  </a:lnTo>
                  <a:lnTo>
                    <a:pt x="105" y="3254"/>
                  </a:lnTo>
                  <a:lnTo>
                    <a:pt x="53" y="4199"/>
                  </a:lnTo>
                  <a:lnTo>
                    <a:pt x="0" y="5248"/>
                  </a:lnTo>
                  <a:lnTo>
                    <a:pt x="53" y="8240"/>
                  </a:lnTo>
                  <a:lnTo>
                    <a:pt x="105" y="9919"/>
                  </a:lnTo>
                  <a:lnTo>
                    <a:pt x="158" y="10391"/>
                  </a:lnTo>
                  <a:lnTo>
                    <a:pt x="210" y="10706"/>
                  </a:lnTo>
                  <a:lnTo>
                    <a:pt x="368" y="11179"/>
                  </a:lnTo>
                  <a:lnTo>
                    <a:pt x="473" y="11546"/>
                  </a:lnTo>
                  <a:lnTo>
                    <a:pt x="683" y="11808"/>
                  </a:lnTo>
                  <a:lnTo>
                    <a:pt x="840" y="12071"/>
                  </a:lnTo>
                  <a:lnTo>
                    <a:pt x="1050" y="12281"/>
                  </a:lnTo>
                  <a:lnTo>
                    <a:pt x="1470" y="12648"/>
                  </a:lnTo>
                  <a:lnTo>
                    <a:pt x="1942" y="12858"/>
                  </a:lnTo>
                  <a:lnTo>
                    <a:pt x="2414" y="13015"/>
                  </a:lnTo>
                  <a:lnTo>
                    <a:pt x="2887" y="13120"/>
                  </a:lnTo>
                  <a:lnTo>
                    <a:pt x="3569" y="13173"/>
                  </a:lnTo>
                  <a:lnTo>
                    <a:pt x="4304" y="13120"/>
                  </a:lnTo>
                  <a:lnTo>
                    <a:pt x="4723"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7" y="10129"/>
                  </a:lnTo>
                  <a:lnTo>
                    <a:pt x="7190" y="8974"/>
                  </a:lnTo>
                  <a:lnTo>
                    <a:pt x="5301" y="8974"/>
                  </a:lnTo>
                  <a:lnTo>
                    <a:pt x="5301" y="9447"/>
                  </a:lnTo>
                  <a:lnTo>
                    <a:pt x="5248" y="9919"/>
                  </a:lnTo>
                  <a:lnTo>
                    <a:pt x="5196" y="10339"/>
                  </a:lnTo>
                  <a:lnTo>
                    <a:pt x="5038" y="10759"/>
                  </a:lnTo>
                  <a:lnTo>
                    <a:pt x="4828" y="11074"/>
                  </a:lnTo>
                  <a:lnTo>
                    <a:pt x="4566" y="11336"/>
                  </a:lnTo>
                  <a:lnTo>
                    <a:pt x="4409" y="11389"/>
                  </a:lnTo>
                  <a:lnTo>
                    <a:pt x="4199" y="11493"/>
                  </a:lnTo>
                  <a:lnTo>
                    <a:pt x="3674" y="11546"/>
                  </a:lnTo>
                  <a:lnTo>
                    <a:pt x="3464" y="11493"/>
                  </a:lnTo>
                  <a:lnTo>
                    <a:pt x="3202" y="11493"/>
                  </a:lnTo>
                  <a:lnTo>
                    <a:pt x="2834" y="11336"/>
                  </a:lnTo>
                  <a:lnTo>
                    <a:pt x="2572" y="11074"/>
                  </a:lnTo>
                  <a:lnTo>
                    <a:pt x="2362" y="10811"/>
                  </a:lnTo>
                  <a:lnTo>
                    <a:pt x="2257" y="10496"/>
                  </a:lnTo>
                  <a:lnTo>
                    <a:pt x="2152" y="10234"/>
                  </a:lnTo>
                  <a:lnTo>
                    <a:pt x="2099" y="9709"/>
                  </a:lnTo>
                  <a:lnTo>
                    <a:pt x="2047" y="8555"/>
                  </a:lnTo>
                  <a:lnTo>
                    <a:pt x="2047" y="6980"/>
                  </a:lnTo>
                  <a:lnTo>
                    <a:pt x="7190" y="6980"/>
                  </a:lnTo>
                  <a:lnTo>
                    <a:pt x="7137" y="3936"/>
                  </a:lnTo>
                  <a:lnTo>
                    <a:pt x="7137" y="3254"/>
                  </a:lnTo>
                  <a:lnTo>
                    <a:pt x="7085" y="2782"/>
                  </a:lnTo>
                  <a:lnTo>
                    <a:pt x="6980" y="2310"/>
                  </a:lnTo>
                  <a:lnTo>
                    <a:pt x="6823" y="1890"/>
                  </a:lnTo>
                  <a:lnTo>
                    <a:pt x="6665" y="1522"/>
                  </a:lnTo>
                  <a:lnTo>
                    <a:pt x="6455" y="1208"/>
                  </a:lnTo>
                  <a:lnTo>
                    <a:pt x="6245"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0"/>
            <p:cNvSpPr/>
            <p:nvPr/>
          </p:nvSpPr>
          <p:spPr>
            <a:xfrm>
              <a:off x="995310" y="3674552"/>
              <a:ext cx="43870" cy="102642"/>
            </a:xfrm>
            <a:custGeom>
              <a:avLst/>
              <a:gdLst/>
              <a:ahLst/>
              <a:cxnLst/>
              <a:rect l="l" t="t" r="r" b="b"/>
              <a:pathLst>
                <a:path w="5406" h="12911" extrusionOk="0">
                  <a:moveTo>
                    <a:pt x="5038" y="1"/>
                  </a:moveTo>
                  <a:lnTo>
                    <a:pt x="4671" y="53"/>
                  </a:lnTo>
                  <a:lnTo>
                    <a:pt x="4303" y="105"/>
                  </a:lnTo>
                  <a:lnTo>
                    <a:pt x="4041" y="210"/>
                  </a:lnTo>
                  <a:lnTo>
                    <a:pt x="3726" y="368"/>
                  </a:lnTo>
                  <a:lnTo>
                    <a:pt x="3464" y="525"/>
                  </a:lnTo>
                  <a:lnTo>
                    <a:pt x="3044" y="893"/>
                  </a:lnTo>
                  <a:lnTo>
                    <a:pt x="2677" y="1313"/>
                  </a:lnTo>
                  <a:lnTo>
                    <a:pt x="2414" y="1785"/>
                  </a:lnTo>
                  <a:lnTo>
                    <a:pt x="1994" y="2624"/>
                  </a:lnTo>
                  <a:lnTo>
                    <a:pt x="1994" y="210"/>
                  </a:lnTo>
                  <a:lnTo>
                    <a:pt x="0" y="210"/>
                  </a:lnTo>
                  <a:lnTo>
                    <a:pt x="0" y="12910"/>
                  </a:lnTo>
                  <a:lnTo>
                    <a:pt x="2099" y="12910"/>
                  </a:lnTo>
                  <a:lnTo>
                    <a:pt x="2099" y="6875"/>
                  </a:lnTo>
                  <a:lnTo>
                    <a:pt x="2152" y="5353"/>
                  </a:lnTo>
                  <a:lnTo>
                    <a:pt x="2257" y="4356"/>
                  </a:lnTo>
                  <a:lnTo>
                    <a:pt x="2309" y="3989"/>
                  </a:lnTo>
                  <a:lnTo>
                    <a:pt x="2414" y="3674"/>
                  </a:lnTo>
                  <a:lnTo>
                    <a:pt x="2519" y="3412"/>
                  </a:lnTo>
                  <a:lnTo>
                    <a:pt x="2677" y="3149"/>
                  </a:lnTo>
                  <a:lnTo>
                    <a:pt x="2939" y="2834"/>
                  </a:lnTo>
                  <a:lnTo>
                    <a:pt x="3254" y="2572"/>
                  </a:lnTo>
                  <a:lnTo>
                    <a:pt x="3621" y="2362"/>
                  </a:lnTo>
                  <a:lnTo>
                    <a:pt x="3936" y="2257"/>
                  </a:lnTo>
                  <a:lnTo>
                    <a:pt x="4303" y="2205"/>
                  </a:lnTo>
                  <a:lnTo>
                    <a:pt x="4671" y="2152"/>
                  </a:lnTo>
                  <a:lnTo>
                    <a:pt x="5406" y="2152"/>
                  </a:lnTo>
                  <a:lnTo>
                    <a:pt x="5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0"/>
            <p:cNvSpPr/>
            <p:nvPr/>
          </p:nvSpPr>
          <p:spPr>
            <a:xfrm>
              <a:off x="1046410" y="3676222"/>
              <a:ext cx="64319" cy="100973"/>
            </a:xfrm>
            <a:custGeom>
              <a:avLst/>
              <a:gdLst/>
              <a:ahLst/>
              <a:cxnLst/>
              <a:rect l="l" t="t" r="r" b="b"/>
              <a:pathLst>
                <a:path w="7926" h="12701" extrusionOk="0">
                  <a:moveTo>
                    <a:pt x="1" y="0"/>
                  </a:moveTo>
                  <a:lnTo>
                    <a:pt x="2730" y="12700"/>
                  </a:lnTo>
                  <a:lnTo>
                    <a:pt x="5039" y="12700"/>
                  </a:lnTo>
                  <a:lnTo>
                    <a:pt x="7925" y="0"/>
                  </a:lnTo>
                  <a:lnTo>
                    <a:pt x="5721"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0"/>
            <p:cNvSpPr/>
            <p:nvPr/>
          </p:nvSpPr>
          <p:spPr>
            <a:xfrm>
              <a:off x="112008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0"/>
            <p:cNvSpPr/>
            <p:nvPr/>
          </p:nvSpPr>
          <p:spPr>
            <a:xfrm>
              <a:off x="1152879" y="3674552"/>
              <a:ext cx="58355" cy="104725"/>
            </a:xfrm>
            <a:custGeom>
              <a:avLst/>
              <a:gdLst/>
              <a:ahLst/>
              <a:cxnLst/>
              <a:rect l="l" t="t" r="r" b="b"/>
              <a:pathLst>
                <a:path w="7191" h="13173" extrusionOk="0">
                  <a:moveTo>
                    <a:pt x="3097" y="1"/>
                  </a:moveTo>
                  <a:lnTo>
                    <a:pt x="2520"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1" y="5301"/>
                  </a:lnTo>
                  <a:lnTo>
                    <a:pt x="1" y="6875"/>
                  </a:lnTo>
                  <a:lnTo>
                    <a:pt x="1" y="8292"/>
                  </a:lnTo>
                  <a:lnTo>
                    <a:pt x="53" y="9499"/>
                  </a:lnTo>
                  <a:lnTo>
                    <a:pt x="158" y="10444"/>
                  </a:lnTo>
                  <a:lnTo>
                    <a:pt x="315" y="11126"/>
                  </a:lnTo>
                  <a:lnTo>
                    <a:pt x="473" y="11651"/>
                  </a:lnTo>
                  <a:lnTo>
                    <a:pt x="735" y="12071"/>
                  </a:lnTo>
                  <a:lnTo>
                    <a:pt x="1103" y="12438"/>
                  </a:lnTo>
                  <a:lnTo>
                    <a:pt x="1470" y="12700"/>
                  </a:lnTo>
                  <a:lnTo>
                    <a:pt x="1942" y="12910"/>
                  </a:lnTo>
                  <a:lnTo>
                    <a:pt x="2415" y="13068"/>
                  </a:lnTo>
                  <a:lnTo>
                    <a:pt x="2939" y="13120"/>
                  </a:lnTo>
                  <a:lnTo>
                    <a:pt x="3517" y="13173"/>
                  </a:lnTo>
                  <a:lnTo>
                    <a:pt x="4146" y="13120"/>
                  </a:lnTo>
                  <a:lnTo>
                    <a:pt x="4724" y="13015"/>
                  </a:lnTo>
                  <a:lnTo>
                    <a:pt x="5248" y="12910"/>
                  </a:lnTo>
                  <a:lnTo>
                    <a:pt x="5668" y="12700"/>
                  </a:lnTo>
                  <a:lnTo>
                    <a:pt x="5983" y="12491"/>
                  </a:lnTo>
                  <a:lnTo>
                    <a:pt x="6298" y="12176"/>
                  </a:lnTo>
                  <a:lnTo>
                    <a:pt x="6560" y="11861"/>
                  </a:lnTo>
                  <a:lnTo>
                    <a:pt x="6718" y="11546"/>
                  </a:lnTo>
                  <a:lnTo>
                    <a:pt x="6875" y="11179"/>
                  </a:lnTo>
                  <a:lnTo>
                    <a:pt x="6980" y="10759"/>
                  </a:lnTo>
                  <a:lnTo>
                    <a:pt x="7138" y="9972"/>
                  </a:lnTo>
                  <a:lnTo>
                    <a:pt x="7190" y="9079"/>
                  </a:lnTo>
                  <a:lnTo>
                    <a:pt x="7190" y="8187"/>
                  </a:lnTo>
                  <a:lnTo>
                    <a:pt x="5248" y="8187"/>
                  </a:lnTo>
                  <a:lnTo>
                    <a:pt x="5248" y="8974"/>
                  </a:lnTo>
                  <a:lnTo>
                    <a:pt x="5248" y="9604"/>
                  </a:lnTo>
                  <a:lnTo>
                    <a:pt x="5143" y="10181"/>
                  </a:lnTo>
                  <a:lnTo>
                    <a:pt x="5039" y="10654"/>
                  </a:lnTo>
                  <a:lnTo>
                    <a:pt x="4829"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520" y="11126"/>
                  </a:lnTo>
                  <a:lnTo>
                    <a:pt x="2310" y="10811"/>
                  </a:lnTo>
                  <a:lnTo>
                    <a:pt x="2205" y="10496"/>
                  </a:lnTo>
                  <a:lnTo>
                    <a:pt x="2100"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2" y="1575"/>
                  </a:lnTo>
                  <a:lnTo>
                    <a:pt x="3674" y="1522"/>
                  </a:lnTo>
                  <a:lnTo>
                    <a:pt x="4199" y="1575"/>
                  </a:lnTo>
                  <a:lnTo>
                    <a:pt x="4409" y="1680"/>
                  </a:lnTo>
                  <a:lnTo>
                    <a:pt x="4619" y="1732"/>
                  </a:lnTo>
                  <a:lnTo>
                    <a:pt x="4724" y="1890"/>
                  </a:lnTo>
                  <a:lnTo>
                    <a:pt x="4881" y="1995"/>
                  </a:lnTo>
                  <a:lnTo>
                    <a:pt x="5091" y="2362"/>
                  </a:lnTo>
                  <a:lnTo>
                    <a:pt x="5196" y="2834"/>
                  </a:lnTo>
                  <a:lnTo>
                    <a:pt x="5248" y="3412"/>
                  </a:lnTo>
                  <a:lnTo>
                    <a:pt x="5248" y="4829"/>
                  </a:lnTo>
                  <a:lnTo>
                    <a:pt x="7190" y="4829"/>
                  </a:lnTo>
                  <a:lnTo>
                    <a:pt x="7190" y="3884"/>
                  </a:lnTo>
                  <a:lnTo>
                    <a:pt x="7138" y="2992"/>
                  </a:lnTo>
                  <a:lnTo>
                    <a:pt x="7033" y="2205"/>
                  </a:lnTo>
                  <a:lnTo>
                    <a:pt x="6928" y="1837"/>
                  </a:lnTo>
                  <a:lnTo>
                    <a:pt x="6770" y="1470"/>
                  </a:lnTo>
                  <a:lnTo>
                    <a:pt x="6560" y="1155"/>
                  </a:lnTo>
                  <a:lnTo>
                    <a:pt x="6351"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0"/>
            <p:cNvSpPr/>
            <p:nvPr/>
          </p:nvSpPr>
          <p:spPr>
            <a:xfrm>
              <a:off x="1225703" y="3674552"/>
              <a:ext cx="58355" cy="104725"/>
            </a:xfrm>
            <a:custGeom>
              <a:avLst/>
              <a:gdLst/>
              <a:ahLst/>
              <a:cxnLst/>
              <a:rect l="l" t="t" r="r" b="b"/>
              <a:pathLst>
                <a:path w="7191" h="13173" extrusionOk="0">
                  <a:moveTo>
                    <a:pt x="3936" y="1575"/>
                  </a:moveTo>
                  <a:lnTo>
                    <a:pt x="4199" y="1627"/>
                  </a:lnTo>
                  <a:lnTo>
                    <a:pt x="4409" y="1732"/>
                  </a:lnTo>
                  <a:lnTo>
                    <a:pt x="4566" y="1837"/>
                  </a:lnTo>
                  <a:lnTo>
                    <a:pt x="4829" y="2100"/>
                  </a:lnTo>
                  <a:lnTo>
                    <a:pt x="5039" y="2415"/>
                  </a:lnTo>
                  <a:lnTo>
                    <a:pt x="5143" y="2782"/>
                  </a:lnTo>
                  <a:lnTo>
                    <a:pt x="5196" y="3149"/>
                  </a:lnTo>
                  <a:lnTo>
                    <a:pt x="5248" y="3779"/>
                  </a:lnTo>
                  <a:lnTo>
                    <a:pt x="5248" y="5353"/>
                  </a:lnTo>
                  <a:lnTo>
                    <a:pt x="2047" y="5353"/>
                  </a:lnTo>
                  <a:lnTo>
                    <a:pt x="2100" y="3464"/>
                  </a:lnTo>
                  <a:lnTo>
                    <a:pt x="2100" y="2992"/>
                  </a:lnTo>
                  <a:lnTo>
                    <a:pt x="2205" y="2624"/>
                  </a:lnTo>
                  <a:lnTo>
                    <a:pt x="2362" y="2310"/>
                  </a:lnTo>
                  <a:lnTo>
                    <a:pt x="2467" y="2100"/>
                  </a:lnTo>
                  <a:lnTo>
                    <a:pt x="2624" y="1942"/>
                  </a:lnTo>
                  <a:lnTo>
                    <a:pt x="2782" y="1785"/>
                  </a:lnTo>
                  <a:lnTo>
                    <a:pt x="3044" y="1680"/>
                  </a:lnTo>
                  <a:lnTo>
                    <a:pt x="3307" y="1575"/>
                  </a:lnTo>
                  <a:close/>
                  <a:moveTo>
                    <a:pt x="3517" y="1"/>
                  </a:moveTo>
                  <a:lnTo>
                    <a:pt x="2939" y="53"/>
                  </a:lnTo>
                  <a:lnTo>
                    <a:pt x="2415" y="158"/>
                  </a:lnTo>
                  <a:lnTo>
                    <a:pt x="1942" y="263"/>
                  </a:lnTo>
                  <a:lnTo>
                    <a:pt x="1575" y="473"/>
                  </a:lnTo>
                  <a:lnTo>
                    <a:pt x="1260" y="683"/>
                  </a:lnTo>
                  <a:lnTo>
                    <a:pt x="945" y="945"/>
                  </a:lnTo>
                  <a:lnTo>
                    <a:pt x="735" y="1260"/>
                  </a:lnTo>
                  <a:lnTo>
                    <a:pt x="525" y="1627"/>
                  </a:lnTo>
                  <a:lnTo>
                    <a:pt x="368" y="1995"/>
                  </a:lnTo>
                  <a:lnTo>
                    <a:pt x="263" y="2362"/>
                  </a:lnTo>
                  <a:lnTo>
                    <a:pt x="105" y="3254"/>
                  </a:lnTo>
                  <a:lnTo>
                    <a:pt x="0" y="4199"/>
                  </a:lnTo>
                  <a:lnTo>
                    <a:pt x="0" y="5248"/>
                  </a:lnTo>
                  <a:lnTo>
                    <a:pt x="0" y="8240"/>
                  </a:lnTo>
                  <a:lnTo>
                    <a:pt x="105" y="9919"/>
                  </a:lnTo>
                  <a:lnTo>
                    <a:pt x="105" y="10391"/>
                  </a:lnTo>
                  <a:lnTo>
                    <a:pt x="210" y="10706"/>
                  </a:lnTo>
                  <a:lnTo>
                    <a:pt x="315" y="11179"/>
                  </a:lnTo>
                  <a:lnTo>
                    <a:pt x="473" y="11546"/>
                  </a:lnTo>
                  <a:lnTo>
                    <a:pt x="630" y="11808"/>
                  </a:lnTo>
                  <a:lnTo>
                    <a:pt x="840" y="12071"/>
                  </a:lnTo>
                  <a:lnTo>
                    <a:pt x="1050" y="12281"/>
                  </a:lnTo>
                  <a:lnTo>
                    <a:pt x="1470" y="12648"/>
                  </a:lnTo>
                  <a:lnTo>
                    <a:pt x="1942" y="12858"/>
                  </a:lnTo>
                  <a:lnTo>
                    <a:pt x="2415" y="13015"/>
                  </a:lnTo>
                  <a:lnTo>
                    <a:pt x="2834" y="13120"/>
                  </a:lnTo>
                  <a:lnTo>
                    <a:pt x="3569" y="13173"/>
                  </a:lnTo>
                  <a:lnTo>
                    <a:pt x="4251" y="13120"/>
                  </a:lnTo>
                  <a:lnTo>
                    <a:pt x="4724" y="13068"/>
                  </a:lnTo>
                  <a:lnTo>
                    <a:pt x="5248" y="12910"/>
                  </a:lnTo>
                  <a:lnTo>
                    <a:pt x="5721" y="12648"/>
                  </a:lnTo>
                  <a:lnTo>
                    <a:pt x="5983" y="12491"/>
                  </a:lnTo>
                  <a:lnTo>
                    <a:pt x="6193" y="12281"/>
                  </a:lnTo>
                  <a:lnTo>
                    <a:pt x="6403" y="12071"/>
                  </a:lnTo>
                  <a:lnTo>
                    <a:pt x="6613" y="11808"/>
                  </a:lnTo>
                  <a:lnTo>
                    <a:pt x="6770" y="11493"/>
                  </a:lnTo>
                  <a:lnTo>
                    <a:pt x="6928" y="11126"/>
                  </a:lnTo>
                  <a:lnTo>
                    <a:pt x="7085" y="10654"/>
                  </a:lnTo>
                  <a:lnTo>
                    <a:pt x="7138" y="10129"/>
                  </a:lnTo>
                  <a:lnTo>
                    <a:pt x="7190" y="8974"/>
                  </a:lnTo>
                  <a:lnTo>
                    <a:pt x="5301" y="8974"/>
                  </a:lnTo>
                  <a:lnTo>
                    <a:pt x="5301" y="9447"/>
                  </a:lnTo>
                  <a:lnTo>
                    <a:pt x="5248" y="9919"/>
                  </a:lnTo>
                  <a:lnTo>
                    <a:pt x="5143" y="10339"/>
                  </a:lnTo>
                  <a:lnTo>
                    <a:pt x="5039" y="10759"/>
                  </a:lnTo>
                  <a:lnTo>
                    <a:pt x="4829" y="11074"/>
                  </a:lnTo>
                  <a:lnTo>
                    <a:pt x="4566" y="11336"/>
                  </a:lnTo>
                  <a:lnTo>
                    <a:pt x="4356" y="11389"/>
                  </a:lnTo>
                  <a:lnTo>
                    <a:pt x="4199" y="11493"/>
                  </a:lnTo>
                  <a:lnTo>
                    <a:pt x="3674" y="11546"/>
                  </a:lnTo>
                  <a:lnTo>
                    <a:pt x="3412" y="11493"/>
                  </a:lnTo>
                  <a:lnTo>
                    <a:pt x="3202" y="11493"/>
                  </a:lnTo>
                  <a:lnTo>
                    <a:pt x="2834" y="11336"/>
                  </a:lnTo>
                  <a:lnTo>
                    <a:pt x="2572" y="11074"/>
                  </a:lnTo>
                  <a:lnTo>
                    <a:pt x="2362" y="10811"/>
                  </a:lnTo>
                  <a:lnTo>
                    <a:pt x="2257" y="10496"/>
                  </a:lnTo>
                  <a:lnTo>
                    <a:pt x="2152" y="10234"/>
                  </a:lnTo>
                  <a:lnTo>
                    <a:pt x="2100" y="9709"/>
                  </a:lnTo>
                  <a:lnTo>
                    <a:pt x="2047" y="8555"/>
                  </a:lnTo>
                  <a:lnTo>
                    <a:pt x="2047" y="6980"/>
                  </a:lnTo>
                  <a:lnTo>
                    <a:pt x="7190" y="6980"/>
                  </a:lnTo>
                  <a:lnTo>
                    <a:pt x="7138" y="3936"/>
                  </a:lnTo>
                  <a:lnTo>
                    <a:pt x="7138" y="3254"/>
                  </a:lnTo>
                  <a:lnTo>
                    <a:pt x="7085" y="2782"/>
                  </a:lnTo>
                  <a:lnTo>
                    <a:pt x="6980" y="2310"/>
                  </a:lnTo>
                  <a:lnTo>
                    <a:pt x="6823" y="1890"/>
                  </a:lnTo>
                  <a:lnTo>
                    <a:pt x="6665" y="1522"/>
                  </a:lnTo>
                  <a:lnTo>
                    <a:pt x="6455" y="1208"/>
                  </a:lnTo>
                  <a:lnTo>
                    <a:pt x="6246" y="945"/>
                  </a:lnTo>
                  <a:lnTo>
                    <a:pt x="5983" y="683"/>
                  </a:lnTo>
                  <a:lnTo>
                    <a:pt x="5721" y="525"/>
                  </a:lnTo>
                  <a:lnTo>
                    <a:pt x="5458" y="368"/>
                  </a:lnTo>
                  <a:lnTo>
                    <a:pt x="4881" y="158"/>
                  </a:lnTo>
                  <a:lnTo>
                    <a:pt x="4356" y="53"/>
                  </a:lnTo>
                  <a:lnTo>
                    <a:pt x="38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0"/>
            <p:cNvSpPr/>
            <p:nvPr/>
          </p:nvSpPr>
          <p:spPr>
            <a:xfrm>
              <a:off x="1347501" y="3674552"/>
              <a:ext cx="59207" cy="102642"/>
            </a:xfrm>
            <a:custGeom>
              <a:avLst/>
              <a:gdLst/>
              <a:ahLst/>
              <a:cxnLst/>
              <a:rect l="l" t="t" r="r" b="b"/>
              <a:pathLst>
                <a:path w="7296" h="12911" extrusionOk="0">
                  <a:moveTo>
                    <a:pt x="4671" y="1"/>
                  </a:moveTo>
                  <a:lnTo>
                    <a:pt x="4094" y="53"/>
                  </a:lnTo>
                  <a:lnTo>
                    <a:pt x="3622" y="158"/>
                  </a:lnTo>
                  <a:lnTo>
                    <a:pt x="3202" y="315"/>
                  </a:lnTo>
                  <a:lnTo>
                    <a:pt x="2834" y="525"/>
                  </a:lnTo>
                  <a:lnTo>
                    <a:pt x="2572" y="735"/>
                  </a:lnTo>
                  <a:lnTo>
                    <a:pt x="2310" y="998"/>
                  </a:lnTo>
                  <a:lnTo>
                    <a:pt x="1942" y="1417"/>
                  </a:lnTo>
                  <a:lnTo>
                    <a:pt x="1942" y="210"/>
                  </a:lnTo>
                  <a:lnTo>
                    <a:pt x="1" y="210"/>
                  </a:lnTo>
                  <a:lnTo>
                    <a:pt x="1" y="12910"/>
                  </a:lnTo>
                  <a:lnTo>
                    <a:pt x="2047" y="12910"/>
                  </a:lnTo>
                  <a:lnTo>
                    <a:pt x="2047" y="4724"/>
                  </a:lnTo>
                  <a:lnTo>
                    <a:pt x="2047" y="3622"/>
                  </a:lnTo>
                  <a:lnTo>
                    <a:pt x="2152" y="3097"/>
                  </a:lnTo>
                  <a:lnTo>
                    <a:pt x="2257" y="2624"/>
                  </a:lnTo>
                  <a:lnTo>
                    <a:pt x="2467" y="2205"/>
                  </a:lnTo>
                  <a:lnTo>
                    <a:pt x="2572" y="2047"/>
                  </a:lnTo>
                  <a:lnTo>
                    <a:pt x="2730" y="1890"/>
                  </a:lnTo>
                  <a:lnTo>
                    <a:pt x="2939" y="1785"/>
                  </a:lnTo>
                  <a:lnTo>
                    <a:pt x="3202" y="1680"/>
                  </a:lnTo>
                  <a:lnTo>
                    <a:pt x="3464" y="1627"/>
                  </a:lnTo>
                  <a:lnTo>
                    <a:pt x="3727" y="1575"/>
                  </a:lnTo>
                  <a:lnTo>
                    <a:pt x="3989" y="1627"/>
                  </a:lnTo>
                  <a:lnTo>
                    <a:pt x="4251" y="1627"/>
                  </a:lnTo>
                  <a:lnTo>
                    <a:pt x="4409" y="1732"/>
                  </a:lnTo>
                  <a:lnTo>
                    <a:pt x="4619" y="1837"/>
                  </a:lnTo>
                  <a:lnTo>
                    <a:pt x="4776" y="1942"/>
                  </a:lnTo>
                  <a:lnTo>
                    <a:pt x="4881" y="2100"/>
                  </a:lnTo>
                  <a:lnTo>
                    <a:pt x="5039" y="2415"/>
                  </a:lnTo>
                  <a:lnTo>
                    <a:pt x="5144" y="2887"/>
                  </a:lnTo>
                  <a:lnTo>
                    <a:pt x="5196" y="3412"/>
                  </a:lnTo>
                  <a:lnTo>
                    <a:pt x="5249" y="4619"/>
                  </a:lnTo>
                  <a:lnTo>
                    <a:pt x="5249" y="12910"/>
                  </a:lnTo>
                  <a:lnTo>
                    <a:pt x="7295" y="12910"/>
                  </a:lnTo>
                  <a:lnTo>
                    <a:pt x="7295" y="3989"/>
                  </a:lnTo>
                  <a:lnTo>
                    <a:pt x="7295" y="3307"/>
                  </a:lnTo>
                  <a:lnTo>
                    <a:pt x="7243" y="2624"/>
                  </a:lnTo>
                  <a:lnTo>
                    <a:pt x="7138" y="1942"/>
                  </a:lnTo>
                  <a:lnTo>
                    <a:pt x="7085" y="1627"/>
                  </a:lnTo>
                  <a:lnTo>
                    <a:pt x="6980" y="1313"/>
                  </a:lnTo>
                  <a:lnTo>
                    <a:pt x="6823" y="1050"/>
                  </a:lnTo>
                  <a:lnTo>
                    <a:pt x="6665" y="788"/>
                  </a:lnTo>
                  <a:lnTo>
                    <a:pt x="6456" y="578"/>
                  </a:lnTo>
                  <a:lnTo>
                    <a:pt x="6193" y="368"/>
                  </a:lnTo>
                  <a:lnTo>
                    <a:pt x="5878" y="210"/>
                  </a:lnTo>
                  <a:lnTo>
                    <a:pt x="5511" y="105"/>
                  </a:lnTo>
                  <a:lnTo>
                    <a:pt x="5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0"/>
            <p:cNvSpPr/>
            <p:nvPr/>
          </p:nvSpPr>
          <p:spPr>
            <a:xfrm>
              <a:off x="1425007" y="3676222"/>
              <a:ext cx="58777" cy="103056"/>
            </a:xfrm>
            <a:custGeom>
              <a:avLst/>
              <a:gdLst/>
              <a:ahLst/>
              <a:cxnLst/>
              <a:rect l="l" t="t" r="r" b="b"/>
              <a:pathLst>
                <a:path w="7243" h="12963" extrusionOk="0">
                  <a:moveTo>
                    <a:pt x="1" y="0"/>
                  </a:moveTo>
                  <a:lnTo>
                    <a:pt x="1" y="8030"/>
                  </a:lnTo>
                  <a:lnTo>
                    <a:pt x="1" y="9447"/>
                  </a:lnTo>
                  <a:lnTo>
                    <a:pt x="53" y="10496"/>
                  </a:lnTo>
                  <a:lnTo>
                    <a:pt x="158" y="10916"/>
                  </a:lnTo>
                  <a:lnTo>
                    <a:pt x="263" y="11283"/>
                  </a:lnTo>
                  <a:lnTo>
                    <a:pt x="368" y="11651"/>
                  </a:lnTo>
                  <a:lnTo>
                    <a:pt x="578" y="11966"/>
                  </a:lnTo>
                  <a:lnTo>
                    <a:pt x="893" y="12333"/>
                  </a:lnTo>
                  <a:lnTo>
                    <a:pt x="1103" y="12490"/>
                  </a:lnTo>
                  <a:lnTo>
                    <a:pt x="1313" y="12648"/>
                  </a:lnTo>
                  <a:lnTo>
                    <a:pt x="1575" y="12753"/>
                  </a:lnTo>
                  <a:lnTo>
                    <a:pt x="1890" y="12858"/>
                  </a:lnTo>
                  <a:lnTo>
                    <a:pt x="2257" y="12910"/>
                  </a:lnTo>
                  <a:lnTo>
                    <a:pt x="2625" y="12963"/>
                  </a:lnTo>
                  <a:lnTo>
                    <a:pt x="3150" y="12910"/>
                  </a:lnTo>
                  <a:lnTo>
                    <a:pt x="3674" y="12805"/>
                  </a:lnTo>
                  <a:lnTo>
                    <a:pt x="4042" y="12648"/>
                  </a:lnTo>
                  <a:lnTo>
                    <a:pt x="4409" y="12438"/>
                  </a:lnTo>
                  <a:lnTo>
                    <a:pt x="4724" y="12228"/>
                  </a:lnTo>
                  <a:lnTo>
                    <a:pt x="4934" y="11966"/>
                  </a:lnTo>
                  <a:lnTo>
                    <a:pt x="5301" y="11546"/>
                  </a:lnTo>
                  <a:lnTo>
                    <a:pt x="5301" y="12700"/>
                  </a:lnTo>
                  <a:lnTo>
                    <a:pt x="7243" y="12700"/>
                  </a:lnTo>
                  <a:lnTo>
                    <a:pt x="7243" y="0"/>
                  </a:lnTo>
                  <a:lnTo>
                    <a:pt x="5249" y="0"/>
                  </a:lnTo>
                  <a:lnTo>
                    <a:pt x="5249" y="8345"/>
                  </a:lnTo>
                  <a:lnTo>
                    <a:pt x="5249" y="9342"/>
                  </a:lnTo>
                  <a:lnTo>
                    <a:pt x="5196" y="9867"/>
                  </a:lnTo>
                  <a:lnTo>
                    <a:pt x="5039" y="10339"/>
                  </a:lnTo>
                  <a:lnTo>
                    <a:pt x="4829" y="10811"/>
                  </a:lnTo>
                  <a:lnTo>
                    <a:pt x="4671" y="10969"/>
                  </a:lnTo>
                  <a:lnTo>
                    <a:pt x="4514" y="11126"/>
                  </a:lnTo>
                  <a:lnTo>
                    <a:pt x="4304" y="11231"/>
                  </a:lnTo>
                  <a:lnTo>
                    <a:pt x="4094" y="11336"/>
                  </a:lnTo>
                  <a:lnTo>
                    <a:pt x="3832" y="11388"/>
                  </a:lnTo>
                  <a:lnTo>
                    <a:pt x="3517" y="11441"/>
                  </a:lnTo>
                  <a:lnTo>
                    <a:pt x="3255" y="11388"/>
                  </a:lnTo>
                  <a:lnTo>
                    <a:pt x="3045" y="11336"/>
                  </a:lnTo>
                  <a:lnTo>
                    <a:pt x="2835" y="11283"/>
                  </a:lnTo>
                  <a:lnTo>
                    <a:pt x="2677" y="11179"/>
                  </a:lnTo>
                  <a:lnTo>
                    <a:pt x="2415" y="10969"/>
                  </a:lnTo>
                  <a:lnTo>
                    <a:pt x="2257" y="10706"/>
                  </a:lnTo>
                  <a:lnTo>
                    <a:pt x="2152" y="10391"/>
                  </a:lnTo>
                  <a:lnTo>
                    <a:pt x="2048" y="10076"/>
                  </a:lnTo>
                  <a:lnTo>
                    <a:pt x="2048" y="9552"/>
                  </a:lnTo>
                  <a:lnTo>
                    <a:pt x="1995" y="8345"/>
                  </a:lnTo>
                  <a:lnTo>
                    <a:pt x="19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0"/>
            <p:cNvSpPr/>
            <p:nvPr/>
          </p:nvSpPr>
          <p:spPr>
            <a:xfrm>
              <a:off x="1502092" y="3674552"/>
              <a:ext cx="102217" cy="102642"/>
            </a:xfrm>
            <a:custGeom>
              <a:avLst/>
              <a:gdLst/>
              <a:ahLst/>
              <a:cxnLst/>
              <a:rect l="l" t="t" r="r" b="b"/>
              <a:pathLst>
                <a:path w="12596" h="12911" extrusionOk="0">
                  <a:moveTo>
                    <a:pt x="4619" y="1"/>
                  </a:moveTo>
                  <a:lnTo>
                    <a:pt x="4094" y="53"/>
                  </a:lnTo>
                  <a:lnTo>
                    <a:pt x="3569" y="158"/>
                  </a:lnTo>
                  <a:lnTo>
                    <a:pt x="3202" y="315"/>
                  </a:lnTo>
                  <a:lnTo>
                    <a:pt x="2834" y="578"/>
                  </a:lnTo>
                  <a:lnTo>
                    <a:pt x="2520" y="788"/>
                  </a:lnTo>
                  <a:lnTo>
                    <a:pt x="2257" y="1050"/>
                  </a:lnTo>
                  <a:lnTo>
                    <a:pt x="1890" y="1470"/>
                  </a:lnTo>
                  <a:lnTo>
                    <a:pt x="1890" y="210"/>
                  </a:lnTo>
                  <a:lnTo>
                    <a:pt x="1" y="210"/>
                  </a:lnTo>
                  <a:lnTo>
                    <a:pt x="1" y="12910"/>
                  </a:lnTo>
                  <a:lnTo>
                    <a:pt x="2047" y="12910"/>
                  </a:lnTo>
                  <a:lnTo>
                    <a:pt x="2047" y="4619"/>
                  </a:lnTo>
                  <a:lnTo>
                    <a:pt x="2047" y="3517"/>
                  </a:lnTo>
                  <a:lnTo>
                    <a:pt x="2100" y="3044"/>
                  </a:lnTo>
                  <a:lnTo>
                    <a:pt x="2257" y="2572"/>
                  </a:lnTo>
                  <a:lnTo>
                    <a:pt x="2415" y="2152"/>
                  </a:lnTo>
                  <a:lnTo>
                    <a:pt x="2572" y="1995"/>
                  </a:lnTo>
                  <a:lnTo>
                    <a:pt x="2730" y="1837"/>
                  </a:lnTo>
                  <a:lnTo>
                    <a:pt x="2939" y="1732"/>
                  </a:lnTo>
                  <a:lnTo>
                    <a:pt x="3149" y="1627"/>
                  </a:lnTo>
                  <a:lnTo>
                    <a:pt x="3412" y="1575"/>
                  </a:lnTo>
                  <a:lnTo>
                    <a:pt x="3989" y="1575"/>
                  </a:lnTo>
                  <a:lnTo>
                    <a:pt x="4199" y="1627"/>
                  </a:lnTo>
                  <a:lnTo>
                    <a:pt x="4409" y="1680"/>
                  </a:lnTo>
                  <a:lnTo>
                    <a:pt x="4619" y="1785"/>
                  </a:lnTo>
                  <a:lnTo>
                    <a:pt x="4776" y="1942"/>
                  </a:lnTo>
                  <a:lnTo>
                    <a:pt x="4881" y="2100"/>
                  </a:lnTo>
                  <a:lnTo>
                    <a:pt x="5091" y="2467"/>
                  </a:lnTo>
                  <a:lnTo>
                    <a:pt x="5196" y="2887"/>
                  </a:lnTo>
                  <a:lnTo>
                    <a:pt x="5249" y="3412"/>
                  </a:lnTo>
                  <a:lnTo>
                    <a:pt x="5249" y="4619"/>
                  </a:lnTo>
                  <a:lnTo>
                    <a:pt x="5249" y="12910"/>
                  </a:lnTo>
                  <a:lnTo>
                    <a:pt x="7295" y="12910"/>
                  </a:lnTo>
                  <a:lnTo>
                    <a:pt x="7295" y="4619"/>
                  </a:lnTo>
                  <a:lnTo>
                    <a:pt x="7348" y="3569"/>
                  </a:lnTo>
                  <a:lnTo>
                    <a:pt x="7400" y="3044"/>
                  </a:lnTo>
                  <a:lnTo>
                    <a:pt x="7505" y="2572"/>
                  </a:lnTo>
                  <a:lnTo>
                    <a:pt x="7715" y="2152"/>
                  </a:lnTo>
                  <a:lnTo>
                    <a:pt x="7872" y="1995"/>
                  </a:lnTo>
                  <a:lnTo>
                    <a:pt x="8030" y="1837"/>
                  </a:lnTo>
                  <a:lnTo>
                    <a:pt x="8187" y="1732"/>
                  </a:lnTo>
                  <a:lnTo>
                    <a:pt x="8397" y="1627"/>
                  </a:lnTo>
                  <a:lnTo>
                    <a:pt x="8660" y="1575"/>
                  </a:lnTo>
                  <a:lnTo>
                    <a:pt x="9237" y="1575"/>
                  </a:lnTo>
                  <a:lnTo>
                    <a:pt x="9499" y="1680"/>
                  </a:lnTo>
                  <a:lnTo>
                    <a:pt x="9709" y="1785"/>
                  </a:lnTo>
                  <a:lnTo>
                    <a:pt x="9919" y="1890"/>
                  </a:lnTo>
                  <a:lnTo>
                    <a:pt x="10077" y="2047"/>
                  </a:lnTo>
                  <a:lnTo>
                    <a:pt x="10234" y="2257"/>
                  </a:lnTo>
                  <a:lnTo>
                    <a:pt x="10444" y="2624"/>
                  </a:lnTo>
                  <a:lnTo>
                    <a:pt x="10496" y="2939"/>
                  </a:lnTo>
                  <a:lnTo>
                    <a:pt x="10496" y="3359"/>
                  </a:lnTo>
                  <a:lnTo>
                    <a:pt x="10549" y="4619"/>
                  </a:lnTo>
                  <a:lnTo>
                    <a:pt x="10549" y="12910"/>
                  </a:lnTo>
                  <a:lnTo>
                    <a:pt x="12596" y="12910"/>
                  </a:lnTo>
                  <a:lnTo>
                    <a:pt x="12596" y="4619"/>
                  </a:lnTo>
                  <a:lnTo>
                    <a:pt x="12596" y="3307"/>
                  </a:lnTo>
                  <a:lnTo>
                    <a:pt x="12543" y="2729"/>
                  </a:lnTo>
                  <a:lnTo>
                    <a:pt x="12491" y="2257"/>
                  </a:lnTo>
                  <a:lnTo>
                    <a:pt x="12386" y="1837"/>
                  </a:lnTo>
                  <a:lnTo>
                    <a:pt x="12228" y="1470"/>
                  </a:lnTo>
                  <a:lnTo>
                    <a:pt x="12018" y="1103"/>
                  </a:lnTo>
                  <a:lnTo>
                    <a:pt x="11756" y="788"/>
                  </a:lnTo>
                  <a:lnTo>
                    <a:pt x="11441" y="525"/>
                  </a:lnTo>
                  <a:lnTo>
                    <a:pt x="11126" y="315"/>
                  </a:lnTo>
                  <a:lnTo>
                    <a:pt x="10811" y="210"/>
                  </a:lnTo>
                  <a:lnTo>
                    <a:pt x="10549" y="105"/>
                  </a:lnTo>
                  <a:lnTo>
                    <a:pt x="10077" y="1"/>
                  </a:lnTo>
                  <a:lnTo>
                    <a:pt x="9762" y="1"/>
                  </a:lnTo>
                  <a:lnTo>
                    <a:pt x="9237" y="53"/>
                  </a:lnTo>
                  <a:lnTo>
                    <a:pt x="8765" y="158"/>
                  </a:lnTo>
                  <a:lnTo>
                    <a:pt x="8345" y="315"/>
                  </a:lnTo>
                  <a:lnTo>
                    <a:pt x="8030" y="525"/>
                  </a:lnTo>
                  <a:lnTo>
                    <a:pt x="7715" y="788"/>
                  </a:lnTo>
                  <a:lnTo>
                    <a:pt x="7505" y="1050"/>
                  </a:lnTo>
                  <a:lnTo>
                    <a:pt x="7138" y="1470"/>
                  </a:lnTo>
                  <a:lnTo>
                    <a:pt x="6823" y="1050"/>
                  </a:lnTo>
                  <a:lnTo>
                    <a:pt x="6613" y="788"/>
                  </a:lnTo>
                  <a:lnTo>
                    <a:pt x="6403" y="578"/>
                  </a:lnTo>
                  <a:lnTo>
                    <a:pt x="6036" y="315"/>
                  </a:lnTo>
                  <a:lnTo>
                    <a:pt x="5668" y="158"/>
                  </a:lnTo>
                  <a:lnTo>
                    <a:pt x="519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0"/>
            <p:cNvSpPr/>
            <p:nvPr/>
          </p:nvSpPr>
          <p:spPr>
            <a:xfrm>
              <a:off x="1620482" y="3641591"/>
              <a:ext cx="58355" cy="137686"/>
            </a:xfrm>
            <a:custGeom>
              <a:avLst/>
              <a:gdLst/>
              <a:ahLst/>
              <a:cxnLst/>
              <a:rect l="l" t="t" r="r" b="b"/>
              <a:pathLst>
                <a:path w="7191" h="17319" extrusionOk="0">
                  <a:moveTo>
                    <a:pt x="3832" y="1"/>
                  </a:moveTo>
                  <a:lnTo>
                    <a:pt x="2520" y="2782"/>
                  </a:lnTo>
                  <a:lnTo>
                    <a:pt x="4147" y="2782"/>
                  </a:lnTo>
                  <a:lnTo>
                    <a:pt x="6613" y="1"/>
                  </a:lnTo>
                  <a:close/>
                  <a:moveTo>
                    <a:pt x="3989" y="5721"/>
                  </a:moveTo>
                  <a:lnTo>
                    <a:pt x="4199" y="5773"/>
                  </a:lnTo>
                  <a:lnTo>
                    <a:pt x="4409" y="5878"/>
                  </a:lnTo>
                  <a:lnTo>
                    <a:pt x="4567" y="5983"/>
                  </a:lnTo>
                  <a:lnTo>
                    <a:pt x="4881" y="6246"/>
                  </a:lnTo>
                  <a:lnTo>
                    <a:pt x="5039" y="6561"/>
                  </a:lnTo>
                  <a:lnTo>
                    <a:pt x="5196" y="6928"/>
                  </a:lnTo>
                  <a:lnTo>
                    <a:pt x="5249" y="7295"/>
                  </a:lnTo>
                  <a:lnTo>
                    <a:pt x="5301" y="7925"/>
                  </a:lnTo>
                  <a:lnTo>
                    <a:pt x="5301" y="9499"/>
                  </a:lnTo>
                  <a:lnTo>
                    <a:pt x="2100" y="9499"/>
                  </a:lnTo>
                  <a:lnTo>
                    <a:pt x="2100" y="7610"/>
                  </a:lnTo>
                  <a:lnTo>
                    <a:pt x="2152" y="7138"/>
                  </a:lnTo>
                  <a:lnTo>
                    <a:pt x="2205" y="6770"/>
                  </a:lnTo>
                  <a:lnTo>
                    <a:pt x="2362" y="6456"/>
                  </a:lnTo>
                  <a:lnTo>
                    <a:pt x="2467" y="6246"/>
                  </a:lnTo>
                  <a:lnTo>
                    <a:pt x="2625" y="6088"/>
                  </a:lnTo>
                  <a:lnTo>
                    <a:pt x="2835" y="5931"/>
                  </a:lnTo>
                  <a:lnTo>
                    <a:pt x="3045" y="5826"/>
                  </a:lnTo>
                  <a:lnTo>
                    <a:pt x="3360" y="5721"/>
                  </a:lnTo>
                  <a:close/>
                  <a:moveTo>
                    <a:pt x="3517" y="4147"/>
                  </a:moveTo>
                  <a:lnTo>
                    <a:pt x="2940" y="4199"/>
                  </a:lnTo>
                  <a:lnTo>
                    <a:pt x="2415" y="4304"/>
                  </a:lnTo>
                  <a:lnTo>
                    <a:pt x="1995" y="4409"/>
                  </a:lnTo>
                  <a:lnTo>
                    <a:pt x="1575" y="4619"/>
                  </a:lnTo>
                  <a:lnTo>
                    <a:pt x="1260" y="4829"/>
                  </a:lnTo>
                  <a:lnTo>
                    <a:pt x="998" y="5091"/>
                  </a:lnTo>
                  <a:lnTo>
                    <a:pt x="736" y="5406"/>
                  </a:lnTo>
                  <a:lnTo>
                    <a:pt x="526" y="5773"/>
                  </a:lnTo>
                  <a:lnTo>
                    <a:pt x="368" y="6141"/>
                  </a:lnTo>
                  <a:lnTo>
                    <a:pt x="263" y="6508"/>
                  </a:lnTo>
                  <a:lnTo>
                    <a:pt x="106" y="7400"/>
                  </a:lnTo>
                  <a:lnTo>
                    <a:pt x="53" y="8345"/>
                  </a:lnTo>
                  <a:lnTo>
                    <a:pt x="1" y="9394"/>
                  </a:lnTo>
                  <a:lnTo>
                    <a:pt x="53" y="12386"/>
                  </a:lnTo>
                  <a:lnTo>
                    <a:pt x="106" y="14065"/>
                  </a:lnTo>
                  <a:lnTo>
                    <a:pt x="158" y="14537"/>
                  </a:lnTo>
                  <a:lnTo>
                    <a:pt x="211" y="14852"/>
                  </a:lnTo>
                  <a:lnTo>
                    <a:pt x="368" y="15325"/>
                  </a:lnTo>
                  <a:lnTo>
                    <a:pt x="526" y="15692"/>
                  </a:lnTo>
                  <a:lnTo>
                    <a:pt x="683" y="15954"/>
                  </a:lnTo>
                  <a:lnTo>
                    <a:pt x="841" y="16217"/>
                  </a:lnTo>
                  <a:lnTo>
                    <a:pt x="1050" y="16427"/>
                  </a:lnTo>
                  <a:lnTo>
                    <a:pt x="1523" y="16794"/>
                  </a:lnTo>
                  <a:lnTo>
                    <a:pt x="1943" y="17004"/>
                  </a:lnTo>
                  <a:lnTo>
                    <a:pt x="2415" y="17161"/>
                  </a:lnTo>
                  <a:lnTo>
                    <a:pt x="2887" y="17266"/>
                  </a:lnTo>
                  <a:lnTo>
                    <a:pt x="3622" y="17319"/>
                  </a:lnTo>
                  <a:lnTo>
                    <a:pt x="4304" y="17266"/>
                  </a:lnTo>
                  <a:lnTo>
                    <a:pt x="4724" y="17214"/>
                  </a:lnTo>
                  <a:lnTo>
                    <a:pt x="5249" y="17056"/>
                  </a:lnTo>
                  <a:lnTo>
                    <a:pt x="5721" y="16794"/>
                  </a:lnTo>
                  <a:lnTo>
                    <a:pt x="5983" y="16637"/>
                  </a:lnTo>
                  <a:lnTo>
                    <a:pt x="6193" y="16427"/>
                  </a:lnTo>
                  <a:lnTo>
                    <a:pt x="6403" y="16217"/>
                  </a:lnTo>
                  <a:lnTo>
                    <a:pt x="6613" y="15954"/>
                  </a:lnTo>
                  <a:lnTo>
                    <a:pt x="6823" y="15639"/>
                  </a:lnTo>
                  <a:lnTo>
                    <a:pt x="6981" y="15272"/>
                  </a:lnTo>
                  <a:lnTo>
                    <a:pt x="7086" y="14800"/>
                  </a:lnTo>
                  <a:lnTo>
                    <a:pt x="7138" y="14275"/>
                  </a:lnTo>
                  <a:lnTo>
                    <a:pt x="7191" y="13120"/>
                  </a:lnTo>
                  <a:lnTo>
                    <a:pt x="5301" y="13120"/>
                  </a:lnTo>
                  <a:lnTo>
                    <a:pt x="5301" y="13593"/>
                  </a:lnTo>
                  <a:lnTo>
                    <a:pt x="5249" y="14065"/>
                  </a:lnTo>
                  <a:lnTo>
                    <a:pt x="5196" y="14485"/>
                  </a:lnTo>
                  <a:lnTo>
                    <a:pt x="5039" y="14905"/>
                  </a:lnTo>
                  <a:lnTo>
                    <a:pt x="4881" y="15220"/>
                  </a:lnTo>
                  <a:lnTo>
                    <a:pt x="4567" y="15482"/>
                  </a:lnTo>
                  <a:lnTo>
                    <a:pt x="4409" y="15535"/>
                  </a:lnTo>
                  <a:lnTo>
                    <a:pt x="4199" y="15639"/>
                  </a:lnTo>
                  <a:lnTo>
                    <a:pt x="3727" y="15692"/>
                  </a:lnTo>
                  <a:lnTo>
                    <a:pt x="3464" y="15639"/>
                  </a:lnTo>
                  <a:lnTo>
                    <a:pt x="3202" y="15639"/>
                  </a:lnTo>
                  <a:lnTo>
                    <a:pt x="2835" y="15482"/>
                  </a:lnTo>
                  <a:lnTo>
                    <a:pt x="2572" y="15220"/>
                  </a:lnTo>
                  <a:lnTo>
                    <a:pt x="2362" y="14957"/>
                  </a:lnTo>
                  <a:lnTo>
                    <a:pt x="2257" y="14642"/>
                  </a:lnTo>
                  <a:lnTo>
                    <a:pt x="2152" y="14380"/>
                  </a:lnTo>
                  <a:lnTo>
                    <a:pt x="2100" y="13855"/>
                  </a:lnTo>
                  <a:lnTo>
                    <a:pt x="2048" y="12701"/>
                  </a:lnTo>
                  <a:lnTo>
                    <a:pt x="2100" y="11126"/>
                  </a:lnTo>
                  <a:lnTo>
                    <a:pt x="7191" y="11126"/>
                  </a:lnTo>
                  <a:lnTo>
                    <a:pt x="7191" y="8082"/>
                  </a:lnTo>
                  <a:lnTo>
                    <a:pt x="7138" y="7400"/>
                  </a:lnTo>
                  <a:lnTo>
                    <a:pt x="7086" y="6928"/>
                  </a:lnTo>
                  <a:lnTo>
                    <a:pt x="6981" y="6456"/>
                  </a:lnTo>
                  <a:lnTo>
                    <a:pt x="6823" y="6036"/>
                  </a:lnTo>
                  <a:lnTo>
                    <a:pt x="6666" y="5668"/>
                  </a:lnTo>
                  <a:lnTo>
                    <a:pt x="6456" y="5354"/>
                  </a:lnTo>
                  <a:lnTo>
                    <a:pt x="6246" y="5091"/>
                  </a:lnTo>
                  <a:lnTo>
                    <a:pt x="5983" y="4829"/>
                  </a:lnTo>
                  <a:lnTo>
                    <a:pt x="5721" y="4671"/>
                  </a:lnTo>
                  <a:lnTo>
                    <a:pt x="5459" y="4514"/>
                  </a:lnTo>
                  <a:lnTo>
                    <a:pt x="4881" y="4304"/>
                  </a:lnTo>
                  <a:lnTo>
                    <a:pt x="4357" y="4199"/>
                  </a:lnTo>
                  <a:lnTo>
                    <a:pt x="3884" y="41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0"/>
            <p:cNvSpPr/>
            <p:nvPr/>
          </p:nvSpPr>
          <p:spPr>
            <a:xfrm>
              <a:off x="1695440" y="3674552"/>
              <a:ext cx="43448" cy="102642"/>
            </a:xfrm>
            <a:custGeom>
              <a:avLst/>
              <a:gdLst/>
              <a:ahLst/>
              <a:cxnLst/>
              <a:rect l="l" t="t" r="r" b="b"/>
              <a:pathLst>
                <a:path w="5354" h="12911" extrusionOk="0">
                  <a:moveTo>
                    <a:pt x="4986" y="1"/>
                  </a:moveTo>
                  <a:lnTo>
                    <a:pt x="4618" y="53"/>
                  </a:lnTo>
                  <a:lnTo>
                    <a:pt x="4251" y="105"/>
                  </a:lnTo>
                  <a:lnTo>
                    <a:pt x="3989" y="210"/>
                  </a:lnTo>
                  <a:lnTo>
                    <a:pt x="3674" y="368"/>
                  </a:lnTo>
                  <a:lnTo>
                    <a:pt x="3464" y="525"/>
                  </a:lnTo>
                  <a:lnTo>
                    <a:pt x="2992" y="893"/>
                  </a:lnTo>
                  <a:lnTo>
                    <a:pt x="2624" y="1313"/>
                  </a:lnTo>
                  <a:lnTo>
                    <a:pt x="2362" y="1785"/>
                  </a:lnTo>
                  <a:lnTo>
                    <a:pt x="1942" y="2624"/>
                  </a:lnTo>
                  <a:lnTo>
                    <a:pt x="1942" y="210"/>
                  </a:lnTo>
                  <a:lnTo>
                    <a:pt x="0" y="210"/>
                  </a:lnTo>
                  <a:lnTo>
                    <a:pt x="0" y="12910"/>
                  </a:lnTo>
                  <a:lnTo>
                    <a:pt x="2047" y="12910"/>
                  </a:lnTo>
                  <a:lnTo>
                    <a:pt x="2047" y="6875"/>
                  </a:lnTo>
                  <a:lnTo>
                    <a:pt x="2099" y="5353"/>
                  </a:lnTo>
                  <a:lnTo>
                    <a:pt x="2204" y="4356"/>
                  </a:lnTo>
                  <a:lnTo>
                    <a:pt x="2257" y="3989"/>
                  </a:lnTo>
                  <a:lnTo>
                    <a:pt x="2362" y="3674"/>
                  </a:lnTo>
                  <a:lnTo>
                    <a:pt x="2467" y="3412"/>
                  </a:lnTo>
                  <a:lnTo>
                    <a:pt x="2624" y="3149"/>
                  </a:lnTo>
                  <a:lnTo>
                    <a:pt x="2887" y="2834"/>
                  </a:lnTo>
                  <a:lnTo>
                    <a:pt x="3201" y="2572"/>
                  </a:lnTo>
                  <a:lnTo>
                    <a:pt x="3569" y="2362"/>
                  </a:lnTo>
                  <a:lnTo>
                    <a:pt x="3936" y="2257"/>
                  </a:lnTo>
                  <a:lnTo>
                    <a:pt x="4304" y="2205"/>
                  </a:lnTo>
                  <a:lnTo>
                    <a:pt x="4671" y="2152"/>
                  </a:lnTo>
                  <a:lnTo>
                    <a:pt x="5353" y="2152"/>
                  </a:lnTo>
                  <a:lnTo>
                    <a:pt x="53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0"/>
            <p:cNvSpPr/>
            <p:nvPr/>
          </p:nvSpPr>
          <p:spPr>
            <a:xfrm>
              <a:off x="1746970" y="3637839"/>
              <a:ext cx="16189" cy="139356"/>
            </a:xfrm>
            <a:custGeom>
              <a:avLst/>
              <a:gdLst/>
              <a:ahLst/>
              <a:cxnLst/>
              <a:rect l="l" t="t" r="r" b="b"/>
              <a:pathLst>
                <a:path w="1995" h="17529" extrusionOk="0">
                  <a:moveTo>
                    <a:pt x="0" y="0"/>
                  </a:moveTo>
                  <a:lnTo>
                    <a:pt x="0" y="2624"/>
                  </a:lnTo>
                  <a:lnTo>
                    <a:pt x="1994" y="2624"/>
                  </a:lnTo>
                  <a:lnTo>
                    <a:pt x="1994" y="0"/>
                  </a:lnTo>
                  <a:close/>
                  <a:moveTo>
                    <a:pt x="0" y="4828"/>
                  </a:moveTo>
                  <a:lnTo>
                    <a:pt x="0" y="17528"/>
                  </a:lnTo>
                  <a:lnTo>
                    <a:pt x="1994" y="17528"/>
                  </a:lnTo>
                  <a:lnTo>
                    <a:pt x="1994"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0"/>
            <p:cNvSpPr/>
            <p:nvPr/>
          </p:nvSpPr>
          <p:spPr>
            <a:xfrm>
              <a:off x="1779763" y="3674552"/>
              <a:ext cx="60481" cy="134768"/>
            </a:xfrm>
            <a:custGeom>
              <a:avLst/>
              <a:gdLst/>
              <a:ahLst/>
              <a:cxnLst/>
              <a:rect l="l" t="t" r="r" b="b"/>
              <a:pathLst>
                <a:path w="7453" h="16952" extrusionOk="0">
                  <a:moveTo>
                    <a:pt x="3936" y="1627"/>
                  </a:moveTo>
                  <a:lnTo>
                    <a:pt x="4146" y="1680"/>
                  </a:lnTo>
                  <a:lnTo>
                    <a:pt x="4408" y="1785"/>
                  </a:lnTo>
                  <a:lnTo>
                    <a:pt x="4566" y="1837"/>
                  </a:lnTo>
                  <a:lnTo>
                    <a:pt x="4881" y="2100"/>
                  </a:lnTo>
                  <a:lnTo>
                    <a:pt x="5091" y="2415"/>
                  </a:lnTo>
                  <a:lnTo>
                    <a:pt x="5248" y="2729"/>
                  </a:lnTo>
                  <a:lnTo>
                    <a:pt x="5301" y="3044"/>
                  </a:lnTo>
                  <a:lnTo>
                    <a:pt x="5405" y="3569"/>
                  </a:lnTo>
                  <a:lnTo>
                    <a:pt x="5458" y="5039"/>
                  </a:lnTo>
                  <a:lnTo>
                    <a:pt x="5510" y="6508"/>
                  </a:lnTo>
                  <a:lnTo>
                    <a:pt x="5458" y="8660"/>
                  </a:lnTo>
                  <a:lnTo>
                    <a:pt x="5405" y="9499"/>
                  </a:lnTo>
                  <a:lnTo>
                    <a:pt x="5248" y="10234"/>
                  </a:lnTo>
                  <a:lnTo>
                    <a:pt x="5143" y="10549"/>
                  </a:lnTo>
                  <a:lnTo>
                    <a:pt x="5038" y="10811"/>
                  </a:lnTo>
                  <a:lnTo>
                    <a:pt x="4881" y="11021"/>
                  </a:lnTo>
                  <a:lnTo>
                    <a:pt x="4723" y="11231"/>
                  </a:lnTo>
                  <a:lnTo>
                    <a:pt x="4513" y="11336"/>
                  </a:lnTo>
                  <a:lnTo>
                    <a:pt x="4251" y="11441"/>
                  </a:lnTo>
                  <a:lnTo>
                    <a:pt x="3989" y="11546"/>
                  </a:lnTo>
                  <a:lnTo>
                    <a:pt x="3359" y="11546"/>
                  </a:lnTo>
                  <a:lnTo>
                    <a:pt x="3149" y="11493"/>
                  </a:lnTo>
                  <a:lnTo>
                    <a:pt x="2939" y="11389"/>
                  </a:lnTo>
                  <a:lnTo>
                    <a:pt x="2729" y="11284"/>
                  </a:lnTo>
                  <a:lnTo>
                    <a:pt x="2572" y="11126"/>
                  </a:lnTo>
                  <a:lnTo>
                    <a:pt x="2467" y="10916"/>
                  </a:lnTo>
                  <a:lnTo>
                    <a:pt x="2362" y="10706"/>
                  </a:lnTo>
                  <a:lnTo>
                    <a:pt x="2257" y="10444"/>
                  </a:lnTo>
                  <a:lnTo>
                    <a:pt x="2152" y="9762"/>
                  </a:lnTo>
                  <a:lnTo>
                    <a:pt x="2099" y="8974"/>
                  </a:lnTo>
                  <a:lnTo>
                    <a:pt x="2099" y="6823"/>
                  </a:lnTo>
                  <a:lnTo>
                    <a:pt x="2099" y="4881"/>
                  </a:lnTo>
                  <a:lnTo>
                    <a:pt x="2152" y="3359"/>
                  </a:lnTo>
                  <a:lnTo>
                    <a:pt x="2204" y="2887"/>
                  </a:lnTo>
                  <a:lnTo>
                    <a:pt x="2257" y="2572"/>
                  </a:lnTo>
                  <a:lnTo>
                    <a:pt x="2414" y="2310"/>
                  </a:lnTo>
                  <a:lnTo>
                    <a:pt x="2572" y="2047"/>
                  </a:lnTo>
                  <a:lnTo>
                    <a:pt x="2834" y="1837"/>
                  </a:lnTo>
                  <a:lnTo>
                    <a:pt x="3201" y="1680"/>
                  </a:lnTo>
                  <a:lnTo>
                    <a:pt x="3621" y="1627"/>
                  </a:lnTo>
                  <a:close/>
                  <a:moveTo>
                    <a:pt x="2991" y="1"/>
                  </a:moveTo>
                  <a:lnTo>
                    <a:pt x="2519" y="53"/>
                  </a:lnTo>
                  <a:lnTo>
                    <a:pt x="2047" y="158"/>
                  </a:lnTo>
                  <a:lnTo>
                    <a:pt x="1627" y="368"/>
                  </a:lnTo>
                  <a:lnTo>
                    <a:pt x="1207" y="630"/>
                  </a:lnTo>
                  <a:lnTo>
                    <a:pt x="892" y="945"/>
                  </a:lnTo>
                  <a:lnTo>
                    <a:pt x="577" y="1365"/>
                  </a:lnTo>
                  <a:lnTo>
                    <a:pt x="315" y="1837"/>
                  </a:lnTo>
                  <a:lnTo>
                    <a:pt x="158" y="2415"/>
                  </a:lnTo>
                  <a:lnTo>
                    <a:pt x="53" y="3307"/>
                  </a:lnTo>
                  <a:lnTo>
                    <a:pt x="0" y="4514"/>
                  </a:lnTo>
                  <a:lnTo>
                    <a:pt x="0" y="6770"/>
                  </a:lnTo>
                  <a:lnTo>
                    <a:pt x="0" y="8817"/>
                  </a:lnTo>
                  <a:lnTo>
                    <a:pt x="53" y="9919"/>
                  </a:lnTo>
                  <a:lnTo>
                    <a:pt x="158" y="10706"/>
                  </a:lnTo>
                  <a:lnTo>
                    <a:pt x="315" y="11231"/>
                  </a:lnTo>
                  <a:lnTo>
                    <a:pt x="472" y="11651"/>
                  </a:lnTo>
                  <a:lnTo>
                    <a:pt x="735" y="12071"/>
                  </a:lnTo>
                  <a:lnTo>
                    <a:pt x="1050" y="12438"/>
                  </a:lnTo>
                  <a:lnTo>
                    <a:pt x="1470" y="12753"/>
                  </a:lnTo>
                  <a:lnTo>
                    <a:pt x="1889" y="12963"/>
                  </a:lnTo>
                  <a:lnTo>
                    <a:pt x="2362" y="13120"/>
                  </a:lnTo>
                  <a:lnTo>
                    <a:pt x="2939" y="13173"/>
                  </a:lnTo>
                  <a:lnTo>
                    <a:pt x="3464" y="13120"/>
                  </a:lnTo>
                  <a:lnTo>
                    <a:pt x="3989" y="12963"/>
                  </a:lnTo>
                  <a:lnTo>
                    <a:pt x="4356" y="12805"/>
                  </a:lnTo>
                  <a:lnTo>
                    <a:pt x="4723" y="12543"/>
                  </a:lnTo>
                  <a:lnTo>
                    <a:pt x="4986" y="12281"/>
                  </a:lnTo>
                  <a:lnTo>
                    <a:pt x="5196" y="12071"/>
                  </a:lnTo>
                  <a:lnTo>
                    <a:pt x="5458" y="11651"/>
                  </a:lnTo>
                  <a:lnTo>
                    <a:pt x="5458" y="16951"/>
                  </a:lnTo>
                  <a:lnTo>
                    <a:pt x="7452" y="16951"/>
                  </a:lnTo>
                  <a:lnTo>
                    <a:pt x="7452" y="210"/>
                  </a:lnTo>
                  <a:lnTo>
                    <a:pt x="5510" y="210"/>
                  </a:lnTo>
                  <a:lnTo>
                    <a:pt x="5510" y="1575"/>
                  </a:lnTo>
                  <a:lnTo>
                    <a:pt x="5196" y="1103"/>
                  </a:lnTo>
                  <a:lnTo>
                    <a:pt x="4986" y="840"/>
                  </a:lnTo>
                  <a:lnTo>
                    <a:pt x="4723" y="578"/>
                  </a:lnTo>
                  <a:lnTo>
                    <a:pt x="4356" y="315"/>
                  </a:lnTo>
                  <a:lnTo>
                    <a:pt x="3989" y="158"/>
                  </a:lnTo>
                  <a:lnTo>
                    <a:pt x="3516" y="53"/>
                  </a:lnTo>
                  <a:lnTo>
                    <a:pt x="29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0"/>
            <p:cNvSpPr/>
            <p:nvPr/>
          </p:nvSpPr>
          <p:spPr>
            <a:xfrm>
              <a:off x="1858543" y="3676222"/>
              <a:ext cx="59207" cy="103056"/>
            </a:xfrm>
            <a:custGeom>
              <a:avLst/>
              <a:gdLst/>
              <a:ahLst/>
              <a:cxnLst/>
              <a:rect l="l" t="t" r="r" b="b"/>
              <a:pathLst>
                <a:path w="7296" h="12963" extrusionOk="0">
                  <a:moveTo>
                    <a:pt x="1" y="0"/>
                  </a:moveTo>
                  <a:lnTo>
                    <a:pt x="1" y="8030"/>
                  </a:lnTo>
                  <a:lnTo>
                    <a:pt x="1" y="9447"/>
                  </a:lnTo>
                  <a:lnTo>
                    <a:pt x="106" y="10496"/>
                  </a:lnTo>
                  <a:lnTo>
                    <a:pt x="158" y="10916"/>
                  </a:lnTo>
                  <a:lnTo>
                    <a:pt x="263" y="11283"/>
                  </a:lnTo>
                  <a:lnTo>
                    <a:pt x="421" y="11651"/>
                  </a:lnTo>
                  <a:lnTo>
                    <a:pt x="578" y="11966"/>
                  </a:lnTo>
                  <a:lnTo>
                    <a:pt x="893" y="12333"/>
                  </a:lnTo>
                  <a:lnTo>
                    <a:pt x="1103" y="12490"/>
                  </a:lnTo>
                  <a:lnTo>
                    <a:pt x="1313" y="12648"/>
                  </a:lnTo>
                  <a:lnTo>
                    <a:pt x="1628" y="12753"/>
                  </a:lnTo>
                  <a:lnTo>
                    <a:pt x="1890" y="12858"/>
                  </a:lnTo>
                  <a:lnTo>
                    <a:pt x="2257" y="12910"/>
                  </a:lnTo>
                  <a:lnTo>
                    <a:pt x="2625" y="12963"/>
                  </a:lnTo>
                  <a:lnTo>
                    <a:pt x="3202" y="12910"/>
                  </a:lnTo>
                  <a:lnTo>
                    <a:pt x="3674" y="12805"/>
                  </a:lnTo>
                  <a:lnTo>
                    <a:pt x="4094" y="12648"/>
                  </a:lnTo>
                  <a:lnTo>
                    <a:pt x="4409" y="12438"/>
                  </a:lnTo>
                  <a:lnTo>
                    <a:pt x="4724" y="12228"/>
                  </a:lnTo>
                  <a:lnTo>
                    <a:pt x="4934" y="11966"/>
                  </a:lnTo>
                  <a:lnTo>
                    <a:pt x="5354" y="11546"/>
                  </a:lnTo>
                  <a:lnTo>
                    <a:pt x="5354" y="12700"/>
                  </a:lnTo>
                  <a:lnTo>
                    <a:pt x="7295" y="12700"/>
                  </a:lnTo>
                  <a:lnTo>
                    <a:pt x="7295" y="0"/>
                  </a:lnTo>
                  <a:lnTo>
                    <a:pt x="5301" y="0"/>
                  </a:lnTo>
                  <a:lnTo>
                    <a:pt x="5301" y="8345"/>
                  </a:lnTo>
                  <a:lnTo>
                    <a:pt x="5249" y="9342"/>
                  </a:lnTo>
                  <a:lnTo>
                    <a:pt x="5196" y="9867"/>
                  </a:lnTo>
                  <a:lnTo>
                    <a:pt x="5039" y="10339"/>
                  </a:lnTo>
                  <a:lnTo>
                    <a:pt x="4829" y="10811"/>
                  </a:lnTo>
                  <a:lnTo>
                    <a:pt x="4724" y="10969"/>
                  </a:lnTo>
                  <a:lnTo>
                    <a:pt x="4514" y="11126"/>
                  </a:lnTo>
                  <a:lnTo>
                    <a:pt x="4357" y="11231"/>
                  </a:lnTo>
                  <a:lnTo>
                    <a:pt x="4094" y="11336"/>
                  </a:lnTo>
                  <a:lnTo>
                    <a:pt x="3832" y="11388"/>
                  </a:lnTo>
                  <a:lnTo>
                    <a:pt x="3517" y="11441"/>
                  </a:lnTo>
                  <a:lnTo>
                    <a:pt x="3255" y="11388"/>
                  </a:lnTo>
                  <a:lnTo>
                    <a:pt x="3045" y="11336"/>
                  </a:lnTo>
                  <a:lnTo>
                    <a:pt x="2887" y="11283"/>
                  </a:lnTo>
                  <a:lnTo>
                    <a:pt x="2677" y="11179"/>
                  </a:lnTo>
                  <a:lnTo>
                    <a:pt x="2415" y="10969"/>
                  </a:lnTo>
                  <a:lnTo>
                    <a:pt x="2257" y="10706"/>
                  </a:lnTo>
                  <a:lnTo>
                    <a:pt x="2152" y="10391"/>
                  </a:lnTo>
                  <a:lnTo>
                    <a:pt x="2100" y="10076"/>
                  </a:lnTo>
                  <a:lnTo>
                    <a:pt x="2047" y="9552"/>
                  </a:lnTo>
                  <a:lnTo>
                    <a:pt x="2047" y="8345"/>
                  </a:lnTo>
                  <a:lnTo>
                    <a:pt x="2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0"/>
            <p:cNvSpPr/>
            <p:nvPr/>
          </p:nvSpPr>
          <p:spPr>
            <a:xfrm>
              <a:off x="1934354" y="3674552"/>
              <a:ext cx="57925" cy="104725"/>
            </a:xfrm>
            <a:custGeom>
              <a:avLst/>
              <a:gdLst/>
              <a:ahLst/>
              <a:cxnLst/>
              <a:rect l="l" t="t" r="r" b="b"/>
              <a:pathLst>
                <a:path w="7138" h="13173" extrusionOk="0">
                  <a:moveTo>
                    <a:pt x="3936" y="1575"/>
                  </a:moveTo>
                  <a:lnTo>
                    <a:pt x="4146" y="1627"/>
                  </a:lnTo>
                  <a:lnTo>
                    <a:pt x="4356" y="1732"/>
                  </a:lnTo>
                  <a:lnTo>
                    <a:pt x="4566" y="1837"/>
                  </a:lnTo>
                  <a:lnTo>
                    <a:pt x="4828" y="2100"/>
                  </a:lnTo>
                  <a:lnTo>
                    <a:pt x="4986" y="2415"/>
                  </a:lnTo>
                  <a:lnTo>
                    <a:pt x="5143" y="2782"/>
                  </a:lnTo>
                  <a:lnTo>
                    <a:pt x="5196" y="3149"/>
                  </a:lnTo>
                  <a:lnTo>
                    <a:pt x="5248" y="3779"/>
                  </a:lnTo>
                  <a:lnTo>
                    <a:pt x="5248" y="5353"/>
                  </a:lnTo>
                  <a:lnTo>
                    <a:pt x="2047" y="5353"/>
                  </a:lnTo>
                  <a:lnTo>
                    <a:pt x="2047" y="3464"/>
                  </a:lnTo>
                  <a:lnTo>
                    <a:pt x="2099" y="2992"/>
                  </a:lnTo>
                  <a:lnTo>
                    <a:pt x="2204" y="2624"/>
                  </a:lnTo>
                  <a:lnTo>
                    <a:pt x="2309" y="2310"/>
                  </a:lnTo>
                  <a:lnTo>
                    <a:pt x="2414" y="2100"/>
                  </a:lnTo>
                  <a:lnTo>
                    <a:pt x="2572" y="1942"/>
                  </a:lnTo>
                  <a:lnTo>
                    <a:pt x="2782" y="1785"/>
                  </a:lnTo>
                  <a:lnTo>
                    <a:pt x="2991" y="1680"/>
                  </a:lnTo>
                  <a:lnTo>
                    <a:pt x="3306" y="1575"/>
                  </a:lnTo>
                  <a:close/>
                  <a:moveTo>
                    <a:pt x="3464" y="1"/>
                  </a:moveTo>
                  <a:lnTo>
                    <a:pt x="2886" y="53"/>
                  </a:lnTo>
                  <a:lnTo>
                    <a:pt x="2414" y="158"/>
                  </a:lnTo>
                  <a:lnTo>
                    <a:pt x="1942" y="263"/>
                  </a:lnTo>
                  <a:lnTo>
                    <a:pt x="1574" y="473"/>
                  </a:lnTo>
                  <a:lnTo>
                    <a:pt x="1207" y="683"/>
                  </a:lnTo>
                  <a:lnTo>
                    <a:pt x="945" y="945"/>
                  </a:lnTo>
                  <a:lnTo>
                    <a:pt x="682" y="1260"/>
                  </a:lnTo>
                  <a:lnTo>
                    <a:pt x="525" y="1627"/>
                  </a:lnTo>
                  <a:lnTo>
                    <a:pt x="367" y="1995"/>
                  </a:lnTo>
                  <a:lnTo>
                    <a:pt x="210" y="2362"/>
                  </a:lnTo>
                  <a:lnTo>
                    <a:pt x="53" y="3254"/>
                  </a:lnTo>
                  <a:lnTo>
                    <a:pt x="0" y="4199"/>
                  </a:lnTo>
                  <a:lnTo>
                    <a:pt x="0" y="5248"/>
                  </a:lnTo>
                  <a:lnTo>
                    <a:pt x="0" y="8240"/>
                  </a:lnTo>
                  <a:lnTo>
                    <a:pt x="53" y="9919"/>
                  </a:lnTo>
                  <a:lnTo>
                    <a:pt x="105" y="10391"/>
                  </a:lnTo>
                  <a:lnTo>
                    <a:pt x="158" y="10706"/>
                  </a:lnTo>
                  <a:lnTo>
                    <a:pt x="315" y="11179"/>
                  </a:lnTo>
                  <a:lnTo>
                    <a:pt x="472" y="11546"/>
                  </a:lnTo>
                  <a:lnTo>
                    <a:pt x="630" y="11808"/>
                  </a:lnTo>
                  <a:lnTo>
                    <a:pt x="840" y="12071"/>
                  </a:lnTo>
                  <a:lnTo>
                    <a:pt x="997" y="12281"/>
                  </a:lnTo>
                  <a:lnTo>
                    <a:pt x="1470" y="12648"/>
                  </a:lnTo>
                  <a:lnTo>
                    <a:pt x="1942" y="12858"/>
                  </a:lnTo>
                  <a:lnTo>
                    <a:pt x="2414" y="13015"/>
                  </a:lnTo>
                  <a:lnTo>
                    <a:pt x="2834" y="13120"/>
                  </a:lnTo>
                  <a:lnTo>
                    <a:pt x="3569" y="13173"/>
                  </a:lnTo>
                  <a:lnTo>
                    <a:pt x="4251" y="13120"/>
                  </a:lnTo>
                  <a:lnTo>
                    <a:pt x="4723" y="13068"/>
                  </a:lnTo>
                  <a:lnTo>
                    <a:pt x="5196" y="12910"/>
                  </a:lnTo>
                  <a:lnTo>
                    <a:pt x="5668" y="12648"/>
                  </a:lnTo>
                  <a:lnTo>
                    <a:pt x="5930" y="12491"/>
                  </a:lnTo>
                  <a:lnTo>
                    <a:pt x="6140" y="12281"/>
                  </a:lnTo>
                  <a:lnTo>
                    <a:pt x="6403" y="12071"/>
                  </a:lnTo>
                  <a:lnTo>
                    <a:pt x="6560" y="11808"/>
                  </a:lnTo>
                  <a:lnTo>
                    <a:pt x="6770" y="11493"/>
                  </a:lnTo>
                  <a:lnTo>
                    <a:pt x="6927" y="11126"/>
                  </a:lnTo>
                  <a:lnTo>
                    <a:pt x="7032" y="10654"/>
                  </a:lnTo>
                  <a:lnTo>
                    <a:pt x="7085" y="10129"/>
                  </a:lnTo>
                  <a:lnTo>
                    <a:pt x="7137" y="8974"/>
                  </a:lnTo>
                  <a:lnTo>
                    <a:pt x="5248" y="8974"/>
                  </a:lnTo>
                  <a:lnTo>
                    <a:pt x="5248" y="9447"/>
                  </a:lnTo>
                  <a:lnTo>
                    <a:pt x="5196" y="9919"/>
                  </a:lnTo>
                  <a:lnTo>
                    <a:pt x="5143" y="10339"/>
                  </a:lnTo>
                  <a:lnTo>
                    <a:pt x="4986" y="10759"/>
                  </a:lnTo>
                  <a:lnTo>
                    <a:pt x="4828" y="11074"/>
                  </a:lnTo>
                  <a:lnTo>
                    <a:pt x="4513" y="11336"/>
                  </a:lnTo>
                  <a:lnTo>
                    <a:pt x="4356" y="11389"/>
                  </a:lnTo>
                  <a:lnTo>
                    <a:pt x="4146" y="11493"/>
                  </a:lnTo>
                  <a:lnTo>
                    <a:pt x="3674" y="11546"/>
                  </a:lnTo>
                  <a:lnTo>
                    <a:pt x="3411" y="11493"/>
                  </a:lnTo>
                  <a:lnTo>
                    <a:pt x="3201" y="11493"/>
                  </a:lnTo>
                  <a:lnTo>
                    <a:pt x="2782" y="11336"/>
                  </a:lnTo>
                  <a:lnTo>
                    <a:pt x="2519" y="11074"/>
                  </a:lnTo>
                  <a:lnTo>
                    <a:pt x="2309" y="10811"/>
                  </a:lnTo>
                  <a:lnTo>
                    <a:pt x="2204" y="10496"/>
                  </a:lnTo>
                  <a:lnTo>
                    <a:pt x="2152" y="10234"/>
                  </a:lnTo>
                  <a:lnTo>
                    <a:pt x="2047" y="9709"/>
                  </a:lnTo>
                  <a:lnTo>
                    <a:pt x="2047" y="8555"/>
                  </a:lnTo>
                  <a:lnTo>
                    <a:pt x="2047" y="6980"/>
                  </a:lnTo>
                  <a:lnTo>
                    <a:pt x="7137" y="6980"/>
                  </a:lnTo>
                  <a:lnTo>
                    <a:pt x="7137" y="3936"/>
                  </a:lnTo>
                  <a:lnTo>
                    <a:pt x="7085" y="3254"/>
                  </a:lnTo>
                  <a:lnTo>
                    <a:pt x="7032" y="2782"/>
                  </a:lnTo>
                  <a:lnTo>
                    <a:pt x="6927" y="2310"/>
                  </a:lnTo>
                  <a:lnTo>
                    <a:pt x="6822" y="1890"/>
                  </a:lnTo>
                  <a:lnTo>
                    <a:pt x="6613" y="1522"/>
                  </a:lnTo>
                  <a:lnTo>
                    <a:pt x="6403" y="1208"/>
                  </a:lnTo>
                  <a:lnTo>
                    <a:pt x="6193" y="945"/>
                  </a:lnTo>
                  <a:lnTo>
                    <a:pt x="5930" y="683"/>
                  </a:lnTo>
                  <a:lnTo>
                    <a:pt x="5668" y="525"/>
                  </a:lnTo>
                  <a:lnTo>
                    <a:pt x="5405" y="368"/>
                  </a:lnTo>
                  <a:lnTo>
                    <a:pt x="4881" y="158"/>
                  </a:lnTo>
                  <a:lnTo>
                    <a:pt x="4303"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0"/>
            <p:cNvSpPr/>
            <p:nvPr/>
          </p:nvSpPr>
          <p:spPr>
            <a:xfrm>
              <a:off x="2054447" y="3674552"/>
              <a:ext cx="58347" cy="104725"/>
            </a:xfrm>
            <a:custGeom>
              <a:avLst/>
              <a:gdLst/>
              <a:ahLst/>
              <a:cxnLst/>
              <a:rect l="l" t="t" r="r" b="b"/>
              <a:pathLst>
                <a:path w="7190" h="13173" extrusionOk="0">
                  <a:moveTo>
                    <a:pt x="3097" y="1"/>
                  </a:moveTo>
                  <a:lnTo>
                    <a:pt x="2519" y="105"/>
                  </a:lnTo>
                  <a:lnTo>
                    <a:pt x="2047" y="263"/>
                  </a:lnTo>
                  <a:lnTo>
                    <a:pt x="1627" y="420"/>
                  </a:lnTo>
                  <a:lnTo>
                    <a:pt x="1260" y="683"/>
                  </a:lnTo>
                  <a:lnTo>
                    <a:pt x="945" y="998"/>
                  </a:lnTo>
                  <a:lnTo>
                    <a:pt x="683" y="1313"/>
                  </a:lnTo>
                  <a:lnTo>
                    <a:pt x="525" y="1732"/>
                  </a:lnTo>
                  <a:lnTo>
                    <a:pt x="315" y="2205"/>
                  </a:lnTo>
                  <a:lnTo>
                    <a:pt x="210" y="2729"/>
                  </a:lnTo>
                  <a:lnTo>
                    <a:pt x="105" y="3254"/>
                  </a:lnTo>
                  <a:lnTo>
                    <a:pt x="53" y="3884"/>
                  </a:lnTo>
                  <a:lnTo>
                    <a:pt x="0" y="5301"/>
                  </a:lnTo>
                  <a:lnTo>
                    <a:pt x="0" y="6875"/>
                  </a:lnTo>
                  <a:lnTo>
                    <a:pt x="0" y="8292"/>
                  </a:lnTo>
                  <a:lnTo>
                    <a:pt x="53" y="9499"/>
                  </a:lnTo>
                  <a:lnTo>
                    <a:pt x="158" y="10444"/>
                  </a:lnTo>
                  <a:lnTo>
                    <a:pt x="315" y="11126"/>
                  </a:lnTo>
                  <a:lnTo>
                    <a:pt x="473" y="11651"/>
                  </a:lnTo>
                  <a:lnTo>
                    <a:pt x="735" y="12071"/>
                  </a:lnTo>
                  <a:lnTo>
                    <a:pt x="1102" y="12438"/>
                  </a:lnTo>
                  <a:lnTo>
                    <a:pt x="1470" y="12700"/>
                  </a:lnTo>
                  <a:lnTo>
                    <a:pt x="1942" y="12910"/>
                  </a:lnTo>
                  <a:lnTo>
                    <a:pt x="2414" y="13068"/>
                  </a:lnTo>
                  <a:lnTo>
                    <a:pt x="2939" y="13120"/>
                  </a:lnTo>
                  <a:lnTo>
                    <a:pt x="3516" y="13173"/>
                  </a:lnTo>
                  <a:lnTo>
                    <a:pt x="4146" y="13120"/>
                  </a:lnTo>
                  <a:lnTo>
                    <a:pt x="4723" y="13015"/>
                  </a:lnTo>
                  <a:lnTo>
                    <a:pt x="5248" y="12910"/>
                  </a:lnTo>
                  <a:lnTo>
                    <a:pt x="5668" y="12700"/>
                  </a:lnTo>
                  <a:lnTo>
                    <a:pt x="5983" y="12491"/>
                  </a:lnTo>
                  <a:lnTo>
                    <a:pt x="6298" y="12176"/>
                  </a:lnTo>
                  <a:lnTo>
                    <a:pt x="6560" y="11861"/>
                  </a:lnTo>
                  <a:lnTo>
                    <a:pt x="6718" y="11546"/>
                  </a:lnTo>
                  <a:lnTo>
                    <a:pt x="6875" y="11179"/>
                  </a:lnTo>
                  <a:lnTo>
                    <a:pt x="6980" y="10759"/>
                  </a:lnTo>
                  <a:lnTo>
                    <a:pt x="7137" y="9972"/>
                  </a:lnTo>
                  <a:lnTo>
                    <a:pt x="7190" y="9079"/>
                  </a:lnTo>
                  <a:lnTo>
                    <a:pt x="7190" y="8187"/>
                  </a:lnTo>
                  <a:lnTo>
                    <a:pt x="5248" y="8187"/>
                  </a:lnTo>
                  <a:lnTo>
                    <a:pt x="5248" y="8974"/>
                  </a:lnTo>
                  <a:lnTo>
                    <a:pt x="5248" y="9604"/>
                  </a:lnTo>
                  <a:lnTo>
                    <a:pt x="5143" y="10181"/>
                  </a:lnTo>
                  <a:lnTo>
                    <a:pt x="5038" y="10654"/>
                  </a:lnTo>
                  <a:lnTo>
                    <a:pt x="4828" y="11074"/>
                  </a:lnTo>
                  <a:lnTo>
                    <a:pt x="4671" y="11179"/>
                  </a:lnTo>
                  <a:lnTo>
                    <a:pt x="4514" y="11336"/>
                  </a:lnTo>
                  <a:lnTo>
                    <a:pt x="4356" y="11441"/>
                  </a:lnTo>
                  <a:lnTo>
                    <a:pt x="4146" y="11493"/>
                  </a:lnTo>
                  <a:lnTo>
                    <a:pt x="3884" y="11546"/>
                  </a:lnTo>
                  <a:lnTo>
                    <a:pt x="3359" y="11546"/>
                  </a:lnTo>
                  <a:lnTo>
                    <a:pt x="3149" y="11493"/>
                  </a:lnTo>
                  <a:lnTo>
                    <a:pt x="2939" y="11441"/>
                  </a:lnTo>
                  <a:lnTo>
                    <a:pt x="2782" y="11336"/>
                  </a:lnTo>
                  <a:lnTo>
                    <a:pt x="2467" y="11126"/>
                  </a:lnTo>
                  <a:lnTo>
                    <a:pt x="2309" y="10811"/>
                  </a:lnTo>
                  <a:lnTo>
                    <a:pt x="2204" y="10496"/>
                  </a:lnTo>
                  <a:lnTo>
                    <a:pt x="2099" y="10181"/>
                  </a:lnTo>
                  <a:lnTo>
                    <a:pt x="2047" y="9604"/>
                  </a:lnTo>
                  <a:lnTo>
                    <a:pt x="2047" y="6193"/>
                  </a:lnTo>
                  <a:lnTo>
                    <a:pt x="2047" y="3989"/>
                  </a:lnTo>
                  <a:lnTo>
                    <a:pt x="2152" y="3149"/>
                  </a:lnTo>
                  <a:lnTo>
                    <a:pt x="2257" y="2520"/>
                  </a:lnTo>
                  <a:lnTo>
                    <a:pt x="2362" y="2310"/>
                  </a:lnTo>
                  <a:lnTo>
                    <a:pt x="2467" y="2100"/>
                  </a:lnTo>
                  <a:lnTo>
                    <a:pt x="2572" y="1890"/>
                  </a:lnTo>
                  <a:lnTo>
                    <a:pt x="2729" y="1785"/>
                  </a:lnTo>
                  <a:lnTo>
                    <a:pt x="2939" y="1680"/>
                  </a:lnTo>
                  <a:lnTo>
                    <a:pt x="3149" y="1575"/>
                  </a:lnTo>
                  <a:lnTo>
                    <a:pt x="3411" y="1575"/>
                  </a:lnTo>
                  <a:lnTo>
                    <a:pt x="3674" y="1522"/>
                  </a:lnTo>
                  <a:lnTo>
                    <a:pt x="4199" y="1575"/>
                  </a:lnTo>
                  <a:lnTo>
                    <a:pt x="4409" y="1680"/>
                  </a:lnTo>
                  <a:lnTo>
                    <a:pt x="4618" y="1732"/>
                  </a:lnTo>
                  <a:lnTo>
                    <a:pt x="4723" y="1890"/>
                  </a:lnTo>
                  <a:lnTo>
                    <a:pt x="4881" y="1995"/>
                  </a:lnTo>
                  <a:lnTo>
                    <a:pt x="5091" y="2362"/>
                  </a:lnTo>
                  <a:lnTo>
                    <a:pt x="5196" y="2834"/>
                  </a:lnTo>
                  <a:lnTo>
                    <a:pt x="5248" y="3412"/>
                  </a:lnTo>
                  <a:lnTo>
                    <a:pt x="5248" y="4829"/>
                  </a:lnTo>
                  <a:lnTo>
                    <a:pt x="7190" y="4829"/>
                  </a:lnTo>
                  <a:lnTo>
                    <a:pt x="7190" y="3884"/>
                  </a:lnTo>
                  <a:lnTo>
                    <a:pt x="7137" y="2992"/>
                  </a:lnTo>
                  <a:lnTo>
                    <a:pt x="7033" y="2205"/>
                  </a:lnTo>
                  <a:lnTo>
                    <a:pt x="6928" y="1837"/>
                  </a:lnTo>
                  <a:lnTo>
                    <a:pt x="6770" y="1470"/>
                  </a:lnTo>
                  <a:lnTo>
                    <a:pt x="6560" y="1155"/>
                  </a:lnTo>
                  <a:lnTo>
                    <a:pt x="6350" y="840"/>
                  </a:lnTo>
                  <a:lnTo>
                    <a:pt x="6088" y="630"/>
                  </a:lnTo>
                  <a:lnTo>
                    <a:pt x="5721" y="420"/>
                  </a:lnTo>
                  <a:lnTo>
                    <a:pt x="5353" y="210"/>
                  </a:lnTo>
                  <a:lnTo>
                    <a:pt x="4881" y="105"/>
                  </a:lnTo>
                  <a:lnTo>
                    <a:pt x="4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0"/>
            <p:cNvSpPr/>
            <p:nvPr/>
          </p:nvSpPr>
          <p:spPr>
            <a:xfrm>
              <a:off x="2123863" y="3674552"/>
              <a:ext cx="64741" cy="104725"/>
            </a:xfrm>
            <a:custGeom>
              <a:avLst/>
              <a:gdLst/>
              <a:ahLst/>
              <a:cxnLst/>
              <a:rect l="l" t="t" r="r" b="b"/>
              <a:pathLst>
                <a:path w="7978" h="13173" extrusionOk="0">
                  <a:moveTo>
                    <a:pt x="5353" y="5668"/>
                  </a:moveTo>
                  <a:lnTo>
                    <a:pt x="5353" y="8817"/>
                  </a:lnTo>
                  <a:lnTo>
                    <a:pt x="5301" y="9552"/>
                  </a:lnTo>
                  <a:lnTo>
                    <a:pt x="5301" y="9919"/>
                  </a:lnTo>
                  <a:lnTo>
                    <a:pt x="5196" y="10234"/>
                  </a:lnTo>
                  <a:lnTo>
                    <a:pt x="5143" y="10549"/>
                  </a:lnTo>
                  <a:lnTo>
                    <a:pt x="4986" y="10811"/>
                  </a:lnTo>
                  <a:lnTo>
                    <a:pt x="4776" y="11074"/>
                  </a:lnTo>
                  <a:lnTo>
                    <a:pt x="4514" y="11284"/>
                  </a:lnTo>
                  <a:lnTo>
                    <a:pt x="4304" y="11441"/>
                  </a:lnTo>
                  <a:lnTo>
                    <a:pt x="3989"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047" y="9762"/>
                  </a:lnTo>
                  <a:lnTo>
                    <a:pt x="2100" y="9289"/>
                  </a:lnTo>
                  <a:lnTo>
                    <a:pt x="2205" y="8817"/>
                  </a:lnTo>
                  <a:lnTo>
                    <a:pt x="2362" y="8450"/>
                  </a:lnTo>
                  <a:lnTo>
                    <a:pt x="2519" y="8135"/>
                  </a:lnTo>
                  <a:lnTo>
                    <a:pt x="2782" y="7820"/>
                  </a:lnTo>
                  <a:lnTo>
                    <a:pt x="3044" y="7558"/>
                  </a:lnTo>
                  <a:lnTo>
                    <a:pt x="3674" y="7033"/>
                  </a:lnTo>
                  <a:lnTo>
                    <a:pt x="4671" y="6298"/>
                  </a:lnTo>
                  <a:lnTo>
                    <a:pt x="5353" y="5668"/>
                  </a:lnTo>
                  <a:close/>
                  <a:moveTo>
                    <a:pt x="3359" y="1"/>
                  </a:moveTo>
                  <a:lnTo>
                    <a:pt x="2887"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4" y="1995"/>
                  </a:lnTo>
                  <a:lnTo>
                    <a:pt x="2939"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2"/>
                  </a:lnTo>
                  <a:lnTo>
                    <a:pt x="4671" y="4461"/>
                  </a:lnTo>
                  <a:lnTo>
                    <a:pt x="4094" y="4934"/>
                  </a:lnTo>
                  <a:lnTo>
                    <a:pt x="2152" y="6246"/>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10" y="11441"/>
                  </a:lnTo>
                  <a:lnTo>
                    <a:pt x="368" y="11808"/>
                  </a:lnTo>
                  <a:lnTo>
                    <a:pt x="630" y="12176"/>
                  </a:lnTo>
                  <a:lnTo>
                    <a:pt x="945" y="12491"/>
                  </a:lnTo>
                  <a:lnTo>
                    <a:pt x="1312" y="12753"/>
                  </a:lnTo>
                  <a:lnTo>
                    <a:pt x="1680" y="12963"/>
                  </a:lnTo>
                  <a:lnTo>
                    <a:pt x="2047" y="13068"/>
                  </a:lnTo>
                  <a:lnTo>
                    <a:pt x="2414" y="13120"/>
                  </a:lnTo>
                  <a:lnTo>
                    <a:pt x="2887" y="13173"/>
                  </a:lnTo>
                  <a:lnTo>
                    <a:pt x="3464" y="13120"/>
                  </a:lnTo>
                  <a:lnTo>
                    <a:pt x="3936" y="12963"/>
                  </a:lnTo>
                  <a:lnTo>
                    <a:pt x="4356" y="12753"/>
                  </a:lnTo>
                  <a:lnTo>
                    <a:pt x="4724" y="12491"/>
                  </a:lnTo>
                  <a:lnTo>
                    <a:pt x="4986" y="12176"/>
                  </a:lnTo>
                  <a:lnTo>
                    <a:pt x="5196" y="11913"/>
                  </a:lnTo>
                  <a:lnTo>
                    <a:pt x="5458" y="11389"/>
                  </a:lnTo>
                  <a:lnTo>
                    <a:pt x="5458" y="12910"/>
                  </a:lnTo>
                  <a:lnTo>
                    <a:pt x="7977" y="12910"/>
                  </a:lnTo>
                  <a:lnTo>
                    <a:pt x="7767" y="12753"/>
                  </a:lnTo>
                  <a:lnTo>
                    <a:pt x="7662" y="12596"/>
                  </a:lnTo>
                  <a:lnTo>
                    <a:pt x="7557" y="12386"/>
                  </a:lnTo>
                  <a:lnTo>
                    <a:pt x="7452" y="12176"/>
                  </a:lnTo>
                  <a:lnTo>
                    <a:pt x="7400" y="11861"/>
                  </a:lnTo>
                  <a:lnTo>
                    <a:pt x="7400" y="11441"/>
                  </a:lnTo>
                  <a:lnTo>
                    <a:pt x="7348" y="10234"/>
                  </a:lnTo>
                  <a:lnTo>
                    <a:pt x="7348" y="4146"/>
                  </a:lnTo>
                  <a:lnTo>
                    <a:pt x="7348" y="3044"/>
                  </a:lnTo>
                  <a:lnTo>
                    <a:pt x="7295" y="2572"/>
                  </a:lnTo>
                  <a:lnTo>
                    <a:pt x="7243" y="2205"/>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0"/>
            <p:cNvSpPr/>
            <p:nvPr/>
          </p:nvSpPr>
          <p:spPr>
            <a:xfrm>
              <a:off x="2201800" y="3674552"/>
              <a:ext cx="59199" cy="102642"/>
            </a:xfrm>
            <a:custGeom>
              <a:avLst/>
              <a:gdLst/>
              <a:ahLst/>
              <a:cxnLst/>
              <a:rect l="l" t="t" r="r" b="b"/>
              <a:pathLst>
                <a:path w="7295" h="12911" extrusionOk="0">
                  <a:moveTo>
                    <a:pt x="4671" y="1"/>
                  </a:moveTo>
                  <a:lnTo>
                    <a:pt x="4094" y="53"/>
                  </a:lnTo>
                  <a:lnTo>
                    <a:pt x="3621" y="158"/>
                  </a:lnTo>
                  <a:lnTo>
                    <a:pt x="3201" y="315"/>
                  </a:lnTo>
                  <a:lnTo>
                    <a:pt x="2887" y="525"/>
                  </a:lnTo>
                  <a:lnTo>
                    <a:pt x="2572" y="735"/>
                  </a:lnTo>
                  <a:lnTo>
                    <a:pt x="2309" y="998"/>
                  </a:lnTo>
                  <a:lnTo>
                    <a:pt x="1942" y="1417"/>
                  </a:lnTo>
                  <a:lnTo>
                    <a:pt x="1942" y="210"/>
                  </a:lnTo>
                  <a:lnTo>
                    <a:pt x="0" y="210"/>
                  </a:lnTo>
                  <a:lnTo>
                    <a:pt x="0" y="12910"/>
                  </a:lnTo>
                  <a:lnTo>
                    <a:pt x="2047" y="12910"/>
                  </a:lnTo>
                  <a:lnTo>
                    <a:pt x="2047" y="4724"/>
                  </a:lnTo>
                  <a:lnTo>
                    <a:pt x="2047" y="3622"/>
                  </a:lnTo>
                  <a:lnTo>
                    <a:pt x="2152" y="3097"/>
                  </a:lnTo>
                  <a:lnTo>
                    <a:pt x="2257" y="2624"/>
                  </a:lnTo>
                  <a:lnTo>
                    <a:pt x="2467" y="2205"/>
                  </a:lnTo>
                  <a:lnTo>
                    <a:pt x="2572" y="2047"/>
                  </a:lnTo>
                  <a:lnTo>
                    <a:pt x="2782" y="1890"/>
                  </a:lnTo>
                  <a:lnTo>
                    <a:pt x="2939" y="1785"/>
                  </a:lnTo>
                  <a:lnTo>
                    <a:pt x="3201" y="1680"/>
                  </a:lnTo>
                  <a:lnTo>
                    <a:pt x="3464" y="1627"/>
                  </a:lnTo>
                  <a:lnTo>
                    <a:pt x="3726" y="1575"/>
                  </a:lnTo>
                  <a:lnTo>
                    <a:pt x="3989" y="1627"/>
                  </a:lnTo>
                  <a:lnTo>
                    <a:pt x="4251" y="1627"/>
                  </a:lnTo>
                  <a:lnTo>
                    <a:pt x="4461" y="1732"/>
                  </a:lnTo>
                  <a:lnTo>
                    <a:pt x="4618" y="1837"/>
                  </a:lnTo>
                  <a:lnTo>
                    <a:pt x="4776" y="1942"/>
                  </a:lnTo>
                  <a:lnTo>
                    <a:pt x="4881" y="2100"/>
                  </a:lnTo>
                  <a:lnTo>
                    <a:pt x="5038" y="2415"/>
                  </a:lnTo>
                  <a:lnTo>
                    <a:pt x="5143" y="2887"/>
                  </a:lnTo>
                  <a:lnTo>
                    <a:pt x="5196" y="3412"/>
                  </a:lnTo>
                  <a:lnTo>
                    <a:pt x="5248" y="4619"/>
                  </a:lnTo>
                  <a:lnTo>
                    <a:pt x="5248" y="12910"/>
                  </a:lnTo>
                  <a:lnTo>
                    <a:pt x="7295" y="12910"/>
                  </a:lnTo>
                  <a:lnTo>
                    <a:pt x="7295" y="3989"/>
                  </a:lnTo>
                  <a:lnTo>
                    <a:pt x="7295" y="3307"/>
                  </a:lnTo>
                  <a:lnTo>
                    <a:pt x="7242" y="2624"/>
                  </a:lnTo>
                  <a:lnTo>
                    <a:pt x="7137" y="1942"/>
                  </a:lnTo>
                  <a:lnTo>
                    <a:pt x="7085" y="1627"/>
                  </a:lnTo>
                  <a:lnTo>
                    <a:pt x="6980" y="1313"/>
                  </a:lnTo>
                  <a:lnTo>
                    <a:pt x="6822" y="1050"/>
                  </a:lnTo>
                  <a:lnTo>
                    <a:pt x="6665" y="788"/>
                  </a:lnTo>
                  <a:lnTo>
                    <a:pt x="6455" y="578"/>
                  </a:lnTo>
                  <a:lnTo>
                    <a:pt x="6193" y="368"/>
                  </a:lnTo>
                  <a:lnTo>
                    <a:pt x="5878" y="210"/>
                  </a:lnTo>
                  <a:lnTo>
                    <a:pt x="5510" y="105"/>
                  </a:lnTo>
                  <a:lnTo>
                    <a:pt x="51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0"/>
            <p:cNvSpPr/>
            <p:nvPr/>
          </p:nvSpPr>
          <p:spPr>
            <a:xfrm>
              <a:off x="2274193" y="3674552"/>
              <a:ext cx="64741" cy="104725"/>
            </a:xfrm>
            <a:custGeom>
              <a:avLst/>
              <a:gdLst/>
              <a:ahLst/>
              <a:cxnLst/>
              <a:rect l="l" t="t" r="r" b="b"/>
              <a:pathLst>
                <a:path w="7978" h="13173" extrusionOk="0">
                  <a:moveTo>
                    <a:pt x="5354" y="5668"/>
                  </a:moveTo>
                  <a:lnTo>
                    <a:pt x="5354" y="8817"/>
                  </a:lnTo>
                  <a:lnTo>
                    <a:pt x="5301" y="9552"/>
                  </a:lnTo>
                  <a:lnTo>
                    <a:pt x="5301" y="9919"/>
                  </a:lnTo>
                  <a:lnTo>
                    <a:pt x="5196" y="10234"/>
                  </a:lnTo>
                  <a:lnTo>
                    <a:pt x="5091" y="10549"/>
                  </a:lnTo>
                  <a:lnTo>
                    <a:pt x="4986" y="10811"/>
                  </a:lnTo>
                  <a:lnTo>
                    <a:pt x="4776" y="11074"/>
                  </a:lnTo>
                  <a:lnTo>
                    <a:pt x="4514" y="11284"/>
                  </a:lnTo>
                  <a:lnTo>
                    <a:pt x="4251" y="11441"/>
                  </a:lnTo>
                  <a:lnTo>
                    <a:pt x="3989" y="11546"/>
                  </a:lnTo>
                  <a:lnTo>
                    <a:pt x="3727" y="11651"/>
                  </a:lnTo>
                  <a:lnTo>
                    <a:pt x="3202" y="11651"/>
                  </a:lnTo>
                  <a:lnTo>
                    <a:pt x="2992" y="11598"/>
                  </a:lnTo>
                  <a:lnTo>
                    <a:pt x="2782" y="11546"/>
                  </a:lnTo>
                  <a:lnTo>
                    <a:pt x="2625" y="11441"/>
                  </a:lnTo>
                  <a:lnTo>
                    <a:pt x="2415" y="11231"/>
                  </a:lnTo>
                  <a:lnTo>
                    <a:pt x="2257" y="10916"/>
                  </a:lnTo>
                  <a:lnTo>
                    <a:pt x="2152" y="10601"/>
                  </a:lnTo>
                  <a:lnTo>
                    <a:pt x="2100" y="10286"/>
                  </a:lnTo>
                  <a:lnTo>
                    <a:pt x="2047" y="9762"/>
                  </a:lnTo>
                  <a:lnTo>
                    <a:pt x="2100" y="9289"/>
                  </a:lnTo>
                  <a:lnTo>
                    <a:pt x="2205" y="8817"/>
                  </a:lnTo>
                  <a:lnTo>
                    <a:pt x="2310" y="8450"/>
                  </a:lnTo>
                  <a:lnTo>
                    <a:pt x="2520" y="8135"/>
                  </a:lnTo>
                  <a:lnTo>
                    <a:pt x="2782" y="7820"/>
                  </a:lnTo>
                  <a:lnTo>
                    <a:pt x="3044" y="7558"/>
                  </a:lnTo>
                  <a:lnTo>
                    <a:pt x="3674" y="7033"/>
                  </a:lnTo>
                  <a:lnTo>
                    <a:pt x="4671" y="6298"/>
                  </a:lnTo>
                  <a:lnTo>
                    <a:pt x="5354" y="5668"/>
                  </a:lnTo>
                  <a:close/>
                  <a:moveTo>
                    <a:pt x="3307" y="1"/>
                  </a:moveTo>
                  <a:lnTo>
                    <a:pt x="2835" y="105"/>
                  </a:lnTo>
                  <a:lnTo>
                    <a:pt x="2362" y="210"/>
                  </a:lnTo>
                  <a:lnTo>
                    <a:pt x="1837" y="473"/>
                  </a:lnTo>
                  <a:lnTo>
                    <a:pt x="1575" y="578"/>
                  </a:lnTo>
                  <a:lnTo>
                    <a:pt x="1365" y="788"/>
                  </a:lnTo>
                  <a:lnTo>
                    <a:pt x="1155" y="998"/>
                  </a:lnTo>
                  <a:lnTo>
                    <a:pt x="945" y="1260"/>
                  </a:lnTo>
                  <a:lnTo>
                    <a:pt x="788" y="1522"/>
                  </a:lnTo>
                  <a:lnTo>
                    <a:pt x="630" y="1837"/>
                  </a:lnTo>
                  <a:lnTo>
                    <a:pt x="525" y="2415"/>
                  </a:lnTo>
                  <a:lnTo>
                    <a:pt x="473" y="3149"/>
                  </a:lnTo>
                  <a:lnTo>
                    <a:pt x="473" y="4409"/>
                  </a:lnTo>
                  <a:lnTo>
                    <a:pt x="2310" y="4409"/>
                  </a:lnTo>
                  <a:lnTo>
                    <a:pt x="2257" y="3464"/>
                  </a:lnTo>
                  <a:lnTo>
                    <a:pt x="2310" y="2834"/>
                  </a:lnTo>
                  <a:lnTo>
                    <a:pt x="2362" y="2520"/>
                  </a:lnTo>
                  <a:lnTo>
                    <a:pt x="2467" y="2257"/>
                  </a:lnTo>
                  <a:lnTo>
                    <a:pt x="2625" y="1995"/>
                  </a:lnTo>
                  <a:lnTo>
                    <a:pt x="2887" y="1785"/>
                  </a:lnTo>
                  <a:lnTo>
                    <a:pt x="3307" y="1680"/>
                  </a:lnTo>
                  <a:lnTo>
                    <a:pt x="3779" y="1627"/>
                  </a:lnTo>
                  <a:lnTo>
                    <a:pt x="4304" y="1680"/>
                  </a:lnTo>
                  <a:lnTo>
                    <a:pt x="4514" y="1732"/>
                  </a:lnTo>
                  <a:lnTo>
                    <a:pt x="4671" y="1837"/>
                  </a:lnTo>
                  <a:lnTo>
                    <a:pt x="4986" y="2047"/>
                  </a:lnTo>
                  <a:lnTo>
                    <a:pt x="5144" y="2362"/>
                  </a:lnTo>
                  <a:lnTo>
                    <a:pt x="5249" y="2677"/>
                  </a:lnTo>
                  <a:lnTo>
                    <a:pt x="5301" y="3044"/>
                  </a:lnTo>
                  <a:lnTo>
                    <a:pt x="5354" y="3832"/>
                  </a:lnTo>
                  <a:lnTo>
                    <a:pt x="4671" y="4461"/>
                  </a:lnTo>
                  <a:lnTo>
                    <a:pt x="4042" y="4934"/>
                  </a:lnTo>
                  <a:lnTo>
                    <a:pt x="2152" y="6246"/>
                  </a:lnTo>
                  <a:lnTo>
                    <a:pt x="1680" y="6613"/>
                  </a:lnTo>
                  <a:lnTo>
                    <a:pt x="1260" y="6928"/>
                  </a:lnTo>
                  <a:lnTo>
                    <a:pt x="893" y="7295"/>
                  </a:lnTo>
                  <a:lnTo>
                    <a:pt x="578" y="7662"/>
                  </a:lnTo>
                  <a:lnTo>
                    <a:pt x="316" y="8082"/>
                  </a:lnTo>
                  <a:lnTo>
                    <a:pt x="158" y="8607"/>
                  </a:lnTo>
                  <a:lnTo>
                    <a:pt x="53" y="9184"/>
                  </a:lnTo>
                  <a:lnTo>
                    <a:pt x="1" y="9919"/>
                  </a:lnTo>
                  <a:lnTo>
                    <a:pt x="53" y="10654"/>
                  </a:lnTo>
                  <a:lnTo>
                    <a:pt x="106" y="11021"/>
                  </a:lnTo>
                  <a:lnTo>
                    <a:pt x="211" y="11441"/>
                  </a:lnTo>
                  <a:lnTo>
                    <a:pt x="368" y="11808"/>
                  </a:lnTo>
                  <a:lnTo>
                    <a:pt x="630" y="12176"/>
                  </a:lnTo>
                  <a:lnTo>
                    <a:pt x="945" y="12491"/>
                  </a:lnTo>
                  <a:lnTo>
                    <a:pt x="1313" y="12753"/>
                  </a:lnTo>
                  <a:lnTo>
                    <a:pt x="1680" y="12963"/>
                  </a:lnTo>
                  <a:lnTo>
                    <a:pt x="2047" y="13068"/>
                  </a:lnTo>
                  <a:lnTo>
                    <a:pt x="2415" y="13120"/>
                  </a:lnTo>
                  <a:lnTo>
                    <a:pt x="2835" y="13173"/>
                  </a:lnTo>
                  <a:lnTo>
                    <a:pt x="3464" y="13120"/>
                  </a:lnTo>
                  <a:lnTo>
                    <a:pt x="3937" y="12963"/>
                  </a:lnTo>
                  <a:lnTo>
                    <a:pt x="4356" y="12753"/>
                  </a:lnTo>
                  <a:lnTo>
                    <a:pt x="4724" y="12491"/>
                  </a:lnTo>
                  <a:lnTo>
                    <a:pt x="4986" y="12176"/>
                  </a:lnTo>
                  <a:lnTo>
                    <a:pt x="5196" y="11913"/>
                  </a:lnTo>
                  <a:lnTo>
                    <a:pt x="5458" y="11389"/>
                  </a:lnTo>
                  <a:lnTo>
                    <a:pt x="5458" y="12910"/>
                  </a:lnTo>
                  <a:lnTo>
                    <a:pt x="7977" y="12910"/>
                  </a:lnTo>
                  <a:lnTo>
                    <a:pt x="7768" y="12753"/>
                  </a:lnTo>
                  <a:lnTo>
                    <a:pt x="7663" y="12596"/>
                  </a:lnTo>
                  <a:lnTo>
                    <a:pt x="7505" y="12386"/>
                  </a:lnTo>
                  <a:lnTo>
                    <a:pt x="7453" y="12176"/>
                  </a:lnTo>
                  <a:lnTo>
                    <a:pt x="7400" y="11861"/>
                  </a:lnTo>
                  <a:lnTo>
                    <a:pt x="7348" y="11441"/>
                  </a:lnTo>
                  <a:lnTo>
                    <a:pt x="7348" y="10234"/>
                  </a:lnTo>
                  <a:lnTo>
                    <a:pt x="7348" y="4146"/>
                  </a:lnTo>
                  <a:lnTo>
                    <a:pt x="7348" y="3044"/>
                  </a:lnTo>
                  <a:lnTo>
                    <a:pt x="7295" y="2572"/>
                  </a:lnTo>
                  <a:lnTo>
                    <a:pt x="7243" y="2205"/>
                  </a:lnTo>
                  <a:lnTo>
                    <a:pt x="7138" y="1837"/>
                  </a:lnTo>
                  <a:lnTo>
                    <a:pt x="7033" y="1522"/>
                  </a:lnTo>
                  <a:lnTo>
                    <a:pt x="6823" y="1260"/>
                  </a:lnTo>
                  <a:lnTo>
                    <a:pt x="6561" y="945"/>
                  </a:lnTo>
                  <a:lnTo>
                    <a:pt x="6298" y="683"/>
                  </a:lnTo>
                  <a:lnTo>
                    <a:pt x="5983" y="473"/>
                  </a:lnTo>
                  <a:lnTo>
                    <a:pt x="5668" y="315"/>
                  </a:lnTo>
                  <a:lnTo>
                    <a:pt x="5354" y="158"/>
                  </a:lnTo>
                  <a:lnTo>
                    <a:pt x="5039" y="105"/>
                  </a:lnTo>
                  <a:lnTo>
                    <a:pt x="4671" y="53"/>
                  </a:lnTo>
                  <a:lnTo>
                    <a:pt x="39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0"/>
            <p:cNvSpPr/>
            <p:nvPr/>
          </p:nvSpPr>
          <p:spPr>
            <a:xfrm>
              <a:off x="2350426" y="3634921"/>
              <a:ext cx="60903" cy="144356"/>
            </a:xfrm>
            <a:custGeom>
              <a:avLst/>
              <a:gdLst/>
              <a:ahLst/>
              <a:cxnLst/>
              <a:rect l="l" t="t" r="r" b="b"/>
              <a:pathLst>
                <a:path w="7505" h="18158" extrusionOk="0">
                  <a:moveTo>
                    <a:pt x="3726" y="6560"/>
                  </a:moveTo>
                  <a:lnTo>
                    <a:pt x="4041" y="6612"/>
                  </a:lnTo>
                  <a:lnTo>
                    <a:pt x="4304" y="6665"/>
                  </a:lnTo>
                  <a:lnTo>
                    <a:pt x="4566" y="6770"/>
                  </a:lnTo>
                  <a:lnTo>
                    <a:pt x="4776" y="6927"/>
                  </a:lnTo>
                  <a:lnTo>
                    <a:pt x="4933" y="7137"/>
                  </a:lnTo>
                  <a:lnTo>
                    <a:pt x="5091" y="7347"/>
                  </a:lnTo>
                  <a:lnTo>
                    <a:pt x="5196" y="7662"/>
                  </a:lnTo>
                  <a:lnTo>
                    <a:pt x="5301" y="7977"/>
                  </a:lnTo>
                  <a:lnTo>
                    <a:pt x="5458" y="8659"/>
                  </a:lnTo>
                  <a:lnTo>
                    <a:pt x="5511" y="9551"/>
                  </a:lnTo>
                  <a:lnTo>
                    <a:pt x="5511" y="10496"/>
                  </a:lnTo>
                  <a:lnTo>
                    <a:pt x="5511" y="11598"/>
                  </a:lnTo>
                  <a:lnTo>
                    <a:pt x="5458" y="13750"/>
                  </a:lnTo>
                  <a:lnTo>
                    <a:pt x="5353" y="14589"/>
                  </a:lnTo>
                  <a:lnTo>
                    <a:pt x="5248" y="15271"/>
                  </a:lnTo>
                  <a:lnTo>
                    <a:pt x="5143" y="15586"/>
                  </a:lnTo>
                  <a:lnTo>
                    <a:pt x="5038" y="15849"/>
                  </a:lnTo>
                  <a:lnTo>
                    <a:pt x="4881" y="16059"/>
                  </a:lnTo>
                  <a:lnTo>
                    <a:pt x="4724" y="16216"/>
                  </a:lnTo>
                  <a:lnTo>
                    <a:pt x="4514" y="16374"/>
                  </a:lnTo>
                  <a:lnTo>
                    <a:pt x="4304" y="16478"/>
                  </a:lnTo>
                  <a:lnTo>
                    <a:pt x="4041" y="16531"/>
                  </a:lnTo>
                  <a:lnTo>
                    <a:pt x="3464" y="16531"/>
                  </a:lnTo>
                  <a:lnTo>
                    <a:pt x="3202" y="16478"/>
                  </a:lnTo>
                  <a:lnTo>
                    <a:pt x="2992" y="16426"/>
                  </a:lnTo>
                  <a:lnTo>
                    <a:pt x="2834" y="16321"/>
                  </a:lnTo>
                  <a:lnTo>
                    <a:pt x="2572" y="16059"/>
                  </a:lnTo>
                  <a:lnTo>
                    <a:pt x="2362" y="15744"/>
                  </a:lnTo>
                  <a:lnTo>
                    <a:pt x="2257" y="15429"/>
                  </a:lnTo>
                  <a:lnTo>
                    <a:pt x="2152" y="15114"/>
                  </a:lnTo>
                  <a:lnTo>
                    <a:pt x="2100" y="14589"/>
                  </a:lnTo>
                  <a:lnTo>
                    <a:pt x="2047" y="13487"/>
                  </a:lnTo>
                  <a:lnTo>
                    <a:pt x="2047" y="12595"/>
                  </a:lnTo>
                  <a:lnTo>
                    <a:pt x="2047" y="10601"/>
                  </a:lnTo>
                  <a:lnTo>
                    <a:pt x="2100" y="9131"/>
                  </a:lnTo>
                  <a:lnTo>
                    <a:pt x="2152" y="8292"/>
                  </a:lnTo>
                  <a:lnTo>
                    <a:pt x="2205" y="7872"/>
                  </a:lnTo>
                  <a:lnTo>
                    <a:pt x="2362" y="7505"/>
                  </a:lnTo>
                  <a:lnTo>
                    <a:pt x="2572" y="7137"/>
                  </a:lnTo>
                  <a:lnTo>
                    <a:pt x="2677" y="6980"/>
                  </a:lnTo>
                  <a:lnTo>
                    <a:pt x="2834" y="6822"/>
                  </a:lnTo>
                  <a:lnTo>
                    <a:pt x="2992" y="6717"/>
                  </a:lnTo>
                  <a:lnTo>
                    <a:pt x="3202" y="6665"/>
                  </a:lnTo>
                  <a:lnTo>
                    <a:pt x="3464" y="6612"/>
                  </a:lnTo>
                  <a:lnTo>
                    <a:pt x="3726" y="6560"/>
                  </a:lnTo>
                  <a:close/>
                  <a:moveTo>
                    <a:pt x="5458" y="0"/>
                  </a:moveTo>
                  <a:lnTo>
                    <a:pt x="5458" y="6245"/>
                  </a:lnTo>
                  <a:lnTo>
                    <a:pt x="5143" y="5825"/>
                  </a:lnTo>
                  <a:lnTo>
                    <a:pt x="4933" y="5615"/>
                  </a:lnTo>
                  <a:lnTo>
                    <a:pt x="4671" y="5405"/>
                  </a:lnTo>
                  <a:lnTo>
                    <a:pt x="4356" y="5248"/>
                  </a:lnTo>
                  <a:lnTo>
                    <a:pt x="3989" y="5090"/>
                  </a:lnTo>
                  <a:lnTo>
                    <a:pt x="3517" y="5038"/>
                  </a:lnTo>
                  <a:lnTo>
                    <a:pt x="3044" y="4986"/>
                  </a:lnTo>
                  <a:lnTo>
                    <a:pt x="2519" y="5038"/>
                  </a:lnTo>
                  <a:lnTo>
                    <a:pt x="2047" y="5143"/>
                  </a:lnTo>
                  <a:lnTo>
                    <a:pt x="1627" y="5353"/>
                  </a:lnTo>
                  <a:lnTo>
                    <a:pt x="1260" y="5563"/>
                  </a:lnTo>
                  <a:lnTo>
                    <a:pt x="945" y="5878"/>
                  </a:lnTo>
                  <a:lnTo>
                    <a:pt x="683" y="6245"/>
                  </a:lnTo>
                  <a:lnTo>
                    <a:pt x="473" y="6665"/>
                  </a:lnTo>
                  <a:lnTo>
                    <a:pt x="315" y="7085"/>
                  </a:lnTo>
                  <a:lnTo>
                    <a:pt x="210" y="7505"/>
                  </a:lnTo>
                  <a:lnTo>
                    <a:pt x="158" y="8029"/>
                  </a:lnTo>
                  <a:lnTo>
                    <a:pt x="53" y="9289"/>
                  </a:lnTo>
                  <a:lnTo>
                    <a:pt x="0" y="10548"/>
                  </a:lnTo>
                  <a:lnTo>
                    <a:pt x="0" y="11650"/>
                  </a:lnTo>
                  <a:lnTo>
                    <a:pt x="0" y="12962"/>
                  </a:lnTo>
                  <a:lnTo>
                    <a:pt x="53" y="14117"/>
                  </a:lnTo>
                  <a:lnTo>
                    <a:pt x="158" y="15166"/>
                  </a:lnTo>
                  <a:lnTo>
                    <a:pt x="315" y="16006"/>
                  </a:lnTo>
                  <a:lnTo>
                    <a:pt x="420" y="16426"/>
                  </a:lnTo>
                  <a:lnTo>
                    <a:pt x="578" y="16741"/>
                  </a:lnTo>
                  <a:lnTo>
                    <a:pt x="735" y="17056"/>
                  </a:lnTo>
                  <a:lnTo>
                    <a:pt x="945" y="17318"/>
                  </a:lnTo>
                  <a:lnTo>
                    <a:pt x="1207" y="17581"/>
                  </a:lnTo>
                  <a:lnTo>
                    <a:pt x="1470" y="17738"/>
                  </a:lnTo>
                  <a:lnTo>
                    <a:pt x="1785" y="17895"/>
                  </a:lnTo>
                  <a:lnTo>
                    <a:pt x="2152" y="18053"/>
                  </a:lnTo>
                  <a:lnTo>
                    <a:pt x="2519" y="18105"/>
                  </a:lnTo>
                  <a:lnTo>
                    <a:pt x="2939" y="18158"/>
                  </a:lnTo>
                  <a:lnTo>
                    <a:pt x="3517" y="18105"/>
                  </a:lnTo>
                  <a:lnTo>
                    <a:pt x="4041" y="17948"/>
                  </a:lnTo>
                  <a:lnTo>
                    <a:pt x="4461" y="17790"/>
                  </a:lnTo>
                  <a:lnTo>
                    <a:pt x="4829" y="17528"/>
                  </a:lnTo>
                  <a:lnTo>
                    <a:pt x="5091" y="17266"/>
                  </a:lnTo>
                  <a:lnTo>
                    <a:pt x="5301" y="17003"/>
                  </a:lnTo>
                  <a:lnTo>
                    <a:pt x="5616" y="16583"/>
                  </a:lnTo>
                  <a:lnTo>
                    <a:pt x="5616" y="17895"/>
                  </a:lnTo>
                  <a:lnTo>
                    <a:pt x="7505" y="17895"/>
                  </a:lnTo>
                  <a:lnTo>
                    <a:pt x="7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0"/>
            <p:cNvSpPr/>
            <p:nvPr/>
          </p:nvSpPr>
          <p:spPr>
            <a:xfrm>
              <a:off x="2429636" y="3637839"/>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0"/>
            <p:cNvSpPr/>
            <p:nvPr/>
          </p:nvSpPr>
          <p:spPr>
            <a:xfrm>
              <a:off x="2462429" y="3674552"/>
              <a:ext cx="57925" cy="104725"/>
            </a:xfrm>
            <a:custGeom>
              <a:avLst/>
              <a:gdLst/>
              <a:ahLst/>
              <a:cxnLst/>
              <a:rect l="l" t="t" r="r" b="b"/>
              <a:pathLst>
                <a:path w="7138" h="13173" extrusionOk="0">
                  <a:moveTo>
                    <a:pt x="3936" y="1575"/>
                  </a:moveTo>
                  <a:lnTo>
                    <a:pt x="4146" y="1627"/>
                  </a:lnTo>
                  <a:lnTo>
                    <a:pt x="4356" y="1732"/>
                  </a:lnTo>
                  <a:lnTo>
                    <a:pt x="4566" y="1837"/>
                  </a:lnTo>
                  <a:lnTo>
                    <a:pt x="4829" y="2100"/>
                  </a:lnTo>
                  <a:lnTo>
                    <a:pt x="4986" y="2415"/>
                  </a:lnTo>
                  <a:lnTo>
                    <a:pt x="5143" y="2782"/>
                  </a:lnTo>
                  <a:lnTo>
                    <a:pt x="5196" y="3149"/>
                  </a:lnTo>
                  <a:lnTo>
                    <a:pt x="5248" y="3779"/>
                  </a:lnTo>
                  <a:lnTo>
                    <a:pt x="5248" y="5353"/>
                  </a:lnTo>
                  <a:lnTo>
                    <a:pt x="2047" y="5353"/>
                  </a:lnTo>
                  <a:lnTo>
                    <a:pt x="2047" y="3464"/>
                  </a:lnTo>
                  <a:lnTo>
                    <a:pt x="2100" y="2992"/>
                  </a:lnTo>
                  <a:lnTo>
                    <a:pt x="2205" y="2624"/>
                  </a:lnTo>
                  <a:lnTo>
                    <a:pt x="2310" y="2310"/>
                  </a:lnTo>
                  <a:lnTo>
                    <a:pt x="2415" y="2100"/>
                  </a:lnTo>
                  <a:lnTo>
                    <a:pt x="2572" y="1942"/>
                  </a:lnTo>
                  <a:lnTo>
                    <a:pt x="2782" y="1785"/>
                  </a:lnTo>
                  <a:lnTo>
                    <a:pt x="2992" y="1680"/>
                  </a:lnTo>
                  <a:lnTo>
                    <a:pt x="3307" y="1575"/>
                  </a:lnTo>
                  <a:close/>
                  <a:moveTo>
                    <a:pt x="3464" y="1"/>
                  </a:moveTo>
                  <a:lnTo>
                    <a:pt x="2887" y="53"/>
                  </a:lnTo>
                  <a:lnTo>
                    <a:pt x="2415" y="158"/>
                  </a:lnTo>
                  <a:lnTo>
                    <a:pt x="1942" y="263"/>
                  </a:lnTo>
                  <a:lnTo>
                    <a:pt x="1575" y="473"/>
                  </a:lnTo>
                  <a:lnTo>
                    <a:pt x="1208" y="683"/>
                  </a:lnTo>
                  <a:lnTo>
                    <a:pt x="945" y="945"/>
                  </a:lnTo>
                  <a:lnTo>
                    <a:pt x="683" y="1260"/>
                  </a:lnTo>
                  <a:lnTo>
                    <a:pt x="525" y="1627"/>
                  </a:lnTo>
                  <a:lnTo>
                    <a:pt x="368" y="1995"/>
                  </a:lnTo>
                  <a:lnTo>
                    <a:pt x="210" y="2362"/>
                  </a:lnTo>
                  <a:lnTo>
                    <a:pt x="53" y="3254"/>
                  </a:lnTo>
                  <a:lnTo>
                    <a:pt x="1" y="4199"/>
                  </a:lnTo>
                  <a:lnTo>
                    <a:pt x="1" y="5248"/>
                  </a:lnTo>
                  <a:lnTo>
                    <a:pt x="1" y="8240"/>
                  </a:lnTo>
                  <a:lnTo>
                    <a:pt x="53" y="9919"/>
                  </a:lnTo>
                  <a:lnTo>
                    <a:pt x="105" y="10391"/>
                  </a:lnTo>
                  <a:lnTo>
                    <a:pt x="158" y="10706"/>
                  </a:lnTo>
                  <a:lnTo>
                    <a:pt x="315" y="11179"/>
                  </a:lnTo>
                  <a:lnTo>
                    <a:pt x="473" y="11546"/>
                  </a:lnTo>
                  <a:lnTo>
                    <a:pt x="630" y="11808"/>
                  </a:lnTo>
                  <a:lnTo>
                    <a:pt x="788" y="12071"/>
                  </a:lnTo>
                  <a:lnTo>
                    <a:pt x="998" y="12281"/>
                  </a:lnTo>
                  <a:lnTo>
                    <a:pt x="1470" y="12648"/>
                  </a:lnTo>
                  <a:lnTo>
                    <a:pt x="1942" y="12858"/>
                  </a:lnTo>
                  <a:lnTo>
                    <a:pt x="2362" y="13015"/>
                  </a:lnTo>
                  <a:lnTo>
                    <a:pt x="2834" y="13120"/>
                  </a:lnTo>
                  <a:lnTo>
                    <a:pt x="3569" y="13173"/>
                  </a:lnTo>
                  <a:lnTo>
                    <a:pt x="4251" y="13120"/>
                  </a:lnTo>
                  <a:lnTo>
                    <a:pt x="4724" y="13068"/>
                  </a:lnTo>
                  <a:lnTo>
                    <a:pt x="5196" y="12910"/>
                  </a:lnTo>
                  <a:lnTo>
                    <a:pt x="5668" y="12648"/>
                  </a:lnTo>
                  <a:lnTo>
                    <a:pt x="5931" y="12491"/>
                  </a:lnTo>
                  <a:lnTo>
                    <a:pt x="6141" y="12281"/>
                  </a:lnTo>
                  <a:lnTo>
                    <a:pt x="6403" y="12071"/>
                  </a:lnTo>
                  <a:lnTo>
                    <a:pt x="6560" y="11808"/>
                  </a:lnTo>
                  <a:lnTo>
                    <a:pt x="6770" y="11493"/>
                  </a:lnTo>
                  <a:lnTo>
                    <a:pt x="6928" y="11126"/>
                  </a:lnTo>
                  <a:lnTo>
                    <a:pt x="7033" y="10654"/>
                  </a:lnTo>
                  <a:lnTo>
                    <a:pt x="7085" y="10129"/>
                  </a:lnTo>
                  <a:lnTo>
                    <a:pt x="7138" y="8974"/>
                  </a:lnTo>
                  <a:lnTo>
                    <a:pt x="5248" y="8974"/>
                  </a:lnTo>
                  <a:lnTo>
                    <a:pt x="5248" y="9447"/>
                  </a:lnTo>
                  <a:lnTo>
                    <a:pt x="5196" y="9919"/>
                  </a:lnTo>
                  <a:lnTo>
                    <a:pt x="5143" y="10339"/>
                  </a:lnTo>
                  <a:lnTo>
                    <a:pt x="4986" y="10759"/>
                  </a:lnTo>
                  <a:lnTo>
                    <a:pt x="4829" y="11074"/>
                  </a:lnTo>
                  <a:lnTo>
                    <a:pt x="4514" y="11336"/>
                  </a:lnTo>
                  <a:lnTo>
                    <a:pt x="4356" y="11389"/>
                  </a:lnTo>
                  <a:lnTo>
                    <a:pt x="4146" y="11493"/>
                  </a:lnTo>
                  <a:lnTo>
                    <a:pt x="3674" y="11546"/>
                  </a:lnTo>
                  <a:lnTo>
                    <a:pt x="3412" y="11493"/>
                  </a:lnTo>
                  <a:lnTo>
                    <a:pt x="3202" y="11493"/>
                  </a:lnTo>
                  <a:lnTo>
                    <a:pt x="2782" y="11336"/>
                  </a:lnTo>
                  <a:lnTo>
                    <a:pt x="2520" y="11074"/>
                  </a:lnTo>
                  <a:lnTo>
                    <a:pt x="2310" y="10811"/>
                  </a:lnTo>
                  <a:lnTo>
                    <a:pt x="2205" y="10496"/>
                  </a:lnTo>
                  <a:lnTo>
                    <a:pt x="2152" y="10234"/>
                  </a:lnTo>
                  <a:lnTo>
                    <a:pt x="2047" y="9709"/>
                  </a:lnTo>
                  <a:lnTo>
                    <a:pt x="2047" y="8555"/>
                  </a:lnTo>
                  <a:lnTo>
                    <a:pt x="2047" y="6980"/>
                  </a:lnTo>
                  <a:lnTo>
                    <a:pt x="7138" y="6980"/>
                  </a:lnTo>
                  <a:lnTo>
                    <a:pt x="7138" y="3936"/>
                  </a:lnTo>
                  <a:lnTo>
                    <a:pt x="7085" y="3254"/>
                  </a:lnTo>
                  <a:lnTo>
                    <a:pt x="7033" y="2782"/>
                  </a:lnTo>
                  <a:lnTo>
                    <a:pt x="6928" y="2310"/>
                  </a:lnTo>
                  <a:lnTo>
                    <a:pt x="6823" y="1890"/>
                  </a:lnTo>
                  <a:lnTo>
                    <a:pt x="6613" y="1522"/>
                  </a:lnTo>
                  <a:lnTo>
                    <a:pt x="6403" y="1208"/>
                  </a:lnTo>
                  <a:lnTo>
                    <a:pt x="6193" y="945"/>
                  </a:lnTo>
                  <a:lnTo>
                    <a:pt x="5931" y="683"/>
                  </a:lnTo>
                  <a:lnTo>
                    <a:pt x="5668" y="525"/>
                  </a:lnTo>
                  <a:lnTo>
                    <a:pt x="5406" y="368"/>
                  </a:lnTo>
                  <a:lnTo>
                    <a:pt x="4881" y="158"/>
                  </a:lnTo>
                  <a:lnTo>
                    <a:pt x="4304" y="53"/>
                  </a:lnTo>
                  <a:lnTo>
                    <a:pt x="38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0"/>
            <p:cNvSpPr/>
            <p:nvPr/>
          </p:nvSpPr>
          <p:spPr>
            <a:xfrm>
              <a:off x="2536957" y="3674552"/>
              <a:ext cx="59199" cy="102642"/>
            </a:xfrm>
            <a:custGeom>
              <a:avLst/>
              <a:gdLst/>
              <a:ahLst/>
              <a:cxnLst/>
              <a:rect l="l" t="t" r="r" b="b"/>
              <a:pathLst>
                <a:path w="7295" h="12911" extrusionOk="0">
                  <a:moveTo>
                    <a:pt x="4619" y="1"/>
                  </a:moveTo>
                  <a:lnTo>
                    <a:pt x="4094" y="53"/>
                  </a:lnTo>
                  <a:lnTo>
                    <a:pt x="3621" y="158"/>
                  </a:lnTo>
                  <a:lnTo>
                    <a:pt x="3202" y="315"/>
                  </a:lnTo>
                  <a:lnTo>
                    <a:pt x="2834" y="525"/>
                  </a:lnTo>
                  <a:lnTo>
                    <a:pt x="2519" y="735"/>
                  </a:lnTo>
                  <a:lnTo>
                    <a:pt x="2309" y="998"/>
                  </a:lnTo>
                  <a:lnTo>
                    <a:pt x="1942" y="1417"/>
                  </a:lnTo>
                  <a:lnTo>
                    <a:pt x="1942" y="210"/>
                  </a:lnTo>
                  <a:lnTo>
                    <a:pt x="0" y="210"/>
                  </a:lnTo>
                  <a:lnTo>
                    <a:pt x="0" y="12910"/>
                  </a:lnTo>
                  <a:lnTo>
                    <a:pt x="1995" y="12910"/>
                  </a:lnTo>
                  <a:lnTo>
                    <a:pt x="1995" y="4724"/>
                  </a:lnTo>
                  <a:lnTo>
                    <a:pt x="2047" y="3622"/>
                  </a:lnTo>
                  <a:lnTo>
                    <a:pt x="2100" y="3097"/>
                  </a:lnTo>
                  <a:lnTo>
                    <a:pt x="2205" y="2624"/>
                  </a:lnTo>
                  <a:lnTo>
                    <a:pt x="2414" y="2205"/>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8" y="2100"/>
                  </a:lnTo>
                  <a:lnTo>
                    <a:pt x="5038" y="2415"/>
                  </a:lnTo>
                  <a:lnTo>
                    <a:pt x="5143" y="2887"/>
                  </a:lnTo>
                  <a:lnTo>
                    <a:pt x="5196" y="3412"/>
                  </a:lnTo>
                  <a:lnTo>
                    <a:pt x="5196" y="4619"/>
                  </a:lnTo>
                  <a:lnTo>
                    <a:pt x="5196" y="12910"/>
                  </a:lnTo>
                  <a:lnTo>
                    <a:pt x="7295" y="12910"/>
                  </a:lnTo>
                  <a:lnTo>
                    <a:pt x="7295" y="3989"/>
                  </a:lnTo>
                  <a:lnTo>
                    <a:pt x="7295" y="3307"/>
                  </a:lnTo>
                  <a:lnTo>
                    <a:pt x="7243" y="2624"/>
                  </a:lnTo>
                  <a:lnTo>
                    <a:pt x="7138" y="1942"/>
                  </a:lnTo>
                  <a:lnTo>
                    <a:pt x="7033" y="1627"/>
                  </a:lnTo>
                  <a:lnTo>
                    <a:pt x="6928" y="1313"/>
                  </a:lnTo>
                  <a:lnTo>
                    <a:pt x="6823" y="1050"/>
                  </a:lnTo>
                  <a:lnTo>
                    <a:pt x="6613" y="788"/>
                  </a:lnTo>
                  <a:lnTo>
                    <a:pt x="6403" y="578"/>
                  </a:lnTo>
                  <a:lnTo>
                    <a:pt x="6140" y="368"/>
                  </a:lnTo>
                  <a:lnTo>
                    <a:pt x="5878" y="210"/>
                  </a:lnTo>
                  <a:lnTo>
                    <a:pt x="5511" y="105"/>
                  </a:lnTo>
                  <a:lnTo>
                    <a:pt x="5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0"/>
            <p:cNvSpPr/>
            <p:nvPr/>
          </p:nvSpPr>
          <p:spPr>
            <a:xfrm>
              <a:off x="840719" y="3837678"/>
              <a:ext cx="69424" cy="146868"/>
            </a:xfrm>
            <a:custGeom>
              <a:avLst/>
              <a:gdLst/>
              <a:ahLst/>
              <a:cxnLst/>
              <a:rect l="l" t="t" r="r" b="b"/>
              <a:pathLst>
                <a:path w="8555" h="18474" extrusionOk="0">
                  <a:moveTo>
                    <a:pt x="4513" y="1"/>
                  </a:moveTo>
                  <a:lnTo>
                    <a:pt x="3884" y="53"/>
                  </a:lnTo>
                  <a:lnTo>
                    <a:pt x="3306" y="106"/>
                  </a:lnTo>
                  <a:lnTo>
                    <a:pt x="2782" y="263"/>
                  </a:lnTo>
                  <a:lnTo>
                    <a:pt x="2309" y="421"/>
                  </a:lnTo>
                  <a:lnTo>
                    <a:pt x="1942" y="631"/>
                  </a:lnTo>
                  <a:lnTo>
                    <a:pt x="1575" y="893"/>
                  </a:lnTo>
                  <a:lnTo>
                    <a:pt x="1312" y="1155"/>
                  </a:lnTo>
                  <a:lnTo>
                    <a:pt x="1050" y="1418"/>
                  </a:lnTo>
                  <a:lnTo>
                    <a:pt x="840" y="1680"/>
                  </a:lnTo>
                  <a:lnTo>
                    <a:pt x="682" y="1995"/>
                  </a:lnTo>
                  <a:lnTo>
                    <a:pt x="420" y="2520"/>
                  </a:lnTo>
                  <a:lnTo>
                    <a:pt x="315" y="3045"/>
                  </a:lnTo>
                  <a:lnTo>
                    <a:pt x="210" y="3412"/>
                  </a:lnTo>
                  <a:lnTo>
                    <a:pt x="158" y="3989"/>
                  </a:lnTo>
                  <a:lnTo>
                    <a:pt x="53" y="4934"/>
                  </a:lnTo>
                  <a:lnTo>
                    <a:pt x="53" y="6613"/>
                  </a:lnTo>
                  <a:lnTo>
                    <a:pt x="0" y="9447"/>
                  </a:lnTo>
                  <a:lnTo>
                    <a:pt x="53" y="12176"/>
                  </a:lnTo>
                  <a:lnTo>
                    <a:pt x="105" y="13803"/>
                  </a:lnTo>
                  <a:lnTo>
                    <a:pt x="158" y="14695"/>
                  </a:lnTo>
                  <a:lnTo>
                    <a:pt x="210" y="15220"/>
                  </a:lnTo>
                  <a:lnTo>
                    <a:pt x="368" y="15797"/>
                  </a:lnTo>
                  <a:lnTo>
                    <a:pt x="577" y="16427"/>
                  </a:lnTo>
                  <a:lnTo>
                    <a:pt x="892" y="16952"/>
                  </a:lnTo>
                  <a:lnTo>
                    <a:pt x="1102" y="17214"/>
                  </a:lnTo>
                  <a:lnTo>
                    <a:pt x="1365" y="17476"/>
                  </a:lnTo>
                  <a:lnTo>
                    <a:pt x="1627" y="17686"/>
                  </a:lnTo>
                  <a:lnTo>
                    <a:pt x="1889" y="17896"/>
                  </a:lnTo>
                  <a:lnTo>
                    <a:pt x="2204" y="18054"/>
                  </a:lnTo>
                  <a:lnTo>
                    <a:pt x="2572" y="18211"/>
                  </a:lnTo>
                  <a:lnTo>
                    <a:pt x="2939" y="18316"/>
                  </a:lnTo>
                  <a:lnTo>
                    <a:pt x="3411" y="18421"/>
                  </a:lnTo>
                  <a:lnTo>
                    <a:pt x="3831" y="18474"/>
                  </a:lnTo>
                  <a:lnTo>
                    <a:pt x="4933" y="18474"/>
                  </a:lnTo>
                  <a:lnTo>
                    <a:pt x="5458" y="18421"/>
                  </a:lnTo>
                  <a:lnTo>
                    <a:pt x="5878" y="18316"/>
                  </a:lnTo>
                  <a:lnTo>
                    <a:pt x="6298" y="18159"/>
                  </a:lnTo>
                  <a:lnTo>
                    <a:pt x="6665" y="18054"/>
                  </a:lnTo>
                  <a:lnTo>
                    <a:pt x="6980" y="17844"/>
                  </a:lnTo>
                  <a:lnTo>
                    <a:pt x="7242" y="17634"/>
                  </a:lnTo>
                  <a:lnTo>
                    <a:pt x="7505" y="17424"/>
                  </a:lnTo>
                  <a:lnTo>
                    <a:pt x="7662" y="17214"/>
                  </a:lnTo>
                  <a:lnTo>
                    <a:pt x="7872" y="17004"/>
                  </a:lnTo>
                  <a:lnTo>
                    <a:pt x="8082" y="16532"/>
                  </a:lnTo>
                  <a:lnTo>
                    <a:pt x="8292" y="16060"/>
                  </a:lnTo>
                  <a:lnTo>
                    <a:pt x="8397" y="15640"/>
                  </a:lnTo>
                  <a:lnTo>
                    <a:pt x="8449" y="15115"/>
                  </a:lnTo>
                  <a:lnTo>
                    <a:pt x="8502" y="14433"/>
                  </a:lnTo>
                  <a:lnTo>
                    <a:pt x="8554" y="11914"/>
                  </a:lnTo>
                  <a:lnTo>
                    <a:pt x="6455" y="11914"/>
                  </a:lnTo>
                  <a:lnTo>
                    <a:pt x="6455" y="14013"/>
                  </a:lnTo>
                  <a:lnTo>
                    <a:pt x="6455" y="14538"/>
                  </a:lnTo>
                  <a:lnTo>
                    <a:pt x="6350" y="14905"/>
                  </a:lnTo>
                  <a:lnTo>
                    <a:pt x="6245" y="15325"/>
                  </a:lnTo>
                  <a:lnTo>
                    <a:pt x="6140" y="15587"/>
                  </a:lnTo>
                  <a:lnTo>
                    <a:pt x="5983" y="15850"/>
                  </a:lnTo>
                  <a:lnTo>
                    <a:pt x="5773" y="16164"/>
                  </a:lnTo>
                  <a:lnTo>
                    <a:pt x="5406" y="16374"/>
                  </a:lnTo>
                  <a:lnTo>
                    <a:pt x="4986" y="16532"/>
                  </a:lnTo>
                  <a:lnTo>
                    <a:pt x="4776" y="16584"/>
                  </a:lnTo>
                  <a:lnTo>
                    <a:pt x="4146" y="16584"/>
                  </a:lnTo>
                  <a:lnTo>
                    <a:pt x="3884" y="16532"/>
                  </a:lnTo>
                  <a:lnTo>
                    <a:pt x="3411" y="16374"/>
                  </a:lnTo>
                  <a:lnTo>
                    <a:pt x="3044" y="16164"/>
                  </a:lnTo>
                  <a:lnTo>
                    <a:pt x="2782" y="15902"/>
                  </a:lnTo>
                  <a:lnTo>
                    <a:pt x="2624" y="15587"/>
                  </a:lnTo>
                  <a:lnTo>
                    <a:pt x="2519" y="15325"/>
                  </a:lnTo>
                  <a:lnTo>
                    <a:pt x="2362" y="14905"/>
                  </a:lnTo>
                  <a:lnTo>
                    <a:pt x="2309" y="13908"/>
                  </a:lnTo>
                  <a:lnTo>
                    <a:pt x="2257" y="12333"/>
                  </a:lnTo>
                  <a:lnTo>
                    <a:pt x="2257" y="9500"/>
                  </a:lnTo>
                  <a:lnTo>
                    <a:pt x="2257" y="6771"/>
                  </a:lnTo>
                  <a:lnTo>
                    <a:pt x="2309" y="5301"/>
                  </a:lnTo>
                  <a:lnTo>
                    <a:pt x="2362" y="4094"/>
                  </a:lnTo>
                  <a:lnTo>
                    <a:pt x="2467" y="3465"/>
                  </a:lnTo>
                  <a:lnTo>
                    <a:pt x="2572" y="3097"/>
                  </a:lnTo>
                  <a:lnTo>
                    <a:pt x="2782" y="2730"/>
                  </a:lnTo>
                  <a:lnTo>
                    <a:pt x="3044" y="2415"/>
                  </a:lnTo>
                  <a:lnTo>
                    <a:pt x="3201" y="2257"/>
                  </a:lnTo>
                  <a:lnTo>
                    <a:pt x="3411" y="2153"/>
                  </a:lnTo>
                  <a:lnTo>
                    <a:pt x="3621" y="2048"/>
                  </a:lnTo>
                  <a:lnTo>
                    <a:pt x="3884" y="1943"/>
                  </a:lnTo>
                  <a:lnTo>
                    <a:pt x="4199" y="1890"/>
                  </a:lnTo>
                  <a:lnTo>
                    <a:pt x="4828" y="1890"/>
                  </a:lnTo>
                  <a:lnTo>
                    <a:pt x="5143" y="1943"/>
                  </a:lnTo>
                  <a:lnTo>
                    <a:pt x="5353" y="2048"/>
                  </a:lnTo>
                  <a:lnTo>
                    <a:pt x="5563" y="2153"/>
                  </a:lnTo>
                  <a:lnTo>
                    <a:pt x="5773" y="2257"/>
                  </a:lnTo>
                  <a:lnTo>
                    <a:pt x="5930" y="2415"/>
                  </a:lnTo>
                  <a:lnTo>
                    <a:pt x="6140" y="2782"/>
                  </a:lnTo>
                  <a:lnTo>
                    <a:pt x="6245" y="3202"/>
                  </a:lnTo>
                  <a:lnTo>
                    <a:pt x="6350" y="3674"/>
                  </a:lnTo>
                  <a:lnTo>
                    <a:pt x="6350" y="4567"/>
                  </a:lnTo>
                  <a:lnTo>
                    <a:pt x="6350" y="5931"/>
                  </a:lnTo>
                  <a:lnTo>
                    <a:pt x="8449" y="5931"/>
                  </a:lnTo>
                  <a:lnTo>
                    <a:pt x="8449" y="4934"/>
                  </a:lnTo>
                  <a:lnTo>
                    <a:pt x="8449" y="4042"/>
                  </a:lnTo>
                  <a:lnTo>
                    <a:pt x="8397" y="3307"/>
                  </a:lnTo>
                  <a:lnTo>
                    <a:pt x="8292" y="2625"/>
                  </a:lnTo>
                  <a:lnTo>
                    <a:pt x="8187" y="2257"/>
                  </a:lnTo>
                  <a:lnTo>
                    <a:pt x="8030" y="1943"/>
                  </a:lnTo>
                  <a:lnTo>
                    <a:pt x="7872" y="1628"/>
                  </a:lnTo>
                  <a:lnTo>
                    <a:pt x="7715" y="1365"/>
                  </a:lnTo>
                  <a:lnTo>
                    <a:pt x="7505" y="1155"/>
                  </a:lnTo>
                  <a:lnTo>
                    <a:pt x="7295" y="946"/>
                  </a:lnTo>
                  <a:lnTo>
                    <a:pt x="6770" y="578"/>
                  </a:lnTo>
                  <a:lnTo>
                    <a:pt x="6245" y="316"/>
                  </a:lnTo>
                  <a:lnTo>
                    <a:pt x="5668" y="158"/>
                  </a:lnTo>
                  <a:lnTo>
                    <a:pt x="5091" y="53"/>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0"/>
            <p:cNvSpPr/>
            <p:nvPr/>
          </p:nvSpPr>
          <p:spPr>
            <a:xfrm>
              <a:off x="922056" y="3879821"/>
              <a:ext cx="64319" cy="104725"/>
            </a:xfrm>
            <a:custGeom>
              <a:avLst/>
              <a:gdLst/>
              <a:ahLst/>
              <a:cxnLst/>
              <a:rect l="l" t="t" r="r" b="b"/>
              <a:pathLst>
                <a:path w="7926" h="13173" extrusionOk="0">
                  <a:moveTo>
                    <a:pt x="5301" y="5668"/>
                  </a:moveTo>
                  <a:lnTo>
                    <a:pt x="5301" y="8817"/>
                  </a:lnTo>
                  <a:lnTo>
                    <a:pt x="5301" y="9551"/>
                  </a:lnTo>
                  <a:lnTo>
                    <a:pt x="5249" y="9919"/>
                  </a:lnTo>
                  <a:lnTo>
                    <a:pt x="5196" y="10234"/>
                  </a:lnTo>
                  <a:lnTo>
                    <a:pt x="5091" y="10549"/>
                  </a:lnTo>
                  <a:lnTo>
                    <a:pt x="4934" y="10811"/>
                  </a:lnTo>
                  <a:lnTo>
                    <a:pt x="4776" y="11073"/>
                  </a:lnTo>
                  <a:lnTo>
                    <a:pt x="4514" y="11283"/>
                  </a:lnTo>
                  <a:lnTo>
                    <a:pt x="4252" y="11441"/>
                  </a:lnTo>
                  <a:lnTo>
                    <a:pt x="3989" y="11546"/>
                  </a:lnTo>
                  <a:lnTo>
                    <a:pt x="3674" y="11651"/>
                  </a:lnTo>
                  <a:lnTo>
                    <a:pt x="3149" y="11651"/>
                  </a:lnTo>
                  <a:lnTo>
                    <a:pt x="2940" y="11598"/>
                  </a:lnTo>
                  <a:lnTo>
                    <a:pt x="2782" y="11546"/>
                  </a:lnTo>
                  <a:lnTo>
                    <a:pt x="2625" y="11441"/>
                  </a:lnTo>
                  <a:lnTo>
                    <a:pt x="2362" y="11231"/>
                  </a:lnTo>
                  <a:lnTo>
                    <a:pt x="2205" y="10916"/>
                  </a:lnTo>
                  <a:lnTo>
                    <a:pt x="2100" y="10601"/>
                  </a:lnTo>
                  <a:lnTo>
                    <a:pt x="2047" y="10286"/>
                  </a:lnTo>
                  <a:lnTo>
                    <a:pt x="2047" y="9761"/>
                  </a:lnTo>
                  <a:lnTo>
                    <a:pt x="2047" y="9289"/>
                  </a:lnTo>
                  <a:lnTo>
                    <a:pt x="2152" y="8817"/>
                  </a:lnTo>
                  <a:lnTo>
                    <a:pt x="2310" y="8449"/>
                  </a:lnTo>
                  <a:lnTo>
                    <a:pt x="2520" y="8135"/>
                  </a:lnTo>
                  <a:lnTo>
                    <a:pt x="2730" y="7820"/>
                  </a:lnTo>
                  <a:lnTo>
                    <a:pt x="2992" y="7557"/>
                  </a:lnTo>
                  <a:lnTo>
                    <a:pt x="3622" y="7032"/>
                  </a:lnTo>
                  <a:lnTo>
                    <a:pt x="4619" y="6298"/>
                  </a:lnTo>
                  <a:lnTo>
                    <a:pt x="5301" y="5668"/>
                  </a:lnTo>
                  <a:close/>
                  <a:moveTo>
                    <a:pt x="3307" y="0"/>
                  </a:moveTo>
                  <a:lnTo>
                    <a:pt x="2835" y="105"/>
                  </a:lnTo>
                  <a:lnTo>
                    <a:pt x="2310" y="210"/>
                  </a:lnTo>
                  <a:lnTo>
                    <a:pt x="1785" y="473"/>
                  </a:lnTo>
                  <a:lnTo>
                    <a:pt x="1575" y="578"/>
                  </a:lnTo>
                  <a:lnTo>
                    <a:pt x="1313" y="787"/>
                  </a:lnTo>
                  <a:lnTo>
                    <a:pt x="1103" y="997"/>
                  </a:lnTo>
                  <a:lnTo>
                    <a:pt x="945" y="1260"/>
                  </a:lnTo>
                  <a:lnTo>
                    <a:pt x="735" y="1522"/>
                  </a:lnTo>
                  <a:lnTo>
                    <a:pt x="630" y="1837"/>
                  </a:lnTo>
                  <a:lnTo>
                    <a:pt x="526" y="2414"/>
                  </a:lnTo>
                  <a:lnTo>
                    <a:pt x="421" y="3149"/>
                  </a:lnTo>
                  <a:lnTo>
                    <a:pt x="421" y="4409"/>
                  </a:lnTo>
                  <a:lnTo>
                    <a:pt x="2310" y="4409"/>
                  </a:lnTo>
                  <a:lnTo>
                    <a:pt x="2257" y="3464"/>
                  </a:lnTo>
                  <a:lnTo>
                    <a:pt x="2257" y="2834"/>
                  </a:lnTo>
                  <a:lnTo>
                    <a:pt x="2310" y="2519"/>
                  </a:lnTo>
                  <a:lnTo>
                    <a:pt x="2415" y="2257"/>
                  </a:lnTo>
                  <a:lnTo>
                    <a:pt x="2625" y="1994"/>
                  </a:lnTo>
                  <a:lnTo>
                    <a:pt x="2887" y="1785"/>
                  </a:lnTo>
                  <a:lnTo>
                    <a:pt x="3254" y="1680"/>
                  </a:lnTo>
                  <a:lnTo>
                    <a:pt x="3779" y="1627"/>
                  </a:lnTo>
                  <a:lnTo>
                    <a:pt x="4304" y="1680"/>
                  </a:lnTo>
                  <a:lnTo>
                    <a:pt x="4461" y="1732"/>
                  </a:lnTo>
                  <a:lnTo>
                    <a:pt x="4671" y="1837"/>
                  </a:lnTo>
                  <a:lnTo>
                    <a:pt x="4934" y="2047"/>
                  </a:lnTo>
                  <a:lnTo>
                    <a:pt x="5144" y="2362"/>
                  </a:lnTo>
                  <a:lnTo>
                    <a:pt x="5249" y="2677"/>
                  </a:lnTo>
                  <a:lnTo>
                    <a:pt x="5301" y="3044"/>
                  </a:lnTo>
                  <a:lnTo>
                    <a:pt x="5301" y="3831"/>
                  </a:lnTo>
                  <a:lnTo>
                    <a:pt x="4619" y="4461"/>
                  </a:lnTo>
                  <a:lnTo>
                    <a:pt x="4042" y="4933"/>
                  </a:lnTo>
                  <a:lnTo>
                    <a:pt x="2100" y="6245"/>
                  </a:lnTo>
                  <a:lnTo>
                    <a:pt x="1628" y="6613"/>
                  </a:lnTo>
                  <a:lnTo>
                    <a:pt x="1208" y="6928"/>
                  </a:lnTo>
                  <a:lnTo>
                    <a:pt x="840" y="7295"/>
                  </a:lnTo>
                  <a:lnTo>
                    <a:pt x="578" y="7662"/>
                  </a:lnTo>
                  <a:lnTo>
                    <a:pt x="316" y="8082"/>
                  </a:lnTo>
                  <a:lnTo>
                    <a:pt x="106" y="8607"/>
                  </a:lnTo>
                  <a:lnTo>
                    <a:pt x="1" y="9184"/>
                  </a:lnTo>
                  <a:lnTo>
                    <a:pt x="1" y="9919"/>
                  </a:lnTo>
                  <a:lnTo>
                    <a:pt x="1" y="10654"/>
                  </a:lnTo>
                  <a:lnTo>
                    <a:pt x="106" y="11021"/>
                  </a:lnTo>
                  <a:lnTo>
                    <a:pt x="211" y="11441"/>
                  </a:lnTo>
                  <a:lnTo>
                    <a:pt x="368" y="11808"/>
                  </a:lnTo>
                  <a:lnTo>
                    <a:pt x="578" y="12175"/>
                  </a:lnTo>
                  <a:lnTo>
                    <a:pt x="893" y="12490"/>
                  </a:lnTo>
                  <a:lnTo>
                    <a:pt x="1313" y="12753"/>
                  </a:lnTo>
                  <a:lnTo>
                    <a:pt x="1628" y="12963"/>
                  </a:lnTo>
                  <a:lnTo>
                    <a:pt x="1995" y="13068"/>
                  </a:lnTo>
                  <a:lnTo>
                    <a:pt x="2415" y="13120"/>
                  </a:lnTo>
                  <a:lnTo>
                    <a:pt x="2835" y="13173"/>
                  </a:lnTo>
                  <a:lnTo>
                    <a:pt x="3412" y="13120"/>
                  </a:lnTo>
                  <a:lnTo>
                    <a:pt x="3937" y="12963"/>
                  </a:lnTo>
                  <a:lnTo>
                    <a:pt x="4357" y="12753"/>
                  </a:lnTo>
                  <a:lnTo>
                    <a:pt x="4671" y="12490"/>
                  </a:lnTo>
                  <a:lnTo>
                    <a:pt x="4934" y="12175"/>
                  </a:lnTo>
                  <a:lnTo>
                    <a:pt x="5144" y="11913"/>
                  </a:lnTo>
                  <a:lnTo>
                    <a:pt x="5459" y="11388"/>
                  </a:lnTo>
                  <a:lnTo>
                    <a:pt x="5459" y="12910"/>
                  </a:lnTo>
                  <a:lnTo>
                    <a:pt x="7925" y="12910"/>
                  </a:lnTo>
                  <a:lnTo>
                    <a:pt x="7768" y="12753"/>
                  </a:lnTo>
                  <a:lnTo>
                    <a:pt x="7610" y="12595"/>
                  </a:lnTo>
                  <a:lnTo>
                    <a:pt x="7505" y="12385"/>
                  </a:lnTo>
                  <a:lnTo>
                    <a:pt x="7453" y="12175"/>
                  </a:lnTo>
                  <a:lnTo>
                    <a:pt x="7400" y="11861"/>
                  </a:lnTo>
                  <a:lnTo>
                    <a:pt x="7348" y="11441"/>
                  </a:lnTo>
                  <a:lnTo>
                    <a:pt x="7348" y="10234"/>
                  </a:lnTo>
                  <a:lnTo>
                    <a:pt x="7348" y="4146"/>
                  </a:lnTo>
                  <a:lnTo>
                    <a:pt x="7295" y="3044"/>
                  </a:lnTo>
                  <a:lnTo>
                    <a:pt x="7295" y="2572"/>
                  </a:lnTo>
                  <a:lnTo>
                    <a:pt x="7243" y="2204"/>
                  </a:lnTo>
                  <a:lnTo>
                    <a:pt x="7138" y="1837"/>
                  </a:lnTo>
                  <a:lnTo>
                    <a:pt x="6980" y="1522"/>
                  </a:lnTo>
                  <a:lnTo>
                    <a:pt x="6771" y="1260"/>
                  </a:lnTo>
                  <a:lnTo>
                    <a:pt x="6561" y="945"/>
                  </a:lnTo>
                  <a:lnTo>
                    <a:pt x="6246" y="683"/>
                  </a:lnTo>
                  <a:lnTo>
                    <a:pt x="5931" y="473"/>
                  </a:lnTo>
                  <a:lnTo>
                    <a:pt x="5616" y="315"/>
                  </a:lnTo>
                  <a:lnTo>
                    <a:pt x="5301" y="158"/>
                  </a:lnTo>
                  <a:lnTo>
                    <a:pt x="4986"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999992" y="3879821"/>
              <a:ext cx="59207" cy="102642"/>
            </a:xfrm>
            <a:custGeom>
              <a:avLst/>
              <a:gdLst/>
              <a:ahLst/>
              <a:cxnLst/>
              <a:rect l="l" t="t" r="r" b="b"/>
              <a:pathLst>
                <a:path w="7296" h="12911" extrusionOk="0">
                  <a:moveTo>
                    <a:pt x="4619" y="0"/>
                  </a:moveTo>
                  <a:lnTo>
                    <a:pt x="4094" y="53"/>
                  </a:lnTo>
                  <a:lnTo>
                    <a:pt x="3622" y="158"/>
                  </a:lnTo>
                  <a:lnTo>
                    <a:pt x="3202" y="315"/>
                  </a:lnTo>
                  <a:lnTo>
                    <a:pt x="2834" y="525"/>
                  </a:lnTo>
                  <a:lnTo>
                    <a:pt x="2519" y="735"/>
                  </a:lnTo>
                  <a:lnTo>
                    <a:pt x="2257" y="997"/>
                  </a:lnTo>
                  <a:lnTo>
                    <a:pt x="1890" y="1417"/>
                  </a:lnTo>
                  <a:lnTo>
                    <a:pt x="1890" y="210"/>
                  </a:lnTo>
                  <a:lnTo>
                    <a:pt x="0" y="210"/>
                  </a:lnTo>
                  <a:lnTo>
                    <a:pt x="0" y="12910"/>
                  </a:lnTo>
                  <a:lnTo>
                    <a:pt x="1995" y="12910"/>
                  </a:lnTo>
                  <a:lnTo>
                    <a:pt x="1995" y="4723"/>
                  </a:lnTo>
                  <a:lnTo>
                    <a:pt x="2047" y="3621"/>
                  </a:lnTo>
                  <a:lnTo>
                    <a:pt x="2100" y="3097"/>
                  </a:lnTo>
                  <a:lnTo>
                    <a:pt x="2205" y="2624"/>
                  </a:lnTo>
                  <a:lnTo>
                    <a:pt x="2414" y="2204"/>
                  </a:lnTo>
                  <a:lnTo>
                    <a:pt x="2572" y="2047"/>
                  </a:lnTo>
                  <a:lnTo>
                    <a:pt x="2729" y="1890"/>
                  </a:lnTo>
                  <a:lnTo>
                    <a:pt x="2939" y="1785"/>
                  </a:lnTo>
                  <a:lnTo>
                    <a:pt x="3149" y="1680"/>
                  </a:lnTo>
                  <a:lnTo>
                    <a:pt x="3412" y="1627"/>
                  </a:lnTo>
                  <a:lnTo>
                    <a:pt x="3726" y="1575"/>
                  </a:lnTo>
                  <a:lnTo>
                    <a:pt x="3989" y="1627"/>
                  </a:lnTo>
                  <a:lnTo>
                    <a:pt x="4199" y="1627"/>
                  </a:lnTo>
                  <a:lnTo>
                    <a:pt x="4409" y="1732"/>
                  </a:lnTo>
                  <a:lnTo>
                    <a:pt x="4566" y="1837"/>
                  </a:lnTo>
                  <a:lnTo>
                    <a:pt x="4724" y="1942"/>
                  </a:lnTo>
                  <a:lnTo>
                    <a:pt x="4829" y="2099"/>
                  </a:lnTo>
                  <a:lnTo>
                    <a:pt x="5038" y="2414"/>
                  </a:lnTo>
                  <a:lnTo>
                    <a:pt x="5143" y="2887"/>
                  </a:lnTo>
                  <a:lnTo>
                    <a:pt x="5196" y="3411"/>
                  </a:lnTo>
                  <a:lnTo>
                    <a:pt x="5196" y="4618"/>
                  </a:lnTo>
                  <a:lnTo>
                    <a:pt x="5196" y="12910"/>
                  </a:lnTo>
                  <a:lnTo>
                    <a:pt x="7295" y="12910"/>
                  </a:lnTo>
                  <a:lnTo>
                    <a:pt x="7295" y="3989"/>
                  </a:lnTo>
                  <a:lnTo>
                    <a:pt x="7243" y="3306"/>
                  </a:lnTo>
                  <a:lnTo>
                    <a:pt x="7243" y="2624"/>
                  </a:lnTo>
                  <a:lnTo>
                    <a:pt x="7138" y="1942"/>
                  </a:lnTo>
                  <a:lnTo>
                    <a:pt x="7033" y="1627"/>
                  </a:lnTo>
                  <a:lnTo>
                    <a:pt x="6928" y="1312"/>
                  </a:lnTo>
                  <a:lnTo>
                    <a:pt x="6823" y="1050"/>
                  </a:lnTo>
                  <a:lnTo>
                    <a:pt x="6613" y="787"/>
                  </a:lnTo>
                  <a:lnTo>
                    <a:pt x="6403" y="578"/>
                  </a:lnTo>
                  <a:lnTo>
                    <a:pt x="6141" y="368"/>
                  </a:lnTo>
                  <a:lnTo>
                    <a:pt x="5878" y="210"/>
                  </a:lnTo>
                  <a:lnTo>
                    <a:pt x="5511" y="105"/>
                  </a:lnTo>
                  <a:lnTo>
                    <a:pt x="509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1071964" y="3879821"/>
              <a:ext cx="64741" cy="104725"/>
            </a:xfrm>
            <a:custGeom>
              <a:avLst/>
              <a:gdLst/>
              <a:ahLst/>
              <a:cxnLst/>
              <a:rect l="l" t="t" r="r" b="b"/>
              <a:pathLst>
                <a:path w="7978" h="13173" extrusionOk="0">
                  <a:moveTo>
                    <a:pt x="5353" y="5668"/>
                  </a:moveTo>
                  <a:lnTo>
                    <a:pt x="5353" y="8817"/>
                  </a:lnTo>
                  <a:lnTo>
                    <a:pt x="5353" y="9551"/>
                  </a:lnTo>
                  <a:lnTo>
                    <a:pt x="5301" y="9919"/>
                  </a:lnTo>
                  <a:lnTo>
                    <a:pt x="5248" y="10234"/>
                  </a:lnTo>
                  <a:lnTo>
                    <a:pt x="5143" y="10549"/>
                  </a:lnTo>
                  <a:lnTo>
                    <a:pt x="4986" y="10811"/>
                  </a:lnTo>
                  <a:lnTo>
                    <a:pt x="4776" y="11073"/>
                  </a:lnTo>
                  <a:lnTo>
                    <a:pt x="4566" y="11283"/>
                  </a:lnTo>
                  <a:lnTo>
                    <a:pt x="4304" y="11441"/>
                  </a:lnTo>
                  <a:lnTo>
                    <a:pt x="4041" y="11546"/>
                  </a:lnTo>
                  <a:lnTo>
                    <a:pt x="3726" y="11651"/>
                  </a:lnTo>
                  <a:lnTo>
                    <a:pt x="3202" y="11651"/>
                  </a:lnTo>
                  <a:lnTo>
                    <a:pt x="2992" y="11598"/>
                  </a:lnTo>
                  <a:lnTo>
                    <a:pt x="2834" y="11546"/>
                  </a:lnTo>
                  <a:lnTo>
                    <a:pt x="2677" y="11441"/>
                  </a:lnTo>
                  <a:lnTo>
                    <a:pt x="2414" y="11231"/>
                  </a:lnTo>
                  <a:lnTo>
                    <a:pt x="2257" y="10916"/>
                  </a:lnTo>
                  <a:lnTo>
                    <a:pt x="2152" y="10601"/>
                  </a:lnTo>
                  <a:lnTo>
                    <a:pt x="2100" y="10286"/>
                  </a:lnTo>
                  <a:lnTo>
                    <a:pt x="2100" y="9761"/>
                  </a:lnTo>
                  <a:lnTo>
                    <a:pt x="2100" y="9289"/>
                  </a:lnTo>
                  <a:lnTo>
                    <a:pt x="2205" y="8817"/>
                  </a:lnTo>
                  <a:lnTo>
                    <a:pt x="2362" y="8449"/>
                  </a:lnTo>
                  <a:lnTo>
                    <a:pt x="2519" y="8135"/>
                  </a:lnTo>
                  <a:lnTo>
                    <a:pt x="2782" y="7820"/>
                  </a:lnTo>
                  <a:lnTo>
                    <a:pt x="3044" y="7557"/>
                  </a:lnTo>
                  <a:lnTo>
                    <a:pt x="3674" y="7032"/>
                  </a:lnTo>
                  <a:lnTo>
                    <a:pt x="4671" y="6298"/>
                  </a:lnTo>
                  <a:lnTo>
                    <a:pt x="5353" y="5668"/>
                  </a:lnTo>
                  <a:close/>
                  <a:moveTo>
                    <a:pt x="3359" y="0"/>
                  </a:moveTo>
                  <a:lnTo>
                    <a:pt x="2887" y="105"/>
                  </a:lnTo>
                  <a:lnTo>
                    <a:pt x="2362" y="210"/>
                  </a:lnTo>
                  <a:lnTo>
                    <a:pt x="1837" y="473"/>
                  </a:lnTo>
                  <a:lnTo>
                    <a:pt x="1627" y="578"/>
                  </a:lnTo>
                  <a:lnTo>
                    <a:pt x="1365" y="787"/>
                  </a:lnTo>
                  <a:lnTo>
                    <a:pt x="1155" y="997"/>
                  </a:lnTo>
                  <a:lnTo>
                    <a:pt x="945" y="1260"/>
                  </a:lnTo>
                  <a:lnTo>
                    <a:pt x="788" y="1522"/>
                  </a:lnTo>
                  <a:lnTo>
                    <a:pt x="683" y="1837"/>
                  </a:lnTo>
                  <a:lnTo>
                    <a:pt x="525" y="2414"/>
                  </a:lnTo>
                  <a:lnTo>
                    <a:pt x="473" y="3149"/>
                  </a:lnTo>
                  <a:lnTo>
                    <a:pt x="473" y="4409"/>
                  </a:lnTo>
                  <a:lnTo>
                    <a:pt x="2362" y="4409"/>
                  </a:lnTo>
                  <a:lnTo>
                    <a:pt x="2310" y="3464"/>
                  </a:lnTo>
                  <a:lnTo>
                    <a:pt x="2310" y="2834"/>
                  </a:lnTo>
                  <a:lnTo>
                    <a:pt x="2362" y="2519"/>
                  </a:lnTo>
                  <a:lnTo>
                    <a:pt x="2467" y="2257"/>
                  </a:lnTo>
                  <a:lnTo>
                    <a:pt x="2677" y="1994"/>
                  </a:lnTo>
                  <a:lnTo>
                    <a:pt x="2939" y="1785"/>
                  </a:lnTo>
                  <a:lnTo>
                    <a:pt x="3307" y="1680"/>
                  </a:lnTo>
                  <a:lnTo>
                    <a:pt x="3831" y="1627"/>
                  </a:lnTo>
                  <a:lnTo>
                    <a:pt x="4304" y="1680"/>
                  </a:lnTo>
                  <a:lnTo>
                    <a:pt x="4514" y="1732"/>
                  </a:lnTo>
                  <a:lnTo>
                    <a:pt x="4724" y="1837"/>
                  </a:lnTo>
                  <a:lnTo>
                    <a:pt x="4986" y="2047"/>
                  </a:lnTo>
                  <a:lnTo>
                    <a:pt x="5143" y="2362"/>
                  </a:lnTo>
                  <a:lnTo>
                    <a:pt x="5301" y="2677"/>
                  </a:lnTo>
                  <a:lnTo>
                    <a:pt x="5353" y="3044"/>
                  </a:lnTo>
                  <a:lnTo>
                    <a:pt x="5353" y="3831"/>
                  </a:lnTo>
                  <a:lnTo>
                    <a:pt x="4671" y="4461"/>
                  </a:lnTo>
                  <a:lnTo>
                    <a:pt x="4094" y="4933"/>
                  </a:lnTo>
                  <a:lnTo>
                    <a:pt x="2152" y="6245"/>
                  </a:lnTo>
                  <a:lnTo>
                    <a:pt x="1680" y="6613"/>
                  </a:lnTo>
                  <a:lnTo>
                    <a:pt x="1260" y="6928"/>
                  </a:lnTo>
                  <a:lnTo>
                    <a:pt x="893" y="7295"/>
                  </a:lnTo>
                  <a:lnTo>
                    <a:pt x="578" y="7662"/>
                  </a:lnTo>
                  <a:lnTo>
                    <a:pt x="368" y="8082"/>
                  </a:lnTo>
                  <a:lnTo>
                    <a:pt x="158" y="8607"/>
                  </a:lnTo>
                  <a:lnTo>
                    <a:pt x="53" y="9184"/>
                  </a:lnTo>
                  <a:lnTo>
                    <a:pt x="0" y="9919"/>
                  </a:lnTo>
                  <a:lnTo>
                    <a:pt x="53" y="10654"/>
                  </a:lnTo>
                  <a:lnTo>
                    <a:pt x="105" y="11021"/>
                  </a:lnTo>
                  <a:lnTo>
                    <a:pt x="263" y="11441"/>
                  </a:lnTo>
                  <a:lnTo>
                    <a:pt x="420" y="11808"/>
                  </a:lnTo>
                  <a:lnTo>
                    <a:pt x="630" y="12175"/>
                  </a:lnTo>
                  <a:lnTo>
                    <a:pt x="945" y="12490"/>
                  </a:lnTo>
                  <a:lnTo>
                    <a:pt x="1365" y="12753"/>
                  </a:lnTo>
                  <a:lnTo>
                    <a:pt x="1680" y="12963"/>
                  </a:lnTo>
                  <a:lnTo>
                    <a:pt x="2047" y="13068"/>
                  </a:lnTo>
                  <a:lnTo>
                    <a:pt x="2467" y="13120"/>
                  </a:lnTo>
                  <a:lnTo>
                    <a:pt x="2887" y="13173"/>
                  </a:lnTo>
                  <a:lnTo>
                    <a:pt x="3464" y="13120"/>
                  </a:lnTo>
                  <a:lnTo>
                    <a:pt x="3989" y="12963"/>
                  </a:lnTo>
                  <a:lnTo>
                    <a:pt x="4409" y="12753"/>
                  </a:lnTo>
                  <a:lnTo>
                    <a:pt x="4724" y="12490"/>
                  </a:lnTo>
                  <a:lnTo>
                    <a:pt x="4986" y="12175"/>
                  </a:lnTo>
                  <a:lnTo>
                    <a:pt x="5196" y="11913"/>
                  </a:lnTo>
                  <a:lnTo>
                    <a:pt x="5511" y="11388"/>
                  </a:lnTo>
                  <a:lnTo>
                    <a:pt x="5511" y="12910"/>
                  </a:lnTo>
                  <a:lnTo>
                    <a:pt x="7977" y="12910"/>
                  </a:lnTo>
                  <a:lnTo>
                    <a:pt x="7820" y="12753"/>
                  </a:lnTo>
                  <a:lnTo>
                    <a:pt x="7662" y="12595"/>
                  </a:lnTo>
                  <a:lnTo>
                    <a:pt x="7557" y="12385"/>
                  </a:lnTo>
                  <a:lnTo>
                    <a:pt x="7453" y="12175"/>
                  </a:lnTo>
                  <a:lnTo>
                    <a:pt x="7400" y="11861"/>
                  </a:lnTo>
                  <a:lnTo>
                    <a:pt x="7400" y="11441"/>
                  </a:lnTo>
                  <a:lnTo>
                    <a:pt x="7348" y="10234"/>
                  </a:lnTo>
                  <a:lnTo>
                    <a:pt x="7348" y="4146"/>
                  </a:lnTo>
                  <a:lnTo>
                    <a:pt x="7348" y="3044"/>
                  </a:lnTo>
                  <a:lnTo>
                    <a:pt x="7348" y="2572"/>
                  </a:lnTo>
                  <a:lnTo>
                    <a:pt x="7243" y="2204"/>
                  </a:lnTo>
                  <a:lnTo>
                    <a:pt x="7190" y="1837"/>
                  </a:lnTo>
                  <a:lnTo>
                    <a:pt x="7033" y="1522"/>
                  </a:lnTo>
                  <a:lnTo>
                    <a:pt x="6823" y="1260"/>
                  </a:lnTo>
                  <a:lnTo>
                    <a:pt x="6560" y="945"/>
                  </a:lnTo>
                  <a:lnTo>
                    <a:pt x="6298" y="683"/>
                  </a:lnTo>
                  <a:lnTo>
                    <a:pt x="5983" y="473"/>
                  </a:lnTo>
                  <a:lnTo>
                    <a:pt x="5668" y="315"/>
                  </a:lnTo>
                  <a:lnTo>
                    <a:pt x="5353" y="158"/>
                  </a:lnTo>
                  <a:lnTo>
                    <a:pt x="5038"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1148619" y="3840182"/>
              <a:ext cx="60481" cy="144364"/>
            </a:xfrm>
            <a:custGeom>
              <a:avLst/>
              <a:gdLst/>
              <a:ahLst/>
              <a:cxnLst/>
              <a:rect l="l" t="t" r="r" b="b"/>
              <a:pathLst>
                <a:path w="7453" h="18159" extrusionOk="0">
                  <a:moveTo>
                    <a:pt x="3674" y="6561"/>
                  </a:moveTo>
                  <a:lnTo>
                    <a:pt x="3989" y="6613"/>
                  </a:lnTo>
                  <a:lnTo>
                    <a:pt x="4304" y="6666"/>
                  </a:lnTo>
                  <a:lnTo>
                    <a:pt x="4514" y="6771"/>
                  </a:lnTo>
                  <a:lnTo>
                    <a:pt x="4724" y="6928"/>
                  </a:lnTo>
                  <a:lnTo>
                    <a:pt x="4934" y="7138"/>
                  </a:lnTo>
                  <a:lnTo>
                    <a:pt x="5091" y="7348"/>
                  </a:lnTo>
                  <a:lnTo>
                    <a:pt x="5196" y="7663"/>
                  </a:lnTo>
                  <a:lnTo>
                    <a:pt x="5301" y="7978"/>
                  </a:lnTo>
                  <a:lnTo>
                    <a:pt x="5406" y="8660"/>
                  </a:lnTo>
                  <a:lnTo>
                    <a:pt x="5459" y="9552"/>
                  </a:lnTo>
                  <a:lnTo>
                    <a:pt x="5459" y="10497"/>
                  </a:lnTo>
                  <a:lnTo>
                    <a:pt x="5459" y="11599"/>
                  </a:lnTo>
                  <a:lnTo>
                    <a:pt x="5406" y="13750"/>
                  </a:lnTo>
                  <a:lnTo>
                    <a:pt x="5354" y="14590"/>
                  </a:lnTo>
                  <a:lnTo>
                    <a:pt x="5196" y="15272"/>
                  </a:lnTo>
                  <a:lnTo>
                    <a:pt x="5091" y="15587"/>
                  </a:lnTo>
                  <a:lnTo>
                    <a:pt x="4986" y="15849"/>
                  </a:lnTo>
                  <a:lnTo>
                    <a:pt x="4829" y="16059"/>
                  </a:lnTo>
                  <a:lnTo>
                    <a:pt x="4671" y="16217"/>
                  </a:lnTo>
                  <a:lnTo>
                    <a:pt x="4461" y="16374"/>
                  </a:lnTo>
                  <a:lnTo>
                    <a:pt x="4252" y="16479"/>
                  </a:lnTo>
                  <a:lnTo>
                    <a:pt x="3989" y="16532"/>
                  </a:lnTo>
                  <a:lnTo>
                    <a:pt x="3412" y="16532"/>
                  </a:lnTo>
                  <a:lnTo>
                    <a:pt x="3202" y="16479"/>
                  </a:lnTo>
                  <a:lnTo>
                    <a:pt x="2992" y="16427"/>
                  </a:lnTo>
                  <a:lnTo>
                    <a:pt x="2782" y="16322"/>
                  </a:lnTo>
                  <a:lnTo>
                    <a:pt x="2520" y="16059"/>
                  </a:lnTo>
                  <a:lnTo>
                    <a:pt x="2310" y="15745"/>
                  </a:lnTo>
                  <a:lnTo>
                    <a:pt x="2205" y="15430"/>
                  </a:lnTo>
                  <a:lnTo>
                    <a:pt x="2100" y="15115"/>
                  </a:lnTo>
                  <a:lnTo>
                    <a:pt x="2047" y="14590"/>
                  </a:lnTo>
                  <a:lnTo>
                    <a:pt x="1995" y="13488"/>
                  </a:lnTo>
                  <a:lnTo>
                    <a:pt x="1995" y="12596"/>
                  </a:lnTo>
                  <a:lnTo>
                    <a:pt x="1995" y="10602"/>
                  </a:lnTo>
                  <a:lnTo>
                    <a:pt x="2047" y="9132"/>
                  </a:lnTo>
                  <a:lnTo>
                    <a:pt x="2100" y="8292"/>
                  </a:lnTo>
                  <a:lnTo>
                    <a:pt x="2205" y="7873"/>
                  </a:lnTo>
                  <a:lnTo>
                    <a:pt x="2310" y="7505"/>
                  </a:lnTo>
                  <a:lnTo>
                    <a:pt x="2520" y="7138"/>
                  </a:lnTo>
                  <a:lnTo>
                    <a:pt x="2625" y="6980"/>
                  </a:lnTo>
                  <a:lnTo>
                    <a:pt x="2782" y="6823"/>
                  </a:lnTo>
                  <a:lnTo>
                    <a:pt x="2992" y="6718"/>
                  </a:lnTo>
                  <a:lnTo>
                    <a:pt x="3202" y="6666"/>
                  </a:lnTo>
                  <a:lnTo>
                    <a:pt x="3412" y="6613"/>
                  </a:lnTo>
                  <a:lnTo>
                    <a:pt x="3674" y="6561"/>
                  </a:lnTo>
                  <a:close/>
                  <a:moveTo>
                    <a:pt x="5406" y="1"/>
                  </a:moveTo>
                  <a:lnTo>
                    <a:pt x="5406" y="6246"/>
                  </a:lnTo>
                  <a:lnTo>
                    <a:pt x="5091" y="5826"/>
                  </a:lnTo>
                  <a:lnTo>
                    <a:pt x="4881" y="5616"/>
                  </a:lnTo>
                  <a:lnTo>
                    <a:pt x="4619" y="5406"/>
                  </a:lnTo>
                  <a:lnTo>
                    <a:pt x="4304" y="5249"/>
                  </a:lnTo>
                  <a:lnTo>
                    <a:pt x="3937" y="5091"/>
                  </a:lnTo>
                  <a:lnTo>
                    <a:pt x="3517" y="5039"/>
                  </a:lnTo>
                  <a:lnTo>
                    <a:pt x="2992" y="4986"/>
                  </a:lnTo>
                  <a:lnTo>
                    <a:pt x="2520" y="5039"/>
                  </a:lnTo>
                  <a:lnTo>
                    <a:pt x="2047" y="5144"/>
                  </a:lnTo>
                  <a:lnTo>
                    <a:pt x="1628" y="5354"/>
                  </a:lnTo>
                  <a:lnTo>
                    <a:pt x="1260" y="5564"/>
                  </a:lnTo>
                  <a:lnTo>
                    <a:pt x="945" y="5878"/>
                  </a:lnTo>
                  <a:lnTo>
                    <a:pt x="683" y="6246"/>
                  </a:lnTo>
                  <a:lnTo>
                    <a:pt x="421" y="6666"/>
                  </a:lnTo>
                  <a:lnTo>
                    <a:pt x="263" y="7085"/>
                  </a:lnTo>
                  <a:lnTo>
                    <a:pt x="158" y="7505"/>
                  </a:lnTo>
                  <a:lnTo>
                    <a:pt x="106" y="8030"/>
                  </a:lnTo>
                  <a:lnTo>
                    <a:pt x="1" y="9290"/>
                  </a:lnTo>
                  <a:lnTo>
                    <a:pt x="1" y="10549"/>
                  </a:lnTo>
                  <a:lnTo>
                    <a:pt x="1" y="11651"/>
                  </a:lnTo>
                  <a:lnTo>
                    <a:pt x="1" y="12963"/>
                  </a:lnTo>
                  <a:lnTo>
                    <a:pt x="1" y="14118"/>
                  </a:lnTo>
                  <a:lnTo>
                    <a:pt x="106" y="15167"/>
                  </a:lnTo>
                  <a:lnTo>
                    <a:pt x="263" y="16007"/>
                  </a:lnTo>
                  <a:lnTo>
                    <a:pt x="368" y="16427"/>
                  </a:lnTo>
                  <a:lnTo>
                    <a:pt x="526" y="16742"/>
                  </a:lnTo>
                  <a:lnTo>
                    <a:pt x="683" y="17056"/>
                  </a:lnTo>
                  <a:lnTo>
                    <a:pt x="893" y="17319"/>
                  </a:lnTo>
                  <a:lnTo>
                    <a:pt x="1155" y="17581"/>
                  </a:lnTo>
                  <a:lnTo>
                    <a:pt x="1418" y="17739"/>
                  </a:lnTo>
                  <a:lnTo>
                    <a:pt x="1733" y="17896"/>
                  </a:lnTo>
                  <a:lnTo>
                    <a:pt x="2100" y="18054"/>
                  </a:lnTo>
                  <a:lnTo>
                    <a:pt x="2520" y="18106"/>
                  </a:lnTo>
                  <a:lnTo>
                    <a:pt x="2887" y="18159"/>
                  </a:lnTo>
                  <a:lnTo>
                    <a:pt x="3517" y="18106"/>
                  </a:lnTo>
                  <a:lnTo>
                    <a:pt x="3989" y="17949"/>
                  </a:lnTo>
                  <a:lnTo>
                    <a:pt x="4409" y="17791"/>
                  </a:lnTo>
                  <a:lnTo>
                    <a:pt x="4776" y="17529"/>
                  </a:lnTo>
                  <a:lnTo>
                    <a:pt x="5039" y="17266"/>
                  </a:lnTo>
                  <a:lnTo>
                    <a:pt x="5249" y="17004"/>
                  </a:lnTo>
                  <a:lnTo>
                    <a:pt x="5564" y="16584"/>
                  </a:lnTo>
                  <a:lnTo>
                    <a:pt x="5564" y="17896"/>
                  </a:lnTo>
                  <a:lnTo>
                    <a:pt x="7453" y="17896"/>
                  </a:lnTo>
                  <a:lnTo>
                    <a:pt x="74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0"/>
            <p:cNvSpPr/>
            <p:nvPr/>
          </p:nvSpPr>
          <p:spPr>
            <a:xfrm>
              <a:off x="1227407"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0"/>
            <p:cNvSpPr/>
            <p:nvPr/>
          </p:nvSpPr>
          <p:spPr>
            <a:xfrm>
              <a:off x="1256792" y="3879821"/>
              <a:ext cx="64741" cy="104725"/>
            </a:xfrm>
            <a:custGeom>
              <a:avLst/>
              <a:gdLst/>
              <a:ahLst/>
              <a:cxnLst/>
              <a:rect l="l" t="t" r="r" b="b"/>
              <a:pathLst>
                <a:path w="7978" h="13173" extrusionOk="0">
                  <a:moveTo>
                    <a:pt x="5353" y="5668"/>
                  </a:moveTo>
                  <a:lnTo>
                    <a:pt x="5353" y="8817"/>
                  </a:lnTo>
                  <a:lnTo>
                    <a:pt x="5301" y="9551"/>
                  </a:lnTo>
                  <a:lnTo>
                    <a:pt x="5301" y="9919"/>
                  </a:lnTo>
                  <a:lnTo>
                    <a:pt x="5196" y="10234"/>
                  </a:lnTo>
                  <a:lnTo>
                    <a:pt x="5091" y="10549"/>
                  </a:lnTo>
                  <a:lnTo>
                    <a:pt x="4986" y="10811"/>
                  </a:lnTo>
                  <a:lnTo>
                    <a:pt x="4776" y="11073"/>
                  </a:lnTo>
                  <a:lnTo>
                    <a:pt x="4514" y="11283"/>
                  </a:lnTo>
                  <a:lnTo>
                    <a:pt x="4251" y="11441"/>
                  </a:lnTo>
                  <a:lnTo>
                    <a:pt x="3989" y="11546"/>
                  </a:lnTo>
                  <a:lnTo>
                    <a:pt x="3727" y="11651"/>
                  </a:lnTo>
                  <a:lnTo>
                    <a:pt x="3202" y="11651"/>
                  </a:lnTo>
                  <a:lnTo>
                    <a:pt x="2992" y="11598"/>
                  </a:lnTo>
                  <a:lnTo>
                    <a:pt x="2782" y="11546"/>
                  </a:lnTo>
                  <a:lnTo>
                    <a:pt x="2624" y="11441"/>
                  </a:lnTo>
                  <a:lnTo>
                    <a:pt x="2415" y="11231"/>
                  </a:lnTo>
                  <a:lnTo>
                    <a:pt x="2257" y="10916"/>
                  </a:lnTo>
                  <a:lnTo>
                    <a:pt x="2152" y="10601"/>
                  </a:lnTo>
                  <a:lnTo>
                    <a:pt x="2100" y="10286"/>
                  </a:lnTo>
                  <a:lnTo>
                    <a:pt x="2047" y="9761"/>
                  </a:lnTo>
                  <a:lnTo>
                    <a:pt x="2100" y="9289"/>
                  </a:lnTo>
                  <a:lnTo>
                    <a:pt x="2205" y="8817"/>
                  </a:lnTo>
                  <a:lnTo>
                    <a:pt x="2310" y="8449"/>
                  </a:lnTo>
                  <a:lnTo>
                    <a:pt x="2519" y="8135"/>
                  </a:lnTo>
                  <a:lnTo>
                    <a:pt x="2782" y="7820"/>
                  </a:lnTo>
                  <a:lnTo>
                    <a:pt x="3044" y="7557"/>
                  </a:lnTo>
                  <a:lnTo>
                    <a:pt x="3674" y="7032"/>
                  </a:lnTo>
                  <a:lnTo>
                    <a:pt x="4671" y="6298"/>
                  </a:lnTo>
                  <a:lnTo>
                    <a:pt x="5353" y="5668"/>
                  </a:lnTo>
                  <a:close/>
                  <a:moveTo>
                    <a:pt x="3307" y="0"/>
                  </a:moveTo>
                  <a:lnTo>
                    <a:pt x="2834" y="105"/>
                  </a:lnTo>
                  <a:lnTo>
                    <a:pt x="2362" y="210"/>
                  </a:lnTo>
                  <a:lnTo>
                    <a:pt x="1837" y="473"/>
                  </a:lnTo>
                  <a:lnTo>
                    <a:pt x="1575" y="578"/>
                  </a:lnTo>
                  <a:lnTo>
                    <a:pt x="1365" y="787"/>
                  </a:lnTo>
                  <a:lnTo>
                    <a:pt x="1155" y="997"/>
                  </a:lnTo>
                  <a:lnTo>
                    <a:pt x="945" y="1260"/>
                  </a:lnTo>
                  <a:lnTo>
                    <a:pt x="788" y="1522"/>
                  </a:lnTo>
                  <a:lnTo>
                    <a:pt x="630" y="1837"/>
                  </a:lnTo>
                  <a:lnTo>
                    <a:pt x="525" y="2414"/>
                  </a:lnTo>
                  <a:lnTo>
                    <a:pt x="473" y="3149"/>
                  </a:lnTo>
                  <a:lnTo>
                    <a:pt x="473" y="4409"/>
                  </a:lnTo>
                  <a:lnTo>
                    <a:pt x="2310" y="4409"/>
                  </a:lnTo>
                  <a:lnTo>
                    <a:pt x="2257" y="3464"/>
                  </a:lnTo>
                  <a:lnTo>
                    <a:pt x="2310" y="2834"/>
                  </a:lnTo>
                  <a:lnTo>
                    <a:pt x="2362" y="2519"/>
                  </a:lnTo>
                  <a:lnTo>
                    <a:pt x="2467" y="2257"/>
                  </a:lnTo>
                  <a:lnTo>
                    <a:pt x="2624" y="1994"/>
                  </a:lnTo>
                  <a:lnTo>
                    <a:pt x="2887" y="1785"/>
                  </a:lnTo>
                  <a:lnTo>
                    <a:pt x="3307" y="1680"/>
                  </a:lnTo>
                  <a:lnTo>
                    <a:pt x="3779" y="1627"/>
                  </a:lnTo>
                  <a:lnTo>
                    <a:pt x="4304" y="1680"/>
                  </a:lnTo>
                  <a:lnTo>
                    <a:pt x="4514" y="1732"/>
                  </a:lnTo>
                  <a:lnTo>
                    <a:pt x="4671" y="1837"/>
                  </a:lnTo>
                  <a:lnTo>
                    <a:pt x="4986" y="2047"/>
                  </a:lnTo>
                  <a:lnTo>
                    <a:pt x="5143" y="2362"/>
                  </a:lnTo>
                  <a:lnTo>
                    <a:pt x="5248" y="2677"/>
                  </a:lnTo>
                  <a:lnTo>
                    <a:pt x="5301" y="3044"/>
                  </a:lnTo>
                  <a:lnTo>
                    <a:pt x="5353" y="3831"/>
                  </a:lnTo>
                  <a:lnTo>
                    <a:pt x="4671" y="4461"/>
                  </a:lnTo>
                  <a:lnTo>
                    <a:pt x="4041" y="4933"/>
                  </a:lnTo>
                  <a:lnTo>
                    <a:pt x="2152" y="6245"/>
                  </a:lnTo>
                  <a:lnTo>
                    <a:pt x="1680" y="6613"/>
                  </a:lnTo>
                  <a:lnTo>
                    <a:pt x="1260" y="6928"/>
                  </a:lnTo>
                  <a:lnTo>
                    <a:pt x="893" y="7295"/>
                  </a:lnTo>
                  <a:lnTo>
                    <a:pt x="578" y="7662"/>
                  </a:lnTo>
                  <a:lnTo>
                    <a:pt x="315" y="8082"/>
                  </a:lnTo>
                  <a:lnTo>
                    <a:pt x="158" y="8607"/>
                  </a:lnTo>
                  <a:lnTo>
                    <a:pt x="53" y="9184"/>
                  </a:lnTo>
                  <a:lnTo>
                    <a:pt x="0" y="9919"/>
                  </a:lnTo>
                  <a:lnTo>
                    <a:pt x="53" y="10654"/>
                  </a:lnTo>
                  <a:lnTo>
                    <a:pt x="105" y="11021"/>
                  </a:lnTo>
                  <a:lnTo>
                    <a:pt x="210" y="11441"/>
                  </a:lnTo>
                  <a:lnTo>
                    <a:pt x="368" y="11808"/>
                  </a:lnTo>
                  <a:lnTo>
                    <a:pt x="630" y="12175"/>
                  </a:lnTo>
                  <a:lnTo>
                    <a:pt x="945" y="12490"/>
                  </a:lnTo>
                  <a:lnTo>
                    <a:pt x="1312" y="12753"/>
                  </a:lnTo>
                  <a:lnTo>
                    <a:pt x="1680" y="12963"/>
                  </a:lnTo>
                  <a:lnTo>
                    <a:pt x="2047" y="13068"/>
                  </a:lnTo>
                  <a:lnTo>
                    <a:pt x="2415" y="13120"/>
                  </a:lnTo>
                  <a:lnTo>
                    <a:pt x="2834" y="13173"/>
                  </a:lnTo>
                  <a:lnTo>
                    <a:pt x="3464" y="13120"/>
                  </a:lnTo>
                  <a:lnTo>
                    <a:pt x="3936" y="12963"/>
                  </a:lnTo>
                  <a:lnTo>
                    <a:pt x="4356" y="12753"/>
                  </a:lnTo>
                  <a:lnTo>
                    <a:pt x="4724" y="12490"/>
                  </a:lnTo>
                  <a:lnTo>
                    <a:pt x="4986" y="12175"/>
                  </a:lnTo>
                  <a:lnTo>
                    <a:pt x="5196" y="11913"/>
                  </a:lnTo>
                  <a:lnTo>
                    <a:pt x="5458" y="11388"/>
                  </a:lnTo>
                  <a:lnTo>
                    <a:pt x="5458" y="12910"/>
                  </a:lnTo>
                  <a:lnTo>
                    <a:pt x="7977" y="12910"/>
                  </a:lnTo>
                  <a:lnTo>
                    <a:pt x="7767" y="12753"/>
                  </a:lnTo>
                  <a:lnTo>
                    <a:pt x="7662" y="12595"/>
                  </a:lnTo>
                  <a:lnTo>
                    <a:pt x="7505" y="12385"/>
                  </a:lnTo>
                  <a:lnTo>
                    <a:pt x="7453" y="12175"/>
                  </a:lnTo>
                  <a:lnTo>
                    <a:pt x="7400" y="11861"/>
                  </a:lnTo>
                  <a:lnTo>
                    <a:pt x="7348" y="11441"/>
                  </a:lnTo>
                  <a:lnTo>
                    <a:pt x="7348" y="10234"/>
                  </a:lnTo>
                  <a:lnTo>
                    <a:pt x="7348" y="4146"/>
                  </a:lnTo>
                  <a:lnTo>
                    <a:pt x="7348" y="3044"/>
                  </a:lnTo>
                  <a:lnTo>
                    <a:pt x="7295" y="2572"/>
                  </a:lnTo>
                  <a:lnTo>
                    <a:pt x="7243" y="2204"/>
                  </a:lnTo>
                  <a:lnTo>
                    <a:pt x="7138" y="1837"/>
                  </a:lnTo>
                  <a:lnTo>
                    <a:pt x="7033" y="1522"/>
                  </a:lnTo>
                  <a:lnTo>
                    <a:pt x="6823" y="1260"/>
                  </a:lnTo>
                  <a:lnTo>
                    <a:pt x="6560" y="945"/>
                  </a:lnTo>
                  <a:lnTo>
                    <a:pt x="6298" y="683"/>
                  </a:lnTo>
                  <a:lnTo>
                    <a:pt x="5983" y="473"/>
                  </a:lnTo>
                  <a:lnTo>
                    <a:pt x="5668" y="315"/>
                  </a:lnTo>
                  <a:lnTo>
                    <a:pt x="5353" y="158"/>
                  </a:lnTo>
                  <a:lnTo>
                    <a:pt x="5039" y="105"/>
                  </a:lnTo>
                  <a:lnTo>
                    <a:pt x="4671" y="53"/>
                  </a:lnTo>
                  <a:lnTo>
                    <a:pt x="39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a:off x="1334728" y="3879821"/>
              <a:ext cx="59199" cy="102642"/>
            </a:xfrm>
            <a:custGeom>
              <a:avLst/>
              <a:gdLst/>
              <a:ahLst/>
              <a:cxnLst/>
              <a:rect l="l" t="t" r="r" b="b"/>
              <a:pathLst>
                <a:path w="7295" h="12911" extrusionOk="0">
                  <a:moveTo>
                    <a:pt x="4671" y="0"/>
                  </a:moveTo>
                  <a:lnTo>
                    <a:pt x="4094" y="53"/>
                  </a:lnTo>
                  <a:lnTo>
                    <a:pt x="3621" y="158"/>
                  </a:lnTo>
                  <a:lnTo>
                    <a:pt x="3201" y="315"/>
                  </a:lnTo>
                  <a:lnTo>
                    <a:pt x="2834" y="525"/>
                  </a:lnTo>
                  <a:lnTo>
                    <a:pt x="2572" y="735"/>
                  </a:lnTo>
                  <a:lnTo>
                    <a:pt x="2309" y="997"/>
                  </a:lnTo>
                  <a:lnTo>
                    <a:pt x="1942" y="1417"/>
                  </a:lnTo>
                  <a:lnTo>
                    <a:pt x="1942" y="210"/>
                  </a:lnTo>
                  <a:lnTo>
                    <a:pt x="0" y="210"/>
                  </a:lnTo>
                  <a:lnTo>
                    <a:pt x="0" y="12910"/>
                  </a:lnTo>
                  <a:lnTo>
                    <a:pt x="2047" y="12910"/>
                  </a:lnTo>
                  <a:lnTo>
                    <a:pt x="2047" y="4723"/>
                  </a:lnTo>
                  <a:lnTo>
                    <a:pt x="2047" y="3621"/>
                  </a:lnTo>
                  <a:lnTo>
                    <a:pt x="2152" y="3097"/>
                  </a:lnTo>
                  <a:lnTo>
                    <a:pt x="2257" y="2624"/>
                  </a:lnTo>
                  <a:lnTo>
                    <a:pt x="2467" y="2204"/>
                  </a:lnTo>
                  <a:lnTo>
                    <a:pt x="2572" y="2047"/>
                  </a:lnTo>
                  <a:lnTo>
                    <a:pt x="2729" y="1890"/>
                  </a:lnTo>
                  <a:lnTo>
                    <a:pt x="2939" y="1785"/>
                  </a:lnTo>
                  <a:lnTo>
                    <a:pt x="3201" y="1680"/>
                  </a:lnTo>
                  <a:lnTo>
                    <a:pt x="3464" y="1627"/>
                  </a:lnTo>
                  <a:lnTo>
                    <a:pt x="3726" y="1575"/>
                  </a:lnTo>
                  <a:lnTo>
                    <a:pt x="3989" y="1627"/>
                  </a:lnTo>
                  <a:lnTo>
                    <a:pt x="4251" y="1627"/>
                  </a:lnTo>
                  <a:lnTo>
                    <a:pt x="4408" y="1732"/>
                  </a:lnTo>
                  <a:lnTo>
                    <a:pt x="4618" y="1837"/>
                  </a:lnTo>
                  <a:lnTo>
                    <a:pt x="4776" y="1942"/>
                  </a:lnTo>
                  <a:lnTo>
                    <a:pt x="4881" y="2099"/>
                  </a:lnTo>
                  <a:lnTo>
                    <a:pt x="5038" y="2414"/>
                  </a:lnTo>
                  <a:lnTo>
                    <a:pt x="5143" y="2887"/>
                  </a:lnTo>
                  <a:lnTo>
                    <a:pt x="5196" y="3411"/>
                  </a:lnTo>
                  <a:lnTo>
                    <a:pt x="5248" y="4618"/>
                  </a:lnTo>
                  <a:lnTo>
                    <a:pt x="5248" y="12910"/>
                  </a:lnTo>
                  <a:lnTo>
                    <a:pt x="7295" y="12910"/>
                  </a:lnTo>
                  <a:lnTo>
                    <a:pt x="7295" y="3989"/>
                  </a:lnTo>
                  <a:lnTo>
                    <a:pt x="7295" y="3306"/>
                  </a:lnTo>
                  <a:lnTo>
                    <a:pt x="7242" y="2624"/>
                  </a:lnTo>
                  <a:lnTo>
                    <a:pt x="7137" y="1942"/>
                  </a:lnTo>
                  <a:lnTo>
                    <a:pt x="7085" y="1627"/>
                  </a:lnTo>
                  <a:lnTo>
                    <a:pt x="6980" y="1312"/>
                  </a:lnTo>
                  <a:lnTo>
                    <a:pt x="6823" y="1050"/>
                  </a:lnTo>
                  <a:lnTo>
                    <a:pt x="6665" y="787"/>
                  </a:lnTo>
                  <a:lnTo>
                    <a:pt x="6455" y="578"/>
                  </a:lnTo>
                  <a:lnTo>
                    <a:pt x="6193" y="368"/>
                  </a:lnTo>
                  <a:lnTo>
                    <a:pt x="5878" y="210"/>
                  </a:lnTo>
                  <a:lnTo>
                    <a:pt x="5511" y="105"/>
                  </a:lnTo>
                  <a:lnTo>
                    <a:pt x="5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a:off x="1460356" y="3840182"/>
              <a:ext cx="70706" cy="142281"/>
            </a:xfrm>
            <a:custGeom>
              <a:avLst/>
              <a:gdLst/>
              <a:ahLst/>
              <a:cxnLst/>
              <a:rect l="l" t="t" r="r" b="b"/>
              <a:pathLst>
                <a:path w="8713" h="17897" extrusionOk="0">
                  <a:moveTo>
                    <a:pt x="3727" y="2047"/>
                  </a:moveTo>
                  <a:lnTo>
                    <a:pt x="4619" y="2100"/>
                  </a:lnTo>
                  <a:lnTo>
                    <a:pt x="4986" y="2152"/>
                  </a:lnTo>
                  <a:lnTo>
                    <a:pt x="5249" y="2205"/>
                  </a:lnTo>
                  <a:lnTo>
                    <a:pt x="5458" y="2310"/>
                  </a:lnTo>
                  <a:lnTo>
                    <a:pt x="5668" y="2415"/>
                  </a:lnTo>
                  <a:lnTo>
                    <a:pt x="5931" y="2625"/>
                  </a:lnTo>
                  <a:lnTo>
                    <a:pt x="6141" y="2940"/>
                  </a:lnTo>
                  <a:lnTo>
                    <a:pt x="6298" y="3254"/>
                  </a:lnTo>
                  <a:lnTo>
                    <a:pt x="6403" y="3622"/>
                  </a:lnTo>
                  <a:lnTo>
                    <a:pt x="6456" y="4094"/>
                  </a:lnTo>
                  <a:lnTo>
                    <a:pt x="6508" y="4619"/>
                  </a:lnTo>
                  <a:lnTo>
                    <a:pt x="6508" y="5878"/>
                  </a:lnTo>
                  <a:lnTo>
                    <a:pt x="6561" y="9919"/>
                  </a:lnTo>
                  <a:lnTo>
                    <a:pt x="6508" y="12071"/>
                  </a:lnTo>
                  <a:lnTo>
                    <a:pt x="6456" y="13330"/>
                  </a:lnTo>
                  <a:lnTo>
                    <a:pt x="6403" y="14223"/>
                  </a:lnTo>
                  <a:lnTo>
                    <a:pt x="6246" y="14747"/>
                  </a:lnTo>
                  <a:lnTo>
                    <a:pt x="6088" y="15167"/>
                  </a:lnTo>
                  <a:lnTo>
                    <a:pt x="5826" y="15430"/>
                  </a:lnTo>
                  <a:lnTo>
                    <a:pt x="5511" y="15640"/>
                  </a:lnTo>
                  <a:lnTo>
                    <a:pt x="5091" y="15797"/>
                  </a:lnTo>
                  <a:lnTo>
                    <a:pt x="4671" y="15902"/>
                  </a:lnTo>
                  <a:lnTo>
                    <a:pt x="4199" y="15902"/>
                  </a:lnTo>
                  <a:lnTo>
                    <a:pt x="3727" y="15954"/>
                  </a:lnTo>
                  <a:lnTo>
                    <a:pt x="2257" y="15954"/>
                  </a:lnTo>
                  <a:lnTo>
                    <a:pt x="2257" y="2047"/>
                  </a:lnTo>
                  <a:close/>
                  <a:moveTo>
                    <a:pt x="1" y="1"/>
                  </a:moveTo>
                  <a:lnTo>
                    <a:pt x="1" y="17896"/>
                  </a:lnTo>
                  <a:lnTo>
                    <a:pt x="4724" y="17896"/>
                  </a:lnTo>
                  <a:lnTo>
                    <a:pt x="5406" y="17844"/>
                  </a:lnTo>
                  <a:lnTo>
                    <a:pt x="5983" y="17686"/>
                  </a:lnTo>
                  <a:lnTo>
                    <a:pt x="6561" y="17529"/>
                  </a:lnTo>
                  <a:lnTo>
                    <a:pt x="7085" y="17214"/>
                  </a:lnTo>
                  <a:lnTo>
                    <a:pt x="7348" y="17056"/>
                  </a:lnTo>
                  <a:lnTo>
                    <a:pt x="7558" y="16847"/>
                  </a:lnTo>
                  <a:lnTo>
                    <a:pt x="7768" y="16584"/>
                  </a:lnTo>
                  <a:lnTo>
                    <a:pt x="7977" y="16269"/>
                  </a:lnTo>
                  <a:lnTo>
                    <a:pt x="8187" y="15849"/>
                  </a:lnTo>
                  <a:lnTo>
                    <a:pt x="8345" y="15430"/>
                  </a:lnTo>
                  <a:lnTo>
                    <a:pt x="8450" y="15010"/>
                  </a:lnTo>
                  <a:lnTo>
                    <a:pt x="8555" y="14485"/>
                  </a:lnTo>
                  <a:lnTo>
                    <a:pt x="8660" y="13435"/>
                  </a:lnTo>
                  <a:lnTo>
                    <a:pt x="8660" y="12176"/>
                  </a:lnTo>
                  <a:lnTo>
                    <a:pt x="8712" y="9395"/>
                  </a:lnTo>
                  <a:lnTo>
                    <a:pt x="8712" y="7663"/>
                  </a:lnTo>
                  <a:lnTo>
                    <a:pt x="8712" y="4986"/>
                  </a:lnTo>
                  <a:lnTo>
                    <a:pt x="8660" y="3989"/>
                  </a:lnTo>
                  <a:lnTo>
                    <a:pt x="8607" y="3254"/>
                  </a:lnTo>
                  <a:lnTo>
                    <a:pt x="8450" y="2625"/>
                  </a:lnTo>
                  <a:lnTo>
                    <a:pt x="8292" y="2152"/>
                  </a:lnTo>
                  <a:lnTo>
                    <a:pt x="8082" y="1733"/>
                  </a:lnTo>
                  <a:lnTo>
                    <a:pt x="7820" y="1313"/>
                  </a:lnTo>
                  <a:lnTo>
                    <a:pt x="7400" y="893"/>
                  </a:lnTo>
                  <a:lnTo>
                    <a:pt x="6928" y="526"/>
                  </a:lnTo>
                  <a:lnTo>
                    <a:pt x="6403" y="316"/>
                  </a:lnTo>
                  <a:lnTo>
                    <a:pt x="5878" y="158"/>
                  </a:lnTo>
                  <a:lnTo>
                    <a:pt x="5301" y="53"/>
                  </a:lnTo>
                  <a:lnTo>
                    <a:pt x="46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a:off x="154936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a:off x="1581732" y="3879821"/>
              <a:ext cx="61333" cy="136851"/>
            </a:xfrm>
            <a:custGeom>
              <a:avLst/>
              <a:gdLst/>
              <a:ahLst/>
              <a:cxnLst/>
              <a:rect l="l" t="t" r="r" b="b"/>
              <a:pathLst>
                <a:path w="7558" h="17214" extrusionOk="0">
                  <a:moveTo>
                    <a:pt x="3779" y="1417"/>
                  </a:moveTo>
                  <a:lnTo>
                    <a:pt x="4146" y="1470"/>
                  </a:lnTo>
                  <a:lnTo>
                    <a:pt x="4513" y="1575"/>
                  </a:lnTo>
                  <a:lnTo>
                    <a:pt x="4776" y="1785"/>
                  </a:lnTo>
                  <a:lnTo>
                    <a:pt x="5038" y="2047"/>
                  </a:lnTo>
                  <a:lnTo>
                    <a:pt x="5196" y="2309"/>
                  </a:lnTo>
                  <a:lnTo>
                    <a:pt x="5353" y="2677"/>
                  </a:lnTo>
                  <a:lnTo>
                    <a:pt x="5458" y="3097"/>
                  </a:lnTo>
                  <a:lnTo>
                    <a:pt x="5458" y="3516"/>
                  </a:lnTo>
                  <a:lnTo>
                    <a:pt x="5563" y="6770"/>
                  </a:lnTo>
                  <a:lnTo>
                    <a:pt x="5563" y="8397"/>
                  </a:lnTo>
                  <a:lnTo>
                    <a:pt x="5511" y="9237"/>
                  </a:lnTo>
                  <a:lnTo>
                    <a:pt x="5458" y="9919"/>
                  </a:lnTo>
                  <a:lnTo>
                    <a:pt x="5353" y="10234"/>
                  </a:lnTo>
                  <a:lnTo>
                    <a:pt x="5248" y="10549"/>
                  </a:lnTo>
                  <a:lnTo>
                    <a:pt x="5091" y="10811"/>
                  </a:lnTo>
                  <a:lnTo>
                    <a:pt x="4881" y="11021"/>
                  </a:lnTo>
                  <a:lnTo>
                    <a:pt x="4618" y="11231"/>
                  </a:lnTo>
                  <a:lnTo>
                    <a:pt x="4356" y="11336"/>
                  </a:lnTo>
                  <a:lnTo>
                    <a:pt x="4041" y="11441"/>
                  </a:lnTo>
                  <a:lnTo>
                    <a:pt x="3306" y="11441"/>
                  </a:lnTo>
                  <a:lnTo>
                    <a:pt x="2992" y="11336"/>
                  </a:lnTo>
                  <a:lnTo>
                    <a:pt x="2729" y="11178"/>
                  </a:lnTo>
                  <a:lnTo>
                    <a:pt x="2519" y="10968"/>
                  </a:lnTo>
                  <a:lnTo>
                    <a:pt x="2362" y="10706"/>
                  </a:lnTo>
                  <a:lnTo>
                    <a:pt x="2257" y="10391"/>
                  </a:lnTo>
                  <a:lnTo>
                    <a:pt x="2204" y="10076"/>
                  </a:lnTo>
                  <a:lnTo>
                    <a:pt x="2152" y="9709"/>
                  </a:lnTo>
                  <a:lnTo>
                    <a:pt x="2099" y="8817"/>
                  </a:lnTo>
                  <a:lnTo>
                    <a:pt x="2099" y="7610"/>
                  </a:lnTo>
                  <a:lnTo>
                    <a:pt x="2099" y="5301"/>
                  </a:lnTo>
                  <a:lnTo>
                    <a:pt x="2099" y="3831"/>
                  </a:lnTo>
                  <a:lnTo>
                    <a:pt x="2152" y="3202"/>
                  </a:lnTo>
                  <a:lnTo>
                    <a:pt x="2309" y="2624"/>
                  </a:lnTo>
                  <a:lnTo>
                    <a:pt x="2467" y="2152"/>
                  </a:lnTo>
                  <a:lnTo>
                    <a:pt x="2624" y="1942"/>
                  </a:lnTo>
                  <a:lnTo>
                    <a:pt x="2782" y="1785"/>
                  </a:lnTo>
                  <a:lnTo>
                    <a:pt x="2992" y="1627"/>
                  </a:lnTo>
                  <a:lnTo>
                    <a:pt x="3201" y="1522"/>
                  </a:lnTo>
                  <a:lnTo>
                    <a:pt x="3464" y="1470"/>
                  </a:lnTo>
                  <a:lnTo>
                    <a:pt x="3779" y="1417"/>
                  </a:lnTo>
                  <a:close/>
                  <a:moveTo>
                    <a:pt x="2729" y="0"/>
                  </a:moveTo>
                  <a:lnTo>
                    <a:pt x="2362" y="53"/>
                  </a:lnTo>
                  <a:lnTo>
                    <a:pt x="2047" y="158"/>
                  </a:lnTo>
                  <a:lnTo>
                    <a:pt x="1732" y="315"/>
                  </a:lnTo>
                  <a:lnTo>
                    <a:pt x="1470" y="420"/>
                  </a:lnTo>
                  <a:lnTo>
                    <a:pt x="1260" y="630"/>
                  </a:lnTo>
                  <a:lnTo>
                    <a:pt x="840" y="997"/>
                  </a:lnTo>
                  <a:lnTo>
                    <a:pt x="577" y="1417"/>
                  </a:lnTo>
                  <a:lnTo>
                    <a:pt x="420" y="1785"/>
                  </a:lnTo>
                  <a:lnTo>
                    <a:pt x="315" y="2099"/>
                  </a:lnTo>
                  <a:lnTo>
                    <a:pt x="263" y="2362"/>
                  </a:lnTo>
                  <a:lnTo>
                    <a:pt x="105" y="2992"/>
                  </a:lnTo>
                  <a:lnTo>
                    <a:pt x="53" y="3831"/>
                  </a:lnTo>
                  <a:lnTo>
                    <a:pt x="53" y="4881"/>
                  </a:lnTo>
                  <a:lnTo>
                    <a:pt x="0" y="6298"/>
                  </a:lnTo>
                  <a:lnTo>
                    <a:pt x="0" y="8292"/>
                  </a:lnTo>
                  <a:lnTo>
                    <a:pt x="53" y="9656"/>
                  </a:lnTo>
                  <a:lnTo>
                    <a:pt x="158" y="10601"/>
                  </a:lnTo>
                  <a:lnTo>
                    <a:pt x="263" y="10968"/>
                  </a:lnTo>
                  <a:lnTo>
                    <a:pt x="368" y="11336"/>
                  </a:lnTo>
                  <a:lnTo>
                    <a:pt x="577" y="11756"/>
                  </a:lnTo>
                  <a:lnTo>
                    <a:pt x="840" y="12123"/>
                  </a:lnTo>
                  <a:lnTo>
                    <a:pt x="1155" y="12438"/>
                  </a:lnTo>
                  <a:lnTo>
                    <a:pt x="1522" y="12648"/>
                  </a:lnTo>
                  <a:lnTo>
                    <a:pt x="1837" y="12805"/>
                  </a:lnTo>
                  <a:lnTo>
                    <a:pt x="2204" y="12910"/>
                  </a:lnTo>
                  <a:lnTo>
                    <a:pt x="2572" y="12963"/>
                  </a:lnTo>
                  <a:lnTo>
                    <a:pt x="2939" y="13015"/>
                  </a:lnTo>
                  <a:lnTo>
                    <a:pt x="3306" y="12963"/>
                  </a:lnTo>
                  <a:lnTo>
                    <a:pt x="3674" y="12910"/>
                  </a:lnTo>
                  <a:lnTo>
                    <a:pt x="3989" y="12805"/>
                  </a:lnTo>
                  <a:lnTo>
                    <a:pt x="4304" y="12648"/>
                  </a:lnTo>
                  <a:lnTo>
                    <a:pt x="4671" y="12490"/>
                  </a:lnTo>
                  <a:lnTo>
                    <a:pt x="4933" y="12228"/>
                  </a:lnTo>
                  <a:lnTo>
                    <a:pt x="5248" y="11966"/>
                  </a:lnTo>
                  <a:lnTo>
                    <a:pt x="5511" y="11598"/>
                  </a:lnTo>
                  <a:lnTo>
                    <a:pt x="5511" y="13068"/>
                  </a:lnTo>
                  <a:lnTo>
                    <a:pt x="5458" y="13960"/>
                  </a:lnTo>
                  <a:lnTo>
                    <a:pt x="5406" y="14380"/>
                  </a:lnTo>
                  <a:lnTo>
                    <a:pt x="5301" y="14747"/>
                  </a:lnTo>
                  <a:lnTo>
                    <a:pt x="5091" y="15114"/>
                  </a:lnTo>
                  <a:lnTo>
                    <a:pt x="4933" y="15219"/>
                  </a:lnTo>
                  <a:lnTo>
                    <a:pt x="4776" y="15377"/>
                  </a:lnTo>
                  <a:lnTo>
                    <a:pt x="4566" y="15482"/>
                  </a:lnTo>
                  <a:lnTo>
                    <a:pt x="4304" y="15534"/>
                  </a:lnTo>
                  <a:lnTo>
                    <a:pt x="4041" y="15587"/>
                  </a:lnTo>
                  <a:lnTo>
                    <a:pt x="3726" y="15587"/>
                  </a:lnTo>
                  <a:lnTo>
                    <a:pt x="3201" y="15534"/>
                  </a:lnTo>
                  <a:lnTo>
                    <a:pt x="2782" y="15429"/>
                  </a:lnTo>
                  <a:lnTo>
                    <a:pt x="2467" y="15219"/>
                  </a:lnTo>
                  <a:lnTo>
                    <a:pt x="2257" y="14957"/>
                  </a:lnTo>
                  <a:lnTo>
                    <a:pt x="2099" y="14694"/>
                  </a:lnTo>
                  <a:lnTo>
                    <a:pt x="2047" y="14432"/>
                  </a:lnTo>
                  <a:lnTo>
                    <a:pt x="1994" y="13960"/>
                  </a:lnTo>
                  <a:lnTo>
                    <a:pt x="158" y="13960"/>
                  </a:lnTo>
                  <a:lnTo>
                    <a:pt x="158" y="14380"/>
                  </a:lnTo>
                  <a:lnTo>
                    <a:pt x="210" y="14799"/>
                  </a:lnTo>
                  <a:lnTo>
                    <a:pt x="315" y="15219"/>
                  </a:lnTo>
                  <a:lnTo>
                    <a:pt x="473" y="15534"/>
                  </a:lnTo>
                  <a:lnTo>
                    <a:pt x="630" y="15849"/>
                  </a:lnTo>
                  <a:lnTo>
                    <a:pt x="840" y="16111"/>
                  </a:lnTo>
                  <a:lnTo>
                    <a:pt x="1050" y="16321"/>
                  </a:lnTo>
                  <a:lnTo>
                    <a:pt x="1312" y="16531"/>
                  </a:lnTo>
                  <a:lnTo>
                    <a:pt x="1575" y="16689"/>
                  </a:lnTo>
                  <a:lnTo>
                    <a:pt x="1837" y="16846"/>
                  </a:lnTo>
                  <a:lnTo>
                    <a:pt x="2414" y="17056"/>
                  </a:lnTo>
                  <a:lnTo>
                    <a:pt x="3044" y="17161"/>
                  </a:lnTo>
                  <a:lnTo>
                    <a:pt x="3621" y="17213"/>
                  </a:lnTo>
                  <a:lnTo>
                    <a:pt x="4041" y="17161"/>
                  </a:lnTo>
                  <a:lnTo>
                    <a:pt x="4566" y="17108"/>
                  </a:lnTo>
                  <a:lnTo>
                    <a:pt x="5091" y="17004"/>
                  </a:lnTo>
                  <a:lnTo>
                    <a:pt x="5668" y="16846"/>
                  </a:lnTo>
                  <a:lnTo>
                    <a:pt x="6193" y="16584"/>
                  </a:lnTo>
                  <a:lnTo>
                    <a:pt x="6455" y="16374"/>
                  </a:lnTo>
                  <a:lnTo>
                    <a:pt x="6665" y="16216"/>
                  </a:lnTo>
                  <a:lnTo>
                    <a:pt x="6875" y="15954"/>
                  </a:lnTo>
                  <a:lnTo>
                    <a:pt x="7032" y="15692"/>
                  </a:lnTo>
                  <a:lnTo>
                    <a:pt x="7190" y="15429"/>
                  </a:lnTo>
                  <a:lnTo>
                    <a:pt x="7347" y="15114"/>
                  </a:lnTo>
                  <a:lnTo>
                    <a:pt x="7452" y="14589"/>
                  </a:lnTo>
                  <a:lnTo>
                    <a:pt x="7557" y="14012"/>
                  </a:lnTo>
                  <a:lnTo>
                    <a:pt x="7557" y="13278"/>
                  </a:lnTo>
                  <a:lnTo>
                    <a:pt x="7557" y="12280"/>
                  </a:lnTo>
                  <a:lnTo>
                    <a:pt x="7557" y="210"/>
                  </a:lnTo>
                  <a:lnTo>
                    <a:pt x="5668" y="210"/>
                  </a:lnTo>
                  <a:lnTo>
                    <a:pt x="5668" y="1365"/>
                  </a:lnTo>
                  <a:lnTo>
                    <a:pt x="5406" y="945"/>
                  </a:lnTo>
                  <a:lnTo>
                    <a:pt x="5196" y="735"/>
                  </a:lnTo>
                  <a:lnTo>
                    <a:pt x="4933" y="525"/>
                  </a:lnTo>
                  <a:lnTo>
                    <a:pt x="4618" y="315"/>
                  </a:lnTo>
                  <a:lnTo>
                    <a:pt x="4199" y="158"/>
                  </a:lnTo>
                  <a:lnTo>
                    <a:pt x="3726" y="53"/>
                  </a:ln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a:off x="1660943" y="3843108"/>
              <a:ext cx="16189" cy="139356"/>
            </a:xfrm>
            <a:custGeom>
              <a:avLst/>
              <a:gdLst/>
              <a:ahLst/>
              <a:cxnLst/>
              <a:rect l="l" t="t" r="r" b="b"/>
              <a:pathLst>
                <a:path w="1995" h="17529" extrusionOk="0">
                  <a:moveTo>
                    <a:pt x="0" y="0"/>
                  </a:moveTo>
                  <a:lnTo>
                    <a:pt x="0" y="2624"/>
                  </a:lnTo>
                  <a:lnTo>
                    <a:pt x="1995" y="2624"/>
                  </a:lnTo>
                  <a:lnTo>
                    <a:pt x="1995" y="0"/>
                  </a:lnTo>
                  <a:close/>
                  <a:moveTo>
                    <a:pt x="0" y="4828"/>
                  </a:moveTo>
                  <a:lnTo>
                    <a:pt x="0"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0"/>
            <p:cNvSpPr/>
            <p:nvPr/>
          </p:nvSpPr>
          <p:spPr>
            <a:xfrm>
              <a:off x="1687771" y="3854373"/>
              <a:ext cx="44300" cy="130173"/>
            </a:xfrm>
            <a:custGeom>
              <a:avLst/>
              <a:gdLst/>
              <a:ahLst/>
              <a:cxnLst/>
              <a:rect l="l" t="t" r="r" b="b"/>
              <a:pathLst>
                <a:path w="5459" h="16374" extrusionOk="0">
                  <a:moveTo>
                    <a:pt x="1575" y="0"/>
                  </a:moveTo>
                  <a:lnTo>
                    <a:pt x="1575" y="3411"/>
                  </a:lnTo>
                  <a:lnTo>
                    <a:pt x="1" y="3411"/>
                  </a:lnTo>
                  <a:lnTo>
                    <a:pt x="1" y="4933"/>
                  </a:lnTo>
                  <a:lnTo>
                    <a:pt x="1522" y="4933"/>
                  </a:lnTo>
                  <a:lnTo>
                    <a:pt x="1522" y="11965"/>
                  </a:lnTo>
                  <a:lnTo>
                    <a:pt x="1522" y="13382"/>
                  </a:lnTo>
                  <a:lnTo>
                    <a:pt x="1522" y="14222"/>
                  </a:lnTo>
                  <a:lnTo>
                    <a:pt x="1627" y="14747"/>
                  </a:lnTo>
                  <a:lnTo>
                    <a:pt x="1785" y="15167"/>
                  </a:lnTo>
                  <a:lnTo>
                    <a:pt x="1890" y="15376"/>
                  </a:lnTo>
                  <a:lnTo>
                    <a:pt x="2047" y="15586"/>
                  </a:lnTo>
                  <a:lnTo>
                    <a:pt x="2205" y="15796"/>
                  </a:lnTo>
                  <a:lnTo>
                    <a:pt x="2467" y="15954"/>
                  </a:lnTo>
                  <a:lnTo>
                    <a:pt x="2834" y="16111"/>
                  </a:lnTo>
                  <a:lnTo>
                    <a:pt x="3254" y="16269"/>
                  </a:lnTo>
                  <a:lnTo>
                    <a:pt x="3727" y="16321"/>
                  </a:lnTo>
                  <a:lnTo>
                    <a:pt x="4356" y="16374"/>
                  </a:lnTo>
                  <a:lnTo>
                    <a:pt x="4986" y="16321"/>
                  </a:lnTo>
                  <a:lnTo>
                    <a:pt x="5458" y="16216"/>
                  </a:lnTo>
                  <a:lnTo>
                    <a:pt x="5458" y="14537"/>
                  </a:lnTo>
                  <a:lnTo>
                    <a:pt x="5144" y="14642"/>
                  </a:lnTo>
                  <a:lnTo>
                    <a:pt x="4776" y="14642"/>
                  </a:lnTo>
                  <a:lnTo>
                    <a:pt x="4409" y="14589"/>
                  </a:lnTo>
                  <a:lnTo>
                    <a:pt x="4094" y="14537"/>
                  </a:lnTo>
                  <a:lnTo>
                    <a:pt x="3884" y="14327"/>
                  </a:lnTo>
                  <a:lnTo>
                    <a:pt x="3779" y="14169"/>
                  </a:lnTo>
                  <a:lnTo>
                    <a:pt x="3674" y="13907"/>
                  </a:lnTo>
                  <a:lnTo>
                    <a:pt x="3622" y="13645"/>
                  </a:lnTo>
                  <a:lnTo>
                    <a:pt x="3569" y="13015"/>
                  </a:lnTo>
                  <a:lnTo>
                    <a:pt x="3569" y="4933"/>
                  </a:lnTo>
                  <a:lnTo>
                    <a:pt x="5458" y="4933"/>
                  </a:lnTo>
                  <a:lnTo>
                    <a:pt x="5458" y="3411"/>
                  </a:lnTo>
                  <a:lnTo>
                    <a:pt x="3569" y="3411"/>
                  </a:lnTo>
                  <a:lnTo>
                    <a:pt x="3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0"/>
            <p:cNvSpPr/>
            <p:nvPr/>
          </p:nvSpPr>
          <p:spPr>
            <a:xfrm>
              <a:off x="1739731" y="3879821"/>
              <a:ext cx="64733" cy="104725"/>
            </a:xfrm>
            <a:custGeom>
              <a:avLst/>
              <a:gdLst/>
              <a:ahLst/>
              <a:cxnLst/>
              <a:rect l="l" t="t" r="r" b="b"/>
              <a:pathLst>
                <a:path w="7977" h="13173" extrusionOk="0">
                  <a:moveTo>
                    <a:pt x="5353" y="5668"/>
                  </a:moveTo>
                  <a:lnTo>
                    <a:pt x="5353" y="8817"/>
                  </a:lnTo>
                  <a:lnTo>
                    <a:pt x="5300" y="9551"/>
                  </a:lnTo>
                  <a:lnTo>
                    <a:pt x="5248" y="9919"/>
                  </a:lnTo>
                  <a:lnTo>
                    <a:pt x="5196" y="10234"/>
                  </a:lnTo>
                  <a:lnTo>
                    <a:pt x="5091" y="10549"/>
                  </a:lnTo>
                  <a:lnTo>
                    <a:pt x="4986" y="10811"/>
                  </a:lnTo>
                  <a:lnTo>
                    <a:pt x="4776" y="11073"/>
                  </a:lnTo>
                  <a:lnTo>
                    <a:pt x="4513" y="11283"/>
                  </a:lnTo>
                  <a:lnTo>
                    <a:pt x="4251" y="11441"/>
                  </a:lnTo>
                  <a:lnTo>
                    <a:pt x="3988" y="11546"/>
                  </a:lnTo>
                  <a:lnTo>
                    <a:pt x="3726" y="11651"/>
                  </a:lnTo>
                  <a:lnTo>
                    <a:pt x="3201" y="11651"/>
                  </a:lnTo>
                  <a:lnTo>
                    <a:pt x="2991" y="11598"/>
                  </a:lnTo>
                  <a:lnTo>
                    <a:pt x="2781" y="11546"/>
                  </a:lnTo>
                  <a:lnTo>
                    <a:pt x="2624" y="11441"/>
                  </a:lnTo>
                  <a:lnTo>
                    <a:pt x="2414" y="11231"/>
                  </a:lnTo>
                  <a:lnTo>
                    <a:pt x="2204" y="10916"/>
                  </a:lnTo>
                  <a:lnTo>
                    <a:pt x="2152" y="10601"/>
                  </a:lnTo>
                  <a:lnTo>
                    <a:pt x="2099" y="10286"/>
                  </a:lnTo>
                  <a:lnTo>
                    <a:pt x="2047" y="9761"/>
                  </a:lnTo>
                  <a:lnTo>
                    <a:pt x="2099" y="9289"/>
                  </a:lnTo>
                  <a:lnTo>
                    <a:pt x="2204" y="8817"/>
                  </a:lnTo>
                  <a:lnTo>
                    <a:pt x="2309" y="8449"/>
                  </a:lnTo>
                  <a:lnTo>
                    <a:pt x="2519" y="8135"/>
                  </a:lnTo>
                  <a:lnTo>
                    <a:pt x="2729" y="7820"/>
                  </a:lnTo>
                  <a:lnTo>
                    <a:pt x="3044" y="7557"/>
                  </a:lnTo>
                  <a:lnTo>
                    <a:pt x="3674" y="7032"/>
                  </a:lnTo>
                  <a:lnTo>
                    <a:pt x="4671" y="6298"/>
                  </a:lnTo>
                  <a:lnTo>
                    <a:pt x="5353" y="5668"/>
                  </a:lnTo>
                  <a:close/>
                  <a:moveTo>
                    <a:pt x="3306" y="0"/>
                  </a:moveTo>
                  <a:lnTo>
                    <a:pt x="2834" y="105"/>
                  </a:lnTo>
                  <a:lnTo>
                    <a:pt x="2362" y="210"/>
                  </a:lnTo>
                  <a:lnTo>
                    <a:pt x="1837" y="473"/>
                  </a:lnTo>
                  <a:lnTo>
                    <a:pt x="1574" y="578"/>
                  </a:lnTo>
                  <a:lnTo>
                    <a:pt x="1365" y="787"/>
                  </a:lnTo>
                  <a:lnTo>
                    <a:pt x="1155" y="997"/>
                  </a:lnTo>
                  <a:lnTo>
                    <a:pt x="945" y="1260"/>
                  </a:lnTo>
                  <a:lnTo>
                    <a:pt x="787" y="1522"/>
                  </a:lnTo>
                  <a:lnTo>
                    <a:pt x="630" y="1837"/>
                  </a:lnTo>
                  <a:lnTo>
                    <a:pt x="525" y="2414"/>
                  </a:lnTo>
                  <a:lnTo>
                    <a:pt x="472" y="3149"/>
                  </a:lnTo>
                  <a:lnTo>
                    <a:pt x="472" y="4409"/>
                  </a:lnTo>
                  <a:lnTo>
                    <a:pt x="2309" y="4409"/>
                  </a:lnTo>
                  <a:lnTo>
                    <a:pt x="2257" y="3464"/>
                  </a:lnTo>
                  <a:lnTo>
                    <a:pt x="2309" y="2834"/>
                  </a:lnTo>
                  <a:lnTo>
                    <a:pt x="2362" y="2519"/>
                  </a:lnTo>
                  <a:lnTo>
                    <a:pt x="2467" y="2257"/>
                  </a:lnTo>
                  <a:lnTo>
                    <a:pt x="2624" y="1994"/>
                  </a:lnTo>
                  <a:lnTo>
                    <a:pt x="2886" y="1785"/>
                  </a:lnTo>
                  <a:lnTo>
                    <a:pt x="3306" y="1680"/>
                  </a:lnTo>
                  <a:lnTo>
                    <a:pt x="3779" y="1627"/>
                  </a:lnTo>
                  <a:lnTo>
                    <a:pt x="4303" y="1680"/>
                  </a:lnTo>
                  <a:lnTo>
                    <a:pt x="4513" y="1732"/>
                  </a:lnTo>
                  <a:lnTo>
                    <a:pt x="4671" y="1837"/>
                  </a:lnTo>
                  <a:lnTo>
                    <a:pt x="4933" y="2047"/>
                  </a:lnTo>
                  <a:lnTo>
                    <a:pt x="5143" y="2362"/>
                  </a:lnTo>
                  <a:lnTo>
                    <a:pt x="5248" y="2677"/>
                  </a:lnTo>
                  <a:lnTo>
                    <a:pt x="5300" y="3044"/>
                  </a:lnTo>
                  <a:lnTo>
                    <a:pt x="5353" y="3831"/>
                  </a:lnTo>
                  <a:lnTo>
                    <a:pt x="4671" y="4461"/>
                  </a:lnTo>
                  <a:lnTo>
                    <a:pt x="4041" y="4933"/>
                  </a:lnTo>
                  <a:lnTo>
                    <a:pt x="2152" y="6245"/>
                  </a:lnTo>
                  <a:lnTo>
                    <a:pt x="1679" y="6613"/>
                  </a:lnTo>
                  <a:lnTo>
                    <a:pt x="1260" y="6928"/>
                  </a:lnTo>
                  <a:lnTo>
                    <a:pt x="892" y="7295"/>
                  </a:lnTo>
                  <a:lnTo>
                    <a:pt x="577" y="7662"/>
                  </a:lnTo>
                  <a:lnTo>
                    <a:pt x="315" y="8082"/>
                  </a:lnTo>
                  <a:lnTo>
                    <a:pt x="157" y="8607"/>
                  </a:lnTo>
                  <a:lnTo>
                    <a:pt x="53" y="9184"/>
                  </a:lnTo>
                  <a:lnTo>
                    <a:pt x="0" y="9919"/>
                  </a:lnTo>
                  <a:lnTo>
                    <a:pt x="53" y="10654"/>
                  </a:lnTo>
                  <a:lnTo>
                    <a:pt x="105" y="11021"/>
                  </a:lnTo>
                  <a:lnTo>
                    <a:pt x="210" y="11441"/>
                  </a:lnTo>
                  <a:lnTo>
                    <a:pt x="367" y="11808"/>
                  </a:lnTo>
                  <a:lnTo>
                    <a:pt x="630" y="12175"/>
                  </a:lnTo>
                  <a:lnTo>
                    <a:pt x="945" y="12490"/>
                  </a:lnTo>
                  <a:lnTo>
                    <a:pt x="1312" y="12753"/>
                  </a:lnTo>
                  <a:lnTo>
                    <a:pt x="1679" y="12963"/>
                  </a:lnTo>
                  <a:lnTo>
                    <a:pt x="2047" y="13068"/>
                  </a:lnTo>
                  <a:lnTo>
                    <a:pt x="2414" y="13120"/>
                  </a:lnTo>
                  <a:lnTo>
                    <a:pt x="2834" y="13173"/>
                  </a:lnTo>
                  <a:lnTo>
                    <a:pt x="3464" y="13120"/>
                  </a:lnTo>
                  <a:lnTo>
                    <a:pt x="3936" y="12963"/>
                  </a:lnTo>
                  <a:lnTo>
                    <a:pt x="4356" y="12753"/>
                  </a:lnTo>
                  <a:lnTo>
                    <a:pt x="4671" y="12490"/>
                  </a:lnTo>
                  <a:lnTo>
                    <a:pt x="4986" y="12175"/>
                  </a:lnTo>
                  <a:lnTo>
                    <a:pt x="5196" y="11913"/>
                  </a:lnTo>
                  <a:lnTo>
                    <a:pt x="5458" y="11388"/>
                  </a:lnTo>
                  <a:lnTo>
                    <a:pt x="5458" y="12910"/>
                  </a:lnTo>
                  <a:lnTo>
                    <a:pt x="7977" y="12910"/>
                  </a:lnTo>
                  <a:lnTo>
                    <a:pt x="7767" y="12753"/>
                  </a:lnTo>
                  <a:lnTo>
                    <a:pt x="7610" y="12595"/>
                  </a:lnTo>
                  <a:lnTo>
                    <a:pt x="7505" y="12385"/>
                  </a:lnTo>
                  <a:lnTo>
                    <a:pt x="7452" y="12175"/>
                  </a:lnTo>
                  <a:lnTo>
                    <a:pt x="7400" y="11861"/>
                  </a:lnTo>
                  <a:lnTo>
                    <a:pt x="7347" y="11441"/>
                  </a:lnTo>
                  <a:lnTo>
                    <a:pt x="7347" y="10234"/>
                  </a:lnTo>
                  <a:lnTo>
                    <a:pt x="7347" y="4146"/>
                  </a:lnTo>
                  <a:lnTo>
                    <a:pt x="7347" y="3044"/>
                  </a:lnTo>
                  <a:lnTo>
                    <a:pt x="7295" y="2572"/>
                  </a:lnTo>
                  <a:lnTo>
                    <a:pt x="7242" y="2204"/>
                  </a:lnTo>
                  <a:lnTo>
                    <a:pt x="7137" y="1837"/>
                  </a:lnTo>
                  <a:lnTo>
                    <a:pt x="7032" y="1522"/>
                  </a:lnTo>
                  <a:lnTo>
                    <a:pt x="6822" y="1260"/>
                  </a:lnTo>
                  <a:lnTo>
                    <a:pt x="6560" y="945"/>
                  </a:lnTo>
                  <a:lnTo>
                    <a:pt x="6245" y="683"/>
                  </a:lnTo>
                  <a:lnTo>
                    <a:pt x="5983" y="473"/>
                  </a:lnTo>
                  <a:lnTo>
                    <a:pt x="5668" y="315"/>
                  </a:lnTo>
                  <a:lnTo>
                    <a:pt x="5353" y="158"/>
                  </a:lnTo>
                  <a:lnTo>
                    <a:pt x="4986" y="105"/>
                  </a:lnTo>
                  <a:lnTo>
                    <a:pt x="4671" y="53"/>
                  </a:lnTo>
                  <a:lnTo>
                    <a:pt x="39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0"/>
            <p:cNvSpPr/>
            <p:nvPr/>
          </p:nvSpPr>
          <p:spPr>
            <a:xfrm>
              <a:off x="1817238" y="3840182"/>
              <a:ext cx="17042" cy="142281"/>
            </a:xfrm>
            <a:custGeom>
              <a:avLst/>
              <a:gdLst/>
              <a:ahLst/>
              <a:cxnLst/>
              <a:rect l="l" t="t" r="r" b="b"/>
              <a:pathLst>
                <a:path w="2100" h="17897" extrusionOk="0">
                  <a:moveTo>
                    <a:pt x="0" y="1"/>
                  </a:moveTo>
                  <a:lnTo>
                    <a:pt x="0" y="17896"/>
                  </a:lnTo>
                  <a:lnTo>
                    <a:pt x="2099" y="17896"/>
                  </a:lnTo>
                  <a:lnTo>
                    <a:pt x="2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0"/>
            <p:cNvSpPr/>
            <p:nvPr/>
          </p:nvSpPr>
          <p:spPr>
            <a:xfrm>
              <a:off x="1895596" y="3837678"/>
              <a:ext cx="71128" cy="146868"/>
            </a:xfrm>
            <a:custGeom>
              <a:avLst/>
              <a:gdLst/>
              <a:ahLst/>
              <a:cxnLst/>
              <a:rect l="l" t="t" r="r" b="b"/>
              <a:pathLst>
                <a:path w="8765" h="18474" extrusionOk="0">
                  <a:moveTo>
                    <a:pt x="4619" y="1"/>
                  </a:moveTo>
                  <a:lnTo>
                    <a:pt x="3884" y="53"/>
                  </a:lnTo>
                  <a:lnTo>
                    <a:pt x="3254" y="158"/>
                  </a:lnTo>
                  <a:lnTo>
                    <a:pt x="2677" y="316"/>
                  </a:lnTo>
                  <a:lnTo>
                    <a:pt x="2205" y="526"/>
                  </a:lnTo>
                  <a:lnTo>
                    <a:pt x="1785" y="788"/>
                  </a:lnTo>
                  <a:lnTo>
                    <a:pt x="1470" y="1103"/>
                  </a:lnTo>
                  <a:lnTo>
                    <a:pt x="1208" y="1418"/>
                  </a:lnTo>
                  <a:lnTo>
                    <a:pt x="998" y="1733"/>
                  </a:lnTo>
                  <a:lnTo>
                    <a:pt x="788" y="2100"/>
                  </a:lnTo>
                  <a:lnTo>
                    <a:pt x="683" y="2467"/>
                  </a:lnTo>
                  <a:lnTo>
                    <a:pt x="525" y="3150"/>
                  </a:lnTo>
                  <a:lnTo>
                    <a:pt x="473" y="3727"/>
                  </a:lnTo>
                  <a:lnTo>
                    <a:pt x="473" y="4199"/>
                  </a:lnTo>
                  <a:lnTo>
                    <a:pt x="473" y="4776"/>
                  </a:lnTo>
                  <a:lnTo>
                    <a:pt x="525" y="5354"/>
                  </a:lnTo>
                  <a:lnTo>
                    <a:pt x="630" y="5879"/>
                  </a:lnTo>
                  <a:lnTo>
                    <a:pt x="840" y="6403"/>
                  </a:lnTo>
                  <a:lnTo>
                    <a:pt x="1103" y="6928"/>
                  </a:lnTo>
                  <a:lnTo>
                    <a:pt x="1470" y="7453"/>
                  </a:lnTo>
                  <a:lnTo>
                    <a:pt x="1942" y="8030"/>
                  </a:lnTo>
                  <a:lnTo>
                    <a:pt x="2520" y="8660"/>
                  </a:lnTo>
                  <a:lnTo>
                    <a:pt x="4934" y="11179"/>
                  </a:lnTo>
                  <a:lnTo>
                    <a:pt x="5616" y="11914"/>
                  </a:lnTo>
                  <a:lnTo>
                    <a:pt x="5931" y="12229"/>
                  </a:lnTo>
                  <a:lnTo>
                    <a:pt x="6141" y="12596"/>
                  </a:lnTo>
                  <a:lnTo>
                    <a:pt x="6350" y="12963"/>
                  </a:lnTo>
                  <a:lnTo>
                    <a:pt x="6508" y="13383"/>
                  </a:lnTo>
                  <a:lnTo>
                    <a:pt x="6560" y="13855"/>
                  </a:lnTo>
                  <a:lnTo>
                    <a:pt x="6613" y="14328"/>
                  </a:lnTo>
                  <a:lnTo>
                    <a:pt x="6560" y="14695"/>
                  </a:lnTo>
                  <a:lnTo>
                    <a:pt x="6508" y="15010"/>
                  </a:lnTo>
                  <a:lnTo>
                    <a:pt x="6455" y="15272"/>
                  </a:lnTo>
                  <a:lnTo>
                    <a:pt x="6350" y="15535"/>
                  </a:lnTo>
                  <a:lnTo>
                    <a:pt x="6193" y="15745"/>
                  </a:lnTo>
                  <a:lnTo>
                    <a:pt x="6088" y="15902"/>
                  </a:lnTo>
                  <a:lnTo>
                    <a:pt x="5721" y="16164"/>
                  </a:lnTo>
                  <a:lnTo>
                    <a:pt x="5353" y="16374"/>
                  </a:lnTo>
                  <a:lnTo>
                    <a:pt x="4986" y="16479"/>
                  </a:lnTo>
                  <a:lnTo>
                    <a:pt x="4619" y="16532"/>
                  </a:lnTo>
                  <a:lnTo>
                    <a:pt x="4356" y="16584"/>
                  </a:lnTo>
                  <a:lnTo>
                    <a:pt x="3989" y="16532"/>
                  </a:lnTo>
                  <a:lnTo>
                    <a:pt x="3674" y="16479"/>
                  </a:lnTo>
                  <a:lnTo>
                    <a:pt x="3412" y="16427"/>
                  </a:lnTo>
                  <a:lnTo>
                    <a:pt x="3149" y="16322"/>
                  </a:lnTo>
                  <a:lnTo>
                    <a:pt x="2939" y="16164"/>
                  </a:lnTo>
                  <a:lnTo>
                    <a:pt x="2782" y="16007"/>
                  </a:lnTo>
                  <a:lnTo>
                    <a:pt x="2520" y="15692"/>
                  </a:lnTo>
                  <a:lnTo>
                    <a:pt x="2362" y="15325"/>
                  </a:lnTo>
                  <a:lnTo>
                    <a:pt x="2257" y="14957"/>
                  </a:lnTo>
                  <a:lnTo>
                    <a:pt x="2205" y="14433"/>
                  </a:lnTo>
                  <a:lnTo>
                    <a:pt x="2152" y="13803"/>
                  </a:lnTo>
                  <a:lnTo>
                    <a:pt x="2152" y="12019"/>
                  </a:lnTo>
                  <a:lnTo>
                    <a:pt x="0" y="12019"/>
                  </a:lnTo>
                  <a:lnTo>
                    <a:pt x="0" y="14013"/>
                  </a:lnTo>
                  <a:lnTo>
                    <a:pt x="53" y="14538"/>
                  </a:lnTo>
                  <a:lnTo>
                    <a:pt x="53" y="15010"/>
                  </a:lnTo>
                  <a:lnTo>
                    <a:pt x="158" y="15482"/>
                  </a:lnTo>
                  <a:lnTo>
                    <a:pt x="315" y="15955"/>
                  </a:lnTo>
                  <a:lnTo>
                    <a:pt x="473" y="16427"/>
                  </a:lnTo>
                  <a:lnTo>
                    <a:pt x="735" y="16847"/>
                  </a:lnTo>
                  <a:lnTo>
                    <a:pt x="1050" y="17214"/>
                  </a:lnTo>
                  <a:lnTo>
                    <a:pt x="1417" y="17581"/>
                  </a:lnTo>
                  <a:lnTo>
                    <a:pt x="1785" y="17844"/>
                  </a:lnTo>
                  <a:lnTo>
                    <a:pt x="2047" y="18001"/>
                  </a:lnTo>
                  <a:lnTo>
                    <a:pt x="2415" y="18159"/>
                  </a:lnTo>
                  <a:lnTo>
                    <a:pt x="2782" y="18264"/>
                  </a:lnTo>
                  <a:lnTo>
                    <a:pt x="3254" y="18369"/>
                  </a:lnTo>
                  <a:lnTo>
                    <a:pt x="3779" y="18474"/>
                  </a:lnTo>
                  <a:lnTo>
                    <a:pt x="4986" y="18474"/>
                  </a:lnTo>
                  <a:lnTo>
                    <a:pt x="5668" y="18369"/>
                  </a:lnTo>
                  <a:lnTo>
                    <a:pt x="6403" y="18106"/>
                  </a:lnTo>
                  <a:lnTo>
                    <a:pt x="6718" y="17949"/>
                  </a:lnTo>
                  <a:lnTo>
                    <a:pt x="7085" y="17739"/>
                  </a:lnTo>
                  <a:lnTo>
                    <a:pt x="7453" y="17529"/>
                  </a:lnTo>
                  <a:lnTo>
                    <a:pt x="7715" y="17214"/>
                  </a:lnTo>
                  <a:lnTo>
                    <a:pt x="8030" y="16847"/>
                  </a:lnTo>
                  <a:lnTo>
                    <a:pt x="8292" y="16479"/>
                  </a:lnTo>
                  <a:lnTo>
                    <a:pt x="8450" y="16007"/>
                  </a:lnTo>
                  <a:lnTo>
                    <a:pt x="8607" y="15482"/>
                  </a:lnTo>
                  <a:lnTo>
                    <a:pt x="8712" y="14852"/>
                  </a:lnTo>
                  <a:lnTo>
                    <a:pt x="8765" y="14170"/>
                  </a:lnTo>
                  <a:lnTo>
                    <a:pt x="8712" y="13488"/>
                  </a:lnTo>
                  <a:lnTo>
                    <a:pt x="8607" y="12806"/>
                  </a:lnTo>
                  <a:lnTo>
                    <a:pt x="8450" y="12281"/>
                  </a:lnTo>
                  <a:lnTo>
                    <a:pt x="8240" y="11756"/>
                  </a:lnTo>
                  <a:lnTo>
                    <a:pt x="7925" y="11231"/>
                  </a:lnTo>
                  <a:lnTo>
                    <a:pt x="7558" y="10707"/>
                  </a:lnTo>
                  <a:lnTo>
                    <a:pt x="7138" y="10182"/>
                  </a:lnTo>
                  <a:lnTo>
                    <a:pt x="6613" y="9657"/>
                  </a:lnTo>
                  <a:lnTo>
                    <a:pt x="4356" y="7295"/>
                  </a:lnTo>
                  <a:lnTo>
                    <a:pt x="3569" y="6403"/>
                  </a:lnTo>
                  <a:lnTo>
                    <a:pt x="3254" y="6036"/>
                  </a:lnTo>
                  <a:lnTo>
                    <a:pt x="2992" y="5669"/>
                  </a:lnTo>
                  <a:lnTo>
                    <a:pt x="2834" y="5301"/>
                  </a:lnTo>
                  <a:lnTo>
                    <a:pt x="2729" y="4934"/>
                  </a:lnTo>
                  <a:lnTo>
                    <a:pt x="2624" y="4514"/>
                  </a:lnTo>
                  <a:lnTo>
                    <a:pt x="2624" y="4042"/>
                  </a:lnTo>
                  <a:lnTo>
                    <a:pt x="2624" y="3517"/>
                  </a:lnTo>
                  <a:lnTo>
                    <a:pt x="2729" y="3150"/>
                  </a:lnTo>
                  <a:lnTo>
                    <a:pt x="2834" y="2782"/>
                  </a:lnTo>
                  <a:lnTo>
                    <a:pt x="3097" y="2467"/>
                  </a:lnTo>
                  <a:lnTo>
                    <a:pt x="3202" y="2310"/>
                  </a:lnTo>
                  <a:lnTo>
                    <a:pt x="3412" y="2205"/>
                  </a:lnTo>
                  <a:lnTo>
                    <a:pt x="3622" y="2048"/>
                  </a:lnTo>
                  <a:lnTo>
                    <a:pt x="3884" y="1995"/>
                  </a:lnTo>
                  <a:lnTo>
                    <a:pt x="4146" y="1943"/>
                  </a:lnTo>
                  <a:lnTo>
                    <a:pt x="5039" y="1943"/>
                  </a:lnTo>
                  <a:lnTo>
                    <a:pt x="5458" y="2100"/>
                  </a:lnTo>
                  <a:lnTo>
                    <a:pt x="5773" y="2310"/>
                  </a:lnTo>
                  <a:lnTo>
                    <a:pt x="5983" y="2520"/>
                  </a:lnTo>
                  <a:lnTo>
                    <a:pt x="6141" y="2782"/>
                  </a:lnTo>
                  <a:lnTo>
                    <a:pt x="6246" y="2992"/>
                  </a:lnTo>
                  <a:lnTo>
                    <a:pt x="6350" y="3360"/>
                  </a:lnTo>
                  <a:lnTo>
                    <a:pt x="6403" y="3937"/>
                  </a:lnTo>
                  <a:lnTo>
                    <a:pt x="6455" y="5564"/>
                  </a:lnTo>
                  <a:lnTo>
                    <a:pt x="8397" y="5564"/>
                  </a:lnTo>
                  <a:lnTo>
                    <a:pt x="8397" y="3937"/>
                  </a:lnTo>
                  <a:lnTo>
                    <a:pt x="8345" y="2835"/>
                  </a:lnTo>
                  <a:lnTo>
                    <a:pt x="8292" y="2467"/>
                  </a:lnTo>
                  <a:lnTo>
                    <a:pt x="8187" y="2100"/>
                  </a:lnTo>
                  <a:lnTo>
                    <a:pt x="8082" y="1785"/>
                  </a:lnTo>
                  <a:lnTo>
                    <a:pt x="7872" y="1470"/>
                  </a:lnTo>
                  <a:lnTo>
                    <a:pt x="7558" y="1050"/>
                  </a:lnTo>
                  <a:lnTo>
                    <a:pt x="7190" y="683"/>
                  </a:lnTo>
                  <a:lnTo>
                    <a:pt x="6718" y="421"/>
                  </a:lnTo>
                  <a:lnTo>
                    <a:pt x="6298" y="263"/>
                  </a:lnTo>
                  <a:lnTo>
                    <a:pt x="5826" y="106"/>
                  </a:lnTo>
                  <a:lnTo>
                    <a:pt x="5406" y="53"/>
                  </a:lnTo>
                  <a:lnTo>
                    <a:pt x="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1979067"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8" y="2414"/>
                  </a:lnTo>
                  <a:lnTo>
                    <a:pt x="5196" y="2782"/>
                  </a:lnTo>
                  <a:lnTo>
                    <a:pt x="5248" y="3149"/>
                  </a:lnTo>
                  <a:lnTo>
                    <a:pt x="5301" y="3779"/>
                  </a:lnTo>
                  <a:lnTo>
                    <a:pt x="5301" y="5353"/>
                  </a:lnTo>
                  <a:lnTo>
                    <a:pt x="2100" y="5353"/>
                  </a:lnTo>
                  <a:lnTo>
                    <a:pt x="2100" y="3464"/>
                  </a:lnTo>
                  <a:lnTo>
                    <a:pt x="2152" y="2992"/>
                  </a:lnTo>
                  <a:lnTo>
                    <a:pt x="2257" y="2624"/>
                  </a:lnTo>
                  <a:lnTo>
                    <a:pt x="2362" y="2309"/>
                  </a:lnTo>
                  <a:lnTo>
                    <a:pt x="2467" y="2099"/>
                  </a:lnTo>
                  <a:lnTo>
                    <a:pt x="2624" y="1942"/>
                  </a:lnTo>
                  <a:lnTo>
                    <a:pt x="2834" y="1785"/>
                  </a:lnTo>
                  <a:lnTo>
                    <a:pt x="3044" y="1680"/>
                  </a:lnTo>
                  <a:lnTo>
                    <a:pt x="3359" y="1575"/>
                  </a:lnTo>
                  <a:close/>
                  <a:moveTo>
                    <a:pt x="3517" y="0"/>
                  </a:moveTo>
                  <a:lnTo>
                    <a:pt x="2939" y="53"/>
                  </a:lnTo>
                  <a:lnTo>
                    <a:pt x="2414" y="158"/>
                  </a:lnTo>
                  <a:lnTo>
                    <a:pt x="1995" y="263"/>
                  </a:lnTo>
                  <a:lnTo>
                    <a:pt x="1575" y="473"/>
                  </a:lnTo>
                  <a:lnTo>
                    <a:pt x="1260" y="683"/>
                  </a:lnTo>
                  <a:lnTo>
                    <a:pt x="998" y="945"/>
                  </a:lnTo>
                  <a:lnTo>
                    <a:pt x="735" y="1260"/>
                  </a:lnTo>
                  <a:lnTo>
                    <a:pt x="525" y="1627"/>
                  </a:lnTo>
                  <a:lnTo>
                    <a:pt x="368" y="1994"/>
                  </a:lnTo>
                  <a:lnTo>
                    <a:pt x="263" y="2362"/>
                  </a:lnTo>
                  <a:lnTo>
                    <a:pt x="105" y="3254"/>
                  </a:lnTo>
                  <a:lnTo>
                    <a:pt x="53" y="4199"/>
                  </a:lnTo>
                  <a:lnTo>
                    <a:pt x="0" y="5248"/>
                  </a:lnTo>
                  <a:lnTo>
                    <a:pt x="53" y="8240"/>
                  </a:lnTo>
                  <a:lnTo>
                    <a:pt x="105" y="9919"/>
                  </a:lnTo>
                  <a:lnTo>
                    <a:pt x="158" y="10391"/>
                  </a:lnTo>
                  <a:lnTo>
                    <a:pt x="210" y="10706"/>
                  </a:lnTo>
                  <a:lnTo>
                    <a:pt x="368" y="11178"/>
                  </a:lnTo>
                  <a:lnTo>
                    <a:pt x="525" y="11546"/>
                  </a:lnTo>
                  <a:lnTo>
                    <a:pt x="683" y="11808"/>
                  </a:lnTo>
                  <a:lnTo>
                    <a:pt x="840" y="12070"/>
                  </a:lnTo>
                  <a:lnTo>
                    <a:pt x="1050" y="12280"/>
                  </a:lnTo>
                  <a:lnTo>
                    <a:pt x="1522" y="12648"/>
                  </a:lnTo>
                  <a:lnTo>
                    <a:pt x="1942" y="12858"/>
                  </a:lnTo>
                  <a:lnTo>
                    <a:pt x="2414" y="13015"/>
                  </a:lnTo>
                  <a:lnTo>
                    <a:pt x="2887" y="13120"/>
                  </a:lnTo>
                  <a:lnTo>
                    <a:pt x="3622" y="13173"/>
                  </a:lnTo>
                  <a:lnTo>
                    <a:pt x="4304" y="13120"/>
                  </a:lnTo>
                  <a:lnTo>
                    <a:pt x="4724" y="13068"/>
                  </a:lnTo>
                  <a:lnTo>
                    <a:pt x="5248" y="12910"/>
                  </a:lnTo>
                  <a:lnTo>
                    <a:pt x="5721" y="12648"/>
                  </a:lnTo>
                  <a:lnTo>
                    <a:pt x="5983" y="12490"/>
                  </a:lnTo>
                  <a:lnTo>
                    <a:pt x="6193" y="12280"/>
                  </a:lnTo>
                  <a:lnTo>
                    <a:pt x="6403" y="12070"/>
                  </a:lnTo>
                  <a:lnTo>
                    <a:pt x="6613" y="11808"/>
                  </a:lnTo>
                  <a:lnTo>
                    <a:pt x="6823" y="11493"/>
                  </a:lnTo>
                  <a:lnTo>
                    <a:pt x="6980" y="11126"/>
                  </a:lnTo>
                  <a:lnTo>
                    <a:pt x="7085" y="10654"/>
                  </a:lnTo>
                  <a:lnTo>
                    <a:pt x="7138" y="10129"/>
                  </a:lnTo>
                  <a:lnTo>
                    <a:pt x="7190" y="8974"/>
                  </a:lnTo>
                  <a:lnTo>
                    <a:pt x="5301" y="8974"/>
                  </a:lnTo>
                  <a:lnTo>
                    <a:pt x="5301" y="9447"/>
                  </a:lnTo>
                  <a:lnTo>
                    <a:pt x="5248" y="9919"/>
                  </a:lnTo>
                  <a:lnTo>
                    <a:pt x="5196" y="10339"/>
                  </a:lnTo>
                  <a:lnTo>
                    <a:pt x="5038" y="10759"/>
                  </a:lnTo>
                  <a:lnTo>
                    <a:pt x="4881" y="11073"/>
                  </a:lnTo>
                  <a:lnTo>
                    <a:pt x="4566" y="11336"/>
                  </a:lnTo>
                  <a:lnTo>
                    <a:pt x="4409" y="11388"/>
                  </a:lnTo>
                  <a:lnTo>
                    <a:pt x="4199" y="11493"/>
                  </a:lnTo>
                  <a:lnTo>
                    <a:pt x="3726" y="11546"/>
                  </a:lnTo>
                  <a:lnTo>
                    <a:pt x="3464" y="11493"/>
                  </a:lnTo>
                  <a:lnTo>
                    <a:pt x="3202" y="11493"/>
                  </a:lnTo>
                  <a:lnTo>
                    <a:pt x="2834" y="11336"/>
                  </a:lnTo>
                  <a:lnTo>
                    <a:pt x="2572" y="11073"/>
                  </a:lnTo>
                  <a:lnTo>
                    <a:pt x="2362" y="10811"/>
                  </a:lnTo>
                  <a:lnTo>
                    <a:pt x="2257" y="10496"/>
                  </a:lnTo>
                  <a:lnTo>
                    <a:pt x="2152" y="10234"/>
                  </a:lnTo>
                  <a:lnTo>
                    <a:pt x="2100" y="9709"/>
                  </a:lnTo>
                  <a:lnTo>
                    <a:pt x="2047" y="8554"/>
                  </a:lnTo>
                  <a:lnTo>
                    <a:pt x="2100" y="6980"/>
                  </a:lnTo>
                  <a:lnTo>
                    <a:pt x="7190" y="6980"/>
                  </a:lnTo>
                  <a:lnTo>
                    <a:pt x="7190" y="3936"/>
                  </a:lnTo>
                  <a:lnTo>
                    <a:pt x="7138" y="3254"/>
                  </a:lnTo>
                  <a:lnTo>
                    <a:pt x="7085" y="2782"/>
                  </a:lnTo>
                  <a:lnTo>
                    <a:pt x="6980" y="2309"/>
                  </a:lnTo>
                  <a:lnTo>
                    <a:pt x="6823" y="1890"/>
                  </a:lnTo>
                  <a:lnTo>
                    <a:pt x="6665" y="1522"/>
                  </a:lnTo>
                  <a:lnTo>
                    <a:pt x="6455" y="1207"/>
                  </a:lnTo>
                  <a:lnTo>
                    <a:pt x="6245" y="945"/>
                  </a:lnTo>
                  <a:lnTo>
                    <a:pt x="5983" y="683"/>
                  </a:lnTo>
                  <a:lnTo>
                    <a:pt x="5721" y="525"/>
                  </a:lnTo>
                  <a:lnTo>
                    <a:pt x="5458"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2054017" y="3879821"/>
              <a:ext cx="43448" cy="102642"/>
            </a:xfrm>
            <a:custGeom>
              <a:avLst/>
              <a:gdLst/>
              <a:ahLst/>
              <a:cxnLst/>
              <a:rect l="l" t="t" r="r" b="b"/>
              <a:pathLst>
                <a:path w="5354" h="12911" extrusionOk="0">
                  <a:moveTo>
                    <a:pt x="4986" y="0"/>
                  </a:moveTo>
                  <a:lnTo>
                    <a:pt x="4619" y="53"/>
                  </a:lnTo>
                  <a:lnTo>
                    <a:pt x="4252" y="105"/>
                  </a:lnTo>
                  <a:lnTo>
                    <a:pt x="3989" y="210"/>
                  </a:lnTo>
                  <a:lnTo>
                    <a:pt x="3674" y="368"/>
                  </a:lnTo>
                  <a:lnTo>
                    <a:pt x="3464" y="525"/>
                  </a:lnTo>
                  <a:lnTo>
                    <a:pt x="2992" y="892"/>
                  </a:lnTo>
                  <a:lnTo>
                    <a:pt x="2625" y="1312"/>
                  </a:lnTo>
                  <a:lnTo>
                    <a:pt x="2362" y="1785"/>
                  </a:lnTo>
                  <a:lnTo>
                    <a:pt x="1943" y="2624"/>
                  </a:lnTo>
                  <a:lnTo>
                    <a:pt x="1943" y="210"/>
                  </a:lnTo>
                  <a:lnTo>
                    <a:pt x="1" y="210"/>
                  </a:lnTo>
                  <a:lnTo>
                    <a:pt x="1" y="12910"/>
                  </a:lnTo>
                  <a:lnTo>
                    <a:pt x="2048" y="12910"/>
                  </a:lnTo>
                  <a:lnTo>
                    <a:pt x="2048" y="6875"/>
                  </a:lnTo>
                  <a:lnTo>
                    <a:pt x="2100" y="5353"/>
                  </a:lnTo>
                  <a:lnTo>
                    <a:pt x="2205" y="4356"/>
                  </a:lnTo>
                  <a:lnTo>
                    <a:pt x="2257" y="3989"/>
                  </a:lnTo>
                  <a:lnTo>
                    <a:pt x="2362" y="3674"/>
                  </a:lnTo>
                  <a:lnTo>
                    <a:pt x="2467" y="3411"/>
                  </a:lnTo>
                  <a:lnTo>
                    <a:pt x="2625" y="3149"/>
                  </a:lnTo>
                  <a:lnTo>
                    <a:pt x="2887" y="2834"/>
                  </a:lnTo>
                  <a:lnTo>
                    <a:pt x="3202" y="2572"/>
                  </a:lnTo>
                  <a:lnTo>
                    <a:pt x="3569" y="2362"/>
                  </a:lnTo>
                  <a:lnTo>
                    <a:pt x="3937" y="2257"/>
                  </a:lnTo>
                  <a:lnTo>
                    <a:pt x="4304" y="2204"/>
                  </a:lnTo>
                  <a:lnTo>
                    <a:pt x="4671" y="2152"/>
                  </a:lnTo>
                  <a:lnTo>
                    <a:pt x="5354" y="2152"/>
                  </a:lnTo>
                  <a:lnTo>
                    <a:pt x="5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2104695" y="3881491"/>
              <a:ext cx="64319" cy="100973"/>
            </a:xfrm>
            <a:custGeom>
              <a:avLst/>
              <a:gdLst/>
              <a:ahLst/>
              <a:cxnLst/>
              <a:rect l="l" t="t" r="r" b="b"/>
              <a:pathLst>
                <a:path w="7926" h="12701" extrusionOk="0">
                  <a:moveTo>
                    <a:pt x="1" y="0"/>
                  </a:moveTo>
                  <a:lnTo>
                    <a:pt x="2730" y="12700"/>
                  </a:lnTo>
                  <a:lnTo>
                    <a:pt x="5039" y="12700"/>
                  </a:lnTo>
                  <a:lnTo>
                    <a:pt x="7925" y="0"/>
                  </a:lnTo>
                  <a:lnTo>
                    <a:pt x="5774" y="0"/>
                  </a:lnTo>
                  <a:lnTo>
                    <a:pt x="3884" y="10391"/>
                  </a:lnTo>
                  <a:lnTo>
                    <a:pt x="22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2178372" y="3843108"/>
              <a:ext cx="16189" cy="139356"/>
            </a:xfrm>
            <a:custGeom>
              <a:avLst/>
              <a:gdLst/>
              <a:ahLst/>
              <a:cxnLst/>
              <a:rect l="l" t="t" r="r" b="b"/>
              <a:pathLst>
                <a:path w="1995" h="17529" extrusionOk="0">
                  <a:moveTo>
                    <a:pt x="1" y="0"/>
                  </a:moveTo>
                  <a:lnTo>
                    <a:pt x="1" y="2624"/>
                  </a:lnTo>
                  <a:lnTo>
                    <a:pt x="1995" y="2624"/>
                  </a:lnTo>
                  <a:lnTo>
                    <a:pt x="1995" y="0"/>
                  </a:lnTo>
                  <a:close/>
                  <a:moveTo>
                    <a:pt x="1" y="4828"/>
                  </a:moveTo>
                  <a:lnTo>
                    <a:pt x="1" y="17528"/>
                  </a:lnTo>
                  <a:lnTo>
                    <a:pt x="1995" y="17528"/>
                  </a:lnTo>
                  <a:lnTo>
                    <a:pt x="1995" y="48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2211164" y="3879821"/>
              <a:ext cx="58355" cy="104725"/>
            </a:xfrm>
            <a:custGeom>
              <a:avLst/>
              <a:gdLst/>
              <a:ahLst/>
              <a:cxnLst/>
              <a:rect l="l" t="t" r="r" b="b"/>
              <a:pathLst>
                <a:path w="7191" h="13173" extrusionOk="0">
                  <a:moveTo>
                    <a:pt x="3097" y="0"/>
                  </a:moveTo>
                  <a:lnTo>
                    <a:pt x="2520" y="105"/>
                  </a:lnTo>
                  <a:lnTo>
                    <a:pt x="2047" y="263"/>
                  </a:lnTo>
                  <a:lnTo>
                    <a:pt x="1628" y="420"/>
                  </a:lnTo>
                  <a:lnTo>
                    <a:pt x="1260" y="683"/>
                  </a:lnTo>
                  <a:lnTo>
                    <a:pt x="945" y="997"/>
                  </a:lnTo>
                  <a:lnTo>
                    <a:pt x="735" y="1312"/>
                  </a:lnTo>
                  <a:lnTo>
                    <a:pt x="525" y="1732"/>
                  </a:lnTo>
                  <a:lnTo>
                    <a:pt x="368" y="2204"/>
                  </a:lnTo>
                  <a:lnTo>
                    <a:pt x="211" y="2729"/>
                  </a:lnTo>
                  <a:lnTo>
                    <a:pt x="158" y="3254"/>
                  </a:lnTo>
                  <a:lnTo>
                    <a:pt x="53" y="3884"/>
                  </a:lnTo>
                  <a:lnTo>
                    <a:pt x="1" y="5301"/>
                  </a:lnTo>
                  <a:lnTo>
                    <a:pt x="1" y="6875"/>
                  </a:lnTo>
                  <a:lnTo>
                    <a:pt x="1" y="8292"/>
                  </a:lnTo>
                  <a:lnTo>
                    <a:pt x="53" y="9499"/>
                  </a:lnTo>
                  <a:lnTo>
                    <a:pt x="158" y="10444"/>
                  </a:lnTo>
                  <a:lnTo>
                    <a:pt x="316" y="11126"/>
                  </a:lnTo>
                  <a:lnTo>
                    <a:pt x="473" y="11651"/>
                  </a:lnTo>
                  <a:lnTo>
                    <a:pt x="788" y="12070"/>
                  </a:lnTo>
                  <a:lnTo>
                    <a:pt x="1103" y="12438"/>
                  </a:lnTo>
                  <a:lnTo>
                    <a:pt x="1470" y="12700"/>
                  </a:lnTo>
                  <a:lnTo>
                    <a:pt x="1942" y="12910"/>
                  </a:lnTo>
                  <a:lnTo>
                    <a:pt x="2415" y="13068"/>
                  </a:lnTo>
                  <a:lnTo>
                    <a:pt x="2940" y="13120"/>
                  </a:lnTo>
                  <a:lnTo>
                    <a:pt x="3517" y="13173"/>
                  </a:lnTo>
                  <a:lnTo>
                    <a:pt x="4199" y="13120"/>
                  </a:lnTo>
                  <a:lnTo>
                    <a:pt x="4724" y="13015"/>
                  </a:lnTo>
                  <a:lnTo>
                    <a:pt x="5249" y="12910"/>
                  </a:lnTo>
                  <a:lnTo>
                    <a:pt x="5668" y="12700"/>
                  </a:lnTo>
                  <a:lnTo>
                    <a:pt x="6036" y="12490"/>
                  </a:lnTo>
                  <a:lnTo>
                    <a:pt x="6298" y="12175"/>
                  </a:lnTo>
                  <a:lnTo>
                    <a:pt x="6561" y="11861"/>
                  </a:lnTo>
                  <a:lnTo>
                    <a:pt x="6771" y="11546"/>
                  </a:lnTo>
                  <a:lnTo>
                    <a:pt x="6875" y="11178"/>
                  </a:lnTo>
                  <a:lnTo>
                    <a:pt x="7033" y="10759"/>
                  </a:lnTo>
                  <a:lnTo>
                    <a:pt x="7138" y="9971"/>
                  </a:lnTo>
                  <a:lnTo>
                    <a:pt x="7190" y="9079"/>
                  </a:lnTo>
                  <a:lnTo>
                    <a:pt x="7190" y="8187"/>
                  </a:lnTo>
                  <a:lnTo>
                    <a:pt x="5301" y="8187"/>
                  </a:lnTo>
                  <a:lnTo>
                    <a:pt x="5249" y="8974"/>
                  </a:lnTo>
                  <a:lnTo>
                    <a:pt x="5249" y="9604"/>
                  </a:lnTo>
                  <a:lnTo>
                    <a:pt x="5144" y="10181"/>
                  </a:lnTo>
                  <a:lnTo>
                    <a:pt x="5039" y="10654"/>
                  </a:lnTo>
                  <a:lnTo>
                    <a:pt x="4829" y="11073"/>
                  </a:lnTo>
                  <a:lnTo>
                    <a:pt x="4671" y="11178"/>
                  </a:lnTo>
                  <a:lnTo>
                    <a:pt x="4514" y="11336"/>
                  </a:lnTo>
                  <a:lnTo>
                    <a:pt x="4356" y="11441"/>
                  </a:lnTo>
                  <a:lnTo>
                    <a:pt x="4147" y="11493"/>
                  </a:lnTo>
                  <a:lnTo>
                    <a:pt x="3937" y="11546"/>
                  </a:lnTo>
                  <a:lnTo>
                    <a:pt x="3412" y="11546"/>
                  </a:lnTo>
                  <a:lnTo>
                    <a:pt x="3149" y="11493"/>
                  </a:lnTo>
                  <a:lnTo>
                    <a:pt x="2940" y="11441"/>
                  </a:lnTo>
                  <a:lnTo>
                    <a:pt x="2782" y="11336"/>
                  </a:lnTo>
                  <a:lnTo>
                    <a:pt x="2520" y="11126"/>
                  </a:lnTo>
                  <a:lnTo>
                    <a:pt x="2310" y="10811"/>
                  </a:lnTo>
                  <a:lnTo>
                    <a:pt x="2205" y="10496"/>
                  </a:lnTo>
                  <a:lnTo>
                    <a:pt x="2100" y="10181"/>
                  </a:lnTo>
                  <a:lnTo>
                    <a:pt x="2100" y="9604"/>
                  </a:lnTo>
                  <a:lnTo>
                    <a:pt x="2047" y="6193"/>
                  </a:lnTo>
                  <a:lnTo>
                    <a:pt x="2100" y="3989"/>
                  </a:lnTo>
                  <a:lnTo>
                    <a:pt x="2152" y="3149"/>
                  </a:lnTo>
                  <a:lnTo>
                    <a:pt x="2257" y="2519"/>
                  </a:lnTo>
                  <a:lnTo>
                    <a:pt x="2362" y="2309"/>
                  </a:lnTo>
                  <a:lnTo>
                    <a:pt x="2467" y="2099"/>
                  </a:lnTo>
                  <a:lnTo>
                    <a:pt x="2572" y="1890"/>
                  </a:lnTo>
                  <a:lnTo>
                    <a:pt x="2730" y="1785"/>
                  </a:lnTo>
                  <a:lnTo>
                    <a:pt x="2940" y="1680"/>
                  </a:lnTo>
                  <a:lnTo>
                    <a:pt x="3149" y="1575"/>
                  </a:lnTo>
                  <a:lnTo>
                    <a:pt x="3412" y="1575"/>
                  </a:lnTo>
                  <a:lnTo>
                    <a:pt x="3674" y="1522"/>
                  </a:lnTo>
                  <a:lnTo>
                    <a:pt x="4199" y="1575"/>
                  </a:lnTo>
                  <a:lnTo>
                    <a:pt x="4409" y="1680"/>
                  </a:lnTo>
                  <a:lnTo>
                    <a:pt x="4619" y="1732"/>
                  </a:lnTo>
                  <a:lnTo>
                    <a:pt x="4776" y="1890"/>
                  </a:lnTo>
                  <a:lnTo>
                    <a:pt x="4881" y="1994"/>
                  </a:lnTo>
                  <a:lnTo>
                    <a:pt x="5091" y="2362"/>
                  </a:lnTo>
                  <a:lnTo>
                    <a:pt x="5196" y="2834"/>
                  </a:lnTo>
                  <a:lnTo>
                    <a:pt x="5249" y="3411"/>
                  </a:lnTo>
                  <a:lnTo>
                    <a:pt x="5301" y="4828"/>
                  </a:lnTo>
                  <a:lnTo>
                    <a:pt x="7190" y="4828"/>
                  </a:lnTo>
                  <a:lnTo>
                    <a:pt x="7190" y="3884"/>
                  </a:lnTo>
                  <a:lnTo>
                    <a:pt x="7138" y="2992"/>
                  </a:lnTo>
                  <a:lnTo>
                    <a:pt x="7033" y="2204"/>
                  </a:lnTo>
                  <a:lnTo>
                    <a:pt x="6928" y="1837"/>
                  </a:lnTo>
                  <a:lnTo>
                    <a:pt x="6771" y="1470"/>
                  </a:lnTo>
                  <a:lnTo>
                    <a:pt x="6613" y="1155"/>
                  </a:lnTo>
                  <a:lnTo>
                    <a:pt x="6351" y="840"/>
                  </a:lnTo>
                  <a:lnTo>
                    <a:pt x="6088" y="630"/>
                  </a:lnTo>
                  <a:lnTo>
                    <a:pt x="5721" y="420"/>
                  </a:lnTo>
                  <a:lnTo>
                    <a:pt x="5354" y="210"/>
                  </a:lnTo>
                  <a:lnTo>
                    <a:pt x="4881" y="105"/>
                  </a:lnTo>
                  <a:lnTo>
                    <a:pt x="43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0"/>
            <p:cNvSpPr/>
            <p:nvPr/>
          </p:nvSpPr>
          <p:spPr>
            <a:xfrm>
              <a:off x="2283988" y="3879821"/>
              <a:ext cx="58355" cy="104725"/>
            </a:xfrm>
            <a:custGeom>
              <a:avLst/>
              <a:gdLst/>
              <a:ahLst/>
              <a:cxnLst/>
              <a:rect l="l" t="t" r="r" b="b"/>
              <a:pathLst>
                <a:path w="7191" h="13173" extrusionOk="0">
                  <a:moveTo>
                    <a:pt x="3989" y="1575"/>
                  </a:moveTo>
                  <a:lnTo>
                    <a:pt x="4199" y="1627"/>
                  </a:lnTo>
                  <a:lnTo>
                    <a:pt x="4409" y="1732"/>
                  </a:lnTo>
                  <a:lnTo>
                    <a:pt x="4566" y="1837"/>
                  </a:lnTo>
                  <a:lnTo>
                    <a:pt x="4881" y="2099"/>
                  </a:lnTo>
                  <a:lnTo>
                    <a:pt x="5039" y="2414"/>
                  </a:lnTo>
                  <a:lnTo>
                    <a:pt x="5144" y="2782"/>
                  </a:lnTo>
                  <a:lnTo>
                    <a:pt x="5249" y="3149"/>
                  </a:lnTo>
                  <a:lnTo>
                    <a:pt x="5249" y="3779"/>
                  </a:lnTo>
                  <a:lnTo>
                    <a:pt x="5249" y="5353"/>
                  </a:lnTo>
                  <a:lnTo>
                    <a:pt x="2047" y="5353"/>
                  </a:lnTo>
                  <a:lnTo>
                    <a:pt x="2100" y="3464"/>
                  </a:lnTo>
                  <a:lnTo>
                    <a:pt x="2152" y="2992"/>
                  </a:lnTo>
                  <a:lnTo>
                    <a:pt x="2205" y="2624"/>
                  </a:lnTo>
                  <a:lnTo>
                    <a:pt x="2362" y="2309"/>
                  </a:lnTo>
                  <a:lnTo>
                    <a:pt x="2467" y="2099"/>
                  </a:lnTo>
                  <a:lnTo>
                    <a:pt x="2625" y="1942"/>
                  </a:lnTo>
                  <a:lnTo>
                    <a:pt x="2782" y="1785"/>
                  </a:lnTo>
                  <a:lnTo>
                    <a:pt x="3044" y="1680"/>
                  </a:lnTo>
                  <a:lnTo>
                    <a:pt x="3359" y="1575"/>
                  </a:lnTo>
                  <a:close/>
                  <a:moveTo>
                    <a:pt x="3517" y="0"/>
                  </a:moveTo>
                  <a:lnTo>
                    <a:pt x="2939" y="53"/>
                  </a:lnTo>
                  <a:lnTo>
                    <a:pt x="2415" y="158"/>
                  </a:lnTo>
                  <a:lnTo>
                    <a:pt x="1995" y="263"/>
                  </a:lnTo>
                  <a:lnTo>
                    <a:pt x="1575" y="473"/>
                  </a:lnTo>
                  <a:lnTo>
                    <a:pt x="1260" y="683"/>
                  </a:lnTo>
                  <a:lnTo>
                    <a:pt x="945" y="945"/>
                  </a:lnTo>
                  <a:lnTo>
                    <a:pt x="735" y="1260"/>
                  </a:lnTo>
                  <a:lnTo>
                    <a:pt x="525" y="1627"/>
                  </a:lnTo>
                  <a:lnTo>
                    <a:pt x="368" y="1994"/>
                  </a:lnTo>
                  <a:lnTo>
                    <a:pt x="263" y="2362"/>
                  </a:lnTo>
                  <a:lnTo>
                    <a:pt x="106" y="3254"/>
                  </a:lnTo>
                  <a:lnTo>
                    <a:pt x="53" y="4199"/>
                  </a:lnTo>
                  <a:lnTo>
                    <a:pt x="1" y="5248"/>
                  </a:lnTo>
                  <a:lnTo>
                    <a:pt x="53" y="8240"/>
                  </a:lnTo>
                  <a:lnTo>
                    <a:pt x="106" y="9919"/>
                  </a:lnTo>
                  <a:lnTo>
                    <a:pt x="158" y="10391"/>
                  </a:lnTo>
                  <a:lnTo>
                    <a:pt x="211" y="10706"/>
                  </a:lnTo>
                  <a:lnTo>
                    <a:pt x="368" y="11178"/>
                  </a:lnTo>
                  <a:lnTo>
                    <a:pt x="473" y="11546"/>
                  </a:lnTo>
                  <a:lnTo>
                    <a:pt x="683" y="11808"/>
                  </a:lnTo>
                  <a:lnTo>
                    <a:pt x="840" y="12070"/>
                  </a:lnTo>
                  <a:lnTo>
                    <a:pt x="1050" y="12280"/>
                  </a:lnTo>
                  <a:lnTo>
                    <a:pt x="1470" y="12648"/>
                  </a:lnTo>
                  <a:lnTo>
                    <a:pt x="1942" y="12858"/>
                  </a:lnTo>
                  <a:lnTo>
                    <a:pt x="2415" y="13015"/>
                  </a:lnTo>
                  <a:lnTo>
                    <a:pt x="2887" y="13120"/>
                  </a:lnTo>
                  <a:lnTo>
                    <a:pt x="3569" y="13173"/>
                  </a:lnTo>
                  <a:lnTo>
                    <a:pt x="4304" y="13120"/>
                  </a:lnTo>
                  <a:lnTo>
                    <a:pt x="4724" y="13068"/>
                  </a:lnTo>
                  <a:lnTo>
                    <a:pt x="5249" y="12910"/>
                  </a:lnTo>
                  <a:lnTo>
                    <a:pt x="5721" y="12648"/>
                  </a:lnTo>
                  <a:lnTo>
                    <a:pt x="5983" y="12490"/>
                  </a:lnTo>
                  <a:lnTo>
                    <a:pt x="6193" y="12280"/>
                  </a:lnTo>
                  <a:lnTo>
                    <a:pt x="6403" y="12070"/>
                  </a:lnTo>
                  <a:lnTo>
                    <a:pt x="6613" y="11808"/>
                  </a:lnTo>
                  <a:lnTo>
                    <a:pt x="6770" y="11493"/>
                  </a:lnTo>
                  <a:lnTo>
                    <a:pt x="6928" y="11126"/>
                  </a:lnTo>
                  <a:lnTo>
                    <a:pt x="7085" y="10654"/>
                  </a:lnTo>
                  <a:lnTo>
                    <a:pt x="7138" y="10129"/>
                  </a:lnTo>
                  <a:lnTo>
                    <a:pt x="7190" y="8974"/>
                  </a:lnTo>
                  <a:lnTo>
                    <a:pt x="5301" y="8974"/>
                  </a:lnTo>
                  <a:lnTo>
                    <a:pt x="5301" y="9447"/>
                  </a:lnTo>
                  <a:lnTo>
                    <a:pt x="5249" y="9919"/>
                  </a:lnTo>
                  <a:lnTo>
                    <a:pt x="5196" y="10339"/>
                  </a:lnTo>
                  <a:lnTo>
                    <a:pt x="5039" y="10759"/>
                  </a:lnTo>
                  <a:lnTo>
                    <a:pt x="4829" y="11073"/>
                  </a:lnTo>
                  <a:lnTo>
                    <a:pt x="4566" y="11336"/>
                  </a:lnTo>
                  <a:lnTo>
                    <a:pt x="4409" y="11388"/>
                  </a:lnTo>
                  <a:lnTo>
                    <a:pt x="4199" y="11493"/>
                  </a:lnTo>
                  <a:lnTo>
                    <a:pt x="3674" y="11546"/>
                  </a:lnTo>
                  <a:lnTo>
                    <a:pt x="3464" y="11493"/>
                  </a:lnTo>
                  <a:lnTo>
                    <a:pt x="3202" y="11493"/>
                  </a:lnTo>
                  <a:lnTo>
                    <a:pt x="2835" y="11336"/>
                  </a:lnTo>
                  <a:lnTo>
                    <a:pt x="2572" y="11073"/>
                  </a:lnTo>
                  <a:lnTo>
                    <a:pt x="2362" y="10811"/>
                  </a:lnTo>
                  <a:lnTo>
                    <a:pt x="2257" y="10496"/>
                  </a:lnTo>
                  <a:lnTo>
                    <a:pt x="2152" y="10234"/>
                  </a:lnTo>
                  <a:lnTo>
                    <a:pt x="2100" y="9709"/>
                  </a:lnTo>
                  <a:lnTo>
                    <a:pt x="2047" y="8554"/>
                  </a:lnTo>
                  <a:lnTo>
                    <a:pt x="2047" y="6980"/>
                  </a:lnTo>
                  <a:lnTo>
                    <a:pt x="7190" y="6980"/>
                  </a:lnTo>
                  <a:lnTo>
                    <a:pt x="7138" y="3936"/>
                  </a:lnTo>
                  <a:lnTo>
                    <a:pt x="7138" y="3254"/>
                  </a:lnTo>
                  <a:lnTo>
                    <a:pt x="7085" y="2782"/>
                  </a:lnTo>
                  <a:lnTo>
                    <a:pt x="6980" y="2309"/>
                  </a:lnTo>
                  <a:lnTo>
                    <a:pt x="6823" y="1890"/>
                  </a:lnTo>
                  <a:lnTo>
                    <a:pt x="6666" y="1522"/>
                  </a:lnTo>
                  <a:lnTo>
                    <a:pt x="6456" y="1207"/>
                  </a:lnTo>
                  <a:lnTo>
                    <a:pt x="6246" y="945"/>
                  </a:lnTo>
                  <a:lnTo>
                    <a:pt x="5983" y="683"/>
                  </a:lnTo>
                  <a:lnTo>
                    <a:pt x="5721" y="525"/>
                  </a:lnTo>
                  <a:lnTo>
                    <a:pt x="5459" y="368"/>
                  </a:lnTo>
                  <a:lnTo>
                    <a:pt x="4881" y="158"/>
                  </a:lnTo>
                  <a:lnTo>
                    <a:pt x="4356" y="53"/>
                  </a:lnTo>
                  <a:lnTo>
                    <a:pt x="3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0"/>
            <p:cNvSpPr/>
            <p:nvPr/>
          </p:nvSpPr>
          <p:spPr>
            <a:xfrm>
              <a:off x="283251" y="3600704"/>
              <a:ext cx="438226" cy="428903"/>
            </a:xfrm>
            <a:custGeom>
              <a:avLst/>
              <a:gdLst/>
              <a:ahLst/>
              <a:cxnLst/>
              <a:rect l="l" t="t" r="r" b="b"/>
              <a:pathLst>
                <a:path w="54002" h="53950" extrusionOk="0">
                  <a:moveTo>
                    <a:pt x="1" y="1"/>
                  </a:moveTo>
                  <a:lnTo>
                    <a:pt x="1" y="53949"/>
                  </a:lnTo>
                  <a:lnTo>
                    <a:pt x="54002" y="53949"/>
                  </a:lnTo>
                  <a:lnTo>
                    <a:pt x="54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597967" y="3634921"/>
              <a:ext cx="79227" cy="85113"/>
            </a:xfrm>
            <a:custGeom>
              <a:avLst/>
              <a:gdLst/>
              <a:ahLst/>
              <a:cxnLst/>
              <a:rect l="l" t="t" r="r" b="b"/>
              <a:pathLst>
                <a:path w="9763" h="10706" extrusionOk="0">
                  <a:moveTo>
                    <a:pt x="4882" y="0"/>
                  </a:moveTo>
                  <a:lnTo>
                    <a:pt x="4042" y="1732"/>
                  </a:lnTo>
                  <a:lnTo>
                    <a:pt x="3989" y="1784"/>
                  </a:lnTo>
                  <a:lnTo>
                    <a:pt x="3884" y="1837"/>
                  </a:lnTo>
                  <a:lnTo>
                    <a:pt x="3779" y="1837"/>
                  </a:lnTo>
                  <a:lnTo>
                    <a:pt x="3674" y="1784"/>
                  </a:lnTo>
                  <a:lnTo>
                    <a:pt x="2887" y="1312"/>
                  </a:lnTo>
                  <a:lnTo>
                    <a:pt x="3412" y="3883"/>
                  </a:lnTo>
                  <a:lnTo>
                    <a:pt x="3412" y="4093"/>
                  </a:lnTo>
                  <a:lnTo>
                    <a:pt x="3307" y="4198"/>
                  </a:lnTo>
                  <a:lnTo>
                    <a:pt x="3202" y="4198"/>
                  </a:lnTo>
                  <a:lnTo>
                    <a:pt x="3045" y="4093"/>
                  </a:lnTo>
                  <a:lnTo>
                    <a:pt x="1943" y="2886"/>
                  </a:lnTo>
                  <a:lnTo>
                    <a:pt x="1628" y="3516"/>
                  </a:lnTo>
                  <a:lnTo>
                    <a:pt x="1575" y="3621"/>
                  </a:lnTo>
                  <a:lnTo>
                    <a:pt x="1523" y="3674"/>
                  </a:lnTo>
                  <a:lnTo>
                    <a:pt x="1365" y="3726"/>
                  </a:lnTo>
                  <a:lnTo>
                    <a:pt x="1155" y="3674"/>
                  </a:lnTo>
                  <a:lnTo>
                    <a:pt x="53" y="3464"/>
                  </a:lnTo>
                  <a:lnTo>
                    <a:pt x="526" y="4828"/>
                  </a:lnTo>
                  <a:lnTo>
                    <a:pt x="526" y="5090"/>
                  </a:lnTo>
                  <a:lnTo>
                    <a:pt x="526" y="5195"/>
                  </a:lnTo>
                  <a:lnTo>
                    <a:pt x="421" y="5248"/>
                  </a:lnTo>
                  <a:lnTo>
                    <a:pt x="1" y="5510"/>
                  </a:lnTo>
                  <a:lnTo>
                    <a:pt x="2310" y="7347"/>
                  </a:lnTo>
                  <a:lnTo>
                    <a:pt x="2415" y="7505"/>
                  </a:lnTo>
                  <a:lnTo>
                    <a:pt x="2467" y="7609"/>
                  </a:lnTo>
                  <a:lnTo>
                    <a:pt x="2415" y="7767"/>
                  </a:lnTo>
                  <a:lnTo>
                    <a:pt x="2363" y="7924"/>
                  </a:lnTo>
                  <a:lnTo>
                    <a:pt x="2153" y="8554"/>
                  </a:lnTo>
                  <a:lnTo>
                    <a:pt x="4042" y="8187"/>
                  </a:lnTo>
                  <a:lnTo>
                    <a:pt x="4357" y="8134"/>
                  </a:lnTo>
                  <a:lnTo>
                    <a:pt x="4514" y="8134"/>
                  </a:lnTo>
                  <a:lnTo>
                    <a:pt x="4619" y="8187"/>
                  </a:lnTo>
                  <a:lnTo>
                    <a:pt x="4672" y="8344"/>
                  </a:lnTo>
                  <a:lnTo>
                    <a:pt x="4567" y="10706"/>
                  </a:lnTo>
                  <a:lnTo>
                    <a:pt x="5196" y="10706"/>
                  </a:lnTo>
                  <a:lnTo>
                    <a:pt x="5091" y="8344"/>
                  </a:lnTo>
                  <a:lnTo>
                    <a:pt x="5144" y="8187"/>
                  </a:lnTo>
                  <a:lnTo>
                    <a:pt x="5249" y="8134"/>
                  </a:lnTo>
                  <a:lnTo>
                    <a:pt x="5459" y="8134"/>
                  </a:lnTo>
                  <a:lnTo>
                    <a:pt x="5721" y="8187"/>
                  </a:lnTo>
                  <a:lnTo>
                    <a:pt x="7663" y="8554"/>
                  </a:lnTo>
                  <a:lnTo>
                    <a:pt x="7401" y="7924"/>
                  </a:lnTo>
                  <a:lnTo>
                    <a:pt x="7348" y="7767"/>
                  </a:lnTo>
                  <a:lnTo>
                    <a:pt x="7348" y="7609"/>
                  </a:lnTo>
                  <a:lnTo>
                    <a:pt x="7348" y="7505"/>
                  </a:lnTo>
                  <a:lnTo>
                    <a:pt x="7453" y="7347"/>
                  </a:lnTo>
                  <a:lnTo>
                    <a:pt x="9762" y="5510"/>
                  </a:lnTo>
                  <a:lnTo>
                    <a:pt x="9342" y="5248"/>
                  </a:lnTo>
                  <a:lnTo>
                    <a:pt x="9237" y="5195"/>
                  </a:lnTo>
                  <a:lnTo>
                    <a:pt x="9237" y="5090"/>
                  </a:lnTo>
                  <a:lnTo>
                    <a:pt x="9290" y="4828"/>
                  </a:lnTo>
                  <a:lnTo>
                    <a:pt x="9710" y="3464"/>
                  </a:lnTo>
                  <a:lnTo>
                    <a:pt x="9710" y="3464"/>
                  </a:lnTo>
                  <a:lnTo>
                    <a:pt x="8608" y="3674"/>
                  </a:lnTo>
                  <a:lnTo>
                    <a:pt x="8398" y="3726"/>
                  </a:lnTo>
                  <a:lnTo>
                    <a:pt x="8293" y="3674"/>
                  </a:lnTo>
                  <a:lnTo>
                    <a:pt x="8188" y="3621"/>
                  </a:lnTo>
                  <a:lnTo>
                    <a:pt x="8135" y="3516"/>
                  </a:lnTo>
                  <a:lnTo>
                    <a:pt x="7820" y="2886"/>
                  </a:lnTo>
                  <a:lnTo>
                    <a:pt x="6718" y="4093"/>
                  </a:lnTo>
                  <a:lnTo>
                    <a:pt x="6613" y="4198"/>
                  </a:lnTo>
                  <a:lnTo>
                    <a:pt x="6456" y="4198"/>
                  </a:lnTo>
                  <a:lnTo>
                    <a:pt x="6351" y="4093"/>
                  </a:lnTo>
                  <a:lnTo>
                    <a:pt x="6351" y="3883"/>
                  </a:lnTo>
                  <a:lnTo>
                    <a:pt x="6876" y="1312"/>
                  </a:lnTo>
                  <a:lnTo>
                    <a:pt x="6089" y="1784"/>
                  </a:lnTo>
                  <a:lnTo>
                    <a:pt x="5984" y="1837"/>
                  </a:lnTo>
                  <a:lnTo>
                    <a:pt x="5879" y="1837"/>
                  </a:lnTo>
                  <a:lnTo>
                    <a:pt x="5826" y="1784"/>
                  </a:lnTo>
                  <a:lnTo>
                    <a:pt x="5721" y="1732"/>
                  </a:lnTo>
                  <a:lnTo>
                    <a:pt x="48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277295" y="3594869"/>
              <a:ext cx="450147" cy="440573"/>
            </a:xfrm>
            <a:custGeom>
              <a:avLst/>
              <a:gdLst/>
              <a:ahLst/>
              <a:cxnLst/>
              <a:rect l="l" t="t" r="r" b="b"/>
              <a:pathLst>
                <a:path w="55471" h="55418" extrusionOk="0">
                  <a:moveTo>
                    <a:pt x="54001" y="1469"/>
                  </a:moveTo>
                  <a:lnTo>
                    <a:pt x="54001" y="53949"/>
                  </a:lnTo>
                  <a:lnTo>
                    <a:pt x="1469" y="53949"/>
                  </a:lnTo>
                  <a:lnTo>
                    <a:pt x="1469" y="1469"/>
                  </a:lnTo>
                  <a:close/>
                  <a:moveTo>
                    <a:pt x="0" y="0"/>
                  </a:moveTo>
                  <a:lnTo>
                    <a:pt x="0" y="55418"/>
                  </a:lnTo>
                  <a:lnTo>
                    <a:pt x="55471" y="55418"/>
                  </a:lnTo>
                  <a:lnTo>
                    <a:pt x="554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521313" y="3886912"/>
              <a:ext cx="46004" cy="97221"/>
            </a:xfrm>
            <a:custGeom>
              <a:avLst/>
              <a:gdLst/>
              <a:ahLst/>
              <a:cxnLst/>
              <a:rect l="l" t="t" r="r" b="b"/>
              <a:pathLst>
                <a:path w="5669" h="12229" extrusionOk="0">
                  <a:moveTo>
                    <a:pt x="2992" y="0"/>
                  </a:moveTo>
                  <a:lnTo>
                    <a:pt x="2520" y="53"/>
                  </a:lnTo>
                  <a:lnTo>
                    <a:pt x="2152" y="105"/>
                  </a:lnTo>
                  <a:lnTo>
                    <a:pt x="1837" y="158"/>
                  </a:lnTo>
                  <a:lnTo>
                    <a:pt x="1523" y="263"/>
                  </a:lnTo>
                  <a:lnTo>
                    <a:pt x="1260" y="420"/>
                  </a:lnTo>
                  <a:lnTo>
                    <a:pt x="1050" y="578"/>
                  </a:lnTo>
                  <a:lnTo>
                    <a:pt x="683" y="945"/>
                  </a:lnTo>
                  <a:lnTo>
                    <a:pt x="420" y="1312"/>
                  </a:lnTo>
                  <a:lnTo>
                    <a:pt x="263" y="1680"/>
                  </a:lnTo>
                  <a:lnTo>
                    <a:pt x="158" y="2257"/>
                  </a:lnTo>
                  <a:lnTo>
                    <a:pt x="106" y="2677"/>
                  </a:lnTo>
                  <a:lnTo>
                    <a:pt x="53" y="3254"/>
                  </a:lnTo>
                  <a:lnTo>
                    <a:pt x="1" y="6245"/>
                  </a:lnTo>
                  <a:lnTo>
                    <a:pt x="53" y="9132"/>
                  </a:lnTo>
                  <a:lnTo>
                    <a:pt x="106" y="9709"/>
                  </a:lnTo>
                  <a:lnTo>
                    <a:pt x="106" y="10076"/>
                  </a:lnTo>
                  <a:lnTo>
                    <a:pt x="211" y="10444"/>
                  </a:lnTo>
                  <a:lnTo>
                    <a:pt x="368" y="10864"/>
                  </a:lnTo>
                  <a:lnTo>
                    <a:pt x="578" y="11231"/>
                  </a:lnTo>
                  <a:lnTo>
                    <a:pt x="893" y="11546"/>
                  </a:lnTo>
                  <a:lnTo>
                    <a:pt x="1260" y="11808"/>
                  </a:lnTo>
                  <a:lnTo>
                    <a:pt x="1680" y="12018"/>
                  </a:lnTo>
                  <a:lnTo>
                    <a:pt x="2205" y="12176"/>
                  </a:lnTo>
                  <a:lnTo>
                    <a:pt x="2835" y="12228"/>
                  </a:lnTo>
                  <a:lnTo>
                    <a:pt x="3569" y="12176"/>
                  </a:lnTo>
                  <a:lnTo>
                    <a:pt x="4147" y="12018"/>
                  </a:lnTo>
                  <a:lnTo>
                    <a:pt x="4619" y="11808"/>
                  </a:lnTo>
                  <a:lnTo>
                    <a:pt x="4934" y="11546"/>
                  </a:lnTo>
                  <a:lnTo>
                    <a:pt x="5196" y="11231"/>
                  </a:lnTo>
                  <a:lnTo>
                    <a:pt x="5354" y="10916"/>
                  </a:lnTo>
                  <a:lnTo>
                    <a:pt x="5459" y="10601"/>
                  </a:lnTo>
                  <a:lnTo>
                    <a:pt x="5511" y="10339"/>
                  </a:lnTo>
                  <a:lnTo>
                    <a:pt x="5563" y="9971"/>
                  </a:lnTo>
                  <a:lnTo>
                    <a:pt x="5616" y="9552"/>
                  </a:lnTo>
                  <a:lnTo>
                    <a:pt x="5668" y="7872"/>
                  </a:lnTo>
                  <a:lnTo>
                    <a:pt x="4251" y="7872"/>
                  </a:lnTo>
                  <a:lnTo>
                    <a:pt x="4251" y="9289"/>
                  </a:lnTo>
                  <a:lnTo>
                    <a:pt x="4199" y="9867"/>
                  </a:lnTo>
                  <a:lnTo>
                    <a:pt x="4147" y="10129"/>
                  </a:lnTo>
                  <a:lnTo>
                    <a:pt x="4042" y="10286"/>
                  </a:lnTo>
                  <a:lnTo>
                    <a:pt x="3937" y="10496"/>
                  </a:lnTo>
                  <a:lnTo>
                    <a:pt x="3779" y="10654"/>
                  </a:lnTo>
                  <a:lnTo>
                    <a:pt x="3569" y="10811"/>
                  </a:lnTo>
                  <a:lnTo>
                    <a:pt x="3307" y="10916"/>
                  </a:lnTo>
                  <a:lnTo>
                    <a:pt x="2940" y="10969"/>
                  </a:lnTo>
                  <a:lnTo>
                    <a:pt x="2572" y="10916"/>
                  </a:lnTo>
                  <a:lnTo>
                    <a:pt x="2257" y="10811"/>
                  </a:lnTo>
                  <a:lnTo>
                    <a:pt x="1995" y="10706"/>
                  </a:lnTo>
                  <a:lnTo>
                    <a:pt x="1837" y="10496"/>
                  </a:lnTo>
                  <a:lnTo>
                    <a:pt x="1732" y="10339"/>
                  </a:lnTo>
                  <a:lnTo>
                    <a:pt x="1628" y="10129"/>
                  </a:lnTo>
                  <a:lnTo>
                    <a:pt x="1575" y="9867"/>
                  </a:lnTo>
                  <a:lnTo>
                    <a:pt x="1523" y="9184"/>
                  </a:lnTo>
                  <a:lnTo>
                    <a:pt x="1470" y="8187"/>
                  </a:lnTo>
                  <a:lnTo>
                    <a:pt x="1470" y="6298"/>
                  </a:lnTo>
                  <a:lnTo>
                    <a:pt x="1470" y="4461"/>
                  </a:lnTo>
                  <a:lnTo>
                    <a:pt x="1523" y="3517"/>
                  </a:lnTo>
                  <a:lnTo>
                    <a:pt x="1575" y="2729"/>
                  </a:lnTo>
                  <a:lnTo>
                    <a:pt x="1628" y="2310"/>
                  </a:lnTo>
                  <a:lnTo>
                    <a:pt x="1680" y="2047"/>
                  </a:lnTo>
                  <a:lnTo>
                    <a:pt x="1837" y="1837"/>
                  </a:lnTo>
                  <a:lnTo>
                    <a:pt x="1995" y="1575"/>
                  </a:lnTo>
                  <a:lnTo>
                    <a:pt x="2205" y="1417"/>
                  </a:lnTo>
                  <a:lnTo>
                    <a:pt x="2572" y="1312"/>
                  </a:lnTo>
                  <a:lnTo>
                    <a:pt x="2992" y="1260"/>
                  </a:lnTo>
                  <a:lnTo>
                    <a:pt x="3359" y="1312"/>
                  </a:lnTo>
                  <a:lnTo>
                    <a:pt x="3674" y="1417"/>
                  </a:lnTo>
                  <a:lnTo>
                    <a:pt x="3884" y="1627"/>
                  </a:lnTo>
                  <a:lnTo>
                    <a:pt x="4042" y="1837"/>
                  </a:lnTo>
                  <a:lnTo>
                    <a:pt x="4147" y="2100"/>
                  </a:lnTo>
                  <a:lnTo>
                    <a:pt x="4199" y="2414"/>
                  </a:lnTo>
                  <a:lnTo>
                    <a:pt x="4199" y="3044"/>
                  </a:lnTo>
                  <a:lnTo>
                    <a:pt x="4199" y="3936"/>
                  </a:lnTo>
                  <a:lnTo>
                    <a:pt x="5563" y="3936"/>
                  </a:lnTo>
                  <a:lnTo>
                    <a:pt x="5563" y="2677"/>
                  </a:lnTo>
                  <a:lnTo>
                    <a:pt x="5563" y="2152"/>
                  </a:lnTo>
                  <a:lnTo>
                    <a:pt x="5459" y="1732"/>
                  </a:lnTo>
                  <a:lnTo>
                    <a:pt x="5301" y="1260"/>
                  </a:lnTo>
                  <a:lnTo>
                    <a:pt x="5091" y="893"/>
                  </a:lnTo>
                  <a:lnTo>
                    <a:pt x="4776" y="630"/>
                  </a:lnTo>
                  <a:lnTo>
                    <a:pt x="4461" y="368"/>
                  </a:lnTo>
                  <a:lnTo>
                    <a:pt x="4094" y="210"/>
                  </a:lnTo>
                  <a:lnTo>
                    <a:pt x="3727" y="105"/>
                  </a:lnTo>
                  <a:lnTo>
                    <a:pt x="3359" y="53"/>
                  </a:lnTo>
                  <a:lnTo>
                    <a:pt x="29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0"/>
            <p:cNvSpPr/>
            <p:nvPr/>
          </p:nvSpPr>
          <p:spPr>
            <a:xfrm>
              <a:off x="577104" y="3888582"/>
              <a:ext cx="46426" cy="94295"/>
            </a:xfrm>
            <a:custGeom>
              <a:avLst/>
              <a:gdLst/>
              <a:ahLst/>
              <a:cxnLst/>
              <a:rect l="l" t="t" r="r" b="b"/>
              <a:pathLst>
                <a:path w="5721" h="11861" extrusionOk="0">
                  <a:moveTo>
                    <a:pt x="2415" y="1365"/>
                  </a:moveTo>
                  <a:lnTo>
                    <a:pt x="3044" y="1417"/>
                  </a:lnTo>
                  <a:lnTo>
                    <a:pt x="3412" y="1470"/>
                  </a:lnTo>
                  <a:lnTo>
                    <a:pt x="3726" y="1627"/>
                  </a:lnTo>
                  <a:lnTo>
                    <a:pt x="3884" y="1785"/>
                  </a:lnTo>
                  <a:lnTo>
                    <a:pt x="4041" y="1942"/>
                  </a:lnTo>
                  <a:lnTo>
                    <a:pt x="4146" y="2152"/>
                  </a:lnTo>
                  <a:lnTo>
                    <a:pt x="4199" y="2414"/>
                  </a:lnTo>
                  <a:lnTo>
                    <a:pt x="4251" y="3044"/>
                  </a:lnTo>
                  <a:lnTo>
                    <a:pt x="4304" y="3936"/>
                  </a:lnTo>
                  <a:lnTo>
                    <a:pt x="4304" y="6560"/>
                  </a:lnTo>
                  <a:lnTo>
                    <a:pt x="4304" y="8030"/>
                  </a:lnTo>
                  <a:lnTo>
                    <a:pt x="4251" y="8817"/>
                  </a:lnTo>
                  <a:lnTo>
                    <a:pt x="4199" y="9394"/>
                  </a:lnTo>
                  <a:lnTo>
                    <a:pt x="4094" y="9761"/>
                  </a:lnTo>
                  <a:lnTo>
                    <a:pt x="3989" y="10024"/>
                  </a:lnTo>
                  <a:lnTo>
                    <a:pt x="3831" y="10234"/>
                  </a:lnTo>
                  <a:lnTo>
                    <a:pt x="3622" y="10391"/>
                  </a:lnTo>
                  <a:lnTo>
                    <a:pt x="3359" y="10444"/>
                  </a:lnTo>
                  <a:lnTo>
                    <a:pt x="3044" y="10496"/>
                  </a:lnTo>
                  <a:lnTo>
                    <a:pt x="2415" y="10549"/>
                  </a:lnTo>
                  <a:lnTo>
                    <a:pt x="1470" y="10549"/>
                  </a:lnTo>
                  <a:lnTo>
                    <a:pt x="1470" y="1365"/>
                  </a:lnTo>
                  <a:close/>
                  <a:moveTo>
                    <a:pt x="0" y="0"/>
                  </a:moveTo>
                  <a:lnTo>
                    <a:pt x="0" y="11861"/>
                  </a:lnTo>
                  <a:lnTo>
                    <a:pt x="3097" y="11861"/>
                  </a:lnTo>
                  <a:lnTo>
                    <a:pt x="3517" y="11808"/>
                  </a:lnTo>
                  <a:lnTo>
                    <a:pt x="3936" y="11703"/>
                  </a:lnTo>
                  <a:lnTo>
                    <a:pt x="4304" y="11598"/>
                  </a:lnTo>
                  <a:lnTo>
                    <a:pt x="4671" y="11388"/>
                  </a:lnTo>
                  <a:lnTo>
                    <a:pt x="4986" y="11126"/>
                  </a:lnTo>
                  <a:lnTo>
                    <a:pt x="5248" y="10759"/>
                  </a:lnTo>
                  <a:lnTo>
                    <a:pt x="5353" y="10496"/>
                  </a:lnTo>
                  <a:lnTo>
                    <a:pt x="5511" y="10234"/>
                  </a:lnTo>
                  <a:lnTo>
                    <a:pt x="5616" y="9604"/>
                  </a:lnTo>
                  <a:lnTo>
                    <a:pt x="5668" y="8869"/>
                  </a:lnTo>
                  <a:lnTo>
                    <a:pt x="5721" y="8082"/>
                  </a:lnTo>
                  <a:lnTo>
                    <a:pt x="5721" y="5091"/>
                  </a:lnTo>
                  <a:lnTo>
                    <a:pt x="5721" y="3307"/>
                  </a:lnTo>
                  <a:lnTo>
                    <a:pt x="5668" y="2152"/>
                  </a:lnTo>
                  <a:lnTo>
                    <a:pt x="5563" y="1785"/>
                  </a:lnTo>
                  <a:lnTo>
                    <a:pt x="5458" y="1417"/>
                  </a:lnTo>
                  <a:lnTo>
                    <a:pt x="5301" y="1155"/>
                  </a:lnTo>
                  <a:lnTo>
                    <a:pt x="5143" y="892"/>
                  </a:lnTo>
                  <a:lnTo>
                    <a:pt x="4881" y="578"/>
                  </a:lnTo>
                  <a:lnTo>
                    <a:pt x="4566" y="368"/>
                  </a:lnTo>
                  <a:lnTo>
                    <a:pt x="4199" y="210"/>
                  </a:lnTo>
                  <a:lnTo>
                    <a:pt x="3831" y="105"/>
                  </a:lnTo>
                  <a:lnTo>
                    <a:pt x="3464"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0"/>
            <p:cNvSpPr/>
            <p:nvPr/>
          </p:nvSpPr>
          <p:spPr>
            <a:xfrm>
              <a:off x="631190" y="3886912"/>
              <a:ext cx="46856" cy="97221"/>
            </a:xfrm>
            <a:custGeom>
              <a:avLst/>
              <a:gdLst/>
              <a:ahLst/>
              <a:cxnLst/>
              <a:rect l="l" t="t" r="r" b="b"/>
              <a:pathLst>
                <a:path w="5774" h="12229" extrusionOk="0">
                  <a:moveTo>
                    <a:pt x="3044" y="0"/>
                  </a:moveTo>
                  <a:lnTo>
                    <a:pt x="2572" y="53"/>
                  </a:lnTo>
                  <a:lnTo>
                    <a:pt x="2152" y="105"/>
                  </a:lnTo>
                  <a:lnTo>
                    <a:pt x="1785" y="210"/>
                  </a:lnTo>
                  <a:lnTo>
                    <a:pt x="1470" y="368"/>
                  </a:lnTo>
                  <a:lnTo>
                    <a:pt x="1207" y="525"/>
                  </a:lnTo>
                  <a:lnTo>
                    <a:pt x="945" y="735"/>
                  </a:lnTo>
                  <a:lnTo>
                    <a:pt x="788" y="945"/>
                  </a:lnTo>
                  <a:lnTo>
                    <a:pt x="630" y="1155"/>
                  </a:lnTo>
                  <a:lnTo>
                    <a:pt x="420" y="1627"/>
                  </a:lnTo>
                  <a:lnTo>
                    <a:pt x="315" y="2047"/>
                  </a:lnTo>
                  <a:lnTo>
                    <a:pt x="315" y="2467"/>
                  </a:lnTo>
                  <a:lnTo>
                    <a:pt x="315" y="2782"/>
                  </a:lnTo>
                  <a:lnTo>
                    <a:pt x="315" y="3149"/>
                  </a:lnTo>
                  <a:lnTo>
                    <a:pt x="368" y="3517"/>
                  </a:lnTo>
                  <a:lnTo>
                    <a:pt x="420" y="3884"/>
                  </a:lnTo>
                  <a:lnTo>
                    <a:pt x="525" y="4251"/>
                  </a:lnTo>
                  <a:lnTo>
                    <a:pt x="735" y="4566"/>
                  </a:lnTo>
                  <a:lnTo>
                    <a:pt x="945" y="4933"/>
                  </a:lnTo>
                  <a:lnTo>
                    <a:pt x="1260" y="5301"/>
                  </a:lnTo>
                  <a:lnTo>
                    <a:pt x="1627" y="5721"/>
                  </a:lnTo>
                  <a:lnTo>
                    <a:pt x="3254" y="7400"/>
                  </a:lnTo>
                  <a:lnTo>
                    <a:pt x="3726" y="7872"/>
                  </a:lnTo>
                  <a:lnTo>
                    <a:pt x="4041" y="8345"/>
                  </a:lnTo>
                  <a:lnTo>
                    <a:pt x="4199" y="8607"/>
                  </a:lnTo>
                  <a:lnTo>
                    <a:pt x="4304" y="8869"/>
                  </a:lnTo>
                  <a:lnTo>
                    <a:pt x="4356" y="9132"/>
                  </a:lnTo>
                  <a:lnTo>
                    <a:pt x="4356" y="9499"/>
                  </a:lnTo>
                  <a:lnTo>
                    <a:pt x="4304" y="9919"/>
                  </a:lnTo>
                  <a:lnTo>
                    <a:pt x="4199" y="10234"/>
                  </a:lnTo>
                  <a:lnTo>
                    <a:pt x="3989" y="10496"/>
                  </a:lnTo>
                  <a:lnTo>
                    <a:pt x="3779" y="10706"/>
                  </a:lnTo>
                  <a:lnTo>
                    <a:pt x="3516" y="10811"/>
                  </a:lnTo>
                  <a:lnTo>
                    <a:pt x="3307" y="10916"/>
                  </a:lnTo>
                  <a:lnTo>
                    <a:pt x="2887" y="10969"/>
                  </a:lnTo>
                  <a:lnTo>
                    <a:pt x="2414" y="10916"/>
                  </a:lnTo>
                  <a:lnTo>
                    <a:pt x="2100" y="10759"/>
                  </a:lnTo>
                  <a:lnTo>
                    <a:pt x="1837" y="10601"/>
                  </a:lnTo>
                  <a:lnTo>
                    <a:pt x="1680" y="10391"/>
                  </a:lnTo>
                  <a:lnTo>
                    <a:pt x="1522" y="10129"/>
                  </a:lnTo>
                  <a:lnTo>
                    <a:pt x="1470" y="9919"/>
                  </a:lnTo>
                  <a:lnTo>
                    <a:pt x="1417" y="9552"/>
                  </a:lnTo>
                  <a:lnTo>
                    <a:pt x="1417" y="7977"/>
                  </a:lnTo>
                  <a:lnTo>
                    <a:pt x="0" y="7977"/>
                  </a:lnTo>
                  <a:lnTo>
                    <a:pt x="0" y="9289"/>
                  </a:lnTo>
                  <a:lnTo>
                    <a:pt x="53" y="9919"/>
                  </a:lnTo>
                  <a:lnTo>
                    <a:pt x="105" y="10234"/>
                  </a:lnTo>
                  <a:lnTo>
                    <a:pt x="210" y="10549"/>
                  </a:lnTo>
                  <a:lnTo>
                    <a:pt x="315" y="10864"/>
                  </a:lnTo>
                  <a:lnTo>
                    <a:pt x="473" y="11126"/>
                  </a:lnTo>
                  <a:lnTo>
                    <a:pt x="683" y="11388"/>
                  </a:lnTo>
                  <a:lnTo>
                    <a:pt x="945" y="11651"/>
                  </a:lnTo>
                  <a:lnTo>
                    <a:pt x="1155" y="11808"/>
                  </a:lnTo>
                  <a:lnTo>
                    <a:pt x="1575" y="12018"/>
                  </a:lnTo>
                  <a:lnTo>
                    <a:pt x="2152" y="12176"/>
                  </a:lnTo>
                  <a:lnTo>
                    <a:pt x="2519" y="12228"/>
                  </a:lnTo>
                  <a:lnTo>
                    <a:pt x="2887" y="12228"/>
                  </a:lnTo>
                  <a:lnTo>
                    <a:pt x="3307" y="12176"/>
                  </a:lnTo>
                  <a:lnTo>
                    <a:pt x="3726" y="12123"/>
                  </a:lnTo>
                  <a:lnTo>
                    <a:pt x="4199" y="11966"/>
                  </a:lnTo>
                  <a:lnTo>
                    <a:pt x="4671" y="11756"/>
                  </a:lnTo>
                  <a:lnTo>
                    <a:pt x="4881" y="11598"/>
                  </a:lnTo>
                  <a:lnTo>
                    <a:pt x="5091" y="11388"/>
                  </a:lnTo>
                  <a:lnTo>
                    <a:pt x="5301" y="11178"/>
                  </a:lnTo>
                  <a:lnTo>
                    <a:pt x="5458" y="10864"/>
                  </a:lnTo>
                  <a:lnTo>
                    <a:pt x="5616" y="10601"/>
                  </a:lnTo>
                  <a:lnTo>
                    <a:pt x="5721" y="10234"/>
                  </a:lnTo>
                  <a:lnTo>
                    <a:pt x="5773" y="9814"/>
                  </a:lnTo>
                  <a:lnTo>
                    <a:pt x="5773" y="9394"/>
                  </a:lnTo>
                  <a:lnTo>
                    <a:pt x="5773" y="8922"/>
                  </a:lnTo>
                  <a:lnTo>
                    <a:pt x="5721" y="8502"/>
                  </a:lnTo>
                  <a:lnTo>
                    <a:pt x="5616" y="8082"/>
                  </a:lnTo>
                  <a:lnTo>
                    <a:pt x="5458" y="7767"/>
                  </a:lnTo>
                  <a:lnTo>
                    <a:pt x="5248" y="7400"/>
                  </a:lnTo>
                  <a:lnTo>
                    <a:pt x="4986" y="7085"/>
                  </a:lnTo>
                  <a:lnTo>
                    <a:pt x="4356" y="6350"/>
                  </a:lnTo>
                  <a:lnTo>
                    <a:pt x="2887" y="4829"/>
                  </a:lnTo>
                  <a:lnTo>
                    <a:pt x="2362" y="4251"/>
                  </a:lnTo>
                  <a:lnTo>
                    <a:pt x="1995" y="3726"/>
                  </a:lnTo>
                  <a:lnTo>
                    <a:pt x="1890" y="3517"/>
                  </a:lnTo>
                  <a:lnTo>
                    <a:pt x="1785" y="3254"/>
                  </a:lnTo>
                  <a:lnTo>
                    <a:pt x="1732" y="2992"/>
                  </a:lnTo>
                  <a:lnTo>
                    <a:pt x="1732" y="2677"/>
                  </a:lnTo>
                  <a:lnTo>
                    <a:pt x="1732" y="2310"/>
                  </a:lnTo>
                  <a:lnTo>
                    <a:pt x="1785" y="2100"/>
                  </a:lnTo>
                  <a:lnTo>
                    <a:pt x="1890" y="1837"/>
                  </a:lnTo>
                  <a:lnTo>
                    <a:pt x="2047" y="1627"/>
                  </a:lnTo>
                  <a:lnTo>
                    <a:pt x="2257" y="1417"/>
                  </a:lnTo>
                  <a:lnTo>
                    <a:pt x="2572" y="1312"/>
                  </a:lnTo>
                  <a:lnTo>
                    <a:pt x="2939" y="1260"/>
                  </a:lnTo>
                  <a:lnTo>
                    <a:pt x="3307" y="1312"/>
                  </a:lnTo>
                  <a:lnTo>
                    <a:pt x="3569" y="1365"/>
                  </a:lnTo>
                  <a:lnTo>
                    <a:pt x="3779" y="1522"/>
                  </a:lnTo>
                  <a:lnTo>
                    <a:pt x="3936" y="1680"/>
                  </a:lnTo>
                  <a:lnTo>
                    <a:pt x="4041" y="1837"/>
                  </a:lnTo>
                  <a:lnTo>
                    <a:pt x="4146" y="1995"/>
                  </a:lnTo>
                  <a:lnTo>
                    <a:pt x="4199" y="2205"/>
                  </a:lnTo>
                  <a:lnTo>
                    <a:pt x="4199" y="2624"/>
                  </a:lnTo>
                  <a:lnTo>
                    <a:pt x="4251" y="3674"/>
                  </a:lnTo>
                  <a:lnTo>
                    <a:pt x="5563" y="3674"/>
                  </a:lnTo>
                  <a:lnTo>
                    <a:pt x="5563" y="2624"/>
                  </a:lnTo>
                  <a:lnTo>
                    <a:pt x="5511" y="1890"/>
                  </a:lnTo>
                  <a:lnTo>
                    <a:pt x="5406" y="1417"/>
                  </a:lnTo>
                  <a:lnTo>
                    <a:pt x="5196" y="998"/>
                  </a:lnTo>
                  <a:lnTo>
                    <a:pt x="4986" y="683"/>
                  </a:lnTo>
                  <a:lnTo>
                    <a:pt x="4723" y="473"/>
                  </a:lnTo>
                  <a:lnTo>
                    <a:pt x="4461" y="315"/>
                  </a:lnTo>
                  <a:lnTo>
                    <a:pt x="4146" y="158"/>
                  </a:lnTo>
                  <a:lnTo>
                    <a:pt x="3831"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522165" y="3770095"/>
              <a:ext cx="46856" cy="97213"/>
            </a:xfrm>
            <a:custGeom>
              <a:avLst/>
              <a:gdLst/>
              <a:ahLst/>
              <a:cxnLst/>
              <a:rect l="l" t="t" r="r" b="b"/>
              <a:pathLst>
                <a:path w="5774" h="12228" extrusionOk="0">
                  <a:moveTo>
                    <a:pt x="3044" y="0"/>
                  </a:moveTo>
                  <a:lnTo>
                    <a:pt x="2572" y="53"/>
                  </a:lnTo>
                  <a:lnTo>
                    <a:pt x="2152" y="105"/>
                  </a:lnTo>
                  <a:lnTo>
                    <a:pt x="1785" y="210"/>
                  </a:lnTo>
                  <a:lnTo>
                    <a:pt x="1470" y="368"/>
                  </a:lnTo>
                  <a:lnTo>
                    <a:pt x="1155" y="525"/>
                  </a:lnTo>
                  <a:lnTo>
                    <a:pt x="945" y="735"/>
                  </a:lnTo>
                  <a:lnTo>
                    <a:pt x="788" y="945"/>
                  </a:lnTo>
                  <a:lnTo>
                    <a:pt x="630" y="1155"/>
                  </a:lnTo>
                  <a:lnTo>
                    <a:pt x="420" y="1627"/>
                  </a:lnTo>
                  <a:lnTo>
                    <a:pt x="315" y="2047"/>
                  </a:lnTo>
                  <a:lnTo>
                    <a:pt x="315" y="2467"/>
                  </a:lnTo>
                  <a:lnTo>
                    <a:pt x="263" y="2782"/>
                  </a:lnTo>
                  <a:lnTo>
                    <a:pt x="315" y="3149"/>
                  </a:lnTo>
                  <a:lnTo>
                    <a:pt x="315" y="3516"/>
                  </a:lnTo>
                  <a:lnTo>
                    <a:pt x="420" y="3884"/>
                  </a:lnTo>
                  <a:lnTo>
                    <a:pt x="525" y="4251"/>
                  </a:lnTo>
                  <a:lnTo>
                    <a:pt x="735" y="4566"/>
                  </a:lnTo>
                  <a:lnTo>
                    <a:pt x="945" y="4933"/>
                  </a:lnTo>
                  <a:lnTo>
                    <a:pt x="1260" y="5301"/>
                  </a:lnTo>
                  <a:lnTo>
                    <a:pt x="1627" y="5720"/>
                  </a:lnTo>
                  <a:lnTo>
                    <a:pt x="3254" y="7400"/>
                  </a:lnTo>
                  <a:lnTo>
                    <a:pt x="3727" y="7872"/>
                  </a:lnTo>
                  <a:lnTo>
                    <a:pt x="4042" y="8344"/>
                  </a:lnTo>
                  <a:lnTo>
                    <a:pt x="4199" y="8607"/>
                  </a:lnTo>
                  <a:lnTo>
                    <a:pt x="4251" y="8869"/>
                  </a:lnTo>
                  <a:lnTo>
                    <a:pt x="4356" y="9132"/>
                  </a:lnTo>
                  <a:lnTo>
                    <a:pt x="4356" y="9499"/>
                  </a:lnTo>
                  <a:lnTo>
                    <a:pt x="4304" y="9919"/>
                  </a:lnTo>
                  <a:lnTo>
                    <a:pt x="4199" y="10234"/>
                  </a:lnTo>
                  <a:lnTo>
                    <a:pt x="3989" y="10496"/>
                  </a:lnTo>
                  <a:lnTo>
                    <a:pt x="3779" y="10706"/>
                  </a:lnTo>
                  <a:lnTo>
                    <a:pt x="3517" y="10811"/>
                  </a:lnTo>
                  <a:lnTo>
                    <a:pt x="3307" y="10916"/>
                  </a:lnTo>
                  <a:lnTo>
                    <a:pt x="2835" y="10968"/>
                  </a:lnTo>
                  <a:lnTo>
                    <a:pt x="2415" y="10916"/>
                  </a:lnTo>
                  <a:lnTo>
                    <a:pt x="2100" y="10758"/>
                  </a:lnTo>
                  <a:lnTo>
                    <a:pt x="1837" y="10601"/>
                  </a:lnTo>
                  <a:lnTo>
                    <a:pt x="1680" y="10391"/>
                  </a:lnTo>
                  <a:lnTo>
                    <a:pt x="1523" y="10129"/>
                  </a:lnTo>
                  <a:lnTo>
                    <a:pt x="1470" y="9919"/>
                  </a:lnTo>
                  <a:lnTo>
                    <a:pt x="1418" y="9551"/>
                  </a:lnTo>
                  <a:lnTo>
                    <a:pt x="1418" y="7977"/>
                  </a:lnTo>
                  <a:lnTo>
                    <a:pt x="1" y="7977"/>
                  </a:lnTo>
                  <a:lnTo>
                    <a:pt x="1" y="9289"/>
                  </a:lnTo>
                  <a:lnTo>
                    <a:pt x="53" y="9919"/>
                  </a:lnTo>
                  <a:lnTo>
                    <a:pt x="106" y="10234"/>
                  </a:lnTo>
                  <a:lnTo>
                    <a:pt x="158" y="10549"/>
                  </a:lnTo>
                  <a:lnTo>
                    <a:pt x="315" y="10863"/>
                  </a:lnTo>
                  <a:lnTo>
                    <a:pt x="473" y="11126"/>
                  </a:lnTo>
                  <a:lnTo>
                    <a:pt x="683" y="11388"/>
                  </a:lnTo>
                  <a:lnTo>
                    <a:pt x="945" y="11651"/>
                  </a:lnTo>
                  <a:lnTo>
                    <a:pt x="1155" y="11808"/>
                  </a:lnTo>
                  <a:lnTo>
                    <a:pt x="1575" y="12018"/>
                  </a:lnTo>
                  <a:lnTo>
                    <a:pt x="2152" y="12175"/>
                  </a:lnTo>
                  <a:lnTo>
                    <a:pt x="2520" y="12228"/>
                  </a:lnTo>
                  <a:lnTo>
                    <a:pt x="2887" y="12228"/>
                  </a:lnTo>
                  <a:lnTo>
                    <a:pt x="3307" y="12175"/>
                  </a:lnTo>
                  <a:lnTo>
                    <a:pt x="3727" y="12123"/>
                  </a:lnTo>
                  <a:lnTo>
                    <a:pt x="4199" y="11966"/>
                  </a:lnTo>
                  <a:lnTo>
                    <a:pt x="4671" y="11756"/>
                  </a:lnTo>
                  <a:lnTo>
                    <a:pt x="4881" y="11598"/>
                  </a:lnTo>
                  <a:lnTo>
                    <a:pt x="5091" y="11388"/>
                  </a:lnTo>
                  <a:lnTo>
                    <a:pt x="5301" y="11178"/>
                  </a:lnTo>
                  <a:lnTo>
                    <a:pt x="5458" y="10863"/>
                  </a:lnTo>
                  <a:lnTo>
                    <a:pt x="5563" y="10601"/>
                  </a:lnTo>
                  <a:lnTo>
                    <a:pt x="5668" y="10234"/>
                  </a:lnTo>
                  <a:lnTo>
                    <a:pt x="5773" y="9814"/>
                  </a:lnTo>
                  <a:lnTo>
                    <a:pt x="5773" y="9394"/>
                  </a:lnTo>
                  <a:lnTo>
                    <a:pt x="5773" y="8922"/>
                  </a:lnTo>
                  <a:lnTo>
                    <a:pt x="5668" y="8502"/>
                  </a:lnTo>
                  <a:lnTo>
                    <a:pt x="5563" y="8082"/>
                  </a:lnTo>
                  <a:lnTo>
                    <a:pt x="5458" y="7767"/>
                  </a:lnTo>
                  <a:lnTo>
                    <a:pt x="5249" y="7400"/>
                  </a:lnTo>
                  <a:lnTo>
                    <a:pt x="4986" y="7085"/>
                  </a:lnTo>
                  <a:lnTo>
                    <a:pt x="4356" y="6350"/>
                  </a:lnTo>
                  <a:lnTo>
                    <a:pt x="2887" y="4828"/>
                  </a:lnTo>
                  <a:lnTo>
                    <a:pt x="2362" y="4251"/>
                  </a:lnTo>
                  <a:lnTo>
                    <a:pt x="1995" y="3726"/>
                  </a:lnTo>
                  <a:lnTo>
                    <a:pt x="1837" y="3516"/>
                  </a:lnTo>
                  <a:lnTo>
                    <a:pt x="1785" y="3254"/>
                  </a:lnTo>
                  <a:lnTo>
                    <a:pt x="1732" y="2992"/>
                  </a:lnTo>
                  <a:lnTo>
                    <a:pt x="1732" y="2677"/>
                  </a:lnTo>
                  <a:lnTo>
                    <a:pt x="1732" y="2309"/>
                  </a:lnTo>
                  <a:lnTo>
                    <a:pt x="1785" y="2099"/>
                  </a:lnTo>
                  <a:lnTo>
                    <a:pt x="1890" y="1837"/>
                  </a:lnTo>
                  <a:lnTo>
                    <a:pt x="1995" y="1627"/>
                  </a:lnTo>
                  <a:lnTo>
                    <a:pt x="2257" y="1417"/>
                  </a:lnTo>
                  <a:lnTo>
                    <a:pt x="2520" y="1312"/>
                  </a:lnTo>
                  <a:lnTo>
                    <a:pt x="2939" y="1260"/>
                  </a:lnTo>
                  <a:lnTo>
                    <a:pt x="3307" y="1312"/>
                  </a:lnTo>
                  <a:lnTo>
                    <a:pt x="3569" y="1365"/>
                  </a:lnTo>
                  <a:lnTo>
                    <a:pt x="3779" y="1522"/>
                  </a:lnTo>
                  <a:lnTo>
                    <a:pt x="3937" y="1680"/>
                  </a:lnTo>
                  <a:lnTo>
                    <a:pt x="4042" y="1837"/>
                  </a:lnTo>
                  <a:lnTo>
                    <a:pt x="4146" y="1994"/>
                  </a:lnTo>
                  <a:lnTo>
                    <a:pt x="4199" y="2204"/>
                  </a:lnTo>
                  <a:lnTo>
                    <a:pt x="4199" y="2624"/>
                  </a:lnTo>
                  <a:lnTo>
                    <a:pt x="4251" y="3674"/>
                  </a:lnTo>
                  <a:lnTo>
                    <a:pt x="5563" y="3674"/>
                  </a:lnTo>
                  <a:lnTo>
                    <a:pt x="5511" y="2624"/>
                  </a:lnTo>
                  <a:lnTo>
                    <a:pt x="5511" y="1890"/>
                  </a:lnTo>
                  <a:lnTo>
                    <a:pt x="5406" y="1417"/>
                  </a:lnTo>
                  <a:lnTo>
                    <a:pt x="5196" y="997"/>
                  </a:lnTo>
                  <a:lnTo>
                    <a:pt x="4986" y="682"/>
                  </a:lnTo>
                  <a:lnTo>
                    <a:pt x="4724" y="473"/>
                  </a:lnTo>
                  <a:lnTo>
                    <a:pt x="4461" y="315"/>
                  </a:lnTo>
                  <a:lnTo>
                    <a:pt x="4146" y="158"/>
                  </a:lnTo>
                  <a:lnTo>
                    <a:pt x="3832" y="105"/>
                  </a:lnTo>
                  <a:lnTo>
                    <a:pt x="3569" y="53"/>
                  </a:lnTo>
                  <a:lnTo>
                    <a:pt x="30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577104" y="3771343"/>
              <a:ext cx="45574" cy="94716"/>
            </a:xfrm>
            <a:custGeom>
              <a:avLst/>
              <a:gdLst/>
              <a:ahLst/>
              <a:cxnLst/>
              <a:rect l="l" t="t" r="r" b="b"/>
              <a:pathLst>
                <a:path w="5616" h="11914" extrusionOk="0">
                  <a:moveTo>
                    <a:pt x="0" y="1"/>
                  </a:moveTo>
                  <a:lnTo>
                    <a:pt x="0" y="11913"/>
                  </a:lnTo>
                  <a:lnTo>
                    <a:pt x="1417" y="11913"/>
                  </a:lnTo>
                  <a:lnTo>
                    <a:pt x="1207" y="1628"/>
                  </a:lnTo>
                  <a:lnTo>
                    <a:pt x="3569" y="11913"/>
                  </a:lnTo>
                  <a:lnTo>
                    <a:pt x="5616" y="11913"/>
                  </a:lnTo>
                  <a:lnTo>
                    <a:pt x="5616" y="1"/>
                  </a:lnTo>
                  <a:lnTo>
                    <a:pt x="4199" y="1"/>
                  </a:lnTo>
                  <a:lnTo>
                    <a:pt x="4409" y="10392"/>
                  </a:lnTo>
                  <a:lnTo>
                    <a:pt x="19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632464" y="3770095"/>
              <a:ext cx="45582" cy="97213"/>
            </a:xfrm>
            <a:custGeom>
              <a:avLst/>
              <a:gdLst/>
              <a:ahLst/>
              <a:cxnLst/>
              <a:rect l="l" t="t" r="r" b="b"/>
              <a:pathLst>
                <a:path w="5617" h="12228" extrusionOk="0">
                  <a:moveTo>
                    <a:pt x="2940" y="0"/>
                  </a:moveTo>
                  <a:lnTo>
                    <a:pt x="2520" y="53"/>
                  </a:lnTo>
                  <a:lnTo>
                    <a:pt x="2152" y="105"/>
                  </a:lnTo>
                  <a:lnTo>
                    <a:pt x="1785" y="158"/>
                  </a:lnTo>
                  <a:lnTo>
                    <a:pt x="1523" y="263"/>
                  </a:lnTo>
                  <a:lnTo>
                    <a:pt x="1260" y="420"/>
                  </a:lnTo>
                  <a:lnTo>
                    <a:pt x="998" y="578"/>
                  </a:lnTo>
                  <a:lnTo>
                    <a:pt x="683" y="945"/>
                  </a:lnTo>
                  <a:lnTo>
                    <a:pt x="421" y="1312"/>
                  </a:lnTo>
                  <a:lnTo>
                    <a:pt x="263" y="1680"/>
                  </a:lnTo>
                  <a:lnTo>
                    <a:pt x="106" y="2257"/>
                  </a:lnTo>
                  <a:lnTo>
                    <a:pt x="53" y="2677"/>
                  </a:lnTo>
                  <a:lnTo>
                    <a:pt x="1" y="3254"/>
                  </a:lnTo>
                  <a:lnTo>
                    <a:pt x="1" y="6245"/>
                  </a:lnTo>
                  <a:lnTo>
                    <a:pt x="1" y="9132"/>
                  </a:lnTo>
                  <a:lnTo>
                    <a:pt x="53" y="9709"/>
                  </a:lnTo>
                  <a:lnTo>
                    <a:pt x="106" y="10076"/>
                  </a:lnTo>
                  <a:lnTo>
                    <a:pt x="211" y="10444"/>
                  </a:lnTo>
                  <a:lnTo>
                    <a:pt x="368" y="10863"/>
                  </a:lnTo>
                  <a:lnTo>
                    <a:pt x="578" y="11231"/>
                  </a:lnTo>
                  <a:lnTo>
                    <a:pt x="840" y="11546"/>
                  </a:lnTo>
                  <a:lnTo>
                    <a:pt x="1208" y="11808"/>
                  </a:lnTo>
                  <a:lnTo>
                    <a:pt x="1680" y="12018"/>
                  </a:lnTo>
                  <a:lnTo>
                    <a:pt x="2205" y="12175"/>
                  </a:lnTo>
                  <a:lnTo>
                    <a:pt x="2835" y="12228"/>
                  </a:lnTo>
                  <a:lnTo>
                    <a:pt x="3569" y="12175"/>
                  </a:lnTo>
                  <a:lnTo>
                    <a:pt x="4147" y="12018"/>
                  </a:lnTo>
                  <a:lnTo>
                    <a:pt x="4566" y="11808"/>
                  </a:lnTo>
                  <a:lnTo>
                    <a:pt x="4934" y="11546"/>
                  </a:lnTo>
                  <a:lnTo>
                    <a:pt x="5144" y="11231"/>
                  </a:lnTo>
                  <a:lnTo>
                    <a:pt x="5354" y="10916"/>
                  </a:lnTo>
                  <a:lnTo>
                    <a:pt x="5459" y="10601"/>
                  </a:lnTo>
                  <a:lnTo>
                    <a:pt x="5511" y="10339"/>
                  </a:lnTo>
                  <a:lnTo>
                    <a:pt x="5564" y="9971"/>
                  </a:lnTo>
                  <a:lnTo>
                    <a:pt x="5616" y="9551"/>
                  </a:lnTo>
                  <a:lnTo>
                    <a:pt x="5616" y="7872"/>
                  </a:lnTo>
                  <a:lnTo>
                    <a:pt x="4252" y="7872"/>
                  </a:lnTo>
                  <a:lnTo>
                    <a:pt x="4252" y="9289"/>
                  </a:lnTo>
                  <a:lnTo>
                    <a:pt x="4199" y="9866"/>
                  </a:lnTo>
                  <a:lnTo>
                    <a:pt x="4094" y="10129"/>
                  </a:lnTo>
                  <a:lnTo>
                    <a:pt x="4042" y="10286"/>
                  </a:lnTo>
                  <a:lnTo>
                    <a:pt x="3937" y="10496"/>
                  </a:lnTo>
                  <a:lnTo>
                    <a:pt x="3779" y="10654"/>
                  </a:lnTo>
                  <a:lnTo>
                    <a:pt x="3569" y="10811"/>
                  </a:lnTo>
                  <a:lnTo>
                    <a:pt x="3254" y="10916"/>
                  </a:lnTo>
                  <a:lnTo>
                    <a:pt x="2940" y="10968"/>
                  </a:lnTo>
                  <a:lnTo>
                    <a:pt x="2520" y="10916"/>
                  </a:lnTo>
                  <a:lnTo>
                    <a:pt x="2205" y="10811"/>
                  </a:lnTo>
                  <a:lnTo>
                    <a:pt x="1995" y="10706"/>
                  </a:lnTo>
                  <a:lnTo>
                    <a:pt x="1838" y="10496"/>
                  </a:lnTo>
                  <a:lnTo>
                    <a:pt x="1680" y="10339"/>
                  </a:lnTo>
                  <a:lnTo>
                    <a:pt x="1628" y="10129"/>
                  </a:lnTo>
                  <a:lnTo>
                    <a:pt x="1523" y="9866"/>
                  </a:lnTo>
                  <a:lnTo>
                    <a:pt x="1523" y="9184"/>
                  </a:lnTo>
                  <a:lnTo>
                    <a:pt x="1470" y="8187"/>
                  </a:lnTo>
                  <a:lnTo>
                    <a:pt x="1470" y="6298"/>
                  </a:lnTo>
                  <a:lnTo>
                    <a:pt x="1470" y="4461"/>
                  </a:lnTo>
                  <a:lnTo>
                    <a:pt x="1470" y="3516"/>
                  </a:lnTo>
                  <a:lnTo>
                    <a:pt x="1523" y="2729"/>
                  </a:lnTo>
                  <a:lnTo>
                    <a:pt x="1628" y="2309"/>
                  </a:lnTo>
                  <a:lnTo>
                    <a:pt x="1680" y="2047"/>
                  </a:lnTo>
                  <a:lnTo>
                    <a:pt x="1785" y="1837"/>
                  </a:lnTo>
                  <a:lnTo>
                    <a:pt x="1995" y="1575"/>
                  </a:lnTo>
                  <a:lnTo>
                    <a:pt x="2205" y="1417"/>
                  </a:lnTo>
                  <a:lnTo>
                    <a:pt x="2520" y="1312"/>
                  </a:lnTo>
                  <a:lnTo>
                    <a:pt x="2940" y="1260"/>
                  </a:lnTo>
                  <a:lnTo>
                    <a:pt x="3359" y="1312"/>
                  </a:lnTo>
                  <a:lnTo>
                    <a:pt x="3674" y="1417"/>
                  </a:lnTo>
                  <a:lnTo>
                    <a:pt x="3884" y="1627"/>
                  </a:lnTo>
                  <a:lnTo>
                    <a:pt x="4042" y="1837"/>
                  </a:lnTo>
                  <a:lnTo>
                    <a:pt x="4094" y="2099"/>
                  </a:lnTo>
                  <a:lnTo>
                    <a:pt x="4147" y="2414"/>
                  </a:lnTo>
                  <a:lnTo>
                    <a:pt x="4199" y="3044"/>
                  </a:lnTo>
                  <a:lnTo>
                    <a:pt x="4199" y="3936"/>
                  </a:lnTo>
                  <a:lnTo>
                    <a:pt x="5564" y="3936"/>
                  </a:lnTo>
                  <a:lnTo>
                    <a:pt x="5564" y="2677"/>
                  </a:lnTo>
                  <a:lnTo>
                    <a:pt x="5511" y="2152"/>
                  </a:lnTo>
                  <a:lnTo>
                    <a:pt x="5459" y="1732"/>
                  </a:lnTo>
                  <a:lnTo>
                    <a:pt x="5301" y="1260"/>
                  </a:lnTo>
                  <a:lnTo>
                    <a:pt x="5039" y="892"/>
                  </a:lnTo>
                  <a:lnTo>
                    <a:pt x="4776" y="630"/>
                  </a:lnTo>
                  <a:lnTo>
                    <a:pt x="4462" y="368"/>
                  </a:lnTo>
                  <a:lnTo>
                    <a:pt x="4094" y="210"/>
                  </a:lnTo>
                  <a:lnTo>
                    <a:pt x="3727" y="105"/>
                  </a:lnTo>
                  <a:lnTo>
                    <a:pt x="3307" y="53"/>
                  </a:lnTo>
                  <a:lnTo>
                    <a:pt x="2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37" name="Google Shape;537;p10"/>
          <p:cNvPicPr preferRelativeResize="0"/>
          <p:nvPr/>
        </p:nvPicPr>
        <p:blipFill>
          <a:blip r:embed="rId3">
            <a:alphaModFix/>
          </a:blip>
          <a:stretch>
            <a:fillRect/>
          </a:stretch>
        </p:blipFill>
        <p:spPr>
          <a:xfrm>
            <a:off x="-6" y="4676775"/>
            <a:ext cx="9144000" cy="466725"/>
          </a:xfrm>
          <a:prstGeom prst="rect">
            <a:avLst/>
          </a:prstGeom>
          <a:noFill/>
          <a:ln>
            <a:noFill/>
          </a:ln>
        </p:spPr>
      </p:pic>
      <p:sp>
        <p:nvSpPr>
          <p:cNvPr id="538" name="Google Shape;538;p10"/>
          <p:cNvSpPr txBox="1"/>
          <p:nvPr/>
        </p:nvSpPr>
        <p:spPr>
          <a:xfrm>
            <a:off x="8556775" y="4714875"/>
            <a:ext cx="548700" cy="352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595959"/>
                </a:solidFill>
                <a:latin typeface="Source Sans Pro"/>
                <a:ea typeface="Source Sans Pro"/>
                <a:cs typeface="Source Sans Pro"/>
                <a:sym typeface="Source Sans Pro"/>
              </a:rPr>
              <a:t>‹#›</a:t>
            </a:fld>
            <a:endParaRPr sz="1300">
              <a:solidFill>
                <a:srgbClr val="595959"/>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pos="144">
          <p15:clr>
            <a:srgbClr val="E46962"/>
          </p15:clr>
        </p15:guide>
        <p15:guide id="3" orient="horz" pos="2944">
          <p15:clr>
            <a:srgbClr val="E46962"/>
          </p15:clr>
        </p15:guide>
        <p15:guide id="4" pos="5616">
          <p15:clr>
            <a:srgbClr val="E46962"/>
          </p15:clr>
        </p15:guide>
        <p15:guide id="5" orient="horz" pos="2880">
          <p15:clr>
            <a:srgbClr val="E46962"/>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2.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46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chemeClr val="dk1"/>
              </a:buClr>
              <a:buSzPts val="2500"/>
              <a:buNone/>
              <a:defRPr sz="2500" i="0" u="none" strike="noStrike" cap="none">
                <a:solidFill>
                  <a:schemeClr val="dk1"/>
                </a:solidFill>
              </a:defRPr>
            </a:lvl1pPr>
            <a:lvl2pPr marR="0" lvl="1" algn="ctr" rtl="0">
              <a:lnSpc>
                <a:spcPct val="100000"/>
              </a:lnSpc>
              <a:spcBef>
                <a:spcPts val="0"/>
              </a:spcBef>
              <a:spcAft>
                <a:spcPts val="0"/>
              </a:spcAft>
              <a:buClr>
                <a:schemeClr val="dk1"/>
              </a:buClr>
              <a:buSzPts val="2500"/>
              <a:buNone/>
              <a:defRPr sz="2500" i="0" u="none" strike="noStrike" cap="none">
                <a:solidFill>
                  <a:schemeClr val="dk1"/>
                </a:solidFill>
              </a:defRPr>
            </a:lvl2pPr>
            <a:lvl3pPr marR="0" lvl="2" algn="ctr" rtl="0">
              <a:lnSpc>
                <a:spcPct val="100000"/>
              </a:lnSpc>
              <a:spcBef>
                <a:spcPts val="0"/>
              </a:spcBef>
              <a:spcAft>
                <a:spcPts val="0"/>
              </a:spcAft>
              <a:buClr>
                <a:schemeClr val="dk1"/>
              </a:buClr>
              <a:buSzPts val="2500"/>
              <a:buNone/>
              <a:defRPr sz="2500" i="0" u="none" strike="noStrike" cap="none">
                <a:solidFill>
                  <a:schemeClr val="dk1"/>
                </a:solidFill>
              </a:defRPr>
            </a:lvl3pPr>
            <a:lvl4pPr marR="0" lvl="3" algn="ctr" rtl="0">
              <a:lnSpc>
                <a:spcPct val="100000"/>
              </a:lnSpc>
              <a:spcBef>
                <a:spcPts val="0"/>
              </a:spcBef>
              <a:spcAft>
                <a:spcPts val="0"/>
              </a:spcAft>
              <a:buClr>
                <a:schemeClr val="dk1"/>
              </a:buClr>
              <a:buSzPts val="2500"/>
              <a:buNone/>
              <a:defRPr sz="2500" i="0" u="none" strike="noStrike" cap="none">
                <a:solidFill>
                  <a:schemeClr val="dk1"/>
                </a:solidFill>
              </a:defRPr>
            </a:lvl4pPr>
            <a:lvl5pPr marR="0" lvl="4" algn="ctr" rtl="0">
              <a:lnSpc>
                <a:spcPct val="100000"/>
              </a:lnSpc>
              <a:spcBef>
                <a:spcPts val="0"/>
              </a:spcBef>
              <a:spcAft>
                <a:spcPts val="0"/>
              </a:spcAft>
              <a:buClr>
                <a:schemeClr val="dk1"/>
              </a:buClr>
              <a:buSzPts val="2500"/>
              <a:buNone/>
              <a:defRPr sz="2500" i="0" u="none" strike="noStrike" cap="none">
                <a:solidFill>
                  <a:schemeClr val="dk1"/>
                </a:solidFill>
              </a:defRPr>
            </a:lvl5pPr>
            <a:lvl6pPr marR="0" lvl="5" algn="ctr" rtl="0">
              <a:lnSpc>
                <a:spcPct val="100000"/>
              </a:lnSpc>
              <a:spcBef>
                <a:spcPts val="0"/>
              </a:spcBef>
              <a:spcAft>
                <a:spcPts val="0"/>
              </a:spcAft>
              <a:buClr>
                <a:schemeClr val="dk1"/>
              </a:buClr>
              <a:buSzPts val="2500"/>
              <a:buNone/>
              <a:defRPr sz="2500" i="0" u="none" strike="noStrike" cap="none">
                <a:solidFill>
                  <a:schemeClr val="dk1"/>
                </a:solidFill>
              </a:defRPr>
            </a:lvl6pPr>
            <a:lvl7pPr marR="0" lvl="6" algn="ctr" rtl="0">
              <a:lnSpc>
                <a:spcPct val="100000"/>
              </a:lnSpc>
              <a:spcBef>
                <a:spcPts val="0"/>
              </a:spcBef>
              <a:spcAft>
                <a:spcPts val="0"/>
              </a:spcAft>
              <a:buClr>
                <a:schemeClr val="dk1"/>
              </a:buClr>
              <a:buSzPts val="2500"/>
              <a:buNone/>
              <a:defRPr sz="2500" i="0" u="none" strike="noStrike" cap="none">
                <a:solidFill>
                  <a:schemeClr val="dk1"/>
                </a:solidFill>
              </a:defRPr>
            </a:lvl7pPr>
            <a:lvl8pPr marR="0" lvl="7" algn="ctr" rtl="0">
              <a:lnSpc>
                <a:spcPct val="100000"/>
              </a:lnSpc>
              <a:spcBef>
                <a:spcPts val="0"/>
              </a:spcBef>
              <a:spcAft>
                <a:spcPts val="0"/>
              </a:spcAft>
              <a:buClr>
                <a:schemeClr val="dk1"/>
              </a:buClr>
              <a:buSzPts val="2500"/>
              <a:buNone/>
              <a:defRPr sz="2500" i="0" u="none" strike="noStrike" cap="none">
                <a:solidFill>
                  <a:schemeClr val="dk1"/>
                </a:solidFill>
              </a:defRPr>
            </a:lvl8pPr>
            <a:lvl9pPr marR="0" lvl="8" algn="ctr" rtl="0">
              <a:lnSpc>
                <a:spcPct val="100000"/>
              </a:lnSpc>
              <a:spcBef>
                <a:spcPts val="0"/>
              </a:spcBef>
              <a:spcAft>
                <a:spcPts val="0"/>
              </a:spcAft>
              <a:buClr>
                <a:schemeClr val="dk1"/>
              </a:buClr>
              <a:buSzPts val="2500"/>
              <a:buNone/>
              <a:defRPr sz="2500" i="0" u="none" strike="noStrike" cap="none">
                <a:solidFill>
                  <a:schemeClr val="dk1"/>
                </a:solidFill>
              </a:defRPr>
            </a:lvl9pPr>
          </a:lstStyle>
          <a:p>
            <a:endParaRPr/>
          </a:p>
        </p:txBody>
      </p:sp>
      <p:sp>
        <p:nvSpPr>
          <p:cNvPr id="7" name="Google Shape;7;p1"/>
          <p:cNvSpPr txBox="1">
            <a:spLocks noGrp="1"/>
          </p:cNvSpPr>
          <p:nvPr>
            <p:ph type="body" idx="1"/>
          </p:nvPr>
        </p:nvSpPr>
        <p:spPr>
          <a:xfrm>
            <a:off x="713225" y="1183025"/>
            <a:ext cx="7717500" cy="3416400"/>
          </a:xfrm>
          <a:prstGeom prst="rect">
            <a:avLst/>
          </a:prstGeom>
          <a:noFill/>
          <a:ln>
            <a:noFill/>
          </a:ln>
        </p:spPr>
        <p:txBody>
          <a:bodyPr spcFirstLastPara="1" wrap="square" lIns="0" tIns="0" rIns="0" bIns="0" anchor="t" anchorCtr="0">
            <a:noAutofit/>
          </a:bodyPr>
          <a:lstStyle>
            <a:lvl1pPr marL="457200" marR="0" lvl="0" indent="-317500" algn="l" rtl="0">
              <a:lnSpc>
                <a:spcPct val="100000"/>
              </a:lnSpc>
              <a:spcBef>
                <a:spcPts val="0"/>
              </a:spcBef>
              <a:spcAft>
                <a:spcPts val="0"/>
              </a:spcAft>
              <a:buClr>
                <a:schemeClr val="dk1"/>
              </a:buClr>
              <a:buSzPts val="1400"/>
              <a:buChar char="●"/>
              <a:defRPr sz="1400" i="0" u="none" strike="noStrike" cap="none">
                <a:solidFill>
                  <a:schemeClr val="dk1"/>
                </a:solidFill>
              </a:defRPr>
            </a:lvl1pPr>
            <a:lvl2pPr marL="914400" marR="0" lvl="1" indent="-317500" algn="l" rtl="0">
              <a:lnSpc>
                <a:spcPct val="100000"/>
              </a:lnSpc>
              <a:spcBef>
                <a:spcPts val="0"/>
              </a:spcBef>
              <a:spcAft>
                <a:spcPts val="0"/>
              </a:spcAft>
              <a:buClr>
                <a:schemeClr val="dk1"/>
              </a:buClr>
              <a:buSzPts val="1400"/>
              <a:buChar char="○"/>
              <a:defRPr sz="1400" i="0" u="none" strike="noStrike" cap="none">
                <a:solidFill>
                  <a:schemeClr val="dk1"/>
                </a:solidFill>
              </a:defRPr>
            </a:lvl2pPr>
            <a:lvl3pPr marL="1371600" marR="0" lvl="2" indent="-317500" algn="l" rtl="0">
              <a:lnSpc>
                <a:spcPct val="100000"/>
              </a:lnSpc>
              <a:spcBef>
                <a:spcPts val="0"/>
              </a:spcBef>
              <a:spcAft>
                <a:spcPts val="0"/>
              </a:spcAft>
              <a:buClr>
                <a:schemeClr val="dk1"/>
              </a:buClr>
              <a:buSzPts val="1400"/>
              <a:buChar char="■"/>
              <a:defRPr sz="1400" i="0" u="none" strike="noStrike" cap="none">
                <a:solidFill>
                  <a:schemeClr val="dk1"/>
                </a:solidFill>
              </a:defRPr>
            </a:lvl3pPr>
            <a:lvl4pPr marL="1828800" marR="0" lvl="3" indent="-317500" algn="l" rtl="0">
              <a:lnSpc>
                <a:spcPct val="100000"/>
              </a:lnSpc>
              <a:spcBef>
                <a:spcPts val="0"/>
              </a:spcBef>
              <a:spcAft>
                <a:spcPts val="0"/>
              </a:spcAft>
              <a:buClr>
                <a:schemeClr val="dk1"/>
              </a:buClr>
              <a:buSzPts val="1400"/>
              <a:buChar char="●"/>
              <a:defRPr sz="1400" i="0" u="none" strike="noStrike" cap="none">
                <a:solidFill>
                  <a:schemeClr val="dk1"/>
                </a:solidFill>
              </a:defRPr>
            </a:lvl4pPr>
            <a:lvl5pPr marL="2286000" marR="0" lvl="4" indent="-317500" algn="l" rtl="0">
              <a:lnSpc>
                <a:spcPct val="100000"/>
              </a:lnSpc>
              <a:spcBef>
                <a:spcPts val="0"/>
              </a:spcBef>
              <a:spcAft>
                <a:spcPts val="0"/>
              </a:spcAft>
              <a:buClr>
                <a:schemeClr val="dk1"/>
              </a:buClr>
              <a:buSzPts val="1400"/>
              <a:buChar char="○"/>
              <a:defRPr sz="1400" i="0" u="none" strike="noStrike" cap="none">
                <a:solidFill>
                  <a:schemeClr val="dk1"/>
                </a:solidFill>
              </a:defRPr>
            </a:lvl5pPr>
            <a:lvl6pPr marL="2743200" marR="0" lvl="5" indent="-317500" algn="l" rtl="0">
              <a:lnSpc>
                <a:spcPct val="100000"/>
              </a:lnSpc>
              <a:spcBef>
                <a:spcPts val="0"/>
              </a:spcBef>
              <a:spcAft>
                <a:spcPts val="0"/>
              </a:spcAft>
              <a:buClr>
                <a:schemeClr val="dk1"/>
              </a:buClr>
              <a:buSzPts val="1400"/>
              <a:buChar char="■"/>
              <a:defRPr sz="1400" i="0" u="none" strike="noStrike" cap="none">
                <a:solidFill>
                  <a:schemeClr val="dk1"/>
                </a:solidFill>
              </a:defRPr>
            </a:lvl6pPr>
            <a:lvl7pPr marL="3200400" marR="0" lvl="6" indent="-317500" algn="l" rtl="0">
              <a:lnSpc>
                <a:spcPct val="100000"/>
              </a:lnSpc>
              <a:spcBef>
                <a:spcPts val="0"/>
              </a:spcBef>
              <a:spcAft>
                <a:spcPts val="0"/>
              </a:spcAft>
              <a:buClr>
                <a:schemeClr val="dk1"/>
              </a:buClr>
              <a:buSzPts val="1400"/>
              <a:buChar char="●"/>
              <a:defRPr sz="1400" i="0" u="none" strike="noStrike" cap="none">
                <a:solidFill>
                  <a:schemeClr val="dk1"/>
                </a:solidFill>
              </a:defRPr>
            </a:lvl7pPr>
            <a:lvl8pPr marL="3657600" marR="0" lvl="7" indent="-317500" algn="l" rtl="0">
              <a:lnSpc>
                <a:spcPct val="100000"/>
              </a:lnSpc>
              <a:spcBef>
                <a:spcPts val="0"/>
              </a:spcBef>
              <a:spcAft>
                <a:spcPts val="0"/>
              </a:spcAft>
              <a:buClr>
                <a:schemeClr val="dk1"/>
              </a:buClr>
              <a:buSzPts val="1400"/>
              <a:buChar char="○"/>
              <a:defRPr sz="1400" i="0" u="none" strike="noStrike" cap="none">
                <a:solidFill>
                  <a:schemeClr val="dk1"/>
                </a:solidFill>
              </a:defRPr>
            </a:lvl8pPr>
            <a:lvl9pPr marL="4114800" marR="0" lvl="8" indent="-317500" algn="l" rtl="0">
              <a:lnSpc>
                <a:spcPct val="100000"/>
              </a:lnSpc>
              <a:spcBef>
                <a:spcPts val="0"/>
              </a:spcBef>
              <a:spcAft>
                <a:spcPts val="0"/>
              </a:spcAft>
              <a:buClr>
                <a:schemeClr val="dk1"/>
              </a:buClr>
              <a:buSzPts val="1400"/>
              <a:buChar char="■"/>
              <a:defRPr sz="1400" i="0" u="none" strike="noStrike" cap="none">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049"/>
        <p:cNvGrpSpPr/>
        <p:nvPr/>
      </p:nvGrpSpPr>
      <p:grpSpPr>
        <a:xfrm>
          <a:off x="0" y="0"/>
          <a:ext cx="0" cy="0"/>
          <a:chOff x="0" y="0"/>
          <a:chExt cx="0" cy="0"/>
        </a:xfrm>
      </p:grpSpPr>
      <p:sp>
        <p:nvSpPr>
          <p:cNvPr id="2050" name="Google Shape;2050;p43"/>
          <p:cNvSpPr txBox="1">
            <a:spLocks noGrp="1"/>
          </p:cNvSpPr>
          <p:nvPr>
            <p:ph type="title"/>
          </p:nvPr>
        </p:nvSpPr>
        <p:spPr>
          <a:xfrm>
            <a:off x="713225" y="539500"/>
            <a:ext cx="7717500" cy="546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chemeClr val="dk1"/>
              </a:buClr>
              <a:buSzPts val="2500"/>
              <a:buNone/>
              <a:defRPr sz="2500" i="0" u="none" strike="noStrike" cap="none">
                <a:solidFill>
                  <a:schemeClr val="dk1"/>
                </a:solidFill>
              </a:defRPr>
            </a:lvl1pPr>
            <a:lvl2pPr marR="0" lvl="1" algn="ctr" rtl="0">
              <a:lnSpc>
                <a:spcPct val="100000"/>
              </a:lnSpc>
              <a:spcBef>
                <a:spcPts val="0"/>
              </a:spcBef>
              <a:spcAft>
                <a:spcPts val="0"/>
              </a:spcAft>
              <a:buClr>
                <a:schemeClr val="dk1"/>
              </a:buClr>
              <a:buSzPts val="2500"/>
              <a:buNone/>
              <a:defRPr sz="2500" i="0" u="none" strike="noStrike" cap="none">
                <a:solidFill>
                  <a:schemeClr val="dk1"/>
                </a:solidFill>
              </a:defRPr>
            </a:lvl2pPr>
            <a:lvl3pPr marR="0" lvl="2" algn="ctr" rtl="0">
              <a:lnSpc>
                <a:spcPct val="100000"/>
              </a:lnSpc>
              <a:spcBef>
                <a:spcPts val="0"/>
              </a:spcBef>
              <a:spcAft>
                <a:spcPts val="0"/>
              </a:spcAft>
              <a:buClr>
                <a:schemeClr val="dk1"/>
              </a:buClr>
              <a:buSzPts val="2500"/>
              <a:buNone/>
              <a:defRPr sz="2500" i="0" u="none" strike="noStrike" cap="none">
                <a:solidFill>
                  <a:schemeClr val="dk1"/>
                </a:solidFill>
              </a:defRPr>
            </a:lvl3pPr>
            <a:lvl4pPr marR="0" lvl="3" algn="ctr" rtl="0">
              <a:lnSpc>
                <a:spcPct val="100000"/>
              </a:lnSpc>
              <a:spcBef>
                <a:spcPts val="0"/>
              </a:spcBef>
              <a:spcAft>
                <a:spcPts val="0"/>
              </a:spcAft>
              <a:buClr>
                <a:schemeClr val="dk1"/>
              </a:buClr>
              <a:buSzPts val="2500"/>
              <a:buNone/>
              <a:defRPr sz="2500" i="0" u="none" strike="noStrike" cap="none">
                <a:solidFill>
                  <a:schemeClr val="dk1"/>
                </a:solidFill>
              </a:defRPr>
            </a:lvl4pPr>
            <a:lvl5pPr marR="0" lvl="4" algn="ctr" rtl="0">
              <a:lnSpc>
                <a:spcPct val="100000"/>
              </a:lnSpc>
              <a:spcBef>
                <a:spcPts val="0"/>
              </a:spcBef>
              <a:spcAft>
                <a:spcPts val="0"/>
              </a:spcAft>
              <a:buClr>
                <a:schemeClr val="dk1"/>
              </a:buClr>
              <a:buSzPts val="2500"/>
              <a:buNone/>
              <a:defRPr sz="2500" i="0" u="none" strike="noStrike" cap="none">
                <a:solidFill>
                  <a:schemeClr val="dk1"/>
                </a:solidFill>
              </a:defRPr>
            </a:lvl5pPr>
            <a:lvl6pPr marR="0" lvl="5" algn="ctr" rtl="0">
              <a:lnSpc>
                <a:spcPct val="100000"/>
              </a:lnSpc>
              <a:spcBef>
                <a:spcPts val="0"/>
              </a:spcBef>
              <a:spcAft>
                <a:spcPts val="0"/>
              </a:spcAft>
              <a:buClr>
                <a:schemeClr val="dk1"/>
              </a:buClr>
              <a:buSzPts val="2500"/>
              <a:buNone/>
              <a:defRPr sz="2500" i="0" u="none" strike="noStrike" cap="none">
                <a:solidFill>
                  <a:schemeClr val="dk1"/>
                </a:solidFill>
              </a:defRPr>
            </a:lvl6pPr>
            <a:lvl7pPr marR="0" lvl="6" algn="ctr" rtl="0">
              <a:lnSpc>
                <a:spcPct val="100000"/>
              </a:lnSpc>
              <a:spcBef>
                <a:spcPts val="0"/>
              </a:spcBef>
              <a:spcAft>
                <a:spcPts val="0"/>
              </a:spcAft>
              <a:buClr>
                <a:schemeClr val="dk1"/>
              </a:buClr>
              <a:buSzPts val="2500"/>
              <a:buNone/>
              <a:defRPr sz="2500" i="0" u="none" strike="noStrike" cap="none">
                <a:solidFill>
                  <a:schemeClr val="dk1"/>
                </a:solidFill>
              </a:defRPr>
            </a:lvl7pPr>
            <a:lvl8pPr marR="0" lvl="7" algn="ctr" rtl="0">
              <a:lnSpc>
                <a:spcPct val="100000"/>
              </a:lnSpc>
              <a:spcBef>
                <a:spcPts val="0"/>
              </a:spcBef>
              <a:spcAft>
                <a:spcPts val="0"/>
              </a:spcAft>
              <a:buClr>
                <a:schemeClr val="dk1"/>
              </a:buClr>
              <a:buSzPts val="2500"/>
              <a:buNone/>
              <a:defRPr sz="2500" i="0" u="none" strike="noStrike" cap="none">
                <a:solidFill>
                  <a:schemeClr val="dk1"/>
                </a:solidFill>
              </a:defRPr>
            </a:lvl8pPr>
            <a:lvl9pPr marR="0" lvl="8" algn="ctr" rtl="0">
              <a:lnSpc>
                <a:spcPct val="100000"/>
              </a:lnSpc>
              <a:spcBef>
                <a:spcPts val="0"/>
              </a:spcBef>
              <a:spcAft>
                <a:spcPts val="0"/>
              </a:spcAft>
              <a:buClr>
                <a:schemeClr val="dk1"/>
              </a:buClr>
              <a:buSzPts val="2500"/>
              <a:buNone/>
              <a:defRPr sz="2500" i="0" u="none" strike="noStrike" cap="none">
                <a:solidFill>
                  <a:schemeClr val="dk1"/>
                </a:solidFill>
              </a:defRPr>
            </a:lvl9pPr>
          </a:lstStyle>
          <a:p>
            <a:endParaRPr/>
          </a:p>
        </p:txBody>
      </p:sp>
      <p:sp>
        <p:nvSpPr>
          <p:cNvPr id="2051" name="Google Shape;2051;p43"/>
          <p:cNvSpPr txBox="1">
            <a:spLocks noGrp="1"/>
          </p:cNvSpPr>
          <p:nvPr>
            <p:ph type="body" idx="1"/>
          </p:nvPr>
        </p:nvSpPr>
        <p:spPr>
          <a:xfrm>
            <a:off x="713225" y="1183025"/>
            <a:ext cx="7717500" cy="3416400"/>
          </a:xfrm>
          <a:prstGeom prst="rect">
            <a:avLst/>
          </a:prstGeom>
          <a:noFill/>
          <a:ln>
            <a:noFill/>
          </a:ln>
        </p:spPr>
        <p:txBody>
          <a:bodyPr spcFirstLastPara="1" wrap="square" lIns="0" tIns="0" rIns="0" bIns="0" anchor="t" anchorCtr="0">
            <a:noAutofit/>
          </a:bodyPr>
          <a:lstStyle>
            <a:lvl1pPr marL="457200" marR="0" lvl="0" indent="-317500" algn="l" rtl="0">
              <a:lnSpc>
                <a:spcPct val="100000"/>
              </a:lnSpc>
              <a:spcBef>
                <a:spcPts val="0"/>
              </a:spcBef>
              <a:spcAft>
                <a:spcPts val="0"/>
              </a:spcAft>
              <a:buClr>
                <a:schemeClr val="dk1"/>
              </a:buClr>
              <a:buSzPts val="1400"/>
              <a:buChar char="●"/>
              <a:defRPr sz="1400" i="0" u="none" strike="noStrike" cap="none">
                <a:solidFill>
                  <a:schemeClr val="dk1"/>
                </a:solidFill>
              </a:defRPr>
            </a:lvl1pPr>
            <a:lvl2pPr marL="914400" marR="0" lvl="1" indent="-317500" algn="l" rtl="0">
              <a:lnSpc>
                <a:spcPct val="100000"/>
              </a:lnSpc>
              <a:spcBef>
                <a:spcPts val="0"/>
              </a:spcBef>
              <a:spcAft>
                <a:spcPts val="0"/>
              </a:spcAft>
              <a:buClr>
                <a:schemeClr val="dk1"/>
              </a:buClr>
              <a:buSzPts val="1400"/>
              <a:buChar char="○"/>
              <a:defRPr sz="1400" i="0" u="none" strike="noStrike" cap="none">
                <a:solidFill>
                  <a:schemeClr val="dk1"/>
                </a:solidFill>
              </a:defRPr>
            </a:lvl2pPr>
            <a:lvl3pPr marL="1371600" marR="0" lvl="2" indent="-317500" algn="l" rtl="0">
              <a:lnSpc>
                <a:spcPct val="100000"/>
              </a:lnSpc>
              <a:spcBef>
                <a:spcPts val="0"/>
              </a:spcBef>
              <a:spcAft>
                <a:spcPts val="0"/>
              </a:spcAft>
              <a:buClr>
                <a:schemeClr val="dk1"/>
              </a:buClr>
              <a:buSzPts val="1400"/>
              <a:buChar char="■"/>
              <a:defRPr sz="1400" i="0" u="none" strike="noStrike" cap="none">
                <a:solidFill>
                  <a:schemeClr val="dk1"/>
                </a:solidFill>
              </a:defRPr>
            </a:lvl3pPr>
            <a:lvl4pPr marL="1828800" marR="0" lvl="3" indent="-317500" algn="l" rtl="0">
              <a:lnSpc>
                <a:spcPct val="100000"/>
              </a:lnSpc>
              <a:spcBef>
                <a:spcPts val="0"/>
              </a:spcBef>
              <a:spcAft>
                <a:spcPts val="0"/>
              </a:spcAft>
              <a:buClr>
                <a:schemeClr val="dk1"/>
              </a:buClr>
              <a:buSzPts val="1400"/>
              <a:buChar char="●"/>
              <a:defRPr sz="1400" i="0" u="none" strike="noStrike" cap="none">
                <a:solidFill>
                  <a:schemeClr val="dk1"/>
                </a:solidFill>
              </a:defRPr>
            </a:lvl4pPr>
            <a:lvl5pPr marL="2286000" marR="0" lvl="4" indent="-317500" algn="l" rtl="0">
              <a:lnSpc>
                <a:spcPct val="100000"/>
              </a:lnSpc>
              <a:spcBef>
                <a:spcPts val="0"/>
              </a:spcBef>
              <a:spcAft>
                <a:spcPts val="0"/>
              </a:spcAft>
              <a:buClr>
                <a:schemeClr val="dk1"/>
              </a:buClr>
              <a:buSzPts val="1400"/>
              <a:buChar char="○"/>
              <a:defRPr sz="1400" i="0" u="none" strike="noStrike" cap="none">
                <a:solidFill>
                  <a:schemeClr val="dk1"/>
                </a:solidFill>
              </a:defRPr>
            </a:lvl5pPr>
            <a:lvl6pPr marL="2743200" marR="0" lvl="5" indent="-317500" algn="l" rtl="0">
              <a:lnSpc>
                <a:spcPct val="100000"/>
              </a:lnSpc>
              <a:spcBef>
                <a:spcPts val="0"/>
              </a:spcBef>
              <a:spcAft>
                <a:spcPts val="0"/>
              </a:spcAft>
              <a:buClr>
                <a:schemeClr val="dk1"/>
              </a:buClr>
              <a:buSzPts val="1400"/>
              <a:buChar char="■"/>
              <a:defRPr sz="1400" i="0" u="none" strike="noStrike" cap="none">
                <a:solidFill>
                  <a:schemeClr val="dk1"/>
                </a:solidFill>
              </a:defRPr>
            </a:lvl6pPr>
            <a:lvl7pPr marL="3200400" marR="0" lvl="6" indent="-317500" algn="l" rtl="0">
              <a:lnSpc>
                <a:spcPct val="100000"/>
              </a:lnSpc>
              <a:spcBef>
                <a:spcPts val="0"/>
              </a:spcBef>
              <a:spcAft>
                <a:spcPts val="0"/>
              </a:spcAft>
              <a:buClr>
                <a:schemeClr val="dk1"/>
              </a:buClr>
              <a:buSzPts val="1400"/>
              <a:buChar char="●"/>
              <a:defRPr sz="1400" i="0" u="none" strike="noStrike" cap="none">
                <a:solidFill>
                  <a:schemeClr val="dk1"/>
                </a:solidFill>
              </a:defRPr>
            </a:lvl7pPr>
            <a:lvl8pPr marL="3657600" marR="0" lvl="7" indent="-317500" algn="l" rtl="0">
              <a:lnSpc>
                <a:spcPct val="100000"/>
              </a:lnSpc>
              <a:spcBef>
                <a:spcPts val="0"/>
              </a:spcBef>
              <a:spcAft>
                <a:spcPts val="0"/>
              </a:spcAft>
              <a:buClr>
                <a:schemeClr val="dk1"/>
              </a:buClr>
              <a:buSzPts val="1400"/>
              <a:buChar char="○"/>
              <a:defRPr sz="1400" i="0" u="none" strike="noStrike" cap="none">
                <a:solidFill>
                  <a:schemeClr val="dk1"/>
                </a:solidFill>
              </a:defRPr>
            </a:lvl8pPr>
            <a:lvl9pPr marL="4114800" marR="0" lvl="8" indent="-317500" algn="l" rtl="0">
              <a:lnSpc>
                <a:spcPct val="100000"/>
              </a:lnSpc>
              <a:spcBef>
                <a:spcPts val="0"/>
              </a:spcBef>
              <a:spcAft>
                <a:spcPts val="0"/>
              </a:spcAft>
              <a:buClr>
                <a:schemeClr val="dk1"/>
              </a:buClr>
              <a:buSzPts val="1400"/>
              <a:buChar char="■"/>
              <a:defRPr sz="1400" i="0" u="none" strike="noStrike" cap="none">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8.xml"/><Relationship Id="rId5" Type="http://schemas.openxmlformats.org/officeDocument/2006/relationships/image" Target="../media/image23.png"/><Relationship Id="rId4" Type="http://schemas.openxmlformats.org/officeDocument/2006/relationships/hyperlink" Target="https://miro.com/app/board/uXjVISc7LVg=/?share_link_id=66723461959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image" Target="../media/image26.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hyperlink" Target="https://www.canada.ca/en/government/system/digital-government/government-canada-digital-standards.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hyperlink" Target="https://unsplash.com/photos/white-green-and-orange-box-RPPdQVp-nds?utm_content=creditCopyText&amp;utm_medium=referral&amp;utm_source=unsplash" TargetMode="External"/><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hyperlink" Target="https://unsplash.com/@brandsandpeople?utm_content=creditCopyText&amp;utm_medium=referral&amp;utm_source=unsplash" TargetMode="External"/><Relationship Id="rId5" Type="http://schemas.openxmlformats.org/officeDocument/2006/relationships/hyperlink" Target="https://www.tbs-sct.gc.ca/pol/doc-eng.aspx?id=25049" TargetMode="External"/><Relationship Id="rId4" Type="http://schemas.openxmlformats.org/officeDocument/2006/relationships/hyperlink" Target="https://www.canada.ca/en/government/system/digital-government/government-canada-digital-standard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3"/>
        <p:cNvGrpSpPr/>
        <p:nvPr/>
      </p:nvGrpSpPr>
      <p:grpSpPr>
        <a:xfrm>
          <a:off x="0" y="0"/>
          <a:ext cx="0" cy="0"/>
          <a:chOff x="0" y="0"/>
          <a:chExt cx="0" cy="0"/>
        </a:xfrm>
      </p:grpSpPr>
      <p:sp>
        <p:nvSpPr>
          <p:cNvPr id="2194" name="Google Shape;2194;p58"/>
          <p:cNvSpPr txBox="1">
            <a:spLocks noGrp="1"/>
          </p:cNvSpPr>
          <p:nvPr>
            <p:ph type="ctrTitle"/>
          </p:nvPr>
        </p:nvSpPr>
        <p:spPr>
          <a:xfrm>
            <a:off x="4387975" y="228600"/>
            <a:ext cx="4562700" cy="21381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Canada.ca 2030</a:t>
            </a:r>
            <a:br>
              <a:rPr lang="en"/>
            </a:br>
            <a:r>
              <a:rPr lang="en"/>
              <a:t>Brainstorm</a:t>
            </a:r>
            <a:endParaRPr/>
          </a:p>
          <a:p>
            <a:pPr marL="0" lvl="0" indent="0" algn="l" rtl="0">
              <a:spcBef>
                <a:spcPts val="0"/>
              </a:spcBef>
              <a:spcAft>
                <a:spcPts val="0"/>
              </a:spcAft>
              <a:buNone/>
            </a:pPr>
            <a:endParaRPr/>
          </a:p>
        </p:txBody>
      </p:sp>
      <p:sp>
        <p:nvSpPr>
          <p:cNvPr id="2195" name="Google Shape;2195;p58"/>
          <p:cNvSpPr txBox="1">
            <a:spLocks noGrp="1"/>
          </p:cNvSpPr>
          <p:nvPr>
            <p:ph type="subTitle" idx="1"/>
          </p:nvPr>
        </p:nvSpPr>
        <p:spPr>
          <a:xfrm>
            <a:off x="4387975" y="3923975"/>
            <a:ext cx="4562700" cy="648300"/>
          </a:xfrm>
          <a:prstGeom prst="rect">
            <a:avLst/>
          </a:prstGeom>
        </p:spPr>
        <p:txBody>
          <a:bodyPr spcFirstLastPara="1" wrap="square" lIns="0" tIns="0" rIns="0" bIns="0" anchor="b" anchorCtr="0">
            <a:normAutofit/>
          </a:bodyPr>
          <a:lstStyle/>
          <a:p>
            <a:pPr marL="0" lvl="0" indent="0" algn="l" rtl="0">
              <a:spcBef>
                <a:spcPts val="0"/>
              </a:spcBef>
              <a:spcAft>
                <a:spcPts val="0"/>
              </a:spcAft>
              <a:buNone/>
            </a:pPr>
            <a:r>
              <a:rPr lang="en"/>
              <a:t>March 12, 2025</a:t>
            </a:r>
            <a:endParaRPr/>
          </a:p>
        </p:txBody>
      </p:sp>
      <p:sp>
        <p:nvSpPr>
          <p:cNvPr id="2196" name="Google Shape;2196;p58"/>
          <p:cNvSpPr txBox="1">
            <a:spLocks noGrp="1"/>
          </p:cNvSpPr>
          <p:nvPr>
            <p:ph type="subTitle" idx="2"/>
          </p:nvPr>
        </p:nvSpPr>
        <p:spPr>
          <a:xfrm>
            <a:off x="4387975" y="1724025"/>
            <a:ext cx="4562700" cy="8877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Facilitated by </a:t>
            </a:r>
            <a:endParaRPr/>
          </a:p>
          <a:p>
            <a:pPr marL="0" lvl="0" indent="0" algn="l" rtl="0">
              <a:spcBef>
                <a:spcPts val="0"/>
              </a:spcBef>
              <a:spcAft>
                <a:spcPts val="0"/>
              </a:spcAft>
              <a:buClr>
                <a:schemeClr val="dk1"/>
              </a:buClr>
              <a:buSzPts val="1100"/>
              <a:buFont typeface="Arial"/>
              <a:buNone/>
            </a:pPr>
            <a:r>
              <a:rPr lang="en"/>
              <a:t>Digital Transformation Office at CDS</a:t>
            </a:r>
            <a:endParaRPr/>
          </a:p>
        </p:txBody>
      </p:sp>
      <p:pic>
        <p:nvPicPr>
          <p:cNvPr id="2197" name="Google Shape;2197;p58"/>
          <p:cNvPicPr preferRelativeResize="0">
            <a:picLocks noGrp="1"/>
          </p:cNvPicPr>
          <p:nvPr>
            <p:ph type="pic" idx="3"/>
          </p:nvPr>
        </p:nvPicPr>
        <p:blipFill rotWithShape="1">
          <a:blip r:embed="rId3">
            <a:alphaModFix/>
          </a:blip>
          <a:srcRect l="17972" t="2155" r="29707" b="8012"/>
          <a:stretch/>
        </p:blipFill>
        <p:spPr>
          <a:xfrm>
            <a:off x="0" y="0"/>
            <a:ext cx="4083901" cy="46734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5"/>
        <p:cNvGrpSpPr/>
        <p:nvPr/>
      </p:nvGrpSpPr>
      <p:grpSpPr>
        <a:xfrm>
          <a:off x="0" y="0"/>
          <a:ext cx="0" cy="0"/>
          <a:chOff x="0" y="0"/>
          <a:chExt cx="0" cy="0"/>
        </a:xfrm>
      </p:grpSpPr>
      <p:pic>
        <p:nvPicPr>
          <p:cNvPr id="2256" name="Google Shape;2256;p67"/>
          <p:cNvPicPr preferRelativeResize="0"/>
          <p:nvPr/>
        </p:nvPicPr>
        <p:blipFill rotWithShape="1">
          <a:blip r:embed="rId3">
            <a:alphaModFix/>
          </a:blip>
          <a:srcRect l="8466" r="7788" b="19627"/>
          <a:stretch/>
        </p:blipFill>
        <p:spPr>
          <a:xfrm>
            <a:off x="266700" y="423525"/>
            <a:ext cx="5305426" cy="3743999"/>
          </a:xfrm>
          <a:prstGeom prst="rect">
            <a:avLst/>
          </a:prstGeom>
          <a:noFill/>
          <a:ln>
            <a:noFill/>
          </a:ln>
        </p:spPr>
      </p:pic>
      <p:sp>
        <p:nvSpPr>
          <p:cNvPr id="2257" name="Google Shape;2257;p67"/>
          <p:cNvSpPr txBox="1">
            <a:spLocks noGrp="1"/>
          </p:cNvSpPr>
          <p:nvPr>
            <p:ph type="title"/>
          </p:nvPr>
        </p:nvSpPr>
        <p:spPr>
          <a:xfrm>
            <a:off x="5486650" y="457198"/>
            <a:ext cx="2990100" cy="857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Virtual brainstorm</a:t>
            </a:r>
            <a:endParaRPr/>
          </a:p>
        </p:txBody>
      </p:sp>
      <p:sp>
        <p:nvSpPr>
          <p:cNvPr id="2258" name="Google Shape;2258;p67"/>
          <p:cNvSpPr txBox="1">
            <a:spLocks noGrp="1"/>
          </p:cNvSpPr>
          <p:nvPr>
            <p:ph type="subTitle" idx="1"/>
          </p:nvPr>
        </p:nvSpPr>
        <p:spPr>
          <a:xfrm>
            <a:off x="5486500" y="1326750"/>
            <a:ext cx="2990100" cy="19485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We’ll set up </a:t>
            </a:r>
            <a:r>
              <a:rPr lang="en" b="1"/>
              <a:t>breakout rooms</a:t>
            </a:r>
            <a:r>
              <a:rPr lang="en"/>
              <a:t> in </a:t>
            </a:r>
            <a:r>
              <a:rPr lang="en" b="1"/>
              <a:t>MS Teams</a:t>
            </a:r>
            <a:r>
              <a:rPr lang="en"/>
              <a:t> to create groups of 20-25 people</a:t>
            </a:r>
            <a:endParaRPr/>
          </a:p>
          <a:p>
            <a:pPr marL="0" lvl="0" indent="0" algn="l" rtl="0">
              <a:spcBef>
                <a:spcPts val="0"/>
              </a:spcBef>
              <a:spcAft>
                <a:spcPts val="0"/>
              </a:spcAft>
              <a:buNone/>
            </a:pPr>
            <a:endParaRPr/>
          </a:p>
          <a:p>
            <a:pPr marL="0" lvl="0" indent="0" algn="l" rtl="0">
              <a:spcBef>
                <a:spcPts val="0"/>
              </a:spcBef>
              <a:spcAft>
                <a:spcPts val="0"/>
              </a:spcAft>
              <a:buNone/>
            </a:pPr>
            <a:r>
              <a:rPr lang="en"/>
              <a:t>Within each breakout room, we’ll be using </a:t>
            </a:r>
            <a:r>
              <a:rPr lang="en" b="1"/>
              <a:t>Miro</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https://miro.com/app/board/uXjVISc7LVg=/?share_link_id=667234619592</a:t>
            </a:r>
            <a:r>
              <a:rPr lang="en"/>
              <a:t> </a:t>
            </a:r>
            <a:endParaRPr/>
          </a:p>
        </p:txBody>
      </p:sp>
      <p:pic>
        <p:nvPicPr>
          <p:cNvPr id="2259" name="Google Shape;2259;p67"/>
          <p:cNvPicPr preferRelativeResize="0"/>
          <p:nvPr/>
        </p:nvPicPr>
        <p:blipFill>
          <a:blip r:embed="rId5">
            <a:alphaModFix/>
          </a:blip>
          <a:stretch>
            <a:fillRect/>
          </a:stretch>
        </p:blipFill>
        <p:spPr>
          <a:xfrm>
            <a:off x="865300" y="553976"/>
            <a:ext cx="4098825" cy="2661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68"/>
          <p:cNvSpPr txBox="1">
            <a:spLocks noGrp="1"/>
          </p:cNvSpPr>
          <p:nvPr>
            <p:ph type="title"/>
          </p:nvPr>
        </p:nvSpPr>
        <p:spPr>
          <a:xfrm>
            <a:off x="228600" y="228600"/>
            <a:ext cx="8686800" cy="54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Step 1: Generating our ideas</a:t>
            </a:r>
            <a:endParaRPr/>
          </a:p>
        </p:txBody>
      </p:sp>
      <p:sp>
        <p:nvSpPr>
          <p:cNvPr id="2265" name="Google Shape;2265;p68"/>
          <p:cNvSpPr txBox="1">
            <a:spLocks noGrp="1"/>
          </p:cNvSpPr>
          <p:nvPr>
            <p:ph type="subTitle" idx="1"/>
          </p:nvPr>
        </p:nvSpPr>
        <p:spPr>
          <a:xfrm>
            <a:off x="228600" y="850800"/>
            <a:ext cx="3795600" cy="427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Each board will have sticky notes to copy                                      </a:t>
            </a:r>
            <a:endParaRPr/>
          </a:p>
        </p:txBody>
      </p:sp>
      <p:sp>
        <p:nvSpPr>
          <p:cNvPr id="2266" name="Google Shape;2266;p68"/>
          <p:cNvSpPr txBox="1"/>
          <p:nvPr/>
        </p:nvSpPr>
        <p:spPr>
          <a:xfrm>
            <a:off x="5246075" y="228600"/>
            <a:ext cx="2420400" cy="66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Or you can right click</a:t>
            </a:r>
            <a:br>
              <a:rPr lang="en" sz="1600">
                <a:solidFill>
                  <a:schemeClr val="dk1"/>
                </a:solidFill>
              </a:rPr>
            </a:br>
            <a:r>
              <a:rPr lang="en" sz="1600">
                <a:solidFill>
                  <a:schemeClr val="dk1"/>
                </a:solidFill>
              </a:rPr>
              <a:t>to create a new one</a:t>
            </a:r>
            <a:endParaRPr>
              <a:solidFill>
                <a:schemeClr val="dk1"/>
              </a:solidFill>
            </a:endParaRPr>
          </a:p>
        </p:txBody>
      </p:sp>
      <p:pic>
        <p:nvPicPr>
          <p:cNvPr id="2267" name="Google Shape;2267;p68"/>
          <p:cNvPicPr preferRelativeResize="0"/>
          <p:nvPr/>
        </p:nvPicPr>
        <p:blipFill>
          <a:blip r:embed="rId3">
            <a:alphaModFix/>
          </a:blip>
          <a:stretch>
            <a:fillRect/>
          </a:stretch>
        </p:blipFill>
        <p:spPr>
          <a:xfrm>
            <a:off x="1306275" y="1183975"/>
            <a:ext cx="3027875" cy="3874449"/>
          </a:xfrm>
          <a:prstGeom prst="rect">
            <a:avLst/>
          </a:prstGeom>
          <a:noFill/>
          <a:ln>
            <a:noFill/>
          </a:ln>
          <a:effectLst>
            <a:outerShdw blurRad="57150" dist="19050" dir="5400000" algn="bl" rotWithShape="0">
              <a:srgbClr val="000000">
                <a:alpha val="50000"/>
              </a:srgbClr>
            </a:outerShdw>
          </a:effectLst>
        </p:spPr>
      </p:pic>
      <p:pic>
        <p:nvPicPr>
          <p:cNvPr id="2268" name="Google Shape;2268;p68"/>
          <p:cNvPicPr preferRelativeResize="0"/>
          <p:nvPr/>
        </p:nvPicPr>
        <p:blipFill rotWithShape="1">
          <a:blip r:embed="rId4">
            <a:alphaModFix/>
          </a:blip>
          <a:srcRect b="4498"/>
          <a:stretch/>
        </p:blipFill>
        <p:spPr>
          <a:xfrm>
            <a:off x="5321325" y="850800"/>
            <a:ext cx="2269900" cy="4207626"/>
          </a:xfrm>
          <a:prstGeom prst="rect">
            <a:avLst/>
          </a:prstGeom>
          <a:noFill/>
          <a:ln>
            <a:noFill/>
          </a:ln>
          <a:effectLst>
            <a:outerShdw blurRad="57150" dist="19050" dir="5400000" algn="bl" rotWithShape="0">
              <a:srgbClr val="000000">
                <a:alpha val="50000"/>
              </a:srgbClr>
            </a:outerShdw>
          </a:effectLst>
        </p:spPr>
      </p:pic>
      <p:pic>
        <p:nvPicPr>
          <p:cNvPr id="2269" name="Google Shape;2269;p68"/>
          <p:cNvPicPr preferRelativeResize="0"/>
          <p:nvPr/>
        </p:nvPicPr>
        <p:blipFill rotWithShape="1">
          <a:blip r:embed="rId5">
            <a:alphaModFix/>
          </a:blip>
          <a:srcRect l="45026" t="10018" r="5259" b="7595"/>
          <a:stretch/>
        </p:blipFill>
        <p:spPr>
          <a:xfrm>
            <a:off x="6700811" y="1724600"/>
            <a:ext cx="169914" cy="2114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69"/>
          <p:cNvSpPr txBox="1">
            <a:spLocks noGrp="1"/>
          </p:cNvSpPr>
          <p:nvPr>
            <p:ph type="title"/>
          </p:nvPr>
        </p:nvSpPr>
        <p:spPr>
          <a:xfrm>
            <a:off x="228600" y="228600"/>
            <a:ext cx="8686800" cy="54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Step 2: Organizing our ideas</a:t>
            </a:r>
            <a:endParaRPr/>
          </a:p>
        </p:txBody>
      </p:sp>
      <p:graphicFrame>
        <p:nvGraphicFramePr>
          <p:cNvPr id="2275" name="Google Shape;2275;p69"/>
          <p:cNvGraphicFramePr/>
          <p:nvPr/>
        </p:nvGraphicFramePr>
        <p:xfrm>
          <a:off x="890238" y="1084350"/>
          <a:ext cx="3000000" cy="3000000"/>
        </p:xfrm>
        <a:graphic>
          <a:graphicData uri="http://schemas.openxmlformats.org/drawingml/2006/table">
            <a:tbl>
              <a:tblPr>
                <a:noFill/>
                <a:tableStyleId>{F2FF9A7E-D4FF-43F2-B25F-0513617FDF92}</a:tableStyleId>
              </a:tblPr>
              <a:tblGrid>
                <a:gridCol w="1747025">
                  <a:extLst>
                    <a:ext uri="{9D8B030D-6E8A-4147-A177-3AD203B41FA5}">
                      <a16:colId xmlns:a16="http://schemas.microsoft.com/office/drawing/2014/main" val="20000"/>
                    </a:ext>
                  </a:extLst>
                </a:gridCol>
                <a:gridCol w="1747025">
                  <a:extLst>
                    <a:ext uri="{9D8B030D-6E8A-4147-A177-3AD203B41FA5}">
                      <a16:colId xmlns:a16="http://schemas.microsoft.com/office/drawing/2014/main" val="20001"/>
                    </a:ext>
                  </a:extLst>
                </a:gridCol>
                <a:gridCol w="924850">
                  <a:extLst>
                    <a:ext uri="{9D8B030D-6E8A-4147-A177-3AD203B41FA5}">
                      <a16:colId xmlns:a16="http://schemas.microsoft.com/office/drawing/2014/main" val="20002"/>
                    </a:ext>
                  </a:extLst>
                </a:gridCol>
                <a:gridCol w="2569200">
                  <a:extLst>
                    <a:ext uri="{9D8B030D-6E8A-4147-A177-3AD203B41FA5}">
                      <a16:colId xmlns:a16="http://schemas.microsoft.com/office/drawing/2014/main" val="20003"/>
                    </a:ext>
                  </a:extLst>
                </a:gridCol>
                <a:gridCol w="382850">
                  <a:extLst>
                    <a:ext uri="{9D8B030D-6E8A-4147-A177-3AD203B41FA5}">
                      <a16:colId xmlns:a16="http://schemas.microsoft.com/office/drawing/2014/main" val="20004"/>
                    </a:ext>
                  </a:extLst>
                </a:gridCol>
              </a:tblGrid>
              <a:tr h="793675">
                <a:tc>
                  <a:txBody>
                    <a:bodyPr/>
                    <a:lstStyle/>
                    <a:p>
                      <a:pPr marL="0" lvl="0" indent="0" algn="ctr" rtl="0">
                        <a:spcBef>
                          <a:spcPts val="0"/>
                        </a:spcBef>
                        <a:spcAft>
                          <a:spcPts val="0"/>
                        </a:spcAft>
                        <a:buNone/>
                      </a:pPr>
                      <a:endParaRPr sz="1800" b="1">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FC5E8"/>
                    </a:solidFill>
                  </a:tcPr>
                </a:tc>
                <a:tc gridSpan="2">
                  <a:txBody>
                    <a:bodyPr/>
                    <a:lstStyle/>
                    <a:p>
                      <a:pPr marL="0" lvl="0" indent="0" algn="ctr" rtl="0">
                        <a:spcBef>
                          <a:spcPts val="0"/>
                        </a:spcBef>
                        <a:spcAft>
                          <a:spcPts val="0"/>
                        </a:spcAft>
                        <a:buNone/>
                      </a:pPr>
                      <a:r>
                        <a:rPr lang="en" b="1">
                          <a:solidFill>
                            <a:schemeClr val="dk1"/>
                          </a:solidFill>
                        </a:rPr>
                        <a:t>End users</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FC5E8"/>
                    </a:solidFill>
                  </a:tcPr>
                </a:tc>
                <a:tc hMerge="1">
                  <a:txBody>
                    <a:bodyPr/>
                    <a:lstStyle/>
                    <a:p>
                      <a:endParaRPr lang="en-US"/>
                    </a:p>
                  </a:txBody>
                  <a:tcPr/>
                </a:tc>
                <a:tc gridSpan="2">
                  <a:txBody>
                    <a:bodyPr/>
                    <a:lstStyle/>
                    <a:p>
                      <a:pPr marL="0" lvl="0" indent="0" algn="ctr" rtl="0">
                        <a:spcBef>
                          <a:spcPts val="0"/>
                        </a:spcBef>
                        <a:spcAft>
                          <a:spcPts val="0"/>
                        </a:spcAft>
                        <a:buFont typeface="Arial"/>
                        <a:buNone/>
                      </a:pPr>
                      <a:r>
                        <a:rPr lang="en" b="1">
                          <a:solidFill>
                            <a:schemeClr val="dk1"/>
                          </a:solidFill>
                        </a:rPr>
                        <a:t>Internal stakeholders</a:t>
                      </a:r>
                      <a:endParaRPr b="1" u="none" strike="noStrike" cap="none">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FC5E8"/>
                    </a:solidFill>
                  </a:tcPr>
                </a:tc>
                <a:tc hMerge="1">
                  <a:txBody>
                    <a:bodyPr/>
                    <a:lstStyle/>
                    <a:p>
                      <a:endParaRPr lang="en-US"/>
                    </a:p>
                  </a:txBody>
                  <a:tcPr/>
                </a:tc>
                <a:extLst>
                  <a:ext uri="{0D108BD9-81ED-4DB2-BD59-A6C34878D82A}">
                    <a16:rowId xmlns:a16="http://schemas.microsoft.com/office/drawing/2014/main" val="10000"/>
                  </a:ext>
                </a:extLst>
              </a:tr>
              <a:tr h="559100">
                <a:tc>
                  <a:txBody>
                    <a:bodyPr/>
                    <a:lstStyle/>
                    <a:p>
                      <a:pPr marL="0" marR="0" lvl="0" indent="0" algn="ctr" rtl="0">
                        <a:lnSpc>
                          <a:spcPct val="100000"/>
                        </a:lnSpc>
                        <a:spcBef>
                          <a:spcPts val="0"/>
                        </a:spcBef>
                        <a:spcAft>
                          <a:spcPts val="0"/>
                        </a:spcAft>
                        <a:buNone/>
                      </a:pPr>
                      <a:r>
                        <a:rPr lang="en">
                          <a:solidFill>
                            <a:schemeClr val="dk1"/>
                          </a:solidFill>
                        </a:rPr>
                        <a:t>UX/UI</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gridSpan="2">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300"/>
                        <a:buFont typeface="Arial"/>
                        <a:buNone/>
                      </a:pPr>
                      <a:endParaRPr sz="1700" u="none" strike="noStrike" cap="none">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r h="559100">
                <a:tc>
                  <a:txBody>
                    <a:bodyPr/>
                    <a:lstStyle/>
                    <a:p>
                      <a:pPr marL="0" lvl="0" indent="0" algn="ctr" rtl="0">
                        <a:spcBef>
                          <a:spcPts val="0"/>
                        </a:spcBef>
                        <a:spcAft>
                          <a:spcPts val="0"/>
                        </a:spcAft>
                        <a:buNone/>
                      </a:pPr>
                      <a:r>
                        <a:rPr lang="en">
                          <a:solidFill>
                            <a:schemeClr val="dk1"/>
                          </a:solidFill>
                        </a:rPr>
                        <a:t>Content</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Clr>
                          <a:schemeClr val="dk1"/>
                        </a:buClr>
                        <a:buSzPts val="1800"/>
                        <a:buFont typeface="Arial"/>
                        <a:buNone/>
                      </a:pPr>
                      <a:endParaRPr sz="1800">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300"/>
                        <a:buFont typeface="Arial"/>
                        <a:buNone/>
                      </a:pPr>
                      <a:endParaRPr sz="1700" u="none" strike="noStrike" cap="none">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2"/>
                  </a:ext>
                </a:extLst>
              </a:tr>
              <a:tr h="559100">
                <a:tc>
                  <a:txBody>
                    <a:bodyPr/>
                    <a:lstStyle/>
                    <a:p>
                      <a:pPr marL="0" lvl="0" indent="0" algn="ctr" rtl="0">
                        <a:spcBef>
                          <a:spcPts val="0"/>
                        </a:spcBef>
                        <a:spcAft>
                          <a:spcPts val="0"/>
                        </a:spcAft>
                        <a:buNone/>
                      </a:pPr>
                      <a:r>
                        <a:rPr lang="en">
                          <a:solidFill>
                            <a:schemeClr val="dk1"/>
                          </a:solidFill>
                        </a:rPr>
                        <a:t>Tech/platform</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Clr>
                          <a:schemeClr val="dk1"/>
                        </a:buClr>
                        <a:buSzPts val="1800"/>
                        <a:buFont typeface="Arial"/>
                        <a:buNone/>
                      </a:pPr>
                      <a:endParaRPr sz="1800">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1300"/>
                        <a:buFont typeface="Arial"/>
                        <a:buNone/>
                      </a:pPr>
                      <a:endParaRPr sz="1700" u="none" strike="noStrike" cap="none">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3"/>
                  </a:ext>
                </a:extLst>
              </a:tr>
              <a:tr h="559100">
                <a:tc>
                  <a:txBody>
                    <a:bodyPr/>
                    <a:lstStyle/>
                    <a:p>
                      <a:pPr marL="0" lvl="0" indent="0" algn="ctr" rtl="0">
                        <a:spcBef>
                          <a:spcPts val="0"/>
                        </a:spcBef>
                        <a:spcAft>
                          <a:spcPts val="0"/>
                        </a:spcAft>
                        <a:buNone/>
                      </a:pPr>
                      <a:r>
                        <a:rPr lang="en">
                          <a:solidFill>
                            <a:schemeClr val="dk1"/>
                          </a:solidFill>
                        </a:rPr>
                        <a:t>Data/performance</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None/>
                      </a:pPr>
                      <a:endParaRPr sz="1800">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None/>
                      </a:pPr>
                      <a:endParaRPr sz="1700" u="none" strike="noStrike" cap="none">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4"/>
                  </a:ext>
                </a:extLst>
              </a:tr>
              <a:tr h="559100">
                <a:tc>
                  <a:txBody>
                    <a:bodyPr/>
                    <a:lstStyle/>
                    <a:p>
                      <a:pPr marL="0" lvl="0" indent="0" algn="ctr" rtl="0">
                        <a:spcBef>
                          <a:spcPts val="0"/>
                        </a:spcBef>
                        <a:spcAft>
                          <a:spcPts val="0"/>
                        </a:spcAft>
                        <a:buNone/>
                      </a:pPr>
                      <a:r>
                        <a:rPr lang="en">
                          <a:solidFill>
                            <a:schemeClr val="dk1"/>
                          </a:solidFill>
                        </a:rPr>
                        <a:t>Other</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gridSpan="2">
                  <a:txBody>
                    <a:bodyPr/>
                    <a:lstStyle/>
                    <a:p>
                      <a:pPr marL="0" lvl="0" indent="0" algn="ctr" rtl="0">
                        <a:spcBef>
                          <a:spcPts val="0"/>
                        </a:spcBef>
                        <a:spcAft>
                          <a:spcPts val="0"/>
                        </a:spcAft>
                        <a:buNone/>
                      </a:pPr>
                      <a:endParaRPr sz="1800">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None/>
                      </a:pPr>
                      <a:endParaRPr sz="1700" u="none" strike="noStrike" cap="none">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2276" name="Google Shape;2276;p69"/>
          <p:cNvSpPr txBox="1">
            <a:spLocks noGrp="1"/>
          </p:cNvSpPr>
          <p:nvPr>
            <p:ph type="subTitle" idx="1"/>
          </p:nvPr>
        </p:nvSpPr>
        <p:spPr>
          <a:xfrm>
            <a:off x="228600" y="774600"/>
            <a:ext cx="8686800" cy="427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Each whiteboard has a preset grid which you can drag the stickies into</a:t>
            </a:r>
            <a:endParaRPr/>
          </a:p>
        </p:txBody>
      </p:sp>
      <p:pic>
        <p:nvPicPr>
          <p:cNvPr id="2277" name="Google Shape;2277;p69"/>
          <p:cNvPicPr preferRelativeResize="0"/>
          <p:nvPr/>
        </p:nvPicPr>
        <p:blipFill>
          <a:blip r:embed="rId3">
            <a:alphaModFix/>
          </a:blip>
          <a:stretch>
            <a:fillRect/>
          </a:stretch>
        </p:blipFill>
        <p:spPr>
          <a:xfrm>
            <a:off x="3149944" y="2858275"/>
            <a:ext cx="551055" cy="546000"/>
          </a:xfrm>
          <a:prstGeom prst="rect">
            <a:avLst/>
          </a:prstGeom>
          <a:noFill/>
          <a:ln>
            <a:noFill/>
          </a:ln>
        </p:spPr>
      </p:pic>
      <p:pic>
        <p:nvPicPr>
          <p:cNvPr id="2278" name="Google Shape;2278;p69"/>
          <p:cNvPicPr preferRelativeResize="0"/>
          <p:nvPr/>
        </p:nvPicPr>
        <p:blipFill>
          <a:blip r:embed="rId4">
            <a:alphaModFix/>
          </a:blip>
          <a:stretch>
            <a:fillRect/>
          </a:stretch>
        </p:blipFill>
        <p:spPr>
          <a:xfrm>
            <a:off x="3661549" y="1976299"/>
            <a:ext cx="460825" cy="460825"/>
          </a:xfrm>
          <a:prstGeom prst="rect">
            <a:avLst/>
          </a:prstGeom>
          <a:noFill/>
          <a:ln>
            <a:noFill/>
          </a:ln>
        </p:spPr>
      </p:pic>
      <p:pic>
        <p:nvPicPr>
          <p:cNvPr id="2279" name="Google Shape;2279;p69"/>
          <p:cNvPicPr preferRelativeResize="0"/>
          <p:nvPr/>
        </p:nvPicPr>
        <p:blipFill>
          <a:blip r:embed="rId4">
            <a:alphaModFix/>
          </a:blip>
          <a:stretch>
            <a:fillRect/>
          </a:stretch>
        </p:blipFill>
        <p:spPr>
          <a:xfrm>
            <a:off x="3813949" y="2128699"/>
            <a:ext cx="460825" cy="460825"/>
          </a:xfrm>
          <a:prstGeom prst="rect">
            <a:avLst/>
          </a:prstGeom>
          <a:noFill/>
          <a:ln>
            <a:noFill/>
          </a:ln>
        </p:spPr>
      </p:pic>
      <p:pic>
        <p:nvPicPr>
          <p:cNvPr id="2280" name="Google Shape;2280;p69"/>
          <p:cNvPicPr preferRelativeResize="0"/>
          <p:nvPr/>
        </p:nvPicPr>
        <p:blipFill>
          <a:blip r:embed="rId4">
            <a:alphaModFix/>
          </a:blip>
          <a:stretch>
            <a:fillRect/>
          </a:stretch>
        </p:blipFill>
        <p:spPr>
          <a:xfrm>
            <a:off x="4916874" y="2648524"/>
            <a:ext cx="460825" cy="460825"/>
          </a:xfrm>
          <a:prstGeom prst="rect">
            <a:avLst/>
          </a:prstGeom>
          <a:noFill/>
          <a:ln>
            <a:noFill/>
          </a:ln>
        </p:spPr>
      </p:pic>
      <p:pic>
        <p:nvPicPr>
          <p:cNvPr id="2281" name="Google Shape;2281;p69"/>
          <p:cNvPicPr preferRelativeResize="0"/>
          <p:nvPr/>
        </p:nvPicPr>
        <p:blipFill>
          <a:blip r:embed="rId4">
            <a:alphaModFix/>
          </a:blip>
          <a:stretch>
            <a:fillRect/>
          </a:stretch>
        </p:blipFill>
        <p:spPr>
          <a:xfrm>
            <a:off x="5309149" y="1976299"/>
            <a:ext cx="460825" cy="460825"/>
          </a:xfrm>
          <a:prstGeom prst="rect">
            <a:avLst/>
          </a:prstGeom>
          <a:noFill/>
          <a:ln>
            <a:noFill/>
          </a:ln>
        </p:spPr>
      </p:pic>
      <p:pic>
        <p:nvPicPr>
          <p:cNvPr id="2282" name="Google Shape;2282;p69"/>
          <p:cNvPicPr preferRelativeResize="0"/>
          <p:nvPr/>
        </p:nvPicPr>
        <p:blipFill>
          <a:blip r:embed="rId4">
            <a:alphaModFix/>
          </a:blip>
          <a:stretch>
            <a:fillRect/>
          </a:stretch>
        </p:blipFill>
        <p:spPr>
          <a:xfrm>
            <a:off x="4617599" y="2021412"/>
            <a:ext cx="460825" cy="460825"/>
          </a:xfrm>
          <a:prstGeom prst="rect">
            <a:avLst/>
          </a:prstGeom>
          <a:noFill/>
          <a:ln>
            <a:noFill/>
          </a:ln>
        </p:spPr>
      </p:pic>
      <p:pic>
        <p:nvPicPr>
          <p:cNvPr id="2283" name="Google Shape;2283;p69"/>
          <p:cNvPicPr preferRelativeResize="0"/>
          <p:nvPr/>
        </p:nvPicPr>
        <p:blipFill>
          <a:blip r:embed="rId4">
            <a:alphaModFix/>
          </a:blip>
          <a:stretch>
            <a:fillRect/>
          </a:stretch>
        </p:blipFill>
        <p:spPr>
          <a:xfrm>
            <a:off x="6131324" y="3555324"/>
            <a:ext cx="460825" cy="460825"/>
          </a:xfrm>
          <a:prstGeom prst="rect">
            <a:avLst/>
          </a:prstGeom>
          <a:noFill/>
          <a:ln>
            <a:noFill/>
          </a:ln>
        </p:spPr>
      </p:pic>
      <p:pic>
        <p:nvPicPr>
          <p:cNvPr id="2284" name="Google Shape;2284;p69"/>
          <p:cNvPicPr preferRelativeResize="0"/>
          <p:nvPr/>
        </p:nvPicPr>
        <p:blipFill>
          <a:blip r:embed="rId4">
            <a:alphaModFix/>
          </a:blip>
          <a:stretch>
            <a:fillRect/>
          </a:stretch>
        </p:blipFill>
        <p:spPr>
          <a:xfrm>
            <a:off x="6397049" y="3592499"/>
            <a:ext cx="460825" cy="460825"/>
          </a:xfrm>
          <a:prstGeom prst="rect">
            <a:avLst/>
          </a:prstGeom>
          <a:noFill/>
          <a:ln>
            <a:noFill/>
          </a:ln>
        </p:spPr>
      </p:pic>
      <p:pic>
        <p:nvPicPr>
          <p:cNvPr id="2285" name="Google Shape;2285;p69"/>
          <p:cNvPicPr preferRelativeResize="0"/>
          <p:nvPr/>
        </p:nvPicPr>
        <p:blipFill>
          <a:blip r:embed="rId4">
            <a:alphaModFix/>
          </a:blip>
          <a:stretch>
            <a:fillRect/>
          </a:stretch>
        </p:blipFill>
        <p:spPr>
          <a:xfrm>
            <a:off x="7235449" y="2482224"/>
            <a:ext cx="460825" cy="460825"/>
          </a:xfrm>
          <a:prstGeom prst="rect">
            <a:avLst/>
          </a:prstGeom>
          <a:noFill/>
          <a:ln>
            <a:noFill/>
          </a:ln>
        </p:spPr>
      </p:pic>
      <p:pic>
        <p:nvPicPr>
          <p:cNvPr id="2286" name="Google Shape;2286;p69"/>
          <p:cNvPicPr preferRelativeResize="0"/>
          <p:nvPr/>
        </p:nvPicPr>
        <p:blipFill>
          <a:blip r:embed="rId4">
            <a:alphaModFix/>
          </a:blip>
          <a:stretch>
            <a:fillRect/>
          </a:stretch>
        </p:blipFill>
        <p:spPr>
          <a:xfrm>
            <a:off x="4617599" y="3592499"/>
            <a:ext cx="460825" cy="460825"/>
          </a:xfrm>
          <a:prstGeom prst="rect">
            <a:avLst/>
          </a:prstGeom>
          <a:noFill/>
          <a:ln>
            <a:noFill/>
          </a:ln>
        </p:spPr>
      </p:pic>
      <p:pic>
        <p:nvPicPr>
          <p:cNvPr id="2287" name="Google Shape;2287;p69"/>
          <p:cNvPicPr preferRelativeResize="0"/>
          <p:nvPr/>
        </p:nvPicPr>
        <p:blipFill>
          <a:blip r:embed="rId4">
            <a:alphaModFix/>
          </a:blip>
          <a:stretch>
            <a:fillRect/>
          </a:stretch>
        </p:blipFill>
        <p:spPr>
          <a:xfrm>
            <a:off x="7464049" y="4114424"/>
            <a:ext cx="460825" cy="460825"/>
          </a:xfrm>
          <a:prstGeom prst="rect">
            <a:avLst/>
          </a:prstGeom>
          <a:noFill/>
          <a:ln>
            <a:noFill/>
          </a:ln>
        </p:spPr>
      </p:pic>
      <p:pic>
        <p:nvPicPr>
          <p:cNvPr id="2288" name="Google Shape;2288;p69"/>
          <p:cNvPicPr preferRelativeResize="0"/>
          <p:nvPr/>
        </p:nvPicPr>
        <p:blipFill>
          <a:blip r:embed="rId4">
            <a:alphaModFix/>
          </a:blip>
          <a:stretch>
            <a:fillRect/>
          </a:stretch>
        </p:blipFill>
        <p:spPr>
          <a:xfrm>
            <a:off x="7235449" y="2021399"/>
            <a:ext cx="460825" cy="460825"/>
          </a:xfrm>
          <a:prstGeom prst="rect">
            <a:avLst/>
          </a:prstGeom>
          <a:noFill/>
          <a:ln>
            <a:noFill/>
          </a:ln>
        </p:spPr>
      </p:pic>
      <p:pic>
        <p:nvPicPr>
          <p:cNvPr id="2289" name="Google Shape;2289;p69"/>
          <p:cNvPicPr preferRelativeResize="0"/>
          <p:nvPr/>
        </p:nvPicPr>
        <p:blipFill>
          <a:blip r:embed="rId4">
            <a:alphaModFix/>
          </a:blip>
          <a:stretch>
            <a:fillRect/>
          </a:stretch>
        </p:blipFill>
        <p:spPr>
          <a:xfrm>
            <a:off x="7560774" y="2128699"/>
            <a:ext cx="460825" cy="460825"/>
          </a:xfrm>
          <a:prstGeom prst="rect">
            <a:avLst/>
          </a:prstGeom>
          <a:noFill/>
          <a:ln>
            <a:noFill/>
          </a:ln>
        </p:spPr>
      </p:pic>
      <p:pic>
        <p:nvPicPr>
          <p:cNvPr id="2290" name="Google Shape;2290;p69"/>
          <p:cNvPicPr preferRelativeResize="0"/>
          <p:nvPr/>
        </p:nvPicPr>
        <p:blipFill>
          <a:blip r:embed="rId4">
            <a:alphaModFix/>
          </a:blip>
          <a:stretch>
            <a:fillRect/>
          </a:stretch>
        </p:blipFill>
        <p:spPr>
          <a:xfrm>
            <a:off x="6385899" y="2482224"/>
            <a:ext cx="460825" cy="460825"/>
          </a:xfrm>
          <a:prstGeom prst="rect">
            <a:avLst/>
          </a:prstGeom>
          <a:noFill/>
          <a:ln>
            <a:noFill/>
          </a:ln>
        </p:spPr>
      </p:pic>
      <p:pic>
        <p:nvPicPr>
          <p:cNvPr id="2291" name="Google Shape;2291;p69"/>
          <p:cNvPicPr preferRelativeResize="0"/>
          <p:nvPr/>
        </p:nvPicPr>
        <p:blipFill rotWithShape="1">
          <a:blip r:embed="rId5">
            <a:alphaModFix/>
          </a:blip>
          <a:srcRect l="45026" t="10018" r="5259" b="7595"/>
          <a:stretch/>
        </p:blipFill>
        <p:spPr>
          <a:xfrm>
            <a:off x="3387286" y="3192875"/>
            <a:ext cx="169914" cy="211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5"/>
        <p:cNvGrpSpPr/>
        <p:nvPr/>
      </p:nvGrpSpPr>
      <p:grpSpPr>
        <a:xfrm>
          <a:off x="0" y="0"/>
          <a:ext cx="0" cy="0"/>
          <a:chOff x="0" y="0"/>
          <a:chExt cx="0" cy="0"/>
        </a:xfrm>
      </p:grpSpPr>
      <p:sp>
        <p:nvSpPr>
          <p:cNvPr id="2296" name="Google Shape;2296;p70"/>
          <p:cNvSpPr txBox="1">
            <a:spLocks noGrp="1"/>
          </p:cNvSpPr>
          <p:nvPr>
            <p:ph type="title"/>
          </p:nvPr>
        </p:nvSpPr>
        <p:spPr>
          <a:xfrm>
            <a:off x="228600" y="228600"/>
            <a:ext cx="8686800" cy="54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Facilitators</a:t>
            </a:r>
            <a:endParaRPr/>
          </a:p>
        </p:txBody>
      </p:sp>
      <p:sp>
        <p:nvSpPr>
          <p:cNvPr id="2297" name="Google Shape;2297;p70"/>
          <p:cNvSpPr txBox="1">
            <a:spLocks noGrp="1"/>
          </p:cNvSpPr>
          <p:nvPr>
            <p:ph type="subTitle" idx="5"/>
          </p:nvPr>
        </p:nvSpPr>
        <p:spPr>
          <a:xfrm>
            <a:off x="2490305" y="3692232"/>
            <a:ext cx="1900800" cy="552300"/>
          </a:xfrm>
          <a:prstGeom prst="rect">
            <a:avLst/>
          </a:prstGeom>
        </p:spPr>
        <p:txBody>
          <a:bodyPr spcFirstLastPara="1" wrap="square" lIns="0" tIns="0" rIns="0" bIns="0" anchor="t" anchorCtr="0">
            <a:normAutofit/>
          </a:bodyPr>
          <a:lstStyle/>
          <a:p>
            <a:pPr marL="0" lvl="0" indent="0" algn="ctr" rtl="0">
              <a:spcBef>
                <a:spcPts val="0"/>
              </a:spcBef>
              <a:spcAft>
                <a:spcPts val="400"/>
              </a:spcAft>
              <a:buClr>
                <a:schemeClr val="dk1"/>
              </a:buClr>
              <a:buSzPts val="1100"/>
              <a:buFont typeface="Arial"/>
              <a:buNone/>
            </a:pPr>
            <a:r>
              <a:rPr lang="en"/>
              <a:t>Policy Advisor, CDS</a:t>
            </a:r>
            <a:endParaRPr/>
          </a:p>
        </p:txBody>
      </p:sp>
      <p:sp>
        <p:nvSpPr>
          <p:cNvPr id="2298" name="Google Shape;2298;p70"/>
          <p:cNvSpPr txBox="1">
            <a:spLocks noGrp="1"/>
          </p:cNvSpPr>
          <p:nvPr>
            <p:ph type="subTitle" idx="1"/>
          </p:nvPr>
        </p:nvSpPr>
        <p:spPr>
          <a:xfrm>
            <a:off x="337655" y="2990850"/>
            <a:ext cx="1900800" cy="552300"/>
          </a:xfrm>
          <a:prstGeom prst="rect">
            <a:avLst/>
          </a:prstGeom>
        </p:spPr>
        <p:txBody>
          <a:bodyPr spcFirstLastPara="1" wrap="square" lIns="0" tIns="0" rIns="0" bIns="0" anchor="b" anchorCtr="0">
            <a:normAutofit/>
          </a:bodyPr>
          <a:lstStyle/>
          <a:p>
            <a:pPr marL="0" lvl="0" indent="0" algn="ctr" rtl="0">
              <a:spcBef>
                <a:spcPts val="0"/>
              </a:spcBef>
              <a:spcAft>
                <a:spcPts val="0"/>
              </a:spcAft>
              <a:buNone/>
            </a:pPr>
            <a:r>
              <a:rPr lang="en"/>
              <a:t>Jennifer Mealing</a:t>
            </a:r>
            <a:endParaRPr/>
          </a:p>
        </p:txBody>
      </p:sp>
      <p:sp>
        <p:nvSpPr>
          <p:cNvPr id="2299" name="Google Shape;2299;p70"/>
          <p:cNvSpPr txBox="1">
            <a:spLocks noGrp="1"/>
          </p:cNvSpPr>
          <p:nvPr>
            <p:ph type="subTitle" idx="2"/>
          </p:nvPr>
        </p:nvSpPr>
        <p:spPr>
          <a:xfrm>
            <a:off x="337655" y="3692232"/>
            <a:ext cx="1900800" cy="552300"/>
          </a:xfrm>
          <a:prstGeom prst="rect">
            <a:avLst/>
          </a:prstGeom>
        </p:spPr>
        <p:txBody>
          <a:bodyPr spcFirstLastPara="1" wrap="square" lIns="0" tIns="0" rIns="0" bIns="0" anchor="t" anchorCtr="0">
            <a:normAutofit/>
          </a:bodyPr>
          <a:lstStyle/>
          <a:p>
            <a:pPr marL="0" lvl="0" indent="0" algn="ctr" rtl="0">
              <a:spcBef>
                <a:spcPts val="0"/>
              </a:spcBef>
              <a:spcAft>
                <a:spcPts val="400"/>
              </a:spcAft>
              <a:buClr>
                <a:schemeClr val="dk1"/>
              </a:buClr>
              <a:buSzPts val="1100"/>
              <a:buFont typeface="Arial"/>
              <a:buNone/>
            </a:pPr>
            <a:r>
              <a:rPr lang="en"/>
              <a:t>Interaction Designer, DTO/CDS</a:t>
            </a:r>
            <a:endParaRPr/>
          </a:p>
        </p:txBody>
      </p:sp>
      <p:pic>
        <p:nvPicPr>
          <p:cNvPr id="2300" name="Google Shape;2300;p70"/>
          <p:cNvPicPr preferRelativeResize="0">
            <a:picLocks noGrp="1"/>
          </p:cNvPicPr>
          <p:nvPr>
            <p:ph type="pic" idx="3"/>
          </p:nvPr>
        </p:nvPicPr>
        <p:blipFill rotWithShape="1">
          <a:blip r:embed="rId3">
            <a:alphaModFix/>
          </a:blip>
          <a:srcRect/>
          <a:stretch/>
        </p:blipFill>
        <p:spPr>
          <a:xfrm>
            <a:off x="540305" y="1454400"/>
            <a:ext cx="1495500" cy="1495500"/>
          </a:xfrm>
          <a:prstGeom prst="ellipse">
            <a:avLst/>
          </a:prstGeom>
        </p:spPr>
      </p:pic>
      <p:sp>
        <p:nvSpPr>
          <p:cNvPr id="2301" name="Google Shape;2301;p70"/>
          <p:cNvSpPr txBox="1">
            <a:spLocks noGrp="1"/>
          </p:cNvSpPr>
          <p:nvPr>
            <p:ph type="subTitle" idx="4"/>
          </p:nvPr>
        </p:nvSpPr>
        <p:spPr>
          <a:xfrm>
            <a:off x="2490305" y="2990850"/>
            <a:ext cx="1900800" cy="552300"/>
          </a:xfrm>
          <a:prstGeom prst="rect">
            <a:avLst/>
          </a:prstGeom>
        </p:spPr>
        <p:txBody>
          <a:bodyPr spcFirstLastPara="1" wrap="square" lIns="0" tIns="0" rIns="0" bIns="0" anchor="b" anchorCtr="0">
            <a:normAutofit/>
          </a:bodyPr>
          <a:lstStyle/>
          <a:p>
            <a:pPr marL="0" lvl="0" indent="0" algn="ctr" rtl="0">
              <a:spcBef>
                <a:spcPts val="0"/>
              </a:spcBef>
              <a:spcAft>
                <a:spcPts val="400"/>
              </a:spcAft>
              <a:buClr>
                <a:schemeClr val="dk1"/>
              </a:buClr>
              <a:buSzPts val="1100"/>
              <a:buFont typeface="Arial"/>
              <a:buNone/>
            </a:pPr>
            <a:r>
              <a:rPr lang="en"/>
              <a:t>Amelia Parkhurst-Batel</a:t>
            </a:r>
            <a:endParaRPr/>
          </a:p>
        </p:txBody>
      </p:sp>
      <p:pic>
        <p:nvPicPr>
          <p:cNvPr id="2302" name="Google Shape;2302;p70"/>
          <p:cNvPicPr preferRelativeResize="0">
            <a:picLocks noGrp="1"/>
          </p:cNvPicPr>
          <p:nvPr>
            <p:ph type="pic" idx="6"/>
          </p:nvPr>
        </p:nvPicPr>
        <p:blipFill rotWithShape="1">
          <a:blip r:embed="rId4">
            <a:alphaModFix/>
          </a:blip>
          <a:srcRect t="6544" b="6544"/>
          <a:stretch/>
        </p:blipFill>
        <p:spPr>
          <a:xfrm>
            <a:off x="2692955" y="1454400"/>
            <a:ext cx="1495500" cy="1495500"/>
          </a:xfrm>
          <a:prstGeom prst="ellipse">
            <a:avLst/>
          </a:prstGeom>
        </p:spPr>
      </p:pic>
      <p:sp>
        <p:nvSpPr>
          <p:cNvPr id="2303" name="Google Shape;2303;p70"/>
          <p:cNvSpPr txBox="1">
            <a:spLocks noGrp="1"/>
          </p:cNvSpPr>
          <p:nvPr>
            <p:ph type="subTitle" idx="7"/>
          </p:nvPr>
        </p:nvSpPr>
        <p:spPr>
          <a:xfrm>
            <a:off x="4652480" y="2990850"/>
            <a:ext cx="1900800" cy="552300"/>
          </a:xfrm>
          <a:prstGeom prst="rect">
            <a:avLst/>
          </a:prstGeom>
        </p:spPr>
        <p:txBody>
          <a:bodyPr spcFirstLastPara="1" wrap="square" lIns="0" tIns="0" rIns="0" bIns="0" anchor="b" anchorCtr="0">
            <a:normAutofit/>
          </a:bodyPr>
          <a:lstStyle/>
          <a:p>
            <a:pPr marL="0" lvl="0" indent="0" algn="ctr" rtl="0">
              <a:spcBef>
                <a:spcPts val="0"/>
              </a:spcBef>
              <a:spcAft>
                <a:spcPts val="0"/>
              </a:spcAft>
              <a:buNone/>
            </a:pPr>
            <a:r>
              <a:rPr lang="en"/>
              <a:t>Peter Smith</a:t>
            </a:r>
            <a:endParaRPr/>
          </a:p>
        </p:txBody>
      </p:sp>
      <p:sp>
        <p:nvSpPr>
          <p:cNvPr id="2304" name="Google Shape;2304;p70"/>
          <p:cNvSpPr txBox="1">
            <a:spLocks noGrp="1"/>
          </p:cNvSpPr>
          <p:nvPr>
            <p:ph type="subTitle" idx="8"/>
          </p:nvPr>
        </p:nvSpPr>
        <p:spPr>
          <a:xfrm>
            <a:off x="4652480" y="3692232"/>
            <a:ext cx="1900800" cy="552300"/>
          </a:xfrm>
          <a:prstGeom prst="rect">
            <a:avLst/>
          </a:prstGeom>
        </p:spPr>
        <p:txBody>
          <a:bodyPr spcFirstLastPara="1" wrap="square" lIns="0" tIns="0" rIns="0" bIns="0" anchor="t" anchorCtr="0">
            <a:normAutofit/>
          </a:bodyPr>
          <a:lstStyle/>
          <a:p>
            <a:pPr marL="0" lvl="0" indent="0" algn="ctr" rtl="0">
              <a:spcBef>
                <a:spcPts val="0"/>
              </a:spcBef>
              <a:spcAft>
                <a:spcPts val="400"/>
              </a:spcAft>
              <a:buClr>
                <a:schemeClr val="dk1"/>
              </a:buClr>
              <a:buSzPts val="1100"/>
              <a:buFont typeface="Arial"/>
              <a:buNone/>
            </a:pPr>
            <a:r>
              <a:rPr lang="en"/>
              <a:t>Chief, Product Design, DTO/CDS</a:t>
            </a:r>
            <a:endParaRPr/>
          </a:p>
        </p:txBody>
      </p:sp>
      <p:pic>
        <p:nvPicPr>
          <p:cNvPr id="2305" name="Google Shape;2305;p70" title="Peter.jpg"/>
          <p:cNvPicPr preferRelativeResize="0">
            <a:picLocks noGrp="1"/>
          </p:cNvPicPr>
          <p:nvPr>
            <p:ph type="pic" idx="9"/>
          </p:nvPr>
        </p:nvPicPr>
        <p:blipFill rotWithShape="1">
          <a:blip r:embed="rId5">
            <a:alphaModFix/>
          </a:blip>
          <a:srcRect/>
          <a:stretch/>
        </p:blipFill>
        <p:spPr>
          <a:xfrm>
            <a:off x="4845605" y="1454400"/>
            <a:ext cx="1495500" cy="1495500"/>
          </a:xfrm>
          <a:prstGeom prst="ellipse">
            <a:avLst/>
          </a:prstGeom>
        </p:spPr>
      </p:pic>
      <p:sp>
        <p:nvSpPr>
          <p:cNvPr id="2306" name="Google Shape;2306;p70"/>
          <p:cNvSpPr txBox="1">
            <a:spLocks noGrp="1"/>
          </p:cNvSpPr>
          <p:nvPr>
            <p:ph type="subTitle" idx="13"/>
          </p:nvPr>
        </p:nvSpPr>
        <p:spPr>
          <a:xfrm>
            <a:off x="6795605" y="2990850"/>
            <a:ext cx="1900800" cy="552300"/>
          </a:xfrm>
          <a:prstGeom prst="rect">
            <a:avLst/>
          </a:prstGeom>
        </p:spPr>
        <p:txBody>
          <a:bodyPr spcFirstLastPara="1" wrap="square" lIns="0" tIns="0" rIns="0" bIns="0" anchor="b" anchorCtr="0">
            <a:normAutofit/>
          </a:bodyPr>
          <a:lstStyle/>
          <a:p>
            <a:pPr marL="0" lvl="0" indent="0" algn="ctr" rtl="0">
              <a:spcBef>
                <a:spcPts val="0"/>
              </a:spcBef>
              <a:spcAft>
                <a:spcPts val="0"/>
              </a:spcAft>
              <a:buNone/>
            </a:pPr>
            <a:r>
              <a:rPr lang="en"/>
              <a:t>Lana Stewart</a:t>
            </a:r>
            <a:endParaRPr/>
          </a:p>
        </p:txBody>
      </p:sp>
      <p:sp>
        <p:nvSpPr>
          <p:cNvPr id="2307" name="Google Shape;2307;p70"/>
          <p:cNvSpPr txBox="1">
            <a:spLocks noGrp="1"/>
          </p:cNvSpPr>
          <p:nvPr>
            <p:ph type="subTitle" idx="14"/>
          </p:nvPr>
        </p:nvSpPr>
        <p:spPr>
          <a:xfrm>
            <a:off x="6795605" y="3692232"/>
            <a:ext cx="1900800" cy="552300"/>
          </a:xfrm>
          <a:prstGeom prst="rect">
            <a:avLst/>
          </a:prstGeom>
        </p:spPr>
        <p:txBody>
          <a:bodyPr spcFirstLastPara="1" wrap="square" lIns="0" tIns="0" rIns="0" bIns="0" anchor="t" anchorCtr="0">
            <a:normAutofit lnSpcReduction="10000"/>
          </a:bodyPr>
          <a:lstStyle/>
          <a:p>
            <a:pPr marL="0" lvl="0" indent="0" algn="ctr" rtl="0">
              <a:spcBef>
                <a:spcPts val="0"/>
              </a:spcBef>
              <a:spcAft>
                <a:spcPts val="0"/>
              </a:spcAft>
              <a:buClr>
                <a:schemeClr val="dk1"/>
              </a:buClr>
              <a:buSzPts val="1100"/>
              <a:buFont typeface="Arial"/>
              <a:buNone/>
            </a:pPr>
            <a:r>
              <a:rPr lang="en"/>
              <a:t>Supervisor, Data and Performance,</a:t>
            </a:r>
            <a:endParaRPr/>
          </a:p>
          <a:p>
            <a:pPr marL="0" lvl="0" indent="0" algn="ctr" rtl="0">
              <a:spcBef>
                <a:spcPts val="400"/>
              </a:spcBef>
              <a:spcAft>
                <a:spcPts val="400"/>
              </a:spcAft>
              <a:buClr>
                <a:schemeClr val="dk1"/>
              </a:buClr>
              <a:buSzPts val="1100"/>
              <a:buFont typeface="Arial"/>
              <a:buNone/>
            </a:pPr>
            <a:r>
              <a:rPr lang="en"/>
              <a:t>DTO/CDS</a:t>
            </a:r>
            <a:endParaRPr/>
          </a:p>
        </p:txBody>
      </p:sp>
      <p:pic>
        <p:nvPicPr>
          <p:cNvPr id="2308" name="Google Shape;2308;p70"/>
          <p:cNvPicPr preferRelativeResize="0">
            <a:picLocks noGrp="1"/>
          </p:cNvPicPr>
          <p:nvPr>
            <p:ph type="pic" idx="15"/>
          </p:nvPr>
        </p:nvPicPr>
        <p:blipFill rotWithShape="1">
          <a:blip r:embed="rId6">
            <a:alphaModFix/>
          </a:blip>
          <a:srcRect/>
          <a:stretch/>
        </p:blipFill>
        <p:spPr>
          <a:xfrm>
            <a:off x="6998255" y="1454400"/>
            <a:ext cx="1495500" cy="1495500"/>
          </a:xfrm>
          <a:prstGeom prst="ellipse">
            <a:avLst/>
          </a:prstGeom>
        </p:spPr>
      </p:pic>
      <p:sp>
        <p:nvSpPr>
          <p:cNvPr id="2309" name="Google Shape;2309;p70"/>
          <p:cNvSpPr txBox="1">
            <a:spLocks noGrp="1"/>
          </p:cNvSpPr>
          <p:nvPr>
            <p:ph type="subTitle" idx="16"/>
          </p:nvPr>
        </p:nvSpPr>
        <p:spPr>
          <a:xfrm>
            <a:off x="228600" y="774600"/>
            <a:ext cx="8686800" cy="427800"/>
          </a:xfrm>
          <a:prstGeom prst="rect">
            <a:avLst/>
          </a:prstGeom>
        </p:spPr>
        <p:txBody>
          <a:bodyPr spcFirstLastPara="1" wrap="square" lIns="0" tIns="0" rIns="0" bIns="0" anchor="t" anchorCtr="0">
            <a:normAutofit lnSpcReduction="20000"/>
          </a:bodyPr>
          <a:lstStyle/>
          <a:p>
            <a:pPr marL="0" lvl="0" indent="0" algn="l" rtl="0">
              <a:spcBef>
                <a:spcPts val="0"/>
              </a:spcBef>
              <a:spcAft>
                <a:spcPts val="0"/>
              </a:spcAft>
              <a:buClr>
                <a:schemeClr val="dk1"/>
              </a:buClr>
              <a:buSzPts val="1100"/>
              <a:buFont typeface="Arial"/>
              <a:buNone/>
            </a:pPr>
            <a:r>
              <a:rPr lang="en"/>
              <a:t>Each of us will be in a breakout room to lead the brainstorming session</a:t>
            </a:r>
            <a:endParaRPr i="1"/>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p:sp>
        <p:nvSpPr>
          <p:cNvPr id="2314" name="Google Shape;2314;p71"/>
          <p:cNvSpPr txBox="1"/>
          <p:nvPr/>
        </p:nvSpPr>
        <p:spPr>
          <a:xfrm>
            <a:off x="0" y="0"/>
            <a:ext cx="9144000" cy="4673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chemeClr val="lt1"/>
                </a:solidFill>
              </a:rPr>
              <a:t>What do you want to see from Canada.ca in 2030?</a:t>
            </a:r>
            <a:endParaRPr sz="4000" b="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1"/>
        <p:cNvGrpSpPr/>
        <p:nvPr/>
      </p:nvGrpSpPr>
      <p:grpSpPr>
        <a:xfrm>
          <a:off x="0" y="0"/>
          <a:ext cx="0" cy="0"/>
          <a:chOff x="0" y="0"/>
          <a:chExt cx="0" cy="0"/>
        </a:xfrm>
      </p:grpSpPr>
      <p:sp>
        <p:nvSpPr>
          <p:cNvPr id="2202" name="Google Shape;2202;p59"/>
          <p:cNvSpPr txBox="1">
            <a:spLocks noGrp="1"/>
          </p:cNvSpPr>
          <p:nvPr>
            <p:ph type="title"/>
          </p:nvPr>
        </p:nvSpPr>
        <p:spPr>
          <a:xfrm>
            <a:off x="0" y="-75"/>
            <a:ext cx="9144000" cy="568500"/>
          </a:xfrm>
          <a:prstGeom prst="rect">
            <a:avLst/>
          </a:prstGeom>
          <a:solidFill>
            <a:srgbClr val="0C497A"/>
          </a:solidFill>
        </p:spPr>
        <p:txBody>
          <a:bodyPr spcFirstLastPara="1" wrap="square" lIns="228600" tIns="0" rIns="0" bIns="0" anchor="ctr" anchorCtr="0">
            <a:noAutofit/>
          </a:bodyPr>
          <a:lstStyle/>
          <a:p>
            <a:pPr marL="0" lvl="0" indent="0" algn="l" rtl="0">
              <a:spcBef>
                <a:spcPts val="0"/>
              </a:spcBef>
              <a:spcAft>
                <a:spcPts val="0"/>
              </a:spcAft>
              <a:buNone/>
            </a:pPr>
            <a:r>
              <a:rPr lang="en"/>
              <a:t>Objective</a:t>
            </a:r>
            <a:endParaRPr>
              <a:solidFill>
                <a:schemeClr val="accent6"/>
              </a:solidFill>
            </a:endParaRPr>
          </a:p>
        </p:txBody>
      </p:sp>
      <p:sp>
        <p:nvSpPr>
          <p:cNvPr id="2203" name="Google Shape;2203;p59"/>
          <p:cNvSpPr txBox="1">
            <a:spLocks noGrp="1"/>
          </p:cNvSpPr>
          <p:nvPr>
            <p:ph type="body" idx="1"/>
          </p:nvPr>
        </p:nvSpPr>
        <p:spPr>
          <a:xfrm>
            <a:off x="228600" y="1202401"/>
            <a:ext cx="8686800" cy="3384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600"/>
              <a:t>We want to explore a collective vision for the Canada.ca product in 5 years’ time. </a:t>
            </a:r>
            <a:br>
              <a:rPr lang="en" sz="1600"/>
            </a:br>
            <a:br>
              <a:rPr lang="en" sz="1600"/>
            </a:br>
            <a:r>
              <a:rPr lang="en" sz="1600"/>
              <a:t>Let’s take a wide view and look at all dimensions of the Canada.ca ecosystem, from user experience design, to content management, to platform security and functionality, to analytics, data and performance, to processes and procedures.</a:t>
            </a:r>
            <a:endParaRPr sz="1600"/>
          </a:p>
          <a:p>
            <a:pPr marL="0" lvl="0" indent="0" algn="l" rtl="0">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 b="1"/>
              <a:t>Why are we doing this now?</a:t>
            </a:r>
            <a:endParaRPr b="1"/>
          </a:p>
          <a:p>
            <a:pPr marL="457200" lvl="0" indent="-317500" algn="l" rtl="0">
              <a:lnSpc>
                <a:spcPct val="100000"/>
              </a:lnSpc>
              <a:spcBef>
                <a:spcPts val="0"/>
              </a:spcBef>
              <a:spcAft>
                <a:spcPts val="0"/>
              </a:spcAft>
              <a:buSzPts val="1400"/>
              <a:buChar char="●"/>
            </a:pPr>
            <a:r>
              <a:rPr lang="en"/>
              <a:t>The environment is changing rapidly (as always!)</a:t>
            </a:r>
            <a:endParaRPr/>
          </a:p>
          <a:p>
            <a:pPr marL="457200" lvl="0" indent="-317500" algn="l" rtl="0">
              <a:lnSpc>
                <a:spcPct val="100000"/>
              </a:lnSpc>
              <a:spcBef>
                <a:spcPts val="0"/>
              </a:spcBef>
              <a:spcAft>
                <a:spcPts val="0"/>
              </a:spcAft>
              <a:buSzPts val="1400"/>
              <a:buChar char="●"/>
            </a:pPr>
            <a:r>
              <a:rPr lang="en"/>
              <a:t>It’s been a few years since we’ve done a similar exercise</a:t>
            </a:r>
            <a:endParaRPr/>
          </a:p>
        </p:txBody>
      </p:sp>
      <p:sp>
        <p:nvSpPr>
          <p:cNvPr id="2204" name="Google Shape;2204;p59"/>
          <p:cNvSpPr txBox="1">
            <a:spLocks noGrp="1"/>
          </p:cNvSpPr>
          <p:nvPr>
            <p:ph type="subTitle" idx="2"/>
          </p:nvPr>
        </p:nvSpPr>
        <p:spPr>
          <a:xfrm>
            <a:off x="228600" y="774600"/>
            <a:ext cx="7197900" cy="427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Today’s exercise is a brainstorm to collect ideas from Canada.ca teams</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60"/>
          <p:cNvSpPr txBox="1">
            <a:spLocks noGrp="1"/>
          </p:cNvSpPr>
          <p:nvPr>
            <p:ph type="title"/>
          </p:nvPr>
        </p:nvSpPr>
        <p:spPr>
          <a:xfrm>
            <a:off x="0" y="-75"/>
            <a:ext cx="9144000" cy="568500"/>
          </a:xfrm>
          <a:prstGeom prst="rect">
            <a:avLst/>
          </a:prstGeom>
          <a:solidFill>
            <a:srgbClr val="0C497A"/>
          </a:solidFill>
        </p:spPr>
        <p:txBody>
          <a:bodyPr spcFirstLastPara="1" wrap="square" lIns="228600" tIns="0" rIns="0" bIns="0" anchor="ctr" anchorCtr="0">
            <a:noAutofit/>
          </a:bodyPr>
          <a:lstStyle/>
          <a:p>
            <a:pPr marL="0" lvl="0" indent="0" algn="l" rtl="0">
              <a:spcBef>
                <a:spcPts val="0"/>
              </a:spcBef>
              <a:spcAft>
                <a:spcPts val="0"/>
              </a:spcAft>
              <a:buNone/>
            </a:pPr>
            <a:r>
              <a:rPr lang="en"/>
              <a:t>Outcomes</a:t>
            </a:r>
            <a:endParaRPr>
              <a:solidFill>
                <a:schemeClr val="accent6"/>
              </a:solidFill>
            </a:endParaRPr>
          </a:p>
        </p:txBody>
      </p:sp>
      <p:sp>
        <p:nvSpPr>
          <p:cNvPr id="2210" name="Google Shape;2210;p60"/>
          <p:cNvSpPr txBox="1">
            <a:spLocks noGrp="1"/>
          </p:cNvSpPr>
          <p:nvPr>
            <p:ph type="body" idx="1"/>
          </p:nvPr>
        </p:nvSpPr>
        <p:spPr>
          <a:xfrm>
            <a:off x="228600" y="1202401"/>
            <a:ext cx="8686800" cy="33843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sz="1600"/>
              <a:t>What will we do with the information collected?</a:t>
            </a:r>
            <a:endParaRPr sz="1600"/>
          </a:p>
          <a:p>
            <a:pPr marL="0" lvl="0" indent="0" algn="l" rtl="0">
              <a:lnSpc>
                <a:spcPct val="100000"/>
              </a:lnSpc>
              <a:spcBef>
                <a:spcPts val="0"/>
              </a:spcBef>
              <a:spcAft>
                <a:spcPts val="0"/>
              </a:spcAft>
              <a:buNone/>
            </a:pPr>
            <a:endParaRPr sz="1600" b="1"/>
          </a:p>
          <a:p>
            <a:pPr marL="457200" lvl="0" indent="-330200" algn="l" rtl="0">
              <a:lnSpc>
                <a:spcPct val="100000"/>
              </a:lnSpc>
              <a:spcBef>
                <a:spcPts val="0"/>
              </a:spcBef>
              <a:spcAft>
                <a:spcPts val="0"/>
              </a:spcAft>
              <a:buSzPts val="1600"/>
              <a:buChar char="●"/>
            </a:pPr>
            <a:r>
              <a:rPr lang="en" sz="1600"/>
              <a:t>Analyze for trends, patterns and anomalies</a:t>
            </a:r>
            <a:endParaRPr sz="1600"/>
          </a:p>
          <a:p>
            <a:pPr marL="457200" lvl="0" indent="-330200" algn="l" rtl="0">
              <a:lnSpc>
                <a:spcPct val="100000"/>
              </a:lnSpc>
              <a:spcBef>
                <a:spcPts val="0"/>
              </a:spcBef>
              <a:spcAft>
                <a:spcPts val="0"/>
              </a:spcAft>
              <a:buSzPts val="1600"/>
              <a:buChar char="●"/>
            </a:pPr>
            <a:r>
              <a:rPr lang="en" sz="1600"/>
              <a:t>Share results</a:t>
            </a:r>
            <a:endParaRPr sz="1600"/>
          </a:p>
          <a:p>
            <a:pPr marL="457200" lvl="0" indent="-330200" algn="l" rtl="0">
              <a:spcBef>
                <a:spcPts val="0"/>
              </a:spcBef>
              <a:spcAft>
                <a:spcPts val="0"/>
              </a:spcAft>
              <a:buSzPts val="1600"/>
              <a:buChar char="●"/>
            </a:pPr>
            <a:r>
              <a:rPr lang="en" sz="1600"/>
              <a:t>Feed it into work planning for 2025-26 and beyond</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b="1"/>
              <a:t>Next steps</a:t>
            </a:r>
            <a:endParaRPr b="1"/>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Internal brainstorm with Principal Publisher/CDS</a:t>
            </a:r>
            <a:endParaRPr/>
          </a:p>
          <a:p>
            <a:pPr marL="457200" lvl="0" indent="-317500" algn="l" rtl="0">
              <a:spcBef>
                <a:spcPts val="0"/>
              </a:spcBef>
              <a:spcAft>
                <a:spcPts val="0"/>
              </a:spcAft>
              <a:buSzPts val="1400"/>
              <a:buChar char="●"/>
            </a:pPr>
            <a:r>
              <a:rPr lang="en"/>
              <a:t>Share results with GCWP and Web Executive Board</a:t>
            </a:r>
            <a:endParaRPr/>
          </a:p>
          <a:p>
            <a:pPr marL="457200" lvl="0" indent="-317500" algn="l" rtl="0">
              <a:spcBef>
                <a:spcPts val="0"/>
              </a:spcBef>
              <a:spcAft>
                <a:spcPts val="0"/>
              </a:spcAft>
              <a:buSzPts val="1400"/>
              <a:buChar char="●"/>
            </a:pPr>
            <a:r>
              <a:rPr lang="en"/>
              <a:t>Feed into DTO and PP work planning exercises</a:t>
            </a:r>
            <a:endParaRPr/>
          </a:p>
        </p:txBody>
      </p:sp>
      <p:sp>
        <p:nvSpPr>
          <p:cNvPr id="2211" name="Google Shape;2211;p60"/>
          <p:cNvSpPr txBox="1">
            <a:spLocks noGrp="1"/>
          </p:cNvSpPr>
          <p:nvPr>
            <p:ph type="subTitle" idx="2"/>
          </p:nvPr>
        </p:nvSpPr>
        <p:spPr>
          <a:xfrm>
            <a:off x="228600" y="774600"/>
            <a:ext cx="7197900" cy="427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The results of today’s exercise will feed into strategy and work planning.</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5"/>
        <p:cNvGrpSpPr/>
        <p:nvPr/>
      </p:nvGrpSpPr>
      <p:grpSpPr>
        <a:xfrm>
          <a:off x="0" y="0"/>
          <a:ext cx="0" cy="0"/>
          <a:chOff x="0" y="0"/>
          <a:chExt cx="0" cy="0"/>
        </a:xfrm>
      </p:grpSpPr>
      <p:sp>
        <p:nvSpPr>
          <p:cNvPr id="2216" name="Google Shape;2216;p61"/>
          <p:cNvSpPr txBox="1">
            <a:spLocks noGrp="1"/>
          </p:cNvSpPr>
          <p:nvPr>
            <p:ph type="title"/>
          </p:nvPr>
        </p:nvSpPr>
        <p:spPr>
          <a:xfrm>
            <a:off x="550125" y="590550"/>
            <a:ext cx="8108100" cy="22023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Canada.ca</a:t>
            </a:r>
            <a:br>
              <a:rPr lang="en"/>
            </a:br>
            <a:r>
              <a:rPr lang="en"/>
              <a:t>=</a:t>
            </a:r>
            <a:br>
              <a:rPr lang="en"/>
            </a:br>
            <a:r>
              <a:rPr lang="en" sz="2900">
                <a:latin typeface="Lato"/>
                <a:ea typeface="Lato"/>
                <a:cs typeface="Lato"/>
                <a:sym typeface="Lato"/>
              </a:rPr>
              <a:t>Government of Canada’s core web presence</a:t>
            </a:r>
            <a:endParaRPr/>
          </a:p>
        </p:txBody>
      </p:sp>
      <p:sp>
        <p:nvSpPr>
          <p:cNvPr id="2217" name="Google Shape;2217;p61"/>
          <p:cNvSpPr txBox="1">
            <a:spLocks noGrp="1"/>
          </p:cNvSpPr>
          <p:nvPr>
            <p:ph type="subTitle" idx="1"/>
          </p:nvPr>
        </p:nvSpPr>
        <p:spPr>
          <a:xfrm>
            <a:off x="550125" y="2679700"/>
            <a:ext cx="8108100" cy="1052400"/>
          </a:xfrm>
          <a:prstGeom prst="rect">
            <a:avLst/>
          </a:prstGeom>
        </p:spPr>
        <p:txBody>
          <a:bodyPr spcFirstLastPara="1" wrap="square" lIns="0" tIns="0" rIns="0" bIns="0" anchor="t" anchorCtr="0">
            <a:normAutofit/>
          </a:bodyPr>
          <a:lstStyle/>
          <a:p>
            <a:pPr marL="0" lvl="0" indent="0" algn="ctr" rtl="0">
              <a:lnSpc>
                <a:spcPct val="115000"/>
              </a:lnSpc>
              <a:spcBef>
                <a:spcPts val="1000"/>
              </a:spcBef>
              <a:spcAft>
                <a:spcPts val="0"/>
              </a:spcAft>
              <a:buClr>
                <a:schemeClr val="dk1"/>
              </a:buClr>
              <a:buSzPts val="1100"/>
              <a:buFont typeface="Arial"/>
              <a:buNone/>
            </a:pPr>
            <a:r>
              <a:rPr lang="en" sz="2000">
                <a:latin typeface="Open Sans"/>
                <a:ea typeface="Open Sans"/>
                <a:cs typeface="Open Sans"/>
                <a:sym typeface="Open Sans"/>
              </a:rPr>
              <a:t>Any public-facing web property, including information, services, pages, microsites, non-authenticated and authenticated applications, etc. </a:t>
            </a:r>
            <a:endParaRPr i="1"/>
          </a:p>
        </p:txBody>
      </p:sp>
      <p:sp>
        <p:nvSpPr>
          <p:cNvPr id="2218" name="Google Shape;2218;p61"/>
          <p:cNvSpPr txBox="1"/>
          <p:nvPr/>
        </p:nvSpPr>
        <p:spPr>
          <a:xfrm>
            <a:off x="79950" y="4281800"/>
            <a:ext cx="8963400" cy="32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Canada.ca requirements apply to institutions subject to the Directive on the Management of Communications</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2"/>
        <p:cNvGrpSpPr/>
        <p:nvPr/>
      </p:nvGrpSpPr>
      <p:grpSpPr>
        <a:xfrm>
          <a:off x="0" y="0"/>
          <a:ext cx="0" cy="0"/>
          <a:chOff x="0" y="0"/>
          <a:chExt cx="0" cy="0"/>
        </a:xfrm>
      </p:grpSpPr>
      <p:sp>
        <p:nvSpPr>
          <p:cNvPr id="2223" name="Google Shape;2223;p62"/>
          <p:cNvSpPr txBox="1"/>
          <p:nvPr/>
        </p:nvSpPr>
        <p:spPr>
          <a:xfrm>
            <a:off x="0" y="0"/>
            <a:ext cx="4083900" cy="4673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chemeClr val="lt1"/>
                </a:solidFill>
              </a:rPr>
              <a:t>What is Canada.ca trying to solve today?</a:t>
            </a:r>
            <a:endParaRPr sz="4000" b="1">
              <a:solidFill>
                <a:schemeClr val="lt1"/>
              </a:solidFill>
            </a:endParaRPr>
          </a:p>
        </p:txBody>
      </p:sp>
      <p:sp>
        <p:nvSpPr>
          <p:cNvPr id="2224" name="Google Shape;2224;p62"/>
          <p:cNvSpPr txBox="1"/>
          <p:nvPr/>
        </p:nvSpPr>
        <p:spPr>
          <a:xfrm>
            <a:off x="4690425" y="1040250"/>
            <a:ext cx="4175400" cy="3063000"/>
          </a:xfrm>
          <a:prstGeom prst="rect">
            <a:avLst/>
          </a:prstGeom>
          <a:noFill/>
          <a:ln>
            <a:noFill/>
          </a:ln>
        </p:spPr>
        <p:txBody>
          <a:bodyPr spcFirstLastPara="1" wrap="square" lIns="91425" tIns="91425" rIns="91425" bIns="91425" anchor="t" anchorCtr="0">
            <a:spAutoFit/>
          </a:bodyPr>
          <a:lstStyle/>
          <a:p>
            <a:pPr marL="457200" lvl="0" indent="-342900" algn="l" rtl="0">
              <a:spcBef>
                <a:spcPts val="1000"/>
              </a:spcBef>
              <a:spcAft>
                <a:spcPts val="0"/>
              </a:spcAft>
              <a:buClr>
                <a:srgbClr val="595959"/>
              </a:buClr>
              <a:buSzPts val="1800"/>
              <a:buFont typeface="Open Sans"/>
              <a:buChar char="•"/>
            </a:pPr>
            <a:r>
              <a:rPr lang="en" sz="1800" b="1">
                <a:solidFill>
                  <a:srgbClr val="595959"/>
                </a:solidFill>
                <a:latin typeface="Open Sans"/>
                <a:ea typeface="Open Sans"/>
                <a:cs typeface="Open Sans"/>
                <a:sym typeface="Open Sans"/>
              </a:rPr>
              <a:t>Find</a:t>
            </a:r>
            <a:r>
              <a:rPr lang="en" sz="1800">
                <a:solidFill>
                  <a:srgbClr val="595959"/>
                </a:solidFill>
                <a:latin typeface="Open Sans"/>
                <a:ea typeface="Open Sans"/>
                <a:cs typeface="Open Sans"/>
                <a:sym typeface="Open Sans"/>
              </a:rPr>
              <a:t> 1,000+ information and services from 100+ GC institutions</a:t>
            </a:r>
            <a:endParaRPr sz="1800">
              <a:solidFill>
                <a:srgbClr val="595959"/>
              </a:solidFill>
              <a:latin typeface="Open Sans"/>
              <a:ea typeface="Open Sans"/>
              <a:cs typeface="Open Sans"/>
              <a:sym typeface="Open Sans"/>
            </a:endParaRPr>
          </a:p>
          <a:p>
            <a:pPr marL="457200" lvl="0" indent="-342900" algn="l" rtl="0">
              <a:spcBef>
                <a:spcPts val="1000"/>
              </a:spcBef>
              <a:spcAft>
                <a:spcPts val="0"/>
              </a:spcAft>
              <a:buClr>
                <a:srgbClr val="595959"/>
              </a:buClr>
              <a:buSzPts val="1800"/>
              <a:buFont typeface="Open Sans"/>
              <a:buChar char="•"/>
            </a:pPr>
            <a:r>
              <a:rPr lang="en" sz="1800" b="1">
                <a:solidFill>
                  <a:srgbClr val="595959"/>
                </a:solidFill>
                <a:latin typeface="Open Sans"/>
                <a:ea typeface="Open Sans"/>
                <a:cs typeface="Open Sans"/>
                <a:sym typeface="Open Sans"/>
              </a:rPr>
              <a:t>Use</a:t>
            </a:r>
            <a:r>
              <a:rPr lang="en" sz="1800">
                <a:solidFill>
                  <a:srgbClr val="595959"/>
                </a:solidFill>
                <a:latin typeface="Open Sans"/>
                <a:ea typeface="Open Sans"/>
                <a:cs typeface="Open Sans"/>
                <a:sym typeface="Open Sans"/>
              </a:rPr>
              <a:t> top GC information and services easily and quickly</a:t>
            </a:r>
            <a:endParaRPr sz="1800">
              <a:solidFill>
                <a:srgbClr val="595959"/>
              </a:solidFill>
              <a:latin typeface="Open Sans"/>
              <a:ea typeface="Open Sans"/>
              <a:cs typeface="Open Sans"/>
              <a:sym typeface="Open Sans"/>
            </a:endParaRPr>
          </a:p>
          <a:p>
            <a:pPr marL="457200" lvl="0" indent="-342900" algn="l" rtl="0">
              <a:spcBef>
                <a:spcPts val="1000"/>
              </a:spcBef>
              <a:spcAft>
                <a:spcPts val="0"/>
              </a:spcAft>
              <a:buClr>
                <a:srgbClr val="595959"/>
              </a:buClr>
              <a:buSzPts val="1800"/>
              <a:buFont typeface="Open Sans"/>
              <a:buChar char="•"/>
            </a:pPr>
            <a:r>
              <a:rPr lang="en" sz="1800">
                <a:solidFill>
                  <a:srgbClr val="595959"/>
                </a:solidFill>
                <a:latin typeface="Open Sans"/>
                <a:ea typeface="Open Sans"/>
                <a:cs typeface="Open Sans"/>
                <a:sym typeface="Open Sans"/>
              </a:rPr>
              <a:t>Provide a </a:t>
            </a:r>
            <a:r>
              <a:rPr lang="en" sz="1800" b="1">
                <a:solidFill>
                  <a:srgbClr val="595959"/>
                </a:solidFill>
                <a:latin typeface="Open Sans"/>
                <a:ea typeface="Open Sans"/>
                <a:cs typeface="Open Sans"/>
                <a:sym typeface="Open Sans"/>
              </a:rPr>
              <a:t>trusted GC brand</a:t>
            </a:r>
            <a:r>
              <a:rPr lang="en" sz="1800">
                <a:solidFill>
                  <a:srgbClr val="595959"/>
                </a:solidFill>
                <a:latin typeface="Open Sans"/>
                <a:ea typeface="Open Sans"/>
                <a:cs typeface="Open Sans"/>
                <a:sym typeface="Open Sans"/>
              </a:rPr>
              <a:t> experience </a:t>
            </a:r>
            <a:endParaRPr sz="1800">
              <a:solidFill>
                <a:srgbClr val="595959"/>
              </a:solidFill>
              <a:latin typeface="Open Sans"/>
              <a:ea typeface="Open Sans"/>
              <a:cs typeface="Open Sans"/>
              <a:sym typeface="Open Sans"/>
            </a:endParaRPr>
          </a:p>
          <a:p>
            <a:pPr marL="457200" lvl="0" indent="-342900" algn="l" rtl="0">
              <a:spcBef>
                <a:spcPts val="1000"/>
              </a:spcBef>
              <a:spcAft>
                <a:spcPts val="1000"/>
              </a:spcAft>
              <a:buClr>
                <a:srgbClr val="595959"/>
              </a:buClr>
              <a:buSzPts val="1800"/>
              <a:buFont typeface="Open Sans"/>
              <a:buChar char="•"/>
            </a:pPr>
            <a:r>
              <a:rPr lang="en" sz="1800">
                <a:solidFill>
                  <a:srgbClr val="595959"/>
                </a:solidFill>
                <a:latin typeface="Open Sans"/>
                <a:ea typeface="Open Sans"/>
                <a:cs typeface="Open Sans"/>
                <a:sym typeface="Open Sans"/>
              </a:rPr>
              <a:t>Operate a </a:t>
            </a:r>
            <a:r>
              <a:rPr lang="en" sz="1800" b="1">
                <a:solidFill>
                  <a:srgbClr val="595959"/>
                </a:solidFill>
                <a:latin typeface="Open Sans"/>
                <a:ea typeface="Open Sans"/>
                <a:cs typeface="Open Sans"/>
                <a:sym typeface="Open Sans"/>
              </a:rPr>
              <a:t>reliable</a:t>
            </a:r>
            <a:r>
              <a:rPr lang="en" sz="1800">
                <a:solidFill>
                  <a:srgbClr val="595959"/>
                </a:solidFill>
                <a:latin typeface="Open Sans"/>
                <a:ea typeface="Open Sans"/>
                <a:cs typeface="Open Sans"/>
                <a:sym typeface="Open Sans"/>
              </a:rPr>
              <a:t> and </a:t>
            </a:r>
            <a:r>
              <a:rPr lang="en" sz="1800" b="1">
                <a:solidFill>
                  <a:srgbClr val="595959"/>
                </a:solidFill>
                <a:latin typeface="Open Sans"/>
                <a:ea typeface="Open Sans"/>
                <a:cs typeface="Open Sans"/>
                <a:sym typeface="Open Sans"/>
              </a:rPr>
              <a:t>secure</a:t>
            </a:r>
            <a:r>
              <a:rPr lang="en" sz="1800">
                <a:solidFill>
                  <a:srgbClr val="595959"/>
                </a:solidFill>
                <a:latin typeface="Open Sans"/>
                <a:ea typeface="Open Sans"/>
                <a:cs typeface="Open Sans"/>
                <a:sym typeface="Open Sans"/>
              </a:rPr>
              <a:t> primary platform</a:t>
            </a:r>
            <a:endParaRPr>
              <a:solidFill>
                <a:srgbClr val="59595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8"/>
        <p:cNvGrpSpPr/>
        <p:nvPr/>
      </p:nvGrpSpPr>
      <p:grpSpPr>
        <a:xfrm>
          <a:off x="0" y="0"/>
          <a:ext cx="0" cy="0"/>
          <a:chOff x="0" y="0"/>
          <a:chExt cx="0" cy="0"/>
        </a:xfrm>
      </p:grpSpPr>
      <p:sp>
        <p:nvSpPr>
          <p:cNvPr id="2229" name="Google Shape;2229;p63"/>
          <p:cNvSpPr txBox="1"/>
          <p:nvPr/>
        </p:nvSpPr>
        <p:spPr>
          <a:xfrm>
            <a:off x="0" y="0"/>
            <a:ext cx="4083900" cy="4673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chemeClr val="lt1"/>
                </a:solidFill>
              </a:rPr>
              <a:t>What can DTO and PP do to help you?</a:t>
            </a:r>
            <a:endParaRPr sz="4000" b="1">
              <a:solidFill>
                <a:schemeClr val="lt1"/>
              </a:solidFill>
            </a:endParaRPr>
          </a:p>
        </p:txBody>
      </p:sp>
      <p:sp>
        <p:nvSpPr>
          <p:cNvPr id="2230" name="Google Shape;2230;p63"/>
          <p:cNvSpPr txBox="1"/>
          <p:nvPr/>
        </p:nvSpPr>
        <p:spPr>
          <a:xfrm>
            <a:off x="4690425" y="1040250"/>
            <a:ext cx="4175400" cy="27861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1000"/>
              </a:spcBef>
              <a:spcAft>
                <a:spcPts val="0"/>
              </a:spcAft>
              <a:buClr>
                <a:srgbClr val="595959"/>
              </a:buClr>
              <a:buSzPts val="1800"/>
              <a:buFont typeface="Open Sans"/>
              <a:buChar char="•"/>
            </a:pPr>
            <a:r>
              <a:rPr lang="en" sz="1800" b="1">
                <a:solidFill>
                  <a:srgbClr val="595959"/>
                </a:solidFill>
                <a:latin typeface="Open Sans"/>
                <a:ea typeface="Open Sans"/>
                <a:cs typeface="Open Sans"/>
                <a:sym typeface="Open Sans"/>
              </a:rPr>
              <a:t>Design </a:t>
            </a:r>
            <a:r>
              <a:rPr lang="en" sz="1800">
                <a:solidFill>
                  <a:srgbClr val="595959"/>
                </a:solidFill>
                <a:latin typeface="Open Sans"/>
                <a:ea typeface="Open Sans"/>
                <a:cs typeface="Open Sans"/>
                <a:sym typeface="Open Sans"/>
              </a:rPr>
              <a:t>-  patterns, brand, UX/UI improvements</a:t>
            </a:r>
            <a:endParaRPr sz="1800">
              <a:solidFill>
                <a:srgbClr val="595959"/>
              </a:solidFill>
              <a:latin typeface="Open Sans"/>
              <a:ea typeface="Open Sans"/>
              <a:cs typeface="Open Sans"/>
              <a:sym typeface="Open Sans"/>
            </a:endParaRPr>
          </a:p>
          <a:p>
            <a:pPr marL="457200" marR="0" lvl="0" indent="-342900" algn="l" rtl="0">
              <a:lnSpc>
                <a:spcPct val="100000"/>
              </a:lnSpc>
              <a:spcBef>
                <a:spcPts val="1000"/>
              </a:spcBef>
              <a:spcAft>
                <a:spcPts val="0"/>
              </a:spcAft>
              <a:buClr>
                <a:srgbClr val="595959"/>
              </a:buClr>
              <a:buSzPts val="1800"/>
              <a:buFont typeface="Open Sans"/>
              <a:buChar char="•"/>
            </a:pPr>
            <a:r>
              <a:rPr lang="en" sz="1800" b="1">
                <a:solidFill>
                  <a:srgbClr val="595959"/>
                </a:solidFill>
                <a:latin typeface="Open Sans"/>
                <a:ea typeface="Open Sans"/>
                <a:cs typeface="Open Sans"/>
                <a:sym typeface="Open Sans"/>
              </a:rPr>
              <a:t>Advise </a:t>
            </a:r>
            <a:r>
              <a:rPr lang="en" sz="1800">
                <a:solidFill>
                  <a:srgbClr val="595959"/>
                </a:solidFill>
                <a:latin typeface="Open Sans"/>
                <a:ea typeface="Open Sans"/>
                <a:cs typeface="Open Sans"/>
                <a:sym typeface="Open Sans"/>
              </a:rPr>
              <a:t>- guidance, standards, support, recommendations</a:t>
            </a:r>
            <a:endParaRPr sz="1800">
              <a:solidFill>
                <a:srgbClr val="595959"/>
              </a:solidFill>
              <a:latin typeface="Open Sans"/>
              <a:ea typeface="Open Sans"/>
              <a:cs typeface="Open Sans"/>
              <a:sym typeface="Open Sans"/>
            </a:endParaRPr>
          </a:p>
          <a:p>
            <a:pPr marL="457200" marR="0" lvl="0" indent="-342900" algn="l" rtl="0">
              <a:lnSpc>
                <a:spcPct val="100000"/>
              </a:lnSpc>
              <a:spcBef>
                <a:spcPts val="1000"/>
              </a:spcBef>
              <a:spcAft>
                <a:spcPts val="0"/>
              </a:spcAft>
              <a:buClr>
                <a:srgbClr val="595959"/>
              </a:buClr>
              <a:buSzPts val="1800"/>
              <a:buFont typeface="Open Sans"/>
              <a:buChar char="•"/>
            </a:pPr>
            <a:r>
              <a:rPr lang="en" sz="1800" b="1">
                <a:solidFill>
                  <a:srgbClr val="595959"/>
                </a:solidFill>
                <a:latin typeface="Open Sans"/>
                <a:ea typeface="Open Sans"/>
                <a:cs typeface="Open Sans"/>
                <a:sym typeface="Open Sans"/>
              </a:rPr>
              <a:t>Advocate </a:t>
            </a:r>
            <a:r>
              <a:rPr lang="en" sz="1800">
                <a:solidFill>
                  <a:srgbClr val="595959"/>
                </a:solidFill>
                <a:latin typeface="Open Sans"/>
                <a:ea typeface="Open Sans"/>
                <a:cs typeface="Open Sans"/>
                <a:sym typeface="Open Sans"/>
              </a:rPr>
              <a:t>- feedback, analytics, data, research</a:t>
            </a:r>
            <a:endParaRPr sz="1800">
              <a:solidFill>
                <a:srgbClr val="595959"/>
              </a:solidFill>
              <a:latin typeface="Open Sans"/>
              <a:ea typeface="Open Sans"/>
              <a:cs typeface="Open Sans"/>
              <a:sym typeface="Open Sans"/>
            </a:endParaRPr>
          </a:p>
          <a:p>
            <a:pPr marL="457200" marR="0" lvl="0" indent="-342900" algn="l" rtl="0">
              <a:lnSpc>
                <a:spcPct val="100000"/>
              </a:lnSpc>
              <a:spcBef>
                <a:spcPts val="1000"/>
              </a:spcBef>
              <a:spcAft>
                <a:spcPts val="0"/>
              </a:spcAft>
              <a:buClr>
                <a:srgbClr val="595959"/>
              </a:buClr>
              <a:buSzPts val="1800"/>
              <a:buFont typeface="Open Sans"/>
              <a:buChar char="•"/>
            </a:pPr>
            <a:r>
              <a:rPr lang="en" sz="1800" b="1">
                <a:solidFill>
                  <a:srgbClr val="595959"/>
                </a:solidFill>
                <a:latin typeface="Open Sans"/>
                <a:ea typeface="Open Sans"/>
                <a:cs typeface="Open Sans"/>
                <a:sym typeface="Open Sans"/>
              </a:rPr>
              <a:t>Enable </a:t>
            </a:r>
            <a:r>
              <a:rPr lang="en" sz="1800">
                <a:solidFill>
                  <a:srgbClr val="595959"/>
                </a:solidFill>
                <a:latin typeface="Open Sans"/>
                <a:ea typeface="Open Sans"/>
                <a:cs typeface="Open Sans"/>
                <a:sym typeface="Open Sans"/>
              </a:rPr>
              <a:t>- features and functionalities, new products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4"/>
        <p:cNvGrpSpPr/>
        <p:nvPr/>
      </p:nvGrpSpPr>
      <p:grpSpPr>
        <a:xfrm>
          <a:off x="0" y="0"/>
          <a:ext cx="0" cy="0"/>
          <a:chOff x="0" y="0"/>
          <a:chExt cx="0" cy="0"/>
        </a:xfrm>
      </p:grpSpPr>
      <p:pic>
        <p:nvPicPr>
          <p:cNvPr id="2235" name="Google Shape;2235;p64"/>
          <p:cNvPicPr preferRelativeResize="0"/>
          <p:nvPr/>
        </p:nvPicPr>
        <p:blipFill rotWithShape="1">
          <a:blip r:embed="rId3">
            <a:alphaModFix/>
          </a:blip>
          <a:srcRect t="14741"/>
          <a:stretch/>
        </p:blipFill>
        <p:spPr>
          <a:xfrm>
            <a:off x="2493988" y="774606"/>
            <a:ext cx="4156025" cy="3849099"/>
          </a:xfrm>
          <a:prstGeom prst="rect">
            <a:avLst/>
          </a:prstGeom>
          <a:noFill/>
          <a:ln>
            <a:noFill/>
          </a:ln>
        </p:spPr>
      </p:pic>
      <p:sp>
        <p:nvSpPr>
          <p:cNvPr id="2236" name="Google Shape;2236;p64"/>
          <p:cNvSpPr txBox="1"/>
          <p:nvPr/>
        </p:nvSpPr>
        <p:spPr>
          <a:xfrm>
            <a:off x="3012900" y="4623700"/>
            <a:ext cx="3118200" cy="41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4"/>
              </a:rPr>
              <a:t>GC Digital Standards Playbook</a:t>
            </a:r>
            <a:endParaRPr>
              <a:solidFill>
                <a:schemeClr val="dk1"/>
              </a:solidFill>
            </a:endParaRPr>
          </a:p>
        </p:txBody>
      </p:sp>
      <p:sp>
        <p:nvSpPr>
          <p:cNvPr id="2237" name="Google Shape;2237;p64"/>
          <p:cNvSpPr txBox="1">
            <a:spLocks noGrp="1"/>
          </p:cNvSpPr>
          <p:nvPr>
            <p:ph type="title"/>
          </p:nvPr>
        </p:nvSpPr>
        <p:spPr>
          <a:xfrm>
            <a:off x="228600" y="228600"/>
            <a:ext cx="8686800" cy="546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Government of Canada Digital Standards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1"/>
        <p:cNvGrpSpPr/>
        <p:nvPr/>
      </p:nvGrpSpPr>
      <p:grpSpPr>
        <a:xfrm>
          <a:off x="0" y="0"/>
          <a:ext cx="0" cy="0"/>
          <a:chOff x="0" y="0"/>
          <a:chExt cx="0" cy="0"/>
        </a:xfrm>
      </p:grpSpPr>
      <p:sp>
        <p:nvSpPr>
          <p:cNvPr id="2242" name="Google Shape;2242;p65"/>
          <p:cNvSpPr txBox="1"/>
          <p:nvPr/>
        </p:nvSpPr>
        <p:spPr>
          <a:xfrm>
            <a:off x="0" y="0"/>
            <a:ext cx="4083900" cy="4673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solidFill>
                  <a:schemeClr val="lt1"/>
                </a:solidFill>
              </a:rPr>
              <a:t>Public service statement of values</a:t>
            </a:r>
            <a:endParaRPr sz="4000" b="1">
              <a:solidFill>
                <a:schemeClr val="lt1"/>
              </a:solidFill>
            </a:endParaRPr>
          </a:p>
        </p:txBody>
      </p:sp>
      <p:sp>
        <p:nvSpPr>
          <p:cNvPr id="2243" name="Google Shape;2243;p65"/>
          <p:cNvSpPr txBox="1"/>
          <p:nvPr/>
        </p:nvSpPr>
        <p:spPr>
          <a:xfrm>
            <a:off x="4548300" y="1530150"/>
            <a:ext cx="4175400" cy="2083200"/>
          </a:xfrm>
          <a:prstGeom prst="rect">
            <a:avLst/>
          </a:prstGeom>
          <a:noFill/>
          <a:ln>
            <a:noFill/>
          </a:ln>
        </p:spPr>
        <p:txBody>
          <a:bodyPr spcFirstLastPara="1" wrap="square" lIns="91425" tIns="91425" rIns="91425" bIns="91425" anchor="t" anchorCtr="0">
            <a:spAutoFit/>
          </a:bodyPr>
          <a:lstStyle/>
          <a:p>
            <a:pPr marL="457200" lvl="0" indent="-342900" algn="l" rtl="0">
              <a:spcBef>
                <a:spcPts val="1000"/>
              </a:spcBef>
              <a:spcAft>
                <a:spcPts val="0"/>
              </a:spcAft>
              <a:buClr>
                <a:srgbClr val="44546A"/>
              </a:buClr>
              <a:buSzPts val="1800"/>
              <a:buFont typeface="Open Sans"/>
              <a:buChar char="•"/>
            </a:pPr>
            <a:r>
              <a:rPr lang="en" sz="1800" b="1">
                <a:solidFill>
                  <a:srgbClr val="44546A"/>
                </a:solidFill>
                <a:latin typeface="Open Sans"/>
                <a:ea typeface="Open Sans"/>
                <a:cs typeface="Open Sans"/>
                <a:sym typeface="Open Sans"/>
              </a:rPr>
              <a:t>Respect for democracy</a:t>
            </a:r>
            <a:endParaRPr sz="1800" b="1">
              <a:solidFill>
                <a:srgbClr val="44546A"/>
              </a:solidFill>
              <a:latin typeface="Open Sans"/>
              <a:ea typeface="Open Sans"/>
              <a:cs typeface="Open Sans"/>
              <a:sym typeface="Open Sans"/>
            </a:endParaRPr>
          </a:p>
          <a:p>
            <a:pPr marL="457200" lvl="0" indent="-342900" algn="l" rtl="0">
              <a:spcBef>
                <a:spcPts val="1000"/>
              </a:spcBef>
              <a:spcAft>
                <a:spcPts val="0"/>
              </a:spcAft>
              <a:buClr>
                <a:srgbClr val="44546A"/>
              </a:buClr>
              <a:buSzPts val="1800"/>
              <a:buFont typeface="Open Sans"/>
              <a:buChar char="•"/>
            </a:pPr>
            <a:r>
              <a:rPr lang="en" sz="1800" b="1">
                <a:solidFill>
                  <a:srgbClr val="44546A"/>
                </a:solidFill>
                <a:latin typeface="Open Sans"/>
                <a:ea typeface="Open Sans"/>
                <a:cs typeface="Open Sans"/>
                <a:sym typeface="Open Sans"/>
              </a:rPr>
              <a:t>Respect for people</a:t>
            </a:r>
            <a:endParaRPr sz="1800" b="1">
              <a:solidFill>
                <a:srgbClr val="44546A"/>
              </a:solidFill>
              <a:latin typeface="Open Sans"/>
              <a:ea typeface="Open Sans"/>
              <a:cs typeface="Open Sans"/>
              <a:sym typeface="Open Sans"/>
            </a:endParaRPr>
          </a:p>
          <a:p>
            <a:pPr marL="457200" lvl="0" indent="-342900" algn="l" rtl="0">
              <a:spcBef>
                <a:spcPts val="1000"/>
              </a:spcBef>
              <a:spcAft>
                <a:spcPts val="0"/>
              </a:spcAft>
              <a:buClr>
                <a:srgbClr val="44546A"/>
              </a:buClr>
              <a:buSzPts val="1800"/>
              <a:buFont typeface="Open Sans"/>
              <a:buChar char="•"/>
            </a:pPr>
            <a:r>
              <a:rPr lang="en" sz="1800" b="1">
                <a:solidFill>
                  <a:srgbClr val="44546A"/>
                </a:solidFill>
                <a:latin typeface="Open Sans"/>
                <a:ea typeface="Open Sans"/>
                <a:cs typeface="Open Sans"/>
                <a:sym typeface="Open Sans"/>
              </a:rPr>
              <a:t>Integrity</a:t>
            </a:r>
            <a:endParaRPr sz="1800" b="1">
              <a:solidFill>
                <a:srgbClr val="44546A"/>
              </a:solidFill>
              <a:latin typeface="Open Sans"/>
              <a:ea typeface="Open Sans"/>
              <a:cs typeface="Open Sans"/>
              <a:sym typeface="Open Sans"/>
            </a:endParaRPr>
          </a:p>
          <a:p>
            <a:pPr marL="457200" lvl="0" indent="-342900" algn="l" rtl="0">
              <a:spcBef>
                <a:spcPts val="1000"/>
              </a:spcBef>
              <a:spcAft>
                <a:spcPts val="0"/>
              </a:spcAft>
              <a:buClr>
                <a:srgbClr val="44546A"/>
              </a:buClr>
              <a:buSzPts val="1800"/>
              <a:buFont typeface="Open Sans"/>
              <a:buChar char="•"/>
            </a:pPr>
            <a:r>
              <a:rPr lang="en" sz="1800" b="1">
                <a:solidFill>
                  <a:srgbClr val="44546A"/>
                </a:solidFill>
                <a:latin typeface="Open Sans"/>
                <a:ea typeface="Open Sans"/>
                <a:cs typeface="Open Sans"/>
                <a:sym typeface="Open Sans"/>
              </a:rPr>
              <a:t>Stewardship</a:t>
            </a:r>
            <a:endParaRPr sz="1800" b="1">
              <a:solidFill>
                <a:srgbClr val="44546A"/>
              </a:solidFill>
              <a:latin typeface="Open Sans"/>
              <a:ea typeface="Open Sans"/>
              <a:cs typeface="Open Sans"/>
              <a:sym typeface="Open Sans"/>
            </a:endParaRPr>
          </a:p>
          <a:p>
            <a:pPr marL="457200" lvl="0" indent="-342900" algn="l" rtl="0">
              <a:spcBef>
                <a:spcPts val="1000"/>
              </a:spcBef>
              <a:spcAft>
                <a:spcPts val="1000"/>
              </a:spcAft>
              <a:buClr>
                <a:srgbClr val="44546A"/>
              </a:buClr>
              <a:buSzPts val="1800"/>
              <a:buFont typeface="Open Sans"/>
              <a:buChar char="•"/>
            </a:pPr>
            <a:r>
              <a:rPr lang="en" sz="1800" b="1">
                <a:solidFill>
                  <a:srgbClr val="44546A"/>
                </a:solidFill>
                <a:latin typeface="Open Sans"/>
                <a:ea typeface="Open Sans"/>
                <a:cs typeface="Open Sans"/>
                <a:sym typeface="Open Sans"/>
              </a:rPr>
              <a:t>Excellence</a:t>
            </a:r>
            <a:endParaRPr sz="1800" b="1">
              <a:solidFill>
                <a:srgbClr val="44546A"/>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7"/>
        <p:cNvGrpSpPr/>
        <p:nvPr/>
      </p:nvGrpSpPr>
      <p:grpSpPr>
        <a:xfrm>
          <a:off x="0" y="0"/>
          <a:ext cx="0" cy="0"/>
          <a:chOff x="0" y="0"/>
          <a:chExt cx="0" cy="0"/>
        </a:xfrm>
      </p:grpSpPr>
      <p:pic>
        <p:nvPicPr>
          <p:cNvPr id="2248" name="Google Shape;2248;p66"/>
          <p:cNvPicPr preferRelativeResize="0">
            <a:picLocks noGrp="1"/>
          </p:cNvPicPr>
          <p:nvPr>
            <p:ph type="pic" idx="2"/>
          </p:nvPr>
        </p:nvPicPr>
        <p:blipFill rotWithShape="1">
          <a:blip r:embed="rId3">
            <a:alphaModFix/>
          </a:blip>
          <a:srcRect l="21091" r="21091"/>
          <a:stretch/>
        </p:blipFill>
        <p:spPr>
          <a:xfrm>
            <a:off x="0" y="0"/>
            <a:ext cx="4083901" cy="4673398"/>
          </a:xfrm>
          <a:prstGeom prst="rect">
            <a:avLst/>
          </a:prstGeom>
        </p:spPr>
      </p:pic>
      <p:sp>
        <p:nvSpPr>
          <p:cNvPr id="2249" name="Google Shape;2249;p66"/>
          <p:cNvSpPr txBox="1"/>
          <p:nvPr/>
        </p:nvSpPr>
        <p:spPr>
          <a:xfrm>
            <a:off x="4262600" y="1072975"/>
            <a:ext cx="43392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 sz="3600" b="1">
                <a:solidFill>
                  <a:schemeClr val="dk1"/>
                </a:solidFill>
              </a:rPr>
              <a:t>Brainstorm</a:t>
            </a:r>
            <a:endParaRPr sz="2600" b="1">
              <a:solidFill>
                <a:schemeClr val="dk1"/>
              </a:solidFill>
            </a:endParaRPr>
          </a:p>
        </p:txBody>
      </p:sp>
      <p:sp>
        <p:nvSpPr>
          <p:cNvPr id="2250" name="Google Shape;2250;p66"/>
          <p:cNvSpPr txBox="1"/>
          <p:nvPr/>
        </p:nvSpPr>
        <p:spPr>
          <a:xfrm>
            <a:off x="4083900" y="2001700"/>
            <a:ext cx="5051100" cy="1644000"/>
          </a:xfrm>
          <a:prstGeom prst="rect">
            <a:avLst/>
          </a:prstGeom>
          <a:noFill/>
          <a:ln>
            <a:noFill/>
          </a:ln>
        </p:spPr>
        <p:txBody>
          <a:bodyPr spcFirstLastPara="1" wrap="square" lIns="180000" tIns="91425" rIns="91425" bIns="91425" anchor="t" anchorCtr="0">
            <a:spAutoFit/>
          </a:bodyPr>
          <a:lstStyle/>
          <a:p>
            <a:pPr marL="269999" marR="0" lvl="0" indent="-249849" algn="l" rtl="0">
              <a:lnSpc>
                <a:spcPct val="115000"/>
              </a:lnSpc>
              <a:spcBef>
                <a:spcPts val="0"/>
              </a:spcBef>
              <a:spcAft>
                <a:spcPts val="0"/>
              </a:spcAft>
              <a:buClr>
                <a:schemeClr val="dk1"/>
              </a:buClr>
              <a:buSzPts val="1100"/>
              <a:buFont typeface="Arial"/>
              <a:buChar char="●"/>
            </a:pPr>
            <a:r>
              <a:rPr lang="en" sz="1200" b="0" i="0" u="none" strike="noStrike" cap="none">
                <a:solidFill>
                  <a:schemeClr val="dk1"/>
                </a:solidFill>
                <a:latin typeface="Arial"/>
                <a:ea typeface="Arial"/>
                <a:cs typeface="Arial"/>
                <a:sym typeface="Arial"/>
              </a:rPr>
              <a:t>Think 5 years in the future</a:t>
            </a:r>
            <a:endParaRPr sz="1200" b="0" i="0" u="none" strike="noStrike" cap="none">
              <a:solidFill>
                <a:schemeClr val="dk1"/>
              </a:solidFill>
              <a:latin typeface="Arial"/>
              <a:ea typeface="Arial"/>
              <a:cs typeface="Arial"/>
              <a:sym typeface="Arial"/>
            </a:endParaRPr>
          </a:p>
          <a:p>
            <a:pPr marL="269999" marR="0" lvl="0" indent="-249849" algn="l" rtl="0">
              <a:lnSpc>
                <a:spcPct val="115000"/>
              </a:lnSpc>
              <a:spcBef>
                <a:spcPts val="0"/>
              </a:spcBef>
              <a:spcAft>
                <a:spcPts val="0"/>
              </a:spcAft>
              <a:buClr>
                <a:schemeClr val="dk1"/>
              </a:buClr>
              <a:buSzPts val="1100"/>
              <a:buFont typeface="Arial"/>
              <a:buChar char="●"/>
            </a:pPr>
            <a:r>
              <a:rPr lang="en" sz="1200" b="0" i="0" u="none" strike="noStrike" cap="none">
                <a:solidFill>
                  <a:schemeClr val="dk1"/>
                </a:solidFill>
                <a:latin typeface="Arial"/>
                <a:ea typeface="Arial"/>
                <a:cs typeface="Arial"/>
                <a:sym typeface="Arial"/>
              </a:rPr>
              <a:t>Dream big and focus on success</a:t>
            </a:r>
            <a:endParaRPr sz="1200" b="0" i="0" u="none" strike="noStrike" cap="none">
              <a:solidFill>
                <a:schemeClr val="dk1"/>
              </a:solidFill>
              <a:latin typeface="Arial"/>
              <a:ea typeface="Arial"/>
              <a:cs typeface="Arial"/>
              <a:sym typeface="Arial"/>
            </a:endParaRPr>
          </a:p>
          <a:p>
            <a:pPr marL="269999" marR="0" lvl="0" indent="-249849" algn="l" rtl="0">
              <a:lnSpc>
                <a:spcPct val="115000"/>
              </a:lnSpc>
              <a:spcBef>
                <a:spcPts val="0"/>
              </a:spcBef>
              <a:spcAft>
                <a:spcPts val="0"/>
              </a:spcAft>
              <a:buClr>
                <a:schemeClr val="dk1"/>
              </a:buClr>
              <a:buSzPts val="1100"/>
              <a:buFont typeface="Arial"/>
              <a:buChar char="●"/>
            </a:pPr>
            <a:r>
              <a:rPr lang="en" sz="1200" b="0" i="0" u="none" strike="noStrike" cap="none">
                <a:solidFill>
                  <a:schemeClr val="dk1"/>
                </a:solidFill>
                <a:latin typeface="Arial"/>
                <a:ea typeface="Arial"/>
                <a:cs typeface="Arial"/>
                <a:sym typeface="Arial"/>
              </a:rPr>
              <a:t>Infuse it with passion and make it inspiring</a:t>
            </a:r>
            <a:endParaRPr sz="1200" b="0" i="0" u="none" strike="noStrike" cap="none">
              <a:solidFill>
                <a:schemeClr val="dk1"/>
              </a:solidFill>
              <a:latin typeface="Arial"/>
              <a:ea typeface="Arial"/>
              <a:cs typeface="Arial"/>
              <a:sym typeface="Arial"/>
            </a:endParaRPr>
          </a:p>
          <a:p>
            <a:pPr marL="269999" marR="0" lvl="0" indent="-249849" algn="l" rtl="0">
              <a:lnSpc>
                <a:spcPct val="115000"/>
              </a:lnSpc>
              <a:spcBef>
                <a:spcPts val="0"/>
              </a:spcBef>
              <a:spcAft>
                <a:spcPts val="0"/>
              </a:spcAft>
              <a:buClr>
                <a:schemeClr val="dk1"/>
              </a:buClr>
              <a:buSzPts val="1100"/>
              <a:buFont typeface="Arial"/>
              <a:buChar char="●"/>
            </a:pPr>
            <a:r>
              <a:rPr lang="en" sz="1200" b="0" i="0" u="none" strike="noStrike" cap="none">
                <a:solidFill>
                  <a:schemeClr val="dk1"/>
                </a:solidFill>
                <a:latin typeface="Arial"/>
                <a:ea typeface="Arial"/>
                <a:cs typeface="Arial"/>
                <a:sym typeface="Arial"/>
              </a:rPr>
              <a:t>Align it with the </a:t>
            </a:r>
            <a:r>
              <a:rPr lang="en" sz="12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Digital Standards</a:t>
            </a:r>
            <a:r>
              <a:rPr lang="en" sz="1200" b="0" i="0" u="none" strike="noStrike" cap="none">
                <a:solidFill>
                  <a:schemeClr val="dk1"/>
                </a:solidFill>
                <a:latin typeface="Arial"/>
                <a:ea typeface="Arial"/>
                <a:cs typeface="Arial"/>
                <a:sym typeface="Arial"/>
              </a:rPr>
              <a:t> and the </a:t>
            </a:r>
            <a:r>
              <a:rPr lang="en" sz="12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Values and Ethics Code for the Public Sector</a:t>
            </a:r>
            <a:endParaRPr sz="1200" b="0" i="0" u="none" strike="noStrike" cap="none">
              <a:solidFill>
                <a:schemeClr val="dk1"/>
              </a:solidFill>
              <a:latin typeface="Arial"/>
              <a:ea typeface="Arial"/>
              <a:cs typeface="Arial"/>
              <a:sym typeface="Arial"/>
            </a:endParaRPr>
          </a:p>
          <a:p>
            <a:pPr marL="269999" marR="0" lvl="0" indent="-249849" algn="l" rtl="0">
              <a:lnSpc>
                <a:spcPct val="115000"/>
              </a:lnSpc>
              <a:spcBef>
                <a:spcPts val="0"/>
              </a:spcBef>
              <a:spcAft>
                <a:spcPts val="0"/>
              </a:spcAft>
              <a:buClr>
                <a:schemeClr val="dk1"/>
              </a:buClr>
              <a:buSzPts val="1100"/>
              <a:buFont typeface="Arial"/>
              <a:buChar char="●"/>
            </a:pPr>
            <a:r>
              <a:rPr lang="en" sz="1200" b="0" i="0" u="none" strike="noStrike" cap="none">
                <a:solidFill>
                  <a:schemeClr val="dk1"/>
                </a:solidFill>
                <a:latin typeface="Arial"/>
                <a:ea typeface="Arial"/>
                <a:cs typeface="Arial"/>
                <a:sym typeface="Arial"/>
              </a:rPr>
              <a:t>Use the present tense</a:t>
            </a:r>
            <a:endParaRPr sz="1200" b="0" i="0" u="none" strike="noStrike" cap="none">
              <a:solidFill>
                <a:schemeClr val="dk1"/>
              </a:solidFill>
              <a:latin typeface="Arial"/>
              <a:ea typeface="Arial"/>
              <a:cs typeface="Arial"/>
              <a:sym typeface="Arial"/>
            </a:endParaRPr>
          </a:p>
          <a:p>
            <a:pPr marL="269999" marR="0" lvl="0" indent="-249849" algn="l" rtl="0">
              <a:lnSpc>
                <a:spcPct val="115000"/>
              </a:lnSpc>
              <a:spcBef>
                <a:spcPts val="0"/>
              </a:spcBef>
              <a:spcAft>
                <a:spcPts val="0"/>
              </a:spcAft>
              <a:buClr>
                <a:schemeClr val="dk1"/>
              </a:buClr>
              <a:buSzPts val="1100"/>
              <a:buFont typeface="Arial"/>
              <a:buChar char="●"/>
            </a:pPr>
            <a:r>
              <a:rPr lang="en" sz="1200" b="0" i="0" u="none" strike="noStrike" cap="none">
                <a:solidFill>
                  <a:schemeClr val="dk1"/>
                </a:solidFill>
                <a:latin typeface="Arial"/>
                <a:ea typeface="Arial"/>
                <a:cs typeface="Arial"/>
                <a:sym typeface="Arial"/>
              </a:rPr>
              <a:t>Use clear, concise, jargon-free language</a:t>
            </a:r>
            <a:endParaRPr sz="1200" b="0" i="0" u="none" strike="noStrike" cap="none">
              <a:solidFill>
                <a:schemeClr val="dk1"/>
              </a:solidFill>
              <a:latin typeface="Arial"/>
              <a:ea typeface="Arial"/>
              <a:cs typeface="Arial"/>
              <a:sym typeface="Arial"/>
            </a:endParaRPr>
          </a:p>
        </p:txBody>
      </p:sp>
      <p:sp>
        <p:nvSpPr>
          <p:cNvPr id="2251" name="Google Shape;2251;p66"/>
          <p:cNvSpPr txBox="1"/>
          <p:nvPr/>
        </p:nvSpPr>
        <p:spPr>
          <a:xfrm>
            <a:off x="7508" y="4376550"/>
            <a:ext cx="45129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rPr>
              <a:t>Image credit: Photo by</a:t>
            </a:r>
            <a:r>
              <a:rPr lang="en" sz="1100">
                <a:solidFill>
                  <a:schemeClr val="dk1"/>
                </a:solidFill>
                <a:uFill>
                  <a:noFill/>
                </a:uFill>
                <a:hlinkClick r:id="rId6">
                  <a:extLst>
                    <a:ext uri="{A12FA001-AC4F-418D-AE19-62706E023703}">
                      <ahyp:hlinkClr xmlns:ahyp="http://schemas.microsoft.com/office/drawing/2018/hyperlinkcolor" val="tx"/>
                    </a:ext>
                  </a:extLst>
                </a:hlinkClick>
              </a:rPr>
              <a:t> </a:t>
            </a:r>
            <a:r>
              <a:rPr lang="en" sz="1100" u="sng">
                <a:solidFill>
                  <a:schemeClr val="hlink"/>
                </a:solidFill>
                <a:hlinkClick r:id="rId6"/>
              </a:rPr>
              <a:t>Brands&amp;People</a:t>
            </a:r>
            <a:r>
              <a:rPr lang="en" sz="1100">
                <a:solidFill>
                  <a:schemeClr val="dk1"/>
                </a:solidFill>
              </a:rPr>
              <a:t> on</a:t>
            </a:r>
            <a:r>
              <a:rPr lang="en" sz="1100">
                <a:solidFill>
                  <a:schemeClr val="dk1"/>
                </a:solidFill>
                <a:uFill>
                  <a:noFill/>
                </a:uFill>
                <a:hlinkClick r:id="rId7">
                  <a:extLst>
                    <a:ext uri="{A12FA001-AC4F-418D-AE19-62706E023703}">
                      <ahyp:hlinkClr xmlns:ahyp="http://schemas.microsoft.com/office/drawing/2018/hyperlinkcolor" val="tx"/>
                    </a:ext>
                  </a:extLst>
                </a:hlinkClick>
              </a:rPr>
              <a:t> </a:t>
            </a:r>
            <a:r>
              <a:rPr lang="en" sz="1100" u="sng">
                <a:solidFill>
                  <a:schemeClr val="hlink"/>
                </a:solidFill>
                <a:hlinkClick r:id="rId7"/>
              </a:rPr>
              <a:t>Unsplash</a:t>
            </a:r>
            <a:endParaRPr sz="1100">
              <a:solidFill>
                <a:schemeClr val="dk1"/>
              </a:solidFill>
            </a:endParaRPr>
          </a:p>
        </p:txBody>
      </p:sp>
    </p:spTree>
  </p:cSld>
  <p:clrMapOvr>
    <a:masterClrMapping/>
  </p:clrMapOvr>
</p:sld>
</file>

<file path=ppt/theme/theme1.xml><?xml version="1.0" encoding="utf-8"?>
<a:theme xmlns:a="http://schemas.openxmlformats.org/drawingml/2006/main" name="CDS_2024">
  <a:themeElements>
    <a:clrScheme name="Simple Light">
      <a:dk1>
        <a:srgbClr val="000000"/>
      </a:dk1>
      <a:lt1>
        <a:srgbClr val="FFFFFF"/>
      </a:lt1>
      <a:dk2>
        <a:srgbClr val="595959"/>
      </a:dk2>
      <a:lt2>
        <a:srgbClr val="F9F9F9"/>
      </a:lt2>
      <a:accent1>
        <a:srgbClr val="0C497A"/>
      </a:accent1>
      <a:accent2>
        <a:srgbClr val="004F38"/>
      </a:accent2>
      <a:accent3>
        <a:srgbClr val="83AB53"/>
      </a:accent3>
      <a:accent4>
        <a:srgbClr val="AF2024"/>
      </a:accent4>
      <a:accent5>
        <a:srgbClr val="F27921"/>
      </a:accent5>
      <a:accent6>
        <a:srgbClr val="F9B717"/>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S_2024">
  <a:themeElements>
    <a:clrScheme name="Simple Light">
      <a:dk1>
        <a:srgbClr val="000000"/>
      </a:dk1>
      <a:lt1>
        <a:srgbClr val="FFFFFF"/>
      </a:lt1>
      <a:dk2>
        <a:srgbClr val="595959"/>
      </a:dk2>
      <a:lt2>
        <a:srgbClr val="F9F9F9"/>
      </a:lt2>
      <a:accent1>
        <a:srgbClr val="0C497A"/>
      </a:accent1>
      <a:accent2>
        <a:srgbClr val="004F38"/>
      </a:accent2>
      <a:accent3>
        <a:srgbClr val="83AB53"/>
      </a:accent3>
      <a:accent4>
        <a:srgbClr val="AF2024"/>
      </a:accent4>
      <a:accent5>
        <a:srgbClr val="F27921"/>
      </a:accent5>
      <a:accent6>
        <a:srgbClr val="F9B717"/>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574</Words>
  <Application>Microsoft Office PowerPoint</Application>
  <PresentationFormat>On-screen Show (16:9)</PresentationFormat>
  <Paragraphs>84</Paragraphs>
  <Slides>14</Slides>
  <Notes>14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Lato</vt:lpstr>
      <vt:lpstr>Open Sans</vt:lpstr>
      <vt:lpstr>CDS_2024</vt:lpstr>
      <vt:lpstr>CDS_2024</vt:lpstr>
      <vt:lpstr>Canada.ca 2030 Brainstorm </vt:lpstr>
      <vt:lpstr>Objective</vt:lpstr>
      <vt:lpstr>Outcomes</vt:lpstr>
      <vt:lpstr>Canada.ca = Government of Canada’s core web presence</vt:lpstr>
      <vt:lpstr>PowerPoint Presentation</vt:lpstr>
      <vt:lpstr>PowerPoint Presentation</vt:lpstr>
      <vt:lpstr>Government of Canada Digital Standards</vt:lpstr>
      <vt:lpstr>PowerPoint Presentation</vt:lpstr>
      <vt:lpstr>PowerPoint Presentation</vt:lpstr>
      <vt:lpstr>Virtual brainstorm</vt:lpstr>
      <vt:lpstr>Step 1: Generating our ideas</vt:lpstr>
      <vt:lpstr>Step 2: Organizing our ideas</vt:lpstr>
      <vt:lpstr>Facilitators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Smith,  Peter P [NC]</dc:creator>
  <cp:lastModifiedBy>Smith,  Peter P [NC]</cp:lastModifiedBy>
  <cp:revision>1</cp:revision>
  <dcterms:modified xsi:type="dcterms:W3CDTF">2025-03-14T19:31:54Z</dcterms:modified>
</cp:coreProperties>
</file>