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599988" cy="8999538"/>
  <p:notesSz cx="9144000" cy="6858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0" autoAdjust="0"/>
    <p:restoredTop sz="93979" autoAdjust="0"/>
  </p:normalViewPr>
  <p:slideViewPr>
    <p:cSldViewPr snapToGrid="0">
      <p:cViewPr varScale="1">
        <p:scale>
          <a:sx n="81" d="100"/>
          <a:sy n="81" d="100"/>
        </p:scale>
        <p:origin x="22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82370-8BE5-4240-A5CA-17CC7E676F5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C6E07E-3303-4DC9-9BD3-BDD4588C940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Motivations behind Moving from Survey to Administrative Data</a:t>
          </a:r>
        </a:p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Motivations derrière la transition des données de sondage au données administrative  </a:t>
          </a:r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542301-52DC-4142-B630-08117DDB1339}" type="parTrans" cxnId="{334F29D0-A43E-4C65-A4F4-8A57CBC1E873}">
      <dgm:prSet/>
      <dgm:spPr/>
      <dgm:t>
        <a:bodyPr/>
        <a:lstStyle/>
        <a:p>
          <a:endParaRPr lang="en-US"/>
        </a:p>
      </dgm:t>
    </dgm:pt>
    <dgm:pt modelId="{9BF4F618-4E7A-4125-82D2-FC9BCAABC585}" type="sibTrans" cxnId="{334F29D0-A43E-4C65-A4F4-8A57CBC1E873}">
      <dgm:prSet/>
      <dgm:spPr/>
      <dgm:t>
        <a:bodyPr/>
        <a:lstStyle/>
        <a:p>
          <a:endParaRPr lang="en-US"/>
        </a:p>
      </dgm:t>
    </dgm:pt>
    <dgm:pt modelId="{24B93446-0F12-4C49-A1B7-1DB6369248B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CA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Evidence-based decision-making – Policy on Results and Statistics Canada Modernization Efforts</a:t>
          </a:r>
        </a:p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Décisions fondées sur des faits – Politiques sur résultats et la modernisation de Statistique Canada</a:t>
          </a:r>
        </a:p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819F25-7669-4B7A-8638-352F43438AE0}" type="parTrans" cxnId="{D0934E86-5305-4FD2-A588-C0E1A8CDBA55}">
      <dgm:prSet/>
      <dgm:spPr/>
      <dgm:t>
        <a:bodyPr/>
        <a:lstStyle/>
        <a:p>
          <a:endParaRPr lang="en-US"/>
        </a:p>
      </dgm:t>
    </dgm:pt>
    <dgm:pt modelId="{BC05977E-2E03-4BA6-BD68-EB1051F71436}" type="sibTrans" cxnId="{D0934E86-5305-4FD2-A588-C0E1A8CDBA55}">
      <dgm:prSet/>
      <dgm:spPr/>
      <dgm:t>
        <a:bodyPr/>
        <a:lstStyle/>
        <a:p>
          <a:endParaRPr lang="en-US"/>
        </a:p>
      </dgm:t>
    </dgm:pt>
    <dgm:pt modelId="{10E38B25-CA86-4296-A027-AE24443D5FC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Integration Approach – Department vs. Statistics Canada</a:t>
          </a:r>
        </a:p>
        <a:p>
          <a:r>
            <a: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Approche d’intégration des données – Ministère vs Statistique Canada</a:t>
          </a:r>
        </a:p>
      </dgm:t>
    </dgm:pt>
    <dgm:pt modelId="{1821C2AD-4E9F-4909-A337-B6F7DABDD5E8}" type="parTrans" cxnId="{AE7B2AEB-C01C-42A9-BB5E-9752D90A91DB}">
      <dgm:prSet/>
      <dgm:spPr/>
      <dgm:t>
        <a:bodyPr/>
        <a:lstStyle/>
        <a:p>
          <a:endParaRPr lang="en-US"/>
        </a:p>
      </dgm:t>
    </dgm:pt>
    <dgm:pt modelId="{D28D66BF-855B-485F-89B8-A42CA01DE3E3}" type="sibTrans" cxnId="{AE7B2AEB-C01C-42A9-BB5E-9752D90A91DB}">
      <dgm:prSet/>
      <dgm:spPr/>
      <dgm:t>
        <a:bodyPr/>
        <a:lstStyle/>
        <a:p>
          <a:endParaRPr lang="en-US"/>
        </a:p>
      </dgm:t>
    </dgm:pt>
    <dgm:pt modelId="{CCDEBBAB-AA34-404C-854B-CAD7E86DB47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en-CA" sz="2400" b="1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  <a:p>
          <a:r>
            <a:rPr lang="en-C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À l’avenir</a:t>
          </a:r>
        </a:p>
        <a:p>
          <a:r>
            <a:rPr lang="en-CA" sz="2400" b="1" dirty="0">
              <a:latin typeface="Calibri" panose="020F0502020204030204" pitchFamily="34" charset="0"/>
              <a:cs typeface="Calibri" panose="020F0502020204030204" pitchFamily="34" charset="0"/>
            </a:rPr>
            <a:t>  </a:t>
          </a:r>
          <a:endParaRPr lang="en-US" sz="2400" dirty="0"/>
        </a:p>
      </dgm:t>
    </dgm:pt>
    <dgm:pt modelId="{BA6BFBBC-F3EF-430F-9F19-A5B854EB3FEA}" type="parTrans" cxnId="{DD5661B9-AA10-4C7C-A70D-BE3FDAC2F7DB}">
      <dgm:prSet/>
      <dgm:spPr/>
      <dgm:t>
        <a:bodyPr/>
        <a:lstStyle/>
        <a:p>
          <a:endParaRPr lang="en-US"/>
        </a:p>
      </dgm:t>
    </dgm:pt>
    <dgm:pt modelId="{E969EC89-0652-4850-B635-415304B4A66C}" type="sibTrans" cxnId="{DD5661B9-AA10-4C7C-A70D-BE3FDAC2F7DB}">
      <dgm:prSet/>
      <dgm:spPr/>
      <dgm:t>
        <a:bodyPr/>
        <a:lstStyle/>
        <a:p>
          <a:endParaRPr lang="en-US"/>
        </a:p>
      </dgm:t>
    </dgm:pt>
    <dgm:pt modelId="{CF230FAD-F8C3-40FD-8DD4-17A51ED228E6}">
      <dgm:prSet phldrT="[Text]" custT="1"/>
      <dgm:spPr/>
      <dgm:t>
        <a:bodyPr/>
        <a:lstStyle/>
        <a:p>
          <a:endParaRPr lang="en-US" sz="1600" dirty="0"/>
        </a:p>
      </dgm:t>
    </dgm:pt>
    <dgm:pt modelId="{77037112-3027-44CE-96F3-91178C0C4887}" type="parTrans" cxnId="{561355FC-7210-4B2E-BF2E-5A53AFCA2120}">
      <dgm:prSet/>
      <dgm:spPr/>
      <dgm:t>
        <a:bodyPr/>
        <a:lstStyle/>
        <a:p>
          <a:endParaRPr lang="en-US"/>
        </a:p>
      </dgm:t>
    </dgm:pt>
    <dgm:pt modelId="{C10F10D4-AC2C-4455-973E-79273E800A68}" type="sibTrans" cxnId="{561355FC-7210-4B2E-BF2E-5A53AFCA2120}">
      <dgm:prSet/>
      <dgm:spPr/>
      <dgm:t>
        <a:bodyPr/>
        <a:lstStyle/>
        <a:p>
          <a:endParaRPr lang="en-US"/>
        </a:p>
      </dgm:t>
    </dgm:pt>
    <dgm:pt modelId="{E810CE60-C432-490F-857B-378532FCF6A5}">
      <dgm:prSet phldrT="[Text]" custT="1"/>
      <dgm:spPr/>
      <dgm:t>
        <a:bodyPr/>
        <a:lstStyle/>
        <a:p>
          <a:endParaRPr lang="en-US" sz="1600" dirty="0"/>
        </a:p>
      </dgm:t>
    </dgm:pt>
    <dgm:pt modelId="{4AAB9DEA-4872-47EA-8258-5362D4AF2A42}" type="parTrans" cxnId="{BD591132-36DA-45FB-BD4D-71D5E025F083}">
      <dgm:prSet/>
      <dgm:spPr/>
      <dgm:t>
        <a:bodyPr/>
        <a:lstStyle/>
        <a:p>
          <a:endParaRPr lang="en-US"/>
        </a:p>
      </dgm:t>
    </dgm:pt>
    <dgm:pt modelId="{D51DD6E6-4BF2-412C-A5BA-BF81B03A813B}" type="sibTrans" cxnId="{BD591132-36DA-45FB-BD4D-71D5E025F083}">
      <dgm:prSet/>
      <dgm:spPr/>
      <dgm:t>
        <a:bodyPr/>
        <a:lstStyle/>
        <a:p>
          <a:endParaRPr lang="en-US"/>
        </a:p>
      </dgm:t>
    </dgm:pt>
    <dgm:pt modelId="{5EFE30ED-D461-4791-88DB-0B771AC2226D}">
      <dgm:prSet phldrT="[Text]" custT="1"/>
      <dgm:spPr/>
      <dgm:t>
        <a:bodyPr/>
        <a:lstStyle/>
        <a:p>
          <a:endParaRPr lang="en-US" sz="1600" dirty="0"/>
        </a:p>
      </dgm:t>
    </dgm:pt>
    <dgm:pt modelId="{A17CA26A-856A-4352-B5BB-F1F2B1995C72}" type="parTrans" cxnId="{474A775B-E14F-4DB2-BA9B-AAC4F86AB7CB}">
      <dgm:prSet/>
      <dgm:spPr/>
      <dgm:t>
        <a:bodyPr/>
        <a:lstStyle/>
        <a:p>
          <a:endParaRPr lang="en-US"/>
        </a:p>
      </dgm:t>
    </dgm:pt>
    <dgm:pt modelId="{186D65D9-729A-4198-9D75-F58D05DF060F}" type="sibTrans" cxnId="{474A775B-E14F-4DB2-BA9B-AAC4F86AB7CB}">
      <dgm:prSet/>
      <dgm:spPr/>
      <dgm:t>
        <a:bodyPr/>
        <a:lstStyle/>
        <a:p>
          <a:endParaRPr lang="en-US"/>
        </a:p>
      </dgm:t>
    </dgm:pt>
    <dgm:pt modelId="{CCE27EDE-5069-4301-981B-62F024D80678}">
      <dgm:prSet phldrT="[Text]" custT="1"/>
      <dgm:spPr/>
      <dgm:t>
        <a:bodyPr/>
        <a:lstStyle/>
        <a:p>
          <a:endParaRPr lang="en-US" sz="1600" dirty="0"/>
        </a:p>
      </dgm:t>
    </dgm:pt>
    <dgm:pt modelId="{E863FD81-0062-47E1-9759-2079325C180C}" type="parTrans" cxnId="{B7F84C4E-2FB8-453C-AE14-52C9CBA9546C}">
      <dgm:prSet/>
      <dgm:spPr/>
      <dgm:t>
        <a:bodyPr/>
        <a:lstStyle/>
        <a:p>
          <a:endParaRPr lang="en-US"/>
        </a:p>
      </dgm:t>
    </dgm:pt>
    <dgm:pt modelId="{17434FC8-E1D2-4A12-9A5B-63C865DCE30C}" type="sibTrans" cxnId="{B7F84C4E-2FB8-453C-AE14-52C9CBA9546C}">
      <dgm:prSet/>
      <dgm:spPr/>
      <dgm:t>
        <a:bodyPr/>
        <a:lstStyle/>
        <a:p>
          <a:endParaRPr lang="en-US"/>
        </a:p>
      </dgm:t>
    </dgm:pt>
    <dgm:pt modelId="{4B1A65EE-719F-428D-8611-AEE6A07BC46D}" type="pres">
      <dgm:prSet presAssocID="{ADC82370-8BE5-4240-A5CA-17CC7E676F5A}" presName="linear" presStyleCnt="0">
        <dgm:presLayoutVars>
          <dgm:animLvl val="lvl"/>
          <dgm:resizeHandles val="exact"/>
        </dgm:presLayoutVars>
      </dgm:prSet>
      <dgm:spPr/>
    </dgm:pt>
    <dgm:pt modelId="{1661A12A-ACCA-49D2-B7E0-C9A397B7437C}" type="pres">
      <dgm:prSet presAssocID="{82C6E07E-3303-4DC9-9BD3-BDD4588C940E}" presName="parentText" presStyleLbl="node1" presStyleIdx="0" presStyleCnt="4" custScaleX="100000" custScaleY="62609" custLinFactY="-14377" custLinFactNeighborY="-100000">
        <dgm:presLayoutVars>
          <dgm:chMax val="0"/>
          <dgm:bulletEnabled val="1"/>
        </dgm:presLayoutVars>
      </dgm:prSet>
      <dgm:spPr/>
    </dgm:pt>
    <dgm:pt modelId="{7D4A92A6-D48F-430A-9D66-1A6205AE523A}" type="pres">
      <dgm:prSet presAssocID="{82C6E07E-3303-4DC9-9BD3-BDD4588C940E}" presName="childText" presStyleLbl="revTx" presStyleIdx="0" presStyleCnt="4">
        <dgm:presLayoutVars>
          <dgm:bulletEnabled val="1"/>
        </dgm:presLayoutVars>
      </dgm:prSet>
      <dgm:spPr/>
    </dgm:pt>
    <dgm:pt modelId="{6EC9F14A-D4C5-44C5-ADE3-0E5717BF3270}" type="pres">
      <dgm:prSet presAssocID="{24B93446-0F12-4C49-A1B7-1DB6369248B0}" presName="parentText" presStyleLbl="node1" presStyleIdx="1" presStyleCnt="4" custScaleX="100000" custScaleY="62609" custLinFactNeighborY="-1585">
        <dgm:presLayoutVars>
          <dgm:chMax val="0"/>
          <dgm:bulletEnabled val="1"/>
        </dgm:presLayoutVars>
      </dgm:prSet>
      <dgm:spPr/>
    </dgm:pt>
    <dgm:pt modelId="{F9BBF90C-E563-4EC8-A9F4-4547C775BDFF}" type="pres">
      <dgm:prSet presAssocID="{24B93446-0F12-4C49-A1B7-1DB6369248B0}" presName="childText" presStyleLbl="revTx" presStyleIdx="1" presStyleCnt="4">
        <dgm:presLayoutVars>
          <dgm:bulletEnabled val="1"/>
        </dgm:presLayoutVars>
      </dgm:prSet>
      <dgm:spPr/>
    </dgm:pt>
    <dgm:pt modelId="{BBD1F9D4-3FCB-4671-9695-308975A28990}" type="pres">
      <dgm:prSet presAssocID="{10E38B25-CA86-4296-A027-AE24443D5FC9}" presName="parentText" presStyleLbl="node1" presStyleIdx="2" presStyleCnt="4" custScaleX="100000" custScaleY="62609" custLinFactNeighborY="-13903">
        <dgm:presLayoutVars>
          <dgm:chMax val="0"/>
          <dgm:bulletEnabled val="1"/>
        </dgm:presLayoutVars>
      </dgm:prSet>
      <dgm:spPr/>
    </dgm:pt>
    <dgm:pt modelId="{A8D07078-FDC4-4831-B717-D72F78BEA031}" type="pres">
      <dgm:prSet presAssocID="{10E38B25-CA86-4296-A027-AE24443D5FC9}" presName="childText" presStyleLbl="revTx" presStyleIdx="2" presStyleCnt="4">
        <dgm:presLayoutVars>
          <dgm:bulletEnabled val="1"/>
        </dgm:presLayoutVars>
      </dgm:prSet>
      <dgm:spPr/>
    </dgm:pt>
    <dgm:pt modelId="{6B31AD58-261C-4659-ACB1-9B21D9667C23}" type="pres">
      <dgm:prSet presAssocID="{CCDEBBAB-AA34-404C-854B-CAD7E86DB471}" presName="parentText" presStyleLbl="node1" presStyleIdx="3" presStyleCnt="4" custScaleX="100000" custScaleY="62609" custLinFactNeighborX="-643" custLinFactNeighborY="-16634">
        <dgm:presLayoutVars>
          <dgm:chMax val="0"/>
          <dgm:bulletEnabled val="1"/>
        </dgm:presLayoutVars>
      </dgm:prSet>
      <dgm:spPr/>
    </dgm:pt>
    <dgm:pt modelId="{A6296BCD-A542-45A4-ACAB-4776FB3C94C7}" type="pres">
      <dgm:prSet presAssocID="{CCDEBBAB-AA34-404C-854B-CAD7E86DB471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369EF401-9DC2-4F5C-980C-F4A9017A2821}" type="presOf" srcId="{5EFE30ED-D461-4791-88DB-0B771AC2226D}" destId="{A8D07078-FDC4-4831-B717-D72F78BEA031}" srcOrd="0" destOrd="0" presId="urn:microsoft.com/office/officeart/2005/8/layout/vList2"/>
    <dgm:cxn modelId="{88831409-2C8B-48B7-9F7A-EA0AA9372D59}" type="presOf" srcId="{10E38B25-CA86-4296-A027-AE24443D5FC9}" destId="{BBD1F9D4-3FCB-4671-9695-308975A28990}" srcOrd="0" destOrd="0" presId="urn:microsoft.com/office/officeart/2005/8/layout/vList2"/>
    <dgm:cxn modelId="{BD591132-36DA-45FB-BD4D-71D5E025F083}" srcId="{24B93446-0F12-4C49-A1B7-1DB6369248B0}" destId="{E810CE60-C432-490F-857B-378532FCF6A5}" srcOrd="0" destOrd="0" parTransId="{4AAB9DEA-4872-47EA-8258-5362D4AF2A42}" sibTransId="{D51DD6E6-4BF2-412C-A5BA-BF81B03A813B}"/>
    <dgm:cxn modelId="{33CA623A-FCC6-4284-9E09-ED0506DCDD15}" type="presOf" srcId="{E810CE60-C432-490F-857B-378532FCF6A5}" destId="{F9BBF90C-E563-4EC8-A9F4-4547C775BDFF}" srcOrd="0" destOrd="0" presId="urn:microsoft.com/office/officeart/2005/8/layout/vList2"/>
    <dgm:cxn modelId="{474A775B-E14F-4DB2-BA9B-AAC4F86AB7CB}" srcId="{10E38B25-CA86-4296-A027-AE24443D5FC9}" destId="{5EFE30ED-D461-4791-88DB-0B771AC2226D}" srcOrd="0" destOrd="0" parTransId="{A17CA26A-856A-4352-B5BB-F1F2B1995C72}" sibTransId="{186D65D9-729A-4198-9D75-F58D05DF060F}"/>
    <dgm:cxn modelId="{B7F84C4E-2FB8-453C-AE14-52C9CBA9546C}" srcId="{CCDEBBAB-AA34-404C-854B-CAD7E86DB471}" destId="{CCE27EDE-5069-4301-981B-62F024D80678}" srcOrd="0" destOrd="0" parTransId="{E863FD81-0062-47E1-9759-2079325C180C}" sibTransId="{17434FC8-E1D2-4A12-9A5B-63C865DCE30C}"/>
    <dgm:cxn modelId="{0AF87A78-F4BF-4664-AD3F-FF1F56A10A26}" type="presOf" srcId="{ADC82370-8BE5-4240-A5CA-17CC7E676F5A}" destId="{4B1A65EE-719F-428D-8611-AEE6A07BC46D}" srcOrd="0" destOrd="0" presId="urn:microsoft.com/office/officeart/2005/8/layout/vList2"/>
    <dgm:cxn modelId="{D0934E86-5305-4FD2-A588-C0E1A8CDBA55}" srcId="{ADC82370-8BE5-4240-A5CA-17CC7E676F5A}" destId="{24B93446-0F12-4C49-A1B7-1DB6369248B0}" srcOrd="1" destOrd="0" parTransId="{E8819F25-7669-4B7A-8638-352F43438AE0}" sibTransId="{BC05977E-2E03-4BA6-BD68-EB1051F71436}"/>
    <dgm:cxn modelId="{B73BED8B-DC8B-4F8F-B386-DDA6A52C97C4}" type="presOf" srcId="{CCE27EDE-5069-4301-981B-62F024D80678}" destId="{A6296BCD-A542-45A4-ACAB-4776FB3C94C7}" srcOrd="0" destOrd="0" presId="urn:microsoft.com/office/officeart/2005/8/layout/vList2"/>
    <dgm:cxn modelId="{EB43799C-3443-42B4-AF1F-F7EEA452D3F7}" type="presOf" srcId="{CF230FAD-F8C3-40FD-8DD4-17A51ED228E6}" destId="{7D4A92A6-D48F-430A-9D66-1A6205AE523A}" srcOrd="0" destOrd="0" presId="urn:microsoft.com/office/officeart/2005/8/layout/vList2"/>
    <dgm:cxn modelId="{DD5661B9-AA10-4C7C-A70D-BE3FDAC2F7DB}" srcId="{ADC82370-8BE5-4240-A5CA-17CC7E676F5A}" destId="{CCDEBBAB-AA34-404C-854B-CAD7E86DB471}" srcOrd="3" destOrd="0" parTransId="{BA6BFBBC-F3EF-430F-9F19-A5B854EB3FEA}" sibTransId="{E969EC89-0652-4850-B635-415304B4A66C}"/>
    <dgm:cxn modelId="{ECCFD4C2-D64C-4CEE-9BFF-696D7588EBA1}" type="presOf" srcId="{CCDEBBAB-AA34-404C-854B-CAD7E86DB471}" destId="{6B31AD58-261C-4659-ACB1-9B21D9667C23}" srcOrd="0" destOrd="0" presId="urn:microsoft.com/office/officeart/2005/8/layout/vList2"/>
    <dgm:cxn modelId="{6E99CEC8-3397-426B-BF4C-B14FCB2DB7EE}" type="presOf" srcId="{82C6E07E-3303-4DC9-9BD3-BDD4588C940E}" destId="{1661A12A-ACCA-49D2-B7E0-C9A397B7437C}" srcOrd="0" destOrd="0" presId="urn:microsoft.com/office/officeart/2005/8/layout/vList2"/>
    <dgm:cxn modelId="{D31D53CD-7680-4686-8E46-FDFE6F3F5158}" type="presOf" srcId="{24B93446-0F12-4C49-A1B7-1DB6369248B0}" destId="{6EC9F14A-D4C5-44C5-ADE3-0E5717BF3270}" srcOrd="0" destOrd="0" presId="urn:microsoft.com/office/officeart/2005/8/layout/vList2"/>
    <dgm:cxn modelId="{334F29D0-A43E-4C65-A4F4-8A57CBC1E873}" srcId="{ADC82370-8BE5-4240-A5CA-17CC7E676F5A}" destId="{82C6E07E-3303-4DC9-9BD3-BDD4588C940E}" srcOrd="0" destOrd="0" parTransId="{CA542301-52DC-4142-B630-08117DDB1339}" sibTransId="{9BF4F618-4E7A-4125-82D2-FC9BCAABC585}"/>
    <dgm:cxn modelId="{AE7B2AEB-C01C-42A9-BB5E-9752D90A91DB}" srcId="{ADC82370-8BE5-4240-A5CA-17CC7E676F5A}" destId="{10E38B25-CA86-4296-A027-AE24443D5FC9}" srcOrd="2" destOrd="0" parTransId="{1821C2AD-4E9F-4909-A337-B6F7DABDD5E8}" sibTransId="{D28D66BF-855B-485F-89B8-A42CA01DE3E3}"/>
    <dgm:cxn modelId="{561355FC-7210-4B2E-BF2E-5A53AFCA2120}" srcId="{82C6E07E-3303-4DC9-9BD3-BDD4588C940E}" destId="{CF230FAD-F8C3-40FD-8DD4-17A51ED228E6}" srcOrd="0" destOrd="0" parTransId="{77037112-3027-44CE-96F3-91178C0C4887}" sibTransId="{C10F10D4-AC2C-4455-973E-79273E800A68}"/>
    <dgm:cxn modelId="{A4A2C42C-75DD-4C67-B202-DA032CB2BFAD}" type="presParOf" srcId="{4B1A65EE-719F-428D-8611-AEE6A07BC46D}" destId="{1661A12A-ACCA-49D2-B7E0-C9A397B7437C}" srcOrd="0" destOrd="0" presId="urn:microsoft.com/office/officeart/2005/8/layout/vList2"/>
    <dgm:cxn modelId="{F096AC47-D72E-4375-BA63-94B9728626AF}" type="presParOf" srcId="{4B1A65EE-719F-428D-8611-AEE6A07BC46D}" destId="{7D4A92A6-D48F-430A-9D66-1A6205AE523A}" srcOrd="1" destOrd="0" presId="urn:microsoft.com/office/officeart/2005/8/layout/vList2"/>
    <dgm:cxn modelId="{9413A750-6FE3-4645-9922-BD2F69E85F36}" type="presParOf" srcId="{4B1A65EE-719F-428D-8611-AEE6A07BC46D}" destId="{6EC9F14A-D4C5-44C5-ADE3-0E5717BF3270}" srcOrd="2" destOrd="0" presId="urn:microsoft.com/office/officeart/2005/8/layout/vList2"/>
    <dgm:cxn modelId="{D6AEDEFE-CE0C-4631-883D-6A78CA479FE2}" type="presParOf" srcId="{4B1A65EE-719F-428D-8611-AEE6A07BC46D}" destId="{F9BBF90C-E563-4EC8-A9F4-4547C775BDFF}" srcOrd="3" destOrd="0" presId="urn:microsoft.com/office/officeart/2005/8/layout/vList2"/>
    <dgm:cxn modelId="{B63F052D-7F85-4006-B523-560DD15DF3F5}" type="presParOf" srcId="{4B1A65EE-719F-428D-8611-AEE6A07BC46D}" destId="{BBD1F9D4-3FCB-4671-9695-308975A28990}" srcOrd="4" destOrd="0" presId="urn:microsoft.com/office/officeart/2005/8/layout/vList2"/>
    <dgm:cxn modelId="{57B67C96-DFAE-4E9A-9E3A-15F1D2A4CAC2}" type="presParOf" srcId="{4B1A65EE-719F-428D-8611-AEE6A07BC46D}" destId="{A8D07078-FDC4-4831-B717-D72F78BEA031}" srcOrd="5" destOrd="0" presId="urn:microsoft.com/office/officeart/2005/8/layout/vList2"/>
    <dgm:cxn modelId="{0DE4D93F-EFDF-4A9B-B741-96761DF996D5}" type="presParOf" srcId="{4B1A65EE-719F-428D-8611-AEE6A07BC46D}" destId="{6B31AD58-261C-4659-ACB1-9B21D9667C23}" srcOrd="6" destOrd="0" presId="urn:microsoft.com/office/officeart/2005/8/layout/vList2"/>
    <dgm:cxn modelId="{9829D306-3E5E-4ECE-BEF5-7E74085E4383}" type="presParOf" srcId="{4B1A65EE-719F-428D-8611-AEE6A07BC46D}" destId="{A6296BCD-A542-45A4-ACAB-4776FB3C94C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1A12A-ACCA-49D2-B7E0-C9A397B7437C}">
      <dsp:nvSpPr>
        <dsp:cNvPr id="0" name=""/>
        <dsp:cNvSpPr/>
      </dsp:nvSpPr>
      <dsp:spPr>
        <a:xfrm>
          <a:off x="0" y="0"/>
          <a:ext cx="11511963" cy="115200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Motivations behind Moving from Survey to Administrative Data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Motivations derrière la transition des données de sondage au données administrative  </a:t>
          </a: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36" y="56236"/>
        <a:ext cx="11399491" cy="1039529"/>
      </dsp:txXfrm>
    </dsp:sp>
    <dsp:sp modelId="{7D4A92A6-D48F-430A-9D66-1A6205AE523A}">
      <dsp:nvSpPr>
        <dsp:cNvPr id="0" name=""/>
        <dsp:cNvSpPr/>
      </dsp:nvSpPr>
      <dsp:spPr>
        <a:xfrm>
          <a:off x="0" y="1181452"/>
          <a:ext cx="11511963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5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1181452"/>
        <a:ext cx="11511963" cy="596160"/>
      </dsp:txXfrm>
    </dsp:sp>
    <dsp:sp modelId="{6EC9F14A-D4C5-44C5-ADE3-0E5717BF3270}">
      <dsp:nvSpPr>
        <dsp:cNvPr id="0" name=""/>
        <dsp:cNvSpPr/>
      </dsp:nvSpPr>
      <dsp:spPr>
        <a:xfrm>
          <a:off x="0" y="1768162"/>
          <a:ext cx="11511963" cy="115200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Evidence-based decision-making – Policy on Results and Statistics Canada Modernization Efforts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Décisions fondées sur des faits – Politiques sur résultats et la modernisation de Statistique Canada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36" y="1824398"/>
        <a:ext cx="11399491" cy="1039529"/>
      </dsp:txXfrm>
    </dsp:sp>
    <dsp:sp modelId="{F9BBF90C-E563-4EC8-A9F4-4547C775BDFF}">
      <dsp:nvSpPr>
        <dsp:cNvPr id="0" name=""/>
        <dsp:cNvSpPr/>
      </dsp:nvSpPr>
      <dsp:spPr>
        <a:xfrm>
          <a:off x="0" y="2929613"/>
          <a:ext cx="11511963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5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2929613"/>
        <a:ext cx="11511963" cy="596160"/>
      </dsp:txXfrm>
    </dsp:sp>
    <dsp:sp modelId="{BBD1F9D4-3FCB-4671-9695-308975A28990}">
      <dsp:nvSpPr>
        <dsp:cNvPr id="0" name=""/>
        <dsp:cNvSpPr/>
      </dsp:nvSpPr>
      <dsp:spPr>
        <a:xfrm>
          <a:off x="0" y="3442889"/>
          <a:ext cx="11511963" cy="115200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Integration Approach – Department vs. Statistics Canada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Approche d’intégration des données – Ministère vs Statistique Canada</a:t>
          </a:r>
        </a:p>
      </dsp:txBody>
      <dsp:txXfrm>
        <a:off x="56236" y="3499125"/>
        <a:ext cx="11399491" cy="1039529"/>
      </dsp:txXfrm>
    </dsp:sp>
    <dsp:sp modelId="{A8D07078-FDC4-4831-B717-D72F78BEA031}">
      <dsp:nvSpPr>
        <dsp:cNvPr id="0" name=""/>
        <dsp:cNvSpPr/>
      </dsp:nvSpPr>
      <dsp:spPr>
        <a:xfrm>
          <a:off x="0" y="4677775"/>
          <a:ext cx="11511963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5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4677775"/>
        <a:ext cx="11511963" cy="596160"/>
      </dsp:txXfrm>
    </dsp:sp>
    <dsp:sp modelId="{6B31AD58-261C-4659-ACB1-9B21D9667C23}">
      <dsp:nvSpPr>
        <dsp:cNvPr id="0" name=""/>
        <dsp:cNvSpPr/>
      </dsp:nvSpPr>
      <dsp:spPr>
        <a:xfrm>
          <a:off x="0" y="5174770"/>
          <a:ext cx="11511963" cy="115200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À l’avenir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  </a:t>
          </a:r>
          <a:endParaRPr lang="en-US" sz="2400" kern="1200" dirty="0"/>
        </a:p>
      </dsp:txBody>
      <dsp:txXfrm>
        <a:off x="56236" y="5231006"/>
        <a:ext cx="11399491" cy="1039529"/>
      </dsp:txXfrm>
    </dsp:sp>
    <dsp:sp modelId="{A6296BCD-A542-45A4-ACAB-4776FB3C94C7}">
      <dsp:nvSpPr>
        <dsp:cNvPr id="0" name=""/>
        <dsp:cNvSpPr/>
      </dsp:nvSpPr>
      <dsp:spPr>
        <a:xfrm>
          <a:off x="0" y="6425937"/>
          <a:ext cx="11511963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5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6425937"/>
        <a:ext cx="11511963" cy="59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6FB8B-EF1E-4261-A59D-7CBC877F663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51163" y="857250"/>
            <a:ext cx="32416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5E216-11BE-4A5E-847A-CBAD2FFB71B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14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1pPr>
    <a:lvl2pPr marL="496748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2pPr>
    <a:lvl3pPr marL="993496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3pPr>
    <a:lvl4pPr marL="1490243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4pPr>
    <a:lvl5pPr marL="1986991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5pPr>
    <a:lvl6pPr marL="2483739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6pPr>
    <a:lvl7pPr marL="2980487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7pPr>
    <a:lvl8pPr marL="3477235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8pPr>
    <a:lvl9pPr marL="3973982" algn="l" defTabSz="993496" rtl="0" eaLnBrk="1" latinLnBrk="0" hangingPunct="1">
      <a:defRPr sz="13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E216-11BE-4A5E-847A-CBAD2FFB71B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41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72842"/>
            <a:ext cx="10709990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726842"/>
            <a:ext cx="9449991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23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5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79142"/>
            <a:ext cx="2716872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79142"/>
            <a:ext cx="7993117" cy="7626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6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186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243638"/>
            <a:ext cx="10867490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6022610"/>
            <a:ext cx="10867490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7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95710"/>
            <a:ext cx="5354995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95710"/>
            <a:ext cx="5354995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4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79144"/>
            <a:ext cx="10867490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206137"/>
            <a:ext cx="5330385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287331"/>
            <a:ext cx="5330385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206137"/>
            <a:ext cx="535663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287331"/>
            <a:ext cx="5356636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814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05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38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95769"/>
            <a:ext cx="6378744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91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95769"/>
            <a:ext cx="6378744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8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79144"/>
            <a:ext cx="1086749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95710"/>
            <a:ext cx="1086749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74C34-F3E5-49A9-9532-9C5CD5515533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341240"/>
            <a:ext cx="42524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B312-1515-4FB1-B4CF-6C43513710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45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56082944"/>
              </p:ext>
            </p:extLst>
          </p:nvPr>
        </p:nvGraphicFramePr>
        <p:xfrm>
          <a:off x="463848" y="1947990"/>
          <a:ext cx="11511963" cy="7051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-80164" y="931664"/>
            <a:ext cx="12599988" cy="444685"/>
          </a:xfrm>
          <a:prstGeom prst="rect">
            <a:avLst/>
          </a:prstGeom>
        </p:spPr>
        <p:txBody>
          <a:bodyPr vert="horz" lIns="94500" tIns="47250" rIns="94500" bIns="4725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Verdana"/>
              </a:defRPr>
            </a:lvl1pPr>
          </a:lstStyle>
          <a:p>
            <a:pPr algn="ctr" defTabSz="472505"/>
            <a:r>
              <a:rPr lang="en-CA" sz="2480" dirty="0"/>
              <a:t>Leveraging Administrative Data For Evaluation Purposes</a:t>
            </a:r>
          </a:p>
          <a:p>
            <a:pPr algn="ctr" defTabSz="472505"/>
            <a:r>
              <a:rPr lang="fr-FR" sz="2480" dirty="0"/>
              <a:t>Tirer parti des données administratives à des fins d’évaluation</a:t>
            </a:r>
          </a:p>
          <a:p>
            <a:pPr algn="ctr" defTabSz="472505"/>
            <a:endParaRPr lang="en-CA" sz="2480" dirty="0"/>
          </a:p>
          <a:p>
            <a:pPr algn="ctr" defTabSz="472505"/>
            <a:r>
              <a:rPr lang="en-CA" sz="248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585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637610|-11641997|-3323573|-9013642|-15629926|CSPS&quot;,&quot;Id&quot;:&quot;62daf1953139390ceca51b42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1308</TotalTime>
  <Words>86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Handouyahia</dc:creator>
  <cp:lastModifiedBy>Sharon Twiss</cp:lastModifiedBy>
  <cp:revision>27</cp:revision>
  <dcterms:created xsi:type="dcterms:W3CDTF">2022-07-11T19:50:27Z</dcterms:created>
  <dcterms:modified xsi:type="dcterms:W3CDTF">2022-07-22T18:51:10Z</dcterms:modified>
</cp:coreProperties>
</file>