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269" r:id="rId3"/>
    <p:sldId id="276" r:id="rId4"/>
  </p:sldIdLst>
  <p:sldSz cx="9144000" cy="6858000" type="screen4x3"/>
  <p:notesSz cx="7010400" cy="92964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730" autoAdjust="0"/>
    <p:restoredTop sz="82465" autoAdjust="0"/>
  </p:normalViewPr>
  <p:slideViewPr>
    <p:cSldViewPr showGuides="1">
      <p:cViewPr varScale="1">
        <p:scale>
          <a:sx n="78" d="100"/>
          <a:sy n="78" d="100"/>
        </p:scale>
        <p:origin x="54" y="250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166" y="102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2022-01-25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2022-01-25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809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34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84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731838"/>
            <a:ext cx="6572250" cy="79216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00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This is</a:t>
            </a:r>
            <a:r>
              <a:rPr lang="en-CA" sz="1200" baseline="0" dirty="0"/>
              <a:t> the sample</a:t>
            </a:r>
            <a:br>
              <a:rPr lang="en-CA" sz="1200" baseline="0" dirty="0"/>
            </a:br>
            <a:r>
              <a:rPr lang="en-CA" sz="1200" baseline="0" dirty="0"/>
              <a:t>icon page.</a:t>
            </a:r>
          </a:p>
          <a:p>
            <a:endParaRPr lang="en-CA" sz="1200" dirty="0"/>
          </a:p>
          <a:p>
            <a:r>
              <a:rPr lang="en-CA" sz="1200" dirty="0"/>
              <a:t>It features a </a:t>
            </a:r>
            <a:br>
              <a:rPr lang="en-CA" sz="1200" baseline="0" dirty="0"/>
            </a:br>
            <a:r>
              <a:rPr lang="en-CA" sz="1200" baseline="0" dirty="0"/>
              <a:t>selection of symbols</a:t>
            </a:r>
            <a:br>
              <a:rPr lang="en-CA" sz="1200" baseline="0" dirty="0"/>
            </a:br>
            <a:r>
              <a:rPr lang="en-CA" sz="1200" baseline="0" dirty="0"/>
              <a:t>for use in your presentation.</a:t>
            </a:r>
          </a:p>
          <a:p>
            <a:endParaRPr lang="en-CA" sz="1200" baseline="0" dirty="0"/>
          </a:p>
          <a:p>
            <a:r>
              <a:rPr lang="en-CA" sz="1200" baseline="0" dirty="0"/>
              <a:t>To use a particular symbol, simply go to the </a:t>
            </a:r>
            <a:r>
              <a:rPr lang="en-CA" sz="1200" b="1" baseline="0" dirty="0"/>
              <a:t>(1) View </a:t>
            </a:r>
            <a:r>
              <a:rPr lang="en-CA" sz="1200" baseline="0" dirty="0"/>
              <a:t>Tab and select </a:t>
            </a:r>
            <a:r>
              <a:rPr lang="en-CA" sz="1200" b="1" baseline="0" dirty="0"/>
              <a:t>Slide Master (2)</a:t>
            </a:r>
            <a:r>
              <a:rPr lang="en-CA" sz="1200" baseline="0" dirty="0"/>
              <a:t>. Navigate to the last layout and select the icon(s) you would like to use. Copy them, return to </a:t>
            </a:r>
            <a:r>
              <a:rPr lang="en-CA" sz="1200" b="1" baseline="0" dirty="0"/>
              <a:t>(3) Normal</a:t>
            </a:r>
            <a:r>
              <a:rPr lang="en-CA" sz="1200" baseline="0" dirty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47564" y="152636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54170709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  <p:sp>
        <p:nvSpPr>
          <p:cNvPr id="2" name="hr" descr="UNCLASSIFIED / NON CLASSIFIÉ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b="0" i="0" u="none" baseline="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9" r:id="rId9"/>
    <p:sldLayoutId id="214748367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9.jp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TaranWasson" TargetMode="External"/><Relationship Id="rId13" Type="http://schemas.openxmlformats.org/officeDocument/2006/relationships/hyperlink" Target="https://www.linkedin.com/in/mrt1n-choquette/" TargetMode="External"/><Relationship Id="rId3" Type="http://schemas.openxmlformats.org/officeDocument/2006/relationships/tags" Target="../tags/tag13.xml"/><Relationship Id="rId7" Type="http://schemas.openxmlformats.org/officeDocument/2006/relationships/notesSlide" Target="../notesSlides/notesSlide3.xml"/><Relationship Id="rId12" Type="http://schemas.openxmlformats.org/officeDocument/2006/relationships/hyperlink" Target="https://twitter.com/MRT1N_" TargetMode="External"/><Relationship Id="rId2" Type="http://schemas.openxmlformats.org/officeDocument/2006/relationships/tags" Target="../tags/tag12.xml"/><Relationship Id="rId16" Type="http://schemas.openxmlformats.org/officeDocument/2006/relationships/image" Target="../media/image11.png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9.xml"/><Relationship Id="rId11" Type="http://schemas.openxmlformats.org/officeDocument/2006/relationships/hyperlink" Target="https://www.linkedin.com/in/%C3%A8ve-gr%C3%A9bert-694649114/" TargetMode="External"/><Relationship Id="rId5" Type="http://schemas.openxmlformats.org/officeDocument/2006/relationships/tags" Target="../tags/tag15.xml"/><Relationship Id="rId15" Type="http://schemas.openxmlformats.org/officeDocument/2006/relationships/image" Target="../media/image10.png"/><Relationship Id="rId10" Type="http://schemas.openxmlformats.org/officeDocument/2006/relationships/hyperlink" Target="https://twitter.com/EveGreb" TargetMode="External"/><Relationship Id="rId4" Type="http://schemas.openxmlformats.org/officeDocument/2006/relationships/tags" Target="../tags/tag14.xml"/><Relationship Id="rId9" Type="http://schemas.openxmlformats.org/officeDocument/2006/relationships/hyperlink" Target="https://ca.linkedin.com/in/taranwasson" TargetMode="External"/><Relationship Id="rId14" Type="http://schemas.openxmlformats.org/officeDocument/2006/relationships/hyperlink" Target="https://twitter.com/Plourde_Valer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40" y="2999767"/>
            <a:ext cx="4667250" cy="3057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827584" y="2060848"/>
            <a:ext cx="8064896" cy="613891"/>
          </a:xfrm>
        </p:spPr>
        <p:txBody>
          <a:bodyPr>
            <a:normAutofit fontScale="90000"/>
          </a:bodyPr>
          <a:lstStyle/>
          <a:p>
            <a:pPr algn="ctr"/>
            <a:r>
              <a:rPr lang="fr-CA" b="1" dirty="0"/>
              <a:t>Cultiver votre réseau de soutien professionnel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/>
        <p:txBody>
          <a:bodyPr/>
          <a:lstStyle/>
          <a:p>
            <a:pPr algn="ctr"/>
            <a:r>
              <a:rPr lang="fr-CA" b="1" dirty="0">
                <a:solidFill>
                  <a:schemeClr val="accent6">
                    <a:lumMod val="75000"/>
                  </a:schemeClr>
                </a:solidFill>
              </a:rPr>
              <a:t>Présentation au Camp de carrières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</a:t>
            </a:fld>
            <a:endParaRPr lang="en-CA"/>
          </a:p>
        </p:txBody>
      </p:sp>
      <p:sp>
        <p:nvSpPr>
          <p:cNvPr id="7" name="Tex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51520" y="5998976"/>
            <a:ext cx="7704856" cy="4320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fr-CA" sz="1800" b="1" dirty="0"/>
          </a:p>
          <a:p>
            <a:pPr>
              <a:spcBef>
                <a:spcPts val="0"/>
              </a:spcBef>
            </a:pPr>
            <a:r>
              <a:rPr lang="fr-CA" sz="1800" b="1" dirty="0"/>
              <a:t>26 janvier 2021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2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  <p:custDataLst>
              <p:tags r:id="rId2"/>
            </p:custDataLst>
          </p:nvPr>
        </p:nvSpPr>
        <p:spPr>
          <a:xfrm>
            <a:off x="431540" y="1098805"/>
            <a:ext cx="8070266" cy="5293146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100" dirty="0"/>
              <a:t>La clé du réseautage est </a:t>
            </a:r>
            <a:r>
              <a:rPr lang="fr-CA" sz="2100" b="1" dirty="0"/>
              <a:t>l’établissement d’une relation</a:t>
            </a:r>
            <a:r>
              <a:rPr lang="fr-CA" sz="2100" dirty="0"/>
              <a:t>. Toutes les relations sont </a:t>
            </a:r>
            <a:r>
              <a:rPr lang="fr-CA" sz="2100" b="1" dirty="0"/>
              <a:t>fondées sur la confiance</a:t>
            </a:r>
            <a:r>
              <a:rPr lang="fr-CA" sz="2100" dirty="0"/>
              <a:t>.</a:t>
            </a:r>
          </a:p>
          <a:p>
            <a:pPr>
              <a:spcBef>
                <a:spcPts val="0"/>
              </a:spcBef>
            </a:pPr>
            <a:endParaRPr lang="fr-CA" sz="21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100" b="1" dirty="0"/>
              <a:t>Parlez de la personne avec qui vous parlez </a:t>
            </a:r>
            <a:br>
              <a:rPr lang="fr-CA" sz="2100" b="1" dirty="0"/>
            </a:br>
            <a:r>
              <a:rPr lang="fr-CA" sz="2100" dirty="0"/>
              <a:t>et non de vous‑même. Trouvez des intérêts</a:t>
            </a:r>
            <a:br>
              <a:rPr lang="fr-CA" sz="2100" dirty="0"/>
            </a:br>
            <a:r>
              <a:rPr lang="fr-CA" sz="2100" dirty="0"/>
              <a:t>et des expériences en commun.</a:t>
            </a:r>
          </a:p>
          <a:p>
            <a:pPr>
              <a:spcBef>
                <a:spcPts val="0"/>
              </a:spcBef>
            </a:pPr>
            <a:endParaRPr lang="fr-CA" sz="21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100" b="1" dirty="0"/>
              <a:t>Donnez plus que vous recevez</a:t>
            </a:r>
            <a:r>
              <a:rPr lang="fr-CA" sz="2100" dirty="0"/>
              <a:t>. Une relation est un concept à double sens, et vous devez être </a:t>
            </a:r>
            <a:r>
              <a:rPr lang="fr-CA" sz="2100" b="1" dirty="0"/>
              <a:t>facile à aborder</a:t>
            </a:r>
            <a:r>
              <a:rPr lang="fr-CA" sz="2100" dirty="0"/>
              <a:t>. Trouvez des moyens de soutenir les autres.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CA" sz="21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100" b="1" dirty="0"/>
              <a:t>Soyez authentique</a:t>
            </a:r>
            <a:r>
              <a:rPr lang="fr-CA" sz="2100" dirty="0"/>
              <a:t>. Le réseautage est un art et non une science. Il existe de nombreuses approches et vous devez trouver celle qui vous convient.</a:t>
            </a:r>
          </a:p>
          <a:p>
            <a:pPr>
              <a:spcBef>
                <a:spcPts val="0"/>
              </a:spcBef>
            </a:pPr>
            <a:endParaRPr lang="fr-CA" sz="21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100" b="1" dirty="0"/>
              <a:t>Le réseautage est pour tous</a:t>
            </a:r>
            <a:r>
              <a:rPr lang="fr-CA" sz="2100" dirty="0"/>
              <a:t>. Introvertis, extravertis et les entre-deux (</a:t>
            </a:r>
            <a:r>
              <a:rPr lang="fr-CA" sz="2100" dirty="0" err="1"/>
              <a:t>ambivertis</a:t>
            </a:r>
            <a:r>
              <a:rPr lang="fr-CA" sz="2100" dirty="0"/>
              <a:t>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59198" y="138062"/>
            <a:ext cx="5901033" cy="878670"/>
          </a:xfrm>
        </p:spPr>
        <p:txBody>
          <a:bodyPr/>
          <a:lstStyle/>
          <a:p>
            <a:r>
              <a:rPr lang="fr-CA" b="1" dirty="0"/>
              <a:t>Quels sont les principes du réseautage?</a:t>
            </a:r>
          </a:p>
        </p:txBody>
      </p:sp>
      <p:pic>
        <p:nvPicPr>
          <p:cNvPr id="14" name="Picture 1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1520788"/>
            <a:ext cx="1943708" cy="164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5057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  <p:custDataLst>
              <p:tags r:id="rId2"/>
            </p:custDataLst>
          </p:nvPr>
        </p:nvSpPr>
        <p:spPr>
          <a:xfrm>
            <a:off x="791580" y="332656"/>
            <a:ext cx="5724636" cy="878670"/>
          </a:xfrm>
        </p:spPr>
        <p:txBody>
          <a:bodyPr/>
          <a:lstStyle/>
          <a:p>
            <a:r>
              <a:rPr lang="en-CA" b="1" dirty="0" err="1"/>
              <a:t>Suivez</a:t>
            </a:r>
            <a:r>
              <a:rPr lang="en-CA" b="1" dirty="0"/>
              <a:t>-nous !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  <p:custDataLst>
              <p:tags r:id="rId3"/>
            </p:custDataLst>
          </p:nvPr>
        </p:nvSpPr>
        <p:spPr>
          <a:xfrm>
            <a:off x="647564" y="1088740"/>
            <a:ext cx="7812868" cy="4068452"/>
          </a:xfrm>
        </p:spPr>
        <p:txBody>
          <a:bodyPr/>
          <a:lstStyle/>
          <a:p>
            <a:r>
              <a:rPr lang="fr-CA" b="1" i="1" dirty="0"/>
              <a:t>Personne‑ressource</a:t>
            </a:r>
          </a:p>
          <a:p>
            <a:endParaRPr lang="fr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/>
              <a:t>Taran S. Wasson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CA" sz="1800" dirty="0"/>
              <a:t>Sur Twitter, </a:t>
            </a:r>
            <a:r>
              <a:rPr lang="fr-CA" sz="1800" dirty="0">
                <a:hlinkClick r:id="rId8"/>
              </a:rPr>
              <a:t>@</a:t>
            </a:r>
            <a:r>
              <a:rPr lang="fr-CA" sz="1800" dirty="0" err="1">
                <a:hlinkClick r:id="rId8"/>
              </a:rPr>
              <a:t>TaranWasson</a:t>
            </a:r>
            <a:r>
              <a:rPr lang="fr-CA" sz="1800" dirty="0"/>
              <a:t>, et </a:t>
            </a:r>
            <a:r>
              <a:rPr lang="fr-CA" sz="1800" dirty="0">
                <a:hlinkClick r:id="rId9"/>
              </a:rPr>
              <a:t>LinkedIn</a:t>
            </a:r>
            <a:r>
              <a:rPr lang="fr-CA" sz="1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/>
              <a:t>Ève </a:t>
            </a:r>
            <a:r>
              <a:rPr lang="fr-CA" sz="2000" dirty="0" err="1"/>
              <a:t>Grébert</a:t>
            </a:r>
            <a:endParaRPr lang="fr-CA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CA" sz="1800" dirty="0"/>
              <a:t>Sur Twitter, </a:t>
            </a:r>
            <a:r>
              <a:rPr lang="fr-CA" sz="1800" dirty="0">
                <a:hlinkClick r:id="rId10"/>
              </a:rPr>
              <a:t>@</a:t>
            </a:r>
            <a:r>
              <a:rPr lang="fr-CA" sz="1800" dirty="0" err="1">
                <a:hlinkClick r:id="rId10"/>
              </a:rPr>
              <a:t>EveGreb</a:t>
            </a:r>
            <a:r>
              <a:rPr lang="fr-CA" sz="1800" dirty="0"/>
              <a:t>, et </a:t>
            </a:r>
            <a:r>
              <a:rPr lang="fr-CA" sz="1800" dirty="0">
                <a:hlinkClick r:id="rId11"/>
              </a:rPr>
              <a:t>LinkedIn</a:t>
            </a:r>
            <a:r>
              <a:rPr lang="fr-CA" sz="1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/>
              <a:t>Martin Choquette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CA" sz="1800" dirty="0"/>
              <a:t>Sur Twitter, </a:t>
            </a:r>
            <a:r>
              <a:rPr lang="fr-CA" sz="1800" dirty="0">
                <a:hlinkClick r:id="rId12"/>
              </a:rPr>
              <a:t>@MRT1N_</a:t>
            </a:r>
            <a:r>
              <a:rPr lang="fr-CA" sz="1800" dirty="0"/>
              <a:t>, et </a:t>
            </a:r>
            <a:r>
              <a:rPr lang="fr-CA" sz="1800" dirty="0">
                <a:hlinkClick r:id="rId13"/>
              </a:rPr>
              <a:t>LinkedIn</a:t>
            </a:r>
            <a:r>
              <a:rPr lang="fr-CA" sz="1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/>
              <a:t>Valérie Plourde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CA" sz="1800" dirty="0"/>
              <a:t>Sur Twitter, </a:t>
            </a:r>
            <a:r>
              <a:rPr lang="fr-CA" sz="1800" dirty="0">
                <a:hlinkClick r:id="rId14"/>
              </a:rPr>
              <a:t>@</a:t>
            </a:r>
            <a:r>
              <a:rPr lang="fr-CA" sz="1800" dirty="0" err="1">
                <a:hlinkClick r:id="rId14"/>
              </a:rPr>
              <a:t>Plourde_Valerie</a:t>
            </a:r>
            <a:r>
              <a:rPr lang="fr-CA" sz="1800" dirty="0"/>
              <a:t>.</a:t>
            </a:r>
            <a:endParaRPr lang="fr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000" dirty="0"/>
          </a:p>
          <a:p>
            <a:endParaRPr lang="fr-CA" sz="2000" dirty="0"/>
          </a:p>
        </p:txBody>
      </p:sp>
      <p:pic>
        <p:nvPicPr>
          <p:cNvPr id="6" name="Picture 2" descr="C:\Users\twasson\Desktop\Twitter_bird_logo_2012.svg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774" y="5201683"/>
            <a:ext cx="1256852" cy="102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308" y="5122223"/>
            <a:ext cx="1181162" cy="118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7372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61f02eb633383907dc91847a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2790</TotalTime>
  <Words>195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</vt:lpstr>
      <vt:lpstr>Calibri</vt:lpstr>
      <vt:lpstr>Office Theme</vt:lpstr>
      <vt:lpstr>Cultiver votre réseau de soutien professionnel</vt:lpstr>
      <vt:lpstr>Quels sont les principes du réseautage?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Taran Wasson</cp:lastModifiedBy>
  <cp:revision>289</cp:revision>
  <cp:lastPrinted>2018-10-09T18:38:42Z</cp:lastPrinted>
  <dcterms:created xsi:type="dcterms:W3CDTF">2015-11-06T15:38:40Z</dcterms:created>
  <dcterms:modified xsi:type="dcterms:W3CDTF">2022-01-25T17:09:10Z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68c3b743-491f-4ea5-93df-3489a70d5533</vt:lpwstr>
  </property>
  <property fmtid="{D5CDD505-2E9C-101B-9397-08002B2CF9AE}" pid="3" name="TBSSCTVISUALMARKINGNO">
    <vt:lpwstr>NO</vt:lpwstr>
  </property>
  <property fmtid="{D5CDD505-2E9C-101B-9397-08002B2CF9AE}" pid="4" name="TBSSCTCLASSIFICATION">
    <vt:lpwstr>UNCLASSIFIED</vt:lpwstr>
  </property>
  <property fmtid="{D5CDD505-2E9C-101B-9397-08002B2CF9AE}" pid="5" name="SECCLASS">
    <vt:lpwstr>CLASSU</vt:lpwstr>
  </property>
</Properties>
</file>