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custDataLst>
    <p:tags r:id="rId1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b5r6Lg7LilK69C5U6krJTg34g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51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66" name="Google Shape;66;p21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1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1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178125" y="90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7" name="Google Shape;17;p12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2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2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3" name="Google Shape;23;p13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3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3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4D7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311700" y="155450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600"/>
              <a:buNone/>
              <a:defRPr sz="3600">
                <a:solidFill>
                  <a:srgbClr val="CFDE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9" name="Google Shape;29;p14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4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4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4"/>
          <p:cNvSpPr txBox="1">
            <a:spLocks noGrp="1"/>
          </p:cNvSpPr>
          <p:nvPr>
            <p:ph type="subTitle" idx="1"/>
          </p:nvPr>
        </p:nvSpPr>
        <p:spPr>
          <a:xfrm>
            <a:off x="271025" y="25766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000"/>
              <a:buNone/>
              <a:defRPr sz="3000">
                <a:solidFill>
                  <a:srgbClr val="CFDE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267750" y="165750"/>
            <a:ext cx="8608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1" name="Google Shape;41;p16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6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6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8" name="Google Shape;48;p17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7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7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51575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" name="MSIPCMContentMarking" descr="{&quot;HashCode&quot;:-1880398799,&quot;Placement&quot;:&quot;Header&quot;,&quot;Top&quot;:0.0,&quot;Left&quot;:502.4445,&quot;SlideWidth&quot;:720,&quot;SlideHeight&quot;:405}">
            <a:extLst>
              <a:ext uri="{FF2B5EF4-FFF2-40B4-BE49-F238E27FC236}">
                <a16:creationId xmlns:a16="http://schemas.microsoft.com/office/drawing/2014/main" id="{EC38D0F9-E4D0-4803-AF79-7D9E070C98F5}"/>
              </a:ext>
            </a:extLst>
          </p:cNvPr>
          <p:cNvSpPr txBox="1"/>
          <p:nvPr userDrawn="1"/>
        </p:nvSpPr>
        <p:spPr>
          <a:xfrm>
            <a:off x="6381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ion.canada.ca/modeles-obligatoire/pages-profil-ministr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questform.portal.gc.ca/ticket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>
            <a:spLocks noGrp="1"/>
          </p:cNvSpPr>
          <p:nvPr>
            <p:ph type="ctrTitle"/>
          </p:nvPr>
        </p:nvSpPr>
        <p:spPr>
          <a:xfrm>
            <a:off x="192150" y="744575"/>
            <a:ext cx="8640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CA" sz="3400"/>
              <a:t>Mises à jour des pages de profil des ministres</a:t>
            </a:r>
            <a:endParaRPr/>
          </a:p>
        </p:txBody>
      </p:sp>
      <p:pic>
        <p:nvPicPr>
          <p:cNvPr id="74" name="Google Shape;74;p1"/>
          <p:cNvPicPr preferRelativeResize="0"/>
          <p:nvPr/>
        </p:nvPicPr>
        <p:blipFill rotWithShape="1">
          <a:blip r:embed="rId3">
            <a:alphaModFix/>
          </a:blip>
          <a:srcRect l="385" r="386"/>
          <a:stretch/>
        </p:blipFill>
        <p:spPr>
          <a:xfrm>
            <a:off x="0" y="246000"/>
            <a:ext cx="9143999" cy="94484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"/>
          <p:cNvSpPr txBox="1"/>
          <p:nvPr/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fr-CA" sz="30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rPr>
              <a:t>Automne 2021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CA"/>
              <a:t>Jour de l’assermentation – processus centralisé</a:t>
            </a:r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body" idx="1"/>
          </p:nvPr>
        </p:nvSpPr>
        <p:spPr>
          <a:xfrm>
            <a:off x="178125" y="904275"/>
            <a:ext cx="8415600" cy="3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200">
                <a:solidFill>
                  <a:schemeClr val="dk1"/>
                </a:solidFill>
              </a:rPr>
              <a:t>Tous les pages de profil des ministres seront mis à jour le jour de l’assermentation.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200">
                <a:solidFill>
                  <a:schemeClr val="dk1"/>
                </a:solidFill>
              </a:rPr>
              <a:t>À la demande du Secrétariat du Conseil du Trésor et du Bureau du Conseil privé (BCP), l’éditeur principal fera ce qui suit :</a:t>
            </a:r>
            <a:br>
              <a:rPr lang="fr-CA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/>
              <a:t>Mettre à jour tous les pages de profil des ministres  dans un emplacement centralisé.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/>
              <a:t>Utiliser le modèle mis à jour, mais n’inclure que les biographies et les photos.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/>
              <a:t>Obtenir une copie de la biographie préapprouvée de pm.gc.ca.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/>
              <a:t>Réutiliser les photos existantes dans la mesure du possible; obtenir de nouvelles photos du BCP.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/>
          <p:nvPr/>
        </p:nvSpPr>
        <p:spPr>
          <a:xfrm>
            <a:off x="1059225" y="960175"/>
            <a:ext cx="1389000" cy="27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5460125" y="1224074"/>
            <a:ext cx="2734200" cy="1262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Modèle de </a:t>
            </a:r>
            <a:r>
              <a:rPr lang="fr-CA">
                <a:latin typeface="Roboto"/>
                <a:ea typeface="Roboto"/>
                <a:cs typeface="Roboto"/>
                <a:sym typeface="Roboto"/>
              </a:rPr>
              <a:t>page de profil des ministre </a:t>
            </a:r>
            <a:r>
              <a:rPr lang="fr-CA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complet </a:t>
            </a:r>
            <a:r>
              <a:rPr lang="fr-CA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fr-CA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https://conception.canada.ca/modeles-obligatoire/pages-profil-ministres.html</a:t>
            </a:r>
            <a:r>
              <a:rPr lang="fr-CA"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  <p:pic>
        <p:nvPicPr>
          <p:cNvPr id="88" name="Google Shape;88;p3"/>
          <p:cNvPicPr preferRelativeResize="0"/>
          <p:nvPr/>
        </p:nvPicPr>
        <p:blipFill rotWithShape="1">
          <a:blip r:embed="rId4">
            <a:alphaModFix/>
          </a:blip>
          <a:srcRect t="2194" b="33080"/>
          <a:stretch/>
        </p:blipFill>
        <p:spPr>
          <a:xfrm>
            <a:off x="1000375" y="265125"/>
            <a:ext cx="4229100" cy="469519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89" name="Google Shape;89;p3"/>
          <p:cNvSpPr/>
          <p:nvPr/>
        </p:nvSpPr>
        <p:spPr>
          <a:xfrm>
            <a:off x="1059225" y="1036375"/>
            <a:ext cx="1389000" cy="27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/>
        </p:nvSpPr>
        <p:spPr>
          <a:xfrm>
            <a:off x="5439217" y="1224075"/>
            <a:ext cx="2530500" cy="1046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Le jour de l’assermentation, les </a:t>
            </a:r>
            <a:r>
              <a:rPr lang="fr-CA">
                <a:latin typeface="Roboto"/>
                <a:ea typeface="Roboto"/>
                <a:cs typeface="Roboto"/>
                <a:sym typeface="Roboto"/>
              </a:rPr>
              <a:t>pages de profil des ministres</a:t>
            </a:r>
            <a:r>
              <a:rPr lang="fr-CA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ressembleront à ceci</a:t>
            </a:r>
            <a:r>
              <a:rPr lang="fr-CA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5" name="Google Shape;95;p4"/>
          <p:cNvPicPr preferRelativeResize="0"/>
          <p:nvPr/>
        </p:nvPicPr>
        <p:blipFill rotWithShape="1">
          <a:blip r:embed="rId3">
            <a:alphaModFix/>
          </a:blip>
          <a:srcRect t="1991" b="39073"/>
          <a:stretch/>
        </p:blipFill>
        <p:spPr>
          <a:xfrm>
            <a:off x="977775" y="300450"/>
            <a:ext cx="4250201" cy="42963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178125" y="260299"/>
            <a:ext cx="8772444" cy="64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CA"/>
              <a:t>Jour de l’assermentation – ce que les institutions doivent faire</a:t>
            </a: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body" idx="1"/>
          </p:nvPr>
        </p:nvSpPr>
        <p:spPr>
          <a:xfrm>
            <a:off x="178124" y="728428"/>
            <a:ext cx="8693649" cy="429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 b="1"/>
              <a:t>À faire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>
                <a:solidFill>
                  <a:schemeClr val="dk1"/>
                </a:solidFill>
              </a:rPr>
              <a:t>Attendre que l’éditeur principal avise les institutions lorsque de nouveaux profils ministériels sont en ligne.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Mettre à jour les liens de votre page d’accueil institutionnelle et de toute autre page pour qu’ils mènent au nouveau profil ministériel dans Adobe Experience Manage.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-CA" b="1"/>
              <a:t>À ne pas faire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Reproduire les pages de profil des ministres centralisés sur vos propres pages d’accueil institutionnelles.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-"/>
            </a:pPr>
            <a:r>
              <a:rPr lang="fr-CA"/>
              <a:t>Demander de nouveaux liens avant le jour de l’assermentation.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xfrm>
            <a:off x="178124" y="260299"/>
            <a:ext cx="8965875" cy="64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CA"/>
              <a:t>Après le jour de l’assermentation – autres éléments obligatoires</a:t>
            </a:r>
            <a:endParaRPr/>
          </a:p>
        </p:txBody>
      </p:sp>
      <p:sp>
        <p:nvSpPr>
          <p:cNvPr id="107" name="Google Shape;107;p6"/>
          <p:cNvSpPr txBox="1">
            <a:spLocks noGrp="1"/>
          </p:cNvSpPr>
          <p:nvPr>
            <p:ph type="body" idx="1"/>
          </p:nvPr>
        </p:nvSpPr>
        <p:spPr>
          <a:xfrm>
            <a:off x="178124" y="746013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/>
              <a:t>L’éditeur principal ajoutera les éléments suivants dès qu’ils seront disponibles :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Liens vers les circonscriptions à partir de www.parl.gc.ca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Liens vers les lettres de mandat à partir de pm.gc.ca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-CA"/>
              <a:t>Les institutions doivent fournir à l’éditeur principal les renseignements suivants, le cas échéant :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>
                <a:solidFill>
                  <a:schemeClr val="dk1"/>
                </a:solidFill>
              </a:rPr>
              <a:t>Coordonnées des ministres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Cahiers d’information ou liens vers des cahiers de transition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Liens vers le calendrier des nominations ministérielles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Utiliser le formulaire de demande de l’éditeur principal pour ceux-ci : </a:t>
            </a:r>
            <a:r>
              <a:rPr lang="fr-CA" u="sng">
                <a:solidFill>
                  <a:schemeClr val="hlink"/>
                </a:solidFill>
                <a:hlinkClick r:id="rId3"/>
              </a:rPr>
              <a:t>http://requestform.portal.gc.ca/tickets.html</a:t>
            </a:r>
            <a:r>
              <a:rPr lang="fr-CA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CA"/>
              <a:t>Après le jour de l’assermentation – autres mises à jour et éléments facultatifs</a:t>
            </a:r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1"/>
          </p:nvPr>
        </p:nvSpPr>
        <p:spPr>
          <a:xfrm>
            <a:off x="178125" y="122959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/>
              <a:t>Si d’autres mises à jour sont nécessaires, utiliser le formulaire de demande de l’éditeur principal pour :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Toute mise à jour des liens, des photos ou des coordonnées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Tout ajout facultatif sous les parties obligatoires du modèle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CA"/>
              <a:t>Qu’en est-il des secrétaires parlementaires?</a:t>
            </a:r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body" idx="1"/>
          </p:nvPr>
        </p:nvSpPr>
        <p:spPr>
          <a:xfrm>
            <a:off x="178125" y="728429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/>
              <a:t>Nous suivrons le même processus dès qu’ils seront annoncés!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L’éditeur principal créera des profils de base avec des biographies, des photos et des liens vers les ministres.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Les institutions doivent fournir les coordonnées et d’autres éléments facultatifs, au besoin, à l’aide du formulaire de demande de l’éditeur principal.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-CA" b="1"/>
              <a:t>À faire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Créer un lien vers les profils centralisés de vos pages d’accueil institutionnelles.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-CA" b="1"/>
              <a:t>À ne pas faire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-CA"/>
              <a:t>Reproduire ce contenu dans vos pages d’accueil institutionnelles.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fr-CA"/>
              <a:t>Des questions?</a:t>
            </a: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1756faf3137306bc4c4b52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ptimiza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(16:9)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Optimization</vt:lpstr>
      <vt:lpstr>Mises à jour des pages de profil des ministres</vt:lpstr>
      <vt:lpstr>Jour de l’assermentation – processus centralisé</vt:lpstr>
      <vt:lpstr>PowerPoint Presentation</vt:lpstr>
      <vt:lpstr>PowerPoint Presentation</vt:lpstr>
      <vt:lpstr>Jour de l’assermentation – ce que les institutions doivent faire</vt:lpstr>
      <vt:lpstr>Après le jour de l’assermentation – autres éléments obligatoires</vt:lpstr>
      <vt:lpstr>Après le jour de l’assermentation – autres mises à jour et éléments facultatifs</vt:lpstr>
      <vt:lpstr>Qu’en est-il des secrétaires parlementaires?</vt:lpstr>
      <vt:lpstr>Des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Mises à jour des pages de profil des ministres</dc:title>
  <dc:creator>Francine Lahaie</dc:creator>
  <cp:lastModifiedBy>Piper, Laura</cp:lastModifiedBy>
  <cp:revision>1</cp:revision>
  <dcterms:modified xsi:type="dcterms:W3CDTF">2021-10-24T14:37:38Z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2021-10-24T14:37:38Z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6e62dc10-5c78-4c0f-8db5-29c6ca5b47bd</vt:lpwstr>
  </property>
  <property fmtid="{D5CDD505-2E9C-101B-9397-08002B2CF9AE}" pid="8" name="MSIP_Label_3d0ca00b-3f0e-465a-aac7-1a6a22fcea40_ContentBits">
    <vt:lpwstr>1</vt:lpwstr>
  </property>
</Properties>
</file>