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98" d="100"/>
          <a:sy n="98" d="100"/>
        </p:scale>
        <p:origin x="90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434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39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577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806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068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27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306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945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788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557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679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0094F-7ED4-48C2-B014-921220600F4F}" type="datetimeFigureOut">
              <a:rPr lang="en-CA" smtClean="0"/>
              <a:t>2020-03-09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C1284-7515-40FA-85F8-852D131A14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80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91595" y="3244390"/>
            <a:ext cx="1095555" cy="6987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2231490" y="2545651"/>
            <a:ext cx="1095555" cy="6987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2491477" y="3556781"/>
            <a:ext cx="1095555" cy="69873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2" name="Group 11"/>
          <p:cNvGrpSpPr/>
          <p:nvPr/>
        </p:nvGrpSpPr>
        <p:grpSpPr>
          <a:xfrm>
            <a:off x="5941842" y="2647979"/>
            <a:ext cx="1764103" cy="1125747"/>
            <a:chOff x="4429664" y="1871933"/>
            <a:chExt cx="1764103" cy="1125747"/>
          </a:xfrm>
        </p:grpSpPr>
        <p:sp>
          <p:nvSpPr>
            <p:cNvPr id="7" name="Oval 6"/>
            <p:cNvSpPr/>
            <p:nvPr/>
          </p:nvSpPr>
          <p:spPr>
            <a:xfrm>
              <a:off x="4977442" y="1871933"/>
              <a:ext cx="1095555" cy="69873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4429664" y="2027209"/>
              <a:ext cx="1095555" cy="69873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5098212" y="2298941"/>
              <a:ext cx="1095555" cy="69873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172364" y="2318327"/>
              <a:ext cx="347919" cy="237330"/>
            </a:xfrm>
            <a:custGeom>
              <a:avLst/>
              <a:gdLst>
                <a:gd name="connsiteX0" fmla="*/ 0 w 347919"/>
                <a:gd name="connsiteY0" fmla="*/ 157018 h 237330"/>
                <a:gd name="connsiteX1" fmla="*/ 0 w 347919"/>
                <a:gd name="connsiteY1" fmla="*/ 157018 h 237330"/>
                <a:gd name="connsiteX2" fmla="*/ 24630 w 347919"/>
                <a:gd name="connsiteY2" fmla="*/ 166255 h 237330"/>
                <a:gd name="connsiteX3" fmla="*/ 43103 w 347919"/>
                <a:gd name="connsiteY3" fmla="*/ 178570 h 237330"/>
                <a:gd name="connsiteX4" fmla="*/ 61575 w 347919"/>
                <a:gd name="connsiteY4" fmla="*/ 187806 h 237330"/>
                <a:gd name="connsiteX5" fmla="*/ 70812 w 347919"/>
                <a:gd name="connsiteY5" fmla="*/ 193964 h 237330"/>
                <a:gd name="connsiteX6" fmla="*/ 80048 w 347919"/>
                <a:gd name="connsiteY6" fmla="*/ 197043 h 237330"/>
                <a:gd name="connsiteX7" fmla="*/ 89284 w 347919"/>
                <a:gd name="connsiteY7" fmla="*/ 203200 h 237330"/>
                <a:gd name="connsiteX8" fmla="*/ 113915 w 347919"/>
                <a:gd name="connsiteY8" fmla="*/ 209358 h 237330"/>
                <a:gd name="connsiteX9" fmla="*/ 153939 w 347919"/>
                <a:gd name="connsiteY9" fmla="*/ 218594 h 237330"/>
                <a:gd name="connsiteX10" fmla="*/ 175491 w 347919"/>
                <a:gd name="connsiteY10" fmla="*/ 224752 h 237330"/>
                <a:gd name="connsiteX11" fmla="*/ 206278 w 347919"/>
                <a:gd name="connsiteY11" fmla="*/ 227831 h 237330"/>
                <a:gd name="connsiteX12" fmla="*/ 215515 w 347919"/>
                <a:gd name="connsiteY12" fmla="*/ 233988 h 237330"/>
                <a:gd name="connsiteX13" fmla="*/ 264775 w 347919"/>
                <a:gd name="connsiteY13" fmla="*/ 233988 h 237330"/>
                <a:gd name="connsiteX14" fmla="*/ 270933 w 347919"/>
                <a:gd name="connsiteY14" fmla="*/ 215515 h 237330"/>
                <a:gd name="connsiteX15" fmla="*/ 267854 w 347919"/>
                <a:gd name="connsiteY15" fmla="*/ 224752 h 237330"/>
                <a:gd name="connsiteX16" fmla="*/ 264775 w 347919"/>
                <a:gd name="connsiteY16" fmla="*/ 233988 h 237330"/>
                <a:gd name="connsiteX17" fmla="*/ 274012 w 347919"/>
                <a:gd name="connsiteY17" fmla="*/ 227831 h 237330"/>
                <a:gd name="connsiteX18" fmla="*/ 280169 w 347919"/>
                <a:gd name="connsiteY18" fmla="*/ 218594 h 237330"/>
                <a:gd name="connsiteX19" fmla="*/ 289406 w 347919"/>
                <a:gd name="connsiteY19" fmla="*/ 212437 h 237330"/>
                <a:gd name="connsiteX20" fmla="*/ 295563 w 347919"/>
                <a:gd name="connsiteY20" fmla="*/ 193964 h 237330"/>
                <a:gd name="connsiteX21" fmla="*/ 310957 w 347919"/>
                <a:gd name="connsiteY21" fmla="*/ 172412 h 237330"/>
                <a:gd name="connsiteX22" fmla="*/ 314036 w 347919"/>
                <a:gd name="connsiteY22" fmla="*/ 153940 h 237330"/>
                <a:gd name="connsiteX23" fmla="*/ 323272 w 347919"/>
                <a:gd name="connsiteY23" fmla="*/ 150861 h 237330"/>
                <a:gd name="connsiteX24" fmla="*/ 332509 w 347919"/>
                <a:gd name="connsiteY24" fmla="*/ 144703 h 237330"/>
                <a:gd name="connsiteX25" fmla="*/ 338666 w 347919"/>
                <a:gd name="connsiteY25" fmla="*/ 110837 h 237330"/>
                <a:gd name="connsiteX26" fmla="*/ 344824 w 347919"/>
                <a:gd name="connsiteY26" fmla="*/ 101600 h 237330"/>
                <a:gd name="connsiteX27" fmla="*/ 344824 w 347919"/>
                <a:gd name="connsiteY27" fmla="*/ 9237 h 237330"/>
                <a:gd name="connsiteX28" fmla="*/ 341745 w 347919"/>
                <a:gd name="connsiteY28" fmla="*/ 0 h 237330"/>
                <a:gd name="connsiteX29" fmla="*/ 323272 w 347919"/>
                <a:gd name="connsiteY29" fmla="*/ 6158 h 237330"/>
                <a:gd name="connsiteX30" fmla="*/ 295563 w 347919"/>
                <a:gd name="connsiteY30" fmla="*/ 18473 h 237330"/>
                <a:gd name="connsiteX31" fmla="*/ 252460 w 347919"/>
                <a:gd name="connsiteY31" fmla="*/ 21552 h 237330"/>
                <a:gd name="connsiteX32" fmla="*/ 227830 w 347919"/>
                <a:gd name="connsiteY32" fmla="*/ 27709 h 237330"/>
                <a:gd name="connsiteX33" fmla="*/ 218594 w 347919"/>
                <a:gd name="connsiteY33" fmla="*/ 33867 h 237330"/>
                <a:gd name="connsiteX34" fmla="*/ 212436 w 347919"/>
                <a:gd name="connsiteY34" fmla="*/ 43103 h 237330"/>
                <a:gd name="connsiteX35" fmla="*/ 230909 w 347919"/>
                <a:gd name="connsiteY35" fmla="*/ 36946 h 237330"/>
                <a:gd name="connsiteX36" fmla="*/ 240145 w 347919"/>
                <a:gd name="connsiteY36" fmla="*/ 33867 h 237330"/>
                <a:gd name="connsiteX37" fmla="*/ 249381 w 347919"/>
                <a:gd name="connsiteY37" fmla="*/ 30788 h 237330"/>
                <a:gd name="connsiteX38" fmla="*/ 264775 w 347919"/>
                <a:gd name="connsiteY38" fmla="*/ 27709 h 237330"/>
                <a:gd name="connsiteX39" fmla="*/ 277091 w 347919"/>
                <a:gd name="connsiteY39" fmla="*/ 24631 h 237330"/>
                <a:gd name="connsiteX40" fmla="*/ 258618 w 347919"/>
                <a:gd name="connsiteY40" fmla="*/ 27709 h 237330"/>
                <a:gd name="connsiteX41" fmla="*/ 230909 w 347919"/>
                <a:gd name="connsiteY41" fmla="*/ 33867 h 237330"/>
                <a:gd name="connsiteX42" fmla="*/ 212436 w 347919"/>
                <a:gd name="connsiteY42" fmla="*/ 40025 h 237330"/>
                <a:gd name="connsiteX43" fmla="*/ 166254 w 347919"/>
                <a:gd name="connsiteY43" fmla="*/ 55418 h 237330"/>
                <a:gd name="connsiteX44" fmla="*/ 147781 w 347919"/>
                <a:gd name="connsiteY44" fmla="*/ 61576 h 237330"/>
                <a:gd name="connsiteX45" fmla="*/ 120072 w 347919"/>
                <a:gd name="connsiteY45" fmla="*/ 67734 h 237330"/>
                <a:gd name="connsiteX46" fmla="*/ 110836 w 347919"/>
                <a:gd name="connsiteY46" fmla="*/ 73891 h 237330"/>
                <a:gd name="connsiteX47" fmla="*/ 101600 w 347919"/>
                <a:gd name="connsiteY47" fmla="*/ 83128 h 237330"/>
                <a:gd name="connsiteX48" fmla="*/ 89284 w 347919"/>
                <a:gd name="connsiteY48" fmla="*/ 89285 h 237330"/>
                <a:gd name="connsiteX49" fmla="*/ 80048 w 347919"/>
                <a:gd name="connsiteY49" fmla="*/ 95443 h 237330"/>
                <a:gd name="connsiteX50" fmla="*/ 67733 w 347919"/>
                <a:gd name="connsiteY50" fmla="*/ 113915 h 237330"/>
                <a:gd name="connsiteX51" fmla="*/ 58497 w 347919"/>
                <a:gd name="connsiteY51" fmla="*/ 132388 h 237330"/>
                <a:gd name="connsiteX52" fmla="*/ 49260 w 347919"/>
                <a:gd name="connsiteY52" fmla="*/ 138546 h 237330"/>
                <a:gd name="connsiteX53" fmla="*/ 33866 w 347919"/>
                <a:gd name="connsiteY53" fmla="*/ 153940 h 237330"/>
                <a:gd name="connsiteX54" fmla="*/ 27709 w 347919"/>
                <a:gd name="connsiteY54" fmla="*/ 144703 h 237330"/>
                <a:gd name="connsiteX55" fmla="*/ 33866 w 347919"/>
                <a:gd name="connsiteY55" fmla="*/ 135467 h 237330"/>
                <a:gd name="connsiteX56" fmla="*/ 36945 w 347919"/>
                <a:gd name="connsiteY56" fmla="*/ 126231 h 237330"/>
                <a:gd name="connsiteX57" fmla="*/ 46181 w 347919"/>
                <a:gd name="connsiteY57" fmla="*/ 120073 h 237330"/>
                <a:gd name="connsiteX58" fmla="*/ 0 w 347919"/>
                <a:gd name="connsiteY58" fmla="*/ 157018 h 237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47919" h="237330">
                  <a:moveTo>
                    <a:pt x="0" y="157018"/>
                  </a:moveTo>
                  <a:lnTo>
                    <a:pt x="0" y="157018"/>
                  </a:lnTo>
                  <a:cubicBezTo>
                    <a:pt x="8210" y="160097"/>
                    <a:pt x="16932" y="162056"/>
                    <a:pt x="24630" y="166255"/>
                  </a:cubicBezTo>
                  <a:cubicBezTo>
                    <a:pt x="60867" y="186021"/>
                    <a:pt x="11319" y="167975"/>
                    <a:pt x="43103" y="178570"/>
                  </a:cubicBezTo>
                  <a:cubicBezTo>
                    <a:pt x="69568" y="196215"/>
                    <a:pt x="36086" y="175062"/>
                    <a:pt x="61575" y="187806"/>
                  </a:cubicBezTo>
                  <a:cubicBezTo>
                    <a:pt x="64885" y="189461"/>
                    <a:pt x="67502" y="192309"/>
                    <a:pt x="70812" y="193964"/>
                  </a:cubicBezTo>
                  <a:cubicBezTo>
                    <a:pt x="73715" y="195415"/>
                    <a:pt x="77145" y="195592"/>
                    <a:pt x="80048" y="197043"/>
                  </a:cubicBezTo>
                  <a:cubicBezTo>
                    <a:pt x="83357" y="198698"/>
                    <a:pt x="85807" y="201936"/>
                    <a:pt x="89284" y="203200"/>
                  </a:cubicBezTo>
                  <a:cubicBezTo>
                    <a:pt x="97238" y="206092"/>
                    <a:pt x="105886" y="206682"/>
                    <a:pt x="113915" y="209358"/>
                  </a:cubicBezTo>
                  <a:cubicBezTo>
                    <a:pt x="139272" y="217810"/>
                    <a:pt x="125963" y="214597"/>
                    <a:pt x="153939" y="218594"/>
                  </a:cubicBezTo>
                  <a:cubicBezTo>
                    <a:pt x="160520" y="220788"/>
                    <a:pt x="168723" y="223785"/>
                    <a:pt x="175491" y="224752"/>
                  </a:cubicBezTo>
                  <a:cubicBezTo>
                    <a:pt x="185701" y="226211"/>
                    <a:pt x="196016" y="226805"/>
                    <a:pt x="206278" y="227831"/>
                  </a:cubicBezTo>
                  <a:cubicBezTo>
                    <a:pt x="209357" y="229883"/>
                    <a:pt x="212114" y="232530"/>
                    <a:pt x="215515" y="233988"/>
                  </a:cubicBezTo>
                  <a:cubicBezTo>
                    <a:pt x="231343" y="240771"/>
                    <a:pt x="248368" y="235355"/>
                    <a:pt x="264775" y="233988"/>
                  </a:cubicBezTo>
                  <a:lnTo>
                    <a:pt x="270933" y="215515"/>
                  </a:lnTo>
                  <a:lnTo>
                    <a:pt x="267854" y="224752"/>
                  </a:lnTo>
                  <a:cubicBezTo>
                    <a:pt x="266828" y="227831"/>
                    <a:pt x="262075" y="235788"/>
                    <a:pt x="264775" y="233988"/>
                  </a:cubicBezTo>
                  <a:lnTo>
                    <a:pt x="274012" y="227831"/>
                  </a:lnTo>
                  <a:cubicBezTo>
                    <a:pt x="276064" y="224752"/>
                    <a:pt x="277552" y="221211"/>
                    <a:pt x="280169" y="218594"/>
                  </a:cubicBezTo>
                  <a:cubicBezTo>
                    <a:pt x="282786" y="215977"/>
                    <a:pt x="287445" y="215575"/>
                    <a:pt x="289406" y="212437"/>
                  </a:cubicBezTo>
                  <a:cubicBezTo>
                    <a:pt x="292846" y="206933"/>
                    <a:pt x="291668" y="199156"/>
                    <a:pt x="295563" y="193964"/>
                  </a:cubicBezTo>
                  <a:cubicBezTo>
                    <a:pt x="307020" y="178689"/>
                    <a:pt x="301954" y="185919"/>
                    <a:pt x="310957" y="172412"/>
                  </a:cubicBezTo>
                  <a:cubicBezTo>
                    <a:pt x="311983" y="166255"/>
                    <a:pt x="310939" y="159360"/>
                    <a:pt x="314036" y="153940"/>
                  </a:cubicBezTo>
                  <a:cubicBezTo>
                    <a:pt x="315646" y="151122"/>
                    <a:pt x="320369" y="152312"/>
                    <a:pt x="323272" y="150861"/>
                  </a:cubicBezTo>
                  <a:cubicBezTo>
                    <a:pt x="326582" y="149206"/>
                    <a:pt x="329430" y="146756"/>
                    <a:pt x="332509" y="144703"/>
                  </a:cubicBezTo>
                  <a:cubicBezTo>
                    <a:pt x="333569" y="136221"/>
                    <a:pt x="333922" y="120326"/>
                    <a:pt x="338666" y="110837"/>
                  </a:cubicBezTo>
                  <a:cubicBezTo>
                    <a:pt x="340321" y="107527"/>
                    <a:pt x="342771" y="104679"/>
                    <a:pt x="344824" y="101600"/>
                  </a:cubicBezTo>
                  <a:cubicBezTo>
                    <a:pt x="347712" y="55403"/>
                    <a:pt x="350030" y="53482"/>
                    <a:pt x="344824" y="9237"/>
                  </a:cubicBezTo>
                  <a:cubicBezTo>
                    <a:pt x="344445" y="6014"/>
                    <a:pt x="342771" y="3079"/>
                    <a:pt x="341745" y="0"/>
                  </a:cubicBezTo>
                  <a:cubicBezTo>
                    <a:pt x="335587" y="2053"/>
                    <a:pt x="328673" y="2558"/>
                    <a:pt x="323272" y="6158"/>
                  </a:cubicBezTo>
                  <a:cubicBezTo>
                    <a:pt x="314150" y="12239"/>
                    <a:pt x="307872" y="17594"/>
                    <a:pt x="295563" y="18473"/>
                  </a:cubicBezTo>
                  <a:lnTo>
                    <a:pt x="252460" y="21552"/>
                  </a:lnTo>
                  <a:cubicBezTo>
                    <a:pt x="246612" y="22722"/>
                    <a:pt x="234138" y="24555"/>
                    <a:pt x="227830" y="27709"/>
                  </a:cubicBezTo>
                  <a:cubicBezTo>
                    <a:pt x="224520" y="29364"/>
                    <a:pt x="221673" y="31814"/>
                    <a:pt x="218594" y="33867"/>
                  </a:cubicBezTo>
                  <a:cubicBezTo>
                    <a:pt x="216541" y="36946"/>
                    <a:pt x="208846" y="42205"/>
                    <a:pt x="212436" y="43103"/>
                  </a:cubicBezTo>
                  <a:cubicBezTo>
                    <a:pt x="218733" y="44677"/>
                    <a:pt x="224751" y="38998"/>
                    <a:pt x="230909" y="36946"/>
                  </a:cubicBezTo>
                  <a:lnTo>
                    <a:pt x="240145" y="33867"/>
                  </a:lnTo>
                  <a:cubicBezTo>
                    <a:pt x="243224" y="32841"/>
                    <a:pt x="246199" y="31424"/>
                    <a:pt x="249381" y="30788"/>
                  </a:cubicBezTo>
                  <a:cubicBezTo>
                    <a:pt x="254512" y="29762"/>
                    <a:pt x="259667" y="28844"/>
                    <a:pt x="264775" y="27709"/>
                  </a:cubicBezTo>
                  <a:cubicBezTo>
                    <a:pt x="268906" y="26791"/>
                    <a:pt x="281323" y="24631"/>
                    <a:pt x="277091" y="24631"/>
                  </a:cubicBezTo>
                  <a:cubicBezTo>
                    <a:pt x="270848" y="24631"/>
                    <a:pt x="264760" y="26592"/>
                    <a:pt x="258618" y="27709"/>
                  </a:cubicBezTo>
                  <a:cubicBezTo>
                    <a:pt x="251182" y="29061"/>
                    <a:pt x="238511" y="31586"/>
                    <a:pt x="230909" y="33867"/>
                  </a:cubicBezTo>
                  <a:cubicBezTo>
                    <a:pt x="224692" y="35732"/>
                    <a:pt x="218594" y="37973"/>
                    <a:pt x="212436" y="40025"/>
                  </a:cubicBezTo>
                  <a:lnTo>
                    <a:pt x="166254" y="55418"/>
                  </a:lnTo>
                  <a:cubicBezTo>
                    <a:pt x="166250" y="55419"/>
                    <a:pt x="147784" y="61575"/>
                    <a:pt x="147781" y="61576"/>
                  </a:cubicBezTo>
                  <a:cubicBezTo>
                    <a:pt x="128239" y="65485"/>
                    <a:pt x="137464" y="63386"/>
                    <a:pt x="120072" y="67734"/>
                  </a:cubicBezTo>
                  <a:cubicBezTo>
                    <a:pt x="116993" y="69786"/>
                    <a:pt x="113678" y="71522"/>
                    <a:pt x="110836" y="73891"/>
                  </a:cubicBezTo>
                  <a:cubicBezTo>
                    <a:pt x="107491" y="76679"/>
                    <a:pt x="105143" y="80597"/>
                    <a:pt x="101600" y="83128"/>
                  </a:cubicBezTo>
                  <a:cubicBezTo>
                    <a:pt x="97865" y="85796"/>
                    <a:pt x="93269" y="87008"/>
                    <a:pt x="89284" y="89285"/>
                  </a:cubicBezTo>
                  <a:cubicBezTo>
                    <a:pt x="86071" y="91121"/>
                    <a:pt x="83127" y="93390"/>
                    <a:pt x="80048" y="95443"/>
                  </a:cubicBezTo>
                  <a:cubicBezTo>
                    <a:pt x="75943" y="101600"/>
                    <a:pt x="70073" y="106895"/>
                    <a:pt x="67733" y="113915"/>
                  </a:cubicBezTo>
                  <a:cubicBezTo>
                    <a:pt x="65229" y="121426"/>
                    <a:pt x="64465" y="126420"/>
                    <a:pt x="58497" y="132388"/>
                  </a:cubicBezTo>
                  <a:cubicBezTo>
                    <a:pt x="55880" y="135005"/>
                    <a:pt x="52339" y="136493"/>
                    <a:pt x="49260" y="138546"/>
                  </a:cubicBezTo>
                  <a:cubicBezTo>
                    <a:pt x="47328" y="141444"/>
                    <a:pt x="39903" y="155148"/>
                    <a:pt x="33866" y="153940"/>
                  </a:cubicBezTo>
                  <a:cubicBezTo>
                    <a:pt x="30238" y="153214"/>
                    <a:pt x="29761" y="147782"/>
                    <a:pt x="27709" y="144703"/>
                  </a:cubicBezTo>
                  <a:cubicBezTo>
                    <a:pt x="29761" y="141624"/>
                    <a:pt x="32211" y="138776"/>
                    <a:pt x="33866" y="135467"/>
                  </a:cubicBezTo>
                  <a:cubicBezTo>
                    <a:pt x="35317" y="132564"/>
                    <a:pt x="34918" y="128765"/>
                    <a:pt x="36945" y="126231"/>
                  </a:cubicBezTo>
                  <a:cubicBezTo>
                    <a:pt x="39256" y="123342"/>
                    <a:pt x="43102" y="122126"/>
                    <a:pt x="46181" y="120073"/>
                  </a:cubicBezTo>
                  <a:cubicBezTo>
                    <a:pt x="40832" y="136124"/>
                    <a:pt x="7697" y="150861"/>
                    <a:pt x="0" y="157018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1" name="Oval 10"/>
          <p:cNvSpPr/>
          <p:nvPr/>
        </p:nvSpPr>
        <p:spPr>
          <a:xfrm>
            <a:off x="9315704" y="2666036"/>
            <a:ext cx="1477839" cy="11054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1838531" y="2237364"/>
            <a:ext cx="553399" cy="41061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3"/>
          </p:cNvCxnSpPr>
          <p:nvPr/>
        </p:nvCxnSpPr>
        <p:spPr>
          <a:xfrm flipV="1">
            <a:off x="1838531" y="4153192"/>
            <a:ext cx="813386" cy="91492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4" idx="3"/>
          </p:cNvCxnSpPr>
          <p:nvPr/>
        </p:nvCxnSpPr>
        <p:spPr>
          <a:xfrm flipV="1">
            <a:off x="671211" y="3840801"/>
            <a:ext cx="580824" cy="945209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51472" y="1993833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Inputs</a:t>
            </a:r>
            <a:endParaRPr lang="en-CA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67560" y="4786010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Inputs</a:t>
            </a:r>
            <a:endParaRPr lang="en-CA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514387" y="500117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Inputs</a:t>
            </a:r>
            <a:endParaRPr lang="en-CA" sz="1200" dirty="0"/>
          </a:p>
        </p:txBody>
      </p:sp>
      <p:cxnSp>
        <p:nvCxnSpPr>
          <p:cNvPr id="25" name="Straight Arrow Connector 24"/>
          <p:cNvCxnSpPr>
            <a:stCxn id="5" idx="7"/>
          </p:cNvCxnSpPr>
          <p:nvPr/>
        </p:nvCxnSpPr>
        <p:spPr>
          <a:xfrm flipV="1">
            <a:off x="3166605" y="1867712"/>
            <a:ext cx="1298394" cy="7802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5"/>
          </p:cNvCxnSpPr>
          <p:nvPr/>
        </p:nvCxnSpPr>
        <p:spPr>
          <a:xfrm>
            <a:off x="3426592" y="4153192"/>
            <a:ext cx="980041" cy="134293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" idx="1"/>
          </p:cNvCxnSpPr>
          <p:nvPr/>
        </p:nvCxnSpPr>
        <p:spPr>
          <a:xfrm flipH="1" flipV="1">
            <a:off x="872203" y="2545651"/>
            <a:ext cx="379832" cy="80106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4942" y="2268652"/>
            <a:ext cx="6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Reports</a:t>
            </a:r>
            <a:endParaRPr lang="en-CA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4237665" y="1590713"/>
            <a:ext cx="6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Reports</a:t>
            </a:r>
            <a:endParaRPr lang="en-CA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130356" y="5471169"/>
            <a:ext cx="6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Reports</a:t>
            </a:r>
            <a:endParaRPr lang="en-CA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230755" y="3384630"/>
            <a:ext cx="801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Reporting Tool B</a:t>
            </a:r>
            <a:endParaRPr lang="en-CA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413100" y="2702843"/>
            <a:ext cx="801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Reporting Tool A</a:t>
            </a:r>
            <a:endParaRPr lang="en-CA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676456" y="3743074"/>
            <a:ext cx="801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Reporting Tool C</a:t>
            </a:r>
            <a:endParaRPr lang="en-CA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9677862" y="985746"/>
            <a:ext cx="691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To Be</a:t>
            </a:r>
            <a:endParaRPr lang="en-CA" dirty="0"/>
          </a:p>
        </p:txBody>
      </p:sp>
      <p:sp>
        <p:nvSpPr>
          <p:cNvPr id="38" name="TextBox 37"/>
          <p:cNvSpPr txBox="1"/>
          <p:nvPr/>
        </p:nvSpPr>
        <p:spPr>
          <a:xfrm>
            <a:off x="6423830" y="963200"/>
            <a:ext cx="86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Interim</a:t>
            </a:r>
            <a:endParaRPr lang="en-CA" dirty="0"/>
          </a:p>
        </p:txBody>
      </p:sp>
      <p:sp>
        <p:nvSpPr>
          <p:cNvPr id="39" name="TextBox 38"/>
          <p:cNvSpPr txBox="1"/>
          <p:nvPr/>
        </p:nvSpPr>
        <p:spPr>
          <a:xfrm>
            <a:off x="2218274" y="5462128"/>
            <a:ext cx="156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About 30%+ of the inputs are similar or identical</a:t>
            </a:r>
            <a:endParaRPr lang="en-CA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306746" y="5462128"/>
            <a:ext cx="1552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Common data used to link the 3 data areas</a:t>
            </a:r>
            <a:endParaRPr lang="en-CA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9188059" y="5336544"/>
            <a:ext cx="18848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Finally, all the data is seen as one collection producing many different reports</a:t>
            </a:r>
            <a:endParaRPr lang="en-CA" sz="1400" dirty="0"/>
          </a:p>
        </p:txBody>
      </p:sp>
      <p:cxnSp>
        <p:nvCxnSpPr>
          <p:cNvPr id="43" name="Straight Arrow Connector 42"/>
          <p:cNvCxnSpPr>
            <a:stCxn id="11" idx="7"/>
          </p:cNvCxnSpPr>
          <p:nvPr/>
        </p:nvCxnSpPr>
        <p:spPr>
          <a:xfrm flipV="1">
            <a:off x="10577118" y="2257845"/>
            <a:ext cx="497756" cy="5700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8757065" y="2604599"/>
            <a:ext cx="616350" cy="3756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0729518" y="2542882"/>
            <a:ext cx="622664" cy="43743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1" idx="1"/>
          </p:cNvCxnSpPr>
          <p:nvPr/>
        </p:nvCxnSpPr>
        <p:spPr>
          <a:xfrm flipH="1" flipV="1">
            <a:off x="9062018" y="2284289"/>
            <a:ext cx="470111" cy="54363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0"/>
          </p:cNvCxnSpPr>
          <p:nvPr/>
        </p:nvCxnSpPr>
        <p:spPr>
          <a:xfrm flipV="1">
            <a:off x="10054624" y="2034097"/>
            <a:ext cx="26115" cy="63193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1" idx="2"/>
          </p:cNvCxnSpPr>
          <p:nvPr/>
        </p:nvCxnSpPr>
        <p:spPr>
          <a:xfrm flipH="1" flipV="1">
            <a:off x="8610709" y="3102953"/>
            <a:ext cx="704995" cy="11578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1" idx="6"/>
          </p:cNvCxnSpPr>
          <p:nvPr/>
        </p:nvCxnSpPr>
        <p:spPr>
          <a:xfrm flipV="1">
            <a:off x="10793543" y="3094373"/>
            <a:ext cx="558639" cy="12436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7" idx="0"/>
          </p:cNvCxnSpPr>
          <p:nvPr/>
        </p:nvCxnSpPr>
        <p:spPr>
          <a:xfrm flipV="1">
            <a:off x="7037398" y="1991844"/>
            <a:ext cx="255773" cy="6561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8" idx="2"/>
          </p:cNvCxnSpPr>
          <p:nvPr/>
        </p:nvCxnSpPr>
        <p:spPr>
          <a:xfrm flipH="1" flipV="1">
            <a:off x="5054401" y="2946184"/>
            <a:ext cx="887441" cy="20644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9" idx="5"/>
          </p:cNvCxnSpPr>
          <p:nvPr/>
        </p:nvCxnSpPr>
        <p:spPr>
          <a:xfrm>
            <a:off x="7545505" y="3671398"/>
            <a:ext cx="719079" cy="374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5572058" y="3624924"/>
            <a:ext cx="1137716" cy="630596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8" idx="3"/>
          </p:cNvCxnSpPr>
          <p:nvPr/>
        </p:nvCxnSpPr>
        <p:spPr>
          <a:xfrm flipV="1">
            <a:off x="5054401" y="3399666"/>
            <a:ext cx="1047881" cy="506484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7" idx="7"/>
          </p:cNvCxnSpPr>
          <p:nvPr/>
        </p:nvCxnSpPr>
        <p:spPr>
          <a:xfrm flipH="1">
            <a:off x="7424735" y="2220971"/>
            <a:ext cx="450238" cy="529336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906951" y="4004684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Inputs</a:t>
            </a:r>
            <a:endParaRPr lang="en-CA" sz="1200" dirty="0"/>
          </a:p>
        </p:txBody>
      </p:sp>
      <p:sp>
        <p:nvSpPr>
          <p:cNvPr id="84" name="TextBox 83"/>
          <p:cNvSpPr txBox="1"/>
          <p:nvPr/>
        </p:nvSpPr>
        <p:spPr>
          <a:xfrm>
            <a:off x="7661012" y="1980846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Inputs</a:t>
            </a:r>
            <a:endParaRPr lang="en-CA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4473381" y="2772405"/>
            <a:ext cx="6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Reports</a:t>
            </a:r>
            <a:endParaRPr lang="en-CA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7041609" y="1685410"/>
            <a:ext cx="66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Reports</a:t>
            </a:r>
            <a:endParaRPr lang="en-CA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8173715" y="3978521"/>
            <a:ext cx="6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Reports</a:t>
            </a:r>
            <a:endParaRPr lang="en-CA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11236610" y="2159922"/>
            <a:ext cx="6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Reports</a:t>
            </a:r>
            <a:endParaRPr lang="en-CA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8230996" y="2257382"/>
            <a:ext cx="6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Reports</a:t>
            </a:r>
            <a:endParaRPr lang="en-CA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9700112" y="1703847"/>
            <a:ext cx="6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Reports</a:t>
            </a:r>
            <a:endParaRPr lang="en-CA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2090186" y="99465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As Is</a:t>
            </a:r>
            <a:endParaRPr lang="en-CA" dirty="0"/>
          </a:p>
        </p:txBody>
      </p:sp>
      <p:sp>
        <p:nvSpPr>
          <p:cNvPr id="92" name="TextBox 91"/>
          <p:cNvSpPr txBox="1"/>
          <p:nvPr/>
        </p:nvSpPr>
        <p:spPr>
          <a:xfrm>
            <a:off x="4717498" y="92964"/>
            <a:ext cx="2988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Integrating Reporting Systems</a:t>
            </a:r>
            <a:endParaRPr lang="en-CA" dirty="0"/>
          </a:p>
        </p:txBody>
      </p:sp>
      <p:cxnSp>
        <p:nvCxnSpPr>
          <p:cNvPr id="93" name="Straight Arrow Connector 92"/>
          <p:cNvCxnSpPr>
            <a:endCxn id="11" idx="4"/>
          </p:cNvCxnSpPr>
          <p:nvPr/>
        </p:nvCxnSpPr>
        <p:spPr>
          <a:xfrm flipV="1">
            <a:off x="10054623" y="3771445"/>
            <a:ext cx="1" cy="1012394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9793599" y="4738354"/>
            <a:ext cx="575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Inputs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12701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65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6</cp:revision>
  <cp:lastPrinted>2020-03-09T20:02:02Z</cp:lastPrinted>
  <dcterms:created xsi:type="dcterms:W3CDTF">2020-03-09T18:51:07Z</dcterms:created>
  <dcterms:modified xsi:type="dcterms:W3CDTF">2020-03-09T20:05:17Z</dcterms:modified>
</cp:coreProperties>
</file>