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0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82692" autoAdjust="0"/>
  </p:normalViewPr>
  <p:slideViewPr>
    <p:cSldViewPr snapToGrid="0">
      <p:cViewPr varScale="1">
        <p:scale>
          <a:sx n="104" d="100"/>
          <a:sy n="104" d="100"/>
        </p:scale>
        <p:origin x="48" y="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188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86653-8BDE-4592-BA91-14273897CE98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949AE-5226-4A66-AEBA-36A9FDA173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834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949AE-5226-4A66-AEBA-36A9FDA1739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61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949AE-5226-4A66-AEBA-36A9FDA1739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49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7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776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46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047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201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71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66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88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67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92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ED0E0-2628-43B3-A72E-CB6D2DCE09C6}" type="datetimeFigureOut">
              <a:rPr lang="en-CA" smtClean="0"/>
              <a:t>2021-11-09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180E7-2D5C-4611-8187-CDE80A8DE5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266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immigration-refugees-citizenship/services/canadian-covid-19-proof-vaccination/get-proof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426" y="8576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Usability testing </a:t>
            </a:r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– How to get your proof of vaccination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3-5, 2021</a:t>
            </a:r>
          </a:p>
        </p:txBody>
      </p:sp>
    </p:spTree>
    <p:extLst>
      <p:ext uri="{BB962C8B-B14F-4D97-AF65-F5344CB8AC3E}">
        <p14:creationId xmlns:p14="http://schemas.microsoft.com/office/powerpoint/2010/main" val="28980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Method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391531"/>
            <a:ext cx="55196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Participants</a:t>
            </a:r>
            <a:endParaRPr lang="en-CA" sz="2400" dirty="0"/>
          </a:p>
          <a:p>
            <a:endParaRPr lang="en-US" dirty="0"/>
          </a:p>
          <a:p>
            <a:r>
              <a:rPr lang="en-US" dirty="0" smtClean="0"/>
              <a:t>7 total participants - </a:t>
            </a:r>
            <a:r>
              <a:rPr lang="en-CA" dirty="0"/>
              <a:t>Canadian Citizens and permanent residents</a:t>
            </a:r>
          </a:p>
          <a:p>
            <a:r>
              <a:rPr lang="en-US" dirty="0" smtClean="0"/>
              <a:t>    - 3 English</a:t>
            </a:r>
          </a:p>
          <a:p>
            <a:r>
              <a:rPr lang="en-US" dirty="0"/>
              <a:t> </a:t>
            </a:r>
            <a:r>
              <a:rPr lang="en-US" dirty="0" smtClean="0"/>
              <a:t>   - 4 French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6921495" y="2391531"/>
            <a:ext cx="91800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Devices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- 4 smartphone</a:t>
            </a:r>
            <a:endParaRPr lang="en-US" dirty="0"/>
          </a:p>
          <a:p>
            <a:r>
              <a:rPr lang="en-US" dirty="0" smtClean="0"/>
              <a:t> - 3 desktop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321356"/>
            <a:ext cx="2911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testing via MS teams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477368"/>
            <a:ext cx="4764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*All 7 participants already had a proof of vaccination document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7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Focal point of usability testing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3900" y="1690688"/>
            <a:ext cx="6843963" cy="41721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Scenario </a:t>
            </a:r>
            <a:r>
              <a:rPr lang="en-US" b="1" dirty="0"/>
              <a:t>1 </a:t>
            </a:r>
            <a:r>
              <a:rPr lang="en-US" b="1" dirty="0" smtClean="0"/>
              <a:t>– International travel</a:t>
            </a:r>
            <a:endParaRPr lang="en-CA" b="1" dirty="0"/>
          </a:p>
          <a:p>
            <a:pPr marL="0" indent="0">
              <a:buNone/>
            </a:pPr>
            <a:r>
              <a:rPr lang="en-CA" dirty="0" smtClean="0"/>
              <a:t>“Let’s </a:t>
            </a:r>
            <a:r>
              <a:rPr lang="en-CA" dirty="0"/>
              <a:t>pretend that you are vaccinated, you live in 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[province or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territory] </a:t>
            </a:r>
            <a:r>
              <a:rPr lang="en-CA" dirty="0"/>
              <a:t>and you plan to travel internationally next month. Your friend sends you this </a:t>
            </a:r>
            <a:r>
              <a:rPr lang="en-CA" dirty="0" smtClean="0"/>
              <a:t>link”</a:t>
            </a:r>
          </a:p>
          <a:p>
            <a:pPr marL="0" indent="0">
              <a:buNone/>
            </a:pPr>
            <a:r>
              <a:rPr lang="en-CA" sz="2000" dirty="0">
                <a:hlinkClick r:id="rId3"/>
              </a:rPr>
              <a:t>https://www.canada.ca/en/immigration-refugees-citizenship/services/canadian-covid-19-proof-vaccination/get-proof.html</a:t>
            </a:r>
            <a:endParaRPr lang="en-CA" sz="20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sz="1700" dirty="0"/>
          </a:p>
          <a:p>
            <a:pPr marL="0" indent="0">
              <a:buNone/>
            </a:pPr>
            <a:r>
              <a:rPr lang="en-US" b="1" dirty="0"/>
              <a:t>Scenario 2 </a:t>
            </a:r>
            <a:r>
              <a:rPr lang="en-US" b="1" dirty="0" smtClean="0"/>
              <a:t>- Travel within Canada</a:t>
            </a:r>
            <a:endParaRPr lang="en-CA" b="1" dirty="0"/>
          </a:p>
          <a:p>
            <a:pPr marL="0" indent="0">
              <a:buNone/>
            </a:pPr>
            <a:r>
              <a:rPr lang="en-CA" dirty="0" smtClean="0"/>
              <a:t>“Let’s </a:t>
            </a:r>
            <a:r>
              <a:rPr lang="en-CA" dirty="0"/>
              <a:t>pretend that you are vaccinated, you live in </a:t>
            </a:r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[province or </a:t>
            </a:r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territory]</a:t>
            </a:r>
            <a:r>
              <a:rPr lang="en-CA" dirty="0" smtClean="0"/>
              <a:t> </a:t>
            </a:r>
            <a:r>
              <a:rPr lang="en-CA" dirty="0"/>
              <a:t>and you plan to travel to Alberta next month. Your friend sends you this </a:t>
            </a:r>
            <a:r>
              <a:rPr lang="en-CA" dirty="0" smtClean="0"/>
              <a:t>link”</a:t>
            </a:r>
            <a:endParaRPr lang="en-CA" dirty="0"/>
          </a:p>
          <a:p>
            <a:pPr marL="0" indent="0">
              <a:buNone/>
            </a:pPr>
            <a:r>
              <a:rPr lang="en-CA" sz="2000" dirty="0">
                <a:hlinkClick r:id="rId3"/>
              </a:rPr>
              <a:t>https://www.canada.ca/en/immigration-refugees-citizenship/services/canadian-covid-19-proof-vaccination/get-proof.html</a:t>
            </a:r>
            <a:endParaRPr lang="en-CA" sz="20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2689" y="1980209"/>
            <a:ext cx="4076910" cy="46357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962512" y="733926"/>
            <a:ext cx="2876764" cy="1051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PAGE: </a:t>
            </a:r>
          </a:p>
          <a:p>
            <a:r>
              <a:rPr lang="en-US" dirty="0" smtClean="0"/>
              <a:t>How to get your COVID-19 </a:t>
            </a:r>
          </a:p>
          <a:p>
            <a:r>
              <a:rPr lang="en-US" dirty="0" smtClean="0"/>
              <a:t>proof of vaccination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09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Key finding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Participants </a:t>
            </a:r>
            <a:r>
              <a:rPr lang="en-CA" dirty="0"/>
              <a:t>were able to </a:t>
            </a:r>
            <a:r>
              <a:rPr lang="en-CA" b="1" dirty="0"/>
              <a:t>successfully navigate </a:t>
            </a:r>
            <a:r>
              <a:rPr lang="en-CA" dirty="0"/>
              <a:t>the</a:t>
            </a:r>
            <a:r>
              <a:rPr lang="en-CA" b="1" dirty="0"/>
              <a:t> </a:t>
            </a:r>
            <a:r>
              <a:rPr lang="en-CA" dirty="0"/>
              <a:t>‘How to get proof’ page to </a:t>
            </a:r>
            <a:r>
              <a:rPr lang="en-CA" dirty="0" smtClean="0"/>
              <a:t>get to the button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80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Other findings of </a:t>
            </a:r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note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Where would they start to get info about proof of vaccination</a:t>
            </a:r>
            <a:endParaRPr lang="en-CA" b="1" dirty="0" smtClean="0"/>
          </a:p>
          <a:p>
            <a:r>
              <a:rPr lang="en-CA" dirty="0" smtClean="0"/>
              <a:t>Most </a:t>
            </a:r>
            <a:r>
              <a:rPr lang="en-CA" dirty="0"/>
              <a:t>participants said they would go to Google and search for</a:t>
            </a:r>
          </a:p>
          <a:p>
            <a:pPr lvl="1"/>
            <a:r>
              <a:rPr lang="en-CA" dirty="0"/>
              <a:t>How their province was providing proof of </a:t>
            </a:r>
            <a:r>
              <a:rPr lang="en-CA" dirty="0" smtClean="0"/>
              <a:t>vaccination </a:t>
            </a:r>
            <a:endParaRPr lang="en-CA" dirty="0"/>
          </a:p>
          <a:p>
            <a:pPr lvl="1"/>
            <a:r>
              <a:rPr lang="en-CA" dirty="0"/>
              <a:t>What the government where they were traveling to would accept as proof 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No participants said they would check the Government of Canada website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204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Other findings of </a:t>
            </a:r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note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b="1" dirty="0"/>
              <a:t>The “Get Canadian proof” button</a:t>
            </a:r>
            <a:endParaRPr lang="en-CA" dirty="0"/>
          </a:p>
          <a:p>
            <a:pPr lvl="0"/>
            <a:r>
              <a:rPr lang="en-CA" dirty="0"/>
              <a:t>On mobile, most participants did not recognize this was a </a:t>
            </a:r>
            <a:r>
              <a:rPr lang="en-CA" dirty="0" smtClean="0"/>
              <a:t>button at first.</a:t>
            </a:r>
            <a:endParaRPr lang="en-CA" dirty="0"/>
          </a:p>
          <a:p>
            <a:pPr lvl="0"/>
            <a:r>
              <a:rPr lang="en-CA" dirty="0"/>
              <a:t>On desktop, most people jumped immediately to the button and clicked it before reading any of the content or the button label itself.</a:t>
            </a:r>
          </a:p>
          <a:p>
            <a:pPr lvl="0"/>
            <a:r>
              <a:rPr lang="en-CA" dirty="0"/>
              <a:t>Of those who did read the button label, some found it to be unclear.</a:t>
            </a:r>
          </a:p>
          <a:p>
            <a:pPr lvl="0"/>
            <a:r>
              <a:rPr lang="en-CA" dirty="0">
                <a:solidFill>
                  <a:schemeClr val="accent2">
                    <a:lumMod val="75000"/>
                  </a:schemeClr>
                </a:solidFill>
              </a:rPr>
              <a:t>Most participants expected the button to take them straight to a form to obtain proof and were surprised to have to continue to navigate to find a form.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43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Next steps</a:t>
            </a:r>
            <a:endParaRPr lang="en-CA" dirty="0">
              <a:latin typeface="Yu Gothic UI Semibold" panose="020B0700000000000000" pitchFamily="34" charset="-128"/>
              <a:ea typeface="Yu Gothic UI Semibold" panose="020B07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35822"/>
          </a:xfrm>
        </p:spPr>
        <p:txBody>
          <a:bodyPr/>
          <a:lstStyle/>
          <a:p>
            <a:pPr lvl="0"/>
            <a:r>
              <a:rPr lang="en-US" dirty="0" smtClean="0"/>
              <a:t>Continue to look at feedback and align with results of usability test</a:t>
            </a:r>
          </a:p>
          <a:p>
            <a:r>
              <a:rPr lang="en-CA" dirty="0"/>
              <a:t>More testing</a:t>
            </a:r>
          </a:p>
          <a:p>
            <a:pPr lvl="0"/>
            <a:r>
              <a:rPr lang="en-US" dirty="0" smtClean="0"/>
              <a:t>Continue to clarify areas of confusion from testing results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51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357</Words>
  <Application>Microsoft Office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Yu Gothic UI Semibold</vt:lpstr>
      <vt:lpstr>Arial</vt:lpstr>
      <vt:lpstr>Calibri</vt:lpstr>
      <vt:lpstr>Calibri Light</vt:lpstr>
      <vt:lpstr>Office Theme</vt:lpstr>
      <vt:lpstr>Usability testing – How to get your proof of vaccination</vt:lpstr>
      <vt:lpstr>Method</vt:lpstr>
      <vt:lpstr>Focal point of usability testing</vt:lpstr>
      <vt:lpstr>Key finding</vt:lpstr>
      <vt:lpstr>Other findings of note</vt:lpstr>
      <vt:lpstr>Other findings of note</vt:lpstr>
      <vt:lpstr>Next steps</vt:lpstr>
    </vt:vector>
  </TitlesOfParts>
  <Company>IRCC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testing - PVC</dc:title>
  <dc:creator>Daoust.Lise</dc:creator>
  <cp:lastModifiedBy>Wong.John-Gee</cp:lastModifiedBy>
  <cp:revision>13</cp:revision>
  <dcterms:created xsi:type="dcterms:W3CDTF">2021-11-09T14:51:28Z</dcterms:created>
  <dcterms:modified xsi:type="dcterms:W3CDTF">2021-11-10T20:18:43Z</dcterms:modified>
</cp:coreProperties>
</file>