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13" r:id="rId3"/>
    <p:sldId id="289" r:id="rId4"/>
    <p:sldId id="311" r:id="rId5"/>
    <p:sldId id="299" r:id="rId6"/>
    <p:sldId id="290" r:id="rId7"/>
    <p:sldId id="297" r:id="rId8"/>
    <p:sldId id="296" r:id="rId9"/>
    <p:sldId id="283" r:id="rId10"/>
    <p:sldId id="292" r:id="rId11"/>
    <p:sldId id="285" r:id="rId12"/>
    <p:sldId id="308" r:id="rId13"/>
    <p:sldId id="293" r:id="rId14"/>
    <p:sldId id="295" r:id="rId15"/>
    <p:sldId id="302" r:id="rId16"/>
    <p:sldId id="312" r:id="rId17"/>
    <p:sldId id="303" r:id="rId18"/>
    <p:sldId id="304" r:id="rId19"/>
    <p:sldId id="301" r:id="rId20"/>
    <p:sldId id="310" r:id="rId21"/>
    <p:sldId id="314" r:id="rId22"/>
    <p:sldId id="300" r:id="rId23"/>
    <p:sldId id="305" r:id="rId24"/>
    <p:sldId id="306" r:id="rId25"/>
    <p:sldId id="307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2C6F19-128B-46BD-8759-A554251415C7}" v="151" dt="2020-05-14T18:24:40.732"/>
    <p1510:client id="{9B54814F-FC82-4DC4-B0D9-EE0F75EB9295}" v="2" dt="2020-05-15T13:49:26.8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37" autoAdjust="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9B54814F-FC82-4DC4-B0D9-EE0F75EB9295}"/>
    <pc:docChg chg="modSld">
      <pc:chgData name="Guest User" userId="" providerId="Windows Live" clId="Web-{9B54814F-FC82-4DC4-B0D9-EE0F75EB9295}" dt="2020-05-15T13:49:26.823" v="1" actId="20577"/>
      <pc:docMkLst>
        <pc:docMk/>
      </pc:docMkLst>
      <pc:sldChg chg="modSp">
        <pc:chgData name="Guest User" userId="" providerId="Windows Live" clId="Web-{9B54814F-FC82-4DC4-B0D9-EE0F75EB9295}" dt="2020-05-15T13:49:26.823" v="1" actId="20577"/>
        <pc:sldMkLst>
          <pc:docMk/>
          <pc:sldMk cId="692120650" sldId="301"/>
        </pc:sldMkLst>
        <pc:spChg chg="mod">
          <ac:chgData name="Guest User" userId="" providerId="Windows Live" clId="Web-{9B54814F-FC82-4DC4-B0D9-EE0F75EB9295}" dt="2020-05-15T13:49:26.823" v="1" actId="20577"/>
          <ac:spMkLst>
            <pc:docMk/>
            <pc:sldMk cId="692120650" sldId="301"/>
            <ac:spMk id="10" creationId="{F9EC54FF-E4BE-E244-96ED-356DB24A4F79}"/>
          </ac:spMkLst>
        </pc:spChg>
      </pc:sldChg>
    </pc:docChg>
  </pc:docChgLst>
  <pc:docChgLst>
    <pc:chgData name="Paul Keller" userId="e3f28c0abe6f406d" providerId="LiveId" clId="{982C6F19-128B-46BD-8759-A554251415C7}"/>
    <pc:docChg chg="undo custSel delSld modSld">
      <pc:chgData name="Paul Keller" userId="e3f28c0abe6f406d" providerId="LiveId" clId="{982C6F19-128B-46BD-8759-A554251415C7}" dt="2020-05-14T18:27:32.818" v="937" actId="20577"/>
      <pc:docMkLst>
        <pc:docMk/>
      </pc:docMkLst>
      <pc:sldChg chg="del">
        <pc:chgData name="Paul Keller" userId="e3f28c0abe6f406d" providerId="LiveId" clId="{982C6F19-128B-46BD-8759-A554251415C7}" dt="2020-05-14T17:26:19.535" v="0" actId="47"/>
        <pc:sldMkLst>
          <pc:docMk/>
          <pc:sldMk cId="2319065352" sldId="266"/>
        </pc:sldMkLst>
      </pc:sldChg>
      <pc:sldChg chg="modSp mod">
        <pc:chgData name="Paul Keller" userId="e3f28c0abe6f406d" providerId="LiveId" clId="{982C6F19-128B-46BD-8759-A554251415C7}" dt="2020-05-14T18:16:10.210" v="550" actId="113"/>
        <pc:sldMkLst>
          <pc:docMk/>
          <pc:sldMk cId="1771315727" sldId="283"/>
        </pc:sldMkLst>
        <pc:spChg chg="mod">
          <ac:chgData name="Paul Keller" userId="e3f28c0abe6f406d" providerId="LiveId" clId="{982C6F19-128B-46BD-8759-A554251415C7}" dt="2020-05-14T18:16:10.210" v="550" actId="113"/>
          <ac:spMkLst>
            <pc:docMk/>
            <pc:sldMk cId="1771315727" sldId="283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16:54.795" v="561" actId="20577"/>
        <pc:sldMkLst>
          <pc:docMk/>
          <pc:sldMk cId="178854865" sldId="285"/>
        </pc:sldMkLst>
        <pc:spChg chg="mod">
          <ac:chgData name="Paul Keller" userId="e3f28c0abe6f406d" providerId="LiveId" clId="{982C6F19-128B-46BD-8759-A554251415C7}" dt="2020-05-14T18:16:54.795" v="561" actId="20577"/>
          <ac:spMkLst>
            <pc:docMk/>
            <pc:sldMk cId="178854865" sldId="285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11:00.503" v="466" actId="20577"/>
        <pc:sldMkLst>
          <pc:docMk/>
          <pc:sldMk cId="2881944001" sldId="289"/>
        </pc:sldMkLst>
        <pc:spChg chg="mod">
          <ac:chgData name="Paul Keller" userId="e3f28c0abe6f406d" providerId="LiveId" clId="{982C6F19-128B-46BD-8759-A554251415C7}" dt="2020-05-14T18:11:00.503" v="466" actId="20577"/>
          <ac:spMkLst>
            <pc:docMk/>
            <pc:sldMk cId="2881944001" sldId="289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13:35.791" v="525" actId="1038"/>
        <pc:sldMkLst>
          <pc:docMk/>
          <pc:sldMk cId="2157357834" sldId="290"/>
        </pc:sldMkLst>
        <pc:spChg chg="mod">
          <ac:chgData name="Paul Keller" userId="e3f28c0abe6f406d" providerId="LiveId" clId="{982C6F19-128B-46BD-8759-A554251415C7}" dt="2020-05-14T18:13:27.677" v="509" actId="15"/>
          <ac:spMkLst>
            <pc:docMk/>
            <pc:sldMk cId="2157357834" sldId="290"/>
            <ac:spMk id="10" creationId="{F9EC54FF-E4BE-E244-96ED-356DB24A4F79}"/>
          </ac:spMkLst>
        </pc:spChg>
        <pc:picChg chg="mod">
          <ac:chgData name="Paul Keller" userId="e3f28c0abe6f406d" providerId="LiveId" clId="{982C6F19-128B-46BD-8759-A554251415C7}" dt="2020-05-14T18:13:35.791" v="525" actId="1038"/>
          <ac:picMkLst>
            <pc:docMk/>
            <pc:sldMk cId="2157357834" sldId="290"/>
            <ac:picMk id="6" creationId="{C9634A0E-11E2-42BB-8CBE-8582E443CAC6}"/>
          </ac:picMkLst>
        </pc:picChg>
      </pc:sldChg>
      <pc:sldChg chg="modSp mod">
        <pc:chgData name="Paul Keller" userId="e3f28c0abe6f406d" providerId="LiveId" clId="{982C6F19-128B-46BD-8759-A554251415C7}" dt="2020-05-14T18:16:35.400" v="558" actId="113"/>
        <pc:sldMkLst>
          <pc:docMk/>
          <pc:sldMk cId="2839653728" sldId="292"/>
        </pc:sldMkLst>
        <pc:spChg chg="mod">
          <ac:chgData name="Paul Keller" userId="e3f28c0abe6f406d" providerId="LiveId" clId="{982C6F19-128B-46BD-8759-A554251415C7}" dt="2020-05-14T18:16:35.400" v="558" actId="113"/>
          <ac:spMkLst>
            <pc:docMk/>
            <pc:sldMk cId="2839653728" sldId="292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17:40.829" v="573" actId="20577"/>
        <pc:sldMkLst>
          <pc:docMk/>
          <pc:sldMk cId="2839259875" sldId="293"/>
        </pc:sldMkLst>
        <pc:spChg chg="mod">
          <ac:chgData name="Paul Keller" userId="e3f28c0abe6f406d" providerId="LiveId" clId="{982C6F19-128B-46BD-8759-A554251415C7}" dt="2020-05-14T18:17:40.829" v="573" actId="20577"/>
          <ac:spMkLst>
            <pc:docMk/>
            <pc:sldMk cId="2839259875" sldId="293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17:59.523" v="576" actId="255"/>
        <pc:sldMkLst>
          <pc:docMk/>
          <pc:sldMk cId="2278498821" sldId="295"/>
        </pc:sldMkLst>
        <pc:spChg chg="mod">
          <ac:chgData name="Paul Keller" userId="e3f28c0abe6f406d" providerId="LiveId" clId="{982C6F19-128B-46BD-8759-A554251415C7}" dt="2020-05-14T18:17:59.523" v="576" actId="255"/>
          <ac:spMkLst>
            <pc:docMk/>
            <pc:sldMk cId="2278498821" sldId="295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15:49.351" v="546" actId="113"/>
        <pc:sldMkLst>
          <pc:docMk/>
          <pc:sldMk cId="4201198893" sldId="296"/>
        </pc:sldMkLst>
        <pc:spChg chg="mod">
          <ac:chgData name="Paul Keller" userId="e3f28c0abe6f406d" providerId="LiveId" clId="{982C6F19-128B-46BD-8759-A554251415C7}" dt="2020-05-14T18:15:49.351" v="546" actId="113"/>
          <ac:spMkLst>
            <pc:docMk/>
            <pc:sldMk cId="4201198893" sldId="296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15:01.008" v="537" actId="115"/>
        <pc:sldMkLst>
          <pc:docMk/>
          <pc:sldMk cId="282754736" sldId="297"/>
        </pc:sldMkLst>
        <pc:spChg chg="mod">
          <ac:chgData name="Paul Keller" userId="e3f28c0abe6f406d" providerId="LiveId" clId="{982C6F19-128B-46BD-8759-A554251415C7}" dt="2020-05-14T18:15:01.008" v="537" actId="115"/>
          <ac:spMkLst>
            <pc:docMk/>
            <pc:sldMk cId="282754736" sldId="297"/>
            <ac:spMk id="10" creationId="{F9EC54FF-E4BE-E244-96ED-356DB24A4F79}"/>
          </ac:spMkLst>
        </pc:spChg>
        <pc:picChg chg="mod modCrop">
          <ac:chgData name="Paul Keller" userId="e3f28c0abe6f406d" providerId="LiveId" clId="{982C6F19-128B-46BD-8759-A554251415C7}" dt="2020-05-14T18:14:31.607" v="532" actId="732"/>
          <ac:picMkLst>
            <pc:docMk/>
            <pc:sldMk cId="282754736" sldId="297"/>
            <ac:picMk id="6" creationId="{7A1C536B-84B2-41C2-9158-40222675F940}"/>
          </ac:picMkLst>
        </pc:picChg>
      </pc:sldChg>
      <pc:sldChg chg="modSp mod">
        <pc:chgData name="Paul Keller" userId="e3f28c0abe6f406d" providerId="LiveId" clId="{982C6F19-128B-46BD-8759-A554251415C7}" dt="2020-05-14T17:34:44.012" v="94" actId="20577"/>
        <pc:sldMkLst>
          <pc:docMk/>
          <pc:sldMk cId="1595408002" sldId="299"/>
        </pc:sldMkLst>
        <pc:spChg chg="mod">
          <ac:chgData name="Paul Keller" userId="e3f28c0abe6f406d" providerId="LiveId" clId="{982C6F19-128B-46BD-8759-A554251415C7}" dt="2020-05-14T17:34:44.012" v="94" actId="20577"/>
          <ac:spMkLst>
            <pc:docMk/>
            <pc:sldMk cId="1595408002" sldId="299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03:40.311" v="404" actId="15"/>
        <pc:sldMkLst>
          <pc:docMk/>
          <pc:sldMk cId="3022585582" sldId="300"/>
        </pc:sldMkLst>
        <pc:spChg chg="mod">
          <ac:chgData name="Paul Keller" userId="e3f28c0abe6f406d" providerId="LiveId" clId="{982C6F19-128B-46BD-8759-A554251415C7}" dt="2020-05-14T18:03:40.311" v="404" actId="15"/>
          <ac:spMkLst>
            <pc:docMk/>
            <pc:sldMk cId="3022585582" sldId="300"/>
            <ac:spMk id="10" creationId="{F9EC54FF-E4BE-E244-96ED-356DB24A4F79}"/>
          </ac:spMkLst>
        </pc:spChg>
        <pc:picChg chg="mod modCrop">
          <ac:chgData name="Paul Keller" userId="e3f28c0abe6f406d" providerId="LiveId" clId="{982C6F19-128B-46BD-8759-A554251415C7}" dt="2020-05-14T18:03:25.735" v="402" actId="732"/>
          <ac:picMkLst>
            <pc:docMk/>
            <pc:sldMk cId="3022585582" sldId="300"/>
            <ac:picMk id="7" creationId="{CD0B2211-03D4-4238-8FF3-5B8BDD58B942}"/>
          </ac:picMkLst>
        </pc:picChg>
      </pc:sldChg>
      <pc:sldChg chg="modSp mod">
        <pc:chgData name="Paul Keller" userId="e3f28c0abe6f406d" providerId="LiveId" clId="{982C6F19-128B-46BD-8759-A554251415C7}" dt="2020-05-14T18:19:43.920" v="610" actId="20577"/>
        <pc:sldMkLst>
          <pc:docMk/>
          <pc:sldMk cId="692120650" sldId="301"/>
        </pc:sldMkLst>
        <pc:spChg chg="mod">
          <ac:chgData name="Paul Keller" userId="e3f28c0abe6f406d" providerId="LiveId" clId="{982C6F19-128B-46BD-8759-A554251415C7}" dt="2020-05-14T18:19:43.920" v="610" actId="20577"/>
          <ac:spMkLst>
            <pc:docMk/>
            <pc:sldMk cId="692120650" sldId="301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18:21.481" v="580" actId="1035"/>
        <pc:sldMkLst>
          <pc:docMk/>
          <pc:sldMk cId="2600165892" sldId="302"/>
        </pc:sldMkLst>
        <pc:spChg chg="mod">
          <ac:chgData name="Paul Keller" userId="e3f28c0abe6f406d" providerId="LiveId" clId="{982C6F19-128B-46BD-8759-A554251415C7}" dt="2020-05-14T17:47:17.681" v="305" actId="1038"/>
          <ac:spMkLst>
            <pc:docMk/>
            <pc:sldMk cId="2600165892" sldId="302"/>
            <ac:spMk id="3" creationId="{9C109CFB-E028-4546-9E6B-C5F63B05B89C}"/>
          </ac:spMkLst>
        </pc:spChg>
        <pc:spChg chg="mod">
          <ac:chgData name="Paul Keller" userId="e3f28c0abe6f406d" providerId="LiveId" clId="{982C6F19-128B-46BD-8759-A554251415C7}" dt="2020-05-14T18:18:21.481" v="580" actId="1035"/>
          <ac:spMkLst>
            <pc:docMk/>
            <pc:sldMk cId="2600165892" sldId="302"/>
            <ac:spMk id="4" creationId="{57FC43E4-3A2F-4C99-A674-76C15C687784}"/>
          </ac:spMkLst>
        </pc:spChg>
        <pc:spChg chg="mod">
          <ac:chgData name="Paul Keller" userId="e3f28c0abe6f406d" providerId="LiveId" clId="{982C6F19-128B-46BD-8759-A554251415C7}" dt="2020-05-14T17:46:44.862" v="259" actId="113"/>
          <ac:spMkLst>
            <pc:docMk/>
            <pc:sldMk cId="2600165892" sldId="302"/>
            <ac:spMk id="10" creationId="{F9EC54FF-E4BE-E244-96ED-356DB24A4F79}"/>
          </ac:spMkLst>
        </pc:spChg>
        <pc:picChg chg="mod">
          <ac:chgData name="Paul Keller" userId="e3f28c0abe6f406d" providerId="LiveId" clId="{982C6F19-128B-46BD-8759-A554251415C7}" dt="2020-05-14T17:46:31.818" v="258" actId="1036"/>
          <ac:picMkLst>
            <pc:docMk/>
            <pc:sldMk cId="2600165892" sldId="302"/>
            <ac:picMk id="4100" creationId="{20A14CBE-00D3-4237-8AD5-19394ABCD105}"/>
          </ac:picMkLst>
        </pc:picChg>
        <pc:picChg chg="mod">
          <ac:chgData name="Paul Keller" userId="e3f28c0abe6f406d" providerId="LiveId" clId="{982C6F19-128B-46BD-8759-A554251415C7}" dt="2020-05-14T17:47:38.492" v="323" actId="1035"/>
          <ac:picMkLst>
            <pc:docMk/>
            <pc:sldMk cId="2600165892" sldId="302"/>
            <ac:picMk id="4104" creationId="{CAE42F17-E33B-4DDF-8601-422DE927FBF4}"/>
          </ac:picMkLst>
        </pc:picChg>
      </pc:sldChg>
      <pc:sldChg chg="modSp mod">
        <pc:chgData name="Paul Keller" userId="e3f28c0abe6f406d" providerId="LiveId" clId="{982C6F19-128B-46BD-8759-A554251415C7}" dt="2020-05-14T18:21:32.920" v="675" actId="20577"/>
        <pc:sldMkLst>
          <pc:docMk/>
          <pc:sldMk cId="854609950" sldId="305"/>
        </pc:sldMkLst>
        <pc:spChg chg="mod">
          <ac:chgData name="Paul Keller" userId="e3f28c0abe6f406d" providerId="LiveId" clId="{982C6F19-128B-46BD-8759-A554251415C7}" dt="2020-05-14T18:21:32.920" v="675" actId="20577"/>
          <ac:spMkLst>
            <pc:docMk/>
            <pc:sldMk cId="854609950" sldId="305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22:25.417" v="682" actId="20577"/>
        <pc:sldMkLst>
          <pc:docMk/>
          <pc:sldMk cId="2013164410" sldId="306"/>
        </pc:sldMkLst>
        <pc:spChg chg="mod">
          <ac:chgData name="Paul Keller" userId="e3f28c0abe6f406d" providerId="LiveId" clId="{982C6F19-128B-46BD-8759-A554251415C7}" dt="2020-05-14T18:22:25.417" v="682" actId="20577"/>
          <ac:spMkLst>
            <pc:docMk/>
            <pc:sldMk cId="2013164410" sldId="306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06:44.935" v="420" actId="20577"/>
        <pc:sldMkLst>
          <pc:docMk/>
          <pc:sldMk cId="2242919510" sldId="307"/>
        </pc:sldMkLst>
        <pc:spChg chg="mod">
          <ac:chgData name="Paul Keller" userId="e3f28c0abe6f406d" providerId="LiveId" clId="{982C6F19-128B-46BD-8759-A554251415C7}" dt="2020-05-14T18:06:44.935" v="420" actId="20577"/>
          <ac:spMkLst>
            <pc:docMk/>
            <pc:sldMk cId="2242919510" sldId="307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17:19.231" v="566" actId="255"/>
        <pc:sldMkLst>
          <pc:docMk/>
          <pc:sldMk cId="2396665361" sldId="308"/>
        </pc:sldMkLst>
        <pc:graphicFrameChg chg="mod modGraphic">
          <ac:chgData name="Paul Keller" userId="e3f28c0abe6f406d" providerId="LiveId" clId="{982C6F19-128B-46BD-8759-A554251415C7}" dt="2020-05-14T18:17:19.231" v="566" actId="255"/>
          <ac:graphicFrameMkLst>
            <pc:docMk/>
            <pc:sldMk cId="2396665361" sldId="308"/>
            <ac:graphicFrameMk id="5" creationId="{0A6E8C39-D05F-4D9F-B3D8-94C11B64B557}"/>
          </ac:graphicFrameMkLst>
        </pc:graphicFrameChg>
      </pc:sldChg>
      <pc:sldChg chg="modSp mod">
        <pc:chgData name="Paul Keller" userId="e3f28c0abe6f406d" providerId="LiveId" clId="{982C6F19-128B-46BD-8759-A554251415C7}" dt="2020-05-14T18:20:34.953" v="646" actId="20577"/>
        <pc:sldMkLst>
          <pc:docMk/>
          <pc:sldMk cId="2640930698" sldId="310"/>
        </pc:sldMkLst>
        <pc:spChg chg="mod">
          <ac:chgData name="Paul Keller" userId="e3f28c0abe6f406d" providerId="LiveId" clId="{982C6F19-128B-46BD-8759-A554251415C7}" dt="2020-05-14T18:20:34.953" v="646" actId="20577"/>
          <ac:spMkLst>
            <pc:docMk/>
            <pc:sldMk cId="2640930698" sldId="310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11:08.946" v="467" actId="255"/>
        <pc:sldMkLst>
          <pc:docMk/>
          <pc:sldMk cId="2036634940" sldId="311"/>
        </pc:sldMkLst>
        <pc:spChg chg="mod">
          <ac:chgData name="Paul Keller" userId="e3f28c0abe6f406d" providerId="LiveId" clId="{982C6F19-128B-46BD-8759-A554251415C7}" dt="2020-05-14T18:11:08.946" v="467" actId="255"/>
          <ac:spMkLst>
            <pc:docMk/>
            <pc:sldMk cId="2036634940" sldId="311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20:46.544" v="649" actId="20577"/>
        <pc:sldMkLst>
          <pc:docMk/>
          <pc:sldMk cId="2294455742" sldId="314"/>
        </pc:sldMkLst>
        <pc:spChg chg="mod">
          <ac:chgData name="Paul Keller" userId="e3f28c0abe6f406d" providerId="LiveId" clId="{982C6F19-128B-46BD-8759-A554251415C7}" dt="2020-05-14T18:20:46.544" v="649" actId="20577"/>
          <ac:spMkLst>
            <pc:docMk/>
            <pc:sldMk cId="2294455742" sldId="314"/>
            <ac:spMk id="10" creationId="{F9EC54FF-E4BE-E244-96ED-356DB24A4F79}"/>
          </ac:spMkLst>
        </pc:spChg>
      </pc:sldChg>
      <pc:sldChg chg="modSp mod">
        <pc:chgData name="Paul Keller" userId="e3f28c0abe6f406d" providerId="LiveId" clId="{982C6F19-128B-46BD-8759-A554251415C7}" dt="2020-05-14T18:27:32.818" v="937" actId="20577"/>
        <pc:sldMkLst>
          <pc:docMk/>
          <pc:sldMk cId="348644003" sldId="315"/>
        </pc:sldMkLst>
        <pc:spChg chg="mod">
          <ac:chgData name="Paul Keller" userId="e3f28c0abe6f406d" providerId="LiveId" clId="{982C6F19-128B-46BD-8759-A554251415C7}" dt="2020-05-14T18:27:32.818" v="937" actId="20577"/>
          <ac:spMkLst>
            <pc:docMk/>
            <pc:sldMk cId="348644003" sldId="315"/>
            <ac:spMk id="10" creationId="{F9EC54FF-E4BE-E244-96ED-356DB24A4F79}"/>
          </ac:spMkLst>
        </pc:spChg>
      </pc:sldChg>
    </pc:docChg>
  </pc:docChgLst>
  <pc:docChgLst>
    <pc:chgData name="Paul Keller" userId="e3f28c0abe6f406d" providerId="LiveId" clId="{1558A7B9-6B0F-4A4F-B959-9691029D75BF}"/>
    <pc:docChg chg="undo custSel modSld">
      <pc:chgData name="Paul Keller" userId="e3f28c0abe6f406d" providerId="LiveId" clId="{1558A7B9-6B0F-4A4F-B959-9691029D75BF}" dt="2020-05-15T01:30:13.949" v="30" actId="20577"/>
      <pc:docMkLst>
        <pc:docMk/>
      </pc:docMkLst>
      <pc:sldChg chg="modSp">
        <pc:chgData name="Paul Keller" userId="e3f28c0abe6f406d" providerId="LiveId" clId="{1558A7B9-6B0F-4A4F-B959-9691029D75BF}" dt="2020-05-15T01:30:13.949" v="30" actId="20577"/>
        <pc:sldMkLst>
          <pc:docMk/>
          <pc:sldMk cId="1771315727" sldId="283"/>
        </pc:sldMkLst>
        <pc:spChg chg="mod">
          <ac:chgData name="Paul Keller" userId="e3f28c0abe6f406d" providerId="LiveId" clId="{1558A7B9-6B0F-4A4F-B959-9691029D75BF}" dt="2020-05-15T01:30:13.949" v="30" actId="20577"/>
          <ac:spMkLst>
            <pc:docMk/>
            <pc:sldMk cId="1771315727" sldId="283"/>
            <ac:spMk id="10" creationId="{F9EC54FF-E4BE-E244-96ED-356DB24A4F79}"/>
          </ac:spMkLst>
        </pc:spChg>
      </pc:sldChg>
      <pc:sldChg chg="modSp">
        <pc:chgData name="Paul Keller" userId="e3f28c0abe6f406d" providerId="LiveId" clId="{1558A7B9-6B0F-4A4F-B959-9691029D75BF}" dt="2020-05-15T01:05:06.174" v="2" actId="20577"/>
        <pc:sldMkLst>
          <pc:docMk/>
          <pc:sldMk cId="178854865" sldId="285"/>
        </pc:sldMkLst>
        <pc:spChg chg="mod">
          <ac:chgData name="Paul Keller" userId="e3f28c0abe6f406d" providerId="LiveId" clId="{1558A7B9-6B0F-4A4F-B959-9691029D75BF}" dt="2020-05-15T01:05:06.174" v="2" actId="20577"/>
          <ac:spMkLst>
            <pc:docMk/>
            <pc:sldMk cId="178854865" sldId="285"/>
            <ac:spMk id="10" creationId="{F9EC54FF-E4BE-E244-96ED-356DB24A4F79}"/>
          </ac:spMkLst>
        </pc:spChg>
      </pc:sldChg>
      <pc:sldChg chg="modSp">
        <pc:chgData name="Paul Keller" userId="e3f28c0abe6f406d" providerId="LiveId" clId="{1558A7B9-6B0F-4A4F-B959-9691029D75BF}" dt="2020-05-15T01:16:49.481" v="14" actId="313"/>
        <pc:sldMkLst>
          <pc:docMk/>
          <pc:sldMk cId="2881944001" sldId="289"/>
        </pc:sldMkLst>
        <pc:spChg chg="mod">
          <ac:chgData name="Paul Keller" userId="e3f28c0abe6f406d" providerId="LiveId" clId="{1558A7B9-6B0F-4A4F-B959-9691029D75BF}" dt="2020-05-15T01:16:49.481" v="14" actId="313"/>
          <ac:spMkLst>
            <pc:docMk/>
            <pc:sldMk cId="2881944001" sldId="289"/>
            <ac:spMk id="10" creationId="{F9EC54FF-E4BE-E244-96ED-356DB24A4F79}"/>
          </ac:spMkLst>
        </pc:spChg>
      </pc:sldChg>
      <pc:sldChg chg="modSp">
        <pc:chgData name="Paul Keller" userId="e3f28c0abe6f406d" providerId="LiveId" clId="{1558A7B9-6B0F-4A4F-B959-9691029D75BF}" dt="2020-05-15T01:21:08.896" v="21" actId="20577"/>
        <pc:sldMkLst>
          <pc:docMk/>
          <pc:sldMk cId="3022585582" sldId="300"/>
        </pc:sldMkLst>
        <pc:spChg chg="mod">
          <ac:chgData name="Paul Keller" userId="e3f28c0abe6f406d" providerId="LiveId" clId="{1558A7B9-6B0F-4A4F-B959-9691029D75BF}" dt="2020-05-15T01:21:08.896" v="21" actId="20577"/>
          <ac:spMkLst>
            <pc:docMk/>
            <pc:sldMk cId="3022585582" sldId="300"/>
            <ac:spMk id="10" creationId="{F9EC54FF-E4BE-E244-96ED-356DB24A4F79}"/>
          </ac:spMkLst>
        </pc:spChg>
      </pc:sldChg>
      <pc:sldChg chg="modSp">
        <pc:chgData name="Paul Keller" userId="e3f28c0abe6f406d" providerId="LiveId" clId="{1558A7B9-6B0F-4A4F-B959-9691029D75BF}" dt="2020-05-15T01:26:59.041" v="25" actId="20577"/>
        <pc:sldMkLst>
          <pc:docMk/>
          <pc:sldMk cId="2242919510" sldId="307"/>
        </pc:sldMkLst>
        <pc:spChg chg="mod">
          <ac:chgData name="Paul Keller" userId="e3f28c0abe6f406d" providerId="LiveId" clId="{1558A7B9-6B0F-4A4F-B959-9691029D75BF}" dt="2020-05-15T01:26:59.041" v="25" actId="20577"/>
          <ac:spMkLst>
            <pc:docMk/>
            <pc:sldMk cId="2242919510" sldId="307"/>
            <ac:spMk id="10" creationId="{F9EC54FF-E4BE-E244-96ED-356DB24A4F79}"/>
          </ac:spMkLst>
        </pc:spChg>
      </pc:sldChg>
      <pc:sldChg chg="addSp delSp modSp">
        <pc:chgData name="Paul Keller" userId="e3f28c0abe6f406d" providerId="LiveId" clId="{1558A7B9-6B0F-4A4F-B959-9691029D75BF}" dt="2020-05-15T01:24:16.032" v="24" actId="20577"/>
        <pc:sldMkLst>
          <pc:docMk/>
          <pc:sldMk cId="2396665361" sldId="308"/>
        </pc:sldMkLst>
        <pc:graphicFrameChg chg="add del">
          <ac:chgData name="Paul Keller" userId="e3f28c0abe6f406d" providerId="LiveId" clId="{1558A7B9-6B0F-4A4F-B959-9691029D75BF}" dt="2020-05-15T01:23:31.280" v="23" actId="3680"/>
          <ac:graphicFrameMkLst>
            <pc:docMk/>
            <pc:sldMk cId="2396665361" sldId="308"/>
            <ac:graphicFrameMk id="2" creationId="{87CDBA9E-D615-554C-9464-1376C7E814F1}"/>
          </ac:graphicFrameMkLst>
        </pc:graphicFrameChg>
        <pc:graphicFrameChg chg="modGraphic">
          <ac:chgData name="Paul Keller" userId="e3f28c0abe6f406d" providerId="LiveId" clId="{1558A7B9-6B0F-4A4F-B959-9691029D75BF}" dt="2020-05-15T01:24:16.032" v="24" actId="20577"/>
          <ac:graphicFrameMkLst>
            <pc:docMk/>
            <pc:sldMk cId="2396665361" sldId="308"/>
            <ac:graphicFrameMk id="5" creationId="{0A6E8C39-D05F-4D9F-B3D8-94C11B64B557}"/>
          </ac:graphicFrameMkLst>
        </pc:graphicFrameChg>
      </pc:sldChg>
      <pc:sldChg chg="modSp">
        <pc:chgData name="Paul Keller" userId="e3f28c0abe6f406d" providerId="LiveId" clId="{1558A7B9-6B0F-4A4F-B959-9691029D75BF}" dt="2020-05-15T01:28:27.899" v="29" actId="20577"/>
        <pc:sldMkLst>
          <pc:docMk/>
          <pc:sldMk cId="348644003" sldId="315"/>
        </pc:sldMkLst>
        <pc:spChg chg="mod">
          <ac:chgData name="Paul Keller" userId="e3f28c0abe6f406d" providerId="LiveId" clId="{1558A7B9-6B0F-4A4F-B959-9691029D75BF}" dt="2020-05-15T01:28:27.899" v="29" actId="20577"/>
          <ac:spMkLst>
            <pc:docMk/>
            <pc:sldMk cId="348644003" sldId="315"/>
            <ac:spMk id="10" creationId="{F9EC54FF-E4BE-E244-96ED-356DB24A4F7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3A046-6976-4A96-8E72-7246F6BC2B83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5A2A2-E8C7-4387-8FE9-5A231D9021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8927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hristineashleydonaldson?utm_source=unsplash&amp;utm_medium=referral&amp;utm_content=creditCopyTex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collections/9750532/remote-work-images?utm_source=unsplash&amp;utm_medium=referral&amp;utm_content=creditCopyTex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13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80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8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94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66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28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8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08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43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29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17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7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72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52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4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24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91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42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9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 Donaldson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C4E9F-80D3-4161-A6B2-AB3149164D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0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4EF9-3150-489E-9348-EF31BC16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C4F7C-D032-4AD8-BB28-313F4137F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6F6CE-D925-4AD8-A5FF-BE89215EA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300A6-B611-4442-B572-4F48F24D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F3869-B358-4354-9E19-E83EDB10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6724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6FCD-E1A6-478B-B259-FFBE39EA3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EFED8-3688-41D1-B92A-C902652BB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B5266-E549-47BD-A9F4-92397896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72B8C-95AF-4FB0-8B6B-CED2727DB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A102-9D6F-4038-A5B1-0B8232AC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2853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54AA75-D815-4F58-9FB0-007AD402C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81E24-5102-4A1D-BE4F-EDC8A2B4F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793DA-7C5B-4300-B6B3-4BEED126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07746-2DB6-4CA5-8925-7C6A73878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0F648-DC1E-4D4B-BC68-F70E819C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5608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37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43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79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28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82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71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76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B159-805A-451B-844B-55E0B852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2063B-0C07-4689-AF8B-DA5565535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99F19-6579-4D3E-96B6-3074208B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E707D-CDC1-4281-993A-DE1CEBD8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4BE5A-32CF-4F74-8CA4-3DBBAD86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697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88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43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CCB7-8C17-457C-BAFB-4C03473B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9904B-2879-4E3E-89F5-526B50ED8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C9917-055A-4165-B78B-CFA2DA01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A350C-6170-487D-B2FF-4C2453ED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4FF50-F279-456A-9D41-477E48997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906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A2C-032A-469B-8CD2-8D602560B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4CDBC-F9E0-47AD-8DA4-64E62C03E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CAC26-4FFC-4433-B80C-8856C4FF6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74100-CC66-4A5A-9BB9-7C06B2820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0BCA5-39B0-4517-9275-B3FBFCE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256C4-86B8-4C84-8F14-79DB7B1C8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608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22086-B4DC-437B-BD61-67B3A08D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E5E26-1D14-4DB0-BF7C-433C4B03D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52011-C75C-4138-956F-10ACA67BE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12E1E-6286-4640-A920-2423DB67D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12A6C6-9B45-40A1-9CC9-73A6667F8E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5B634-18D5-4496-A10C-A534B6F55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6B04FB-E651-4F6C-8A18-8D50451C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579E37-010D-4461-920C-9067F92D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828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D55F-DDF7-40CC-917A-09890D6DF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3EFE91-CE03-441A-8BD1-EFEF49117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A9D82-85F1-4C4F-A5A5-03B87ECA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BF699-69A9-4BD7-A203-12ABB484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640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8B4EAC-4D01-468E-8CE6-B09A16DA4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EE4FB-19D4-490B-B244-BB13E0CD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BF531-70B8-4C2F-A6C0-FD0C5178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150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53DD3-BFDC-4987-93F9-A7AC371F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CC673-C4F1-406A-AB5E-F7DF4D97F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12B91-02E2-49C2-9A7B-35B6772D6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2F5A2-0945-41FF-86B3-973E5CE1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A1BE2-ED1A-4459-B375-F1C6C845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D35BE-8356-4AC2-A2A1-426121BAA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24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90A1-D4BE-4E59-ADAC-31A338A0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B7F78E-C558-40D6-AB35-051551465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57FE6-EEDB-4CFE-A02E-74ECAC597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6792E-C831-4F1B-BCC4-2BDF1BB33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40BB7-D5B7-4E10-BDCF-DBA75E61B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5AD35-85F7-42B0-AF11-801D55F33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578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5720A1-5175-4412-8967-4375038D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FA621-3400-4B67-B24B-6CBD0A022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B80A0-7C0E-41DA-AB0B-3ECA8BB11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E6C31-5A90-4377-BABA-F275AFC57547}" type="datetimeFigureOut">
              <a:rPr lang="en-CA" smtClean="0"/>
              <a:t>2020-06-01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7E39A-07D2-452F-AE9A-E9EB45580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E2D38-FA18-4D4F-AE04-14D71ACAD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D0F4F-8DDD-401C-A358-6A1CF5C211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50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5E238-269D-4A09-A711-19F54528890D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995DE-429E-4733-831E-F24C708F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9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rello.com/b/0yupGvRh/apprend-flexgc-learn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flexgc.canada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flexgc.canada@gmail.com" TargetMode="External"/><Relationship Id="rId5" Type="http://schemas.openxmlformats.org/officeDocument/2006/relationships/hyperlink" Target="https://trello.com/b/0yupGvRh/flexgc-reads" TargetMode="External"/><Relationship Id="rId4" Type="http://schemas.openxmlformats.org/officeDocument/2006/relationships/hyperlink" Target="https://twitter.com/FlexGCInf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7E089E-A98E-4A5F-84C3-B343BE059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31" y="2717626"/>
            <a:ext cx="2087880" cy="2087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05626-E495-4D6C-BE73-04E755DD4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329" y="-1984020"/>
            <a:ext cx="13690780" cy="717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83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3470958" y="1194187"/>
            <a:ext cx="8663848" cy="3745272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fr-FR" sz="5000" dirty="0"/>
              <a:t>APERÇU DE DIVERS </a:t>
            </a:r>
            <a:r>
              <a:rPr lang="fr-FR" sz="5000"/>
              <a:t>OUTILS </a:t>
            </a:r>
            <a:r>
              <a:rPr lang="en-US" sz="5000"/>
              <a:t>TECHNOS</a:t>
            </a:r>
            <a:endParaRPr lang="en-US" sz="5000" dirty="0"/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3" name="Picture 2" descr="Person wearing mixed reality smartglasses touching transparent screen">
            <a:extLst>
              <a:ext uri="{FF2B5EF4-FFF2-40B4-BE49-F238E27FC236}">
                <a16:creationId xmlns:a16="http://schemas.microsoft.com/office/drawing/2014/main" id="{F175F55B-3048-4E1F-98E0-533DAE192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9"/>
          <a:stretch/>
        </p:blipFill>
        <p:spPr>
          <a:xfrm>
            <a:off x="-4100" y="1194187"/>
            <a:ext cx="4393220" cy="375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A6E8C39-D05F-4D9F-B3D8-94C11B64B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426512"/>
              </p:ext>
            </p:extLst>
          </p:nvPr>
        </p:nvGraphicFramePr>
        <p:xfrm>
          <a:off x="815926" y="624840"/>
          <a:ext cx="10564837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4159">
                  <a:extLst>
                    <a:ext uri="{9D8B030D-6E8A-4147-A177-3AD203B41FA5}">
                      <a16:colId xmlns:a16="http://schemas.microsoft.com/office/drawing/2014/main" val="816317701"/>
                    </a:ext>
                  </a:extLst>
                </a:gridCol>
                <a:gridCol w="6600678">
                  <a:extLst>
                    <a:ext uri="{9D8B030D-6E8A-4147-A177-3AD203B41FA5}">
                      <a16:colId xmlns:a16="http://schemas.microsoft.com/office/drawing/2014/main" val="1576455376"/>
                    </a:ext>
                  </a:extLst>
                </a:gridCol>
              </a:tblGrid>
              <a:tr h="8229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900" dirty="0"/>
                        <a:t>OPTIONS DE VIDÉOCONFÉRENCE par les DIZAINES!</a:t>
                      </a:r>
                      <a:endParaRPr lang="en-CA" sz="39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85864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Microsoft Teams</a:t>
                      </a:r>
                      <a:endParaRPr lang="en-CA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S'intègre à Office 365 pour le travail collaboratif en équipe</a:t>
                      </a:r>
                      <a:endParaRPr lang="en-US" sz="2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75131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WebEx</a:t>
                      </a:r>
                      <a:endParaRPr lang="en-CA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Connexions </a:t>
                      </a:r>
                      <a:r>
                        <a:rPr lang="en-US" sz="2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sécuritaires</a:t>
                      </a:r>
                      <a:r>
                        <a:rPr lang="fr-FR" sz="2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 </a:t>
                      </a:r>
                      <a:r>
                        <a:rPr lang="fr-FR" sz="2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excellentes fonctionnalités pour les animateurs et les formateurs</a:t>
                      </a:r>
                      <a:endParaRPr lang="en-US" sz="2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15120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fr-CA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ZOOM</a:t>
                      </a:r>
                      <a:endParaRPr lang="en-CA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Idéal pour les appels vidéo simples avec diverses options d'intégration d'applications</a:t>
                      </a:r>
                      <a:endParaRPr lang="en-CA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55112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fr-CA" sz="2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BlueJeans</a:t>
                      </a:r>
                      <a:endParaRPr lang="en-CA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Idéal pour les ateliers et l'enseignement</a:t>
                      </a:r>
                      <a:endParaRPr lang="en-CA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9762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Facebook Messenger /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Apple </a:t>
                      </a:r>
                      <a:r>
                        <a:rPr lang="fr-CA" sz="28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FaceTime</a:t>
                      </a:r>
                      <a:endParaRPr lang="en-CA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Idéal pour un appel rapide avec un visage sur votre téléphone.</a:t>
                      </a:r>
                      <a:endParaRPr lang="en-CA" sz="2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3969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fr-CA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Skype</a:t>
                      </a:r>
                      <a:endParaRPr lang="en-CA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Une plate-forme bien établie qui fait lentement place à MS Teams</a:t>
                      </a:r>
                      <a:endParaRPr lang="en-CA" sz="2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83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66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1764076" y="3325332"/>
            <a:ext cx="8663848" cy="2177276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i="1" dirty="0"/>
              <a:t>LES DEUX SONT EXCELLENTS, MAIS LEQUEL EST LE MIEUX ADAPTÉ À VOTRE ÉQUIPE PENDANT LA CRISE?</a:t>
            </a:r>
          </a:p>
          <a:p>
            <a:pPr algn="ctr"/>
            <a:endParaRPr lang="fr-FR" sz="1200" i="1" dirty="0"/>
          </a:p>
          <a:p>
            <a:pPr algn="ctr"/>
            <a:r>
              <a:rPr lang="en-US" sz="3000" dirty="0"/>
              <a:t>EN FAIT, ÇA DÉPEND…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3074" name="Picture 2" descr="G Suite Vs. Office 365 | Synchroworks Consulting Inc.">
            <a:extLst>
              <a:ext uri="{FF2B5EF4-FFF2-40B4-BE49-F238E27FC236}">
                <a16:creationId xmlns:a16="http://schemas.microsoft.com/office/drawing/2014/main" id="{4424D6D3-E8DA-4FF2-B6C5-338F4D4C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88" y="288935"/>
            <a:ext cx="6390023" cy="249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59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548641" y="450167"/>
            <a:ext cx="11168174" cy="4681328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fr-FR" sz="3600" b="1" dirty="0"/>
              <a:t>MS OFFICE 365: </a:t>
            </a:r>
            <a:r>
              <a:rPr lang="fr-FR" sz="3000" dirty="0"/>
              <a:t>vaut la peine de s’y habituer pour ses capacités interministérielles actuelles et éventuelles. Si votre ministère l’a déjà, utilisez-le! Surtout si vous y avez accès hors RPV.</a:t>
            </a:r>
          </a:p>
          <a:p>
            <a:pPr lvl="1"/>
            <a:endParaRPr lang="fr-FR" sz="1200" dirty="0"/>
          </a:p>
          <a:p>
            <a:pPr lvl="1"/>
            <a:r>
              <a:rPr lang="fr-FR" sz="3600" b="1" dirty="0"/>
              <a:t>G SUITE: </a:t>
            </a:r>
            <a:r>
              <a:rPr lang="fr-FR" sz="3000" dirty="0"/>
              <a:t>un ensemble complet d'outils Web que votre équipe à distance peut utiliser DÈS MAINTENANT.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8498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2737757" y="919596"/>
            <a:ext cx="9187543" cy="4643004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 algn="ctr"/>
            <a:endParaRPr lang="en-US" sz="4200" b="1" dirty="0"/>
          </a:p>
          <a:p>
            <a:pPr lvl="4" algn="ctr"/>
            <a:r>
              <a:rPr lang="fr-FR" sz="4200" b="1" dirty="0"/>
              <a:t>Microsoft Teams </a:t>
            </a:r>
            <a:r>
              <a:rPr lang="fr-FR" sz="3000" dirty="0"/>
              <a:t>est un excellent outil pour la collaboration d'équipe… mais que faire si vous ne l’avez pas encore?</a:t>
            </a:r>
            <a:endParaRPr lang="en-US" sz="3000" dirty="0"/>
          </a:p>
          <a:p>
            <a:pPr lvl="3"/>
            <a:endParaRPr lang="en-US" b="1" dirty="0"/>
          </a:p>
          <a:p>
            <a:pPr lvl="3"/>
            <a:endParaRPr lang="en-US" b="1" dirty="0"/>
          </a:p>
          <a:p>
            <a:pPr lvl="3"/>
            <a:endParaRPr lang="en-US" b="1" dirty="0"/>
          </a:p>
          <a:p>
            <a:pPr lvl="3"/>
            <a:r>
              <a:rPr lang="en-US" sz="4200" b="1" dirty="0"/>
              <a:t>              </a:t>
            </a:r>
          </a:p>
          <a:p>
            <a:pPr lvl="1"/>
            <a:endParaRPr lang="en-US" sz="4200" b="1" dirty="0"/>
          </a:p>
          <a:p>
            <a:pPr lvl="1"/>
            <a:endParaRPr lang="en-US" sz="4200" b="1" dirty="0"/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  <a:ln w="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4100" name="Picture 4" descr="Microsoft Teams Icon&quot; Poster by AGM97 | Redbubble">
            <a:extLst>
              <a:ext uri="{FF2B5EF4-FFF2-40B4-BE49-F238E27FC236}">
                <a16:creationId xmlns:a16="http://schemas.microsoft.com/office/drawing/2014/main" id="{20A14CBE-00D3-4237-8AD5-19394ABC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6" y="912586"/>
            <a:ext cx="4662713" cy="4662713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lack • Ushur">
            <a:extLst>
              <a:ext uri="{FF2B5EF4-FFF2-40B4-BE49-F238E27FC236}">
                <a16:creationId xmlns:a16="http://schemas.microsoft.com/office/drawing/2014/main" id="{CAE42F17-E33B-4DDF-8601-422DE927F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729" y="4579648"/>
            <a:ext cx="2904672" cy="73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109CFB-E028-4546-9E6B-C5F63B05B89C}"/>
              </a:ext>
            </a:extLst>
          </p:cNvPr>
          <p:cNvSpPr/>
          <p:nvPr/>
        </p:nvSpPr>
        <p:spPr>
          <a:xfrm>
            <a:off x="7953828" y="3241098"/>
            <a:ext cx="3059561" cy="104491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C43E4-3A2F-4C99-A674-76C15C687784}"/>
              </a:ext>
            </a:extLst>
          </p:cNvPr>
          <p:cNvSpPr txBox="1"/>
          <p:nvPr/>
        </p:nvSpPr>
        <p:spPr>
          <a:xfrm>
            <a:off x="5145991" y="3614046"/>
            <a:ext cx="26724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 </a:t>
            </a:r>
            <a:r>
              <a:rPr lang="en-US" sz="5000" b="1" dirty="0" err="1">
                <a:solidFill>
                  <a:schemeClr val="bg1"/>
                </a:solidFill>
              </a:rPr>
              <a:t>Essayez</a:t>
            </a:r>
            <a:r>
              <a:rPr lang="en-US" sz="5000" b="1" dirty="0">
                <a:solidFill>
                  <a:schemeClr val="bg1"/>
                </a:solidFill>
              </a:rPr>
              <a:t>: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0165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059961D-C9B4-4FC8-BC58-38DCD353B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06" b="3017"/>
          <a:stretch/>
        </p:blipFill>
        <p:spPr>
          <a:xfrm>
            <a:off x="0" y="-29029"/>
            <a:ext cx="12269572" cy="68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97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F09784-BE0A-4CD5-A090-38892D39A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990" y="0"/>
            <a:ext cx="10798323" cy="6858194"/>
          </a:xfrm>
          <a:prstGeom prst="rect">
            <a:avLst/>
          </a:prstGeom>
          <a:ln w="1905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48318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6D8757-38BC-4D73-9D92-DC242717E9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65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6330461" y="764903"/>
            <a:ext cx="5618530" cy="5028472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fr-FR" sz="3000" b="1" dirty="0"/>
              <a:t>AUTRES MENTIONS HONORABLES</a:t>
            </a:r>
          </a:p>
          <a:p>
            <a:pPr lvl="1" algn="ctr"/>
            <a:endParaRPr lang="fr-FR" sz="3000" b="1" dirty="0"/>
          </a:p>
          <a:p>
            <a:pPr lvl="2" algn="ctr"/>
            <a:r>
              <a:rPr lang="fr-FR" sz="2400" b="1" dirty="0"/>
              <a:t>TRELLO: </a:t>
            </a:r>
            <a:r>
              <a:rPr lang="fr-FR" sz="2400" dirty="0"/>
              <a:t>comparable à Microsoft OneNote. Conçu pour le travail collaboratif en équipe et la gestion de </a:t>
            </a:r>
            <a:r>
              <a:rPr lang="fr-FR" sz="2400"/>
              <a:t>projets</a:t>
            </a:r>
            <a:r>
              <a:rPr lang="fr-FR" sz="2400" dirty="0"/>
              <a:t>.</a:t>
            </a:r>
          </a:p>
          <a:p>
            <a:pPr lvl="1" algn="ctr"/>
            <a:endParaRPr lang="fr-FR" sz="2400" b="1" dirty="0"/>
          </a:p>
          <a:p>
            <a:pPr lvl="2" algn="ctr"/>
            <a:r>
              <a:rPr lang="fr-FR" sz="2400" dirty="0" err="1"/>
              <a:t>FlexGC</a:t>
            </a:r>
            <a:r>
              <a:rPr lang="fr-FR" sz="2400" dirty="0"/>
              <a:t> utilise un tableau Trello pour vous fournir des tonnes de ressources de télétravail. Vérifiez-</a:t>
            </a:r>
            <a:r>
              <a:rPr lang="fr-FR" sz="2400" dirty="0">
                <a:solidFill>
                  <a:schemeClr val="bg1"/>
                </a:solidFill>
              </a:rPr>
              <a:t>le </a:t>
            </a:r>
            <a:r>
              <a:rPr lang="fr-FR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ici</a:t>
            </a:r>
            <a:r>
              <a:rPr lang="fr-FR" sz="24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13CCE8-0997-4AEB-ADF1-7029A198BF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8348" b="14782"/>
          <a:stretch/>
        </p:blipFill>
        <p:spPr>
          <a:xfrm>
            <a:off x="-1" y="777603"/>
            <a:ext cx="7274840" cy="50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2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5427435" y="457344"/>
            <a:ext cx="6336909" cy="3238356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3000" b="1" dirty="0"/>
              <a:t>AUTRES MENTIONS HONORABLES</a:t>
            </a:r>
          </a:p>
          <a:p>
            <a:pPr algn="ctr"/>
            <a:endParaRPr lang="en-US" sz="1200" b="1" dirty="0"/>
          </a:p>
          <a:p>
            <a:pPr lvl="1" algn="ctr"/>
            <a:r>
              <a:rPr lang="en-US" sz="2400" b="1" dirty="0" err="1"/>
              <a:t>Outils</a:t>
            </a:r>
            <a:r>
              <a:rPr lang="en-US" sz="2400" b="1" dirty="0"/>
              <a:t> </a:t>
            </a:r>
            <a:r>
              <a:rPr lang="en-US" sz="2400" b="1" dirty="0" err="1"/>
              <a:t>d'engagement</a:t>
            </a:r>
            <a:r>
              <a:rPr lang="en-US" sz="2400" b="1" dirty="0"/>
              <a:t> </a:t>
            </a:r>
            <a:r>
              <a:rPr lang="en-US" sz="2400" b="1" dirty="0" err="1"/>
              <a:t>virtuel</a:t>
            </a:r>
            <a:r>
              <a:rPr lang="en-US" sz="2400" b="1" dirty="0"/>
              <a:t>:</a:t>
            </a:r>
          </a:p>
          <a:p>
            <a:pPr lvl="1" algn="ctr"/>
            <a:endParaRPr lang="en-US" sz="600" b="1" dirty="0"/>
          </a:p>
          <a:p>
            <a:pPr lvl="1" algn="ctr"/>
            <a:r>
              <a:rPr lang="en-US" sz="2400" dirty="0"/>
              <a:t>Google </a:t>
            </a:r>
            <a:r>
              <a:rPr lang="en-US" sz="2400" dirty="0" err="1"/>
              <a:t>Jamboard</a:t>
            </a:r>
            <a:r>
              <a:rPr lang="en-US" sz="2400" dirty="0"/>
              <a:t>, Microsoft Whiteboard, </a:t>
            </a:r>
            <a:r>
              <a:rPr lang="en-US" sz="2400" dirty="0" err="1"/>
              <a:t>Stormboard</a:t>
            </a:r>
            <a:r>
              <a:rPr lang="en-US" sz="2400" dirty="0"/>
              <a:t>, etc.</a:t>
            </a:r>
          </a:p>
          <a:p>
            <a:pPr algn="ctr"/>
            <a:endParaRPr lang="en-US" sz="1200" dirty="0"/>
          </a:p>
          <a:p>
            <a:pPr lvl="1" algn="ctr"/>
            <a:r>
              <a:rPr lang="en-US" sz="2400" b="1" dirty="0" err="1"/>
              <a:t>Outils</a:t>
            </a:r>
            <a:r>
              <a:rPr lang="en-US" sz="2400" b="1" dirty="0"/>
              <a:t> </a:t>
            </a:r>
            <a:r>
              <a:rPr lang="en-US" sz="2400" b="1" dirty="0" err="1"/>
              <a:t>d'engagement</a:t>
            </a:r>
            <a:r>
              <a:rPr lang="en-US" sz="2400" b="1" dirty="0"/>
              <a:t> pour </a:t>
            </a:r>
            <a:r>
              <a:rPr lang="en-US" sz="2400" b="1" dirty="0" err="1"/>
              <a:t>auditoires</a:t>
            </a:r>
            <a:r>
              <a:rPr lang="en-US" sz="2400" b="1" dirty="0"/>
              <a:t>:</a:t>
            </a:r>
          </a:p>
          <a:p>
            <a:pPr lvl="1" algn="ctr"/>
            <a:endParaRPr lang="en-US" sz="600" b="1" dirty="0"/>
          </a:p>
          <a:p>
            <a:pPr lvl="1" algn="ctr"/>
            <a:r>
              <a:rPr lang="en-US" sz="2400" dirty="0" err="1"/>
              <a:t>Slido</a:t>
            </a:r>
            <a:r>
              <a:rPr lang="en-US" sz="2400" dirty="0"/>
              <a:t>, </a:t>
            </a:r>
            <a:r>
              <a:rPr lang="en-US" sz="2400" dirty="0" err="1"/>
              <a:t>Mentimeter</a:t>
            </a:r>
            <a:r>
              <a:rPr lang="en-US" sz="2400" dirty="0"/>
              <a:t>, Poll Everywhere, etc.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7105" y="6080039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0930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5312229" y="332645"/>
            <a:ext cx="6729716" cy="5649330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/>
              <a:t>QU'EST-CE QUE </a:t>
            </a:r>
            <a:r>
              <a:rPr lang="en-US" sz="3600" b="1" u="sng" dirty="0" err="1"/>
              <a:t>FlexGC</a:t>
            </a:r>
            <a:r>
              <a:rPr lang="en-US" sz="3600" b="1" u="sng" dirty="0"/>
              <a:t>?</a:t>
            </a:r>
          </a:p>
          <a:p>
            <a:pPr algn="ctr"/>
            <a:endParaRPr lang="en-US" sz="1200" b="1" u="sng" dirty="0"/>
          </a:p>
          <a:p>
            <a:pPr marL="342900" indent="-342900">
              <a:buAutoNum type="arabicPeriod"/>
            </a:pPr>
            <a:r>
              <a:rPr lang="fr-CA" sz="2100" dirty="0"/>
              <a:t>L’initiative </a:t>
            </a:r>
            <a:r>
              <a:rPr lang="fr-CA" sz="2100" dirty="0" err="1"/>
              <a:t>FlexGC</a:t>
            </a:r>
            <a:r>
              <a:rPr lang="fr-CA" sz="2100" dirty="0"/>
              <a:t> est née </a:t>
            </a:r>
            <a:r>
              <a:rPr lang="en-US" sz="2100" dirty="0"/>
              <a:t>à</a:t>
            </a:r>
            <a:r>
              <a:rPr lang="fr-CA" sz="2100" dirty="0"/>
              <a:t> </a:t>
            </a:r>
            <a:r>
              <a:rPr lang="en-US" sz="2100" dirty="0"/>
              <a:t>l’</a:t>
            </a:r>
            <a:r>
              <a:rPr lang="fr-CA" sz="2100" dirty="0"/>
              <a:t>EFPC il y a 1 an et demi. Le Réseau </a:t>
            </a:r>
            <a:r>
              <a:rPr lang="fr-CA" sz="2100" dirty="0" err="1"/>
              <a:t>FlexGC</a:t>
            </a:r>
            <a:r>
              <a:rPr lang="fr-CA" sz="2100" dirty="0"/>
              <a:t> est un mouvement populaire né en avril 2020.</a:t>
            </a:r>
          </a:p>
          <a:p>
            <a:pPr marL="342900" indent="-342900">
              <a:buAutoNum type="arabicPeriod"/>
            </a:pPr>
            <a:endParaRPr lang="fr-CA" sz="1200" dirty="0"/>
          </a:p>
          <a:p>
            <a:r>
              <a:rPr lang="fr-CA" sz="2100" dirty="0"/>
              <a:t>2. Des conversations sur Twitter à la mi-mars ont rassemblé des personnes ayant de l'expérience et des capacités.</a:t>
            </a:r>
          </a:p>
          <a:p>
            <a:pPr lvl="1"/>
            <a:endParaRPr lang="en-CA" sz="1200" dirty="0"/>
          </a:p>
          <a:p>
            <a:r>
              <a:rPr lang="fr-CA" sz="2100" dirty="0"/>
              <a:t>3. Une réunion a eu lieu et la décision a été prise de fonder le réseau et de partager l'image de marque avec l'initiative </a:t>
            </a:r>
            <a:r>
              <a:rPr lang="fr-CA" sz="2100" dirty="0" err="1"/>
              <a:t>FlexGC</a:t>
            </a:r>
            <a:r>
              <a:rPr lang="fr-CA" sz="2100" dirty="0"/>
              <a:t> pour capitaliser sur le mouvement / l'auditoire.</a:t>
            </a:r>
          </a:p>
          <a:p>
            <a:endParaRPr lang="en-CA" sz="1200" dirty="0"/>
          </a:p>
          <a:p>
            <a:r>
              <a:rPr lang="fr-CA" sz="2100" dirty="0"/>
              <a:t>4. Le réseau utilise une approche centrée sur l'humain pour répondre aux besoins de leurs </a:t>
            </a:r>
            <a:r>
              <a:rPr lang="fr-CA" sz="2100"/>
              <a:t>collègues fédéraux.</a:t>
            </a:r>
            <a:endParaRPr lang="en-CA" sz="2100" dirty="0"/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9970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594C6-C3A3-43E0-829C-79FB27F6B1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" b="7753"/>
          <a:stretch/>
        </p:blipFill>
        <p:spPr>
          <a:xfrm>
            <a:off x="305212" y="1167626"/>
            <a:ext cx="4709284" cy="40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44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3338286" y="1189974"/>
            <a:ext cx="8721849" cy="3745272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5000" dirty="0"/>
              <a:t>  STRATÉGIES TECHNOS </a:t>
            </a:r>
          </a:p>
          <a:p>
            <a:pPr lvl="1" algn="ctr"/>
            <a:r>
              <a:rPr lang="en-US" sz="5000" dirty="0"/>
              <a:t>À ADOPTER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3" name="Picture 2" descr="Adhesive notes on glass wall">
            <a:extLst>
              <a:ext uri="{FF2B5EF4-FFF2-40B4-BE49-F238E27FC236}">
                <a16:creationId xmlns:a16="http://schemas.microsoft.com/office/drawing/2014/main" id="{F175F55B-3048-4E1F-98E0-533DAE192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r="14804"/>
          <a:stretch/>
        </p:blipFill>
        <p:spPr>
          <a:xfrm>
            <a:off x="-229925" y="1192699"/>
            <a:ext cx="4438670" cy="37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55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3860800" y="978027"/>
            <a:ext cx="8200571" cy="4111263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/>
            <a:endParaRPr lang="en-US" sz="2400" dirty="0"/>
          </a:p>
          <a:p>
            <a:pPr lvl="2" algn="ctr"/>
            <a:r>
              <a:rPr lang="fr-FR" sz="3000" b="1" dirty="0"/>
              <a:t>STRATÉGIES POUR FAIRE FACE À UNE RÉALITÉ VIRTUELLE</a:t>
            </a:r>
          </a:p>
          <a:p>
            <a:pPr lvl="2" algn="ctr"/>
            <a:endParaRPr lang="fr-FR" sz="3000" b="1" dirty="0"/>
          </a:p>
          <a:p>
            <a:pPr lvl="3"/>
            <a:r>
              <a:rPr lang="fr-FR" sz="2400" dirty="0"/>
              <a:t>• Stratégies de communication d'équipe</a:t>
            </a:r>
          </a:p>
          <a:p>
            <a:pPr lvl="3"/>
            <a:r>
              <a:rPr lang="fr-FR" sz="2400"/>
              <a:t>• Objecti</a:t>
            </a:r>
            <a:r>
              <a:rPr lang="en-US" sz="2400"/>
              <a:t>vité </a:t>
            </a:r>
            <a:r>
              <a:rPr lang="fr-FR" sz="2400"/>
              <a:t>et </a:t>
            </a:r>
            <a:r>
              <a:rPr lang="fr-FR" sz="2400" dirty="0"/>
              <a:t>utilisation de différents outils</a:t>
            </a:r>
          </a:p>
          <a:p>
            <a:pPr lvl="3"/>
            <a:r>
              <a:rPr lang="fr-FR" sz="2400" dirty="0"/>
              <a:t>• État d'esprit positif face à la technologie et ...</a:t>
            </a:r>
          </a:p>
          <a:p>
            <a:pPr lvl="3"/>
            <a:r>
              <a:rPr lang="fr-FR" sz="2400" dirty="0"/>
              <a:t>• Expérimentez, testez et pratiquez!</a:t>
            </a:r>
          </a:p>
          <a:p>
            <a:pPr lvl="2" algn="ctr"/>
            <a:endParaRPr lang="en-US" sz="2400" b="1" dirty="0">
              <a:cs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#</a:t>
            </a:r>
            <a:r>
              <a:rPr lang="en-US" err="1"/>
              <a:t>FlexGC</a:t>
            </a:r>
            <a:r>
              <a:rPr lang="en-US"/>
              <a:t>    @</a:t>
            </a:r>
            <a:r>
              <a:rPr lang="en-US" err="1"/>
              <a:t>FlexGCInfo</a:t>
            </a:r>
            <a:r>
              <a:rPr lang="en-US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7" name="Picture 6" descr="Man working in open office space">
            <a:extLst>
              <a:ext uri="{FF2B5EF4-FFF2-40B4-BE49-F238E27FC236}">
                <a16:creationId xmlns:a16="http://schemas.microsoft.com/office/drawing/2014/main" id="{CD0B2211-03D4-4238-8FF3-5B8BDD58B9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29"/>
          <a:stretch/>
        </p:blipFill>
        <p:spPr>
          <a:xfrm>
            <a:off x="-1838" y="978028"/>
            <a:ext cx="5066207" cy="41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85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4895557" y="978027"/>
            <a:ext cx="7180330" cy="4125331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fr-FR" sz="3000" b="1" dirty="0"/>
              <a:t>STRATÉGIES DE COMMUNICATION D'ÉQUIPE</a:t>
            </a:r>
          </a:p>
          <a:p>
            <a:pPr lvl="1" algn="ctr"/>
            <a:endParaRPr lang="fr-FR" sz="1200" dirty="0"/>
          </a:p>
          <a:p>
            <a:pPr marL="1257300" lvl="2" indent="-342900">
              <a:buFont typeface="Arial" panose="020B0604020202090204" pitchFamily="34" charset="0"/>
              <a:buChar char="•"/>
            </a:pPr>
            <a:r>
              <a:rPr lang="fr-FR" sz="2400" dirty="0"/>
              <a:t>Convenez d'un outil commun pour mieux vous connecter</a:t>
            </a:r>
          </a:p>
          <a:p>
            <a:pPr marL="1257300" lvl="2" indent="-342900">
              <a:buFont typeface="Arial" panose="020B0604020202090204" pitchFamily="34" charset="0"/>
              <a:buChar char="•"/>
            </a:pPr>
            <a:r>
              <a:rPr lang="fr-FR" sz="2400" dirty="0"/>
              <a:t>Soyez prêt à vous adapter et à vous ajuster les uns aux autres</a:t>
            </a:r>
          </a:p>
          <a:p>
            <a:pPr marL="1257300" lvl="2" indent="-342900">
              <a:buFont typeface="Arial" panose="020B0604020202090204" pitchFamily="34" charset="0"/>
              <a:buChar char="•"/>
            </a:pPr>
            <a:r>
              <a:rPr lang="fr-FR" sz="2400" dirty="0"/>
              <a:t>Faites un suivi quotidien en équipe</a:t>
            </a:r>
            <a:endParaRPr lang="en-US" sz="2400" b="1" dirty="0">
              <a:cs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#</a:t>
            </a:r>
            <a:r>
              <a:rPr lang="en-US" err="1"/>
              <a:t>FlexGC</a:t>
            </a:r>
            <a:r>
              <a:rPr lang="en-US"/>
              <a:t>    @</a:t>
            </a:r>
            <a:r>
              <a:rPr lang="en-US" err="1"/>
              <a:t>FlexGCInfo</a:t>
            </a:r>
            <a:r>
              <a:rPr lang="en-US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6" name="Picture 5" descr="Sea of hands in the middle">
            <a:extLst>
              <a:ext uri="{FF2B5EF4-FFF2-40B4-BE49-F238E27FC236}">
                <a16:creationId xmlns:a16="http://schemas.microsoft.com/office/drawing/2014/main" id="{63F8F5EF-6F51-42F5-A756-230EC7A4C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43" y="989320"/>
            <a:ext cx="6194825" cy="41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9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4473526" y="202311"/>
            <a:ext cx="7568419" cy="5565440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endParaRPr lang="en-US" sz="2400" dirty="0"/>
          </a:p>
          <a:p>
            <a:pPr lvl="3" algn="ctr"/>
            <a:r>
              <a:rPr lang="fr-FR" sz="3000" b="1" dirty="0"/>
              <a:t>ESPRIT ET ATTITUDE!</a:t>
            </a:r>
          </a:p>
          <a:p>
            <a:pPr lvl="3" algn="ctr"/>
            <a:r>
              <a:rPr lang="fr-FR" sz="3000" b="1" dirty="0"/>
              <a:t>RESTEZ POSITIF</a:t>
            </a:r>
          </a:p>
          <a:p>
            <a:pPr lvl="3" algn="ctr"/>
            <a:endParaRPr lang="fr-FR" sz="1200" b="1" dirty="0"/>
          </a:p>
          <a:p>
            <a:pPr lvl="4"/>
            <a:r>
              <a:rPr lang="fr-FR" sz="2300" dirty="0"/>
              <a:t>• Approchez les nouvelles technologies avec un esprit ouvert et positif</a:t>
            </a:r>
          </a:p>
          <a:p>
            <a:pPr lvl="4"/>
            <a:r>
              <a:rPr lang="fr-FR" sz="2300" dirty="0"/>
              <a:t>• Tout le monde s'adapte et apprend en ce moment, ajustez vos attentes et soyez patient</a:t>
            </a:r>
          </a:p>
          <a:p>
            <a:pPr lvl="4"/>
            <a:r>
              <a:rPr lang="fr-FR" sz="2300" dirty="0"/>
              <a:t>• Communiquez avec votre gestionnaire; dites-leur comment vous vous sentez </a:t>
            </a:r>
            <a:r>
              <a:rPr lang="fr-FR" sz="2300" i="1" dirty="0"/>
              <a:t>réellement</a:t>
            </a:r>
            <a:r>
              <a:rPr lang="fr-FR" sz="2300" dirty="0"/>
              <a:t> personnellement et professionnellement</a:t>
            </a:r>
          </a:p>
          <a:p>
            <a:pPr lvl="4"/>
            <a:r>
              <a:rPr lang="fr-FR" sz="2300" dirty="0"/>
              <a:t>• Si vous êtes gestionnaire, n'oubliez pas de donner aux employés un espace pour communiquer sur la santé mentale</a:t>
            </a:r>
          </a:p>
          <a:p>
            <a:pPr lvl="2" algn="ctr"/>
            <a:endParaRPr lang="en-US" sz="2400" b="1" dirty="0">
              <a:cs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#</a:t>
            </a:r>
            <a:r>
              <a:rPr lang="en-US" err="1"/>
              <a:t>FlexGC</a:t>
            </a:r>
            <a:r>
              <a:rPr lang="en-US"/>
              <a:t>    @</a:t>
            </a:r>
            <a:r>
              <a:rPr lang="en-US" err="1"/>
              <a:t>FlexGCInfo</a:t>
            </a:r>
            <a:r>
              <a:rPr lang="en-US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7" name="Picture 6" descr="Smiling businesswoman with digital tablet looking out office window">
            <a:extLst>
              <a:ext uri="{FF2B5EF4-FFF2-40B4-BE49-F238E27FC236}">
                <a16:creationId xmlns:a16="http://schemas.microsoft.com/office/drawing/2014/main" id="{B09B5C9D-8971-4A16-B291-ED3BEA70DE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1"/>
          <a:stretch/>
        </p:blipFill>
        <p:spPr>
          <a:xfrm>
            <a:off x="-900858" y="202311"/>
            <a:ext cx="6996858" cy="558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64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3482092" y="978027"/>
            <a:ext cx="8579279" cy="4125331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2400" dirty="0"/>
          </a:p>
          <a:p>
            <a:pPr lvl="4" algn="ctr"/>
            <a:r>
              <a:rPr lang="en-US" sz="3000" b="1">
                <a:cs typeface="Calibri" panose="020F0502020204030204"/>
              </a:rPr>
              <a:t>EXPÉRIENCES</a:t>
            </a:r>
            <a:r>
              <a:rPr lang="fr-FR" sz="3000" b="1">
                <a:cs typeface="Calibri" panose="020F0502020204030204"/>
              </a:rPr>
              <a:t>, </a:t>
            </a:r>
            <a:r>
              <a:rPr lang="fr-FR" sz="3000" b="1" dirty="0">
                <a:cs typeface="Calibri" panose="020F0502020204030204"/>
              </a:rPr>
              <a:t>TESTS ET PRATIQUE!</a:t>
            </a:r>
          </a:p>
          <a:p>
            <a:pPr lvl="4" algn="ctr"/>
            <a:endParaRPr lang="fr-FR" sz="1200" b="1" dirty="0">
              <a:cs typeface="Calibri" panose="020F0502020204030204"/>
            </a:endParaRPr>
          </a:p>
          <a:p>
            <a:pPr lvl="4"/>
            <a:r>
              <a:rPr lang="fr-FR" sz="2400" dirty="0">
                <a:cs typeface="Calibri" panose="020F0502020204030204"/>
              </a:rPr>
              <a:t>• Désignez un moment et des personnes avec qui vous pouvez pratiquer avec des nouveaux outils</a:t>
            </a:r>
          </a:p>
          <a:p>
            <a:pPr lvl="4"/>
            <a:r>
              <a:rPr lang="fr-FR" sz="2400" dirty="0">
                <a:cs typeface="Calibri" panose="020F0502020204030204"/>
              </a:rPr>
              <a:t>• Contactez </a:t>
            </a:r>
            <a:r>
              <a:rPr lang="fr-FR" sz="2400" b="1" dirty="0" err="1">
                <a:cs typeface="Calibri" panose="020F0502020204030204"/>
              </a:rPr>
              <a:t>FlexGC</a:t>
            </a:r>
            <a:r>
              <a:rPr lang="fr-FR" sz="2400" dirty="0">
                <a:cs typeface="Calibri" panose="020F0502020204030204"/>
              </a:rPr>
              <a:t>! C'est pour ça qu’on est là, nous voulons vous aider!</a:t>
            </a:r>
          </a:p>
          <a:p>
            <a:pPr lvl="2" algn="ctr"/>
            <a:endParaRPr lang="en-US" sz="2400" b="1" dirty="0">
              <a:cs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6146" name="Picture 2" descr="Practice vs. Practise - Everything After Z by Dictionary.com">
            <a:extLst>
              <a:ext uri="{FF2B5EF4-FFF2-40B4-BE49-F238E27FC236}">
                <a16:creationId xmlns:a16="http://schemas.microsoft.com/office/drawing/2014/main" id="{F9515AC2-76AE-4876-9013-3AAE3333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/>
          <a:stretch/>
        </p:blipFill>
        <p:spPr bwMode="auto">
          <a:xfrm>
            <a:off x="0" y="978026"/>
            <a:ext cx="4992887" cy="412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919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1648280" y="670696"/>
            <a:ext cx="8579279" cy="4779495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cs typeface="Calibri" panose="020F0502020204030204"/>
              </a:rPr>
              <a:t>TROUVEZ-NOUS</a:t>
            </a:r>
          </a:p>
          <a:p>
            <a:pPr lvl="1"/>
            <a:endParaRPr lang="en-US" sz="1200" b="1" dirty="0">
              <a:cs typeface="Calibri" panose="020F0502020204030204"/>
            </a:endParaRPr>
          </a:p>
          <a:p>
            <a:pPr marL="2114550" indent="-285750">
              <a:buFont typeface="Arial"/>
              <a:buChar char="•"/>
            </a:pPr>
            <a:r>
              <a:rPr lang="en-US" sz="2000" b="1" dirty="0">
                <a:solidFill>
                  <a:schemeClr val="bg1"/>
                </a:solidFill>
                <a:ea typeface="+mn-lt"/>
                <a:cs typeface="+mn-lt"/>
              </a:rPr>
              <a:t>Medium: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u="sng" dirty="0">
                <a:solidFill>
                  <a:schemeClr val="bg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2000" u="sng" dirty="0" err="1">
                <a:solidFill>
                  <a:schemeClr val="bg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flexgc.canada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  </a:t>
            </a:r>
          </a:p>
          <a:p>
            <a:pPr marL="2114550" indent="-285750">
              <a:buFont typeface="Arial"/>
              <a:buChar char="•"/>
            </a:pPr>
            <a:r>
              <a:rPr lang="en-US" sz="2000" b="1" dirty="0">
                <a:solidFill>
                  <a:schemeClr val="bg1"/>
                </a:solidFill>
                <a:ea typeface="+mn-lt"/>
                <a:cs typeface="+mn-lt"/>
              </a:rPr>
              <a:t>Twitter: </a:t>
            </a:r>
            <a:r>
              <a:rPr lang="en-US" sz="2000" u="sng" dirty="0">
                <a:solidFill>
                  <a:schemeClr val="bg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2000" u="sng" dirty="0" err="1">
                <a:solidFill>
                  <a:schemeClr val="bg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FlexGCinfo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and #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FlexGC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</a:p>
          <a:p>
            <a:pPr marL="2114550" indent="-285750">
              <a:buFont typeface="Arial"/>
              <a:buChar char="•"/>
            </a:pPr>
            <a:r>
              <a:rPr lang="en-US" sz="2000" b="1" dirty="0" err="1">
                <a:solidFill>
                  <a:schemeClr val="bg1"/>
                </a:solidFill>
                <a:ea typeface="+mn-lt"/>
                <a:cs typeface="+mn-lt"/>
              </a:rPr>
              <a:t>GCcollab</a:t>
            </a:r>
            <a:r>
              <a:rPr lang="en-US" sz="2000" b="1" dirty="0">
                <a:solidFill>
                  <a:schemeClr val="bg1"/>
                </a:solidFill>
                <a:ea typeface="+mn-lt"/>
                <a:cs typeface="+mn-lt"/>
              </a:rPr>
              <a:t>: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joignez-vous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à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notre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groupe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FlexGC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sz="2000" dirty="0">
              <a:solidFill>
                <a:schemeClr val="bg1"/>
              </a:solidFill>
              <a:cs typeface="Calibri"/>
            </a:endParaRPr>
          </a:p>
          <a:p>
            <a:pPr lvl="1"/>
            <a:br>
              <a:rPr lang="en-US" sz="2000" dirty="0"/>
            </a:br>
            <a:r>
              <a:rPr lang="en-US" sz="2000" b="1" dirty="0">
                <a:solidFill>
                  <a:schemeClr val="bg1"/>
                </a:solidFill>
                <a:ea typeface="+mn-lt"/>
                <a:cs typeface="+mn-lt"/>
              </a:rPr>
              <a:t>Trello: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Restez à jour sur le travail à distance et les ressources d'équipe réparties en utilisant 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le tableau </a:t>
            </a:r>
            <a:r>
              <a:rPr lang="en-US" sz="2000" u="sng" dirty="0" err="1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Apprends</a:t>
            </a:r>
            <a:r>
              <a:rPr lang="en-US" sz="2000" u="sng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FlexGC</a:t>
            </a:r>
            <a:r>
              <a:rPr lang="en-US" sz="2000" u="sng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Learns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.  </a:t>
            </a:r>
            <a:endParaRPr lang="en-US" sz="2000" dirty="0">
              <a:solidFill>
                <a:schemeClr val="bg1"/>
              </a:solidFill>
              <a:cs typeface="Calibri" panose="020F0502020204030204"/>
            </a:endParaRPr>
          </a:p>
          <a:p>
            <a:pPr lvl="1"/>
            <a:br>
              <a:rPr lang="en-US" sz="2000" dirty="0"/>
            </a:br>
            <a:r>
              <a:rPr lang="en-US" sz="2000" b="1" dirty="0" err="1">
                <a:solidFill>
                  <a:schemeClr val="bg1"/>
                </a:solidFill>
                <a:ea typeface="+mn-lt"/>
                <a:cs typeface="+mn-lt"/>
              </a:rPr>
              <a:t>Courriel</a:t>
            </a:r>
            <a:r>
              <a:rPr lang="en-US" sz="2000" b="1" dirty="0">
                <a:solidFill>
                  <a:schemeClr val="bg1"/>
                </a:solidFill>
                <a:ea typeface="+mn-lt"/>
                <a:cs typeface="+mn-lt"/>
              </a:rPr>
              <a:t>: </a:t>
            </a:r>
            <a:r>
              <a:rPr lang="en-US" sz="2000" u="sng" dirty="0">
                <a:solidFill>
                  <a:schemeClr val="bg1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flexgc.canada@gmail.com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si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vous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avez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des questions, des suggestions de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sujets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à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aborder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ou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si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vous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aimeriez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l’aide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pour </a:t>
            </a:r>
            <a:r>
              <a:rPr lang="en-US" sz="2000" err="1">
                <a:solidFill>
                  <a:schemeClr val="bg1"/>
                </a:solidFill>
                <a:ea typeface="+mn-lt"/>
                <a:cs typeface="+mn-lt"/>
              </a:rPr>
              <a:t>vous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 ou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votre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équipe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</a:p>
          <a:p>
            <a:pPr lvl="1"/>
            <a:endParaRPr lang="en-US" sz="2000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#</a:t>
            </a:r>
            <a:r>
              <a:rPr lang="en-US" err="1"/>
              <a:t>FlexGC</a:t>
            </a:r>
            <a:r>
              <a:rPr lang="en-US"/>
              <a:t>    @</a:t>
            </a:r>
            <a:r>
              <a:rPr lang="en-US" err="1"/>
              <a:t>FlexGCInfo</a:t>
            </a:r>
            <a:r>
              <a:rPr lang="en-US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733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644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4724677" y="845264"/>
            <a:ext cx="6310687" cy="4125331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u="sng" dirty="0"/>
              <a:t>APERÇU</a:t>
            </a:r>
          </a:p>
          <a:p>
            <a:pPr algn="ctr"/>
            <a:endParaRPr lang="en-US" b="1" u="sng" dirty="0"/>
          </a:p>
          <a:p>
            <a:r>
              <a:rPr lang="fr-CA" sz="2400" dirty="0"/>
              <a:t>1. Problèmes techniques connus et solutions possibles</a:t>
            </a:r>
            <a:endParaRPr lang="en-CA" sz="2400" dirty="0"/>
          </a:p>
          <a:p>
            <a:r>
              <a:rPr lang="fr-CA" sz="2400" dirty="0"/>
              <a:t>2. Aperçu de certains outils technologiques</a:t>
            </a:r>
            <a:endParaRPr lang="en-CA" sz="2400" dirty="0"/>
          </a:p>
          <a:p>
            <a:r>
              <a:rPr lang="fr-CA" sz="2400" dirty="0"/>
              <a:t>3. Stratégies technologiques à adopter</a:t>
            </a:r>
            <a:endParaRPr lang="en-CA" sz="2400" dirty="0"/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3" name="Picture 2" descr="Business man smiling">
            <a:extLst>
              <a:ext uri="{FF2B5EF4-FFF2-40B4-BE49-F238E27FC236}">
                <a16:creationId xmlns:a16="http://schemas.microsoft.com/office/drawing/2014/main" id="{5C5C78F3-57B9-4E0B-80A9-2A0B5D25A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50" y="66883"/>
            <a:ext cx="2925917" cy="59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3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4566884" y="319057"/>
            <a:ext cx="7149931" cy="3300439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5400" dirty="0"/>
              <a:t>PROBLÈMES TECHNIQUES CONNUS ET SOLUTIONS POSSIBLES</a:t>
            </a:r>
            <a:endParaRPr lang="en-CA" sz="5400" dirty="0"/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6" name="Picture 5" descr="Customer service man depressed">
            <a:extLst>
              <a:ext uri="{FF2B5EF4-FFF2-40B4-BE49-F238E27FC236}">
                <a16:creationId xmlns:a16="http://schemas.microsoft.com/office/drawing/2014/main" id="{269BF905-1BF1-4AC9-B0F8-4F16F2F10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472">
            <a:off x="-26346" y="550809"/>
            <a:ext cx="6391052" cy="589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08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2818356" y="763892"/>
            <a:ext cx="9254306" cy="4203717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/>
            <a:r>
              <a:rPr lang="fr-FR" sz="3000" dirty="0"/>
              <a:t>PLATEFORMES DE VIDÉOCONFÉRENCE sur un PC de TRAVAIL</a:t>
            </a:r>
          </a:p>
          <a:p>
            <a:pPr lvl="2" algn="ctr"/>
            <a:endParaRPr lang="fr-FR" sz="1200" dirty="0"/>
          </a:p>
          <a:p>
            <a:pPr lvl="4"/>
            <a:r>
              <a:rPr lang="fr-FR" sz="2200" dirty="0"/>
              <a:t>1. L'accès est-il refusé par votre administrateur système?</a:t>
            </a:r>
          </a:p>
          <a:p>
            <a:pPr lvl="4"/>
            <a:r>
              <a:rPr lang="fr-FR" sz="2200" dirty="0"/>
              <a:t>2. Avez-vous besoin d'une connexion au RPV pour rejoindre une réunion?</a:t>
            </a:r>
          </a:p>
          <a:p>
            <a:pPr lvl="2" algn="ctr"/>
            <a:endParaRPr lang="fr-FR" sz="1200" dirty="0"/>
          </a:p>
          <a:p>
            <a:pPr lvl="3" algn="ctr"/>
            <a:r>
              <a:rPr lang="fr-FR" sz="2200" dirty="0"/>
              <a:t>TESTEZ LES DEUX!</a:t>
            </a:r>
          </a:p>
          <a:p>
            <a:pPr lvl="2" algn="ctr"/>
            <a:endParaRPr lang="fr-FR" sz="1200" dirty="0"/>
          </a:p>
          <a:p>
            <a:pPr lvl="4"/>
            <a:r>
              <a:rPr lang="fr-FR" sz="2200" dirty="0"/>
              <a:t>Connectez-vous sans utiliser le RPV pour réduire le trafic</a:t>
            </a:r>
          </a:p>
          <a:p>
            <a:pPr lvl="4"/>
            <a:r>
              <a:rPr lang="fr-FR" sz="2200" dirty="0"/>
              <a:t>Sur le réseau de votre organisation.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6" name="Picture 5" descr="Photographer editing photos on desktop computer">
            <a:extLst>
              <a:ext uri="{FF2B5EF4-FFF2-40B4-BE49-F238E27FC236}">
                <a16:creationId xmlns:a16="http://schemas.microsoft.com/office/drawing/2014/main" id="{C9634A0E-11E2-42BB-8CBE-8582E443C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84235" y="762150"/>
            <a:ext cx="6330834" cy="4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5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2818356" y="1234858"/>
            <a:ext cx="9254306" cy="3732751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fr-FR" sz="3000" dirty="0"/>
              <a:t>PLATEFORMES DE VIDÉOCONFÉRENCE sur un PC de TRAVAIL</a:t>
            </a:r>
          </a:p>
          <a:p>
            <a:pPr lvl="2" algn="ctr"/>
            <a:endParaRPr lang="fr-FR" sz="1200" dirty="0"/>
          </a:p>
          <a:p>
            <a:pPr lvl="1" algn="ctr"/>
            <a:r>
              <a:rPr lang="fr-FR" sz="2400" dirty="0"/>
              <a:t>Devez-vous installer l'application ou utiliser un navigateur Web?</a:t>
            </a:r>
          </a:p>
          <a:p>
            <a:pPr lvl="2" algn="ctr"/>
            <a:endParaRPr lang="fr-FR" sz="1200" dirty="0"/>
          </a:p>
          <a:p>
            <a:pPr lvl="2" algn="ctr"/>
            <a:r>
              <a:rPr lang="fr-FR" sz="2400" dirty="0"/>
              <a:t>L'application est </a:t>
            </a:r>
            <a:r>
              <a:rPr lang="fr-FR" sz="2400" u="sng" dirty="0"/>
              <a:t>TOUJOURS</a:t>
            </a:r>
            <a:r>
              <a:rPr lang="fr-FR" sz="2400" dirty="0"/>
              <a:t> meilleure.</a:t>
            </a:r>
          </a:p>
          <a:p>
            <a:pPr lvl="2" algn="ctr"/>
            <a:endParaRPr lang="fr-FR" sz="1200" dirty="0"/>
          </a:p>
          <a:p>
            <a:pPr lvl="2" algn="ctr"/>
            <a:r>
              <a:rPr lang="fr-FR" sz="2400" dirty="0"/>
              <a:t>Vous obtenez plus de fonctionnalités que la plupart des applications Web et vous évitez de tomber sur des navigateurs Web non pris en charge.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6" name="Picture 5" descr="Person at work video conferencing on laptop">
            <a:extLst>
              <a:ext uri="{FF2B5EF4-FFF2-40B4-BE49-F238E27FC236}">
                <a16:creationId xmlns:a16="http://schemas.microsoft.com/office/drawing/2014/main" id="{7A1C536B-84B2-41C2-9158-40222675F9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5"/>
          <a:stretch/>
        </p:blipFill>
        <p:spPr>
          <a:xfrm>
            <a:off x="-1778033" y="1234858"/>
            <a:ext cx="5295934" cy="373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4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5359790" y="763892"/>
            <a:ext cx="6248009" cy="4631357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dirty="0"/>
              <a:t>VIDÉOCONFÉRENCE sur un </a:t>
            </a:r>
            <a:r>
              <a:rPr lang="fr-FR" sz="3000" u="sng" dirty="0"/>
              <a:t>APPAREIL MOBILE</a:t>
            </a:r>
            <a:r>
              <a:rPr lang="fr-FR" sz="3000" dirty="0"/>
              <a:t> ou une </a:t>
            </a:r>
            <a:r>
              <a:rPr lang="fr-FR" sz="3000" u="sng" dirty="0"/>
              <a:t>TABLETTE</a:t>
            </a:r>
          </a:p>
          <a:p>
            <a:pPr algn="ctr"/>
            <a:endParaRPr lang="fr-FR" sz="1200" dirty="0"/>
          </a:p>
          <a:p>
            <a:pPr algn="ctr"/>
            <a:r>
              <a:rPr lang="fr-FR" sz="3000" dirty="0"/>
              <a:t>Les navigateurs Web sur ces appareils ne sont généralement pas pris en charge…</a:t>
            </a:r>
          </a:p>
          <a:p>
            <a:pPr algn="ctr"/>
            <a:endParaRPr lang="fr-FR" sz="1200" dirty="0"/>
          </a:p>
          <a:p>
            <a:pPr algn="ctr"/>
            <a:r>
              <a:rPr lang="fr-FR" sz="3000" b="1" dirty="0"/>
              <a:t>INSTALLEZ L'APPLICATION!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3" name="Picture 2" descr="A picture containing photo, showing, monitor, mirror&#10;&#10;Description automatically generated">
            <a:extLst>
              <a:ext uri="{FF2B5EF4-FFF2-40B4-BE49-F238E27FC236}">
                <a16:creationId xmlns:a16="http://schemas.microsoft.com/office/drawing/2014/main" id="{F38CA11A-3A50-49D1-AF58-0DD81A562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02" y="481411"/>
            <a:ext cx="2922930" cy="51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98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6963508" y="337631"/>
            <a:ext cx="4979962" cy="5444189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UNE SOLUTION SIMPLE LORSQUE VOUS NE POUVEZ PAS VOUS CONNECTER, QUEL QUE SOIT LE </a:t>
            </a:r>
            <a:r>
              <a:rPr lang="fr-FR" sz="2400"/>
              <a:t>TYPE D'APPAREIL</a:t>
            </a:r>
            <a:r>
              <a:rPr lang="en-US" sz="2400"/>
              <a:t> </a:t>
            </a:r>
            <a:r>
              <a:rPr lang="fr-FR" sz="2400"/>
              <a:t>:</a:t>
            </a:r>
            <a:endParaRPr lang="fr-FR" sz="2400" dirty="0"/>
          </a:p>
          <a:p>
            <a:pPr algn="ctr"/>
            <a:endParaRPr lang="fr-FR" sz="1200" dirty="0"/>
          </a:p>
          <a:p>
            <a:pPr algn="ctr"/>
            <a:r>
              <a:rPr lang="fr-FR" sz="3000" b="1" dirty="0"/>
              <a:t>CRÉER UN COMPTE DE COURRIEL PERSONNEL DE TRAVAIL.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9026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pic>
        <p:nvPicPr>
          <p:cNvPr id="1026" name="Picture 2" descr="Top best free email websites or email service providers | KEEP SPOT">
            <a:extLst>
              <a:ext uri="{FF2B5EF4-FFF2-40B4-BE49-F238E27FC236}">
                <a16:creationId xmlns:a16="http://schemas.microsoft.com/office/drawing/2014/main" id="{AECE78C4-6B7C-486C-ABDA-FD396D815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1265734"/>
            <a:ext cx="6153263" cy="349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315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59295E-0053-42DC-9837-87410EEEDD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2"/>
          <a:stretch/>
        </p:blipFill>
        <p:spPr>
          <a:xfrm>
            <a:off x="-630541" y="651353"/>
            <a:ext cx="7189940" cy="50070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8004" y="6286357"/>
            <a:ext cx="8186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FlexGC</a:t>
            </a:r>
            <a:r>
              <a:rPr lang="en-US" dirty="0"/>
              <a:t>    @</a:t>
            </a:r>
            <a:r>
              <a:rPr lang="en-US" dirty="0" err="1"/>
              <a:t>FlexGCInfo</a:t>
            </a:r>
            <a:r>
              <a:rPr lang="en-US" dirty="0"/>
              <a:t>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71760" y="6094107"/>
            <a:ext cx="11557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5DB752-A577-794D-A0F0-808DA8E4D4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384" y="6286357"/>
            <a:ext cx="1457960" cy="381000"/>
          </a:xfrm>
          <a:prstGeom prst="rect">
            <a:avLst/>
          </a:prstGeom>
          <a:noFill/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EC54FF-E4BE-E244-96ED-356DB24A4F79}"/>
              </a:ext>
            </a:extLst>
          </p:cNvPr>
          <p:cNvSpPr/>
          <p:nvPr/>
        </p:nvSpPr>
        <p:spPr>
          <a:xfrm>
            <a:off x="6096000" y="651353"/>
            <a:ext cx="5960012" cy="4999826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fr-FR" sz="2000" b="1" dirty="0" err="1"/>
              <a:t>GCcollab</a:t>
            </a:r>
            <a:r>
              <a:rPr lang="fr-FR" sz="2000" b="1" dirty="0"/>
              <a:t>: </a:t>
            </a:r>
            <a:r>
              <a:rPr lang="fr-FR" sz="2000" dirty="0"/>
              <a:t>plateforme publique de collaboration et de réseautage</a:t>
            </a:r>
          </a:p>
          <a:p>
            <a:pPr lvl="1"/>
            <a:r>
              <a:rPr lang="fr-FR" sz="2000" b="1" dirty="0" err="1"/>
              <a:t>GCpedia</a:t>
            </a:r>
            <a:r>
              <a:rPr lang="fr-FR" sz="2000" b="1" dirty="0"/>
              <a:t>: </a:t>
            </a:r>
            <a:r>
              <a:rPr lang="fr-FR" sz="2000" dirty="0"/>
              <a:t>espace de travail collaboratif basé sur le wiki et plateforme de partage de connaissances</a:t>
            </a:r>
          </a:p>
          <a:p>
            <a:pPr lvl="1"/>
            <a:r>
              <a:rPr lang="fr-FR" sz="2000" b="1" dirty="0" err="1"/>
              <a:t>GCintranet</a:t>
            </a:r>
            <a:r>
              <a:rPr lang="fr-FR" sz="2000" b="1" dirty="0"/>
              <a:t>: </a:t>
            </a:r>
            <a:r>
              <a:rPr lang="fr-FR" sz="2000" dirty="0"/>
              <a:t>dépôt central d'informations et de communications officielles autoritaires pour atteindre tous les fonctionnaires</a:t>
            </a:r>
          </a:p>
          <a:p>
            <a:pPr lvl="1"/>
            <a:r>
              <a:rPr lang="fr-FR" sz="2000" b="1" dirty="0" err="1"/>
              <a:t>GCmessage</a:t>
            </a:r>
            <a:r>
              <a:rPr lang="fr-FR" sz="2000" b="1" dirty="0"/>
              <a:t>: </a:t>
            </a:r>
            <a:r>
              <a:rPr lang="fr-FR" sz="2000" dirty="0"/>
              <a:t>projet pilote de messagerie interne</a:t>
            </a:r>
          </a:p>
          <a:p>
            <a:pPr lvl="1"/>
            <a:r>
              <a:rPr lang="fr-FR" sz="2000" b="1" dirty="0" err="1"/>
              <a:t>GCdirectory</a:t>
            </a:r>
            <a:r>
              <a:rPr lang="fr-FR" sz="2000" b="1" dirty="0"/>
              <a:t>: </a:t>
            </a:r>
            <a:r>
              <a:rPr lang="fr-FR" sz="2000" dirty="0"/>
              <a:t>service d'annuaire des employés fédéraux</a:t>
            </a:r>
          </a:p>
          <a:p>
            <a:pPr lvl="1"/>
            <a:r>
              <a:rPr lang="fr-FR" sz="2000" b="1" dirty="0" err="1"/>
              <a:t>GCprofile</a:t>
            </a:r>
            <a:r>
              <a:rPr lang="fr-FR" sz="2000" b="1" dirty="0"/>
              <a:t>: </a:t>
            </a:r>
            <a:r>
              <a:rPr lang="fr-FR" sz="2000" dirty="0"/>
              <a:t>répertoire prototype pour le secteur public et système d'authentification.</a:t>
            </a:r>
          </a:p>
        </p:txBody>
      </p:sp>
    </p:spTree>
    <p:extLst>
      <p:ext uri="{BB962C8B-B14F-4D97-AF65-F5344CB8AC3E}">
        <p14:creationId xmlns:p14="http://schemas.microsoft.com/office/powerpoint/2010/main" val="2839653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1086</Words>
  <Application>Microsoft Office PowerPoint</Application>
  <PresentationFormat>Widescreen</PresentationFormat>
  <Paragraphs>181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Keller</dc:creator>
  <cp:lastModifiedBy>Paul Keller</cp:lastModifiedBy>
  <cp:revision>6</cp:revision>
  <dcterms:created xsi:type="dcterms:W3CDTF">2020-05-14T15:20:59Z</dcterms:created>
  <dcterms:modified xsi:type="dcterms:W3CDTF">2020-06-01T11:53:20Z</dcterms:modified>
</cp:coreProperties>
</file>