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8" r:id="rId4"/>
    <p:sldId id="266" r:id="rId5"/>
    <p:sldId id="261" r:id="rId6"/>
    <p:sldId id="274" r:id="rId7"/>
    <p:sldId id="275" r:id="rId8"/>
    <p:sldId id="271" r:id="rId9"/>
    <p:sldId id="276" r:id="rId10"/>
    <p:sldId id="273" r:id="rId11"/>
  </p:sldIdLst>
  <p:sldSz cx="9144000" cy="6858000" type="screen4x3"/>
  <p:notesSz cx="9144000" cy="6858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image" Target="../media/image3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image" Target="../media/image3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5FE0B0-427B-4A01-9063-DEE4928248A0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/>
        </a:p>
      </dgm:t>
    </dgm:pt>
    <dgm:pt modelId="{897684E2-9DDD-4028-8586-B216A0D14660}" type="parTrans" cxnId="{151C0E01-272F-43E2-A7E2-2D8357198733}">
      <dgm:prSet/>
      <dgm:spPr/>
      <dgm:t>
        <a:bodyPr/>
        <a:lstStyle/>
        <a:p>
          <a:endParaRPr lang="en-CA"/>
        </a:p>
      </dgm:t>
    </dgm:pt>
    <dgm:pt modelId="{9F5A0A1F-1B5C-4329-9722-64565B6BD518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62BB79C9-2C5B-4F97-9659-BAB2E73AD640}" type="sibTrans" cxnId="{151C0E01-272F-43E2-A7E2-2D8357198733}">
      <dgm:prSet/>
      <dgm:spPr/>
      <dgm:t>
        <a:bodyPr/>
        <a:lstStyle/>
        <a:p>
          <a:endParaRPr lang="en-CA"/>
        </a:p>
      </dgm:t>
    </dgm:pt>
    <dgm:pt modelId="{0A1BB192-F9A4-44AC-98A7-E955FF543C54}" type="parTrans" cxnId="{5DAC5B2F-D30D-411D-99D9-BAD9AE9595A1}">
      <dgm:prSet/>
      <dgm:spPr/>
      <dgm:t>
        <a:bodyPr/>
        <a:lstStyle/>
        <a:p>
          <a:endParaRPr lang="en-CA"/>
        </a:p>
      </dgm:t>
    </dgm:pt>
    <dgm:pt modelId="{D5EA1721-9DB1-40C9-BCE7-0D0BAD774BF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7AEA34D4-33B5-47E2-B305-FCCF2D4E096F}" type="sibTrans" cxnId="{5DAC5B2F-D30D-411D-99D9-BAD9AE9595A1}">
      <dgm:prSet/>
      <dgm:spPr/>
      <dgm:t>
        <a:bodyPr/>
        <a:lstStyle/>
        <a:p>
          <a:endParaRPr lang="en-CA"/>
        </a:p>
      </dgm:t>
    </dgm:pt>
    <dgm:pt modelId="{203F5E24-2CC6-4086-A2A5-CC763A661A32}" type="parTrans" cxnId="{A89966BF-AAFB-4C4E-BBD1-F9B687969131}">
      <dgm:prSet/>
      <dgm:spPr/>
      <dgm:t>
        <a:bodyPr/>
        <a:lstStyle/>
        <a:p>
          <a:endParaRPr lang="en-CA"/>
        </a:p>
      </dgm:t>
    </dgm:pt>
    <dgm:pt modelId="{56DAED77-DD05-4F30-B2D3-96A155CC59E2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CA" dirty="0"/>
        </a:p>
      </dgm:t>
    </dgm:pt>
    <dgm:pt modelId="{4DA094E9-1ED1-4EB6-B8CF-645333140427}" type="sibTrans" cxnId="{A89966BF-AAFB-4C4E-BBD1-F9B687969131}">
      <dgm:prSet/>
      <dgm:spPr/>
      <dgm:t>
        <a:bodyPr/>
        <a:lstStyle/>
        <a:p>
          <a:endParaRPr lang="en-CA"/>
        </a:p>
      </dgm:t>
    </dgm:pt>
    <dgm:pt modelId="{FBE57016-DE95-456A-9D47-32D442508BFB}" type="pres">
      <dgm:prSet presAssocID="{435FE0B0-427B-4A01-9063-DEE4928248A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FB6CA099-C281-4E6A-8D8B-6D837AA1F353}" type="pres">
      <dgm:prSet presAssocID="{435FE0B0-427B-4A01-9063-DEE4928248A0}" presName="fgShape" presStyleLbl="fgShp" presStyleIdx="0" presStyleCnt="1" custLinFactNeighborX="-3" custLinFactNeighborY="41578"/>
      <dgm:spPr>
        <a:prstGeom prst="rightArrow">
          <a:avLst/>
        </a:prstGeom>
      </dgm:spPr>
    </dgm:pt>
    <dgm:pt modelId="{CF3185F1-BB51-4860-9EDA-41F3350A9919}" type="pres">
      <dgm:prSet presAssocID="{435FE0B0-427B-4A01-9063-DEE4928248A0}" presName="linComp" presStyleCnt="0"/>
      <dgm:spPr/>
    </dgm:pt>
    <dgm:pt modelId="{2C2FC6CB-B1EF-4993-9C4E-9CB260D9911B}" type="pres">
      <dgm:prSet presAssocID="{9F5A0A1F-1B5C-4329-9722-64565B6BD518}" presName="compNode" presStyleCnt="0"/>
      <dgm:spPr/>
    </dgm:pt>
    <dgm:pt modelId="{4CF874C4-4175-4830-9DAC-7FE5E20F7028}" type="pres">
      <dgm:prSet presAssocID="{9F5A0A1F-1B5C-4329-9722-64565B6BD518}" presName="bkgdShape" presStyleLbl="node1" presStyleIdx="0" presStyleCnt="3"/>
      <dgm:spPr/>
      <dgm:t>
        <a:bodyPr/>
        <a:lstStyle/>
        <a:p>
          <a:endParaRPr lang="en-CA"/>
        </a:p>
      </dgm:t>
    </dgm:pt>
    <dgm:pt modelId="{D9D6AE98-DB4A-4485-B274-50E6754F2ADC}" type="pres">
      <dgm:prSet presAssocID="{9F5A0A1F-1B5C-4329-9722-64565B6BD518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0B79C0-0318-463B-BABC-C4EA6C58DABD}" type="pres">
      <dgm:prSet presAssocID="{9F5A0A1F-1B5C-4329-9722-64565B6BD518}" presName="invisiNode" presStyleLbl="node1" presStyleIdx="0" presStyleCnt="3"/>
      <dgm:spPr/>
    </dgm:pt>
    <dgm:pt modelId="{8378BA48-8B1B-432A-99D8-0A17B7A54FF9}" type="pres">
      <dgm:prSet presAssocID="{9F5A0A1F-1B5C-4329-9722-64565B6BD518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02FA990A-76CF-4342-B3F1-612C5BA9F31C}" type="pres">
      <dgm:prSet presAssocID="{62BB79C9-2C5B-4F97-9659-BAB2E73AD640}" presName="sibTrans" presStyleLbl="sibTrans2D1" presStyleIdx="0" presStyleCnt="0"/>
      <dgm:spPr/>
      <dgm:t>
        <a:bodyPr/>
        <a:lstStyle/>
        <a:p>
          <a:endParaRPr lang="en-CA"/>
        </a:p>
      </dgm:t>
    </dgm:pt>
    <dgm:pt modelId="{441173D0-F0EA-4860-8ABE-BA0C9A491809}" type="pres">
      <dgm:prSet presAssocID="{D5EA1721-9DB1-40C9-BCE7-0D0BAD774BFE}" presName="compNode" presStyleCnt="0"/>
      <dgm:spPr/>
    </dgm:pt>
    <dgm:pt modelId="{5B1B1DCA-03B7-4E06-99BB-E197FC483A2A}" type="pres">
      <dgm:prSet presAssocID="{D5EA1721-9DB1-40C9-BCE7-0D0BAD774BFE}" presName="bkgdShape" presStyleLbl="node1" presStyleIdx="1" presStyleCnt="3"/>
      <dgm:spPr/>
      <dgm:t>
        <a:bodyPr/>
        <a:lstStyle/>
        <a:p>
          <a:endParaRPr lang="en-CA"/>
        </a:p>
      </dgm:t>
    </dgm:pt>
    <dgm:pt modelId="{7A9AFFA0-32B9-41C0-B797-6D848D69B28F}" type="pres">
      <dgm:prSet presAssocID="{D5EA1721-9DB1-40C9-BCE7-0D0BAD774BFE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966F17E-72A4-4CDE-9C19-18E495662A2D}" type="pres">
      <dgm:prSet presAssocID="{D5EA1721-9DB1-40C9-BCE7-0D0BAD774BFE}" presName="invisiNode" presStyleLbl="node1" presStyleIdx="1" presStyleCnt="3"/>
      <dgm:spPr/>
    </dgm:pt>
    <dgm:pt modelId="{83BDDDF5-31BE-4EB6-BB92-90201CDD76EA}" type="pres">
      <dgm:prSet presAssocID="{D5EA1721-9DB1-40C9-BCE7-0D0BAD774BFE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5F8A789-57D0-4D21-8E85-B5AA08A31DA2}" type="pres">
      <dgm:prSet presAssocID="{7AEA34D4-33B5-47E2-B305-FCCF2D4E096F}" presName="sibTrans" presStyleLbl="sibTrans2D1" presStyleIdx="0" presStyleCnt="0"/>
      <dgm:spPr/>
      <dgm:t>
        <a:bodyPr/>
        <a:lstStyle/>
        <a:p>
          <a:endParaRPr lang="en-CA"/>
        </a:p>
      </dgm:t>
    </dgm:pt>
    <dgm:pt modelId="{72C19D6E-88C6-4D9B-8772-A89C17E026AE}" type="pres">
      <dgm:prSet presAssocID="{56DAED77-DD05-4F30-B2D3-96A155CC59E2}" presName="compNode" presStyleCnt="0"/>
      <dgm:spPr/>
    </dgm:pt>
    <dgm:pt modelId="{574A8716-11A8-4DA7-90C6-530F82B065F6}" type="pres">
      <dgm:prSet presAssocID="{56DAED77-DD05-4F30-B2D3-96A155CC59E2}" presName="bkgdShape" presStyleLbl="node1" presStyleIdx="2" presStyleCnt="3"/>
      <dgm:spPr/>
      <dgm:t>
        <a:bodyPr/>
        <a:lstStyle/>
        <a:p>
          <a:endParaRPr lang="en-CA"/>
        </a:p>
      </dgm:t>
    </dgm:pt>
    <dgm:pt modelId="{FCF3262D-5D81-41CD-B3C9-B274DAF2DAEC}" type="pres">
      <dgm:prSet presAssocID="{56DAED77-DD05-4F30-B2D3-96A155CC59E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B1F31CA-400F-4533-8EDD-48CEE5BB8FAA}" type="pres">
      <dgm:prSet presAssocID="{56DAED77-DD05-4F30-B2D3-96A155CC59E2}" presName="invisiNode" presStyleLbl="node1" presStyleIdx="2" presStyleCnt="3"/>
      <dgm:spPr/>
    </dgm:pt>
    <dgm:pt modelId="{1C2F0ACD-AC16-4231-AC0B-791071296017}" type="pres">
      <dgm:prSet presAssocID="{56DAED77-DD05-4F30-B2D3-96A155CC59E2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6361D232-3E23-4892-9210-1C9AB8D5227F}" type="presOf" srcId="{D5EA1721-9DB1-40C9-BCE7-0D0BAD774BFE}" destId="{5B1B1DCA-03B7-4E06-99BB-E197FC483A2A}" srcOrd="0" destOrd="0" presId="urn:microsoft.com/office/officeart/2005/8/layout/hList7"/>
    <dgm:cxn modelId="{1D2C690A-743D-43D8-980D-25C8B74FEF86}" type="presOf" srcId="{62BB79C9-2C5B-4F97-9659-BAB2E73AD640}" destId="{02FA990A-76CF-4342-B3F1-612C5BA9F31C}" srcOrd="0" destOrd="0" presId="urn:microsoft.com/office/officeart/2005/8/layout/hList7"/>
    <dgm:cxn modelId="{151C0E01-272F-43E2-A7E2-2D8357198733}" srcId="{435FE0B0-427B-4A01-9063-DEE4928248A0}" destId="{9F5A0A1F-1B5C-4329-9722-64565B6BD518}" srcOrd="0" destOrd="0" parTransId="{897684E2-9DDD-4028-8586-B216A0D14660}" sibTransId="{62BB79C9-2C5B-4F97-9659-BAB2E73AD640}"/>
    <dgm:cxn modelId="{68D9EF95-B49C-4380-A24B-560D614252CF}" type="presOf" srcId="{D5EA1721-9DB1-40C9-BCE7-0D0BAD774BFE}" destId="{7A9AFFA0-32B9-41C0-B797-6D848D69B28F}" srcOrd="1" destOrd="0" presId="urn:microsoft.com/office/officeart/2005/8/layout/hList7"/>
    <dgm:cxn modelId="{7622456C-B507-45D9-8350-AF189D0EDD07}" type="presOf" srcId="{9F5A0A1F-1B5C-4329-9722-64565B6BD518}" destId="{D9D6AE98-DB4A-4485-B274-50E6754F2ADC}" srcOrd="1" destOrd="0" presId="urn:microsoft.com/office/officeart/2005/8/layout/hList7"/>
    <dgm:cxn modelId="{E2960CB4-922A-4A18-AB79-803A08C97724}" type="presOf" srcId="{56DAED77-DD05-4F30-B2D3-96A155CC59E2}" destId="{FCF3262D-5D81-41CD-B3C9-B274DAF2DAEC}" srcOrd="1" destOrd="0" presId="urn:microsoft.com/office/officeart/2005/8/layout/hList7"/>
    <dgm:cxn modelId="{5DAC5B2F-D30D-411D-99D9-BAD9AE9595A1}" srcId="{435FE0B0-427B-4A01-9063-DEE4928248A0}" destId="{D5EA1721-9DB1-40C9-BCE7-0D0BAD774BFE}" srcOrd="1" destOrd="0" parTransId="{0A1BB192-F9A4-44AC-98A7-E955FF543C54}" sibTransId="{7AEA34D4-33B5-47E2-B305-FCCF2D4E096F}"/>
    <dgm:cxn modelId="{A89966BF-AAFB-4C4E-BBD1-F9B687969131}" srcId="{435FE0B0-427B-4A01-9063-DEE4928248A0}" destId="{56DAED77-DD05-4F30-B2D3-96A155CC59E2}" srcOrd="2" destOrd="0" parTransId="{203F5E24-2CC6-4086-A2A5-CC763A661A32}" sibTransId="{4DA094E9-1ED1-4EB6-B8CF-645333140427}"/>
    <dgm:cxn modelId="{761C1F98-9E4C-4CDB-AF5C-3B5B4D607B9C}" type="presOf" srcId="{7AEA34D4-33B5-47E2-B305-FCCF2D4E096F}" destId="{75F8A789-57D0-4D21-8E85-B5AA08A31DA2}" srcOrd="0" destOrd="0" presId="urn:microsoft.com/office/officeart/2005/8/layout/hList7"/>
    <dgm:cxn modelId="{E377F107-90C4-40D8-BCA4-634F613FF2E7}" type="presOf" srcId="{435FE0B0-427B-4A01-9063-DEE4928248A0}" destId="{FBE57016-DE95-456A-9D47-32D442508BFB}" srcOrd="0" destOrd="0" presId="urn:microsoft.com/office/officeart/2005/8/layout/hList7"/>
    <dgm:cxn modelId="{BF80F147-EF8C-4500-9F40-8A31D71FB344}" type="presOf" srcId="{56DAED77-DD05-4F30-B2D3-96A155CC59E2}" destId="{574A8716-11A8-4DA7-90C6-530F82B065F6}" srcOrd="0" destOrd="0" presId="urn:microsoft.com/office/officeart/2005/8/layout/hList7"/>
    <dgm:cxn modelId="{919A4C87-AB08-4E7A-8C0C-6268F911F633}" type="presOf" srcId="{9F5A0A1F-1B5C-4329-9722-64565B6BD518}" destId="{4CF874C4-4175-4830-9DAC-7FE5E20F7028}" srcOrd="0" destOrd="0" presId="urn:microsoft.com/office/officeart/2005/8/layout/hList7"/>
    <dgm:cxn modelId="{F46E02D2-9BFE-442F-ACDC-65C8D422D455}" type="presParOf" srcId="{FBE57016-DE95-456A-9D47-32D442508BFB}" destId="{FB6CA099-C281-4E6A-8D8B-6D837AA1F353}" srcOrd="0" destOrd="0" presId="urn:microsoft.com/office/officeart/2005/8/layout/hList7"/>
    <dgm:cxn modelId="{BB91776A-740C-4447-8B7D-6B1A4CE02063}" type="presParOf" srcId="{FBE57016-DE95-456A-9D47-32D442508BFB}" destId="{CF3185F1-BB51-4860-9EDA-41F3350A9919}" srcOrd="1" destOrd="0" presId="urn:microsoft.com/office/officeart/2005/8/layout/hList7"/>
    <dgm:cxn modelId="{C118E3B0-AE8B-4FF2-A04C-2961DB705D88}" type="presParOf" srcId="{CF3185F1-BB51-4860-9EDA-41F3350A9919}" destId="{2C2FC6CB-B1EF-4993-9C4E-9CB260D9911B}" srcOrd="0" destOrd="0" presId="urn:microsoft.com/office/officeart/2005/8/layout/hList7"/>
    <dgm:cxn modelId="{22979AB6-8EDD-45CD-AA3B-91AAA9FEB674}" type="presParOf" srcId="{2C2FC6CB-B1EF-4993-9C4E-9CB260D9911B}" destId="{4CF874C4-4175-4830-9DAC-7FE5E20F7028}" srcOrd="0" destOrd="0" presId="urn:microsoft.com/office/officeart/2005/8/layout/hList7"/>
    <dgm:cxn modelId="{DB43A78B-74FF-4F45-9F7D-DBB7399D38F8}" type="presParOf" srcId="{2C2FC6CB-B1EF-4993-9C4E-9CB260D9911B}" destId="{D9D6AE98-DB4A-4485-B274-50E6754F2ADC}" srcOrd="1" destOrd="0" presId="urn:microsoft.com/office/officeart/2005/8/layout/hList7"/>
    <dgm:cxn modelId="{27CF029E-093C-4D03-AB7C-95E6B9F06D0B}" type="presParOf" srcId="{2C2FC6CB-B1EF-4993-9C4E-9CB260D9911B}" destId="{770B79C0-0318-463B-BABC-C4EA6C58DABD}" srcOrd="2" destOrd="0" presId="urn:microsoft.com/office/officeart/2005/8/layout/hList7"/>
    <dgm:cxn modelId="{08820833-42D5-4D0E-8479-E45BA9257337}" type="presParOf" srcId="{2C2FC6CB-B1EF-4993-9C4E-9CB260D9911B}" destId="{8378BA48-8B1B-432A-99D8-0A17B7A54FF9}" srcOrd="3" destOrd="0" presId="urn:microsoft.com/office/officeart/2005/8/layout/hList7"/>
    <dgm:cxn modelId="{5CBC68B8-A6D4-4519-9F85-AE708239060A}" type="presParOf" srcId="{CF3185F1-BB51-4860-9EDA-41F3350A9919}" destId="{02FA990A-76CF-4342-B3F1-612C5BA9F31C}" srcOrd="1" destOrd="0" presId="urn:microsoft.com/office/officeart/2005/8/layout/hList7"/>
    <dgm:cxn modelId="{144A92E2-32F6-4A11-8E7F-D89B52BA2AF3}" type="presParOf" srcId="{CF3185F1-BB51-4860-9EDA-41F3350A9919}" destId="{441173D0-F0EA-4860-8ABE-BA0C9A491809}" srcOrd="2" destOrd="0" presId="urn:microsoft.com/office/officeart/2005/8/layout/hList7"/>
    <dgm:cxn modelId="{E4A6B33F-914C-43D5-B356-A7DA59A694F6}" type="presParOf" srcId="{441173D0-F0EA-4860-8ABE-BA0C9A491809}" destId="{5B1B1DCA-03B7-4E06-99BB-E197FC483A2A}" srcOrd="0" destOrd="0" presId="urn:microsoft.com/office/officeart/2005/8/layout/hList7"/>
    <dgm:cxn modelId="{A750DBA4-9FFE-4373-B3B7-D4DAEA6C4B28}" type="presParOf" srcId="{441173D0-F0EA-4860-8ABE-BA0C9A491809}" destId="{7A9AFFA0-32B9-41C0-B797-6D848D69B28F}" srcOrd="1" destOrd="0" presId="urn:microsoft.com/office/officeart/2005/8/layout/hList7"/>
    <dgm:cxn modelId="{E3C51D14-1A86-4B40-9127-B19B23812D61}" type="presParOf" srcId="{441173D0-F0EA-4860-8ABE-BA0C9A491809}" destId="{5966F17E-72A4-4CDE-9C19-18E495662A2D}" srcOrd="2" destOrd="0" presId="urn:microsoft.com/office/officeart/2005/8/layout/hList7"/>
    <dgm:cxn modelId="{A45DA647-F439-46D3-943E-9D3D6BD44720}" type="presParOf" srcId="{441173D0-F0EA-4860-8ABE-BA0C9A491809}" destId="{83BDDDF5-31BE-4EB6-BB92-90201CDD76EA}" srcOrd="3" destOrd="0" presId="urn:microsoft.com/office/officeart/2005/8/layout/hList7"/>
    <dgm:cxn modelId="{A897B315-9F93-4B06-9FD1-2A09404583A6}" type="presParOf" srcId="{CF3185F1-BB51-4860-9EDA-41F3350A9919}" destId="{75F8A789-57D0-4D21-8E85-B5AA08A31DA2}" srcOrd="3" destOrd="0" presId="urn:microsoft.com/office/officeart/2005/8/layout/hList7"/>
    <dgm:cxn modelId="{1545FB7D-BE07-45C3-89E2-E52D6AFC3466}" type="presParOf" srcId="{CF3185F1-BB51-4860-9EDA-41F3350A9919}" destId="{72C19D6E-88C6-4D9B-8772-A89C17E026AE}" srcOrd="4" destOrd="0" presId="urn:microsoft.com/office/officeart/2005/8/layout/hList7"/>
    <dgm:cxn modelId="{FCCCC423-48EB-4497-B74E-EE0F995B6728}" type="presParOf" srcId="{72C19D6E-88C6-4D9B-8772-A89C17E026AE}" destId="{574A8716-11A8-4DA7-90C6-530F82B065F6}" srcOrd="0" destOrd="0" presId="urn:microsoft.com/office/officeart/2005/8/layout/hList7"/>
    <dgm:cxn modelId="{0E891A1C-EA54-4296-B8F1-53DCCD4DEAD0}" type="presParOf" srcId="{72C19D6E-88C6-4D9B-8772-A89C17E026AE}" destId="{FCF3262D-5D81-41CD-B3C9-B274DAF2DAEC}" srcOrd="1" destOrd="0" presId="urn:microsoft.com/office/officeart/2005/8/layout/hList7"/>
    <dgm:cxn modelId="{F30A966C-E729-4376-90C9-572328A2ECD9}" type="presParOf" srcId="{72C19D6E-88C6-4D9B-8772-A89C17E026AE}" destId="{DB1F31CA-400F-4533-8EDD-48CEE5BB8FAA}" srcOrd="2" destOrd="0" presId="urn:microsoft.com/office/officeart/2005/8/layout/hList7"/>
    <dgm:cxn modelId="{04A14301-DBFC-49FA-BCAC-F930FF78F69A}" type="presParOf" srcId="{72C19D6E-88C6-4D9B-8772-A89C17E026AE}" destId="{1C2F0ACD-AC16-4231-AC0B-79107129601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874C4-4175-4830-9DAC-7FE5E20F7028}">
      <dsp:nvSpPr>
        <dsp:cNvPr id="0" name=""/>
        <dsp:cNvSpPr/>
      </dsp:nvSpPr>
      <dsp:spPr>
        <a:xfrm>
          <a:off x="1806" y="0"/>
          <a:ext cx="2810896" cy="5112568"/>
        </a:xfrm>
        <a:prstGeom prst="roundRect">
          <a:avLst>
            <a:gd name="adj" fmla="val 1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6500" kern="1200" dirty="0"/>
        </a:p>
      </dsp:txBody>
      <dsp:txXfrm>
        <a:off x="1806" y="2045027"/>
        <a:ext cx="2810896" cy="2045027"/>
      </dsp:txXfrm>
    </dsp:sp>
    <dsp:sp modelId="{8378BA48-8B1B-432A-99D8-0A17B7A54FF9}">
      <dsp:nvSpPr>
        <dsp:cNvPr id="0" name=""/>
        <dsp:cNvSpPr/>
      </dsp:nvSpPr>
      <dsp:spPr>
        <a:xfrm>
          <a:off x="556012" y="306754"/>
          <a:ext cx="1702485" cy="170248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1B1DCA-03B7-4E06-99BB-E197FC483A2A}">
      <dsp:nvSpPr>
        <dsp:cNvPr id="0" name=""/>
        <dsp:cNvSpPr/>
      </dsp:nvSpPr>
      <dsp:spPr>
        <a:xfrm>
          <a:off x="2897029" y="0"/>
          <a:ext cx="2810896" cy="5112568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6500" kern="1200" dirty="0"/>
        </a:p>
      </dsp:txBody>
      <dsp:txXfrm>
        <a:off x="2897029" y="2045027"/>
        <a:ext cx="2810896" cy="2045027"/>
      </dsp:txXfrm>
    </dsp:sp>
    <dsp:sp modelId="{83BDDDF5-31BE-4EB6-BB92-90201CDD76EA}">
      <dsp:nvSpPr>
        <dsp:cNvPr id="0" name=""/>
        <dsp:cNvSpPr/>
      </dsp:nvSpPr>
      <dsp:spPr>
        <a:xfrm>
          <a:off x="3451235" y="306754"/>
          <a:ext cx="1702485" cy="1702485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A8716-11A8-4DA7-90C6-530F82B065F6}">
      <dsp:nvSpPr>
        <dsp:cNvPr id="0" name=""/>
        <dsp:cNvSpPr/>
      </dsp:nvSpPr>
      <dsp:spPr>
        <a:xfrm>
          <a:off x="5792253" y="0"/>
          <a:ext cx="2810896" cy="5112568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6500" kern="1200" dirty="0"/>
        </a:p>
      </dsp:txBody>
      <dsp:txXfrm>
        <a:off x="5792253" y="2045027"/>
        <a:ext cx="2810896" cy="2045027"/>
      </dsp:txXfrm>
    </dsp:sp>
    <dsp:sp modelId="{1C2F0ACD-AC16-4231-AC0B-791071296017}">
      <dsp:nvSpPr>
        <dsp:cNvPr id="0" name=""/>
        <dsp:cNvSpPr/>
      </dsp:nvSpPr>
      <dsp:spPr>
        <a:xfrm>
          <a:off x="6346458" y="306754"/>
          <a:ext cx="1702485" cy="1702485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6CA099-C281-4E6A-8D8B-6D837AA1F353}">
      <dsp:nvSpPr>
        <dsp:cNvPr id="0" name=""/>
        <dsp:cNvSpPr/>
      </dsp:nvSpPr>
      <dsp:spPr>
        <a:xfrm>
          <a:off x="343960" y="4345682"/>
          <a:ext cx="7916559" cy="76688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81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6299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8871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7027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7037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9879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/>
          <a:lstStyle/>
          <a:p>
            <a:fld id="{EB3A5D88-BC26-4EFA-A680-927F6A4ACCF4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9781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/>
          <a:lstStyle/>
          <a:p>
            <a:fld id="{EB3A5D88-BC26-4EFA-A680-927F6A4ACCF4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1958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/>
          <a:lstStyle/>
          <a:p>
            <a:fld id="{EB3A5D88-BC26-4EFA-A680-927F6A4ACCF4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319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/>
          <a:lstStyle/>
          <a:p>
            <a:fld id="{EB3A5D88-BC26-4EFA-A680-927F6A4ACCF4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989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889504"/>
            <a:ext cx="3965448" cy="3968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104388"/>
            <a:ext cx="3881627" cy="37536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4155947"/>
            <a:ext cx="2859023" cy="27020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2193" y="2454330"/>
            <a:ext cx="6859613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1" i="0">
                <a:solidFill>
                  <a:srgbClr val="004D7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4D7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4D7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4D7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Page With header Bar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0955563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Section title</a:t>
            </a:r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2648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416" y="105312"/>
            <a:ext cx="8933167" cy="807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4D7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3288" y="1260633"/>
            <a:ext cx="8157423" cy="459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12988" y="6463728"/>
            <a:ext cx="2063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102870">
              <a:lnSpc>
                <a:spcPct val="100000"/>
              </a:lnSpc>
            </a:pPr>
            <a:fld id="{81D60167-4931-47E6-BA6A-407CBD079E47}" type="slidenum">
              <a:rPr spc="-10" dirty="0"/>
              <a:t>‹#›</a:t>
            </a:fld>
            <a:endParaRPr spc="-10" dirty="0"/>
          </a:p>
        </p:txBody>
      </p:sp>
      <p:sp>
        <p:nvSpPr>
          <p:cNvPr id="7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g"/><Relationship Id="rId10" Type="http://schemas.openxmlformats.org/officeDocument/2006/relationships/image" Target="../media/image18.jpg"/><Relationship Id="rId4" Type="http://schemas.openxmlformats.org/officeDocument/2006/relationships/image" Target="../media/image12.jp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tags" Target="../tags/tag4.xml"/><Relationship Id="rId7" Type="http://schemas.openxmlformats.org/officeDocument/2006/relationships/notesSlide" Target="../notesSlides/notesSlide6.xml"/><Relationship Id="rId12" Type="http://schemas.openxmlformats.org/officeDocument/2006/relationships/image" Target="../media/image29.png"/><Relationship Id="rId2" Type="http://schemas.openxmlformats.org/officeDocument/2006/relationships/tags" Target="../tags/tag3.xml"/><Relationship Id="rId16" Type="http://schemas.openxmlformats.org/officeDocument/2006/relationships/image" Target="../media/image33.png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8.png"/><Relationship Id="rId5" Type="http://schemas.openxmlformats.org/officeDocument/2006/relationships/tags" Target="../tags/tag6.xml"/><Relationship Id="rId15" Type="http://schemas.openxmlformats.org/officeDocument/2006/relationships/image" Target="../media/image32.png"/><Relationship Id="rId10" Type="http://schemas.openxmlformats.org/officeDocument/2006/relationships/image" Target="../media/image27.jpeg"/><Relationship Id="rId4" Type="http://schemas.openxmlformats.org/officeDocument/2006/relationships/tags" Target="../tags/tag5.xml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36.png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35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34.jpeg"/><Relationship Id="rId5" Type="http://schemas.openxmlformats.org/officeDocument/2006/relationships/tags" Target="../tags/tag11.xml"/><Relationship Id="rId10" Type="http://schemas.openxmlformats.org/officeDocument/2006/relationships/notesSlide" Target="../notesSlides/notesSlide7.xml"/><Relationship Id="rId4" Type="http://schemas.openxmlformats.org/officeDocument/2006/relationships/tags" Target="../tags/tag10.xml"/><Relationship Id="rId9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61635" y="563876"/>
            <a:ext cx="2182495" cy="151130"/>
          </a:xfrm>
          <a:custGeom>
            <a:avLst/>
            <a:gdLst/>
            <a:ahLst/>
            <a:cxnLst/>
            <a:rect l="l" t="t" r="r" b="b"/>
            <a:pathLst>
              <a:path w="2182495" h="151129">
                <a:moveTo>
                  <a:pt x="2182364" y="0"/>
                </a:moveTo>
                <a:lnTo>
                  <a:pt x="142938" y="0"/>
                </a:lnTo>
                <a:lnTo>
                  <a:pt x="0" y="150876"/>
                </a:lnTo>
                <a:lnTo>
                  <a:pt x="2182364" y="150876"/>
                </a:lnTo>
                <a:lnTo>
                  <a:pt x="2182364" y="0"/>
                </a:lnTo>
              </a:path>
            </a:pathLst>
          </a:custGeom>
          <a:solidFill>
            <a:srgbClr val="333E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29049" y="563880"/>
            <a:ext cx="276225" cy="151130"/>
          </a:xfrm>
          <a:custGeom>
            <a:avLst/>
            <a:gdLst/>
            <a:ahLst/>
            <a:cxnLst/>
            <a:rect l="l" t="t" r="r" b="b"/>
            <a:pathLst>
              <a:path w="276225" h="151129">
                <a:moveTo>
                  <a:pt x="275843" y="0"/>
                </a:moveTo>
                <a:lnTo>
                  <a:pt x="152184" y="0"/>
                </a:lnTo>
                <a:lnTo>
                  <a:pt x="0" y="150876"/>
                </a:lnTo>
                <a:lnTo>
                  <a:pt x="133159" y="150876"/>
                </a:lnTo>
                <a:lnTo>
                  <a:pt x="275843" y="0"/>
                </a:lnTo>
                <a:close/>
              </a:path>
            </a:pathLst>
          </a:custGeom>
          <a:solidFill>
            <a:srgbClr val="CFD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63876"/>
            <a:ext cx="6981825" cy="151130"/>
          </a:xfrm>
          <a:custGeom>
            <a:avLst/>
            <a:gdLst/>
            <a:ahLst/>
            <a:cxnLst/>
            <a:rect l="l" t="t" r="r" b="b"/>
            <a:pathLst>
              <a:path w="6981825" h="151129">
                <a:moveTo>
                  <a:pt x="6981444" y="0"/>
                </a:moveTo>
                <a:lnTo>
                  <a:pt x="0" y="0"/>
                </a:lnTo>
                <a:lnTo>
                  <a:pt x="0" y="150876"/>
                </a:lnTo>
                <a:lnTo>
                  <a:pt x="6829044" y="150876"/>
                </a:lnTo>
                <a:lnTo>
                  <a:pt x="6981444" y="0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4132" y="911352"/>
            <a:ext cx="4265675" cy="3931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87768" y="806196"/>
            <a:ext cx="1569719" cy="4846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8649" y="3865836"/>
            <a:ext cx="8362315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800" b="1" dirty="0">
                <a:solidFill>
                  <a:srgbClr val="004D71"/>
                </a:solidFill>
                <a:latin typeface="Calibri"/>
                <a:cs typeface="Calibri"/>
              </a:rPr>
              <a:t>P</a:t>
            </a:r>
            <a:r>
              <a:rPr sz="2800" b="1" spc="-45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2800" b="1" spc="-25" dirty="0">
                <a:solidFill>
                  <a:srgbClr val="004D71"/>
                </a:solidFill>
                <a:latin typeface="Calibri"/>
                <a:cs typeface="Calibri"/>
              </a:rPr>
              <a:t>o</a:t>
            </a:r>
            <a:r>
              <a:rPr sz="2800" b="1" spc="5" dirty="0">
                <a:solidFill>
                  <a:srgbClr val="004D71"/>
                </a:solidFill>
                <a:latin typeface="Calibri"/>
                <a:cs typeface="Calibri"/>
              </a:rPr>
              <a:t>c</a:t>
            </a:r>
            <a:r>
              <a:rPr sz="2800" b="1" spc="-20" dirty="0">
                <a:solidFill>
                  <a:srgbClr val="004D71"/>
                </a:solidFill>
                <a:latin typeface="Calibri"/>
                <a:cs typeface="Calibri"/>
              </a:rPr>
              <a:t>h</a:t>
            </a:r>
            <a:r>
              <a:rPr sz="2800" b="1" spc="-25" dirty="0">
                <a:solidFill>
                  <a:srgbClr val="004D71"/>
                </a:solidFill>
                <a:latin typeface="Calibri"/>
                <a:cs typeface="Calibri"/>
              </a:rPr>
              <a:t>a</a:t>
            </a:r>
            <a:r>
              <a:rPr sz="2800" b="1" spc="-10" dirty="0">
                <a:solidFill>
                  <a:srgbClr val="004D71"/>
                </a:solidFill>
                <a:latin typeface="Calibri"/>
                <a:cs typeface="Calibri"/>
              </a:rPr>
              <a:t>i</a:t>
            </a:r>
            <a:r>
              <a:rPr sz="2800" b="1" dirty="0">
                <a:solidFill>
                  <a:srgbClr val="004D71"/>
                </a:solidFill>
                <a:latin typeface="Calibri"/>
                <a:cs typeface="Calibri"/>
              </a:rPr>
              <a:t>ne </a:t>
            </a:r>
            <a:r>
              <a:rPr sz="2800" b="1" spc="-40" dirty="0">
                <a:solidFill>
                  <a:srgbClr val="004D71"/>
                </a:solidFill>
                <a:latin typeface="Calibri"/>
                <a:cs typeface="Calibri"/>
              </a:rPr>
              <a:t>g</a:t>
            </a:r>
            <a:r>
              <a:rPr sz="2800" b="1" spc="-5" dirty="0">
                <a:solidFill>
                  <a:srgbClr val="004D71"/>
                </a:solidFill>
                <a:latin typeface="Calibri"/>
                <a:cs typeface="Calibri"/>
              </a:rPr>
              <a:t>éné</a:t>
            </a:r>
            <a:r>
              <a:rPr sz="2800" b="1" spc="-80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2800" b="1" spc="-60" dirty="0">
                <a:solidFill>
                  <a:srgbClr val="004D71"/>
                </a:solidFill>
                <a:latin typeface="Calibri"/>
                <a:cs typeface="Calibri"/>
              </a:rPr>
              <a:t>a</a:t>
            </a:r>
            <a:r>
              <a:rPr sz="2800" b="1" spc="-15" dirty="0">
                <a:solidFill>
                  <a:srgbClr val="004D71"/>
                </a:solidFill>
                <a:latin typeface="Calibri"/>
                <a:cs typeface="Calibri"/>
              </a:rPr>
              <a:t>ti</a:t>
            </a:r>
            <a:r>
              <a:rPr sz="2800" b="1" spc="-25" dirty="0">
                <a:solidFill>
                  <a:srgbClr val="004D71"/>
                </a:solidFill>
                <a:latin typeface="Calibri"/>
                <a:cs typeface="Calibri"/>
              </a:rPr>
              <a:t>o</a:t>
            </a:r>
            <a:r>
              <a:rPr sz="2800" b="1" spc="-20" dirty="0">
                <a:solidFill>
                  <a:srgbClr val="004D71"/>
                </a:solidFill>
                <a:latin typeface="Calibri"/>
                <a:cs typeface="Calibri"/>
              </a:rPr>
              <a:t>n</a:t>
            </a:r>
            <a:r>
              <a:rPr sz="2800" b="1" spc="25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2800" b="1" dirty="0">
                <a:solidFill>
                  <a:srgbClr val="004D71"/>
                </a:solidFill>
                <a:latin typeface="Calibri"/>
                <a:cs typeface="Calibri"/>
              </a:rPr>
              <a:t>n</a:t>
            </a:r>
            <a:r>
              <a:rPr sz="2800" b="1" spc="5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4D71"/>
                </a:solidFill>
                <a:latin typeface="Calibri"/>
                <a:cs typeface="Calibri"/>
              </a:rPr>
              <a:t>m</a:t>
            </a:r>
            <a:r>
              <a:rPr sz="2800" b="1" spc="-40" dirty="0">
                <a:solidFill>
                  <a:srgbClr val="004D71"/>
                </a:solidFill>
                <a:latin typeface="Calibri"/>
                <a:cs typeface="Calibri"/>
              </a:rPr>
              <a:t>a</a:t>
            </a:r>
            <a:r>
              <a:rPr sz="2800" b="1" spc="-15" dirty="0">
                <a:solidFill>
                  <a:srgbClr val="004D71"/>
                </a:solidFill>
                <a:latin typeface="Calibri"/>
                <a:cs typeface="Calibri"/>
              </a:rPr>
              <a:t>ti</a:t>
            </a:r>
            <a:r>
              <a:rPr sz="2800" b="1" spc="-5" dirty="0">
                <a:solidFill>
                  <a:srgbClr val="004D71"/>
                </a:solidFill>
                <a:latin typeface="Calibri"/>
                <a:cs typeface="Calibri"/>
              </a:rPr>
              <a:t>è</a:t>
            </a:r>
            <a:r>
              <a:rPr sz="2800" b="1" spc="-35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2800" b="1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endParaRPr sz="2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800" b="1" dirty="0">
                <a:solidFill>
                  <a:srgbClr val="004D71"/>
                </a:solidFill>
                <a:latin typeface="Calibri"/>
                <a:cs typeface="Calibri"/>
              </a:rPr>
              <a:t>de </a:t>
            </a:r>
            <a:r>
              <a:rPr sz="2800" b="1" spc="-35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2800" b="1" spc="-5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2800" b="1" dirty="0">
                <a:solidFill>
                  <a:srgbClr val="004D71"/>
                </a:solidFill>
                <a:latin typeface="Calibri"/>
                <a:cs typeface="Calibri"/>
              </a:rPr>
              <a:t>s</a:t>
            </a:r>
            <a:r>
              <a:rPr sz="2800" b="1" spc="-15" dirty="0">
                <a:solidFill>
                  <a:srgbClr val="004D71"/>
                </a:solidFill>
                <a:latin typeface="Calibri"/>
                <a:cs typeface="Calibri"/>
              </a:rPr>
              <a:t>s</a:t>
            </a:r>
            <a:r>
              <a:rPr sz="2800" b="1" spc="-25" dirty="0">
                <a:solidFill>
                  <a:srgbClr val="004D71"/>
                </a:solidFill>
                <a:latin typeface="Calibri"/>
                <a:cs typeface="Calibri"/>
              </a:rPr>
              <a:t>o</a:t>
            </a:r>
            <a:r>
              <a:rPr sz="2800" b="1" dirty="0">
                <a:solidFill>
                  <a:srgbClr val="004D71"/>
                </a:solidFill>
                <a:latin typeface="Calibri"/>
                <a:cs typeface="Calibri"/>
              </a:rPr>
              <a:t>u</a:t>
            </a:r>
            <a:r>
              <a:rPr sz="2800" b="1" spc="-45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2800" b="1" spc="5" dirty="0">
                <a:solidFill>
                  <a:srgbClr val="004D71"/>
                </a:solidFill>
                <a:latin typeface="Calibri"/>
                <a:cs typeface="Calibri"/>
              </a:rPr>
              <a:t>c</a:t>
            </a:r>
            <a:r>
              <a:rPr sz="2800" b="1" spc="-5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2800" b="1" dirty="0">
                <a:solidFill>
                  <a:srgbClr val="004D71"/>
                </a:solidFill>
                <a:latin typeface="Calibri"/>
                <a:cs typeface="Calibri"/>
              </a:rPr>
              <a:t>s</a:t>
            </a:r>
            <a:r>
              <a:rPr sz="2800" b="1" spc="-20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004D71"/>
                </a:solidFill>
                <a:latin typeface="Calibri"/>
                <a:cs typeface="Calibri"/>
              </a:rPr>
              <a:t>huma</a:t>
            </a:r>
            <a:r>
              <a:rPr sz="2800" b="1" spc="-20" dirty="0">
                <a:solidFill>
                  <a:srgbClr val="004D71"/>
                </a:solidFill>
                <a:latin typeface="Calibri"/>
                <a:cs typeface="Calibri"/>
              </a:rPr>
              <a:t>ines</a:t>
            </a:r>
            <a:r>
              <a:rPr sz="2800" b="1" spc="15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2800" b="1" spc="-15" dirty="0">
                <a:solidFill>
                  <a:srgbClr val="004D71"/>
                </a:solidFill>
                <a:latin typeface="Calibri"/>
                <a:cs typeface="Calibri"/>
              </a:rPr>
              <a:t>t</a:t>
            </a:r>
            <a:r>
              <a:rPr sz="2800" b="1" dirty="0">
                <a:solidFill>
                  <a:srgbClr val="004D71"/>
                </a:solidFill>
                <a:latin typeface="Calibri"/>
                <a:cs typeface="Calibri"/>
              </a:rPr>
              <a:t> de </a:t>
            </a:r>
            <a:r>
              <a:rPr sz="2800" b="1" spc="-35" dirty="0" err="1" smtClean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2800" b="1" spc="-5" dirty="0" err="1" smtClean="0">
                <a:solidFill>
                  <a:srgbClr val="004D71"/>
                </a:solidFill>
                <a:latin typeface="Calibri"/>
                <a:cs typeface="Calibri"/>
              </a:rPr>
              <a:t>émuné</a:t>
            </a:r>
            <a:r>
              <a:rPr sz="2800" b="1" spc="-75" dirty="0" err="1" smtClean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2800" b="1" spc="-60" dirty="0" err="1" smtClean="0">
                <a:solidFill>
                  <a:srgbClr val="004D71"/>
                </a:solidFill>
                <a:latin typeface="Calibri"/>
                <a:cs typeface="Calibri"/>
              </a:rPr>
              <a:t>a</a:t>
            </a:r>
            <a:r>
              <a:rPr sz="2800" b="1" spc="-15" dirty="0" err="1" smtClean="0">
                <a:solidFill>
                  <a:srgbClr val="004D71"/>
                </a:solidFill>
                <a:latin typeface="Calibri"/>
                <a:cs typeface="Calibri"/>
              </a:rPr>
              <a:t>ti</a:t>
            </a:r>
            <a:r>
              <a:rPr sz="2800" b="1" spc="-25" dirty="0" err="1" smtClean="0">
                <a:solidFill>
                  <a:srgbClr val="004D71"/>
                </a:solidFill>
                <a:latin typeface="Calibri"/>
                <a:cs typeface="Calibri"/>
              </a:rPr>
              <a:t>o</a:t>
            </a:r>
            <a:r>
              <a:rPr sz="2800" b="1" spc="-20" dirty="0" err="1" smtClean="0">
                <a:solidFill>
                  <a:srgbClr val="004D71"/>
                </a:solidFill>
                <a:latin typeface="Calibri"/>
                <a:cs typeface="Calibri"/>
              </a:rPr>
              <a:t>n</a:t>
            </a:r>
            <a:endParaRPr lang="en-CA" sz="2800" b="1" spc="-20" dirty="0" smtClean="0">
              <a:solidFill>
                <a:srgbClr val="004D71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endParaRPr lang="en-CA" b="1" spc="-20" dirty="0" smtClean="0">
              <a:solidFill>
                <a:srgbClr val="004D71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CA" b="1" spc="-20" dirty="0" smtClean="0">
                <a:solidFill>
                  <a:srgbClr val="004D71"/>
                </a:solidFill>
                <a:latin typeface="Calibri"/>
                <a:cs typeface="Calibri"/>
              </a:rPr>
              <a:t>Mardi, le 20 </a:t>
            </a:r>
            <a:r>
              <a:rPr lang="en-CA" b="1" spc="-20" dirty="0" err="1" smtClean="0">
                <a:solidFill>
                  <a:srgbClr val="004D71"/>
                </a:solidFill>
                <a:latin typeface="Calibri"/>
                <a:cs typeface="Calibri"/>
              </a:rPr>
              <a:t>novembre</a:t>
            </a:r>
            <a:r>
              <a:rPr lang="en-CA" b="1" spc="-20" dirty="0" smtClean="0">
                <a:solidFill>
                  <a:srgbClr val="004D71"/>
                </a:solidFill>
                <a:latin typeface="Calibri"/>
                <a:cs typeface="Calibri"/>
              </a:rPr>
              <a:t> 2018</a:t>
            </a:r>
          </a:p>
          <a:p>
            <a:pPr algn="ctr">
              <a:lnSpc>
                <a:spcPct val="100000"/>
              </a:lnSpc>
            </a:pPr>
            <a:r>
              <a:rPr lang="en-CA" b="1" spc="-20" dirty="0" err="1">
                <a:solidFill>
                  <a:srgbClr val="004D71"/>
                </a:solidFill>
                <a:latin typeface="Calibri"/>
                <a:cs typeface="Calibri"/>
              </a:rPr>
              <a:t>Région</a:t>
            </a:r>
            <a:r>
              <a:rPr lang="en-CA" b="1" spc="-20" dirty="0">
                <a:solidFill>
                  <a:srgbClr val="004D71"/>
                </a:solidFill>
                <a:latin typeface="Calibri"/>
                <a:cs typeface="Calibri"/>
              </a:rPr>
              <a:t> de la </a:t>
            </a:r>
            <a:r>
              <a:rPr lang="en-CA" b="1" spc="-20" dirty="0" err="1">
                <a:solidFill>
                  <a:srgbClr val="004D71"/>
                </a:solidFill>
                <a:latin typeface="Calibri"/>
                <a:cs typeface="Calibri"/>
              </a:rPr>
              <a:t>capitale</a:t>
            </a:r>
            <a:r>
              <a:rPr lang="en-CA" b="1" spc="-20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lang="en-CA" b="1" spc="-20" dirty="0" err="1" smtClean="0">
                <a:solidFill>
                  <a:srgbClr val="004D71"/>
                </a:solidFill>
                <a:latin typeface="Calibri"/>
                <a:cs typeface="Calibri"/>
              </a:rPr>
              <a:t>nationale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1" name="object 7"/>
          <p:cNvSpPr txBox="1"/>
          <p:nvPr/>
        </p:nvSpPr>
        <p:spPr>
          <a:xfrm>
            <a:off x="495172" y="1864511"/>
            <a:ext cx="836231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lang="en-CA" sz="3600" b="1" dirty="0" err="1" smtClean="0">
                <a:solidFill>
                  <a:srgbClr val="004D71"/>
                </a:solidFill>
                <a:latin typeface="Calibri"/>
                <a:cs typeface="Calibri"/>
              </a:rPr>
              <a:t>Dites</a:t>
            </a:r>
            <a:r>
              <a:rPr lang="en-CA" sz="3600" b="1" dirty="0">
                <a:solidFill>
                  <a:srgbClr val="004D71"/>
                </a:solidFill>
                <a:cs typeface="Calibri"/>
              </a:rPr>
              <a:t>-nous!! </a:t>
            </a:r>
            <a:endParaRPr lang="en-CA" sz="3600" b="1" dirty="0" smtClean="0">
              <a:solidFill>
                <a:srgbClr val="004D71"/>
              </a:solidFill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lang="en-CA" sz="3600" b="1" dirty="0" err="1" smtClean="0">
                <a:solidFill>
                  <a:srgbClr val="004D71"/>
                </a:solidFill>
                <a:cs typeface="Calibri"/>
              </a:rPr>
              <a:t>Journée</a:t>
            </a:r>
            <a:r>
              <a:rPr lang="en-CA" sz="3600" b="1" dirty="0" smtClean="0">
                <a:solidFill>
                  <a:srgbClr val="004D71"/>
                </a:solidFill>
                <a:cs typeface="Calibri"/>
              </a:rPr>
              <a:t> </a:t>
            </a:r>
            <a:r>
              <a:rPr lang="en-CA" sz="3600" b="1" dirty="0" err="1">
                <a:solidFill>
                  <a:srgbClr val="004D71"/>
                </a:solidFill>
                <a:cs typeface="Calibri"/>
              </a:rPr>
              <a:t>d’utilisateurs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9" name="Freeform 8"/>
          <p:cNvSpPr>
            <a:spLocks noEditPoints="1"/>
          </p:cNvSpPr>
          <p:nvPr/>
        </p:nvSpPr>
        <p:spPr bwMode="auto">
          <a:xfrm>
            <a:off x="762000" y="1898822"/>
            <a:ext cx="1447800" cy="1676400"/>
          </a:xfrm>
          <a:custGeom>
            <a:avLst/>
            <a:gdLst>
              <a:gd name="T0" fmla="*/ 74 w 173"/>
              <a:gd name="T1" fmla="*/ 75 h 149"/>
              <a:gd name="T2" fmla="*/ 74 w 173"/>
              <a:gd name="T3" fmla="*/ 49 h 149"/>
              <a:gd name="T4" fmla="*/ 148 w 173"/>
              <a:gd name="T5" fmla="*/ 16 h 149"/>
              <a:gd name="T6" fmla="*/ 148 w 173"/>
              <a:gd name="T7" fmla="*/ 108 h 149"/>
              <a:gd name="T8" fmla="*/ 74 w 173"/>
              <a:gd name="T9" fmla="*/ 75 h 149"/>
              <a:gd name="T10" fmla="*/ 161 w 173"/>
              <a:gd name="T11" fmla="*/ 13 h 149"/>
              <a:gd name="T12" fmla="*/ 157 w 173"/>
              <a:gd name="T13" fmla="*/ 4 h 149"/>
              <a:gd name="T14" fmla="*/ 148 w 173"/>
              <a:gd name="T15" fmla="*/ 0 h 149"/>
              <a:gd name="T16" fmla="*/ 62 w 173"/>
              <a:gd name="T17" fmla="*/ 37 h 149"/>
              <a:gd name="T18" fmla="*/ 16 w 173"/>
              <a:gd name="T19" fmla="*/ 37 h 149"/>
              <a:gd name="T20" fmla="*/ 5 w 173"/>
              <a:gd name="T21" fmla="*/ 42 h 149"/>
              <a:gd name="T22" fmla="*/ 0 w 173"/>
              <a:gd name="T23" fmla="*/ 53 h 149"/>
              <a:gd name="T24" fmla="*/ 0 w 173"/>
              <a:gd name="T25" fmla="*/ 71 h 149"/>
              <a:gd name="T26" fmla="*/ 5 w 173"/>
              <a:gd name="T27" fmla="*/ 82 h 149"/>
              <a:gd name="T28" fmla="*/ 16 w 173"/>
              <a:gd name="T29" fmla="*/ 87 h 149"/>
              <a:gd name="T30" fmla="*/ 28 w 173"/>
              <a:gd name="T31" fmla="*/ 87 h 149"/>
              <a:gd name="T32" fmla="*/ 25 w 173"/>
              <a:gd name="T33" fmla="*/ 97 h 149"/>
              <a:gd name="T34" fmla="*/ 25 w 173"/>
              <a:gd name="T35" fmla="*/ 107 h 149"/>
              <a:gd name="T36" fmla="*/ 27 w 173"/>
              <a:gd name="T37" fmla="*/ 117 h 149"/>
              <a:gd name="T38" fmla="*/ 29 w 173"/>
              <a:gd name="T39" fmla="*/ 125 h 149"/>
              <a:gd name="T40" fmla="*/ 32 w 173"/>
              <a:gd name="T41" fmla="*/ 134 h 149"/>
              <a:gd name="T42" fmla="*/ 35 w 173"/>
              <a:gd name="T43" fmla="*/ 143 h 149"/>
              <a:gd name="T44" fmla="*/ 47 w 173"/>
              <a:gd name="T45" fmla="*/ 148 h 149"/>
              <a:gd name="T46" fmla="*/ 64 w 173"/>
              <a:gd name="T47" fmla="*/ 147 h 149"/>
              <a:gd name="T48" fmla="*/ 74 w 173"/>
              <a:gd name="T49" fmla="*/ 139 h 149"/>
              <a:gd name="T50" fmla="*/ 68 w 173"/>
              <a:gd name="T51" fmla="*/ 134 h 149"/>
              <a:gd name="T52" fmla="*/ 64 w 173"/>
              <a:gd name="T53" fmla="*/ 129 h 149"/>
              <a:gd name="T54" fmla="*/ 61 w 173"/>
              <a:gd name="T55" fmla="*/ 124 h 149"/>
              <a:gd name="T56" fmla="*/ 60 w 173"/>
              <a:gd name="T57" fmla="*/ 118 h 149"/>
              <a:gd name="T58" fmla="*/ 62 w 173"/>
              <a:gd name="T59" fmla="*/ 112 h 149"/>
              <a:gd name="T60" fmla="*/ 58 w 173"/>
              <a:gd name="T61" fmla="*/ 103 h 149"/>
              <a:gd name="T62" fmla="*/ 61 w 173"/>
              <a:gd name="T63" fmla="*/ 93 h 149"/>
              <a:gd name="T64" fmla="*/ 70 w 173"/>
              <a:gd name="T65" fmla="*/ 87 h 149"/>
              <a:gd name="T66" fmla="*/ 148 w 173"/>
              <a:gd name="T67" fmla="*/ 124 h 149"/>
              <a:gd name="T68" fmla="*/ 157 w 173"/>
              <a:gd name="T69" fmla="*/ 120 h 149"/>
              <a:gd name="T70" fmla="*/ 161 w 173"/>
              <a:gd name="T71" fmla="*/ 111 h 149"/>
              <a:gd name="T72" fmla="*/ 161 w 173"/>
              <a:gd name="T73" fmla="*/ 74 h 149"/>
              <a:gd name="T74" fmla="*/ 169 w 173"/>
              <a:gd name="T75" fmla="*/ 71 h 149"/>
              <a:gd name="T76" fmla="*/ 173 w 173"/>
              <a:gd name="T77" fmla="*/ 62 h 149"/>
              <a:gd name="T78" fmla="*/ 169 w 173"/>
              <a:gd name="T79" fmla="*/ 53 h 149"/>
              <a:gd name="T80" fmla="*/ 161 w 173"/>
              <a:gd name="T81" fmla="*/ 50 h 149"/>
              <a:gd name="T82" fmla="*/ 161 w 173"/>
              <a:gd name="T83" fmla="*/ 13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3" h="149">
                <a:moveTo>
                  <a:pt x="74" y="75"/>
                </a:moveTo>
                <a:cubicBezTo>
                  <a:pt x="74" y="49"/>
                  <a:pt x="74" y="49"/>
                  <a:pt x="74" y="49"/>
                </a:cubicBezTo>
                <a:cubicBezTo>
                  <a:pt x="98" y="46"/>
                  <a:pt x="123" y="35"/>
                  <a:pt x="148" y="16"/>
                </a:cubicBezTo>
                <a:cubicBezTo>
                  <a:pt x="148" y="108"/>
                  <a:pt x="148" y="108"/>
                  <a:pt x="148" y="108"/>
                </a:cubicBezTo>
                <a:cubicBezTo>
                  <a:pt x="123" y="89"/>
                  <a:pt x="99" y="78"/>
                  <a:pt x="74" y="75"/>
                </a:cubicBezTo>
                <a:close/>
                <a:moveTo>
                  <a:pt x="161" y="13"/>
                </a:moveTo>
                <a:cubicBezTo>
                  <a:pt x="161" y="9"/>
                  <a:pt x="160" y="6"/>
                  <a:pt x="157" y="4"/>
                </a:cubicBezTo>
                <a:cubicBezTo>
                  <a:pt x="155" y="2"/>
                  <a:pt x="152" y="0"/>
                  <a:pt x="148" y="0"/>
                </a:cubicBezTo>
                <a:cubicBezTo>
                  <a:pt x="119" y="25"/>
                  <a:pt x="90" y="37"/>
                  <a:pt x="62" y="37"/>
                </a:cubicBezTo>
                <a:cubicBezTo>
                  <a:pt x="16" y="37"/>
                  <a:pt x="16" y="37"/>
                  <a:pt x="16" y="37"/>
                </a:cubicBezTo>
                <a:cubicBezTo>
                  <a:pt x="12" y="37"/>
                  <a:pt x="8" y="39"/>
                  <a:pt x="5" y="42"/>
                </a:cubicBezTo>
                <a:cubicBezTo>
                  <a:pt x="2" y="45"/>
                  <a:pt x="0" y="48"/>
                  <a:pt x="0" y="53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75"/>
                  <a:pt x="2" y="79"/>
                  <a:pt x="5" y="82"/>
                </a:cubicBezTo>
                <a:cubicBezTo>
                  <a:pt x="8" y="85"/>
                  <a:pt x="12" y="87"/>
                  <a:pt x="16" y="87"/>
                </a:cubicBezTo>
                <a:cubicBezTo>
                  <a:pt x="28" y="87"/>
                  <a:pt x="28" y="87"/>
                  <a:pt x="28" y="87"/>
                </a:cubicBezTo>
                <a:cubicBezTo>
                  <a:pt x="26" y="90"/>
                  <a:pt x="26" y="94"/>
                  <a:pt x="25" y="97"/>
                </a:cubicBezTo>
                <a:cubicBezTo>
                  <a:pt x="25" y="101"/>
                  <a:pt x="25" y="104"/>
                  <a:pt x="25" y="107"/>
                </a:cubicBezTo>
                <a:cubicBezTo>
                  <a:pt x="25" y="110"/>
                  <a:pt x="26" y="113"/>
                  <a:pt x="27" y="117"/>
                </a:cubicBezTo>
                <a:cubicBezTo>
                  <a:pt x="27" y="120"/>
                  <a:pt x="28" y="123"/>
                  <a:pt x="29" y="125"/>
                </a:cubicBezTo>
                <a:cubicBezTo>
                  <a:pt x="29" y="127"/>
                  <a:pt x="30" y="130"/>
                  <a:pt x="32" y="134"/>
                </a:cubicBezTo>
                <a:cubicBezTo>
                  <a:pt x="33" y="138"/>
                  <a:pt x="34" y="141"/>
                  <a:pt x="35" y="143"/>
                </a:cubicBezTo>
                <a:cubicBezTo>
                  <a:pt x="38" y="145"/>
                  <a:pt x="42" y="147"/>
                  <a:pt x="47" y="148"/>
                </a:cubicBezTo>
                <a:cubicBezTo>
                  <a:pt x="53" y="149"/>
                  <a:pt x="58" y="148"/>
                  <a:pt x="64" y="147"/>
                </a:cubicBezTo>
                <a:cubicBezTo>
                  <a:pt x="69" y="145"/>
                  <a:pt x="73" y="143"/>
                  <a:pt x="74" y="139"/>
                </a:cubicBezTo>
                <a:cubicBezTo>
                  <a:pt x="72" y="137"/>
                  <a:pt x="70" y="135"/>
                  <a:pt x="68" y="134"/>
                </a:cubicBezTo>
                <a:cubicBezTo>
                  <a:pt x="67" y="133"/>
                  <a:pt x="65" y="131"/>
                  <a:pt x="64" y="129"/>
                </a:cubicBezTo>
                <a:cubicBezTo>
                  <a:pt x="62" y="127"/>
                  <a:pt x="61" y="126"/>
                  <a:pt x="61" y="124"/>
                </a:cubicBezTo>
                <a:cubicBezTo>
                  <a:pt x="60" y="122"/>
                  <a:pt x="60" y="120"/>
                  <a:pt x="60" y="118"/>
                </a:cubicBezTo>
                <a:cubicBezTo>
                  <a:pt x="60" y="116"/>
                  <a:pt x="61" y="114"/>
                  <a:pt x="62" y="112"/>
                </a:cubicBezTo>
                <a:cubicBezTo>
                  <a:pt x="60" y="110"/>
                  <a:pt x="59" y="107"/>
                  <a:pt x="58" y="103"/>
                </a:cubicBezTo>
                <a:cubicBezTo>
                  <a:pt x="58" y="100"/>
                  <a:pt x="59" y="96"/>
                  <a:pt x="61" y="93"/>
                </a:cubicBezTo>
                <a:cubicBezTo>
                  <a:pt x="63" y="90"/>
                  <a:pt x="66" y="88"/>
                  <a:pt x="70" y="87"/>
                </a:cubicBezTo>
                <a:cubicBezTo>
                  <a:pt x="96" y="89"/>
                  <a:pt x="122" y="101"/>
                  <a:pt x="148" y="124"/>
                </a:cubicBezTo>
                <a:cubicBezTo>
                  <a:pt x="152" y="124"/>
                  <a:pt x="155" y="122"/>
                  <a:pt x="157" y="120"/>
                </a:cubicBezTo>
                <a:cubicBezTo>
                  <a:pt x="160" y="118"/>
                  <a:pt x="161" y="115"/>
                  <a:pt x="161" y="111"/>
                </a:cubicBezTo>
                <a:cubicBezTo>
                  <a:pt x="161" y="74"/>
                  <a:pt x="161" y="74"/>
                  <a:pt x="161" y="74"/>
                </a:cubicBezTo>
                <a:cubicBezTo>
                  <a:pt x="164" y="74"/>
                  <a:pt x="167" y="73"/>
                  <a:pt x="169" y="71"/>
                </a:cubicBezTo>
                <a:cubicBezTo>
                  <a:pt x="172" y="68"/>
                  <a:pt x="173" y="65"/>
                  <a:pt x="173" y="62"/>
                </a:cubicBezTo>
                <a:cubicBezTo>
                  <a:pt x="173" y="59"/>
                  <a:pt x="172" y="56"/>
                  <a:pt x="169" y="53"/>
                </a:cubicBezTo>
                <a:cubicBezTo>
                  <a:pt x="167" y="51"/>
                  <a:pt x="164" y="50"/>
                  <a:pt x="161" y="50"/>
                </a:cubicBezTo>
                <a:lnTo>
                  <a:pt x="161" y="13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248" y="2570360"/>
            <a:ext cx="7391293" cy="419257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12988" y="6463728"/>
            <a:ext cx="206375" cy="184666"/>
          </a:xfrm>
        </p:spPr>
        <p:txBody>
          <a:bodyPr/>
          <a:lstStyle/>
          <a:p>
            <a:r>
              <a:rPr lang="fr-CA" dirty="0"/>
              <a:t>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2400" y="260648"/>
            <a:ext cx="7315200" cy="846904"/>
          </a:xfrm>
        </p:spPr>
        <p:txBody>
          <a:bodyPr/>
          <a:lstStyle/>
          <a:p>
            <a:r>
              <a:rPr lang="fr-CA" b="1" dirty="0" smtClean="0"/>
              <a:t>AUJOURD’HUI -- Journée </a:t>
            </a:r>
            <a:r>
              <a:rPr lang="fr-CA" b="1" dirty="0"/>
              <a:t>de l’utilisateur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604" y="1010486"/>
            <a:ext cx="796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CA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L’Équipe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</a:rPr>
              <a:t>de la prochaine génération </a:t>
            </a:r>
            <a:r>
              <a:rPr lang="fr-CA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organise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</a:rPr>
              <a:t>sa première Journée de l’utilisation </a:t>
            </a:r>
            <a:r>
              <a:rPr lang="fr-CA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(le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</a:rPr>
              <a:t>20 </a:t>
            </a:r>
            <a:r>
              <a:rPr lang="fr-CA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nov.)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</a:rPr>
              <a:t>afin de mettre l’utilisateur au cœur du process et de concevoir des résultats opérationnels.</a:t>
            </a:r>
          </a:p>
        </p:txBody>
      </p:sp>
      <p:sp>
        <p:nvSpPr>
          <p:cNvPr id="8" name="Rectangle 7"/>
          <p:cNvSpPr/>
          <p:nvPr/>
        </p:nvSpPr>
        <p:spPr>
          <a:xfrm>
            <a:off x="1692849" y="6272210"/>
            <a:ext cx="5369313" cy="396636"/>
          </a:xfrm>
          <a:prstGeom prst="rect">
            <a:avLst/>
          </a:prstGeom>
          <a:solidFill>
            <a:srgbClr val="0A43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CA" sz="2000" dirty="0" smtClean="0"/>
              <a:t>75</a:t>
            </a:r>
            <a:r>
              <a:rPr lang="fr-CA" sz="2000" dirty="0"/>
              <a:t> </a:t>
            </a:r>
            <a:r>
              <a:rPr lang="fr-CA" sz="2000" dirty="0" smtClean="0"/>
              <a:t>participants!</a:t>
            </a:r>
            <a:endParaRPr lang="fr-CA" sz="2000" dirty="0"/>
          </a:p>
        </p:txBody>
      </p:sp>
      <p:sp>
        <p:nvSpPr>
          <p:cNvPr id="9" name="Rectangle 8"/>
          <p:cNvSpPr/>
          <p:nvPr/>
        </p:nvSpPr>
        <p:spPr>
          <a:xfrm>
            <a:off x="-1299" y="4091413"/>
            <a:ext cx="1300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CA" dirty="0"/>
              <a:t>Mise à jour sur l’initiative de la prochaine génération.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42059" y="4087676"/>
            <a:ext cx="20289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Résumé de la rétroaction pour documenter les exigences opérationnelles.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58971" y="2024748"/>
            <a:ext cx="536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dirty="0"/>
              <a:t>Mobilisation et collecte de commentaires de différents </a:t>
            </a:r>
            <a:br>
              <a:rPr lang="fr-CA" dirty="0"/>
            </a:br>
            <a:r>
              <a:rPr lang="fr-CA" dirty="0"/>
              <a:t>types d’utilisateurs du GC.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4" y="1033267"/>
            <a:ext cx="703479" cy="70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64794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8549" rIns="0" bIns="0" rtlCol="0">
            <a:spAutoFit/>
          </a:bodyPr>
          <a:lstStyle/>
          <a:p>
            <a:pPr marL="289560">
              <a:lnSpc>
                <a:spcPct val="100000"/>
              </a:lnSpc>
            </a:pPr>
            <a:r>
              <a:rPr spc="-150" dirty="0"/>
              <a:t>V</a:t>
            </a:r>
            <a:r>
              <a:rPr spc="-20" dirty="0"/>
              <a:t>oi</a:t>
            </a:r>
            <a:r>
              <a:rPr spc="-10" dirty="0"/>
              <a:t>ci</a:t>
            </a:r>
            <a:r>
              <a:rPr spc="-5" dirty="0"/>
              <a:t> </a:t>
            </a:r>
            <a:r>
              <a:rPr spc="-15" dirty="0"/>
              <a:t>la</a:t>
            </a:r>
            <a:r>
              <a:rPr spc="10" dirty="0"/>
              <a:t> </a:t>
            </a:r>
            <a:r>
              <a:rPr spc="-20" dirty="0"/>
              <a:t>p</a:t>
            </a:r>
            <a:r>
              <a:rPr spc="-45" dirty="0"/>
              <a:t>r</a:t>
            </a:r>
            <a:r>
              <a:rPr spc="-20" dirty="0"/>
              <a:t>o</a:t>
            </a:r>
            <a:r>
              <a:rPr spc="-10" dirty="0"/>
              <a:t>c</a:t>
            </a:r>
            <a:r>
              <a:rPr spc="-20" dirty="0"/>
              <a:t>h</a:t>
            </a:r>
            <a:r>
              <a:rPr spc="-15" dirty="0"/>
              <a:t>a</a:t>
            </a:r>
            <a:r>
              <a:rPr spc="-20" dirty="0"/>
              <a:t>in</a:t>
            </a:r>
            <a:r>
              <a:rPr spc="-15" dirty="0"/>
              <a:t>e</a:t>
            </a:r>
            <a:r>
              <a:rPr spc="35" dirty="0"/>
              <a:t> </a:t>
            </a:r>
            <a:r>
              <a:rPr spc="-45" dirty="0"/>
              <a:t>g</a:t>
            </a:r>
            <a:r>
              <a:rPr spc="-20" dirty="0"/>
              <a:t>éné</a:t>
            </a:r>
            <a:r>
              <a:rPr spc="-70" dirty="0"/>
              <a:t>r</a:t>
            </a:r>
            <a:r>
              <a:rPr spc="-40" dirty="0"/>
              <a:t>a</a:t>
            </a:r>
            <a:r>
              <a:rPr spc="-10" dirty="0"/>
              <a:t>t</a:t>
            </a:r>
            <a:r>
              <a:rPr spc="-20" dirty="0"/>
              <a:t>io</a:t>
            </a:r>
            <a:r>
              <a:rPr spc="-15" dirty="0"/>
              <a:t>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3288" y="1260633"/>
            <a:ext cx="8157423" cy="43191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7590" marR="58419">
              <a:lnSpc>
                <a:spcPct val="100000"/>
              </a:lnSpc>
            </a:pPr>
            <a:r>
              <a:rPr spc="-15" dirty="0"/>
              <a:t>Le</a:t>
            </a:r>
            <a:r>
              <a:rPr dirty="0"/>
              <a:t> </a:t>
            </a:r>
            <a:r>
              <a:rPr spc="-15" dirty="0"/>
              <a:t>B</a:t>
            </a:r>
            <a:r>
              <a:rPr spc="-5" dirty="0"/>
              <a:t>ud</a:t>
            </a:r>
            <a:r>
              <a:rPr spc="-30" dirty="0"/>
              <a:t>g</a:t>
            </a:r>
            <a:r>
              <a:rPr spc="-25" dirty="0"/>
              <a:t>e</a:t>
            </a:r>
            <a:r>
              <a:rPr spc="-10" dirty="0"/>
              <a:t>t</a:t>
            </a:r>
            <a:r>
              <a:rPr spc="-15" dirty="0"/>
              <a:t> </a:t>
            </a:r>
            <a:r>
              <a:rPr spc="-20" dirty="0"/>
              <a:t>d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201</a:t>
            </a:r>
            <a:r>
              <a:rPr spc="-15" dirty="0"/>
              <a:t>8</a:t>
            </a:r>
            <a:r>
              <a:rPr spc="-10" dirty="0"/>
              <a:t> </a:t>
            </a:r>
            <a:r>
              <a:rPr dirty="0"/>
              <a:t>a a</a:t>
            </a:r>
            <a:r>
              <a:rPr spc="-5" dirty="0"/>
              <a:t>nn</a:t>
            </a:r>
            <a:r>
              <a:rPr spc="-10" dirty="0"/>
              <a:t>o</a:t>
            </a:r>
            <a:r>
              <a:rPr spc="-5" dirty="0"/>
              <a:t>n</a:t>
            </a:r>
            <a:r>
              <a:rPr spc="5" dirty="0"/>
              <a:t>c</a:t>
            </a:r>
            <a:r>
              <a:rPr spc="-15" dirty="0"/>
              <a:t>é</a:t>
            </a:r>
            <a:r>
              <a:rPr dirty="0"/>
              <a:t> l’i</a:t>
            </a:r>
            <a:r>
              <a:rPr spc="-25" dirty="0"/>
              <a:t>n</a:t>
            </a:r>
            <a:r>
              <a:rPr spc="-35" dirty="0"/>
              <a:t>t</a:t>
            </a:r>
            <a:r>
              <a:rPr spc="-10" dirty="0"/>
              <a:t>e</a:t>
            </a:r>
            <a:r>
              <a:rPr spc="-25" dirty="0"/>
              <a:t>n</a:t>
            </a:r>
            <a:r>
              <a:rPr dirty="0"/>
              <a:t>ti</a:t>
            </a:r>
            <a:r>
              <a:rPr spc="-10" dirty="0"/>
              <a:t>o</a:t>
            </a:r>
            <a:r>
              <a:rPr dirty="0"/>
              <a:t>n</a:t>
            </a:r>
            <a:r>
              <a:rPr spc="-20" dirty="0"/>
              <a:t> </a:t>
            </a:r>
            <a:r>
              <a:rPr spc="-5" dirty="0"/>
              <a:t>du </a:t>
            </a:r>
            <a:r>
              <a:rPr spc="-30" dirty="0"/>
              <a:t>g</a:t>
            </a:r>
            <a:r>
              <a:rPr spc="-10" dirty="0"/>
              <a:t>o</a:t>
            </a:r>
            <a:r>
              <a:rPr spc="-5" dirty="0"/>
              <a:t>u</a:t>
            </a:r>
            <a:r>
              <a:rPr spc="-30" dirty="0"/>
              <a:t>v</a:t>
            </a:r>
            <a:r>
              <a:rPr spc="-10" dirty="0"/>
              <a:t>er</a:t>
            </a:r>
            <a:r>
              <a:rPr spc="-20" dirty="0"/>
              <a:t>n</a:t>
            </a:r>
            <a:r>
              <a:rPr spc="-10" dirty="0"/>
              <a:t>e</a:t>
            </a:r>
            <a:r>
              <a:rPr spc="-20" dirty="0"/>
              <a:t>m</a:t>
            </a:r>
            <a:r>
              <a:rPr spc="-10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20" dirty="0"/>
              <a:t>d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t</a:t>
            </a:r>
            <a:r>
              <a:rPr spc="-45" dirty="0"/>
              <a:t>r</a:t>
            </a:r>
            <a:r>
              <a:rPr spc="-10" dirty="0"/>
              <a:t>o</a:t>
            </a:r>
            <a:r>
              <a:rPr spc="-5" dirty="0"/>
              <a:t>u</a:t>
            </a:r>
            <a:r>
              <a:rPr spc="-30" dirty="0"/>
              <a:t>v</a:t>
            </a:r>
            <a:r>
              <a:rPr spc="-10" dirty="0"/>
              <a:t>er</a:t>
            </a:r>
            <a:r>
              <a:rPr dirty="0"/>
              <a:t> </a:t>
            </a:r>
            <a:r>
              <a:rPr spc="-20" dirty="0"/>
              <a:t>d</a:t>
            </a:r>
            <a:r>
              <a:rPr spc="-10" dirty="0"/>
              <a:t>e</a:t>
            </a:r>
            <a:r>
              <a:rPr dirty="0"/>
              <a:t>s</a:t>
            </a:r>
            <a:r>
              <a:rPr spc="-5" dirty="0"/>
              <a:t> </a:t>
            </a:r>
            <a:r>
              <a:rPr spc="-10" dirty="0"/>
              <a:t>o</a:t>
            </a:r>
            <a:r>
              <a:rPr spc="-15" dirty="0"/>
              <a:t>p</a:t>
            </a:r>
            <a:r>
              <a:rPr dirty="0"/>
              <a:t>ti</a:t>
            </a:r>
            <a:r>
              <a:rPr spc="-10" dirty="0"/>
              <a:t>o</a:t>
            </a:r>
            <a:r>
              <a:rPr spc="-5" dirty="0"/>
              <a:t>n</a:t>
            </a:r>
            <a:r>
              <a:rPr dirty="0"/>
              <a:t>s</a:t>
            </a:r>
            <a:r>
              <a:rPr spc="-5" dirty="0"/>
              <a:t> p</a:t>
            </a:r>
            <a:r>
              <a:rPr spc="-10" dirty="0"/>
              <a:t>o</a:t>
            </a:r>
            <a:r>
              <a:rPr spc="-5" dirty="0"/>
              <a:t>u</a:t>
            </a:r>
            <a:r>
              <a:rPr dirty="0"/>
              <a:t>r </a:t>
            </a:r>
            <a:r>
              <a:rPr spc="-5" dirty="0"/>
              <a:t>un</a:t>
            </a:r>
            <a:r>
              <a:rPr dirty="0"/>
              <a:t>e a</a:t>
            </a:r>
            <a:r>
              <a:rPr spc="-20" dirty="0"/>
              <a:t>ut</a:t>
            </a:r>
            <a:r>
              <a:rPr spc="-45" dirty="0"/>
              <a:t>r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5" dirty="0"/>
              <a:t>s</a:t>
            </a:r>
            <a:r>
              <a:rPr spc="-10" dirty="0"/>
              <a:t>o</a:t>
            </a:r>
            <a:r>
              <a:rPr dirty="0"/>
              <a:t>l</a:t>
            </a:r>
            <a:r>
              <a:rPr spc="-5" dirty="0"/>
              <a:t>ut</a:t>
            </a:r>
            <a:r>
              <a:rPr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-5" dirty="0"/>
              <a:t> </a:t>
            </a:r>
            <a:r>
              <a:rPr spc="-20" dirty="0"/>
              <a:t>d</a:t>
            </a:r>
            <a:r>
              <a:rPr spc="-15" dirty="0"/>
              <a:t>e</a:t>
            </a:r>
            <a:r>
              <a:rPr dirty="0"/>
              <a:t> </a:t>
            </a:r>
            <a:r>
              <a:rPr spc="-5" dirty="0"/>
              <a:t>p</a:t>
            </a:r>
            <a:r>
              <a:rPr spc="-50" dirty="0"/>
              <a:t>a</a:t>
            </a:r>
            <a:r>
              <a:rPr spc="-35" dirty="0"/>
              <a:t>y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20" dirty="0"/>
              <a:t>d</a:t>
            </a:r>
            <a:r>
              <a:rPr spc="-15" dirty="0"/>
              <a:t>e</a:t>
            </a:r>
            <a:r>
              <a:rPr dirty="0"/>
              <a:t> </a:t>
            </a:r>
            <a:r>
              <a:rPr spc="-5" dirty="0"/>
              <a:t>n</a:t>
            </a:r>
            <a:r>
              <a:rPr spc="-10" dirty="0"/>
              <a:t>o</a:t>
            </a:r>
            <a:r>
              <a:rPr spc="-5" dirty="0"/>
              <a:t>u</a:t>
            </a:r>
            <a:r>
              <a:rPr spc="-30" dirty="0"/>
              <a:t>v</a:t>
            </a:r>
            <a:r>
              <a:rPr spc="-10" dirty="0"/>
              <a:t>e</a:t>
            </a:r>
            <a:r>
              <a:rPr dirty="0"/>
              <a:t>ll</a:t>
            </a:r>
            <a:r>
              <a:rPr spc="-15" dirty="0"/>
              <a:t>e</a:t>
            </a:r>
            <a:r>
              <a:rPr spc="15" dirty="0"/>
              <a:t> </a:t>
            </a:r>
            <a:r>
              <a:rPr spc="-45" dirty="0"/>
              <a:t>g</a:t>
            </a:r>
            <a:r>
              <a:rPr spc="-10" dirty="0"/>
              <a:t>é</a:t>
            </a:r>
            <a:r>
              <a:rPr spc="-20" dirty="0"/>
              <a:t>n</a:t>
            </a:r>
            <a:r>
              <a:rPr spc="-10" dirty="0"/>
              <a:t>é</a:t>
            </a:r>
            <a:r>
              <a:rPr spc="-55" dirty="0"/>
              <a:t>r</a:t>
            </a:r>
            <a:r>
              <a:rPr spc="-25" dirty="0"/>
              <a:t>a</a:t>
            </a:r>
            <a:r>
              <a:rPr dirty="0"/>
              <a:t>ti</a:t>
            </a:r>
            <a:r>
              <a:rPr spc="-10" dirty="0"/>
              <a:t>o</a:t>
            </a:r>
            <a:r>
              <a:rPr dirty="0"/>
              <a:t>n</a:t>
            </a:r>
            <a:r>
              <a:rPr spc="-5" dirty="0"/>
              <a:t> </a:t>
            </a:r>
            <a:r>
              <a:rPr dirty="0"/>
              <a:t>à</a:t>
            </a:r>
            <a:r>
              <a:rPr spc="-15" dirty="0"/>
              <a:t> </a:t>
            </a:r>
            <a:r>
              <a:rPr dirty="0"/>
              <a:t>l</a:t>
            </a:r>
            <a:r>
              <a:rPr spc="-10" dirty="0"/>
              <a:t>o</a:t>
            </a:r>
            <a:r>
              <a:rPr spc="-5" dirty="0"/>
              <a:t>n</a:t>
            </a:r>
            <a:r>
              <a:rPr dirty="0"/>
              <a:t>g</a:t>
            </a:r>
            <a:r>
              <a:rPr spc="-5" dirty="0"/>
              <a:t> </a:t>
            </a:r>
            <a:r>
              <a:rPr spc="-35" dirty="0"/>
              <a:t>t</a:t>
            </a:r>
            <a:r>
              <a:rPr spc="-10" dirty="0"/>
              <a:t>e</a:t>
            </a:r>
            <a:r>
              <a:rPr spc="-15" dirty="0"/>
              <a:t>rme</a:t>
            </a:r>
            <a:r>
              <a:rPr spc="-10" dirty="0"/>
              <a:t> </a:t>
            </a:r>
            <a:r>
              <a:rPr spc="-5" dirty="0"/>
              <a:t>qui s</a:t>
            </a:r>
            <a:r>
              <a:rPr spc="-10" dirty="0"/>
              <a:t>e</a:t>
            </a:r>
            <a:r>
              <a:rPr spc="-55" dirty="0"/>
              <a:t>r</a:t>
            </a:r>
            <a:r>
              <a:rPr dirty="0"/>
              <a:t>a</a:t>
            </a:r>
            <a:r>
              <a:rPr spc="-15" dirty="0"/>
              <a:t> </a:t>
            </a:r>
            <a:r>
              <a:rPr spc="-5" dirty="0"/>
              <a:t>du</a:t>
            </a:r>
            <a:r>
              <a:rPr spc="-45" dirty="0"/>
              <a:t>r</a:t>
            </a:r>
            <a:r>
              <a:rPr dirty="0"/>
              <a:t>a</a:t>
            </a:r>
            <a:r>
              <a:rPr spc="-5" dirty="0"/>
              <a:t>b</a:t>
            </a:r>
            <a:r>
              <a:rPr dirty="0"/>
              <a:t>l</a:t>
            </a:r>
            <a:r>
              <a:rPr spc="-10" dirty="0"/>
              <a:t>e</a:t>
            </a:r>
            <a:r>
              <a:rPr dirty="0"/>
              <a:t>.</a:t>
            </a:r>
          </a:p>
          <a:p>
            <a:pPr marL="1037590" marR="66675">
              <a:lnSpc>
                <a:spcPct val="100000"/>
              </a:lnSpc>
              <a:spcBef>
                <a:spcPts val="960"/>
              </a:spcBef>
            </a:pPr>
            <a:r>
              <a:rPr spc="-5" dirty="0"/>
              <a:t>L</a:t>
            </a:r>
            <a:r>
              <a:rPr dirty="0"/>
              <a:t>a </a:t>
            </a:r>
            <a:r>
              <a:rPr spc="-20" dirty="0"/>
              <a:t>m</a:t>
            </a:r>
            <a:r>
              <a:rPr dirty="0"/>
              <a:t>i</a:t>
            </a:r>
            <a:r>
              <a:rPr spc="-5" dirty="0"/>
              <a:t>s</a:t>
            </a:r>
            <a:r>
              <a:rPr spc="-15" dirty="0"/>
              <a:t>e</a:t>
            </a:r>
            <a:r>
              <a:rPr spc="-10" dirty="0"/>
              <a:t> e</a:t>
            </a:r>
            <a:r>
              <a:rPr dirty="0"/>
              <a:t>n</a:t>
            </a:r>
            <a:r>
              <a:rPr spc="-5" dirty="0"/>
              <a:t> p</a:t>
            </a:r>
            <a:r>
              <a:rPr dirty="0"/>
              <a:t>la</a:t>
            </a:r>
            <a:r>
              <a:rPr spc="-10" dirty="0"/>
              <a:t>c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20" dirty="0"/>
              <a:t>d</a:t>
            </a:r>
            <a:r>
              <a:rPr spc="-60" dirty="0"/>
              <a:t>’</a:t>
            </a:r>
            <a:r>
              <a:rPr spc="-5" dirty="0"/>
              <a:t>u</a:t>
            </a:r>
            <a:r>
              <a:rPr dirty="0"/>
              <a:t>n</a:t>
            </a:r>
            <a:r>
              <a:rPr spc="-5" dirty="0"/>
              <a:t> futu</a:t>
            </a:r>
            <a:r>
              <a:rPr dirty="0"/>
              <a:t>r </a:t>
            </a:r>
            <a:r>
              <a:rPr spc="-55" dirty="0"/>
              <a:t>s</a:t>
            </a:r>
            <a:r>
              <a:rPr spc="-35" dirty="0"/>
              <a:t>y</a:t>
            </a:r>
            <a:r>
              <a:rPr spc="-30" dirty="0"/>
              <a:t>s</a:t>
            </a:r>
            <a:r>
              <a:rPr spc="-35" dirty="0"/>
              <a:t>t</a:t>
            </a:r>
            <a:r>
              <a:rPr spc="-10" dirty="0"/>
              <a:t>è</a:t>
            </a:r>
            <a:r>
              <a:rPr spc="-20" dirty="0"/>
              <a:t>me</a:t>
            </a:r>
            <a:r>
              <a:rPr spc="-10" dirty="0"/>
              <a:t> </a:t>
            </a:r>
            <a:r>
              <a:rPr spc="-20" dirty="0"/>
              <a:t>d</a:t>
            </a:r>
            <a:r>
              <a:rPr spc="-15" dirty="0"/>
              <a:t>e</a:t>
            </a:r>
            <a:r>
              <a:rPr dirty="0"/>
              <a:t> </a:t>
            </a:r>
            <a:r>
              <a:rPr spc="-15" dirty="0"/>
              <a:t>R</a:t>
            </a:r>
            <a:r>
              <a:rPr dirty="0"/>
              <a:t>H</a:t>
            </a:r>
            <a:r>
              <a:rPr spc="-10" dirty="0"/>
              <a:t> </a:t>
            </a:r>
            <a:r>
              <a:rPr spc="-25" dirty="0"/>
              <a:t>e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20" dirty="0"/>
              <a:t>d</a:t>
            </a:r>
            <a:r>
              <a:rPr spc="-15" dirty="0"/>
              <a:t>e</a:t>
            </a:r>
            <a:r>
              <a:rPr dirty="0"/>
              <a:t> </a:t>
            </a:r>
            <a:r>
              <a:rPr spc="-5" dirty="0"/>
              <a:t>p</a:t>
            </a:r>
            <a:r>
              <a:rPr spc="-50" dirty="0"/>
              <a:t>a</a:t>
            </a:r>
            <a:r>
              <a:rPr spc="-35" dirty="0"/>
              <a:t>y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5" dirty="0"/>
              <a:t>p</a:t>
            </a:r>
            <a:r>
              <a:rPr spc="-10" dirty="0"/>
              <a:t>o</a:t>
            </a:r>
            <a:r>
              <a:rPr spc="-5" dirty="0"/>
              <a:t>u</a:t>
            </a:r>
            <a:r>
              <a:rPr dirty="0"/>
              <a:t>r l</a:t>
            </a:r>
            <a:r>
              <a:rPr spc="-15" dirty="0"/>
              <a:t>e</a:t>
            </a:r>
            <a:r>
              <a:rPr dirty="0"/>
              <a:t> </a:t>
            </a:r>
            <a:r>
              <a:rPr spc="-30" dirty="0"/>
              <a:t>g</a:t>
            </a:r>
            <a:r>
              <a:rPr spc="-10" dirty="0"/>
              <a:t>o</a:t>
            </a:r>
            <a:r>
              <a:rPr spc="-5" dirty="0"/>
              <a:t>u</a:t>
            </a:r>
            <a:r>
              <a:rPr spc="-30" dirty="0"/>
              <a:t>v</a:t>
            </a:r>
            <a:r>
              <a:rPr spc="-10" dirty="0"/>
              <a:t>er</a:t>
            </a:r>
            <a:r>
              <a:rPr spc="-20" dirty="0"/>
              <a:t>n</a:t>
            </a:r>
            <a:r>
              <a:rPr spc="-10" dirty="0"/>
              <a:t>e</a:t>
            </a:r>
            <a:r>
              <a:rPr spc="-20" dirty="0"/>
              <a:t>m</a:t>
            </a:r>
            <a:r>
              <a:rPr spc="-10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-15" dirty="0"/>
              <a:t> </a:t>
            </a:r>
            <a:r>
              <a:rPr spc="-5" dirty="0"/>
              <a:t>d</a:t>
            </a:r>
            <a:r>
              <a:rPr dirty="0"/>
              <a:t>u</a:t>
            </a:r>
            <a:r>
              <a:rPr spc="5" dirty="0"/>
              <a:t> </a:t>
            </a:r>
            <a:r>
              <a:rPr dirty="0"/>
              <a:t>Ca</a:t>
            </a:r>
            <a:r>
              <a:rPr spc="-5" dirty="0"/>
              <a:t>n</a:t>
            </a:r>
            <a:r>
              <a:rPr dirty="0"/>
              <a:t>a</a:t>
            </a:r>
            <a:r>
              <a:rPr spc="-5" dirty="0"/>
              <a:t>d</a:t>
            </a:r>
            <a:r>
              <a:rPr dirty="0"/>
              <a:t>a</a:t>
            </a:r>
            <a:r>
              <a:rPr spc="-15" dirty="0"/>
              <a:t> </a:t>
            </a:r>
            <a:r>
              <a:rPr spc="-20" dirty="0"/>
              <a:t>d</a:t>
            </a:r>
            <a:r>
              <a:rPr spc="-25" dirty="0"/>
              <a:t>e</a:t>
            </a:r>
            <a:r>
              <a:rPr spc="-20" dirty="0"/>
              <a:t>v</a:t>
            </a:r>
            <a:r>
              <a:rPr spc="-55" dirty="0"/>
              <a:t>r</a:t>
            </a:r>
            <a:r>
              <a:rPr dirty="0"/>
              <a:t>ai</a:t>
            </a:r>
            <a:r>
              <a:rPr spc="-10" dirty="0"/>
              <a:t>t</a:t>
            </a:r>
            <a:r>
              <a:rPr spc="-15" dirty="0"/>
              <a:t> </a:t>
            </a:r>
            <a:r>
              <a:rPr spc="-25" dirty="0"/>
              <a:t>ê</a:t>
            </a:r>
            <a:r>
              <a:rPr spc="-10" dirty="0"/>
              <a:t>t</a:t>
            </a:r>
            <a:r>
              <a:rPr spc="-45" dirty="0"/>
              <a:t>r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g</a:t>
            </a:r>
            <a:r>
              <a:rPr spc="-5" dirty="0"/>
              <a:t>u</a:t>
            </a:r>
            <a:r>
              <a:rPr dirty="0"/>
              <a:t>i</a:t>
            </a:r>
            <a:r>
              <a:rPr spc="-20" dirty="0"/>
              <a:t>d</a:t>
            </a:r>
            <a:r>
              <a:rPr spc="-10" dirty="0"/>
              <a:t>é</a:t>
            </a:r>
            <a:r>
              <a:rPr spc="-15" dirty="0"/>
              <a:t>e</a:t>
            </a:r>
            <a:r>
              <a:rPr dirty="0"/>
              <a:t> </a:t>
            </a:r>
            <a:r>
              <a:rPr spc="-5" dirty="0"/>
              <a:t>p</a:t>
            </a:r>
            <a:r>
              <a:rPr dirty="0"/>
              <a:t>a</a:t>
            </a:r>
            <a:r>
              <a:rPr spc="-10" dirty="0"/>
              <a:t>r </a:t>
            </a:r>
            <a:r>
              <a:rPr spc="-5" dirty="0"/>
              <a:t>u</a:t>
            </a:r>
            <a:r>
              <a:rPr dirty="0"/>
              <a:t>n</a:t>
            </a:r>
            <a:r>
              <a:rPr spc="-5" dirty="0"/>
              <a:t> p</a:t>
            </a:r>
            <a:r>
              <a:rPr spc="-35" dirty="0"/>
              <a:t>r</a:t>
            </a:r>
            <a:r>
              <a:rPr spc="-10" dirty="0"/>
              <a:t>oce</a:t>
            </a:r>
            <a:r>
              <a:rPr spc="-5" dirty="0"/>
              <a:t>ssu</a:t>
            </a:r>
            <a:r>
              <a:rPr dirty="0"/>
              <a:t>s</a:t>
            </a:r>
            <a:r>
              <a:rPr spc="-5" dirty="0"/>
              <a:t> </a:t>
            </a:r>
            <a:r>
              <a:rPr spc="-25" dirty="0"/>
              <a:t>e</a:t>
            </a:r>
            <a:r>
              <a:rPr spc="-10" dirty="0"/>
              <a:t>t</a:t>
            </a:r>
            <a:r>
              <a:rPr spc="-15" dirty="0"/>
              <a:t> </a:t>
            </a:r>
            <a:r>
              <a:rPr spc="-5" dirty="0"/>
              <a:t>u</a:t>
            </a:r>
            <a:r>
              <a:rPr dirty="0"/>
              <a:t>n</a:t>
            </a:r>
            <a:r>
              <a:rPr spc="5" dirty="0"/>
              <a:t> </a:t>
            </a:r>
            <a:r>
              <a:rPr spc="-55" dirty="0"/>
              <a:t>s</a:t>
            </a:r>
            <a:r>
              <a:rPr spc="-35" dirty="0"/>
              <a:t>y</a:t>
            </a:r>
            <a:r>
              <a:rPr spc="-30" dirty="0"/>
              <a:t>s</a:t>
            </a:r>
            <a:r>
              <a:rPr spc="-35" dirty="0"/>
              <a:t>t</a:t>
            </a:r>
            <a:r>
              <a:rPr spc="-10" dirty="0"/>
              <a:t>è</a:t>
            </a:r>
            <a:r>
              <a:rPr spc="-20" dirty="0"/>
              <a:t>me</a:t>
            </a:r>
            <a:r>
              <a:rPr spc="-25" dirty="0"/>
              <a:t> </a:t>
            </a:r>
            <a:r>
              <a:rPr spc="-20" dirty="0"/>
              <a:t>m</a:t>
            </a:r>
            <a:r>
              <a:rPr spc="-10" dirty="0"/>
              <a:t>o</a:t>
            </a:r>
            <a:r>
              <a:rPr spc="-20" dirty="0"/>
              <a:t>d</a:t>
            </a:r>
            <a:r>
              <a:rPr spc="-10" dirty="0"/>
              <a:t>er</a:t>
            </a:r>
            <a:r>
              <a:rPr spc="-20" dirty="0"/>
              <a:t>n</a:t>
            </a:r>
            <a:r>
              <a:rPr spc="-10" dirty="0"/>
              <a:t>e</a:t>
            </a:r>
            <a:r>
              <a:rPr dirty="0"/>
              <a:t>s</a:t>
            </a:r>
            <a:r>
              <a:rPr spc="-5" dirty="0"/>
              <a:t> </a:t>
            </a:r>
            <a:r>
              <a:rPr spc="-20" dirty="0"/>
              <a:t>d</a:t>
            </a:r>
            <a:r>
              <a:rPr spc="-15" dirty="0"/>
              <a:t>e</a:t>
            </a:r>
            <a:r>
              <a:rPr dirty="0"/>
              <a:t> </a:t>
            </a:r>
            <a:r>
              <a:rPr spc="-45" dirty="0"/>
              <a:t>g</a:t>
            </a:r>
            <a:r>
              <a:rPr spc="-10" dirty="0"/>
              <a:t>e</a:t>
            </a:r>
            <a:r>
              <a:rPr spc="-30" dirty="0"/>
              <a:t>s</a:t>
            </a:r>
            <a:r>
              <a:rPr dirty="0"/>
              <a:t>ti</a:t>
            </a:r>
            <a:r>
              <a:rPr spc="-10" dirty="0"/>
              <a:t>o</a:t>
            </a:r>
            <a:r>
              <a:rPr dirty="0"/>
              <a:t>n</a:t>
            </a:r>
            <a:r>
              <a:rPr spc="-5" dirty="0"/>
              <a:t> </a:t>
            </a:r>
            <a:r>
              <a:rPr spc="-20" dirty="0"/>
              <a:t>d</a:t>
            </a:r>
            <a:r>
              <a:rPr spc="-10" dirty="0"/>
              <a:t>e</a:t>
            </a:r>
            <a:r>
              <a:rPr dirty="0"/>
              <a:t>s </a:t>
            </a:r>
            <a:r>
              <a:rPr spc="-20" dirty="0"/>
              <a:t>p</a:t>
            </a:r>
            <a:r>
              <a:rPr spc="-10" dirty="0"/>
              <a:t>e</a:t>
            </a:r>
            <a:r>
              <a:rPr spc="-45" dirty="0"/>
              <a:t>r</a:t>
            </a:r>
            <a:r>
              <a:rPr spc="-5" dirty="0"/>
              <a:t>s</a:t>
            </a:r>
            <a:r>
              <a:rPr spc="-10" dirty="0"/>
              <a:t>o</a:t>
            </a:r>
            <a:r>
              <a:rPr spc="-5" dirty="0"/>
              <a:t>nn</a:t>
            </a:r>
            <a:r>
              <a:rPr spc="5" dirty="0"/>
              <a:t>e</a:t>
            </a:r>
            <a:r>
              <a:rPr spc="-5" dirty="0"/>
              <a:t>s</a:t>
            </a:r>
            <a:r>
              <a:rPr dirty="0"/>
              <a:t>.</a:t>
            </a:r>
          </a:p>
          <a:p>
            <a:pPr marL="1037590" marR="5080">
              <a:lnSpc>
                <a:spcPct val="100000"/>
              </a:lnSpc>
              <a:spcBef>
                <a:spcPts val="960"/>
              </a:spcBef>
            </a:pPr>
            <a:r>
              <a:rPr spc="-70" dirty="0"/>
              <a:t>P</a:t>
            </a:r>
            <a:r>
              <a:rPr spc="-10" dirty="0"/>
              <a:t>o</a:t>
            </a:r>
            <a:r>
              <a:rPr spc="-5" dirty="0"/>
              <a:t>u</a:t>
            </a:r>
            <a:r>
              <a:rPr spc="-10" dirty="0"/>
              <a:t>r</a:t>
            </a:r>
            <a:r>
              <a:rPr dirty="0"/>
              <a:t> </a:t>
            </a:r>
            <a:r>
              <a:rPr spc="-25" dirty="0"/>
              <a:t>a</a:t>
            </a:r>
            <a:r>
              <a:rPr spc="-50" dirty="0"/>
              <a:t>t</a:t>
            </a:r>
            <a:r>
              <a:rPr spc="-35" dirty="0"/>
              <a:t>t</a:t>
            </a:r>
            <a:r>
              <a:rPr spc="-10" dirty="0"/>
              <a:t>e</a:t>
            </a:r>
            <a:r>
              <a:rPr dirty="0"/>
              <a:t>i</a:t>
            </a:r>
            <a:r>
              <a:rPr spc="-5" dirty="0"/>
              <a:t>nd</a:t>
            </a:r>
            <a:r>
              <a:rPr spc="-45" dirty="0"/>
              <a:t>r</a:t>
            </a:r>
            <a:r>
              <a:rPr spc="-15" dirty="0"/>
              <a:t>e</a:t>
            </a:r>
            <a:r>
              <a:rPr dirty="0"/>
              <a:t> </a:t>
            </a:r>
            <a:r>
              <a:rPr spc="-5" dirty="0"/>
              <a:t>n</a:t>
            </a:r>
            <a:r>
              <a:rPr spc="-10" dirty="0"/>
              <a:t>ot</a:t>
            </a:r>
            <a:r>
              <a:rPr spc="-45" dirty="0"/>
              <a:t>r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o</a:t>
            </a:r>
            <a:r>
              <a:rPr spc="-5" dirty="0"/>
              <a:t>b</a:t>
            </a:r>
            <a:r>
              <a:rPr spc="-10" dirty="0"/>
              <a:t>ject</a:t>
            </a:r>
            <a:r>
              <a:rPr dirty="0"/>
              <a:t>i</a:t>
            </a:r>
            <a:r>
              <a:rPr spc="-145" dirty="0"/>
              <a:t>f</a:t>
            </a:r>
            <a:r>
              <a:rPr spc="-10" dirty="0"/>
              <a:t>,</a:t>
            </a:r>
            <a:r>
              <a:rPr spc="-15" dirty="0"/>
              <a:t> </a:t>
            </a:r>
            <a:r>
              <a:rPr dirty="0"/>
              <a:t>le</a:t>
            </a:r>
            <a:r>
              <a:rPr spc="-10" dirty="0"/>
              <a:t> </a:t>
            </a:r>
            <a:r>
              <a:rPr spc="-30" dirty="0"/>
              <a:t>g</a:t>
            </a:r>
            <a:r>
              <a:rPr spc="-10" dirty="0"/>
              <a:t>o</a:t>
            </a:r>
            <a:r>
              <a:rPr spc="-5" dirty="0"/>
              <a:t>u</a:t>
            </a:r>
            <a:r>
              <a:rPr spc="-45" dirty="0"/>
              <a:t>v</a:t>
            </a:r>
            <a:r>
              <a:rPr spc="-10" dirty="0"/>
              <a:t>e</a:t>
            </a:r>
            <a:r>
              <a:rPr dirty="0"/>
              <a:t>r</a:t>
            </a:r>
            <a:r>
              <a:rPr spc="-5" dirty="0"/>
              <a:t>n</a:t>
            </a:r>
            <a:r>
              <a:rPr spc="-10" dirty="0"/>
              <a:t>e</a:t>
            </a:r>
            <a:r>
              <a:rPr spc="-20" dirty="0"/>
              <a:t>m</a:t>
            </a:r>
            <a:r>
              <a:rPr spc="-10" dirty="0"/>
              <a:t>e</a:t>
            </a:r>
            <a:r>
              <a:rPr spc="-25" dirty="0"/>
              <a:t>n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10" dirty="0"/>
              <a:t>t</a:t>
            </a:r>
            <a:r>
              <a:rPr spc="-55" dirty="0"/>
              <a:t>r</a:t>
            </a:r>
            <a:r>
              <a:rPr spc="-35" dirty="0"/>
              <a:t>a</a:t>
            </a:r>
            <a:r>
              <a:rPr spc="-55" dirty="0"/>
              <a:t>v</a:t>
            </a:r>
            <a:r>
              <a:rPr dirty="0"/>
              <a:t>aille</a:t>
            </a:r>
            <a:r>
              <a:rPr spc="-55" dirty="0"/>
              <a:t>r</a:t>
            </a:r>
            <a:r>
              <a:rPr dirty="0"/>
              <a:t>a </a:t>
            </a:r>
            <a:r>
              <a:rPr spc="-10" dirty="0"/>
              <a:t>e</a:t>
            </a:r>
            <a:r>
              <a:rPr dirty="0"/>
              <a:t>n</a:t>
            </a:r>
            <a:r>
              <a:rPr spc="-5" dirty="0"/>
              <a:t> </a:t>
            </a:r>
            <a:r>
              <a:rPr spc="-25" dirty="0"/>
              <a:t>é</a:t>
            </a:r>
            <a:r>
              <a:rPr spc="-10" dirty="0"/>
              <a:t>t</a:t>
            </a:r>
            <a:r>
              <a:rPr spc="-45" dirty="0"/>
              <a:t>r</a:t>
            </a:r>
            <a:r>
              <a:rPr spc="-10" dirty="0"/>
              <a:t>o</a:t>
            </a:r>
            <a:r>
              <a:rPr dirty="0"/>
              <a:t>i</a:t>
            </a:r>
            <a:r>
              <a:rPr spc="-25" dirty="0"/>
              <a:t>t</a:t>
            </a:r>
            <a:r>
              <a:rPr spc="-15" dirty="0"/>
              <a:t>e</a:t>
            </a:r>
            <a:r>
              <a:rPr spc="-25" dirty="0"/>
              <a:t> </a:t>
            </a:r>
            <a:r>
              <a:rPr spc="-35" dirty="0"/>
              <a:t>c</a:t>
            </a:r>
            <a:r>
              <a:rPr spc="-10" dirty="0"/>
              <a:t>o</a:t>
            </a:r>
            <a:r>
              <a:rPr dirty="0"/>
              <a:t>llab</a:t>
            </a:r>
            <a:r>
              <a:rPr spc="-10" dirty="0"/>
              <a:t>o</a:t>
            </a:r>
            <a:r>
              <a:rPr spc="-55" dirty="0"/>
              <a:t>r</a:t>
            </a:r>
            <a:r>
              <a:rPr spc="-25" dirty="0"/>
              <a:t>a</a:t>
            </a:r>
            <a:r>
              <a:rPr spc="-10" dirty="0"/>
              <a:t>t</a:t>
            </a:r>
            <a:r>
              <a:rPr dirty="0"/>
              <a:t>i</a:t>
            </a:r>
            <a:r>
              <a:rPr spc="-10" dirty="0"/>
              <a:t>o</a:t>
            </a:r>
            <a:r>
              <a:rPr dirty="0"/>
              <a:t>n</a:t>
            </a:r>
            <a:r>
              <a:rPr spc="-5" dirty="0"/>
              <a:t> </a:t>
            </a:r>
            <a:r>
              <a:rPr spc="-35" dirty="0"/>
              <a:t>a</a:t>
            </a:r>
            <a:r>
              <a:rPr spc="-45" dirty="0"/>
              <a:t>v</a:t>
            </a:r>
            <a:r>
              <a:rPr spc="-10" dirty="0"/>
              <a:t>e</a:t>
            </a:r>
            <a:r>
              <a:rPr spc="-15" dirty="0"/>
              <a:t>c</a:t>
            </a:r>
            <a:r>
              <a:rPr spc="-10" dirty="0"/>
              <a:t> </a:t>
            </a:r>
            <a:r>
              <a:rPr dirty="0"/>
              <a:t>l</a:t>
            </a:r>
            <a:r>
              <a:rPr spc="5" dirty="0"/>
              <a:t>e</a:t>
            </a:r>
            <a:r>
              <a:rPr dirty="0"/>
              <a:t>s</a:t>
            </a:r>
            <a:r>
              <a:rPr spc="-5" dirty="0"/>
              <a:t> </a:t>
            </a:r>
            <a:r>
              <a:rPr spc="-50" dirty="0"/>
              <a:t>e</a:t>
            </a:r>
            <a:r>
              <a:rPr dirty="0"/>
              <a:t>x</a:t>
            </a:r>
            <a:r>
              <a:rPr spc="-5" dirty="0"/>
              <a:t>p</a:t>
            </a:r>
            <a:r>
              <a:rPr spc="-10" dirty="0"/>
              <a:t>ert</a:t>
            </a:r>
            <a:r>
              <a:rPr spc="-5" dirty="0"/>
              <a:t>s</a:t>
            </a:r>
            <a:r>
              <a:rPr spc="-10" dirty="0"/>
              <a:t>,</a:t>
            </a:r>
            <a:r>
              <a:rPr spc="-15" dirty="0"/>
              <a:t> </a:t>
            </a:r>
            <a:r>
              <a:rPr dirty="0"/>
              <a:t>l</a:t>
            </a:r>
            <a:r>
              <a:rPr spc="5" dirty="0"/>
              <a:t>e</a:t>
            </a:r>
            <a:r>
              <a:rPr dirty="0"/>
              <a:t>s</a:t>
            </a:r>
            <a:r>
              <a:rPr spc="-5" dirty="0"/>
              <a:t> </a:t>
            </a:r>
            <a:r>
              <a:rPr spc="-55" dirty="0"/>
              <a:t>s</a:t>
            </a:r>
            <a:r>
              <a:rPr spc="-10" dirty="0"/>
              <a:t>y</a:t>
            </a:r>
            <a:r>
              <a:rPr spc="-5" dirty="0"/>
              <a:t>nd</a:t>
            </a:r>
            <a:r>
              <a:rPr dirty="0"/>
              <a:t>i</a:t>
            </a:r>
            <a:r>
              <a:rPr spc="-20" dirty="0"/>
              <a:t>c</a:t>
            </a:r>
            <a:r>
              <a:rPr spc="-25" dirty="0"/>
              <a:t>a</a:t>
            </a:r>
            <a:r>
              <a:rPr spc="-10" dirty="0"/>
              <a:t>t</a:t>
            </a:r>
            <a:r>
              <a:rPr spc="-5" dirty="0"/>
              <a:t>s</a:t>
            </a:r>
            <a:r>
              <a:rPr spc="-10" dirty="0"/>
              <a:t>,</a:t>
            </a:r>
            <a:r>
              <a:rPr spc="-15" dirty="0"/>
              <a:t> </a:t>
            </a:r>
            <a:r>
              <a:rPr dirty="0"/>
              <a:t>l</a:t>
            </a:r>
            <a:r>
              <a:rPr spc="5" dirty="0"/>
              <a:t>e</a:t>
            </a:r>
            <a:r>
              <a:rPr dirty="0"/>
              <a:t>s </a:t>
            </a:r>
            <a:r>
              <a:rPr spc="-50" dirty="0"/>
              <a:t>f</a:t>
            </a:r>
            <a:r>
              <a:rPr spc="-10" dirty="0"/>
              <a:t>o</a:t>
            </a:r>
            <a:r>
              <a:rPr spc="-5" dirty="0"/>
              <a:t>u</a:t>
            </a:r>
            <a:r>
              <a:rPr dirty="0"/>
              <a:t>r</a:t>
            </a:r>
            <a:r>
              <a:rPr spc="-5" dirty="0"/>
              <a:t>n</a:t>
            </a:r>
            <a:r>
              <a:rPr dirty="0"/>
              <a:t>i</a:t>
            </a:r>
            <a:r>
              <a:rPr spc="-5" dirty="0"/>
              <a:t>ss</a:t>
            </a:r>
            <a:r>
              <a:rPr spc="-10" dirty="0"/>
              <a:t>e</a:t>
            </a:r>
            <a:r>
              <a:rPr spc="-5" dirty="0"/>
              <a:t>u</a:t>
            </a:r>
            <a:r>
              <a:rPr spc="-35" dirty="0"/>
              <a:t>r</a:t>
            </a:r>
            <a:r>
              <a:rPr dirty="0"/>
              <a:t>s</a:t>
            </a:r>
            <a:r>
              <a:rPr spc="-5" dirty="0"/>
              <a:t> </a:t>
            </a:r>
            <a:r>
              <a:rPr spc="-20" dirty="0"/>
              <a:t>d</a:t>
            </a:r>
            <a:r>
              <a:rPr spc="-15" dirty="0"/>
              <a:t>e</a:t>
            </a:r>
            <a:r>
              <a:rPr dirty="0"/>
              <a:t> </a:t>
            </a:r>
            <a:r>
              <a:rPr spc="-35" dirty="0" err="1" smtClean="0"/>
              <a:t>t</a:t>
            </a:r>
            <a:r>
              <a:rPr spc="-10" dirty="0" err="1" smtClean="0"/>
              <a:t>ec</a:t>
            </a:r>
            <a:r>
              <a:rPr spc="-5" dirty="0" err="1" smtClean="0"/>
              <a:t>hn</a:t>
            </a:r>
            <a:r>
              <a:rPr spc="-10" dirty="0" err="1" smtClean="0"/>
              <a:t>o</a:t>
            </a:r>
            <a:r>
              <a:rPr dirty="0" err="1" smtClean="0"/>
              <a:t>l</a:t>
            </a:r>
            <a:r>
              <a:rPr spc="-10" dirty="0" err="1" smtClean="0"/>
              <a:t>o</a:t>
            </a:r>
            <a:r>
              <a:rPr spc="-20" dirty="0" err="1" smtClean="0"/>
              <a:t>g</a:t>
            </a:r>
            <a:r>
              <a:rPr dirty="0" err="1" smtClean="0"/>
              <a:t>i</a:t>
            </a:r>
            <a:r>
              <a:rPr spc="-15" dirty="0" err="1" smtClean="0"/>
              <a:t>e</a:t>
            </a:r>
            <a:r>
              <a:rPr lang="en-CA" spc="-15" dirty="0" smtClean="0"/>
              <a:t>,</a:t>
            </a:r>
            <a:r>
              <a:rPr spc="-10" dirty="0" smtClean="0"/>
              <a:t> </a:t>
            </a:r>
            <a:r>
              <a:rPr spc="-50" dirty="0"/>
              <a:t>et</a:t>
            </a:r>
            <a:r>
              <a:rPr lang="en-CA" spc="-50" dirty="0"/>
              <a:t> surtout </a:t>
            </a:r>
            <a:r>
              <a:rPr spc="-50" dirty="0" err="1"/>
              <a:t>nos</a:t>
            </a:r>
            <a:r>
              <a:rPr spc="-50" dirty="0"/>
              <a:t> </a:t>
            </a:r>
            <a:r>
              <a:rPr spc="-10" dirty="0" err="1" smtClean="0"/>
              <a:t>e</a:t>
            </a:r>
            <a:r>
              <a:rPr spc="-20" dirty="0" err="1" smtClean="0"/>
              <a:t>m</a:t>
            </a:r>
            <a:r>
              <a:rPr spc="-5" dirty="0" err="1" smtClean="0"/>
              <a:t>p</a:t>
            </a:r>
            <a:r>
              <a:rPr dirty="0" err="1" smtClean="0"/>
              <a:t>l</a:t>
            </a:r>
            <a:r>
              <a:rPr spc="-20" dirty="0" err="1" smtClean="0"/>
              <a:t>o</a:t>
            </a:r>
            <a:r>
              <a:rPr spc="-35" dirty="0" err="1" smtClean="0"/>
              <a:t>y</a:t>
            </a:r>
            <a:r>
              <a:rPr spc="-10" dirty="0" err="1" smtClean="0"/>
              <a:t>é</a:t>
            </a:r>
            <a:r>
              <a:rPr spc="-5" dirty="0" err="1" smtClean="0"/>
              <a:t>s</a:t>
            </a:r>
            <a:r>
              <a:rPr lang="en-CA" spc="-5" dirty="0"/>
              <a:t>.</a:t>
            </a:r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458372" y="1699991"/>
            <a:ext cx="653415" cy="615950"/>
          </a:xfrm>
          <a:custGeom>
            <a:avLst/>
            <a:gdLst/>
            <a:ahLst/>
            <a:cxnLst/>
            <a:rect l="l" t="t" r="r" b="b"/>
            <a:pathLst>
              <a:path w="653415" h="615950">
                <a:moveTo>
                  <a:pt x="316699" y="0"/>
                </a:moveTo>
                <a:lnTo>
                  <a:pt x="275836" y="10755"/>
                </a:lnTo>
                <a:lnTo>
                  <a:pt x="230456" y="42549"/>
                </a:lnTo>
                <a:lnTo>
                  <a:pt x="190527" y="79570"/>
                </a:lnTo>
                <a:lnTo>
                  <a:pt x="153555" y="118682"/>
                </a:lnTo>
                <a:lnTo>
                  <a:pt x="119682" y="159734"/>
                </a:lnTo>
                <a:lnTo>
                  <a:pt x="89053" y="202574"/>
                </a:lnTo>
                <a:lnTo>
                  <a:pt x="61692" y="247269"/>
                </a:lnTo>
                <a:lnTo>
                  <a:pt x="38100" y="293014"/>
                </a:lnTo>
                <a:lnTo>
                  <a:pt x="31005" y="308639"/>
                </a:lnTo>
                <a:lnTo>
                  <a:pt x="25075" y="321420"/>
                </a:lnTo>
                <a:lnTo>
                  <a:pt x="11055" y="358299"/>
                </a:lnTo>
                <a:lnTo>
                  <a:pt x="1168" y="405896"/>
                </a:lnTo>
                <a:lnTo>
                  <a:pt x="0" y="429905"/>
                </a:lnTo>
                <a:lnTo>
                  <a:pt x="359" y="442135"/>
                </a:lnTo>
                <a:lnTo>
                  <a:pt x="5617" y="480838"/>
                </a:lnTo>
                <a:lnTo>
                  <a:pt x="19131" y="519701"/>
                </a:lnTo>
                <a:lnTo>
                  <a:pt x="41017" y="553490"/>
                </a:lnTo>
                <a:lnTo>
                  <a:pt x="71310" y="579106"/>
                </a:lnTo>
                <a:lnTo>
                  <a:pt x="110044" y="593452"/>
                </a:lnTo>
                <a:lnTo>
                  <a:pt x="152626" y="601318"/>
                </a:lnTo>
                <a:lnTo>
                  <a:pt x="195452" y="607439"/>
                </a:lnTo>
                <a:lnTo>
                  <a:pt x="238433" y="611820"/>
                </a:lnTo>
                <a:lnTo>
                  <a:pt x="281483" y="614464"/>
                </a:lnTo>
                <a:lnTo>
                  <a:pt x="324511" y="615374"/>
                </a:lnTo>
                <a:lnTo>
                  <a:pt x="345990" y="615180"/>
                </a:lnTo>
                <a:lnTo>
                  <a:pt x="388822" y="613497"/>
                </a:lnTo>
                <a:lnTo>
                  <a:pt x="431412" y="610088"/>
                </a:lnTo>
                <a:lnTo>
                  <a:pt x="473672" y="604959"/>
                </a:lnTo>
                <a:lnTo>
                  <a:pt x="515513" y="598112"/>
                </a:lnTo>
                <a:lnTo>
                  <a:pt x="565007" y="587284"/>
                </a:lnTo>
                <a:lnTo>
                  <a:pt x="600203" y="568916"/>
                </a:lnTo>
                <a:lnTo>
                  <a:pt x="625869" y="540677"/>
                </a:lnTo>
                <a:lnTo>
                  <a:pt x="642003" y="502571"/>
                </a:lnTo>
                <a:lnTo>
                  <a:pt x="642804" y="498910"/>
                </a:lnTo>
                <a:lnTo>
                  <a:pt x="306595" y="498910"/>
                </a:lnTo>
                <a:lnTo>
                  <a:pt x="306595" y="451336"/>
                </a:lnTo>
                <a:lnTo>
                  <a:pt x="262641" y="446442"/>
                </a:lnTo>
                <a:lnTo>
                  <a:pt x="229813" y="435207"/>
                </a:lnTo>
                <a:lnTo>
                  <a:pt x="242283" y="384750"/>
                </a:lnTo>
                <a:lnTo>
                  <a:pt x="359363" y="384750"/>
                </a:lnTo>
                <a:lnTo>
                  <a:pt x="361619" y="377543"/>
                </a:lnTo>
                <a:lnTo>
                  <a:pt x="336017" y="343582"/>
                </a:lnTo>
                <a:lnTo>
                  <a:pt x="303616" y="329705"/>
                </a:lnTo>
                <a:lnTo>
                  <a:pt x="287795" y="323209"/>
                </a:lnTo>
                <a:lnTo>
                  <a:pt x="252727" y="299529"/>
                </a:lnTo>
                <a:lnTo>
                  <a:pt x="233426" y="258603"/>
                </a:lnTo>
                <a:lnTo>
                  <a:pt x="234271" y="241930"/>
                </a:lnTo>
                <a:lnTo>
                  <a:pt x="247639" y="202178"/>
                </a:lnTo>
                <a:lnTo>
                  <a:pt x="288115" y="171183"/>
                </a:lnTo>
                <a:lnTo>
                  <a:pt x="301811" y="167017"/>
                </a:lnTo>
                <a:lnTo>
                  <a:pt x="306595" y="118367"/>
                </a:lnTo>
                <a:lnTo>
                  <a:pt x="499455" y="118367"/>
                </a:lnTo>
                <a:lnTo>
                  <a:pt x="483712" y="102292"/>
                </a:lnTo>
                <a:lnTo>
                  <a:pt x="447948" y="67189"/>
                </a:lnTo>
                <a:lnTo>
                  <a:pt x="419107" y="40860"/>
                </a:lnTo>
                <a:lnTo>
                  <a:pt x="379479" y="12095"/>
                </a:lnTo>
                <a:lnTo>
                  <a:pt x="324960" y="4207"/>
                </a:lnTo>
                <a:lnTo>
                  <a:pt x="316699" y="0"/>
                </a:lnTo>
                <a:close/>
              </a:path>
              <a:path w="653415" h="615950">
                <a:moveTo>
                  <a:pt x="339845" y="213582"/>
                </a:moveTo>
                <a:lnTo>
                  <a:pt x="319313" y="215293"/>
                </a:lnTo>
                <a:lnTo>
                  <a:pt x="306302" y="220539"/>
                </a:lnTo>
                <a:lnTo>
                  <a:pt x="299453" y="229313"/>
                </a:lnTo>
                <a:lnTo>
                  <a:pt x="297402" y="241607"/>
                </a:lnTo>
                <a:lnTo>
                  <a:pt x="299369" y="247269"/>
                </a:lnTo>
                <a:lnTo>
                  <a:pt x="346571" y="277020"/>
                </a:lnTo>
                <a:lnTo>
                  <a:pt x="364682" y="284316"/>
                </a:lnTo>
                <a:lnTo>
                  <a:pt x="380057" y="292074"/>
                </a:lnTo>
                <a:lnTo>
                  <a:pt x="411532" y="318341"/>
                </a:lnTo>
                <a:lnTo>
                  <a:pt x="425923" y="361189"/>
                </a:lnTo>
                <a:lnTo>
                  <a:pt x="425058" y="374273"/>
                </a:lnTo>
                <a:lnTo>
                  <a:pt x="411749" y="410159"/>
                </a:lnTo>
                <a:lnTo>
                  <a:pt x="382383" y="437613"/>
                </a:lnTo>
                <a:lnTo>
                  <a:pt x="343336" y="451336"/>
                </a:lnTo>
                <a:lnTo>
                  <a:pt x="343336" y="498910"/>
                </a:lnTo>
                <a:lnTo>
                  <a:pt x="642804" y="498910"/>
                </a:lnTo>
                <a:lnTo>
                  <a:pt x="645262" y="487676"/>
                </a:lnTo>
                <a:lnTo>
                  <a:pt x="649189" y="472649"/>
                </a:lnTo>
                <a:lnTo>
                  <a:pt x="651783" y="459363"/>
                </a:lnTo>
                <a:lnTo>
                  <a:pt x="653068" y="447304"/>
                </a:lnTo>
                <a:lnTo>
                  <a:pt x="652981" y="435207"/>
                </a:lnTo>
                <a:lnTo>
                  <a:pt x="651802" y="424803"/>
                </a:lnTo>
                <a:lnTo>
                  <a:pt x="649299" y="413329"/>
                </a:lnTo>
                <a:lnTo>
                  <a:pt x="646485" y="403774"/>
                </a:lnTo>
                <a:lnTo>
                  <a:pt x="644768" y="388219"/>
                </a:lnTo>
                <a:lnTo>
                  <a:pt x="635758" y="343192"/>
                </a:lnTo>
                <a:lnTo>
                  <a:pt x="621470" y="300316"/>
                </a:lnTo>
                <a:lnTo>
                  <a:pt x="602853" y="259882"/>
                </a:lnTo>
                <a:lnTo>
                  <a:pt x="587435" y="232527"/>
                </a:lnTo>
                <a:lnTo>
                  <a:pt x="398454" y="232527"/>
                </a:lnTo>
                <a:lnTo>
                  <a:pt x="392186" y="227187"/>
                </a:lnTo>
                <a:lnTo>
                  <a:pt x="383564" y="222235"/>
                </a:lnTo>
                <a:lnTo>
                  <a:pt x="372216" y="218058"/>
                </a:lnTo>
                <a:lnTo>
                  <a:pt x="357768" y="215044"/>
                </a:lnTo>
                <a:lnTo>
                  <a:pt x="339845" y="213582"/>
                </a:lnTo>
                <a:close/>
              </a:path>
              <a:path w="653415" h="615950">
                <a:moveTo>
                  <a:pt x="359363" y="384750"/>
                </a:moveTo>
                <a:lnTo>
                  <a:pt x="242283" y="384750"/>
                </a:lnTo>
                <a:lnTo>
                  <a:pt x="252233" y="389479"/>
                </a:lnTo>
                <a:lnTo>
                  <a:pt x="263468" y="393941"/>
                </a:lnTo>
                <a:lnTo>
                  <a:pt x="275728" y="397869"/>
                </a:lnTo>
                <a:lnTo>
                  <a:pt x="288756" y="400995"/>
                </a:lnTo>
                <a:lnTo>
                  <a:pt x="302295" y="403052"/>
                </a:lnTo>
                <a:lnTo>
                  <a:pt x="323434" y="402344"/>
                </a:lnTo>
                <a:lnTo>
                  <a:pt x="339755" y="399408"/>
                </a:lnTo>
                <a:lnTo>
                  <a:pt x="351439" y="394276"/>
                </a:lnTo>
                <a:lnTo>
                  <a:pt x="358666" y="386977"/>
                </a:lnTo>
                <a:lnTo>
                  <a:pt x="359363" y="384750"/>
                </a:lnTo>
                <a:close/>
              </a:path>
              <a:path w="653415" h="615950">
                <a:moveTo>
                  <a:pt x="499455" y="118367"/>
                </a:moveTo>
                <a:lnTo>
                  <a:pt x="352519" y="118367"/>
                </a:lnTo>
                <a:lnTo>
                  <a:pt x="352519" y="165941"/>
                </a:lnTo>
                <a:lnTo>
                  <a:pt x="367687" y="166012"/>
                </a:lnTo>
                <a:lnTo>
                  <a:pt x="381163" y="166509"/>
                </a:lnTo>
                <a:lnTo>
                  <a:pt x="393358" y="167856"/>
                </a:lnTo>
                <a:lnTo>
                  <a:pt x="404683" y="170480"/>
                </a:lnTo>
                <a:lnTo>
                  <a:pt x="415549" y="174805"/>
                </a:lnTo>
                <a:lnTo>
                  <a:pt x="398454" y="232527"/>
                </a:lnTo>
                <a:lnTo>
                  <a:pt x="587435" y="232527"/>
                </a:lnTo>
                <a:lnTo>
                  <a:pt x="563809" y="196407"/>
                </a:lnTo>
                <a:lnTo>
                  <a:pt x="536854" y="160520"/>
                </a:lnTo>
                <a:lnTo>
                  <a:pt x="517873" y="137392"/>
                </a:lnTo>
                <a:lnTo>
                  <a:pt x="499455" y="118367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18528" y="1435133"/>
            <a:ext cx="324485" cy="250190"/>
          </a:xfrm>
          <a:custGeom>
            <a:avLst/>
            <a:gdLst/>
            <a:ahLst/>
            <a:cxnLst/>
            <a:rect l="l" t="t" r="r" b="b"/>
            <a:pathLst>
              <a:path w="324484" h="250189">
                <a:moveTo>
                  <a:pt x="64765" y="69408"/>
                </a:moveTo>
                <a:lnTo>
                  <a:pt x="21273" y="93647"/>
                </a:lnTo>
                <a:lnTo>
                  <a:pt x="0" y="126596"/>
                </a:lnTo>
                <a:lnTo>
                  <a:pt x="1705" y="137814"/>
                </a:lnTo>
                <a:lnTo>
                  <a:pt x="27241" y="171469"/>
                </a:lnTo>
                <a:lnTo>
                  <a:pt x="53178" y="201953"/>
                </a:lnTo>
                <a:lnTo>
                  <a:pt x="85957" y="237295"/>
                </a:lnTo>
                <a:lnTo>
                  <a:pt x="98204" y="250029"/>
                </a:lnTo>
                <a:lnTo>
                  <a:pt x="109821" y="247543"/>
                </a:lnTo>
                <a:lnTo>
                  <a:pt x="123480" y="242941"/>
                </a:lnTo>
                <a:lnTo>
                  <a:pt x="139090" y="241988"/>
                </a:lnTo>
                <a:lnTo>
                  <a:pt x="180697" y="234751"/>
                </a:lnTo>
                <a:lnTo>
                  <a:pt x="206648" y="208402"/>
                </a:lnTo>
                <a:lnTo>
                  <a:pt x="267374" y="208402"/>
                </a:lnTo>
                <a:lnTo>
                  <a:pt x="269541" y="206083"/>
                </a:lnTo>
                <a:lnTo>
                  <a:pt x="287897" y="186738"/>
                </a:lnTo>
                <a:lnTo>
                  <a:pt x="304781" y="169164"/>
                </a:lnTo>
                <a:lnTo>
                  <a:pt x="313223" y="156693"/>
                </a:lnTo>
                <a:lnTo>
                  <a:pt x="319262" y="145000"/>
                </a:lnTo>
                <a:lnTo>
                  <a:pt x="322983" y="133997"/>
                </a:lnTo>
                <a:lnTo>
                  <a:pt x="324097" y="126204"/>
                </a:lnTo>
                <a:lnTo>
                  <a:pt x="89022" y="126204"/>
                </a:lnTo>
                <a:lnTo>
                  <a:pt x="84172" y="116091"/>
                </a:lnTo>
                <a:lnTo>
                  <a:pt x="79320" y="105667"/>
                </a:lnTo>
                <a:lnTo>
                  <a:pt x="74468" y="94620"/>
                </a:lnTo>
                <a:lnTo>
                  <a:pt x="69616" y="82638"/>
                </a:lnTo>
                <a:lnTo>
                  <a:pt x="64765" y="69408"/>
                </a:lnTo>
                <a:close/>
              </a:path>
              <a:path w="324484" h="250189">
                <a:moveTo>
                  <a:pt x="267374" y="208402"/>
                </a:moveTo>
                <a:lnTo>
                  <a:pt x="206648" y="208402"/>
                </a:lnTo>
                <a:lnTo>
                  <a:pt x="207510" y="221764"/>
                </a:lnTo>
                <a:lnTo>
                  <a:pt x="204544" y="233269"/>
                </a:lnTo>
                <a:lnTo>
                  <a:pt x="212295" y="244390"/>
                </a:lnTo>
                <a:lnTo>
                  <a:pt x="220588" y="249090"/>
                </a:lnTo>
                <a:lnTo>
                  <a:pt x="228863" y="248384"/>
                </a:lnTo>
                <a:lnTo>
                  <a:pt x="236559" y="243289"/>
                </a:lnTo>
                <a:lnTo>
                  <a:pt x="243177" y="234751"/>
                </a:lnTo>
                <a:lnTo>
                  <a:pt x="251482" y="225552"/>
                </a:lnTo>
                <a:lnTo>
                  <a:pt x="260364" y="215905"/>
                </a:lnTo>
                <a:lnTo>
                  <a:pt x="267374" y="208402"/>
                </a:lnTo>
                <a:close/>
              </a:path>
              <a:path w="324484" h="250189">
                <a:moveTo>
                  <a:pt x="175309" y="0"/>
                </a:moveTo>
                <a:lnTo>
                  <a:pt x="126602" y="5683"/>
                </a:lnTo>
                <a:lnTo>
                  <a:pt x="90075" y="17121"/>
                </a:lnTo>
                <a:lnTo>
                  <a:pt x="70645" y="49933"/>
                </a:lnTo>
                <a:lnTo>
                  <a:pt x="74964" y="62759"/>
                </a:lnTo>
                <a:lnTo>
                  <a:pt x="79281" y="74613"/>
                </a:lnTo>
                <a:lnTo>
                  <a:pt x="83744" y="86317"/>
                </a:lnTo>
                <a:lnTo>
                  <a:pt x="87913" y="97169"/>
                </a:lnTo>
                <a:lnTo>
                  <a:pt x="92227" y="108753"/>
                </a:lnTo>
                <a:lnTo>
                  <a:pt x="96541" y="121128"/>
                </a:lnTo>
                <a:lnTo>
                  <a:pt x="89022" y="126204"/>
                </a:lnTo>
                <a:lnTo>
                  <a:pt x="324097" y="126204"/>
                </a:lnTo>
                <a:lnTo>
                  <a:pt x="324469" y="123598"/>
                </a:lnTo>
                <a:lnTo>
                  <a:pt x="323802" y="113716"/>
                </a:lnTo>
                <a:lnTo>
                  <a:pt x="321067" y="104267"/>
                </a:lnTo>
                <a:lnTo>
                  <a:pt x="319286" y="100833"/>
                </a:lnTo>
                <a:lnTo>
                  <a:pt x="268766" y="100833"/>
                </a:lnTo>
                <a:lnTo>
                  <a:pt x="267243" y="88095"/>
                </a:lnTo>
                <a:lnTo>
                  <a:pt x="268392" y="75950"/>
                </a:lnTo>
                <a:lnTo>
                  <a:pt x="271562" y="64255"/>
                </a:lnTo>
                <a:lnTo>
                  <a:pt x="276100" y="52864"/>
                </a:lnTo>
                <a:lnTo>
                  <a:pt x="281354" y="41632"/>
                </a:lnTo>
                <a:lnTo>
                  <a:pt x="281910" y="21429"/>
                </a:lnTo>
                <a:lnTo>
                  <a:pt x="272728" y="21429"/>
                </a:lnTo>
                <a:lnTo>
                  <a:pt x="260550" y="16358"/>
                </a:lnTo>
                <a:lnTo>
                  <a:pt x="248372" y="11972"/>
                </a:lnTo>
                <a:lnTo>
                  <a:pt x="199663" y="1257"/>
                </a:lnTo>
                <a:lnTo>
                  <a:pt x="187486" y="287"/>
                </a:lnTo>
                <a:lnTo>
                  <a:pt x="175309" y="0"/>
                </a:lnTo>
                <a:close/>
              </a:path>
              <a:path w="324484" h="250189">
                <a:moveTo>
                  <a:pt x="291097" y="69058"/>
                </a:moveTo>
                <a:lnTo>
                  <a:pt x="283654" y="78482"/>
                </a:lnTo>
                <a:lnTo>
                  <a:pt x="276211" y="89825"/>
                </a:lnTo>
                <a:lnTo>
                  <a:pt x="268766" y="100833"/>
                </a:lnTo>
                <a:lnTo>
                  <a:pt x="319286" y="100833"/>
                </a:lnTo>
                <a:lnTo>
                  <a:pt x="316346" y="95162"/>
                </a:lnTo>
                <a:lnTo>
                  <a:pt x="309713" y="86308"/>
                </a:lnTo>
                <a:lnTo>
                  <a:pt x="301277" y="77644"/>
                </a:lnTo>
                <a:lnTo>
                  <a:pt x="291097" y="69058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7783" y="4837388"/>
            <a:ext cx="149225" cy="186055"/>
          </a:xfrm>
          <a:custGeom>
            <a:avLst/>
            <a:gdLst/>
            <a:ahLst/>
            <a:cxnLst/>
            <a:rect l="l" t="t" r="r" b="b"/>
            <a:pathLst>
              <a:path w="149225" h="186054">
                <a:moveTo>
                  <a:pt x="69590" y="0"/>
                </a:moveTo>
                <a:lnTo>
                  <a:pt x="34274" y="14555"/>
                </a:lnTo>
                <a:lnTo>
                  <a:pt x="9405" y="47553"/>
                </a:lnTo>
                <a:lnTo>
                  <a:pt x="0" y="92751"/>
                </a:lnTo>
                <a:lnTo>
                  <a:pt x="201" y="99634"/>
                </a:lnTo>
                <a:lnTo>
                  <a:pt x="12051" y="143343"/>
                </a:lnTo>
                <a:lnTo>
                  <a:pt x="38722" y="174092"/>
                </a:lnTo>
                <a:lnTo>
                  <a:pt x="75393" y="185711"/>
                </a:lnTo>
                <a:lnTo>
                  <a:pt x="87444" y="184345"/>
                </a:lnTo>
                <a:lnTo>
                  <a:pt x="127654" y="156879"/>
                </a:lnTo>
                <a:lnTo>
                  <a:pt x="145351" y="116656"/>
                </a:lnTo>
                <a:lnTo>
                  <a:pt x="148893" y="82406"/>
                </a:lnTo>
                <a:lnTo>
                  <a:pt x="146500" y="67333"/>
                </a:lnTo>
                <a:lnTo>
                  <a:pt x="128324" y="28851"/>
                </a:lnTo>
                <a:lnTo>
                  <a:pt x="96528" y="4964"/>
                </a:lnTo>
                <a:lnTo>
                  <a:pt x="69590" y="0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50975" y="4837388"/>
            <a:ext cx="149225" cy="186055"/>
          </a:xfrm>
          <a:custGeom>
            <a:avLst/>
            <a:gdLst/>
            <a:ahLst/>
            <a:cxnLst/>
            <a:rect l="l" t="t" r="r" b="b"/>
            <a:pathLst>
              <a:path w="149225" h="186054">
                <a:moveTo>
                  <a:pt x="69590" y="0"/>
                </a:moveTo>
                <a:lnTo>
                  <a:pt x="34274" y="14555"/>
                </a:lnTo>
                <a:lnTo>
                  <a:pt x="9405" y="47553"/>
                </a:lnTo>
                <a:lnTo>
                  <a:pt x="0" y="92751"/>
                </a:lnTo>
                <a:lnTo>
                  <a:pt x="201" y="99634"/>
                </a:lnTo>
                <a:lnTo>
                  <a:pt x="12051" y="143343"/>
                </a:lnTo>
                <a:lnTo>
                  <a:pt x="38722" y="174092"/>
                </a:lnTo>
                <a:lnTo>
                  <a:pt x="75393" y="185711"/>
                </a:lnTo>
                <a:lnTo>
                  <a:pt x="87444" y="184345"/>
                </a:lnTo>
                <a:lnTo>
                  <a:pt x="127654" y="156879"/>
                </a:lnTo>
                <a:lnTo>
                  <a:pt x="145351" y="116656"/>
                </a:lnTo>
                <a:lnTo>
                  <a:pt x="148893" y="82406"/>
                </a:lnTo>
                <a:lnTo>
                  <a:pt x="146500" y="67333"/>
                </a:lnTo>
                <a:lnTo>
                  <a:pt x="128324" y="28851"/>
                </a:lnTo>
                <a:lnTo>
                  <a:pt x="96528" y="4964"/>
                </a:lnTo>
                <a:lnTo>
                  <a:pt x="69590" y="0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1374" y="4805179"/>
            <a:ext cx="160020" cy="200025"/>
          </a:xfrm>
          <a:custGeom>
            <a:avLst/>
            <a:gdLst/>
            <a:ahLst/>
            <a:cxnLst/>
            <a:rect l="l" t="t" r="r" b="b"/>
            <a:pathLst>
              <a:path w="160019" h="200025">
                <a:moveTo>
                  <a:pt x="79005" y="0"/>
                </a:moveTo>
                <a:lnTo>
                  <a:pt x="42642" y="11499"/>
                </a:lnTo>
                <a:lnTo>
                  <a:pt x="15185" y="41221"/>
                </a:lnTo>
                <a:lnTo>
                  <a:pt x="990" y="83738"/>
                </a:lnTo>
                <a:lnTo>
                  <a:pt x="0" y="103081"/>
                </a:lnTo>
                <a:lnTo>
                  <a:pt x="1409" y="118814"/>
                </a:lnTo>
                <a:lnTo>
                  <a:pt x="16450" y="160228"/>
                </a:lnTo>
                <a:lnTo>
                  <a:pt x="44749" y="188897"/>
                </a:lnTo>
                <a:lnTo>
                  <a:pt x="82504" y="199587"/>
                </a:lnTo>
                <a:lnTo>
                  <a:pt x="95124" y="197844"/>
                </a:lnTo>
                <a:lnTo>
                  <a:pt x="128354" y="179180"/>
                </a:lnTo>
                <a:lnTo>
                  <a:pt x="151367" y="144201"/>
                </a:lnTo>
                <a:lnTo>
                  <a:pt x="159962" y="97839"/>
                </a:lnTo>
                <a:lnTo>
                  <a:pt x="158695" y="81924"/>
                </a:lnTo>
                <a:lnTo>
                  <a:pt x="143947" y="39975"/>
                </a:lnTo>
                <a:lnTo>
                  <a:pt x="116003" y="10882"/>
                </a:lnTo>
                <a:lnTo>
                  <a:pt x="79005" y="0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2626" y="5023106"/>
            <a:ext cx="757555" cy="399415"/>
          </a:xfrm>
          <a:custGeom>
            <a:avLst/>
            <a:gdLst/>
            <a:ahLst/>
            <a:cxnLst/>
            <a:rect l="l" t="t" r="r" b="b"/>
            <a:pathLst>
              <a:path w="757555" h="399414">
                <a:moveTo>
                  <a:pt x="742480" y="355612"/>
                </a:moveTo>
                <a:lnTo>
                  <a:pt x="4978" y="355612"/>
                </a:lnTo>
                <a:lnTo>
                  <a:pt x="0" y="368084"/>
                </a:lnTo>
                <a:lnTo>
                  <a:pt x="0" y="374332"/>
                </a:lnTo>
                <a:lnTo>
                  <a:pt x="2847" y="389634"/>
                </a:lnTo>
                <a:lnTo>
                  <a:pt x="11395" y="398710"/>
                </a:lnTo>
                <a:lnTo>
                  <a:pt x="742480" y="399288"/>
                </a:lnTo>
                <a:lnTo>
                  <a:pt x="752684" y="393189"/>
                </a:lnTo>
                <a:lnTo>
                  <a:pt x="757187" y="379053"/>
                </a:lnTo>
                <a:lnTo>
                  <a:pt x="754300" y="364472"/>
                </a:lnTo>
                <a:lnTo>
                  <a:pt x="745067" y="355909"/>
                </a:lnTo>
                <a:lnTo>
                  <a:pt x="742480" y="355612"/>
                </a:lnTo>
                <a:close/>
              </a:path>
              <a:path w="757555" h="399414">
                <a:moveTo>
                  <a:pt x="229222" y="12471"/>
                </a:moveTo>
                <a:lnTo>
                  <a:pt x="134543" y="12471"/>
                </a:lnTo>
                <a:lnTo>
                  <a:pt x="121372" y="14098"/>
                </a:lnTo>
                <a:lnTo>
                  <a:pt x="88242" y="35430"/>
                </a:lnTo>
                <a:lnTo>
                  <a:pt x="68371" y="73369"/>
                </a:lnTo>
                <a:lnTo>
                  <a:pt x="64782" y="237070"/>
                </a:lnTo>
                <a:lnTo>
                  <a:pt x="65771" y="251019"/>
                </a:lnTo>
                <a:lnTo>
                  <a:pt x="79799" y="289100"/>
                </a:lnTo>
                <a:lnTo>
                  <a:pt x="97366" y="307574"/>
                </a:lnTo>
                <a:lnTo>
                  <a:pt x="104648" y="355612"/>
                </a:lnTo>
                <a:lnTo>
                  <a:pt x="254139" y="355612"/>
                </a:lnTo>
                <a:lnTo>
                  <a:pt x="254139" y="343141"/>
                </a:lnTo>
                <a:lnTo>
                  <a:pt x="245799" y="333627"/>
                </a:lnTo>
                <a:lnTo>
                  <a:pt x="238702" y="323164"/>
                </a:lnTo>
                <a:lnTo>
                  <a:pt x="224343" y="287379"/>
                </a:lnTo>
                <a:lnTo>
                  <a:pt x="219299" y="247717"/>
                </a:lnTo>
                <a:lnTo>
                  <a:pt x="219257" y="93409"/>
                </a:lnTo>
                <a:lnTo>
                  <a:pt x="219667" y="78522"/>
                </a:lnTo>
                <a:lnTo>
                  <a:pt x="225917" y="39469"/>
                </a:lnTo>
                <a:lnTo>
                  <a:pt x="234149" y="18816"/>
                </a:lnTo>
                <a:lnTo>
                  <a:pt x="229222" y="12471"/>
                </a:lnTo>
                <a:close/>
              </a:path>
              <a:path w="757555" h="399414">
                <a:moveTo>
                  <a:pt x="328879" y="0"/>
                </a:moveTo>
                <a:lnTo>
                  <a:pt x="283123" y="20717"/>
                </a:lnTo>
                <a:lnTo>
                  <a:pt x="260571" y="56894"/>
                </a:lnTo>
                <a:lnTo>
                  <a:pt x="254243" y="245141"/>
                </a:lnTo>
                <a:lnTo>
                  <a:pt x="255011" y="258694"/>
                </a:lnTo>
                <a:lnTo>
                  <a:pt x="267425" y="298309"/>
                </a:lnTo>
                <a:lnTo>
                  <a:pt x="292796" y="323797"/>
                </a:lnTo>
                <a:lnTo>
                  <a:pt x="294005" y="355612"/>
                </a:lnTo>
                <a:lnTo>
                  <a:pt x="458444" y="355612"/>
                </a:lnTo>
                <a:lnTo>
                  <a:pt x="458444" y="324421"/>
                </a:lnTo>
                <a:lnTo>
                  <a:pt x="468345" y="318084"/>
                </a:lnTo>
                <a:lnTo>
                  <a:pt x="494476" y="274722"/>
                </a:lnTo>
                <a:lnTo>
                  <a:pt x="498298" y="245141"/>
                </a:lnTo>
                <a:lnTo>
                  <a:pt x="498297" y="93409"/>
                </a:lnTo>
                <a:lnTo>
                  <a:pt x="488681" y="49047"/>
                </a:lnTo>
                <a:lnTo>
                  <a:pt x="463646" y="15534"/>
                </a:lnTo>
                <a:lnTo>
                  <a:pt x="428982" y="269"/>
                </a:lnTo>
                <a:lnTo>
                  <a:pt x="328879" y="0"/>
                </a:lnTo>
                <a:close/>
              </a:path>
              <a:path w="757555" h="399414">
                <a:moveTo>
                  <a:pt x="533196" y="12471"/>
                </a:moveTo>
                <a:lnTo>
                  <a:pt x="523227" y="12471"/>
                </a:lnTo>
                <a:lnTo>
                  <a:pt x="518236" y="18719"/>
                </a:lnTo>
                <a:lnTo>
                  <a:pt x="522835" y="28683"/>
                </a:lnTo>
                <a:lnTo>
                  <a:pt x="526563" y="39588"/>
                </a:lnTo>
                <a:lnTo>
                  <a:pt x="532777" y="78522"/>
                </a:lnTo>
                <a:lnTo>
                  <a:pt x="533164" y="244308"/>
                </a:lnTo>
                <a:lnTo>
                  <a:pt x="532752" y="256980"/>
                </a:lnTo>
                <a:lnTo>
                  <a:pt x="526089" y="296612"/>
                </a:lnTo>
                <a:lnTo>
                  <a:pt x="504765" y="341244"/>
                </a:lnTo>
                <a:lnTo>
                  <a:pt x="503288" y="355612"/>
                </a:lnTo>
                <a:lnTo>
                  <a:pt x="652780" y="355612"/>
                </a:lnTo>
                <a:lnTo>
                  <a:pt x="652848" y="311883"/>
                </a:lnTo>
                <a:lnTo>
                  <a:pt x="661587" y="304924"/>
                </a:lnTo>
                <a:lnTo>
                  <a:pt x="681589" y="272029"/>
                </a:lnTo>
                <a:lnTo>
                  <a:pt x="687666" y="99822"/>
                </a:lnTo>
                <a:lnTo>
                  <a:pt x="686538" y="85000"/>
                </a:lnTo>
                <a:lnTo>
                  <a:pt x="671015" y="44378"/>
                </a:lnTo>
                <a:lnTo>
                  <a:pt x="640968" y="17589"/>
                </a:lnTo>
                <a:lnTo>
                  <a:pt x="628542" y="13526"/>
                </a:lnTo>
                <a:lnTo>
                  <a:pt x="533196" y="12471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8727" y="3244595"/>
            <a:ext cx="626745" cy="640080"/>
          </a:xfrm>
          <a:custGeom>
            <a:avLst/>
            <a:gdLst/>
            <a:ahLst/>
            <a:cxnLst/>
            <a:rect l="l" t="t" r="r" b="b"/>
            <a:pathLst>
              <a:path w="626744" h="640079">
                <a:moveTo>
                  <a:pt x="93395" y="236829"/>
                </a:moveTo>
                <a:lnTo>
                  <a:pt x="0" y="422452"/>
                </a:lnTo>
                <a:lnTo>
                  <a:pt x="49441" y="422452"/>
                </a:lnTo>
                <a:lnTo>
                  <a:pt x="55698" y="441360"/>
                </a:lnTo>
                <a:lnTo>
                  <a:pt x="71016" y="477294"/>
                </a:lnTo>
                <a:lnTo>
                  <a:pt x="89794" y="510463"/>
                </a:lnTo>
                <a:lnTo>
                  <a:pt x="123731" y="554360"/>
                </a:lnTo>
                <a:lnTo>
                  <a:pt x="163600" y="590307"/>
                </a:lnTo>
                <a:lnTo>
                  <a:pt x="208290" y="617267"/>
                </a:lnTo>
                <a:lnTo>
                  <a:pt x="256689" y="634204"/>
                </a:lnTo>
                <a:lnTo>
                  <a:pt x="307682" y="640079"/>
                </a:lnTo>
                <a:lnTo>
                  <a:pt x="330541" y="638991"/>
                </a:lnTo>
                <a:lnTo>
                  <a:pt x="374725" y="630553"/>
                </a:lnTo>
                <a:lnTo>
                  <a:pt x="416370" y="614376"/>
                </a:lnTo>
                <a:lnTo>
                  <a:pt x="454883" y="591191"/>
                </a:lnTo>
                <a:lnTo>
                  <a:pt x="489670" y="561727"/>
                </a:lnTo>
                <a:lnTo>
                  <a:pt x="494226" y="556869"/>
                </a:lnTo>
                <a:lnTo>
                  <a:pt x="307682" y="556869"/>
                </a:lnTo>
                <a:lnTo>
                  <a:pt x="294756" y="556386"/>
                </a:lnTo>
                <a:lnTo>
                  <a:pt x="256954" y="549306"/>
                </a:lnTo>
                <a:lnTo>
                  <a:pt x="221361" y="534211"/>
                </a:lnTo>
                <a:lnTo>
                  <a:pt x="188927" y="511654"/>
                </a:lnTo>
                <a:lnTo>
                  <a:pt x="160604" y="482189"/>
                </a:lnTo>
                <a:lnTo>
                  <a:pt x="137342" y="446372"/>
                </a:lnTo>
                <a:lnTo>
                  <a:pt x="130878" y="433117"/>
                </a:lnTo>
                <a:lnTo>
                  <a:pt x="186804" y="422452"/>
                </a:lnTo>
                <a:lnTo>
                  <a:pt x="93395" y="236829"/>
                </a:lnTo>
                <a:close/>
              </a:path>
              <a:path w="626744" h="640079">
                <a:moveTo>
                  <a:pt x="505485" y="377647"/>
                </a:moveTo>
                <a:lnTo>
                  <a:pt x="491995" y="421831"/>
                </a:lnTo>
                <a:lnTo>
                  <a:pt x="471756" y="461523"/>
                </a:lnTo>
                <a:lnTo>
                  <a:pt x="445435" y="495684"/>
                </a:lnTo>
                <a:lnTo>
                  <a:pt x="413700" y="523278"/>
                </a:lnTo>
                <a:lnTo>
                  <a:pt x="377219" y="543267"/>
                </a:lnTo>
                <a:lnTo>
                  <a:pt x="336659" y="554616"/>
                </a:lnTo>
                <a:lnTo>
                  <a:pt x="307682" y="556869"/>
                </a:lnTo>
                <a:lnTo>
                  <a:pt x="494226" y="556869"/>
                </a:lnTo>
                <a:lnTo>
                  <a:pt x="520139" y="526713"/>
                </a:lnTo>
                <a:lnTo>
                  <a:pt x="545696" y="486879"/>
                </a:lnTo>
                <a:lnTo>
                  <a:pt x="565747" y="442955"/>
                </a:lnTo>
                <a:lnTo>
                  <a:pt x="570459" y="428853"/>
                </a:lnTo>
                <a:lnTo>
                  <a:pt x="532955" y="428853"/>
                </a:lnTo>
                <a:lnTo>
                  <a:pt x="505485" y="377647"/>
                </a:lnTo>
                <a:close/>
              </a:path>
              <a:path w="626744" h="640079">
                <a:moveTo>
                  <a:pt x="587895" y="320039"/>
                </a:moveTo>
                <a:lnTo>
                  <a:pt x="532955" y="428853"/>
                </a:lnTo>
                <a:lnTo>
                  <a:pt x="570459" y="428853"/>
                </a:lnTo>
                <a:lnTo>
                  <a:pt x="584203" y="370996"/>
                </a:lnTo>
                <a:lnTo>
                  <a:pt x="587895" y="320039"/>
                </a:lnTo>
                <a:close/>
              </a:path>
              <a:path w="626744" h="640079">
                <a:moveTo>
                  <a:pt x="493673" y="83450"/>
                </a:moveTo>
                <a:lnTo>
                  <a:pt x="298371" y="83450"/>
                </a:lnTo>
                <a:lnTo>
                  <a:pt x="313221" y="83862"/>
                </a:lnTo>
                <a:lnTo>
                  <a:pt x="327643" y="85167"/>
                </a:lnTo>
                <a:lnTo>
                  <a:pt x="368195" y="94208"/>
                </a:lnTo>
                <a:lnTo>
                  <a:pt x="404357" y="110455"/>
                </a:lnTo>
                <a:lnTo>
                  <a:pt x="435725" y="133288"/>
                </a:lnTo>
                <a:lnTo>
                  <a:pt x="461893" y="162085"/>
                </a:lnTo>
                <a:lnTo>
                  <a:pt x="482457" y="196224"/>
                </a:lnTo>
                <a:lnTo>
                  <a:pt x="439547" y="198424"/>
                </a:lnTo>
                <a:lnTo>
                  <a:pt x="532955" y="384047"/>
                </a:lnTo>
                <a:lnTo>
                  <a:pt x="626364" y="198424"/>
                </a:lnTo>
                <a:lnTo>
                  <a:pt x="565924" y="198424"/>
                </a:lnTo>
                <a:lnTo>
                  <a:pt x="558924" y="181389"/>
                </a:lnTo>
                <a:lnTo>
                  <a:pt x="533265" y="133546"/>
                </a:lnTo>
                <a:lnTo>
                  <a:pt x="501226" y="91406"/>
                </a:lnTo>
                <a:lnTo>
                  <a:pt x="493673" y="83450"/>
                </a:lnTo>
                <a:close/>
              </a:path>
              <a:path w="626744" h="640079">
                <a:moveTo>
                  <a:pt x="307682" y="0"/>
                </a:moveTo>
                <a:lnTo>
                  <a:pt x="263942" y="4122"/>
                </a:lnTo>
                <a:lnTo>
                  <a:pt x="222146" y="16078"/>
                </a:lnTo>
                <a:lnTo>
                  <a:pt x="182922" y="35255"/>
                </a:lnTo>
                <a:lnTo>
                  <a:pt x="146897" y="61038"/>
                </a:lnTo>
                <a:lnTo>
                  <a:pt x="114695" y="92811"/>
                </a:lnTo>
                <a:lnTo>
                  <a:pt x="86943" y="129961"/>
                </a:lnTo>
                <a:lnTo>
                  <a:pt x="64269" y="171874"/>
                </a:lnTo>
                <a:lnTo>
                  <a:pt x="47297" y="217934"/>
                </a:lnTo>
                <a:lnTo>
                  <a:pt x="36655" y="267527"/>
                </a:lnTo>
                <a:lnTo>
                  <a:pt x="32969" y="320039"/>
                </a:lnTo>
                <a:lnTo>
                  <a:pt x="93395" y="198424"/>
                </a:lnTo>
                <a:lnTo>
                  <a:pt x="132953" y="198424"/>
                </a:lnTo>
                <a:lnTo>
                  <a:pt x="153157" y="165309"/>
                </a:lnTo>
                <a:lnTo>
                  <a:pt x="180331" y="134725"/>
                </a:lnTo>
                <a:lnTo>
                  <a:pt x="211941" y="110630"/>
                </a:lnTo>
                <a:lnTo>
                  <a:pt x="247173" y="93701"/>
                </a:lnTo>
                <a:lnTo>
                  <a:pt x="285209" y="84617"/>
                </a:lnTo>
                <a:lnTo>
                  <a:pt x="298371" y="83450"/>
                </a:lnTo>
                <a:lnTo>
                  <a:pt x="493673" y="83450"/>
                </a:lnTo>
                <a:lnTo>
                  <a:pt x="489264" y="78806"/>
                </a:lnTo>
                <a:lnTo>
                  <a:pt x="449931" y="45884"/>
                </a:lnTo>
                <a:lnTo>
                  <a:pt x="406038" y="21084"/>
                </a:lnTo>
                <a:lnTo>
                  <a:pt x="358361" y="5443"/>
                </a:lnTo>
                <a:lnTo>
                  <a:pt x="324861" y="617"/>
                </a:lnTo>
                <a:lnTo>
                  <a:pt x="307682" y="0"/>
                </a:lnTo>
                <a:close/>
              </a:path>
              <a:path w="626744" h="640079">
                <a:moveTo>
                  <a:pt x="132953" y="198424"/>
                </a:moveTo>
                <a:lnTo>
                  <a:pt x="93395" y="198424"/>
                </a:lnTo>
                <a:lnTo>
                  <a:pt x="115379" y="243230"/>
                </a:lnTo>
                <a:lnTo>
                  <a:pt x="119940" y="228859"/>
                </a:lnTo>
                <a:lnTo>
                  <a:pt x="125235" y="215009"/>
                </a:lnTo>
                <a:lnTo>
                  <a:pt x="131235" y="201704"/>
                </a:lnTo>
                <a:lnTo>
                  <a:pt x="132953" y="198424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8412988" y="6463728"/>
            <a:ext cx="2063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r>
              <a:rPr lang="en-CA" spc="-10" dirty="0" smtClean="0"/>
              <a:t>2</a:t>
            </a:r>
            <a:endParaRPr spc="-10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729739"/>
            <a:ext cx="1251762" cy="1807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0414" y="1066960"/>
            <a:ext cx="803910" cy="521970"/>
          </a:xfrm>
          <a:custGeom>
            <a:avLst/>
            <a:gdLst/>
            <a:ahLst/>
            <a:cxnLst/>
            <a:rect l="l" t="t" r="r" b="b"/>
            <a:pathLst>
              <a:path w="803910" h="521969">
                <a:moveTo>
                  <a:pt x="522160" y="0"/>
                </a:moveTo>
                <a:lnTo>
                  <a:pt x="489634" y="2540"/>
                </a:lnTo>
                <a:lnTo>
                  <a:pt x="474433" y="129540"/>
                </a:lnTo>
                <a:lnTo>
                  <a:pt x="465297" y="129540"/>
                </a:lnTo>
                <a:lnTo>
                  <a:pt x="454340" y="130810"/>
                </a:lnTo>
                <a:lnTo>
                  <a:pt x="441729" y="130810"/>
                </a:lnTo>
                <a:lnTo>
                  <a:pt x="427634" y="132080"/>
                </a:lnTo>
                <a:lnTo>
                  <a:pt x="412221" y="132080"/>
                </a:lnTo>
                <a:lnTo>
                  <a:pt x="395659" y="133350"/>
                </a:lnTo>
                <a:lnTo>
                  <a:pt x="378116" y="135890"/>
                </a:lnTo>
                <a:lnTo>
                  <a:pt x="359761" y="137160"/>
                </a:lnTo>
                <a:lnTo>
                  <a:pt x="301501" y="144780"/>
                </a:lnTo>
                <a:lnTo>
                  <a:pt x="281576" y="148590"/>
                </a:lnTo>
                <a:lnTo>
                  <a:pt x="261681" y="153670"/>
                </a:lnTo>
                <a:lnTo>
                  <a:pt x="241981" y="157480"/>
                </a:lnTo>
                <a:lnTo>
                  <a:pt x="203843" y="170180"/>
                </a:lnTo>
                <a:lnTo>
                  <a:pt x="152314" y="191770"/>
                </a:lnTo>
                <a:lnTo>
                  <a:pt x="137324" y="201930"/>
                </a:lnTo>
                <a:lnTo>
                  <a:pt x="125161" y="209550"/>
                </a:lnTo>
                <a:lnTo>
                  <a:pt x="92451" y="236220"/>
                </a:lnTo>
                <a:lnTo>
                  <a:pt x="65263" y="264160"/>
                </a:lnTo>
                <a:lnTo>
                  <a:pt x="57395" y="273050"/>
                </a:lnTo>
                <a:lnTo>
                  <a:pt x="50112" y="281940"/>
                </a:lnTo>
                <a:lnTo>
                  <a:pt x="43407" y="292100"/>
                </a:lnTo>
                <a:lnTo>
                  <a:pt x="37274" y="300990"/>
                </a:lnTo>
                <a:lnTo>
                  <a:pt x="16303" y="342900"/>
                </a:lnTo>
                <a:lnTo>
                  <a:pt x="4358" y="381000"/>
                </a:lnTo>
                <a:lnTo>
                  <a:pt x="0" y="425450"/>
                </a:lnTo>
                <a:lnTo>
                  <a:pt x="622" y="434340"/>
                </a:lnTo>
                <a:lnTo>
                  <a:pt x="12007" y="478790"/>
                </a:lnTo>
                <a:lnTo>
                  <a:pt x="37944" y="511810"/>
                </a:lnTo>
                <a:lnTo>
                  <a:pt x="62927" y="521970"/>
                </a:lnTo>
                <a:lnTo>
                  <a:pt x="64172" y="501650"/>
                </a:lnTo>
                <a:lnTo>
                  <a:pt x="64708" y="478790"/>
                </a:lnTo>
                <a:lnTo>
                  <a:pt x="65242" y="462280"/>
                </a:lnTo>
                <a:lnTo>
                  <a:pt x="65850" y="449580"/>
                </a:lnTo>
                <a:lnTo>
                  <a:pt x="36651" y="449580"/>
                </a:lnTo>
                <a:lnTo>
                  <a:pt x="34974" y="441960"/>
                </a:lnTo>
                <a:lnTo>
                  <a:pt x="34581" y="434340"/>
                </a:lnTo>
                <a:lnTo>
                  <a:pt x="33625" y="424180"/>
                </a:lnTo>
                <a:lnTo>
                  <a:pt x="33511" y="414020"/>
                </a:lnTo>
                <a:lnTo>
                  <a:pt x="42446" y="367030"/>
                </a:lnTo>
                <a:lnTo>
                  <a:pt x="60353" y="326390"/>
                </a:lnTo>
                <a:lnTo>
                  <a:pt x="80183" y="297180"/>
                </a:lnTo>
                <a:lnTo>
                  <a:pt x="87662" y="287020"/>
                </a:lnTo>
                <a:lnTo>
                  <a:pt x="95638" y="278130"/>
                </a:lnTo>
                <a:lnTo>
                  <a:pt x="104146" y="267970"/>
                </a:lnTo>
                <a:lnTo>
                  <a:pt x="113225" y="259080"/>
                </a:lnTo>
                <a:lnTo>
                  <a:pt x="122910" y="250190"/>
                </a:lnTo>
                <a:lnTo>
                  <a:pt x="133239" y="242570"/>
                </a:lnTo>
                <a:lnTo>
                  <a:pt x="144248" y="233680"/>
                </a:lnTo>
                <a:lnTo>
                  <a:pt x="191036" y="207010"/>
                </a:lnTo>
                <a:lnTo>
                  <a:pt x="231298" y="191770"/>
                </a:lnTo>
                <a:lnTo>
                  <a:pt x="296884" y="175260"/>
                </a:lnTo>
                <a:lnTo>
                  <a:pt x="341032" y="167640"/>
                </a:lnTo>
                <a:lnTo>
                  <a:pt x="383087" y="163830"/>
                </a:lnTo>
                <a:lnTo>
                  <a:pt x="402679" y="161290"/>
                </a:lnTo>
                <a:lnTo>
                  <a:pt x="437687" y="158750"/>
                </a:lnTo>
                <a:lnTo>
                  <a:pt x="465393" y="158750"/>
                </a:lnTo>
                <a:lnTo>
                  <a:pt x="475856" y="157480"/>
                </a:lnTo>
                <a:lnTo>
                  <a:pt x="504873" y="157480"/>
                </a:lnTo>
                <a:lnTo>
                  <a:pt x="516647" y="58420"/>
                </a:lnTo>
                <a:lnTo>
                  <a:pt x="554172" y="58420"/>
                </a:lnTo>
                <a:lnTo>
                  <a:pt x="534033" y="25400"/>
                </a:lnTo>
                <a:lnTo>
                  <a:pt x="522961" y="2540"/>
                </a:lnTo>
                <a:lnTo>
                  <a:pt x="522160" y="0"/>
                </a:lnTo>
                <a:close/>
              </a:path>
              <a:path w="803910" h="521969">
                <a:moveTo>
                  <a:pt x="502559" y="285750"/>
                </a:moveTo>
                <a:lnTo>
                  <a:pt x="403951" y="285750"/>
                </a:lnTo>
                <a:lnTo>
                  <a:pt x="427131" y="288290"/>
                </a:lnTo>
                <a:lnTo>
                  <a:pt x="437459" y="288290"/>
                </a:lnTo>
                <a:lnTo>
                  <a:pt x="446883" y="289560"/>
                </a:lnTo>
                <a:lnTo>
                  <a:pt x="455356" y="290830"/>
                </a:lnTo>
                <a:lnTo>
                  <a:pt x="462832" y="292100"/>
                </a:lnTo>
                <a:lnTo>
                  <a:pt x="469264" y="293370"/>
                </a:lnTo>
                <a:lnTo>
                  <a:pt x="458151" y="419100"/>
                </a:lnTo>
                <a:lnTo>
                  <a:pt x="455789" y="450850"/>
                </a:lnTo>
                <a:lnTo>
                  <a:pt x="485088" y="431800"/>
                </a:lnTo>
                <a:lnTo>
                  <a:pt x="486576" y="431800"/>
                </a:lnTo>
                <a:lnTo>
                  <a:pt x="490416" y="429260"/>
                </a:lnTo>
                <a:lnTo>
                  <a:pt x="496370" y="425450"/>
                </a:lnTo>
                <a:lnTo>
                  <a:pt x="513679" y="415290"/>
                </a:lnTo>
                <a:lnTo>
                  <a:pt x="552764" y="391160"/>
                </a:lnTo>
                <a:lnTo>
                  <a:pt x="493813" y="391160"/>
                </a:lnTo>
                <a:lnTo>
                  <a:pt x="502559" y="285750"/>
                </a:lnTo>
                <a:close/>
              </a:path>
              <a:path w="803910" h="521969">
                <a:moveTo>
                  <a:pt x="362441" y="242570"/>
                </a:moveTo>
                <a:lnTo>
                  <a:pt x="339555" y="242570"/>
                </a:lnTo>
                <a:lnTo>
                  <a:pt x="328226" y="243840"/>
                </a:lnTo>
                <a:lnTo>
                  <a:pt x="304666" y="248920"/>
                </a:lnTo>
                <a:lnTo>
                  <a:pt x="291984" y="251460"/>
                </a:lnTo>
                <a:lnTo>
                  <a:pt x="278398" y="256540"/>
                </a:lnTo>
                <a:lnTo>
                  <a:pt x="263684" y="260350"/>
                </a:lnTo>
                <a:lnTo>
                  <a:pt x="247616" y="266700"/>
                </a:lnTo>
                <a:lnTo>
                  <a:pt x="229967" y="273050"/>
                </a:lnTo>
                <a:lnTo>
                  <a:pt x="210512" y="280670"/>
                </a:lnTo>
                <a:lnTo>
                  <a:pt x="189025" y="289560"/>
                </a:lnTo>
                <a:lnTo>
                  <a:pt x="172447" y="295910"/>
                </a:lnTo>
                <a:lnTo>
                  <a:pt x="129716" y="320040"/>
                </a:lnTo>
                <a:lnTo>
                  <a:pt x="96536" y="349250"/>
                </a:lnTo>
                <a:lnTo>
                  <a:pt x="71674" y="379730"/>
                </a:lnTo>
                <a:lnTo>
                  <a:pt x="49337" y="420370"/>
                </a:lnTo>
                <a:lnTo>
                  <a:pt x="39097" y="449580"/>
                </a:lnTo>
                <a:lnTo>
                  <a:pt x="65850" y="449580"/>
                </a:lnTo>
                <a:lnTo>
                  <a:pt x="66033" y="445770"/>
                </a:lnTo>
                <a:lnTo>
                  <a:pt x="67174" y="430530"/>
                </a:lnTo>
                <a:lnTo>
                  <a:pt x="77948" y="386080"/>
                </a:lnTo>
                <a:lnTo>
                  <a:pt x="105131" y="358140"/>
                </a:lnTo>
                <a:lnTo>
                  <a:pt x="141485" y="339090"/>
                </a:lnTo>
                <a:lnTo>
                  <a:pt x="157364" y="332740"/>
                </a:lnTo>
                <a:lnTo>
                  <a:pt x="175349" y="325120"/>
                </a:lnTo>
                <a:lnTo>
                  <a:pt x="195574" y="317500"/>
                </a:lnTo>
                <a:lnTo>
                  <a:pt x="231912" y="304800"/>
                </a:lnTo>
                <a:lnTo>
                  <a:pt x="249732" y="300990"/>
                </a:lnTo>
                <a:lnTo>
                  <a:pt x="267256" y="295910"/>
                </a:lnTo>
                <a:lnTo>
                  <a:pt x="317586" y="288290"/>
                </a:lnTo>
                <a:lnTo>
                  <a:pt x="348804" y="285750"/>
                </a:lnTo>
                <a:lnTo>
                  <a:pt x="502559" y="285750"/>
                </a:lnTo>
                <a:lnTo>
                  <a:pt x="502665" y="284480"/>
                </a:lnTo>
                <a:lnTo>
                  <a:pt x="504049" y="273050"/>
                </a:lnTo>
                <a:lnTo>
                  <a:pt x="490142" y="270510"/>
                </a:lnTo>
                <a:lnTo>
                  <a:pt x="468645" y="264160"/>
                </a:lnTo>
                <a:lnTo>
                  <a:pt x="449180" y="259080"/>
                </a:lnTo>
                <a:lnTo>
                  <a:pt x="431523" y="255270"/>
                </a:lnTo>
                <a:lnTo>
                  <a:pt x="415447" y="251460"/>
                </a:lnTo>
                <a:lnTo>
                  <a:pt x="400727" y="247650"/>
                </a:lnTo>
                <a:lnTo>
                  <a:pt x="387136" y="246380"/>
                </a:lnTo>
                <a:lnTo>
                  <a:pt x="374450" y="243840"/>
                </a:lnTo>
                <a:lnTo>
                  <a:pt x="362441" y="242570"/>
                </a:lnTo>
                <a:close/>
              </a:path>
              <a:path w="803910" h="521969">
                <a:moveTo>
                  <a:pt x="554172" y="58420"/>
                </a:moveTo>
                <a:lnTo>
                  <a:pt x="516647" y="58420"/>
                </a:lnTo>
                <a:lnTo>
                  <a:pt x="522924" y="68580"/>
                </a:lnTo>
                <a:lnTo>
                  <a:pt x="553133" y="109220"/>
                </a:lnTo>
                <a:lnTo>
                  <a:pt x="579097" y="134620"/>
                </a:lnTo>
                <a:lnTo>
                  <a:pt x="587734" y="142240"/>
                </a:lnTo>
                <a:lnTo>
                  <a:pt x="597072" y="149860"/>
                </a:lnTo>
                <a:lnTo>
                  <a:pt x="606999" y="157480"/>
                </a:lnTo>
                <a:lnTo>
                  <a:pt x="617404" y="166370"/>
                </a:lnTo>
                <a:lnTo>
                  <a:pt x="628177" y="175260"/>
                </a:lnTo>
                <a:lnTo>
                  <a:pt x="639206" y="184150"/>
                </a:lnTo>
                <a:lnTo>
                  <a:pt x="672721" y="210820"/>
                </a:lnTo>
                <a:lnTo>
                  <a:pt x="694313" y="227330"/>
                </a:lnTo>
                <a:lnTo>
                  <a:pt x="731695" y="256540"/>
                </a:lnTo>
                <a:lnTo>
                  <a:pt x="724583" y="261620"/>
                </a:lnTo>
                <a:lnTo>
                  <a:pt x="715847" y="266700"/>
                </a:lnTo>
                <a:lnTo>
                  <a:pt x="705690" y="271780"/>
                </a:lnTo>
                <a:lnTo>
                  <a:pt x="681927" y="281940"/>
                </a:lnTo>
                <a:lnTo>
                  <a:pt x="668727" y="288290"/>
                </a:lnTo>
                <a:lnTo>
                  <a:pt x="654918" y="295910"/>
                </a:lnTo>
                <a:lnTo>
                  <a:pt x="643820" y="302260"/>
                </a:lnTo>
                <a:lnTo>
                  <a:pt x="632400" y="308610"/>
                </a:lnTo>
                <a:lnTo>
                  <a:pt x="620740" y="314960"/>
                </a:lnTo>
                <a:lnTo>
                  <a:pt x="608922" y="322580"/>
                </a:lnTo>
                <a:lnTo>
                  <a:pt x="597027" y="328930"/>
                </a:lnTo>
                <a:lnTo>
                  <a:pt x="585139" y="336550"/>
                </a:lnTo>
                <a:lnTo>
                  <a:pt x="509008" y="382270"/>
                </a:lnTo>
                <a:lnTo>
                  <a:pt x="493813" y="391160"/>
                </a:lnTo>
                <a:lnTo>
                  <a:pt x="552764" y="391160"/>
                </a:lnTo>
                <a:lnTo>
                  <a:pt x="577450" y="375920"/>
                </a:lnTo>
                <a:lnTo>
                  <a:pt x="606205" y="359410"/>
                </a:lnTo>
                <a:lnTo>
                  <a:pt x="620335" y="350520"/>
                </a:lnTo>
                <a:lnTo>
                  <a:pt x="633985" y="342900"/>
                </a:lnTo>
                <a:lnTo>
                  <a:pt x="646920" y="335280"/>
                </a:lnTo>
                <a:lnTo>
                  <a:pt x="658903" y="327660"/>
                </a:lnTo>
                <a:lnTo>
                  <a:pt x="677420" y="317500"/>
                </a:lnTo>
                <a:lnTo>
                  <a:pt x="695190" y="308610"/>
                </a:lnTo>
                <a:lnTo>
                  <a:pt x="711916" y="300990"/>
                </a:lnTo>
                <a:lnTo>
                  <a:pt x="727299" y="295910"/>
                </a:lnTo>
                <a:lnTo>
                  <a:pt x="741041" y="290830"/>
                </a:lnTo>
                <a:lnTo>
                  <a:pt x="752842" y="287020"/>
                </a:lnTo>
                <a:lnTo>
                  <a:pt x="762404" y="284480"/>
                </a:lnTo>
                <a:lnTo>
                  <a:pt x="769428" y="281940"/>
                </a:lnTo>
                <a:lnTo>
                  <a:pt x="773616" y="281940"/>
                </a:lnTo>
                <a:lnTo>
                  <a:pt x="803921" y="275590"/>
                </a:lnTo>
                <a:lnTo>
                  <a:pt x="781315" y="259080"/>
                </a:lnTo>
                <a:lnTo>
                  <a:pt x="780181" y="257810"/>
                </a:lnTo>
                <a:lnTo>
                  <a:pt x="776879" y="255270"/>
                </a:lnTo>
                <a:lnTo>
                  <a:pt x="771622" y="250190"/>
                </a:lnTo>
                <a:lnTo>
                  <a:pt x="756089" y="238760"/>
                </a:lnTo>
                <a:lnTo>
                  <a:pt x="697901" y="191770"/>
                </a:lnTo>
                <a:lnTo>
                  <a:pt x="658209" y="161290"/>
                </a:lnTo>
                <a:lnTo>
                  <a:pt x="645456" y="149860"/>
                </a:lnTo>
                <a:lnTo>
                  <a:pt x="633295" y="140970"/>
                </a:lnTo>
                <a:lnTo>
                  <a:pt x="621940" y="130810"/>
                </a:lnTo>
                <a:lnTo>
                  <a:pt x="611603" y="123190"/>
                </a:lnTo>
                <a:lnTo>
                  <a:pt x="577669" y="90170"/>
                </a:lnTo>
                <a:lnTo>
                  <a:pt x="556808" y="62230"/>
                </a:lnTo>
                <a:lnTo>
                  <a:pt x="554172" y="58420"/>
                </a:lnTo>
                <a:close/>
              </a:path>
              <a:path w="803910" h="521969">
                <a:moveTo>
                  <a:pt x="504873" y="157480"/>
                </a:moveTo>
                <a:lnTo>
                  <a:pt x="490562" y="157480"/>
                </a:lnTo>
                <a:lnTo>
                  <a:pt x="504722" y="158750"/>
                </a:lnTo>
                <a:lnTo>
                  <a:pt x="504873" y="15748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0414" y="1066910"/>
            <a:ext cx="803910" cy="522605"/>
          </a:xfrm>
          <a:custGeom>
            <a:avLst/>
            <a:gdLst/>
            <a:ahLst/>
            <a:cxnLst/>
            <a:rect l="l" t="t" r="r" b="b"/>
            <a:pathLst>
              <a:path w="803910" h="522605">
                <a:moveTo>
                  <a:pt x="469264" y="292721"/>
                </a:moveTo>
                <a:lnTo>
                  <a:pt x="458151" y="418933"/>
                </a:lnTo>
                <a:lnTo>
                  <a:pt x="455789" y="449731"/>
                </a:lnTo>
                <a:lnTo>
                  <a:pt x="485088" y="431786"/>
                </a:lnTo>
                <a:lnTo>
                  <a:pt x="486576" y="431025"/>
                </a:lnTo>
                <a:lnTo>
                  <a:pt x="524562" y="408095"/>
                </a:lnTo>
                <a:lnTo>
                  <a:pt x="536617" y="400741"/>
                </a:lnTo>
                <a:lnTo>
                  <a:pt x="549607" y="392817"/>
                </a:lnTo>
                <a:lnTo>
                  <a:pt x="591832" y="367134"/>
                </a:lnTo>
                <a:lnTo>
                  <a:pt x="633985" y="341757"/>
                </a:lnTo>
                <a:lnTo>
                  <a:pt x="677420" y="316922"/>
                </a:lnTo>
                <a:lnTo>
                  <a:pt x="727299" y="294998"/>
                </a:lnTo>
                <a:lnTo>
                  <a:pt x="769428" y="281974"/>
                </a:lnTo>
                <a:lnTo>
                  <a:pt x="803921" y="274611"/>
                </a:lnTo>
                <a:lnTo>
                  <a:pt x="781315" y="257986"/>
                </a:lnTo>
                <a:lnTo>
                  <a:pt x="746239" y="229862"/>
                </a:lnTo>
                <a:lnTo>
                  <a:pt x="735283" y="221212"/>
                </a:lnTo>
                <a:lnTo>
                  <a:pt x="723433" y="211857"/>
                </a:lnTo>
                <a:lnTo>
                  <a:pt x="684644" y="181156"/>
                </a:lnTo>
                <a:lnTo>
                  <a:pt x="645456" y="149860"/>
                </a:lnTo>
                <a:lnTo>
                  <a:pt x="611603" y="122285"/>
                </a:lnTo>
                <a:lnTo>
                  <a:pt x="577669" y="89657"/>
                </a:lnTo>
                <a:lnTo>
                  <a:pt x="548019" y="48525"/>
                </a:lnTo>
                <a:lnTo>
                  <a:pt x="528959" y="14389"/>
                </a:lnTo>
                <a:lnTo>
                  <a:pt x="522160" y="0"/>
                </a:lnTo>
                <a:lnTo>
                  <a:pt x="489634" y="1484"/>
                </a:lnTo>
                <a:lnTo>
                  <a:pt x="474433" y="129361"/>
                </a:lnTo>
                <a:lnTo>
                  <a:pt x="465297" y="129564"/>
                </a:lnTo>
                <a:lnTo>
                  <a:pt x="454340" y="129891"/>
                </a:lnTo>
                <a:lnTo>
                  <a:pt x="412221" y="132000"/>
                </a:lnTo>
                <a:lnTo>
                  <a:pt x="359761" y="136607"/>
                </a:lnTo>
                <a:lnTo>
                  <a:pt x="321285" y="141578"/>
                </a:lnTo>
                <a:lnTo>
                  <a:pt x="281576" y="148429"/>
                </a:lnTo>
                <a:lnTo>
                  <a:pt x="241981" y="157466"/>
                </a:lnTo>
                <a:lnTo>
                  <a:pt x="203843" y="168997"/>
                </a:lnTo>
                <a:lnTo>
                  <a:pt x="168509" y="183330"/>
                </a:lnTo>
                <a:lnTo>
                  <a:pt x="125161" y="209188"/>
                </a:lnTo>
                <a:lnTo>
                  <a:pt x="92451" y="235515"/>
                </a:lnTo>
                <a:lnTo>
                  <a:pt x="65263" y="263039"/>
                </a:lnTo>
                <a:lnTo>
                  <a:pt x="37274" y="300649"/>
                </a:lnTo>
                <a:lnTo>
                  <a:pt x="16303" y="342925"/>
                </a:lnTo>
                <a:lnTo>
                  <a:pt x="4358" y="381003"/>
                </a:lnTo>
                <a:lnTo>
                  <a:pt x="0" y="424457"/>
                </a:lnTo>
                <a:lnTo>
                  <a:pt x="622" y="433902"/>
                </a:lnTo>
                <a:lnTo>
                  <a:pt x="12007" y="478368"/>
                </a:lnTo>
                <a:lnTo>
                  <a:pt x="37944" y="511664"/>
                </a:lnTo>
                <a:lnTo>
                  <a:pt x="62927" y="522019"/>
                </a:lnTo>
                <a:lnTo>
                  <a:pt x="64172" y="500734"/>
                </a:lnTo>
                <a:lnTo>
                  <a:pt x="64666" y="479931"/>
                </a:lnTo>
                <a:lnTo>
                  <a:pt x="65242" y="461336"/>
                </a:lnTo>
                <a:lnTo>
                  <a:pt x="68802" y="417000"/>
                </a:lnTo>
                <a:lnTo>
                  <a:pt x="82868" y="377862"/>
                </a:lnTo>
                <a:lnTo>
                  <a:pt x="115504" y="350976"/>
                </a:lnTo>
                <a:lnTo>
                  <a:pt x="157364" y="331906"/>
                </a:lnTo>
                <a:lnTo>
                  <a:pt x="195574" y="317009"/>
                </a:lnTo>
                <a:lnTo>
                  <a:pt x="231912" y="304833"/>
                </a:lnTo>
                <a:lnTo>
                  <a:pt x="284437" y="292618"/>
                </a:lnTo>
                <a:lnTo>
                  <a:pt x="333460" y="286389"/>
                </a:lnTo>
                <a:lnTo>
                  <a:pt x="377717" y="284715"/>
                </a:lnTo>
                <a:lnTo>
                  <a:pt x="391192" y="284923"/>
                </a:lnTo>
                <a:lnTo>
                  <a:pt x="437459" y="288164"/>
                </a:lnTo>
                <a:lnTo>
                  <a:pt x="462832" y="291644"/>
                </a:lnTo>
                <a:lnTo>
                  <a:pt x="469264" y="292721"/>
                </a:lnTo>
              </a:path>
            </a:pathLst>
          </a:custGeom>
          <a:ln w="9525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3926" y="1124122"/>
            <a:ext cx="698500" cy="392430"/>
          </a:xfrm>
          <a:custGeom>
            <a:avLst/>
            <a:gdLst/>
            <a:ahLst/>
            <a:cxnLst/>
            <a:rect l="l" t="t" r="r" b="b"/>
            <a:pathLst>
              <a:path w="698500" h="392430">
                <a:moveTo>
                  <a:pt x="460301" y="333806"/>
                </a:moveTo>
                <a:lnTo>
                  <a:pt x="469153" y="226618"/>
                </a:lnTo>
                <a:lnTo>
                  <a:pt x="470537" y="214985"/>
                </a:lnTo>
                <a:lnTo>
                  <a:pt x="456631" y="212267"/>
                </a:lnTo>
                <a:lnTo>
                  <a:pt x="415669" y="201670"/>
                </a:lnTo>
                <a:lnTo>
                  <a:pt x="367215" y="190445"/>
                </a:lnTo>
                <a:lnTo>
                  <a:pt x="328930" y="185166"/>
                </a:lnTo>
                <a:lnTo>
                  <a:pt x="317373" y="184794"/>
                </a:lnTo>
                <a:lnTo>
                  <a:pt x="306044" y="185139"/>
                </a:lnTo>
                <a:lnTo>
                  <a:pt x="258472" y="193974"/>
                </a:lnTo>
                <a:lnTo>
                  <a:pt x="214104" y="208825"/>
                </a:lnTo>
                <a:lnTo>
                  <a:pt x="177001" y="222856"/>
                </a:lnTo>
                <a:lnTo>
                  <a:pt x="138935" y="238003"/>
                </a:lnTo>
                <a:lnTo>
                  <a:pt x="96204" y="262392"/>
                </a:lnTo>
                <a:lnTo>
                  <a:pt x="63024" y="290988"/>
                </a:lnTo>
                <a:lnTo>
                  <a:pt x="38162" y="321806"/>
                </a:lnTo>
                <a:lnTo>
                  <a:pt x="15825" y="362921"/>
                </a:lnTo>
                <a:lnTo>
                  <a:pt x="5585" y="391201"/>
                </a:lnTo>
                <a:lnTo>
                  <a:pt x="3139" y="392023"/>
                </a:lnTo>
                <a:lnTo>
                  <a:pt x="1463" y="384327"/>
                </a:lnTo>
                <a:lnTo>
                  <a:pt x="1069" y="376783"/>
                </a:lnTo>
                <a:lnTo>
                  <a:pt x="113" y="367010"/>
                </a:lnTo>
                <a:lnTo>
                  <a:pt x="5196" y="321492"/>
                </a:lnTo>
                <a:lnTo>
                  <a:pt x="19709" y="282497"/>
                </a:lnTo>
                <a:lnTo>
                  <a:pt x="39651" y="248744"/>
                </a:lnTo>
                <a:lnTo>
                  <a:pt x="70634" y="210599"/>
                </a:lnTo>
                <a:lnTo>
                  <a:pt x="99727" y="184151"/>
                </a:lnTo>
                <a:lnTo>
                  <a:pt x="139214" y="157634"/>
                </a:lnTo>
                <a:lnTo>
                  <a:pt x="177135" y="140695"/>
                </a:lnTo>
                <a:lnTo>
                  <a:pt x="219216" y="127481"/>
                </a:lnTo>
                <a:lnTo>
                  <a:pt x="263373" y="117523"/>
                </a:lnTo>
                <a:lnTo>
                  <a:pt x="307520" y="110353"/>
                </a:lnTo>
                <a:lnTo>
                  <a:pt x="349575" y="105501"/>
                </a:lnTo>
                <a:lnTo>
                  <a:pt x="404175" y="101544"/>
                </a:lnTo>
                <a:lnTo>
                  <a:pt x="442345" y="100165"/>
                </a:lnTo>
                <a:lnTo>
                  <a:pt x="450201" y="100006"/>
                </a:lnTo>
                <a:lnTo>
                  <a:pt x="455189" y="99898"/>
                </a:lnTo>
                <a:lnTo>
                  <a:pt x="457050" y="99783"/>
                </a:lnTo>
                <a:lnTo>
                  <a:pt x="471210" y="100393"/>
                </a:lnTo>
                <a:lnTo>
                  <a:pt x="472595" y="88772"/>
                </a:lnTo>
                <a:lnTo>
                  <a:pt x="483136" y="0"/>
                </a:lnTo>
                <a:lnTo>
                  <a:pt x="489412" y="10237"/>
                </a:lnTo>
                <a:lnTo>
                  <a:pt x="496201" y="20626"/>
                </a:lnTo>
                <a:lnTo>
                  <a:pt x="519621" y="51345"/>
                </a:lnTo>
                <a:lnTo>
                  <a:pt x="554222" y="83979"/>
                </a:lnTo>
                <a:lnTo>
                  <a:pt x="583892" y="108306"/>
                </a:lnTo>
                <a:lnTo>
                  <a:pt x="616868" y="134823"/>
                </a:lnTo>
                <a:lnTo>
                  <a:pt x="650154" y="161277"/>
                </a:lnTo>
                <a:lnTo>
                  <a:pt x="680755" y="185418"/>
                </a:lnTo>
                <a:lnTo>
                  <a:pt x="698184" y="199114"/>
                </a:lnTo>
                <a:lnTo>
                  <a:pt x="691071" y="203733"/>
                </a:lnTo>
                <a:lnTo>
                  <a:pt x="682335" y="208456"/>
                </a:lnTo>
                <a:lnTo>
                  <a:pt x="672178" y="213402"/>
                </a:lnTo>
                <a:lnTo>
                  <a:pt x="660804" y="218689"/>
                </a:lnTo>
                <a:lnTo>
                  <a:pt x="648416" y="224434"/>
                </a:lnTo>
                <a:lnTo>
                  <a:pt x="635215" y="230755"/>
                </a:lnTo>
                <a:lnTo>
                  <a:pt x="598889" y="250755"/>
                </a:lnTo>
                <a:lnTo>
                  <a:pt x="563516" y="271640"/>
                </a:lnTo>
                <a:lnTo>
                  <a:pt x="528200" y="292844"/>
                </a:lnTo>
                <a:lnTo>
                  <a:pt x="495161" y="312822"/>
                </a:lnTo>
                <a:lnTo>
                  <a:pt x="485037" y="318942"/>
                </a:lnTo>
                <a:lnTo>
                  <a:pt x="475496" y="324697"/>
                </a:lnTo>
                <a:lnTo>
                  <a:pt x="466619" y="330031"/>
                </a:lnTo>
              </a:path>
            </a:pathLst>
          </a:custGeom>
          <a:ln w="9525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66701" y="3261360"/>
            <a:ext cx="1483609" cy="757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6860" y="4006596"/>
            <a:ext cx="1505958" cy="7825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79803" y="955547"/>
            <a:ext cx="1057655" cy="117194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1572" y="2990213"/>
            <a:ext cx="565717" cy="8095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67734" y="5123682"/>
            <a:ext cx="2009139" cy="1515745"/>
          </a:xfrm>
          <a:custGeom>
            <a:avLst/>
            <a:gdLst/>
            <a:ahLst/>
            <a:cxnLst/>
            <a:rect l="l" t="t" r="r" b="b"/>
            <a:pathLst>
              <a:path w="2009139" h="1515745">
                <a:moveTo>
                  <a:pt x="1784095" y="168401"/>
                </a:moveTo>
                <a:lnTo>
                  <a:pt x="224536" y="168401"/>
                </a:lnTo>
                <a:lnTo>
                  <a:pt x="206121" y="169146"/>
                </a:lnTo>
                <a:lnTo>
                  <a:pt x="153567" y="179849"/>
                </a:lnTo>
                <a:lnTo>
                  <a:pt x="106262" y="202044"/>
                </a:lnTo>
                <a:lnTo>
                  <a:pt x="65766" y="234170"/>
                </a:lnTo>
                <a:lnTo>
                  <a:pt x="33641" y="274667"/>
                </a:lnTo>
                <a:lnTo>
                  <a:pt x="11447" y="321975"/>
                </a:lnTo>
                <a:lnTo>
                  <a:pt x="744" y="374534"/>
                </a:lnTo>
                <a:lnTo>
                  <a:pt x="0" y="392950"/>
                </a:lnTo>
                <a:lnTo>
                  <a:pt x="0" y="1291081"/>
                </a:lnTo>
                <a:lnTo>
                  <a:pt x="6525" y="1345043"/>
                </a:lnTo>
                <a:lnTo>
                  <a:pt x="25063" y="1394272"/>
                </a:lnTo>
                <a:lnTo>
                  <a:pt x="54051" y="1437210"/>
                </a:lnTo>
                <a:lnTo>
                  <a:pt x="91930" y="1472297"/>
                </a:lnTo>
                <a:lnTo>
                  <a:pt x="137138" y="1497973"/>
                </a:lnTo>
                <a:lnTo>
                  <a:pt x="188116" y="1512679"/>
                </a:lnTo>
                <a:lnTo>
                  <a:pt x="224536" y="1515617"/>
                </a:lnTo>
                <a:lnTo>
                  <a:pt x="1784095" y="1515617"/>
                </a:lnTo>
                <a:lnTo>
                  <a:pt x="1838052" y="1509092"/>
                </a:lnTo>
                <a:lnTo>
                  <a:pt x="1887281" y="1490557"/>
                </a:lnTo>
                <a:lnTo>
                  <a:pt x="1930219" y="1461570"/>
                </a:lnTo>
                <a:lnTo>
                  <a:pt x="1965308" y="1423693"/>
                </a:lnTo>
                <a:lnTo>
                  <a:pt x="1990986" y="1378484"/>
                </a:lnTo>
                <a:lnTo>
                  <a:pt x="2005693" y="1327504"/>
                </a:lnTo>
                <a:lnTo>
                  <a:pt x="2008632" y="1291081"/>
                </a:lnTo>
                <a:lnTo>
                  <a:pt x="2008632" y="392950"/>
                </a:lnTo>
                <a:lnTo>
                  <a:pt x="2002106" y="338988"/>
                </a:lnTo>
                <a:lnTo>
                  <a:pt x="1983568" y="289757"/>
                </a:lnTo>
                <a:lnTo>
                  <a:pt x="1954580" y="246816"/>
                </a:lnTo>
                <a:lnTo>
                  <a:pt x="1916701" y="211726"/>
                </a:lnTo>
                <a:lnTo>
                  <a:pt x="1871493" y="186048"/>
                </a:lnTo>
                <a:lnTo>
                  <a:pt x="1820515" y="171340"/>
                </a:lnTo>
                <a:lnTo>
                  <a:pt x="1784095" y="168401"/>
                </a:lnTo>
                <a:close/>
              </a:path>
              <a:path w="2009139" h="1515745">
                <a:moveTo>
                  <a:pt x="585863" y="0"/>
                </a:moveTo>
                <a:lnTo>
                  <a:pt x="334772" y="168401"/>
                </a:lnTo>
                <a:lnTo>
                  <a:pt x="836930" y="168401"/>
                </a:lnTo>
                <a:lnTo>
                  <a:pt x="5858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67734" y="5123682"/>
            <a:ext cx="2009139" cy="1515745"/>
          </a:xfrm>
          <a:custGeom>
            <a:avLst/>
            <a:gdLst/>
            <a:ahLst/>
            <a:cxnLst/>
            <a:rect l="l" t="t" r="r" b="b"/>
            <a:pathLst>
              <a:path w="2009139" h="1515745">
                <a:moveTo>
                  <a:pt x="0" y="1291081"/>
                </a:moveTo>
                <a:lnTo>
                  <a:pt x="6525" y="1345043"/>
                </a:lnTo>
                <a:lnTo>
                  <a:pt x="25063" y="1394272"/>
                </a:lnTo>
                <a:lnTo>
                  <a:pt x="54051" y="1437210"/>
                </a:lnTo>
                <a:lnTo>
                  <a:pt x="91930" y="1472297"/>
                </a:lnTo>
                <a:lnTo>
                  <a:pt x="137138" y="1497973"/>
                </a:lnTo>
                <a:lnTo>
                  <a:pt x="188116" y="1512679"/>
                </a:lnTo>
                <a:lnTo>
                  <a:pt x="224536" y="1515617"/>
                </a:lnTo>
                <a:lnTo>
                  <a:pt x="334772" y="1515617"/>
                </a:lnTo>
                <a:lnTo>
                  <a:pt x="836930" y="1515617"/>
                </a:lnTo>
                <a:lnTo>
                  <a:pt x="1784095" y="1515617"/>
                </a:lnTo>
                <a:lnTo>
                  <a:pt x="1802510" y="1514873"/>
                </a:lnTo>
                <a:lnTo>
                  <a:pt x="1855064" y="1504171"/>
                </a:lnTo>
                <a:lnTo>
                  <a:pt x="1902369" y="1481979"/>
                </a:lnTo>
                <a:lnTo>
                  <a:pt x="1942865" y="1449855"/>
                </a:lnTo>
                <a:lnTo>
                  <a:pt x="1974990" y="1409361"/>
                </a:lnTo>
                <a:lnTo>
                  <a:pt x="1997184" y="1362055"/>
                </a:lnTo>
                <a:lnTo>
                  <a:pt x="2007887" y="1309498"/>
                </a:lnTo>
                <a:lnTo>
                  <a:pt x="2008632" y="1291081"/>
                </a:lnTo>
                <a:lnTo>
                  <a:pt x="2008632" y="729741"/>
                </a:lnTo>
                <a:lnTo>
                  <a:pt x="2008632" y="392937"/>
                </a:lnTo>
                <a:lnTo>
                  <a:pt x="2007887" y="374534"/>
                </a:lnTo>
                <a:lnTo>
                  <a:pt x="2005693" y="356527"/>
                </a:lnTo>
                <a:lnTo>
                  <a:pt x="1990986" y="305545"/>
                </a:lnTo>
                <a:lnTo>
                  <a:pt x="1965308" y="260334"/>
                </a:lnTo>
                <a:lnTo>
                  <a:pt x="1930219" y="222454"/>
                </a:lnTo>
                <a:lnTo>
                  <a:pt x="1887281" y="193465"/>
                </a:lnTo>
                <a:lnTo>
                  <a:pt x="1838052" y="174927"/>
                </a:lnTo>
                <a:lnTo>
                  <a:pt x="1784095" y="168401"/>
                </a:lnTo>
                <a:lnTo>
                  <a:pt x="836930" y="168401"/>
                </a:lnTo>
                <a:lnTo>
                  <a:pt x="585863" y="0"/>
                </a:lnTo>
                <a:lnTo>
                  <a:pt x="334772" y="168401"/>
                </a:lnTo>
                <a:lnTo>
                  <a:pt x="224536" y="168401"/>
                </a:lnTo>
                <a:lnTo>
                  <a:pt x="206121" y="169146"/>
                </a:lnTo>
                <a:lnTo>
                  <a:pt x="153567" y="179849"/>
                </a:lnTo>
                <a:lnTo>
                  <a:pt x="106262" y="202044"/>
                </a:lnTo>
                <a:lnTo>
                  <a:pt x="65766" y="234170"/>
                </a:lnTo>
                <a:lnTo>
                  <a:pt x="33641" y="274667"/>
                </a:lnTo>
                <a:lnTo>
                  <a:pt x="11447" y="321975"/>
                </a:lnTo>
                <a:lnTo>
                  <a:pt x="744" y="374534"/>
                </a:lnTo>
                <a:lnTo>
                  <a:pt x="0" y="392950"/>
                </a:lnTo>
                <a:lnTo>
                  <a:pt x="0" y="729741"/>
                </a:lnTo>
                <a:lnTo>
                  <a:pt x="0" y="1291081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51966" y="4953948"/>
            <a:ext cx="1887220" cy="1685925"/>
          </a:xfrm>
          <a:custGeom>
            <a:avLst/>
            <a:gdLst/>
            <a:ahLst/>
            <a:cxnLst/>
            <a:rect l="l" t="t" r="r" b="b"/>
            <a:pathLst>
              <a:path w="1887220" h="1685925">
                <a:moveTo>
                  <a:pt x="1637030" y="187261"/>
                </a:moveTo>
                <a:lnTo>
                  <a:pt x="249682" y="187261"/>
                </a:lnTo>
                <a:lnTo>
                  <a:pt x="229204" y="188089"/>
                </a:lnTo>
                <a:lnTo>
                  <a:pt x="189680" y="194518"/>
                </a:lnTo>
                <a:lnTo>
                  <a:pt x="152494" y="206884"/>
                </a:lnTo>
                <a:lnTo>
                  <a:pt x="118159" y="224672"/>
                </a:lnTo>
                <a:lnTo>
                  <a:pt x="87191" y="247369"/>
                </a:lnTo>
                <a:lnTo>
                  <a:pt x="60102" y="274460"/>
                </a:lnTo>
                <a:lnTo>
                  <a:pt x="37407" y="305430"/>
                </a:lnTo>
                <a:lnTo>
                  <a:pt x="19621" y="339766"/>
                </a:lnTo>
                <a:lnTo>
                  <a:pt x="7256" y="376953"/>
                </a:lnTo>
                <a:lnTo>
                  <a:pt x="827" y="416478"/>
                </a:lnTo>
                <a:lnTo>
                  <a:pt x="0" y="436956"/>
                </a:lnTo>
                <a:lnTo>
                  <a:pt x="0" y="1435671"/>
                </a:lnTo>
                <a:lnTo>
                  <a:pt x="3267" y="1476171"/>
                </a:lnTo>
                <a:lnTo>
                  <a:pt x="12728" y="1514590"/>
                </a:lnTo>
                <a:lnTo>
                  <a:pt x="27868" y="1550415"/>
                </a:lnTo>
                <a:lnTo>
                  <a:pt x="48173" y="1583130"/>
                </a:lnTo>
                <a:lnTo>
                  <a:pt x="73129" y="1612223"/>
                </a:lnTo>
                <a:lnTo>
                  <a:pt x="102222" y="1637179"/>
                </a:lnTo>
                <a:lnTo>
                  <a:pt x="134938" y="1657484"/>
                </a:lnTo>
                <a:lnTo>
                  <a:pt x="170762" y="1672624"/>
                </a:lnTo>
                <a:lnTo>
                  <a:pt x="209182" y="1682085"/>
                </a:lnTo>
                <a:lnTo>
                  <a:pt x="249682" y="1685353"/>
                </a:lnTo>
                <a:lnTo>
                  <a:pt x="1637030" y="1685353"/>
                </a:lnTo>
                <a:lnTo>
                  <a:pt x="1677529" y="1682085"/>
                </a:lnTo>
                <a:lnTo>
                  <a:pt x="1715949" y="1672624"/>
                </a:lnTo>
                <a:lnTo>
                  <a:pt x="1751773" y="1657484"/>
                </a:lnTo>
                <a:lnTo>
                  <a:pt x="1784489" y="1637179"/>
                </a:lnTo>
                <a:lnTo>
                  <a:pt x="1813582" y="1612223"/>
                </a:lnTo>
                <a:lnTo>
                  <a:pt x="1838538" y="1583130"/>
                </a:lnTo>
                <a:lnTo>
                  <a:pt x="1858843" y="1550415"/>
                </a:lnTo>
                <a:lnTo>
                  <a:pt x="1873983" y="1514590"/>
                </a:lnTo>
                <a:lnTo>
                  <a:pt x="1883444" y="1476171"/>
                </a:lnTo>
                <a:lnTo>
                  <a:pt x="1886712" y="1435671"/>
                </a:lnTo>
                <a:lnTo>
                  <a:pt x="1886712" y="436956"/>
                </a:lnTo>
                <a:lnTo>
                  <a:pt x="1883444" y="396455"/>
                </a:lnTo>
                <a:lnTo>
                  <a:pt x="1873983" y="358035"/>
                </a:lnTo>
                <a:lnTo>
                  <a:pt x="1858843" y="322209"/>
                </a:lnTo>
                <a:lnTo>
                  <a:pt x="1838538" y="289492"/>
                </a:lnTo>
                <a:lnTo>
                  <a:pt x="1813582" y="260397"/>
                </a:lnTo>
                <a:lnTo>
                  <a:pt x="1784489" y="235439"/>
                </a:lnTo>
                <a:lnTo>
                  <a:pt x="1751773" y="215133"/>
                </a:lnTo>
                <a:lnTo>
                  <a:pt x="1715949" y="199991"/>
                </a:lnTo>
                <a:lnTo>
                  <a:pt x="1677529" y="190529"/>
                </a:lnTo>
                <a:lnTo>
                  <a:pt x="1637030" y="187261"/>
                </a:lnTo>
                <a:close/>
              </a:path>
              <a:path w="1887220" h="1685925">
                <a:moveTo>
                  <a:pt x="550291" y="0"/>
                </a:moveTo>
                <a:lnTo>
                  <a:pt x="314452" y="187261"/>
                </a:lnTo>
                <a:lnTo>
                  <a:pt x="786130" y="187261"/>
                </a:lnTo>
                <a:lnTo>
                  <a:pt x="5502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51966" y="4953948"/>
            <a:ext cx="1887220" cy="1685925"/>
          </a:xfrm>
          <a:custGeom>
            <a:avLst/>
            <a:gdLst/>
            <a:ahLst/>
            <a:cxnLst/>
            <a:rect l="l" t="t" r="r" b="b"/>
            <a:pathLst>
              <a:path w="1887220" h="1685925">
                <a:moveTo>
                  <a:pt x="0" y="1435671"/>
                </a:moveTo>
                <a:lnTo>
                  <a:pt x="3267" y="1476171"/>
                </a:lnTo>
                <a:lnTo>
                  <a:pt x="12728" y="1514590"/>
                </a:lnTo>
                <a:lnTo>
                  <a:pt x="27868" y="1550415"/>
                </a:lnTo>
                <a:lnTo>
                  <a:pt x="48173" y="1583130"/>
                </a:lnTo>
                <a:lnTo>
                  <a:pt x="73129" y="1612223"/>
                </a:lnTo>
                <a:lnTo>
                  <a:pt x="102222" y="1637179"/>
                </a:lnTo>
                <a:lnTo>
                  <a:pt x="134938" y="1657484"/>
                </a:lnTo>
                <a:lnTo>
                  <a:pt x="170762" y="1672624"/>
                </a:lnTo>
                <a:lnTo>
                  <a:pt x="209182" y="1682085"/>
                </a:lnTo>
                <a:lnTo>
                  <a:pt x="249682" y="1685353"/>
                </a:lnTo>
                <a:lnTo>
                  <a:pt x="314452" y="1685353"/>
                </a:lnTo>
                <a:lnTo>
                  <a:pt x="786130" y="1685353"/>
                </a:lnTo>
                <a:lnTo>
                  <a:pt x="1637030" y="1685353"/>
                </a:lnTo>
                <a:lnTo>
                  <a:pt x="1657507" y="1684525"/>
                </a:lnTo>
                <a:lnTo>
                  <a:pt x="1697031" y="1678097"/>
                </a:lnTo>
                <a:lnTo>
                  <a:pt x="1734217" y="1665732"/>
                </a:lnTo>
                <a:lnTo>
                  <a:pt x="1768552" y="1647945"/>
                </a:lnTo>
                <a:lnTo>
                  <a:pt x="1799520" y="1625250"/>
                </a:lnTo>
                <a:lnTo>
                  <a:pt x="1826609" y="1598162"/>
                </a:lnTo>
                <a:lnTo>
                  <a:pt x="1849304" y="1567193"/>
                </a:lnTo>
                <a:lnTo>
                  <a:pt x="1867090" y="1532859"/>
                </a:lnTo>
                <a:lnTo>
                  <a:pt x="1879455" y="1495673"/>
                </a:lnTo>
                <a:lnTo>
                  <a:pt x="1885884" y="1456149"/>
                </a:lnTo>
                <a:lnTo>
                  <a:pt x="1886712" y="1435671"/>
                </a:lnTo>
                <a:lnTo>
                  <a:pt x="1886712" y="811466"/>
                </a:lnTo>
                <a:lnTo>
                  <a:pt x="1886712" y="436943"/>
                </a:lnTo>
                <a:lnTo>
                  <a:pt x="1885884" y="416478"/>
                </a:lnTo>
                <a:lnTo>
                  <a:pt x="1883444" y="396455"/>
                </a:lnTo>
                <a:lnTo>
                  <a:pt x="1873983" y="358035"/>
                </a:lnTo>
                <a:lnTo>
                  <a:pt x="1858843" y="322209"/>
                </a:lnTo>
                <a:lnTo>
                  <a:pt x="1838538" y="289492"/>
                </a:lnTo>
                <a:lnTo>
                  <a:pt x="1813582" y="260397"/>
                </a:lnTo>
                <a:lnTo>
                  <a:pt x="1784489" y="235439"/>
                </a:lnTo>
                <a:lnTo>
                  <a:pt x="1751773" y="215133"/>
                </a:lnTo>
                <a:lnTo>
                  <a:pt x="1715949" y="199991"/>
                </a:lnTo>
                <a:lnTo>
                  <a:pt x="1677529" y="190529"/>
                </a:lnTo>
                <a:lnTo>
                  <a:pt x="1637030" y="187261"/>
                </a:lnTo>
                <a:lnTo>
                  <a:pt x="786130" y="187261"/>
                </a:lnTo>
                <a:lnTo>
                  <a:pt x="550291" y="0"/>
                </a:lnTo>
                <a:lnTo>
                  <a:pt x="314452" y="187261"/>
                </a:lnTo>
                <a:lnTo>
                  <a:pt x="249682" y="187261"/>
                </a:lnTo>
                <a:lnTo>
                  <a:pt x="229204" y="188089"/>
                </a:lnTo>
                <a:lnTo>
                  <a:pt x="189680" y="194518"/>
                </a:lnTo>
                <a:lnTo>
                  <a:pt x="152494" y="206884"/>
                </a:lnTo>
                <a:lnTo>
                  <a:pt x="118159" y="224672"/>
                </a:lnTo>
                <a:lnTo>
                  <a:pt x="87191" y="247369"/>
                </a:lnTo>
                <a:lnTo>
                  <a:pt x="60102" y="274460"/>
                </a:lnTo>
                <a:lnTo>
                  <a:pt x="37407" y="305430"/>
                </a:lnTo>
                <a:lnTo>
                  <a:pt x="19621" y="339766"/>
                </a:lnTo>
                <a:lnTo>
                  <a:pt x="7256" y="376953"/>
                </a:lnTo>
                <a:lnTo>
                  <a:pt x="827" y="416478"/>
                </a:lnTo>
                <a:lnTo>
                  <a:pt x="0" y="436956"/>
                </a:lnTo>
                <a:lnTo>
                  <a:pt x="0" y="811466"/>
                </a:lnTo>
                <a:lnTo>
                  <a:pt x="0" y="1435671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05421" y="4629908"/>
            <a:ext cx="1915795" cy="1721485"/>
          </a:xfrm>
          <a:custGeom>
            <a:avLst/>
            <a:gdLst/>
            <a:ahLst/>
            <a:cxnLst/>
            <a:rect l="l" t="t" r="r" b="b"/>
            <a:pathLst>
              <a:path w="1915795" h="1721485">
                <a:moveTo>
                  <a:pt x="1660652" y="191261"/>
                </a:moveTo>
                <a:lnTo>
                  <a:pt x="255015" y="191261"/>
                </a:lnTo>
                <a:lnTo>
                  <a:pt x="234100" y="192107"/>
                </a:lnTo>
                <a:lnTo>
                  <a:pt x="193732" y="198674"/>
                </a:lnTo>
                <a:lnTo>
                  <a:pt x="155751" y="211304"/>
                </a:lnTo>
                <a:lnTo>
                  <a:pt x="120683" y="229472"/>
                </a:lnTo>
                <a:lnTo>
                  <a:pt x="89053" y="252653"/>
                </a:lnTo>
                <a:lnTo>
                  <a:pt x="61386" y="280322"/>
                </a:lnTo>
                <a:lnTo>
                  <a:pt x="38206" y="311954"/>
                </a:lnTo>
                <a:lnTo>
                  <a:pt x="20040" y="347024"/>
                </a:lnTo>
                <a:lnTo>
                  <a:pt x="7411" y="385006"/>
                </a:lnTo>
                <a:lnTo>
                  <a:pt x="845" y="425375"/>
                </a:lnTo>
                <a:lnTo>
                  <a:pt x="0" y="446290"/>
                </a:lnTo>
                <a:lnTo>
                  <a:pt x="0" y="1466341"/>
                </a:lnTo>
                <a:lnTo>
                  <a:pt x="3337" y="1507707"/>
                </a:lnTo>
                <a:lnTo>
                  <a:pt x="13000" y="1546947"/>
                </a:lnTo>
                <a:lnTo>
                  <a:pt x="28464" y="1583537"/>
                </a:lnTo>
                <a:lnTo>
                  <a:pt x="49202" y="1616951"/>
                </a:lnTo>
                <a:lnTo>
                  <a:pt x="74691" y="1646666"/>
                </a:lnTo>
                <a:lnTo>
                  <a:pt x="104406" y="1672155"/>
                </a:lnTo>
                <a:lnTo>
                  <a:pt x="137820" y="1692893"/>
                </a:lnTo>
                <a:lnTo>
                  <a:pt x="174410" y="1708357"/>
                </a:lnTo>
                <a:lnTo>
                  <a:pt x="213650" y="1718020"/>
                </a:lnTo>
                <a:lnTo>
                  <a:pt x="255015" y="1721357"/>
                </a:lnTo>
                <a:lnTo>
                  <a:pt x="1660652" y="1721357"/>
                </a:lnTo>
                <a:lnTo>
                  <a:pt x="1702017" y="1718020"/>
                </a:lnTo>
                <a:lnTo>
                  <a:pt x="1741257" y="1708357"/>
                </a:lnTo>
                <a:lnTo>
                  <a:pt x="1777847" y="1692893"/>
                </a:lnTo>
                <a:lnTo>
                  <a:pt x="1811261" y="1672155"/>
                </a:lnTo>
                <a:lnTo>
                  <a:pt x="1840976" y="1646666"/>
                </a:lnTo>
                <a:lnTo>
                  <a:pt x="1866465" y="1616951"/>
                </a:lnTo>
                <a:lnTo>
                  <a:pt x="1887203" y="1583537"/>
                </a:lnTo>
                <a:lnTo>
                  <a:pt x="1902667" y="1546947"/>
                </a:lnTo>
                <a:lnTo>
                  <a:pt x="1912330" y="1507707"/>
                </a:lnTo>
                <a:lnTo>
                  <a:pt x="1915668" y="1466341"/>
                </a:lnTo>
                <a:lnTo>
                  <a:pt x="1915668" y="446290"/>
                </a:lnTo>
                <a:lnTo>
                  <a:pt x="1912330" y="404925"/>
                </a:lnTo>
                <a:lnTo>
                  <a:pt x="1902667" y="365684"/>
                </a:lnTo>
                <a:lnTo>
                  <a:pt x="1887203" y="329092"/>
                </a:lnTo>
                <a:lnTo>
                  <a:pt x="1866465" y="295676"/>
                </a:lnTo>
                <a:lnTo>
                  <a:pt x="1840976" y="265960"/>
                </a:lnTo>
                <a:lnTo>
                  <a:pt x="1811261" y="240469"/>
                </a:lnTo>
                <a:lnTo>
                  <a:pt x="1777847" y="219728"/>
                </a:lnTo>
                <a:lnTo>
                  <a:pt x="1741257" y="204264"/>
                </a:lnTo>
                <a:lnTo>
                  <a:pt x="1702017" y="194600"/>
                </a:lnTo>
                <a:lnTo>
                  <a:pt x="1660652" y="191261"/>
                </a:lnTo>
                <a:close/>
              </a:path>
              <a:path w="1915795" h="1721485">
                <a:moveTo>
                  <a:pt x="558736" y="0"/>
                </a:moveTo>
                <a:lnTo>
                  <a:pt x="319278" y="191261"/>
                </a:lnTo>
                <a:lnTo>
                  <a:pt x="798195" y="191261"/>
                </a:lnTo>
                <a:lnTo>
                  <a:pt x="5587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05421" y="4629908"/>
            <a:ext cx="1915795" cy="1721485"/>
          </a:xfrm>
          <a:custGeom>
            <a:avLst/>
            <a:gdLst/>
            <a:ahLst/>
            <a:cxnLst/>
            <a:rect l="l" t="t" r="r" b="b"/>
            <a:pathLst>
              <a:path w="1915795" h="1721485">
                <a:moveTo>
                  <a:pt x="0" y="1466341"/>
                </a:moveTo>
                <a:lnTo>
                  <a:pt x="3337" y="1507707"/>
                </a:lnTo>
                <a:lnTo>
                  <a:pt x="13000" y="1546947"/>
                </a:lnTo>
                <a:lnTo>
                  <a:pt x="28464" y="1583537"/>
                </a:lnTo>
                <a:lnTo>
                  <a:pt x="49202" y="1616951"/>
                </a:lnTo>
                <a:lnTo>
                  <a:pt x="74691" y="1646666"/>
                </a:lnTo>
                <a:lnTo>
                  <a:pt x="104406" y="1672155"/>
                </a:lnTo>
                <a:lnTo>
                  <a:pt x="137820" y="1692893"/>
                </a:lnTo>
                <a:lnTo>
                  <a:pt x="174410" y="1708357"/>
                </a:lnTo>
                <a:lnTo>
                  <a:pt x="213650" y="1718020"/>
                </a:lnTo>
                <a:lnTo>
                  <a:pt x="255015" y="1721357"/>
                </a:lnTo>
                <a:lnTo>
                  <a:pt x="319278" y="1721357"/>
                </a:lnTo>
                <a:lnTo>
                  <a:pt x="798195" y="1721357"/>
                </a:lnTo>
                <a:lnTo>
                  <a:pt x="1660652" y="1721357"/>
                </a:lnTo>
                <a:lnTo>
                  <a:pt x="1681567" y="1720512"/>
                </a:lnTo>
                <a:lnTo>
                  <a:pt x="1721935" y="1713946"/>
                </a:lnTo>
                <a:lnTo>
                  <a:pt x="1759916" y="1701317"/>
                </a:lnTo>
                <a:lnTo>
                  <a:pt x="1794984" y="1683151"/>
                </a:lnTo>
                <a:lnTo>
                  <a:pt x="1826614" y="1659971"/>
                </a:lnTo>
                <a:lnTo>
                  <a:pt x="1854281" y="1632304"/>
                </a:lnTo>
                <a:lnTo>
                  <a:pt x="1877461" y="1600674"/>
                </a:lnTo>
                <a:lnTo>
                  <a:pt x="1895627" y="1565606"/>
                </a:lnTo>
                <a:lnTo>
                  <a:pt x="1908256" y="1527625"/>
                </a:lnTo>
                <a:lnTo>
                  <a:pt x="1914822" y="1487257"/>
                </a:lnTo>
                <a:lnTo>
                  <a:pt x="1915668" y="1466341"/>
                </a:lnTo>
                <a:lnTo>
                  <a:pt x="1915668" y="828801"/>
                </a:lnTo>
                <a:lnTo>
                  <a:pt x="1915668" y="446277"/>
                </a:lnTo>
                <a:lnTo>
                  <a:pt x="1914822" y="425375"/>
                </a:lnTo>
                <a:lnTo>
                  <a:pt x="1912330" y="404925"/>
                </a:lnTo>
                <a:lnTo>
                  <a:pt x="1902667" y="365684"/>
                </a:lnTo>
                <a:lnTo>
                  <a:pt x="1887203" y="329092"/>
                </a:lnTo>
                <a:lnTo>
                  <a:pt x="1866465" y="295676"/>
                </a:lnTo>
                <a:lnTo>
                  <a:pt x="1840976" y="265960"/>
                </a:lnTo>
                <a:lnTo>
                  <a:pt x="1811261" y="240469"/>
                </a:lnTo>
                <a:lnTo>
                  <a:pt x="1777847" y="219728"/>
                </a:lnTo>
                <a:lnTo>
                  <a:pt x="1741257" y="204264"/>
                </a:lnTo>
                <a:lnTo>
                  <a:pt x="1702017" y="194600"/>
                </a:lnTo>
                <a:lnTo>
                  <a:pt x="1660652" y="191261"/>
                </a:lnTo>
                <a:lnTo>
                  <a:pt x="798195" y="191261"/>
                </a:lnTo>
                <a:lnTo>
                  <a:pt x="558736" y="0"/>
                </a:lnTo>
                <a:lnTo>
                  <a:pt x="319278" y="191261"/>
                </a:lnTo>
                <a:lnTo>
                  <a:pt x="255015" y="191261"/>
                </a:lnTo>
                <a:lnTo>
                  <a:pt x="234100" y="192107"/>
                </a:lnTo>
                <a:lnTo>
                  <a:pt x="193732" y="198674"/>
                </a:lnTo>
                <a:lnTo>
                  <a:pt x="155751" y="211304"/>
                </a:lnTo>
                <a:lnTo>
                  <a:pt x="120683" y="229472"/>
                </a:lnTo>
                <a:lnTo>
                  <a:pt x="89053" y="252653"/>
                </a:lnTo>
                <a:lnTo>
                  <a:pt x="61386" y="280322"/>
                </a:lnTo>
                <a:lnTo>
                  <a:pt x="38206" y="311954"/>
                </a:lnTo>
                <a:lnTo>
                  <a:pt x="20040" y="347024"/>
                </a:lnTo>
                <a:lnTo>
                  <a:pt x="7411" y="385006"/>
                </a:lnTo>
                <a:lnTo>
                  <a:pt x="845" y="425375"/>
                </a:lnTo>
                <a:lnTo>
                  <a:pt x="0" y="446290"/>
                </a:lnTo>
                <a:lnTo>
                  <a:pt x="0" y="828801"/>
                </a:lnTo>
                <a:lnTo>
                  <a:pt x="0" y="1466341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76904" y="4411927"/>
            <a:ext cx="822960" cy="411480"/>
          </a:xfrm>
          <a:custGeom>
            <a:avLst/>
            <a:gdLst/>
            <a:ahLst/>
            <a:cxnLst/>
            <a:rect l="l" t="t" r="r" b="b"/>
            <a:pathLst>
              <a:path w="822960" h="411479">
                <a:moveTo>
                  <a:pt x="645576" y="302260"/>
                </a:moveTo>
                <a:lnTo>
                  <a:pt x="602218" y="302260"/>
                </a:lnTo>
                <a:lnTo>
                  <a:pt x="683612" y="411480"/>
                </a:lnTo>
                <a:lnTo>
                  <a:pt x="713628" y="396240"/>
                </a:lnTo>
                <a:lnTo>
                  <a:pt x="713201" y="392430"/>
                </a:lnTo>
                <a:lnTo>
                  <a:pt x="712483" y="383540"/>
                </a:lnTo>
                <a:lnTo>
                  <a:pt x="711918" y="375920"/>
                </a:lnTo>
                <a:lnTo>
                  <a:pt x="711385" y="363220"/>
                </a:lnTo>
                <a:lnTo>
                  <a:pt x="711184" y="351790"/>
                </a:lnTo>
                <a:lnTo>
                  <a:pt x="711176" y="346710"/>
                </a:lnTo>
                <a:lnTo>
                  <a:pt x="678469" y="346710"/>
                </a:lnTo>
                <a:lnTo>
                  <a:pt x="645576" y="302260"/>
                </a:lnTo>
                <a:close/>
              </a:path>
              <a:path w="822960" h="411479">
                <a:moveTo>
                  <a:pt x="23339" y="151130"/>
                </a:moveTo>
                <a:lnTo>
                  <a:pt x="7012" y="172720"/>
                </a:lnTo>
                <a:lnTo>
                  <a:pt x="5919" y="175260"/>
                </a:lnTo>
                <a:lnTo>
                  <a:pt x="3940" y="179070"/>
                </a:lnTo>
                <a:lnTo>
                  <a:pt x="1806" y="186690"/>
                </a:lnTo>
                <a:lnTo>
                  <a:pt x="249" y="196850"/>
                </a:lnTo>
                <a:lnTo>
                  <a:pt x="0" y="209550"/>
                </a:lnTo>
                <a:lnTo>
                  <a:pt x="1789" y="224790"/>
                </a:lnTo>
                <a:lnTo>
                  <a:pt x="14410" y="265430"/>
                </a:lnTo>
                <a:lnTo>
                  <a:pt x="37491" y="302260"/>
                </a:lnTo>
                <a:lnTo>
                  <a:pt x="45462" y="312420"/>
                </a:lnTo>
                <a:lnTo>
                  <a:pt x="54354" y="321310"/>
                </a:lnTo>
                <a:lnTo>
                  <a:pt x="64186" y="330200"/>
                </a:lnTo>
                <a:lnTo>
                  <a:pt x="74980" y="340360"/>
                </a:lnTo>
                <a:lnTo>
                  <a:pt x="86754" y="349250"/>
                </a:lnTo>
                <a:lnTo>
                  <a:pt x="99531" y="358140"/>
                </a:lnTo>
                <a:lnTo>
                  <a:pt x="113329" y="365760"/>
                </a:lnTo>
                <a:lnTo>
                  <a:pt x="123124" y="372110"/>
                </a:lnTo>
                <a:lnTo>
                  <a:pt x="133380" y="377190"/>
                </a:lnTo>
                <a:lnTo>
                  <a:pt x="144094" y="381000"/>
                </a:lnTo>
                <a:lnTo>
                  <a:pt x="155262" y="386080"/>
                </a:lnTo>
                <a:lnTo>
                  <a:pt x="204397" y="401320"/>
                </a:lnTo>
                <a:lnTo>
                  <a:pt x="260486" y="408940"/>
                </a:lnTo>
                <a:lnTo>
                  <a:pt x="278835" y="410210"/>
                </a:lnTo>
                <a:lnTo>
                  <a:pt x="317364" y="407670"/>
                </a:lnTo>
                <a:lnTo>
                  <a:pt x="357460" y="400050"/>
                </a:lnTo>
                <a:lnTo>
                  <a:pt x="398076" y="389890"/>
                </a:lnTo>
                <a:lnTo>
                  <a:pt x="434178" y="378460"/>
                </a:lnTo>
                <a:lnTo>
                  <a:pt x="284903" y="378460"/>
                </a:lnTo>
                <a:lnTo>
                  <a:pt x="264494" y="377190"/>
                </a:lnTo>
                <a:lnTo>
                  <a:pt x="212225" y="369570"/>
                </a:lnTo>
                <a:lnTo>
                  <a:pt x="142215" y="342900"/>
                </a:lnTo>
                <a:lnTo>
                  <a:pt x="107163" y="321310"/>
                </a:lnTo>
                <a:lnTo>
                  <a:pt x="75579" y="294640"/>
                </a:lnTo>
                <a:lnTo>
                  <a:pt x="48509" y="256540"/>
                </a:lnTo>
                <a:lnTo>
                  <a:pt x="44383" y="247650"/>
                </a:lnTo>
                <a:lnTo>
                  <a:pt x="40751" y="240030"/>
                </a:lnTo>
                <a:lnTo>
                  <a:pt x="38173" y="232410"/>
                </a:lnTo>
                <a:lnTo>
                  <a:pt x="39969" y="231140"/>
                </a:lnTo>
                <a:lnTo>
                  <a:pt x="73945" y="231140"/>
                </a:lnTo>
                <a:lnTo>
                  <a:pt x="73075" y="229870"/>
                </a:lnTo>
                <a:lnTo>
                  <a:pt x="64812" y="218440"/>
                </a:lnTo>
                <a:lnTo>
                  <a:pt x="55945" y="203200"/>
                </a:lnTo>
                <a:lnTo>
                  <a:pt x="46304" y="187960"/>
                </a:lnTo>
                <a:lnTo>
                  <a:pt x="35722" y="170180"/>
                </a:lnTo>
                <a:lnTo>
                  <a:pt x="23339" y="151130"/>
                </a:lnTo>
                <a:close/>
              </a:path>
              <a:path w="822960" h="411479">
                <a:moveTo>
                  <a:pt x="614562" y="260350"/>
                </a:moveTo>
                <a:lnTo>
                  <a:pt x="602116" y="267970"/>
                </a:lnTo>
                <a:lnTo>
                  <a:pt x="600379" y="269240"/>
                </a:lnTo>
                <a:lnTo>
                  <a:pt x="567300" y="287020"/>
                </a:lnTo>
                <a:lnTo>
                  <a:pt x="553516" y="294640"/>
                </a:lnTo>
                <a:lnTo>
                  <a:pt x="537935" y="302260"/>
                </a:lnTo>
                <a:lnTo>
                  <a:pt x="520760" y="309880"/>
                </a:lnTo>
                <a:lnTo>
                  <a:pt x="502194" y="318770"/>
                </a:lnTo>
                <a:lnTo>
                  <a:pt x="482442" y="326390"/>
                </a:lnTo>
                <a:lnTo>
                  <a:pt x="461707" y="335280"/>
                </a:lnTo>
                <a:lnTo>
                  <a:pt x="440193" y="344170"/>
                </a:lnTo>
                <a:lnTo>
                  <a:pt x="373016" y="364490"/>
                </a:lnTo>
                <a:lnTo>
                  <a:pt x="328072" y="374650"/>
                </a:lnTo>
                <a:lnTo>
                  <a:pt x="284903" y="378460"/>
                </a:lnTo>
                <a:lnTo>
                  <a:pt x="434178" y="378460"/>
                </a:lnTo>
                <a:lnTo>
                  <a:pt x="476663" y="361950"/>
                </a:lnTo>
                <a:lnTo>
                  <a:pt x="512535" y="346710"/>
                </a:lnTo>
                <a:lnTo>
                  <a:pt x="544727" y="331470"/>
                </a:lnTo>
                <a:lnTo>
                  <a:pt x="559115" y="325120"/>
                </a:lnTo>
                <a:lnTo>
                  <a:pt x="572189" y="317500"/>
                </a:lnTo>
                <a:lnTo>
                  <a:pt x="583819" y="312420"/>
                </a:lnTo>
                <a:lnTo>
                  <a:pt x="593872" y="307340"/>
                </a:lnTo>
                <a:lnTo>
                  <a:pt x="602218" y="302260"/>
                </a:lnTo>
                <a:lnTo>
                  <a:pt x="645576" y="302260"/>
                </a:lnTo>
                <a:lnTo>
                  <a:pt x="614562" y="260350"/>
                </a:lnTo>
                <a:close/>
              </a:path>
              <a:path w="822960" h="411479">
                <a:moveTo>
                  <a:pt x="800718" y="53340"/>
                </a:moveTo>
                <a:lnTo>
                  <a:pt x="758428" y="53340"/>
                </a:lnTo>
                <a:lnTo>
                  <a:pt x="766812" y="54610"/>
                </a:lnTo>
                <a:lnTo>
                  <a:pt x="749840" y="97790"/>
                </a:lnTo>
                <a:lnTo>
                  <a:pt x="740074" y="121920"/>
                </a:lnTo>
                <a:lnTo>
                  <a:pt x="729934" y="148590"/>
                </a:lnTo>
                <a:lnTo>
                  <a:pt x="724837" y="162560"/>
                </a:lnTo>
                <a:lnTo>
                  <a:pt x="719782" y="175260"/>
                </a:lnTo>
                <a:lnTo>
                  <a:pt x="714813" y="187960"/>
                </a:lnTo>
                <a:lnTo>
                  <a:pt x="709976" y="201930"/>
                </a:lnTo>
                <a:lnTo>
                  <a:pt x="705316" y="214630"/>
                </a:lnTo>
                <a:lnTo>
                  <a:pt x="700878" y="226060"/>
                </a:lnTo>
                <a:lnTo>
                  <a:pt x="696707" y="237490"/>
                </a:lnTo>
                <a:lnTo>
                  <a:pt x="692848" y="248920"/>
                </a:lnTo>
                <a:lnTo>
                  <a:pt x="689345" y="259080"/>
                </a:lnTo>
                <a:lnTo>
                  <a:pt x="681649" y="297180"/>
                </a:lnTo>
                <a:lnTo>
                  <a:pt x="678688" y="335280"/>
                </a:lnTo>
                <a:lnTo>
                  <a:pt x="678469" y="346710"/>
                </a:lnTo>
                <a:lnTo>
                  <a:pt x="711176" y="346710"/>
                </a:lnTo>
                <a:lnTo>
                  <a:pt x="711342" y="335280"/>
                </a:lnTo>
                <a:lnTo>
                  <a:pt x="712155" y="318770"/>
                </a:lnTo>
                <a:lnTo>
                  <a:pt x="719866" y="267970"/>
                </a:lnTo>
                <a:lnTo>
                  <a:pt x="733058" y="228600"/>
                </a:lnTo>
                <a:lnTo>
                  <a:pt x="738035" y="215900"/>
                </a:lnTo>
                <a:lnTo>
                  <a:pt x="743429" y="201930"/>
                </a:lnTo>
                <a:lnTo>
                  <a:pt x="749148" y="186690"/>
                </a:lnTo>
                <a:lnTo>
                  <a:pt x="755096" y="170180"/>
                </a:lnTo>
                <a:lnTo>
                  <a:pt x="761181" y="154940"/>
                </a:lnTo>
                <a:lnTo>
                  <a:pt x="773385" y="123190"/>
                </a:lnTo>
                <a:lnTo>
                  <a:pt x="800718" y="53340"/>
                </a:lnTo>
                <a:close/>
              </a:path>
              <a:path w="822960" h="411479">
                <a:moveTo>
                  <a:pt x="73945" y="231140"/>
                </a:moveTo>
                <a:lnTo>
                  <a:pt x="39969" y="231140"/>
                </a:lnTo>
                <a:lnTo>
                  <a:pt x="46519" y="237490"/>
                </a:lnTo>
                <a:lnTo>
                  <a:pt x="53623" y="243840"/>
                </a:lnTo>
                <a:lnTo>
                  <a:pt x="61283" y="248920"/>
                </a:lnTo>
                <a:lnTo>
                  <a:pt x="69500" y="255270"/>
                </a:lnTo>
                <a:lnTo>
                  <a:pt x="107972" y="279400"/>
                </a:lnTo>
                <a:lnTo>
                  <a:pt x="155490" y="297180"/>
                </a:lnTo>
                <a:lnTo>
                  <a:pt x="197128" y="304800"/>
                </a:lnTo>
                <a:lnTo>
                  <a:pt x="227767" y="304800"/>
                </a:lnTo>
                <a:lnTo>
                  <a:pt x="260727" y="302260"/>
                </a:lnTo>
                <a:lnTo>
                  <a:pt x="284492" y="298450"/>
                </a:lnTo>
                <a:lnTo>
                  <a:pt x="305970" y="295910"/>
                </a:lnTo>
                <a:lnTo>
                  <a:pt x="325372" y="292100"/>
                </a:lnTo>
                <a:lnTo>
                  <a:pt x="342910" y="289560"/>
                </a:lnTo>
                <a:lnTo>
                  <a:pt x="358794" y="287020"/>
                </a:lnTo>
                <a:lnTo>
                  <a:pt x="373236" y="283210"/>
                </a:lnTo>
                <a:lnTo>
                  <a:pt x="379841" y="281940"/>
                </a:lnTo>
                <a:lnTo>
                  <a:pt x="148113" y="281940"/>
                </a:lnTo>
                <a:lnTo>
                  <a:pt x="111236" y="270510"/>
                </a:lnTo>
                <a:lnTo>
                  <a:pt x="88463" y="250190"/>
                </a:lnTo>
                <a:lnTo>
                  <a:pt x="80902" y="241300"/>
                </a:lnTo>
                <a:lnTo>
                  <a:pt x="73945" y="231140"/>
                </a:lnTo>
                <a:close/>
              </a:path>
              <a:path w="822960" h="411479">
                <a:moveTo>
                  <a:pt x="415769" y="16510"/>
                </a:moveTo>
                <a:lnTo>
                  <a:pt x="434209" y="44450"/>
                </a:lnTo>
                <a:lnTo>
                  <a:pt x="511057" y="154940"/>
                </a:lnTo>
                <a:lnTo>
                  <a:pt x="505829" y="158750"/>
                </a:lnTo>
                <a:lnTo>
                  <a:pt x="499708" y="163830"/>
                </a:lnTo>
                <a:lnTo>
                  <a:pt x="492715" y="168910"/>
                </a:lnTo>
                <a:lnTo>
                  <a:pt x="484871" y="175260"/>
                </a:lnTo>
                <a:lnTo>
                  <a:pt x="476196" y="181610"/>
                </a:lnTo>
                <a:lnTo>
                  <a:pt x="466714" y="187960"/>
                </a:lnTo>
                <a:lnTo>
                  <a:pt x="456443" y="194310"/>
                </a:lnTo>
                <a:lnTo>
                  <a:pt x="445407" y="201930"/>
                </a:lnTo>
                <a:lnTo>
                  <a:pt x="433625" y="208280"/>
                </a:lnTo>
                <a:lnTo>
                  <a:pt x="421119" y="215900"/>
                </a:lnTo>
                <a:lnTo>
                  <a:pt x="407910" y="222250"/>
                </a:lnTo>
                <a:lnTo>
                  <a:pt x="364280" y="242570"/>
                </a:lnTo>
                <a:lnTo>
                  <a:pt x="297553" y="264160"/>
                </a:lnTo>
                <a:lnTo>
                  <a:pt x="260905" y="270510"/>
                </a:lnTo>
                <a:lnTo>
                  <a:pt x="239343" y="274320"/>
                </a:lnTo>
                <a:lnTo>
                  <a:pt x="219878" y="276860"/>
                </a:lnTo>
                <a:lnTo>
                  <a:pt x="202343" y="279400"/>
                </a:lnTo>
                <a:lnTo>
                  <a:pt x="172383" y="281940"/>
                </a:lnTo>
                <a:lnTo>
                  <a:pt x="379841" y="281940"/>
                </a:lnTo>
                <a:lnTo>
                  <a:pt x="386447" y="280670"/>
                </a:lnTo>
                <a:lnTo>
                  <a:pt x="398637" y="276860"/>
                </a:lnTo>
                <a:lnTo>
                  <a:pt x="410018" y="271780"/>
                </a:lnTo>
                <a:lnTo>
                  <a:pt x="420801" y="267970"/>
                </a:lnTo>
                <a:lnTo>
                  <a:pt x="451674" y="248920"/>
                </a:lnTo>
                <a:lnTo>
                  <a:pt x="462176" y="240030"/>
                </a:lnTo>
                <a:lnTo>
                  <a:pt x="473136" y="231140"/>
                </a:lnTo>
                <a:lnTo>
                  <a:pt x="484764" y="220980"/>
                </a:lnTo>
                <a:lnTo>
                  <a:pt x="497272" y="209550"/>
                </a:lnTo>
                <a:lnTo>
                  <a:pt x="510871" y="195580"/>
                </a:lnTo>
                <a:lnTo>
                  <a:pt x="525771" y="181610"/>
                </a:lnTo>
                <a:lnTo>
                  <a:pt x="542185" y="165100"/>
                </a:lnTo>
                <a:lnTo>
                  <a:pt x="553272" y="156210"/>
                </a:lnTo>
                <a:lnTo>
                  <a:pt x="545881" y="146050"/>
                </a:lnTo>
                <a:lnTo>
                  <a:pt x="481149" y="52070"/>
                </a:lnTo>
                <a:lnTo>
                  <a:pt x="801212" y="52070"/>
                </a:lnTo>
                <a:lnTo>
                  <a:pt x="806638" y="38100"/>
                </a:lnTo>
                <a:lnTo>
                  <a:pt x="808938" y="31750"/>
                </a:lnTo>
                <a:lnTo>
                  <a:pt x="810345" y="27940"/>
                </a:lnTo>
                <a:lnTo>
                  <a:pt x="810764" y="26670"/>
                </a:lnTo>
                <a:lnTo>
                  <a:pt x="667401" y="26670"/>
                </a:lnTo>
                <a:lnTo>
                  <a:pt x="653868" y="25400"/>
                </a:lnTo>
                <a:lnTo>
                  <a:pt x="623536" y="25400"/>
                </a:lnTo>
                <a:lnTo>
                  <a:pt x="607249" y="24130"/>
                </a:lnTo>
                <a:lnTo>
                  <a:pt x="590554" y="24130"/>
                </a:lnTo>
                <a:lnTo>
                  <a:pt x="556970" y="22860"/>
                </a:lnTo>
                <a:lnTo>
                  <a:pt x="483815" y="19050"/>
                </a:lnTo>
                <a:lnTo>
                  <a:pt x="451697" y="19050"/>
                </a:lnTo>
                <a:lnTo>
                  <a:pt x="415769" y="16510"/>
                </a:lnTo>
                <a:close/>
              </a:path>
              <a:path w="822960" h="411479">
                <a:moveTo>
                  <a:pt x="801212" y="52070"/>
                </a:moveTo>
                <a:lnTo>
                  <a:pt x="509659" y="52070"/>
                </a:lnTo>
                <a:lnTo>
                  <a:pt x="603263" y="55880"/>
                </a:lnTo>
                <a:lnTo>
                  <a:pt x="616843" y="55880"/>
                </a:lnTo>
                <a:lnTo>
                  <a:pt x="630090" y="57150"/>
                </a:lnTo>
                <a:lnTo>
                  <a:pt x="697666" y="57150"/>
                </a:lnTo>
                <a:lnTo>
                  <a:pt x="725315" y="54610"/>
                </a:lnTo>
                <a:lnTo>
                  <a:pt x="737573" y="53340"/>
                </a:lnTo>
                <a:lnTo>
                  <a:pt x="800718" y="53340"/>
                </a:lnTo>
                <a:lnTo>
                  <a:pt x="801212" y="52070"/>
                </a:lnTo>
                <a:close/>
              </a:path>
              <a:path w="822960" h="411479">
                <a:moveTo>
                  <a:pt x="822347" y="0"/>
                </a:moveTo>
                <a:lnTo>
                  <a:pt x="791199" y="10160"/>
                </a:lnTo>
                <a:lnTo>
                  <a:pt x="786584" y="11430"/>
                </a:lnTo>
                <a:lnTo>
                  <a:pt x="779143" y="12700"/>
                </a:lnTo>
                <a:lnTo>
                  <a:pt x="769106" y="15240"/>
                </a:lnTo>
                <a:lnTo>
                  <a:pt x="756707" y="17780"/>
                </a:lnTo>
                <a:lnTo>
                  <a:pt x="742178" y="20320"/>
                </a:lnTo>
                <a:lnTo>
                  <a:pt x="725751" y="22860"/>
                </a:lnTo>
                <a:lnTo>
                  <a:pt x="667401" y="26670"/>
                </a:lnTo>
                <a:lnTo>
                  <a:pt x="810764" y="26670"/>
                </a:lnTo>
                <a:lnTo>
                  <a:pt x="822347" y="0"/>
                </a:lnTo>
                <a:close/>
              </a:path>
            </a:pathLst>
          </a:custGeom>
          <a:solidFill>
            <a:srgbClr val="0505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940780" y="4921661"/>
            <a:ext cx="1665605" cy="1762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" indent="-2540" algn="ctr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No</a:t>
            </a:r>
            <a:r>
              <a:rPr sz="1800" dirty="0">
                <a:latin typeface="Calibri"/>
                <a:cs typeface="Calibri"/>
              </a:rPr>
              <a:t>us n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ns pas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 p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5" dirty="0">
                <a:latin typeface="Calibri"/>
                <a:cs typeface="Calibri"/>
              </a:rPr>
              <a:t>essus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'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nn</a:t>
            </a:r>
            <a:r>
              <a:rPr sz="1800" spc="-10" dirty="0">
                <a:latin typeface="Calibri"/>
                <a:cs typeface="Calibri"/>
              </a:rPr>
              <a:t>e ment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oj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t 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as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.</a:t>
            </a:r>
          </a:p>
          <a:p>
            <a:pPr marR="5080" algn="r">
              <a:lnSpc>
                <a:spcPct val="100000"/>
              </a:lnSpc>
              <a:spcBef>
                <a:spcPts val="1490"/>
              </a:spcBef>
            </a:pPr>
            <a:r>
              <a:rPr lang="en-CA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3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8549" rIns="0" bIns="0" rtlCol="0">
            <a:spAutoFit/>
          </a:bodyPr>
          <a:lstStyle/>
          <a:p>
            <a:pPr marL="181610">
              <a:lnSpc>
                <a:spcPct val="100000"/>
              </a:lnSpc>
            </a:pPr>
            <a:r>
              <a:rPr spc="-20" dirty="0"/>
              <a:t>C</a:t>
            </a:r>
            <a:r>
              <a:rPr spc="-15" dirty="0"/>
              <a:t>e</a:t>
            </a:r>
            <a:r>
              <a:rPr spc="20" dirty="0"/>
              <a:t> </a:t>
            </a:r>
            <a:r>
              <a:rPr spc="-20" dirty="0"/>
              <a:t>n</a:t>
            </a:r>
            <a:r>
              <a:rPr spc="-195" dirty="0"/>
              <a:t>’</a:t>
            </a:r>
            <a:r>
              <a:rPr spc="-20" dirty="0"/>
              <a:t>e</a:t>
            </a:r>
            <a:r>
              <a:rPr spc="-55" dirty="0"/>
              <a:t>s</a:t>
            </a:r>
            <a:r>
              <a:rPr spc="-10" dirty="0"/>
              <a:t>t</a:t>
            </a:r>
            <a:r>
              <a:rPr spc="15" dirty="0"/>
              <a:t> </a:t>
            </a:r>
            <a:r>
              <a:rPr spc="-20" dirty="0"/>
              <a:t>p</a:t>
            </a:r>
            <a:r>
              <a:rPr spc="-15" dirty="0"/>
              <a:t>as</a:t>
            </a:r>
            <a:r>
              <a:rPr dirty="0"/>
              <a:t> </a:t>
            </a:r>
            <a:r>
              <a:rPr spc="-25" dirty="0"/>
              <a:t>c</a:t>
            </a:r>
            <a:r>
              <a:rPr spc="-20" dirty="0"/>
              <a:t>omm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20" dirty="0"/>
              <a:t>d’h</a:t>
            </a:r>
            <a:r>
              <a:rPr spc="-15" dirty="0"/>
              <a:t>a</a:t>
            </a:r>
            <a:r>
              <a:rPr spc="-20" dirty="0"/>
              <a:t>bi</a:t>
            </a:r>
            <a:r>
              <a:rPr spc="-10" dirty="0"/>
              <a:t>t</a:t>
            </a:r>
            <a:r>
              <a:rPr spc="-20" dirty="0"/>
              <a:t>ud</a:t>
            </a:r>
            <a:r>
              <a:rPr spc="-15" dirty="0"/>
              <a:t>e</a:t>
            </a:r>
          </a:p>
        </p:txBody>
      </p:sp>
      <p:sp>
        <p:nvSpPr>
          <p:cNvPr id="19" name="object 19"/>
          <p:cNvSpPr/>
          <p:nvPr/>
        </p:nvSpPr>
        <p:spPr>
          <a:xfrm>
            <a:off x="5476904" y="4411204"/>
            <a:ext cx="822960" cy="412750"/>
          </a:xfrm>
          <a:custGeom>
            <a:avLst/>
            <a:gdLst/>
            <a:ahLst/>
            <a:cxnLst/>
            <a:rect l="l" t="t" r="r" b="b"/>
            <a:pathLst>
              <a:path w="822960" h="412750">
                <a:moveTo>
                  <a:pt x="511057" y="154711"/>
                </a:moveTo>
                <a:lnTo>
                  <a:pt x="434209" y="44284"/>
                </a:lnTo>
                <a:lnTo>
                  <a:pt x="415769" y="17170"/>
                </a:lnTo>
                <a:lnTo>
                  <a:pt x="451697" y="18681"/>
                </a:lnTo>
                <a:lnTo>
                  <a:pt x="453302" y="18618"/>
                </a:lnTo>
                <a:lnTo>
                  <a:pt x="496187" y="20116"/>
                </a:lnTo>
                <a:lnTo>
                  <a:pt x="524832" y="21266"/>
                </a:lnTo>
                <a:lnTo>
                  <a:pt x="540592" y="21894"/>
                </a:lnTo>
                <a:lnTo>
                  <a:pt x="590554" y="23807"/>
                </a:lnTo>
                <a:lnTo>
                  <a:pt x="639162" y="25423"/>
                </a:lnTo>
                <a:lnTo>
                  <a:pt x="667401" y="26124"/>
                </a:lnTo>
                <a:lnTo>
                  <a:pt x="688130" y="25926"/>
                </a:lnTo>
                <a:lnTo>
                  <a:pt x="742178" y="20664"/>
                </a:lnTo>
                <a:lnTo>
                  <a:pt x="786584" y="11111"/>
                </a:lnTo>
                <a:lnTo>
                  <a:pt x="822347" y="0"/>
                </a:lnTo>
                <a:lnTo>
                  <a:pt x="810764" y="26873"/>
                </a:lnTo>
                <a:lnTo>
                  <a:pt x="795313" y="67428"/>
                </a:lnTo>
                <a:lnTo>
                  <a:pt x="785013" y="93809"/>
                </a:lnTo>
                <a:lnTo>
                  <a:pt x="779318" y="108402"/>
                </a:lnTo>
                <a:lnTo>
                  <a:pt x="761181" y="155096"/>
                </a:lnTo>
                <a:lnTo>
                  <a:pt x="743429" y="201454"/>
                </a:lnTo>
                <a:lnTo>
                  <a:pt x="728592" y="241417"/>
                </a:lnTo>
                <a:lnTo>
                  <a:pt x="716255" y="285122"/>
                </a:lnTo>
                <a:lnTo>
                  <a:pt x="711342" y="334832"/>
                </a:lnTo>
                <a:lnTo>
                  <a:pt x="711139" y="349914"/>
                </a:lnTo>
                <a:lnTo>
                  <a:pt x="711385" y="363583"/>
                </a:lnTo>
                <a:lnTo>
                  <a:pt x="711918" y="375440"/>
                </a:lnTo>
                <a:lnTo>
                  <a:pt x="712577" y="385083"/>
                </a:lnTo>
                <a:lnTo>
                  <a:pt x="713201" y="392111"/>
                </a:lnTo>
                <a:lnTo>
                  <a:pt x="713628" y="396123"/>
                </a:lnTo>
                <a:lnTo>
                  <a:pt x="683612" y="412203"/>
                </a:lnTo>
                <a:lnTo>
                  <a:pt x="602218" y="302348"/>
                </a:lnTo>
                <a:lnTo>
                  <a:pt x="593872" y="306839"/>
                </a:lnTo>
                <a:lnTo>
                  <a:pt x="583819" y="312148"/>
                </a:lnTo>
                <a:lnTo>
                  <a:pt x="544727" y="331776"/>
                </a:lnTo>
                <a:lnTo>
                  <a:pt x="494993" y="354401"/>
                </a:lnTo>
                <a:lnTo>
                  <a:pt x="457674" y="369530"/>
                </a:lnTo>
                <a:lnTo>
                  <a:pt x="418250" y="383561"/>
                </a:lnTo>
                <a:lnTo>
                  <a:pt x="377769" y="395522"/>
                </a:lnTo>
                <a:lnTo>
                  <a:pt x="337282" y="404442"/>
                </a:lnTo>
                <a:lnTo>
                  <a:pt x="297837" y="409349"/>
                </a:lnTo>
                <a:lnTo>
                  <a:pt x="278835" y="409993"/>
                </a:lnTo>
                <a:lnTo>
                  <a:pt x="260486" y="409270"/>
                </a:lnTo>
                <a:lnTo>
                  <a:pt x="217777" y="403652"/>
                </a:lnTo>
                <a:lnTo>
                  <a:pt x="178945" y="394274"/>
                </a:lnTo>
                <a:lnTo>
                  <a:pt x="133380" y="376816"/>
                </a:lnTo>
                <a:lnTo>
                  <a:pt x="99531" y="357767"/>
                </a:lnTo>
                <a:lnTo>
                  <a:pt x="64186" y="330747"/>
                </a:lnTo>
                <a:lnTo>
                  <a:pt x="37491" y="302704"/>
                </a:lnTo>
                <a:lnTo>
                  <a:pt x="14410" y="266085"/>
                </a:lnTo>
                <a:lnTo>
                  <a:pt x="1789" y="225399"/>
                </a:lnTo>
                <a:lnTo>
                  <a:pt x="0" y="209706"/>
                </a:lnTo>
                <a:lnTo>
                  <a:pt x="249" y="196942"/>
                </a:lnTo>
                <a:lnTo>
                  <a:pt x="23339" y="151828"/>
                </a:lnTo>
                <a:lnTo>
                  <a:pt x="35722" y="170789"/>
                </a:lnTo>
                <a:lnTo>
                  <a:pt x="46304" y="188231"/>
                </a:lnTo>
                <a:lnTo>
                  <a:pt x="55945" y="203914"/>
                </a:lnTo>
                <a:lnTo>
                  <a:pt x="80902" y="241159"/>
                </a:lnTo>
                <a:lnTo>
                  <a:pt x="111236" y="270752"/>
                </a:lnTo>
                <a:lnTo>
                  <a:pt x="148113" y="281828"/>
                </a:lnTo>
                <a:lnTo>
                  <a:pt x="159621" y="282269"/>
                </a:lnTo>
                <a:lnTo>
                  <a:pt x="172383" y="281928"/>
                </a:lnTo>
                <a:lnTo>
                  <a:pt x="219878" y="276973"/>
                </a:lnTo>
                <a:lnTo>
                  <a:pt x="260905" y="271144"/>
                </a:lnTo>
                <a:lnTo>
                  <a:pt x="315088" y="259582"/>
                </a:lnTo>
                <a:lnTo>
                  <a:pt x="364280" y="242839"/>
                </a:lnTo>
                <a:lnTo>
                  <a:pt x="407910" y="222908"/>
                </a:lnTo>
                <a:lnTo>
                  <a:pt x="445407" y="201778"/>
                </a:lnTo>
                <a:lnTo>
                  <a:pt x="484871" y="175181"/>
                </a:lnTo>
                <a:lnTo>
                  <a:pt x="505829" y="158996"/>
                </a:lnTo>
                <a:lnTo>
                  <a:pt x="511057" y="154711"/>
                </a:lnTo>
              </a:path>
            </a:pathLst>
          </a:custGeom>
          <a:ln w="9525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15077" y="4462918"/>
            <a:ext cx="728980" cy="327025"/>
          </a:xfrm>
          <a:custGeom>
            <a:avLst/>
            <a:gdLst/>
            <a:ahLst/>
            <a:cxnLst/>
            <a:rect l="l" t="t" r="r" b="b"/>
            <a:pathLst>
              <a:path w="728979" h="327025">
                <a:moveTo>
                  <a:pt x="442976" y="0"/>
                </a:moveTo>
                <a:lnTo>
                  <a:pt x="507707" y="94068"/>
                </a:lnTo>
                <a:lnTo>
                  <a:pt x="515099" y="104063"/>
                </a:lnTo>
                <a:lnTo>
                  <a:pt x="504012" y="113690"/>
                </a:lnTo>
                <a:lnTo>
                  <a:pt x="472698" y="144413"/>
                </a:lnTo>
                <a:lnTo>
                  <a:pt x="434963" y="179550"/>
                </a:lnTo>
                <a:lnTo>
                  <a:pt x="403245" y="204011"/>
                </a:lnTo>
                <a:lnTo>
                  <a:pt x="360464" y="224807"/>
                </a:lnTo>
                <a:lnTo>
                  <a:pt x="320621" y="235132"/>
                </a:lnTo>
                <a:lnTo>
                  <a:pt x="267797" y="244016"/>
                </a:lnTo>
                <a:lnTo>
                  <a:pt x="222554" y="250507"/>
                </a:lnTo>
                <a:lnTo>
                  <a:pt x="173985" y="253600"/>
                </a:lnTo>
                <a:lnTo>
                  <a:pt x="158954" y="252769"/>
                </a:lnTo>
                <a:lnTo>
                  <a:pt x="117317" y="245625"/>
                </a:lnTo>
                <a:lnTo>
                  <a:pt x="80826" y="232899"/>
                </a:lnTo>
                <a:lnTo>
                  <a:pt x="40102" y="210360"/>
                </a:lnTo>
                <a:lnTo>
                  <a:pt x="8346" y="185361"/>
                </a:lnTo>
                <a:lnTo>
                  <a:pt x="1796" y="179226"/>
                </a:lnTo>
                <a:lnTo>
                  <a:pt x="0" y="180530"/>
                </a:lnTo>
                <a:lnTo>
                  <a:pt x="2578" y="188480"/>
                </a:lnTo>
                <a:lnTo>
                  <a:pt x="6210" y="195630"/>
                </a:lnTo>
                <a:lnTo>
                  <a:pt x="10336" y="204737"/>
                </a:lnTo>
                <a:lnTo>
                  <a:pt x="37406" y="242485"/>
                </a:lnTo>
                <a:lnTo>
                  <a:pt x="68990" y="270020"/>
                </a:lnTo>
                <a:lnTo>
                  <a:pt x="104042" y="290940"/>
                </a:lnTo>
                <a:lnTo>
                  <a:pt x="149906" y="310454"/>
                </a:lnTo>
                <a:lnTo>
                  <a:pt x="199420" y="322673"/>
                </a:lnTo>
                <a:lnTo>
                  <a:pt x="246730" y="326491"/>
                </a:lnTo>
                <a:lnTo>
                  <a:pt x="267991" y="325362"/>
                </a:lnTo>
                <a:lnTo>
                  <a:pt x="312251" y="318561"/>
                </a:lnTo>
                <a:lnTo>
                  <a:pt x="357470" y="306952"/>
                </a:lnTo>
                <a:lnTo>
                  <a:pt x="402020" y="292034"/>
                </a:lnTo>
                <a:lnTo>
                  <a:pt x="444269" y="275305"/>
                </a:lnTo>
                <a:lnTo>
                  <a:pt x="482586" y="258265"/>
                </a:lnTo>
                <a:lnTo>
                  <a:pt x="529126" y="235397"/>
                </a:lnTo>
                <a:lnTo>
                  <a:pt x="557652" y="220256"/>
                </a:lnTo>
                <a:lnTo>
                  <a:pt x="562206" y="217801"/>
                </a:lnTo>
                <a:lnTo>
                  <a:pt x="563943" y="216954"/>
                </a:lnTo>
                <a:lnTo>
                  <a:pt x="576389" y="209130"/>
                </a:lnTo>
                <a:lnTo>
                  <a:pt x="583780" y="219125"/>
                </a:lnTo>
                <a:lnTo>
                  <a:pt x="640295" y="295389"/>
                </a:lnTo>
                <a:lnTo>
                  <a:pt x="640514" y="283355"/>
                </a:lnTo>
                <a:lnTo>
                  <a:pt x="641077" y="270952"/>
                </a:lnTo>
                <a:lnTo>
                  <a:pt x="645434" y="232613"/>
                </a:lnTo>
                <a:lnTo>
                  <a:pt x="658534" y="186109"/>
                </a:lnTo>
                <a:lnTo>
                  <a:pt x="671803" y="149773"/>
                </a:lnTo>
                <a:lnTo>
                  <a:pt x="686664" y="110359"/>
                </a:lnTo>
                <a:lnTo>
                  <a:pt x="701901" y="70739"/>
                </a:lnTo>
                <a:lnTo>
                  <a:pt x="716298" y="33784"/>
                </a:lnTo>
                <a:lnTo>
                  <a:pt x="728639" y="2365"/>
                </a:lnTo>
                <a:lnTo>
                  <a:pt x="720254" y="1679"/>
                </a:lnTo>
                <a:lnTo>
                  <a:pt x="710473" y="1693"/>
                </a:lnTo>
                <a:lnTo>
                  <a:pt x="699400" y="2220"/>
                </a:lnTo>
                <a:lnTo>
                  <a:pt x="687142" y="3073"/>
                </a:lnTo>
                <a:lnTo>
                  <a:pt x="673804" y="4063"/>
                </a:lnTo>
                <a:lnTo>
                  <a:pt x="659493" y="5003"/>
                </a:lnTo>
                <a:lnTo>
                  <a:pt x="644314" y="5706"/>
                </a:lnTo>
                <a:lnTo>
                  <a:pt x="628373" y="5984"/>
                </a:lnTo>
                <a:lnTo>
                  <a:pt x="616897" y="5788"/>
                </a:lnTo>
                <a:lnTo>
                  <a:pt x="578670" y="4788"/>
                </a:lnTo>
                <a:lnTo>
                  <a:pt x="537444" y="3390"/>
                </a:lnTo>
                <a:lnTo>
                  <a:pt x="496685" y="1881"/>
                </a:lnTo>
                <a:lnTo>
                  <a:pt x="483802" y="1402"/>
                </a:lnTo>
                <a:lnTo>
                  <a:pt x="471486" y="953"/>
                </a:lnTo>
                <a:lnTo>
                  <a:pt x="459863" y="545"/>
                </a:lnTo>
                <a:lnTo>
                  <a:pt x="449064" y="187"/>
                </a:lnTo>
              </a:path>
            </a:pathLst>
          </a:custGeom>
          <a:ln w="9525">
            <a:solidFill>
              <a:srgbClr val="05050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41504" y="1053846"/>
            <a:ext cx="1774825" cy="1828800"/>
          </a:xfrm>
          <a:custGeom>
            <a:avLst/>
            <a:gdLst/>
            <a:ahLst/>
            <a:cxnLst/>
            <a:rect l="l" t="t" r="r" b="b"/>
            <a:pathLst>
              <a:path w="1774825" h="1828800">
                <a:moveTo>
                  <a:pt x="1511617" y="0"/>
                </a:moveTo>
                <a:lnTo>
                  <a:pt x="460070" y="0"/>
                </a:lnTo>
                <a:lnTo>
                  <a:pt x="438507" y="871"/>
                </a:lnTo>
                <a:lnTo>
                  <a:pt x="396891" y="7640"/>
                </a:lnTo>
                <a:lnTo>
                  <a:pt x="357735" y="20659"/>
                </a:lnTo>
                <a:lnTo>
                  <a:pt x="321583" y="39387"/>
                </a:lnTo>
                <a:lnTo>
                  <a:pt x="288975" y="63283"/>
                </a:lnTo>
                <a:lnTo>
                  <a:pt x="260452" y="91805"/>
                </a:lnTo>
                <a:lnTo>
                  <a:pt x="236555" y="124412"/>
                </a:lnTo>
                <a:lnTo>
                  <a:pt x="217827" y="160562"/>
                </a:lnTo>
                <a:lnTo>
                  <a:pt x="204808" y="199715"/>
                </a:lnTo>
                <a:lnTo>
                  <a:pt x="198039" y="241329"/>
                </a:lnTo>
                <a:lnTo>
                  <a:pt x="197167" y="262890"/>
                </a:lnTo>
                <a:lnTo>
                  <a:pt x="197167" y="1066800"/>
                </a:lnTo>
                <a:lnTo>
                  <a:pt x="0" y="1295400"/>
                </a:lnTo>
                <a:lnTo>
                  <a:pt x="197167" y="1524000"/>
                </a:lnTo>
                <a:lnTo>
                  <a:pt x="197167" y="1565910"/>
                </a:lnTo>
                <a:lnTo>
                  <a:pt x="198039" y="1587470"/>
                </a:lnTo>
                <a:lnTo>
                  <a:pt x="204808" y="1629084"/>
                </a:lnTo>
                <a:lnTo>
                  <a:pt x="217827" y="1668237"/>
                </a:lnTo>
                <a:lnTo>
                  <a:pt x="236555" y="1704387"/>
                </a:lnTo>
                <a:lnTo>
                  <a:pt x="260452" y="1736994"/>
                </a:lnTo>
                <a:lnTo>
                  <a:pt x="288975" y="1765516"/>
                </a:lnTo>
                <a:lnTo>
                  <a:pt x="321583" y="1789412"/>
                </a:lnTo>
                <a:lnTo>
                  <a:pt x="357735" y="1808140"/>
                </a:lnTo>
                <a:lnTo>
                  <a:pt x="396891" y="1821159"/>
                </a:lnTo>
                <a:lnTo>
                  <a:pt x="438507" y="1827928"/>
                </a:lnTo>
                <a:lnTo>
                  <a:pt x="460070" y="1828800"/>
                </a:lnTo>
                <a:lnTo>
                  <a:pt x="1511617" y="1828800"/>
                </a:lnTo>
                <a:lnTo>
                  <a:pt x="1554261" y="1825359"/>
                </a:lnTo>
                <a:lnTo>
                  <a:pt x="1594714" y="1815397"/>
                </a:lnTo>
                <a:lnTo>
                  <a:pt x="1632434" y="1799455"/>
                </a:lnTo>
                <a:lnTo>
                  <a:pt x="1666880" y="1778076"/>
                </a:lnTo>
                <a:lnTo>
                  <a:pt x="1697512" y="1751799"/>
                </a:lnTo>
                <a:lnTo>
                  <a:pt x="1723787" y="1721167"/>
                </a:lnTo>
                <a:lnTo>
                  <a:pt x="1745165" y="1686721"/>
                </a:lnTo>
                <a:lnTo>
                  <a:pt x="1761106" y="1649002"/>
                </a:lnTo>
                <a:lnTo>
                  <a:pt x="1771066" y="1608551"/>
                </a:lnTo>
                <a:lnTo>
                  <a:pt x="1774507" y="1565910"/>
                </a:lnTo>
                <a:lnTo>
                  <a:pt x="1774507" y="262890"/>
                </a:lnTo>
                <a:lnTo>
                  <a:pt x="1771066" y="220248"/>
                </a:lnTo>
                <a:lnTo>
                  <a:pt x="1761106" y="179797"/>
                </a:lnTo>
                <a:lnTo>
                  <a:pt x="1745165" y="142078"/>
                </a:lnTo>
                <a:lnTo>
                  <a:pt x="1723787" y="107632"/>
                </a:lnTo>
                <a:lnTo>
                  <a:pt x="1697512" y="77000"/>
                </a:lnTo>
                <a:lnTo>
                  <a:pt x="1666880" y="50723"/>
                </a:lnTo>
                <a:lnTo>
                  <a:pt x="1632434" y="29344"/>
                </a:lnTo>
                <a:lnTo>
                  <a:pt x="1594714" y="13402"/>
                </a:lnTo>
                <a:lnTo>
                  <a:pt x="1554261" y="3440"/>
                </a:lnTo>
                <a:lnTo>
                  <a:pt x="1533179" y="871"/>
                </a:lnTo>
                <a:lnTo>
                  <a:pt x="15116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41504" y="1053846"/>
            <a:ext cx="1774825" cy="1828800"/>
          </a:xfrm>
          <a:custGeom>
            <a:avLst/>
            <a:gdLst/>
            <a:ahLst/>
            <a:cxnLst/>
            <a:rect l="l" t="t" r="r" b="b"/>
            <a:pathLst>
              <a:path w="1774825" h="1828800">
                <a:moveTo>
                  <a:pt x="1511617" y="1828800"/>
                </a:moveTo>
                <a:lnTo>
                  <a:pt x="1554261" y="1825359"/>
                </a:lnTo>
                <a:lnTo>
                  <a:pt x="1594714" y="1815397"/>
                </a:lnTo>
                <a:lnTo>
                  <a:pt x="1632434" y="1799455"/>
                </a:lnTo>
                <a:lnTo>
                  <a:pt x="1666880" y="1778076"/>
                </a:lnTo>
                <a:lnTo>
                  <a:pt x="1697512" y="1751799"/>
                </a:lnTo>
                <a:lnTo>
                  <a:pt x="1723787" y="1721167"/>
                </a:lnTo>
                <a:lnTo>
                  <a:pt x="1745165" y="1686721"/>
                </a:lnTo>
                <a:lnTo>
                  <a:pt x="1761106" y="1649002"/>
                </a:lnTo>
                <a:lnTo>
                  <a:pt x="1771066" y="1608551"/>
                </a:lnTo>
                <a:lnTo>
                  <a:pt x="1774507" y="1565910"/>
                </a:lnTo>
                <a:lnTo>
                  <a:pt x="1774507" y="1524000"/>
                </a:lnTo>
                <a:lnTo>
                  <a:pt x="1774507" y="1066800"/>
                </a:lnTo>
                <a:lnTo>
                  <a:pt x="1774507" y="262890"/>
                </a:lnTo>
                <a:lnTo>
                  <a:pt x="1773636" y="241329"/>
                </a:lnTo>
                <a:lnTo>
                  <a:pt x="1766867" y="199715"/>
                </a:lnTo>
                <a:lnTo>
                  <a:pt x="1753849" y="160562"/>
                </a:lnTo>
                <a:lnTo>
                  <a:pt x="1735122" y="124412"/>
                </a:lnTo>
                <a:lnTo>
                  <a:pt x="1711228" y="91805"/>
                </a:lnTo>
                <a:lnTo>
                  <a:pt x="1682707" y="63283"/>
                </a:lnTo>
                <a:lnTo>
                  <a:pt x="1650100" y="39387"/>
                </a:lnTo>
                <a:lnTo>
                  <a:pt x="1613949" y="20659"/>
                </a:lnTo>
                <a:lnTo>
                  <a:pt x="1574795" y="7640"/>
                </a:lnTo>
                <a:lnTo>
                  <a:pt x="1533179" y="871"/>
                </a:lnTo>
                <a:lnTo>
                  <a:pt x="1511617" y="0"/>
                </a:lnTo>
                <a:lnTo>
                  <a:pt x="854392" y="0"/>
                </a:lnTo>
                <a:lnTo>
                  <a:pt x="460057" y="0"/>
                </a:lnTo>
                <a:lnTo>
                  <a:pt x="438507" y="871"/>
                </a:lnTo>
                <a:lnTo>
                  <a:pt x="417425" y="3440"/>
                </a:lnTo>
                <a:lnTo>
                  <a:pt x="376971" y="13402"/>
                </a:lnTo>
                <a:lnTo>
                  <a:pt x="339250" y="29344"/>
                </a:lnTo>
                <a:lnTo>
                  <a:pt x="304802" y="50723"/>
                </a:lnTo>
                <a:lnTo>
                  <a:pt x="274169" y="77000"/>
                </a:lnTo>
                <a:lnTo>
                  <a:pt x="247891" y="107632"/>
                </a:lnTo>
                <a:lnTo>
                  <a:pt x="226511" y="142078"/>
                </a:lnTo>
                <a:lnTo>
                  <a:pt x="210570" y="179797"/>
                </a:lnTo>
                <a:lnTo>
                  <a:pt x="200608" y="220248"/>
                </a:lnTo>
                <a:lnTo>
                  <a:pt x="197167" y="262890"/>
                </a:lnTo>
                <a:lnTo>
                  <a:pt x="197167" y="1066800"/>
                </a:lnTo>
                <a:lnTo>
                  <a:pt x="0" y="1295400"/>
                </a:lnTo>
                <a:lnTo>
                  <a:pt x="197167" y="1524000"/>
                </a:lnTo>
                <a:lnTo>
                  <a:pt x="197167" y="1565910"/>
                </a:lnTo>
                <a:lnTo>
                  <a:pt x="198039" y="1587470"/>
                </a:lnTo>
                <a:lnTo>
                  <a:pt x="204808" y="1629084"/>
                </a:lnTo>
                <a:lnTo>
                  <a:pt x="217827" y="1668237"/>
                </a:lnTo>
                <a:lnTo>
                  <a:pt x="236555" y="1704387"/>
                </a:lnTo>
                <a:lnTo>
                  <a:pt x="260452" y="1736994"/>
                </a:lnTo>
                <a:lnTo>
                  <a:pt x="288975" y="1765516"/>
                </a:lnTo>
                <a:lnTo>
                  <a:pt x="321583" y="1789412"/>
                </a:lnTo>
                <a:lnTo>
                  <a:pt x="357735" y="1808140"/>
                </a:lnTo>
                <a:lnTo>
                  <a:pt x="396891" y="1821159"/>
                </a:lnTo>
                <a:lnTo>
                  <a:pt x="438507" y="1827928"/>
                </a:lnTo>
                <a:lnTo>
                  <a:pt x="460070" y="1828800"/>
                </a:lnTo>
                <a:lnTo>
                  <a:pt x="854392" y="1828800"/>
                </a:lnTo>
                <a:lnTo>
                  <a:pt x="1511617" y="182880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66187" y="4852215"/>
            <a:ext cx="860645" cy="4696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348102" y="1203025"/>
            <a:ext cx="1631314" cy="2659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87680" indent="1270" algn="ctr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No</a:t>
            </a:r>
            <a:r>
              <a:rPr sz="1800" dirty="0">
                <a:latin typeface="Calibri"/>
                <a:cs typeface="Calibri"/>
              </a:rPr>
              <a:t>us n</a:t>
            </a:r>
            <a:r>
              <a:rPr sz="1800" spc="-10" dirty="0">
                <a:latin typeface="Calibri"/>
                <a:cs typeface="Calibri"/>
              </a:rPr>
              <a:t>e d</a:t>
            </a:r>
            <a:r>
              <a:rPr sz="1800" spc="-20" dirty="0">
                <a:latin typeface="Calibri"/>
                <a:cs typeface="Calibri"/>
              </a:rPr>
              <a:t>é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ss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ns pas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es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x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es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mp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è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à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45" dirty="0">
                <a:latin typeface="Calibri"/>
                <a:cs typeface="Calibri"/>
              </a:rPr>
              <a:t>’</a:t>
            </a:r>
            <a:r>
              <a:rPr sz="1800" spc="-35" dirty="0">
                <a:latin typeface="Calibri"/>
                <a:cs typeface="Calibri"/>
              </a:rPr>
              <a:t>av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 marL="382270" marR="5080" indent="635" algn="ctr">
              <a:lnSpc>
                <a:spcPct val="100000"/>
              </a:lnSpc>
              <a:spcBef>
                <a:spcPts val="925"/>
              </a:spcBef>
            </a:pPr>
            <a:r>
              <a:rPr sz="2000" b="1" dirty="0">
                <a:solidFill>
                  <a:srgbClr val="346E7C"/>
                </a:solidFill>
                <a:latin typeface="Calibri"/>
                <a:cs typeface="Calibri"/>
              </a:rPr>
              <a:t>L</a:t>
            </a:r>
            <a:r>
              <a:rPr sz="2000" b="1" spc="-5" dirty="0">
                <a:solidFill>
                  <a:srgbClr val="346E7C"/>
                </a:solidFill>
                <a:latin typeface="Calibri"/>
                <a:cs typeface="Calibri"/>
              </a:rPr>
              <a:t>e</a:t>
            </a:r>
            <a:r>
              <a:rPr sz="2000" b="1" spc="-10" dirty="0">
                <a:solidFill>
                  <a:srgbClr val="346E7C"/>
                </a:solidFill>
                <a:latin typeface="Calibri"/>
                <a:cs typeface="Calibri"/>
              </a:rPr>
              <a:t>a</a:t>
            </a:r>
            <a:r>
              <a:rPr sz="2000" b="1" dirty="0">
                <a:solidFill>
                  <a:srgbClr val="346E7C"/>
                </a:solidFill>
                <a:latin typeface="Calibri"/>
                <a:cs typeface="Calibri"/>
              </a:rPr>
              <a:t>d</a:t>
            </a:r>
            <a:r>
              <a:rPr sz="2000" b="1" spc="-5" dirty="0">
                <a:solidFill>
                  <a:srgbClr val="346E7C"/>
                </a:solidFill>
                <a:latin typeface="Calibri"/>
                <a:cs typeface="Calibri"/>
              </a:rPr>
              <a:t>e</a:t>
            </a:r>
            <a:r>
              <a:rPr sz="2000" b="1" spc="-30" dirty="0">
                <a:solidFill>
                  <a:srgbClr val="346E7C"/>
                </a:solidFill>
                <a:latin typeface="Calibri"/>
                <a:cs typeface="Calibri"/>
              </a:rPr>
              <a:t>r</a:t>
            </a:r>
            <a:r>
              <a:rPr sz="2000" b="1" dirty="0">
                <a:solidFill>
                  <a:srgbClr val="346E7C"/>
                </a:solidFill>
                <a:latin typeface="Calibri"/>
                <a:cs typeface="Calibri"/>
              </a:rPr>
              <a:t>ship ou</a:t>
            </a:r>
            <a:r>
              <a:rPr sz="2000" b="1" spc="-25" dirty="0">
                <a:solidFill>
                  <a:srgbClr val="346E7C"/>
                </a:solidFill>
                <a:latin typeface="Calibri"/>
                <a:cs typeface="Calibri"/>
              </a:rPr>
              <a:t>v</a:t>
            </a:r>
            <a:r>
              <a:rPr sz="2000" b="1" spc="-5" dirty="0">
                <a:solidFill>
                  <a:srgbClr val="346E7C"/>
                </a:solidFill>
                <a:latin typeface="Calibri"/>
                <a:cs typeface="Calibri"/>
              </a:rPr>
              <a:t>er</a:t>
            </a:r>
            <a:r>
              <a:rPr sz="2000" b="1" dirty="0">
                <a:solidFill>
                  <a:srgbClr val="346E7C"/>
                </a:solidFill>
                <a:latin typeface="Calibri"/>
                <a:cs typeface="Calibri"/>
              </a:rPr>
              <a:t>t</a:t>
            </a:r>
            <a:r>
              <a:rPr sz="2000" b="1" spc="-10" dirty="0">
                <a:solidFill>
                  <a:srgbClr val="346E7C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6E7C"/>
                </a:solidFill>
                <a:latin typeface="Calibri"/>
                <a:cs typeface="Calibri"/>
              </a:rPr>
              <a:t>e</a:t>
            </a:r>
            <a:r>
              <a:rPr sz="2000" b="1" dirty="0">
                <a:solidFill>
                  <a:srgbClr val="346E7C"/>
                </a:solidFill>
                <a:latin typeface="Calibri"/>
                <a:cs typeface="Calibri"/>
              </a:rPr>
              <a:t>t t</a:t>
            </a:r>
            <a:r>
              <a:rPr sz="2000" b="1" spc="-55" dirty="0">
                <a:solidFill>
                  <a:srgbClr val="346E7C"/>
                </a:solidFill>
                <a:latin typeface="Calibri"/>
                <a:cs typeface="Calibri"/>
              </a:rPr>
              <a:t>r</a:t>
            </a:r>
            <a:r>
              <a:rPr sz="2000" b="1" spc="-10" dirty="0">
                <a:solidFill>
                  <a:srgbClr val="346E7C"/>
                </a:solidFill>
                <a:latin typeface="Calibri"/>
                <a:cs typeface="Calibri"/>
              </a:rPr>
              <a:t>a</a:t>
            </a:r>
            <a:r>
              <a:rPr sz="2000" b="1" dirty="0">
                <a:solidFill>
                  <a:srgbClr val="346E7C"/>
                </a:solidFill>
                <a:latin typeface="Calibri"/>
                <a:cs typeface="Calibri"/>
              </a:rPr>
              <a:t>nsp</a:t>
            </a:r>
            <a:r>
              <a:rPr sz="2000" b="1" spc="-10" dirty="0">
                <a:solidFill>
                  <a:srgbClr val="346E7C"/>
                </a:solidFill>
                <a:latin typeface="Calibri"/>
                <a:cs typeface="Calibri"/>
              </a:rPr>
              <a:t>a</a:t>
            </a:r>
            <a:r>
              <a:rPr sz="2000" b="1" spc="-30" dirty="0">
                <a:solidFill>
                  <a:srgbClr val="346E7C"/>
                </a:solidFill>
                <a:latin typeface="Calibri"/>
                <a:cs typeface="Calibri"/>
              </a:rPr>
              <a:t>r</a:t>
            </a:r>
            <a:r>
              <a:rPr sz="2000" b="1" spc="-5" dirty="0">
                <a:solidFill>
                  <a:srgbClr val="346E7C"/>
                </a:solidFill>
                <a:latin typeface="Calibri"/>
                <a:cs typeface="Calibri"/>
              </a:rPr>
              <a:t>e</a:t>
            </a:r>
            <a:r>
              <a:rPr sz="2000" b="1" spc="-20" dirty="0">
                <a:solidFill>
                  <a:srgbClr val="346E7C"/>
                </a:solidFill>
                <a:latin typeface="Calibri"/>
                <a:cs typeface="Calibri"/>
              </a:rPr>
              <a:t>n</a:t>
            </a:r>
            <a:r>
              <a:rPr sz="2000" b="1" dirty="0">
                <a:solidFill>
                  <a:srgbClr val="346E7C"/>
                </a:solidFill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4998" y="3967580"/>
            <a:ext cx="1222375" cy="119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</a:pPr>
            <a:r>
              <a:rPr sz="2000" b="1" dirty="0">
                <a:solidFill>
                  <a:srgbClr val="29A79C"/>
                </a:solidFill>
                <a:latin typeface="Calibri"/>
                <a:cs typeface="Calibri"/>
              </a:rPr>
              <a:t>L</a:t>
            </a:r>
            <a:r>
              <a:rPr sz="2000" b="1" spc="-5" dirty="0">
                <a:solidFill>
                  <a:srgbClr val="29A79C"/>
                </a:solidFill>
                <a:latin typeface="Calibri"/>
                <a:cs typeface="Calibri"/>
              </a:rPr>
              <a:t>e</a:t>
            </a:r>
            <a:r>
              <a:rPr sz="2000" b="1" dirty="0">
                <a:solidFill>
                  <a:srgbClr val="29A79C"/>
                </a:solidFill>
                <a:latin typeface="Calibri"/>
                <a:cs typeface="Calibri"/>
              </a:rPr>
              <a:t>s ut</a:t>
            </a:r>
            <a:r>
              <a:rPr sz="2000" b="1" spc="-5" dirty="0">
                <a:solidFill>
                  <a:srgbClr val="29A79C"/>
                </a:solidFill>
                <a:latin typeface="Calibri"/>
                <a:cs typeface="Calibri"/>
              </a:rPr>
              <a:t>i</a:t>
            </a:r>
            <a:r>
              <a:rPr sz="2000" b="1" dirty="0">
                <a:solidFill>
                  <a:srgbClr val="29A79C"/>
                </a:solidFill>
                <a:latin typeface="Calibri"/>
                <a:cs typeface="Calibri"/>
              </a:rPr>
              <a:t>l</a:t>
            </a:r>
            <a:r>
              <a:rPr sz="2000" b="1" spc="-5" dirty="0">
                <a:solidFill>
                  <a:srgbClr val="29A79C"/>
                </a:solidFill>
                <a:latin typeface="Calibri"/>
                <a:cs typeface="Calibri"/>
              </a:rPr>
              <a:t>i</a:t>
            </a:r>
            <a:r>
              <a:rPr sz="2000" b="1" dirty="0">
                <a:solidFill>
                  <a:srgbClr val="29A79C"/>
                </a:solidFill>
                <a:latin typeface="Calibri"/>
                <a:cs typeface="Calibri"/>
              </a:rPr>
              <a:t>s</a:t>
            </a:r>
            <a:r>
              <a:rPr sz="2000" b="1" spc="-30" dirty="0">
                <a:solidFill>
                  <a:srgbClr val="29A79C"/>
                </a:solidFill>
                <a:latin typeface="Calibri"/>
                <a:cs typeface="Calibri"/>
              </a:rPr>
              <a:t>a</a:t>
            </a:r>
            <a:r>
              <a:rPr sz="2000" b="1" spc="-25" dirty="0">
                <a:solidFill>
                  <a:srgbClr val="29A79C"/>
                </a:solidFill>
                <a:latin typeface="Calibri"/>
                <a:cs typeface="Calibri"/>
              </a:rPr>
              <a:t>t</a:t>
            </a:r>
            <a:r>
              <a:rPr sz="2000" b="1" spc="-5" dirty="0">
                <a:solidFill>
                  <a:srgbClr val="29A79C"/>
                </a:solidFill>
                <a:latin typeface="Calibri"/>
                <a:cs typeface="Calibri"/>
              </a:rPr>
              <a:t>e</a:t>
            </a:r>
            <a:r>
              <a:rPr sz="2000" b="1" dirty="0">
                <a:solidFill>
                  <a:srgbClr val="29A79C"/>
                </a:solidFill>
                <a:latin typeface="Calibri"/>
                <a:cs typeface="Calibri"/>
              </a:rPr>
              <a:t>u</a:t>
            </a:r>
            <a:r>
              <a:rPr sz="2000" b="1" spc="-30" dirty="0">
                <a:solidFill>
                  <a:srgbClr val="29A79C"/>
                </a:solidFill>
                <a:latin typeface="Calibri"/>
                <a:cs typeface="Calibri"/>
              </a:rPr>
              <a:t>r</a:t>
            </a:r>
            <a:r>
              <a:rPr sz="2000" b="1" dirty="0">
                <a:solidFill>
                  <a:srgbClr val="29A79C"/>
                </a:solidFill>
                <a:latin typeface="Calibri"/>
                <a:cs typeface="Calibri"/>
              </a:rPr>
              <a:t>s </a:t>
            </a:r>
            <a:r>
              <a:rPr sz="2000" b="1" spc="-10" dirty="0">
                <a:solidFill>
                  <a:srgbClr val="29A79C"/>
                </a:solidFill>
                <a:latin typeface="Calibri"/>
                <a:cs typeface="Calibri"/>
              </a:rPr>
              <a:t>a</a:t>
            </a:r>
            <a:r>
              <a:rPr sz="2000" b="1" dirty="0">
                <a:solidFill>
                  <a:srgbClr val="29A79C"/>
                </a:solidFill>
                <a:latin typeface="Calibri"/>
                <a:cs typeface="Calibri"/>
              </a:rPr>
              <a:t>u</a:t>
            </a:r>
            <a:r>
              <a:rPr sz="2000" b="1" spc="-5" dirty="0">
                <a:solidFill>
                  <a:srgbClr val="29A79C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29A79C"/>
                </a:solidFill>
                <a:latin typeface="Calibri"/>
                <a:cs typeface="Calibri"/>
              </a:rPr>
              <a:t>c</a:t>
            </a:r>
            <a:r>
              <a:rPr sz="2000" b="1" dirty="0">
                <a:solidFill>
                  <a:srgbClr val="29A79C"/>
                </a:solidFill>
                <a:latin typeface="Calibri"/>
                <a:cs typeface="Calibri"/>
              </a:rPr>
              <a:t>œur</a:t>
            </a:r>
            <a:r>
              <a:rPr sz="2000" b="1" spc="-15" dirty="0">
                <a:solidFill>
                  <a:srgbClr val="29A79C"/>
                </a:solidFill>
                <a:latin typeface="Calibri"/>
                <a:cs typeface="Calibri"/>
              </a:rPr>
              <a:t> </a:t>
            </a:r>
            <a:r>
              <a:rPr sz="2000" b="1" spc="5" dirty="0">
                <a:solidFill>
                  <a:srgbClr val="29A79C"/>
                </a:solidFill>
                <a:latin typeface="Calibri"/>
                <a:cs typeface="Calibri"/>
              </a:rPr>
              <a:t>du </a:t>
            </a:r>
            <a:r>
              <a:rPr sz="2000" b="1" dirty="0">
                <a:solidFill>
                  <a:srgbClr val="29A79C"/>
                </a:solidFill>
                <a:latin typeface="Calibri"/>
                <a:cs typeface="Calibri"/>
              </a:rPr>
              <a:t>p</a:t>
            </a:r>
            <a:r>
              <a:rPr sz="2000" b="1" spc="-30" dirty="0">
                <a:solidFill>
                  <a:srgbClr val="29A79C"/>
                </a:solidFill>
                <a:latin typeface="Calibri"/>
                <a:cs typeface="Calibri"/>
              </a:rPr>
              <a:t>r</a:t>
            </a:r>
            <a:r>
              <a:rPr sz="2000" b="1" dirty="0">
                <a:solidFill>
                  <a:srgbClr val="29A79C"/>
                </a:solidFill>
                <a:latin typeface="Calibri"/>
                <a:cs typeface="Calibri"/>
              </a:rPr>
              <a:t>oc</a:t>
            </a:r>
            <a:r>
              <a:rPr sz="2000" b="1" spc="-5" dirty="0">
                <a:solidFill>
                  <a:srgbClr val="29A79C"/>
                </a:solidFill>
                <a:latin typeface="Calibri"/>
                <a:cs typeface="Calibri"/>
              </a:rPr>
              <a:t>e</a:t>
            </a:r>
            <a:r>
              <a:rPr sz="2000" b="1" dirty="0">
                <a:solidFill>
                  <a:srgbClr val="29A79C"/>
                </a:solidFill>
                <a:latin typeface="Calibri"/>
                <a:cs typeface="Calibri"/>
              </a:rPr>
              <a:t>ssus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217729" y="3934993"/>
            <a:ext cx="280543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6075" marR="5080" indent="-334010">
              <a:lnSpc>
                <a:spcPct val="100000"/>
              </a:lnSpc>
            </a:pPr>
            <a:r>
              <a:rPr sz="2000" b="1" spc="-5" dirty="0">
                <a:solidFill>
                  <a:srgbClr val="FE7E93"/>
                </a:solidFill>
                <a:latin typeface="Calibri"/>
                <a:cs typeface="Calibri"/>
              </a:rPr>
              <a:t>A</a:t>
            </a:r>
            <a:r>
              <a:rPr sz="2000" b="1" dirty="0">
                <a:solidFill>
                  <a:srgbClr val="FE7E93"/>
                </a:solidFill>
                <a:latin typeface="Calibri"/>
                <a:cs typeface="Calibri"/>
              </a:rPr>
              <a:t>pp</a:t>
            </a:r>
            <a:r>
              <a:rPr sz="2000" b="1" spc="-30" dirty="0">
                <a:solidFill>
                  <a:srgbClr val="FE7E93"/>
                </a:solidFill>
                <a:latin typeface="Calibri"/>
                <a:cs typeface="Calibri"/>
              </a:rPr>
              <a:t>r</a:t>
            </a:r>
            <a:r>
              <a:rPr sz="2000" b="1" dirty="0">
                <a:solidFill>
                  <a:srgbClr val="FE7E93"/>
                </a:solidFill>
                <a:latin typeface="Calibri"/>
                <a:cs typeface="Calibri"/>
              </a:rPr>
              <a:t>oche</a:t>
            </a:r>
            <a:r>
              <a:rPr sz="2000" b="1" spc="-25" dirty="0">
                <a:solidFill>
                  <a:srgbClr val="FE7E9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E7E93"/>
                </a:solidFill>
                <a:latin typeface="Calibri"/>
                <a:cs typeface="Calibri"/>
              </a:rPr>
              <a:t>a</a:t>
            </a:r>
            <a:r>
              <a:rPr sz="2000" b="1" spc="-5" dirty="0">
                <a:solidFill>
                  <a:srgbClr val="FE7E93"/>
                </a:solidFill>
                <a:latin typeface="Calibri"/>
                <a:cs typeface="Calibri"/>
              </a:rPr>
              <a:t>gil</a:t>
            </a:r>
            <a:r>
              <a:rPr sz="2000" b="1" dirty="0">
                <a:solidFill>
                  <a:srgbClr val="FE7E93"/>
                </a:solidFill>
                <a:latin typeface="Calibri"/>
                <a:cs typeface="Calibri"/>
              </a:rPr>
              <a:t>e </a:t>
            </a:r>
            <a:r>
              <a:rPr sz="2000" b="1" spc="-5" dirty="0">
                <a:solidFill>
                  <a:srgbClr val="FE7E93"/>
                </a:solidFill>
                <a:latin typeface="Calibri"/>
                <a:cs typeface="Calibri"/>
              </a:rPr>
              <a:t>e</a:t>
            </a:r>
            <a:r>
              <a:rPr sz="2000" b="1" dirty="0">
                <a:solidFill>
                  <a:srgbClr val="FE7E93"/>
                </a:solidFill>
                <a:latin typeface="Calibri"/>
                <a:cs typeface="Calibri"/>
              </a:rPr>
              <a:t>n</a:t>
            </a:r>
            <a:r>
              <a:rPr sz="2000" b="1" spc="-5" dirty="0">
                <a:solidFill>
                  <a:srgbClr val="FE7E9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E7E93"/>
                </a:solidFill>
                <a:latin typeface="Calibri"/>
                <a:cs typeface="Calibri"/>
              </a:rPr>
              <a:t>m</a:t>
            </a:r>
            <a:r>
              <a:rPr sz="2000" b="1" spc="-30" dirty="0">
                <a:solidFill>
                  <a:srgbClr val="FE7E93"/>
                </a:solidFill>
                <a:latin typeface="Calibri"/>
                <a:cs typeface="Calibri"/>
              </a:rPr>
              <a:t>a</a:t>
            </a:r>
            <a:r>
              <a:rPr sz="2000" b="1" dirty="0">
                <a:solidFill>
                  <a:srgbClr val="FE7E93"/>
                </a:solidFill>
                <a:latin typeface="Calibri"/>
                <a:cs typeface="Calibri"/>
              </a:rPr>
              <a:t>t</a:t>
            </a:r>
            <a:r>
              <a:rPr sz="2000" b="1" spc="-5" dirty="0">
                <a:solidFill>
                  <a:srgbClr val="FE7E93"/>
                </a:solidFill>
                <a:latin typeface="Calibri"/>
                <a:cs typeface="Calibri"/>
              </a:rPr>
              <a:t>iè</a:t>
            </a:r>
            <a:r>
              <a:rPr sz="2000" b="1" spc="-30" dirty="0">
                <a:solidFill>
                  <a:srgbClr val="FE7E93"/>
                </a:solidFill>
                <a:latin typeface="Calibri"/>
                <a:cs typeface="Calibri"/>
              </a:rPr>
              <a:t>r</a:t>
            </a:r>
            <a:r>
              <a:rPr sz="2000" b="1" dirty="0">
                <a:solidFill>
                  <a:srgbClr val="FE7E93"/>
                </a:solidFill>
                <a:latin typeface="Calibri"/>
                <a:cs typeface="Calibri"/>
              </a:rPr>
              <a:t>e de</a:t>
            </a:r>
            <a:r>
              <a:rPr sz="2000" b="1" spc="-10" dirty="0">
                <a:solidFill>
                  <a:srgbClr val="FE7E93"/>
                </a:solidFill>
                <a:latin typeface="Calibri"/>
                <a:cs typeface="Calibri"/>
              </a:rPr>
              <a:t> </a:t>
            </a:r>
            <a:r>
              <a:rPr sz="2000" b="1" spc="-30" dirty="0">
                <a:solidFill>
                  <a:srgbClr val="FE7E93"/>
                </a:solidFill>
                <a:latin typeface="Calibri"/>
                <a:cs typeface="Calibri"/>
              </a:rPr>
              <a:t>g</a:t>
            </a:r>
            <a:r>
              <a:rPr sz="2000" b="1" spc="-5" dirty="0">
                <a:solidFill>
                  <a:srgbClr val="FE7E93"/>
                </a:solidFill>
                <a:latin typeface="Calibri"/>
                <a:cs typeface="Calibri"/>
              </a:rPr>
              <a:t>e</a:t>
            </a:r>
            <a:r>
              <a:rPr sz="2000" b="1" spc="-20" dirty="0">
                <a:solidFill>
                  <a:srgbClr val="FE7E93"/>
                </a:solidFill>
                <a:latin typeface="Calibri"/>
                <a:cs typeface="Calibri"/>
              </a:rPr>
              <a:t>s</a:t>
            </a:r>
            <a:r>
              <a:rPr sz="2000" b="1" dirty="0">
                <a:solidFill>
                  <a:srgbClr val="FE7E93"/>
                </a:solidFill>
                <a:latin typeface="Calibri"/>
                <a:cs typeface="Calibri"/>
              </a:rPr>
              <a:t>t</a:t>
            </a:r>
            <a:r>
              <a:rPr sz="2000" b="1" spc="-5" dirty="0">
                <a:solidFill>
                  <a:srgbClr val="FE7E93"/>
                </a:solidFill>
                <a:latin typeface="Calibri"/>
                <a:cs typeface="Calibri"/>
              </a:rPr>
              <a:t>i</a:t>
            </a:r>
            <a:r>
              <a:rPr sz="2000" b="1" dirty="0">
                <a:solidFill>
                  <a:srgbClr val="FE7E93"/>
                </a:solidFill>
                <a:latin typeface="Calibri"/>
                <a:cs typeface="Calibri"/>
              </a:rPr>
              <a:t>on</a:t>
            </a:r>
            <a:r>
              <a:rPr sz="2000" b="1" spc="-5" dirty="0">
                <a:solidFill>
                  <a:srgbClr val="FE7E9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E7E93"/>
                </a:solidFill>
                <a:latin typeface="Calibri"/>
                <a:cs typeface="Calibri"/>
              </a:rPr>
              <a:t>de</a:t>
            </a:r>
            <a:r>
              <a:rPr sz="2000" b="1" spc="-10" dirty="0">
                <a:solidFill>
                  <a:srgbClr val="FE7E9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E7E93"/>
                </a:solidFill>
                <a:latin typeface="Calibri"/>
                <a:cs typeface="Calibri"/>
              </a:rPr>
              <a:t>p</a:t>
            </a:r>
            <a:r>
              <a:rPr sz="2000" b="1" spc="-30" dirty="0">
                <a:solidFill>
                  <a:srgbClr val="FE7E93"/>
                </a:solidFill>
                <a:latin typeface="Calibri"/>
                <a:cs typeface="Calibri"/>
              </a:rPr>
              <a:t>r</a:t>
            </a:r>
            <a:r>
              <a:rPr sz="2000" b="1" dirty="0">
                <a:solidFill>
                  <a:srgbClr val="FE7E93"/>
                </a:solidFill>
                <a:latin typeface="Calibri"/>
                <a:cs typeface="Calibri"/>
              </a:rPr>
              <a:t>oj</a:t>
            </a:r>
            <a:r>
              <a:rPr sz="2000" b="1" spc="-15" dirty="0">
                <a:solidFill>
                  <a:srgbClr val="FE7E93"/>
                </a:solidFill>
                <a:latin typeface="Calibri"/>
                <a:cs typeface="Calibri"/>
              </a:rPr>
              <a:t>e</a:t>
            </a:r>
            <a:r>
              <a:rPr sz="2000" b="1" dirty="0">
                <a:solidFill>
                  <a:srgbClr val="FE7E93"/>
                </a:solidFill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49457" y="2154200"/>
            <a:ext cx="1717039" cy="890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1650" marR="5080" indent="-489584">
              <a:lnSpc>
                <a:spcPct val="100000"/>
              </a:lnSpc>
            </a:pPr>
            <a:r>
              <a:rPr sz="2000" b="1" spc="-5" dirty="0">
                <a:solidFill>
                  <a:srgbClr val="F58220"/>
                </a:solidFill>
                <a:latin typeface="Calibri"/>
                <a:cs typeface="Calibri"/>
              </a:rPr>
              <a:t>D</a:t>
            </a:r>
            <a:r>
              <a:rPr sz="2000" b="1" spc="-15" dirty="0">
                <a:solidFill>
                  <a:srgbClr val="F58220"/>
                </a:solidFill>
                <a:latin typeface="Calibri"/>
                <a:cs typeface="Calibri"/>
              </a:rPr>
              <a:t>é</a:t>
            </a:r>
            <a:r>
              <a:rPr sz="2000" b="1" spc="-25" dirty="0">
                <a:solidFill>
                  <a:srgbClr val="F58220"/>
                </a:solidFill>
                <a:latin typeface="Calibri"/>
                <a:cs typeface="Calibri"/>
              </a:rPr>
              <a:t>v</a:t>
            </a:r>
            <a:r>
              <a:rPr sz="2000" b="1" spc="-5" dirty="0">
                <a:solidFill>
                  <a:srgbClr val="F58220"/>
                </a:solidFill>
                <a:latin typeface="Calibri"/>
                <a:cs typeface="Calibri"/>
              </a:rPr>
              <a:t>el</a:t>
            </a:r>
            <a:r>
              <a:rPr sz="2000" b="1" dirty="0">
                <a:solidFill>
                  <a:srgbClr val="F58220"/>
                </a:solidFill>
                <a:latin typeface="Calibri"/>
                <a:cs typeface="Calibri"/>
              </a:rPr>
              <a:t>opp</a:t>
            </a:r>
            <a:r>
              <a:rPr sz="2000" b="1" spc="-5" dirty="0">
                <a:solidFill>
                  <a:srgbClr val="F58220"/>
                </a:solidFill>
                <a:latin typeface="Calibri"/>
                <a:cs typeface="Calibri"/>
              </a:rPr>
              <a:t>e</a:t>
            </a:r>
            <a:r>
              <a:rPr sz="2000" b="1" dirty="0">
                <a:solidFill>
                  <a:srgbClr val="F58220"/>
                </a:solidFill>
                <a:latin typeface="Calibri"/>
                <a:cs typeface="Calibri"/>
              </a:rPr>
              <a:t>m</a:t>
            </a:r>
            <a:r>
              <a:rPr sz="2000" b="1" spc="-5" dirty="0">
                <a:solidFill>
                  <a:srgbClr val="F58220"/>
                </a:solidFill>
                <a:latin typeface="Calibri"/>
                <a:cs typeface="Calibri"/>
              </a:rPr>
              <a:t>e</a:t>
            </a:r>
            <a:r>
              <a:rPr sz="2000" b="1" spc="-20" dirty="0">
                <a:solidFill>
                  <a:srgbClr val="F58220"/>
                </a:solidFill>
                <a:latin typeface="Calibri"/>
                <a:cs typeface="Calibri"/>
              </a:rPr>
              <a:t>n</a:t>
            </a:r>
            <a:r>
              <a:rPr sz="2000" b="1" dirty="0">
                <a:solidFill>
                  <a:srgbClr val="F58220"/>
                </a:solidFill>
                <a:latin typeface="Calibri"/>
                <a:cs typeface="Calibri"/>
              </a:rPr>
              <a:t>t </a:t>
            </a:r>
            <a:r>
              <a:rPr sz="2000" b="1" spc="-5" dirty="0">
                <a:solidFill>
                  <a:srgbClr val="F58220"/>
                </a:solidFill>
                <a:latin typeface="Calibri"/>
                <a:cs typeface="Calibri"/>
              </a:rPr>
              <a:t>i</a:t>
            </a:r>
            <a:r>
              <a:rPr sz="2000" b="1" spc="-25" dirty="0">
                <a:solidFill>
                  <a:srgbClr val="F58220"/>
                </a:solidFill>
                <a:latin typeface="Calibri"/>
                <a:cs typeface="Calibri"/>
              </a:rPr>
              <a:t>t</a:t>
            </a:r>
            <a:r>
              <a:rPr sz="2000" b="1" spc="-5" dirty="0">
                <a:solidFill>
                  <a:srgbClr val="F58220"/>
                </a:solidFill>
                <a:latin typeface="Calibri"/>
                <a:cs typeface="Calibri"/>
              </a:rPr>
              <a:t>é</a:t>
            </a:r>
            <a:r>
              <a:rPr sz="2000" b="1" spc="-55" dirty="0">
                <a:solidFill>
                  <a:srgbClr val="F58220"/>
                </a:solidFill>
                <a:latin typeface="Calibri"/>
                <a:cs typeface="Calibri"/>
              </a:rPr>
              <a:t>r</a:t>
            </a:r>
            <a:r>
              <a:rPr sz="2000" b="1" spc="-30" dirty="0">
                <a:solidFill>
                  <a:srgbClr val="F58220"/>
                </a:solidFill>
                <a:latin typeface="Calibri"/>
                <a:cs typeface="Calibri"/>
              </a:rPr>
              <a:t>a</a:t>
            </a:r>
            <a:r>
              <a:rPr sz="2000" b="1" dirty="0">
                <a:solidFill>
                  <a:srgbClr val="F58220"/>
                </a:solidFill>
                <a:latin typeface="Calibri"/>
                <a:cs typeface="Calibri"/>
              </a:rPr>
              <a:t>t</a:t>
            </a:r>
            <a:r>
              <a:rPr sz="2000" b="1" spc="-5" dirty="0">
                <a:solidFill>
                  <a:srgbClr val="F58220"/>
                </a:solidFill>
                <a:latin typeface="Calibri"/>
                <a:cs typeface="Calibri"/>
              </a:rPr>
              <a:t>i</a:t>
            </a:r>
            <a:r>
              <a:rPr sz="2000" b="1" dirty="0">
                <a:solidFill>
                  <a:srgbClr val="F58220"/>
                </a:solidFill>
                <a:latin typeface="Calibri"/>
                <a:cs typeface="Calibri"/>
              </a:rPr>
              <a:t>f</a:t>
            </a:r>
            <a:endParaRPr sz="2000">
              <a:latin typeface="Calibri"/>
              <a:cs typeface="Calibri"/>
            </a:endParaRPr>
          </a:p>
          <a:p>
            <a:pPr marL="69850">
              <a:lnSpc>
                <a:spcPct val="100000"/>
              </a:lnSpc>
            </a:pPr>
            <a:r>
              <a:rPr sz="2000" b="1" dirty="0">
                <a:solidFill>
                  <a:srgbClr val="F58220"/>
                </a:solidFill>
                <a:latin typeface="Calibri"/>
                <a:cs typeface="Calibri"/>
              </a:rPr>
              <a:t>de</a:t>
            </a:r>
            <a:r>
              <a:rPr sz="2000" b="1" spc="-10" dirty="0">
                <a:solidFill>
                  <a:srgbClr val="F5822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58220"/>
                </a:solidFill>
                <a:latin typeface="Calibri"/>
                <a:cs typeface="Calibri"/>
              </a:rPr>
              <a:t>not</a:t>
            </a:r>
            <a:r>
              <a:rPr sz="2000" b="1" spc="-30" dirty="0">
                <a:solidFill>
                  <a:srgbClr val="F58220"/>
                </a:solidFill>
                <a:latin typeface="Calibri"/>
                <a:cs typeface="Calibri"/>
              </a:rPr>
              <a:t>r</a:t>
            </a:r>
            <a:r>
              <a:rPr sz="2000" b="1" dirty="0">
                <a:solidFill>
                  <a:srgbClr val="F58220"/>
                </a:solidFill>
                <a:latin typeface="Calibri"/>
                <a:cs typeface="Calibri"/>
              </a:rPr>
              <a:t>e</a:t>
            </a:r>
            <a:r>
              <a:rPr sz="2000" b="1" spc="-10" dirty="0">
                <a:solidFill>
                  <a:srgbClr val="F5822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58220"/>
                </a:solidFill>
                <a:latin typeface="Calibri"/>
                <a:cs typeface="Calibri"/>
              </a:rPr>
              <a:t>vi</a:t>
            </a:r>
            <a:r>
              <a:rPr sz="2000" b="1" dirty="0">
                <a:solidFill>
                  <a:srgbClr val="F58220"/>
                </a:solidFill>
                <a:latin typeface="Calibri"/>
                <a:cs typeface="Calibri"/>
              </a:rPr>
              <a:t>s</a:t>
            </a:r>
            <a:r>
              <a:rPr sz="2000" b="1" spc="-5" dirty="0">
                <a:solidFill>
                  <a:srgbClr val="F58220"/>
                </a:solidFill>
                <a:latin typeface="Calibri"/>
                <a:cs typeface="Calibri"/>
              </a:rPr>
              <a:t>i</a:t>
            </a:r>
            <a:r>
              <a:rPr sz="2000" b="1" dirty="0">
                <a:solidFill>
                  <a:srgbClr val="F58220"/>
                </a:solidFill>
                <a:latin typeface="Calibri"/>
                <a:cs typeface="Calibri"/>
              </a:rPr>
              <a:t>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63625" y="5225699"/>
            <a:ext cx="1661160" cy="135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No</a:t>
            </a:r>
            <a:r>
              <a:rPr sz="1800" dirty="0">
                <a:latin typeface="Calibri"/>
                <a:cs typeface="Calibri"/>
              </a:rPr>
              <a:t>us 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ns pas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'e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45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5" dirty="0">
                <a:latin typeface="Calibri"/>
                <a:cs typeface="Calibri"/>
              </a:rPr>
              <a:t>eme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eu</a:t>
            </a:r>
            <a:r>
              <a:rPr sz="1800" spc="-5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à 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 du p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essus.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40531" y="5428010"/>
            <a:ext cx="1791970" cy="107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nsab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é ne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ep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se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ec</a:t>
            </a:r>
            <a:r>
              <a:rPr sz="1800" spc="-5" dirty="0">
                <a:latin typeface="Calibri"/>
                <a:cs typeface="Calibri"/>
              </a:rPr>
              <a:t> le</a:t>
            </a:r>
            <a:r>
              <a:rPr sz="1800" spc="-10" dirty="0">
                <a:latin typeface="Calibri"/>
                <a:cs typeface="Calibri"/>
              </a:rPr>
              <a:t>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és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io</a:t>
            </a:r>
            <a:r>
              <a:rPr sz="1800" dirty="0">
                <a:latin typeface="Calibri"/>
                <a:cs typeface="Calibri"/>
              </a:rPr>
              <a:t>nn</a:t>
            </a:r>
            <a:r>
              <a:rPr sz="1800" spc="-10" dirty="0">
                <a:latin typeface="Calibri"/>
                <a:cs typeface="Calibri"/>
              </a:rPr>
              <a:t>el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781685" y="3683802"/>
            <a:ext cx="1616139" cy="161613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94732" y="934212"/>
            <a:ext cx="4029455" cy="28859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0856" rIns="0" bIns="0" rtlCol="0">
            <a:spAutoFit/>
          </a:bodyPr>
          <a:lstStyle/>
          <a:p>
            <a:pPr marL="262255">
              <a:lnSpc>
                <a:spcPct val="100000"/>
              </a:lnSpc>
            </a:pPr>
            <a:r>
              <a:rPr spc="-10" dirty="0"/>
              <a:t>L</a:t>
            </a:r>
            <a:r>
              <a:rPr spc="-15" dirty="0"/>
              <a:t>e</a:t>
            </a:r>
            <a:r>
              <a:rPr spc="10" dirty="0"/>
              <a:t> </a:t>
            </a:r>
            <a:r>
              <a:rPr spc="-20" dirty="0"/>
              <a:t>p</a:t>
            </a:r>
            <a:r>
              <a:rPr spc="-45" dirty="0"/>
              <a:t>r</a:t>
            </a:r>
            <a:r>
              <a:rPr spc="-20" dirty="0"/>
              <a:t>o</a:t>
            </a:r>
            <a:r>
              <a:rPr spc="-10" dirty="0"/>
              <a:t>c</a:t>
            </a:r>
            <a:r>
              <a:rPr spc="-20" dirty="0"/>
              <a:t>e</a:t>
            </a:r>
            <a:r>
              <a:rPr spc="-15" dirty="0"/>
              <a:t>ss</a:t>
            </a:r>
            <a:r>
              <a:rPr spc="-20" dirty="0"/>
              <a:t>u</a:t>
            </a:r>
            <a:r>
              <a:rPr spc="-15" dirty="0"/>
              <a:t>s</a:t>
            </a:r>
            <a:r>
              <a:rPr dirty="0"/>
              <a:t> </a:t>
            </a:r>
            <a:r>
              <a:rPr spc="-20" dirty="0"/>
              <a:t>d</a:t>
            </a:r>
            <a:r>
              <a:rPr spc="-180" dirty="0"/>
              <a:t>’</a:t>
            </a:r>
            <a:r>
              <a:rPr spc="-15" dirty="0"/>
              <a:t>a</a:t>
            </a:r>
            <a:r>
              <a:rPr spc="-20" dirty="0"/>
              <a:t>pp</a:t>
            </a:r>
            <a:r>
              <a:rPr spc="-45" dirty="0"/>
              <a:t>r</a:t>
            </a:r>
            <a:r>
              <a:rPr spc="-30" dirty="0"/>
              <a:t>o</a:t>
            </a:r>
            <a:r>
              <a:rPr spc="-15" dirty="0"/>
              <a:t>vis</a:t>
            </a:r>
            <a:r>
              <a:rPr spc="-20" dirty="0"/>
              <a:t>ionneme</a:t>
            </a:r>
            <a:r>
              <a:rPr spc="-40" dirty="0"/>
              <a:t>n</a:t>
            </a:r>
            <a:r>
              <a:rPr spc="-10" dirty="0"/>
              <a:t>t</a:t>
            </a:r>
            <a:r>
              <a:rPr spc="50" dirty="0"/>
              <a:t> </a:t>
            </a:r>
            <a:r>
              <a:rPr spc="-15" dirty="0"/>
              <a:t>a</a:t>
            </a:r>
            <a:r>
              <a:rPr spc="-25" dirty="0"/>
              <a:t>g</a:t>
            </a:r>
            <a:r>
              <a:rPr spc="-15" dirty="0"/>
              <a:t>ile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2034" y="2676905"/>
            <a:ext cx="1684020" cy="396240"/>
          </a:xfrm>
          <a:prstGeom prst="rect">
            <a:avLst/>
          </a:prstGeom>
          <a:solidFill>
            <a:srgbClr val="004D71"/>
          </a:solidFill>
          <a:ln w="25908">
            <a:solidFill>
              <a:srgbClr val="00365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6835" marR="526415">
              <a:lnSpc>
                <a:spcPct val="100000"/>
              </a:lnSpc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Ét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ar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rm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tion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2034" y="3286505"/>
            <a:ext cx="1684020" cy="396240"/>
          </a:xfrm>
          <a:prstGeom prst="rect">
            <a:avLst/>
          </a:prstGeom>
          <a:solidFill>
            <a:srgbClr val="004D71"/>
          </a:solidFill>
          <a:ln w="25908">
            <a:solidFill>
              <a:srgbClr val="00365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6835">
              <a:lnSpc>
                <a:spcPct val="100000"/>
              </a:lnSpc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Ét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o-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pt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2702" y="3876294"/>
            <a:ext cx="1685925" cy="396240"/>
          </a:xfrm>
          <a:prstGeom prst="rect">
            <a:avLst/>
          </a:prstGeom>
          <a:solidFill>
            <a:srgbClr val="004D71"/>
          </a:solidFill>
          <a:ln w="25908">
            <a:solidFill>
              <a:srgbClr val="00365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7470">
              <a:lnSpc>
                <a:spcPct val="100000"/>
              </a:lnSpc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Ét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Éla</a:t>
            </a:r>
            <a:r>
              <a:rPr sz="1200" spc="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702" y="4450841"/>
            <a:ext cx="1685925" cy="396240"/>
          </a:xfrm>
          <a:prstGeom prst="rect">
            <a:avLst/>
          </a:prstGeom>
          <a:solidFill>
            <a:srgbClr val="004D71"/>
          </a:solidFill>
          <a:ln w="25908">
            <a:solidFill>
              <a:srgbClr val="00365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747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Ét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 4 :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170" y="1506391"/>
            <a:ext cx="1386840" cy="10105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22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AP</a:t>
            </a:r>
            <a:r>
              <a:rPr sz="2800" spc="-40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S</a:t>
            </a:r>
            <a:endParaRPr sz="2800" dirty="0">
              <a:latin typeface="Calibri"/>
              <a:cs typeface="Calibri"/>
            </a:endParaRPr>
          </a:p>
          <a:p>
            <a:pPr marL="12700" marR="5080" indent="-3810" algn="ctr">
              <a:lnSpc>
                <a:spcPct val="100000"/>
              </a:lnSpc>
              <a:spcBef>
                <a:spcPts val="110"/>
              </a:spcBef>
            </a:pPr>
            <a:r>
              <a:rPr sz="1200" spc="-5" dirty="0">
                <a:latin typeface="Calibri"/>
                <a:cs typeface="Calibri"/>
              </a:rPr>
              <a:t>L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 </a:t>
            </a:r>
            <a:r>
              <a:rPr sz="1200" spc="-15" dirty="0">
                <a:latin typeface="Calibri"/>
                <a:cs typeface="Calibri"/>
              </a:rPr>
              <a:t>ét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s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nt </a:t>
            </a:r>
            <a:r>
              <a:rPr sz="1200" spc="-20" dirty="0" err="1">
                <a:latin typeface="Calibri"/>
                <a:cs typeface="Calibri"/>
              </a:rPr>
              <a:t>r</a:t>
            </a:r>
            <a:r>
              <a:rPr sz="1200" spc="-10" dirty="0" err="1">
                <a:latin typeface="Calibri"/>
                <a:cs typeface="Calibri"/>
              </a:rPr>
              <a:t>é</a:t>
            </a:r>
            <a:r>
              <a:rPr sz="1200" spc="-5" dirty="0" err="1">
                <a:latin typeface="Calibri"/>
                <a:cs typeface="Calibri"/>
              </a:rPr>
              <a:t>p</a:t>
            </a:r>
            <a:r>
              <a:rPr sz="1200" spc="-15" dirty="0" err="1">
                <a:latin typeface="Calibri"/>
                <a:cs typeface="Calibri"/>
              </a:rPr>
              <a:t>ét</a:t>
            </a:r>
            <a:r>
              <a:rPr sz="1200" spc="-10" dirty="0" err="1">
                <a:latin typeface="Calibri"/>
                <a:cs typeface="Calibri"/>
              </a:rPr>
              <a:t>ées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5" dirty="0" smtClean="0">
                <a:latin typeface="Calibri"/>
                <a:cs typeface="Calibri"/>
              </a:rPr>
              <a:t>p</a:t>
            </a:r>
            <a:r>
              <a:rPr sz="1200" dirty="0" smtClean="0">
                <a:latin typeface="Calibri"/>
                <a:cs typeface="Calibri"/>
              </a:rPr>
              <a:t>o</a:t>
            </a:r>
            <a:r>
              <a:rPr sz="1200" spc="5" dirty="0" smtClean="0">
                <a:latin typeface="Calibri"/>
                <a:cs typeface="Calibri"/>
              </a:rPr>
              <a:t>u</a:t>
            </a:r>
            <a:r>
              <a:rPr sz="1200" dirty="0" smtClean="0">
                <a:latin typeface="Calibri"/>
                <a:cs typeface="Calibri"/>
              </a:rPr>
              <a:t>r</a:t>
            </a:r>
            <a:endParaRPr lang="en-CA" sz="1200" spc="-20" dirty="0">
              <a:latin typeface="Calibri"/>
              <a:cs typeface="Calibri"/>
            </a:endParaRPr>
          </a:p>
          <a:p>
            <a:pPr marL="12700" marR="5080" indent="-3810" algn="ctr">
              <a:lnSpc>
                <a:spcPct val="100000"/>
              </a:lnSpc>
              <a:spcBef>
                <a:spcPts val="110"/>
              </a:spcBef>
            </a:pPr>
            <a:r>
              <a:rPr sz="1200" spc="-10" dirty="0" err="1" smtClean="0">
                <a:latin typeface="Calibri"/>
                <a:cs typeface="Calibri"/>
              </a:rPr>
              <a:t>c</a:t>
            </a:r>
            <a:r>
              <a:rPr sz="1200" spc="5" dirty="0" err="1" smtClean="0">
                <a:latin typeface="Calibri"/>
                <a:cs typeface="Calibri"/>
              </a:rPr>
              <a:t>h</a:t>
            </a:r>
            <a:r>
              <a:rPr sz="1200" dirty="0" err="1" smtClean="0">
                <a:latin typeface="Calibri"/>
                <a:cs typeface="Calibri"/>
              </a:rPr>
              <a:t>a</a:t>
            </a:r>
            <a:r>
              <a:rPr sz="1200" spc="5" dirty="0" err="1" smtClean="0">
                <a:latin typeface="Calibri"/>
                <a:cs typeface="Calibri"/>
              </a:rPr>
              <a:t>que</a:t>
            </a:r>
            <a:r>
              <a:rPr sz="1200" spc="5" dirty="0" smtClean="0">
                <a:latin typeface="Calibri"/>
                <a:cs typeface="Calibri"/>
              </a:rPr>
              <a:t> </a:t>
            </a:r>
            <a:r>
              <a:rPr lang="en-CA" sz="1200" spc="5" dirty="0" err="1">
                <a:latin typeface="Calibri"/>
                <a:cs typeface="Calibri"/>
              </a:rPr>
              <a:t>j</a:t>
            </a:r>
            <a:r>
              <a:rPr lang="en-CA" sz="1200" spc="5" dirty="0" err="1" smtClean="0">
                <a:latin typeface="Calibri"/>
                <a:cs typeface="Calibri"/>
              </a:rPr>
              <a:t>alon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20306" y="1957577"/>
            <a:ext cx="0" cy="3054350"/>
          </a:xfrm>
          <a:custGeom>
            <a:avLst/>
            <a:gdLst/>
            <a:ahLst/>
            <a:cxnLst/>
            <a:rect l="l" t="t" r="r" b="b"/>
            <a:pathLst>
              <a:path h="3054350">
                <a:moveTo>
                  <a:pt x="0" y="0"/>
                </a:moveTo>
                <a:lnTo>
                  <a:pt x="0" y="3054324"/>
                </a:lnTo>
              </a:path>
            </a:pathLst>
          </a:custGeom>
          <a:ln w="28956">
            <a:solidFill>
              <a:srgbClr val="004D71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61281" y="2230373"/>
            <a:ext cx="0" cy="2818130"/>
          </a:xfrm>
          <a:custGeom>
            <a:avLst/>
            <a:gdLst/>
            <a:ahLst/>
            <a:cxnLst/>
            <a:rect l="l" t="t" r="r" b="b"/>
            <a:pathLst>
              <a:path h="2818129">
                <a:moveTo>
                  <a:pt x="0" y="0"/>
                </a:moveTo>
                <a:lnTo>
                  <a:pt x="0" y="2818104"/>
                </a:lnTo>
              </a:path>
            </a:pathLst>
          </a:custGeom>
          <a:ln w="28956">
            <a:solidFill>
              <a:srgbClr val="004D71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25061" y="2230373"/>
            <a:ext cx="0" cy="2762250"/>
          </a:xfrm>
          <a:custGeom>
            <a:avLst/>
            <a:gdLst/>
            <a:ahLst/>
            <a:cxnLst/>
            <a:rect l="l" t="t" r="r" b="b"/>
            <a:pathLst>
              <a:path h="2762250">
                <a:moveTo>
                  <a:pt x="0" y="0"/>
                </a:moveTo>
                <a:lnTo>
                  <a:pt x="0" y="2761716"/>
                </a:lnTo>
              </a:path>
            </a:pathLst>
          </a:custGeom>
          <a:ln w="28956">
            <a:solidFill>
              <a:srgbClr val="004D71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46070" y="1419605"/>
            <a:ext cx="1495425" cy="469900"/>
          </a:xfrm>
          <a:custGeom>
            <a:avLst/>
            <a:gdLst/>
            <a:ahLst/>
            <a:cxnLst/>
            <a:rect l="l" t="t" r="r" b="b"/>
            <a:pathLst>
              <a:path w="1495425" h="469900">
                <a:moveTo>
                  <a:pt x="1260348" y="0"/>
                </a:moveTo>
                <a:lnTo>
                  <a:pt x="0" y="0"/>
                </a:lnTo>
                <a:lnTo>
                  <a:pt x="234696" y="234696"/>
                </a:lnTo>
                <a:lnTo>
                  <a:pt x="0" y="469392"/>
                </a:lnTo>
                <a:lnTo>
                  <a:pt x="1260348" y="469392"/>
                </a:lnTo>
                <a:lnTo>
                  <a:pt x="1495044" y="234696"/>
                </a:lnTo>
                <a:lnTo>
                  <a:pt x="1260348" y="0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46070" y="1419605"/>
            <a:ext cx="1495425" cy="469900"/>
          </a:xfrm>
          <a:custGeom>
            <a:avLst/>
            <a:gdLst/>
            <a:ahLst/>
            <a:cxnLst/>
            <a:rect l="l" t="t" r="r" b="b"/>
            <a:pathLst>
              <a:path w="1495425" h="469900">
                <a:moveTo>
                  <a:pt x="0" y="0"/>
                </a:moveTo>
                <a:lnTo>
                  <a:pt x="1260348" y="0"/>
                </a:lnTo>
                <a:lnTo>
                  <a:pt x="1495044" y="234696"/>
                </a:lnTo>
                <a:lnTo>
                  <a:pt x="1260348" y="469392"/>
                </a:lnTo>
                <a:lnTo>
                  <a:pt x="0" y="469392"/>
                </a:lnTo>
                <a:lnTo>
                  <a:pt x="234696" y="234696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146008" y="1467394"/>
            <a:ext cx="929640" cy="400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CA" sz="1300" b="1" dirty="0" smtClean="0">
                <a:solidFill>
                  <a:srgbClr val="FFFFFF"/>
                </a:solidFill>
                <a:latin typeface="Calibri"/>
                <a:cs typeface="Calibri"/>
              </a:rPr>
              <a:t>Jalon </a:t>
            </a:r>
            <a:r>
              <a:rPr sz="1300" b="1" spc="-5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300" dirty="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25"/>
              </a:spcBef>
            </a:pPr>
            <a:r>
              <a:rPr sz="1300" i="1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00" i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300" i="1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300" i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00" i="1" spc="-5" dirty="0">
                <a:solidFill>
                  <a:srgbClr val="FFFFFF"/>
                </a:solidFill>
                <a:latin typeface="Calibri"/>
                <a:cs typeface="Calibri"/>
              </a:rPr>
              <a:t> m</a:t>
            </a:r>
            <a:r>
              <a:rPr sz="1300" i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300" i="1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00" i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300" i="1" spc="-5" dirty="0">
                <a:solidFill>
                  <a:srgbClr val="FFFFFF"/>
                </a:solidFill>
                <a:latin typeface="Calibri"/>
                <a:cs typeface="Calibri"/>
              </a:rPr>
              <a:t>rer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91761" y="1419605"/>
            <a:ext cx="1495425" cy="469900"/>
          </a:xfrm>
          <a:custGeom>
            <a:avLst/>
            <a:gdLst/>
            <a:ahLst/>
            <a:cxnLst/>
            <a:rect l="l" t="t" r="r" b="b"/>
            <a:pathLst>
              <a:path w="1495425" h="469900">
                <a:moveTo>
                  <a:pt x="1260348" y="0"/>
                </a:moveTo>
                <a:lnTo>
                  <a:pt x="0" y="0"/>
                </a:lnTo>
                <a:lnTo>
                  <a:pt x="234696" y="234696"/>
                </a:lnTo>
                <a:lnTo>
                  <a:pt x="0" y="469392"/>
                </a:lnTo>
                <a:lnTo>
                  <a:pt x="1260348" y="469392"/>
                </a:lnTo>
                <a:lnTo>
                  <a:pt x="1495044" y="234696"/>
                </a:lnTo>
                <a:lnTo>
                  <a:pt x="1260348" y="0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91761" y="1419605"/>
            <a:ext cx="1495425" cy="469900"/>
          </a:xfrm>
          <a:custGeom>
            <a:avLst/>
            <a:gdLst/>
            <a:ahLst/>
            <a:cxnLst/>
            <a:rect l="l" t="t" r="r" b="b"/>
            <a:pathLst>
              <a:path w="1495425" h="469900">
                <a:moveTo>
                  <a:pt x="0" y="0"/>
                </a:moveTo>
                <a:lnTo>
                  <a:pt x="1260348" y="0"/>
                </a:lnTo>
                <a:lnTo>
                  <a:pt x="1495044" y="234696"/>
                </a:lnTo>
                <a:lnTo>
                  <a:pt x="1260348" y="469392"/>
                </a:lnTo>
                <a:lnTo>
                  <a:pt x="0" y="469392"/>
                </a:lnTo>
                <a:lnTo>
                  <a:pt x="234696" y="234696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474654" y="1466942"/>
            <a:ext cx="929640" cy="600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1300" b="1" dirty="0" smtClean="0">
                <a:solidFill>
                  <a:srgbClr val="FFFFFF"/>
                </a:solidFill>
                <a:latin typeface="Calibri"/>
                <a:cs typeface="Calibri"/>
              </a:rPr>
              <a:t>      Jalon </a:t>
            </a:r>
            <a:r>
              <a:rPr sz="1300" b="1" spc="-5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300" dirty="0">
              <a:latin typeface="Calibri"/>
              <a:cs typeface="Calibri"/>
            </a:endParaRPr>
          </a:p>
          <a:p>
            <a:pPr marL="67310">
              <a:lnSpc>
                <a:spcPct val="100000"/>
              </a:lnSpc>
              <a:spcBef>
                <a:spcPts val="25"/>
              </a:spcBef>
            </a:pPr>
            <a:r>
              <a:rPr sz="1300" i="1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00" i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300" i="1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300" i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00" i="1" spc="-5" dirty="0">
                <a:solidFill>
                  <a:srgbClr val="FFFFFF"/>
                </a:solidFill>
                <a:latin typeface="Calibri"/>
                <a:cs typeface="Calibri"/>
              </a:rPr>
              <a:t> l</a:t>
            </a:r>
            <a:r>
              <a:rPr sz="1300" i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00" i="1" spc="-5" dirty="0">
                <a:solidFill>
                  <a:srgbClr val="FFFFFF"/>
                </a:solidFill>
                <a:latin typeface="Calibri"/>
                <a:cs typeface="Calibri"/>
              </a:rPr>
              <a:t>isser</a:t>
            </a:r>
            <a:r>
              <a:rPr sz="1300" i="1" dirty="0">
                <a:solidFill>
                  <a:srgbClr val="FFFFFF"/>
                </a:solidFill>
                <a:latin typeface="Calibri"/>
                <a:cs typeface="Calibri"/>
              </a:rPr>
              <a:t> f</a:t>
            </a:r>
            <a:r>
              <a:rPr sz="1300" i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00" i="1" spc="-5" dirty="0">
                <a:solidFill>
                  <a:srgbClr val="FFFFFF"/>
                </a:solidFill>
                <a:latin typeface="Calibri"/>
                <a:cs typeface="Calibri"/>
              </a:rPr>
              <a:t>ire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37453" y="1419605"/>
            <a:ext cx="1495425" cy="469900"/>
          </a:xfrm>
          <a:custGeom>
            <a:avLst/>
            <a:gdLst/>
            <a:ahLst/>
            <a:cxnLst/>
            <a:rect l="l" t="t" r="r" b="b"/>
            <a:pathLst>
              <a:path w="1495425" h="469900">
                <a:moveTo>
                  <a:pt x="1260348" y="0"/>
                </a:moveTo>
                <a:lnTo>
                  <a:pt x="0" y="0"/>
                </a:lnTo>
                <a:lnTo>
                  <a:pt x="234696" y="234696"/>
                </a:lnTo>
                <a:lnTo>
                  <a:pt x="0" y="469392"/>
                </a:lnTo>
                <a:lnTo>
                  <a:pt x="1260348" y="469392"/>
                </a:lnTo>
                <a:lnTo>
                  <a:pt x="1495044" y="234696"/>
                </a:lnTo>
                <a:lnTo>
                  <a:pt x="1260348" y="0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37453" y="1419605"/>
            <a:ext cx="1495425" cy="469900"/>
          </a:xfrm>
          <a:custGeom>
            <a:avLst/>
            <a:gdLst/>
            <a:ahLst/>
            <a:cxnLst/>
            <a:rect l="l" t="t" r="r" b="b"/>
            <a:pathLst>
              <a:path w="1495425" h="469900">
                <a:moveTo>
                  <a:pt x="0" y="0"/>
                </a:moveTo>
                <a:lnTo>
                  <a:pt x="1260348" y="0"/>
                </a:lnTo>
                <a:lnTo>
                  <a:pt x="1495044" y="234696"/>
                </a:lnTo>
                <a:lnTo>
                  <a:pt x="1260348" y="469392"/>
                </a:lnTo>
                <a:lnTo>
                  <a:pt x="0" y="469392"/>
                </a:lnTo>
                <a:lnTo>
                  <a:pt x="234696" y="234696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821834" y="1478337"/>
            <a:ext cx="929640" cy="6001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CA" sz="1300" b="1" dirty="0" smtClean="0">
                <a:solidFill>
                  <a:srgbClr val="FFFFFF"/>
                </a:solidFill>
                <a:latin typeface="Calibri"/>
                <a:cs typeface="Calibri"/>
              </a:rPr>
              <a:t>Jalon </a:t>
            </a:r>
            <a:r>
              <a:rPr sz="1300" b="1" spc="-5" dirty="0" smtClean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300" dirty="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  <a:spcBef>
                <a:spcPts val="25"/>
              </a:spcBef>
            </a:pPr>
            <a:r>
              <a:rPr sz="1300" i="1" spc="-1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00" i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300" i="1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300" i="1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300" i="1" spc="-5" dirty="0">
                <a:solidFill>
                  <a:srgbClr val="FFFFFF"/>
                </a:solidFill>
                <a:latin typeface="Calibri"/>
                <a:cs typeface="Calibri"/>
              </a:rPr>
              <a:t> c</a:t>
            </a:r>
            <a:r>
              <a:rPr sz="1300" i="1" spc="-1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300" i="1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00" i="1" spc="-1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300" i="1" spc="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00" i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00" i="1" spc="5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00" i="1" spc="-5" dirty="0">
                <a:solidFill>
                  <a:srgbClr val="FFFFFF"/>
                </a:solidFill>
                <a:latin typeface="Calibri"/>
                <a:cs typeface="Calibri"/>
              </a:rPr>
              <a:t>cre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13304" y="2385060"/>
            <a:ext cx="2782823" cy="1280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84348" y="2354579"/>
            <a:ext cx="2322575" cy="10012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61387" y="2413971"/>
            <a:ext cx="2686050" cy="1178560"/>
          </a:xfrm>
          <a:custGeom>
            <a:avLst/>
            <a:gdLst/>
            <a:ahLst/>
            <a:cxnLst/>
            <a:rect l="l" t="t" r="r" b="b"/>
            <a:pathLst>
              <a:path w="2686050" h="1178560">
                <a:moveTo>
                  <a:pt x="102222" y="0"/>
                </a:moveTo>
                <a:lnTo>
                  <a:pt x="2315044" y="500113"/>
                </a:lnTo>
                <a:lnTo>
                  <a:pt x="2366149" y="273989"/>
                </a:lnTo>
                <a:lnTo>
                  <a:pt x="2685948" y="821626"/>
                </a:lnTo>
                <a:lnTo>
                  <a:pt x="2161717" y="1178521"/>
                </a:lnTo>
                <a:lnTo>
                  <a:pt x="2212822" y="952385"/>
                </a:lnTo>
                <a:lnTo>
                  <a:pt x="0" y="452272"/>
                </a:lnTo>
                <a:lnTo>
                  <a:pt x="102222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4C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84531" y="2508077"/>
            <a:ext cx="1895257" cy="6062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91027" y="3627120"/>
            <a:ext cx="2674619" cy="13898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09316" y="3793235"/>
            <a:ext cx="2449067" cy="12496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39376" y="3660387"/>
            <a:ext cx="2578100" cy="1288415"/>
          </a:xfrm>
          <a:custGeom>
            <a:avLst/>
            <a:gdLst/>
            <a:ahLst/>
            <a:cxnLst/>
            <a:rect l="l" t="t" r="r" b="b"/>
            <a:pathLst>
              <a:path w="2578100" h="1288414">
                <a:moveTo>
                  <a:pt x="0" y="896492"/>
                </a:moveTo>
                <a:lnTo>
                  <a:pt x="2148306" y="195922"/>
                </a:lnTo>
                <a:lnTo>
                  <a:pt x="2084425" y="0"/>
                </a:lnTo>
                <a:lnTo>
                  <a:pt x="2577807" y="272605"/>
                </a:lnTo>
                <a:lnTo>
                  <a:pt x="2339975" y="783653"/>
                </a:lnTo>
                <a:lnTo>
                  <a:pt x="2276081" y="587743"/>
                </a:lnTo>
                <a:lnTo>
                  <a:pt x="127774" y="1288313"/>
                </a:lnTo>
                <a:lnTo>
                  <a:pt x="0" y="89649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4C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79850" y="3949281"/>
            <a:ext cx="2075980" cy="8866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39846" y="2665474"/>
            <a:ext cx="1083945" cy="1144905"/>
          </a:xfrm>
          <a:custGeom>
            <a:avLst/>
            <a:gdLst/>
            <a:ahLst/>
            <a:cxnLst/>
            <a:rect l="l" t="t" r="r" b="b"/>
            <a:pathLst>
              <a:path w="1083945" h="1144904">
                <a:moveTo>
                  <a:pt x="61883" y="0"/>
                </a:moveTo>
                <a:lnTo>
                  <a:pt x="14700" y="16556"/>
                </a:lnTo>
                <a:lnTo>
                  <a:pt x="0" y="1082494"/>
                </a:lnTo>
                <a:lnTo>
                  <a:pt x="154" y="1094089"/>
                </a:lnTo>
                <a:lnTo>
                  <a:pt x="19299" y="1128204"/>
                </a:lnTo>
                <a:lnTo>
                  <a:pt x="1011285" y="1144523"/>
                </a:lnTo>
                <a:lnTo>
                  <a:pt x="1025498" y="1143142"/>
                </a:lnTo>
                <a:lnTo>
                  <a:pt x="1068967" y="1118810"/>
                </a:lnTo>
                <a:lnTo>
                  <a:pt x="1083428" y="1082494"/>
                </a:lnTo>
                <a:lnTo>
                  <a:pt x="1083427" y="1060780"/>
                </a:lnTo>
                <a:lnTo>
                  <a:pt x="82521" y="1060780"/>
                </a:lnTo>
                <a:lnTo>
                  <a:pt x="82521" y="83743"/>
                </a:lnTo>
                <a:lnTo>
                  <a:pt x="856858" y="83743"/>
                </a:lnTo>
                <a:lnTo>
                  <a:pt x="815222" y="46532"/>
                </a:lnTo>
                <a:lnTo>
                  <a:pt x="807889" y="36423"/>
                </a:lnTo>
                <a:lnTo>
                  <a:pt x="776017" y="15013"/>
                </a:lnTo>
                <a:lnTo>
                  <a:pt x="731123" y="1974"/>
                </a:lnTo>
                <a:lnTo>
                  <a:pt x="708718" y="64"/>
                </a:lnTo>
                <a:lnTo>
                  <a:pt x="61883" y="0"/>
                </a:lnTo>
                <a:close/>
              </a:path>
              <a:path w="1083945" h="1144904">
                <a:moveTo>
                  <a:pt x="722334" y="83743"/>
                </a:moveTo>
                <a:lnTo>
                  <a:pt x="629459" y="83743"/>
                </a:lnTo>
                <a:lnTo>
                  <a:pt x="629459" y="344284"/>
                </a:lnTo>
                <a:lnTo>
                  <a:pt x="642477" y="382175"/>
                </a:lnTo>
                <a:lnTo>
                  <a:pt x="683022" y="407069"/>
                </a:lnTo>
                <a:lnTo>
                  <a:pt x="990647" y="409422"/>
                </a:lnTo>
                <a:lnTo>
                  <a:pt x="990647" y="1060780"/>
                </a:lnTo>
                <a:lnTo>
                  <a:pt x="1083427" y="1060780"/>
                </a:lnTo>
                <a:lnTo>
                  <a:pt x="1083407" y="331798"/>
                </a:lnTo>
                <a:lnTo>
                  <a:pt x="1083011" y="325678"/>
                </a:lnTo>
                <a:lnTo>
                  <a:pt x="722334" y="325678"/>
                </a:lnTo>
                <a:lnTo>
                  <a:pt x="722334" y="83743"/>
                </a:lnTo>
                <a:close/>
              </a:path>
              <a:path w="1083945" h="1144904">
                <a:moveTo>
                  <a:pt x="856858" y="83743"/>
                </a:moveTo>
                <a:lnTo>
                  <a:pt x="722334" y="83743"/>
                </a:lnTo>
                <a:lnTo>
                  <a:pt x="733222" y="90918"/>
                </a:lnTo>
                <a:lnTo>
                  <a:pt x="744106" y="96043"/>
                </a:lnTo>
                <a:lnTo>
                  <a:pt x="753297" y="102361"/>
                </a:lnTo>
                <a:lnTo>
                  <a:pt x="970010" y="297764"/>
                </a:lnTo>
                <a:lnTo>
                  <a:pt x="978206" y="307977"/>
                </a:lnTo>
                <a:lnTo>
                  <a:pt x="984175" y="318187"/>
                </a:lnTo>
                <a:lnTo>
                  <a:pt x="722334" y="325678"/>
                </a:lnTo>
                <a:lnTo>
                  <a:pt x="1083011" y="325678"/>
                </a:lnTo>
                <a:lnTo>
                  <a:pt x="1068988" y="281351"/>
                </a:lnTo>
                <a:lnTo>
                  <a:pt x="1036333" y="244142"/>
                </a:lnTo>
                <a:lnTo>
                  <a:pt x="856858" y="83743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778489" y="3272024"/>
            <a:ext cx="317500" cy="349885"/>
          </a:xfrm>
          <a:custGeom>
            <a:avLst/>
            <a:gdLst/>
            <a:ahLst/>
            <a:cxnLst/>
            <a:rect l="l" t="t" r="r" b="b"/>
            <a:pathLst>
              <a:path w="317500" h="349885">
                <a:moveTo>
                  <a:pt x="311264" y="48475"/>
                </a:moveTo>
                <a:lnTo>
                  <a:pt x="94310" y="48475"/>
                </a:lnTo>
                <a:lnTo>
                  <a:pt x="90169" y="50228"/>
                </a:lnTo>
                <a:lnTo>
                  <a:pt x="88569" y="54800"/>
                </a:lnTo>
                <a:lnTo>
                  <a:pt x="88569" y="92379"/>
                </a:lnTo>
                <a:lnTo>
                  <a:pt x="90169" y="96939"/>
                </a:lnTo>
                <a:lnTo>
                  <a:pt x="94310" y="98691"/>
                </a:lnTo>
                <a:lnTo>
                  <a:pt x="311264" y="98691"/>
                </a:lnTo>
                <a:lnTo>
                  <a:pt x="315086" y="96939"/>
                </a:lnTo>
                <a:lnTo>
                  <a:pt x="317004" y="92379"/>
                </a:lnTo>
                <a:lnTo>
                  <a:pt x="317004" y="54800"/>
                </a:lnTo>
                <a:lnTo>
                  <a:pt x="315086" y="50228"/>
                </a:lnTo>
                <a:lnTo>
                  <a:pt x="311264" y="48475"/>
                </a:lnTo>
                <a:close/>
              </a:path>
              <a:path w="317500" h="349885">
                <a:moveTo>
                  <a:pt x="311264" y="148920"/>
                </a:moveTo>
                <a:lnTo>
                  <a:pt x="94310" y="148920"/>
                </a:lnTo>
                <a:lnTo>
                  <a:pt x="90169" y="151028"/>
                </a:lnTo>
                <a:lnTo>
                  <a:pt x="88569" y="155244"/>
                </a:lnTo>
                <a:lnTo>
                  <a:pt x="88569" y="193179"/>
                </a:lnTo>
                <a:lnTo>
                  <a:pt x="90169" y="197738"/>
                </a:lnTo>
                <a:lnTo>
                  <a:pt x="94310" y="199504"/>
                </a:lnTo>
                <a:lnTo>
                  <a:pt x="311264" y="199504"/>
                </a:lnTo>
                <a:lnTo>
                  <a:pt x="315086" y="197738"/>
                </a:lnTo>
                <a:lnTo>
                  <a:pt x="317004" y="193179"/>
                </a:lnTo>
                <a:lnTo>
                  <a:pt x="317004" y="155244"/>
                </a:lnTo>
                <a:lnTo>
                  <a:pt x="315086" y="151028"/>
                </a:lnTo>
                <a:lnTo>
                  <a:pt x="311264" y="148920"/>
                </a:lnTo>
                <a:close/>
              </a:path>
              <a:path w="317500" h="349885">
                <a:moveTo>
                  <a:pt x="65633" y="79374"/>
                </a:moveTo>
                <a:lnTo>
                  <a:pt x="6057" y="79374"/>
                </a:lnTo>
                <a:lnTo>
                  <a:pt x="6057" y="98691"/>
                </a:lnTo>
                <a:lnTo>
                  <a:pt x="65633" y="98691"/>
                </a:lnTo>
                <a:lnTo>
                  <a:pt x="65633" y="79374"/>
                </a:lnTo>
                <a:close/>
              </a:path>
              <a:path w="317500" h="349885">
                <a:moveTo>
                  <a:pt x="46520" y="29159"/>
                </a:moveTo>
                <a:lnTo>
                  <a:pt x="25171" y="29159"/>
                </a:lnTo>
                <a:lnTo>
                  <a:pt x="25171" y="79374"/>
                </a:lnTo>
                <a:lnTo>
                  <a:pt x="46520" y="79374"/>
                </a:lnTo>
                <a:lnTo>
                  <a:pt x="46520" y="29159"/>
                </a:lnTo>
                <a:close/>
              </a:path>
              <a:path w="317500" h="349885">
                <a:moveTo>
                  <a:pt x="46520" y="0"/>
                </a:moveTo>
                <a:lnTo>
                  <a:pt x="27724" y="0"/>
                </a:lnTo>
                <a:lnTo>
                  <a:pt x="3187" y="24942"/>
                </a:lnTo>
                <a:lnTo>
                  <a:pt x="15938" y="39687"/>
                </a:lnTo>
                <a:lnTo>
                  <a:pt x="21031" y="34772"/>
                </a:lnTo>
                <a:lnTo>
                  <a:pt x="23901" y="31267"/>
                </a:lnTo>
                <a:lnTo>
                  <a:pt x="24853" y="29159"/>
                </a:lnTo>
                <a:lnTo>
                  <a:pt x="46520" y="29159"/>
                </a:lnTo>
                <a:lnTo>
                  <a:pt x="46520" y="0"/>
                </a:lnTo>
                <a:close/>
              </a:path>
              <a:path w="317500" h="349885">
                <a:moveTo>
                  <a:pt x="311264" y="249720"/>
                </a:moveTo>
                <a:lnTo>
                  <a:pt x="94310" y="249720"/>
                </a:lnTo>
                <a:lnTo>
                  <a:pt x="90169" y="251472"/>
                </a:lnTo>
                <a:lnTo>
                  <a:pt x="88569" y="256044"/>
                </a:lnTo>
                <a:lnTo>
                  <a:pt x="88569" y="293979"/>
                </a:lnTo>
                <a:lnTo>
                  <a:pt x="90169" y="298195"/>
                </a:lnTo>
                <a:lnTo>
                  <a:pt x="94310" y="300304"/>
                </a:lnTo>
                <a:lnTo>
                  <a:pt x="311264" y="300304"/>
                </a:lnTo>
                <a:lnTo>
                  <a:pt x="315086" y="298195"/>
                </a:lnTo>
                <a:lnTo>
                  <a:pt x="317004" y="293979"/>
                </a:lnTo>
                <a:lnTo>
                  <a:pt x="317004" y="256044"/>
                </a:lnTo>
                <a:lnTo>
                  <a:pt x="315086" y="251828"/>
                </a:lnTo>
                <a:lnTo>
                  <a:pt x="311264" y="249720"/>
                </a:lnTo>
                <a:close/>
              </a:path>
              <a:path w="317500" h="349885">
                <a:moveTo>
                  <a:pt x="63398" y="145414"/>
                </a:moveTo>
                <a:lnTo>
                  <a:pt x="33451" y="145414"/>
                </a:lnTo>
                <a:lnTo>
                  <a:pt x="36004" y="146113"/>
                </a:lnTo>
                <a:lnTo>
                  <a:pt x="37604" y="147866"/>
                </a:lnTo>
                <a:lnTo>
                  <a:pt x="39509" y="149618"/>
                </a:lnTo>
                <a:lnTo>
                  <a:pt x="40144" y="152438"/>
                </a:lnTo>
                <a:lnTo>
                  <a:pt x="40144" y="158762"/>
                </a:lnTo>
                <a:lnTo>
                  <a:pt x="18160" y="178777"/>
                </a:lnTo>
                <a:lnTo>
                  <a:pt x="14338" y="182283"/>
                </a:lnTo>
                <a:lnTo>
                  <a:pt x="0" y="207225"/>
                </a:lnTo>
                <a:lnTo>
                  <a:pt x="0" y="216357"/>
                </a:lnTo>
                <a:lnTo>
                  <a:pt x="330" y="219875"/>
                </a:lnTo>
                <a:lnTo>
                  <a:pt x="965" y="224789"/>
                </a:lnTo>
                <a:lnTo>
                  <a:pt x="65633" y="224789"/>
                </a:lnTo>
                <a:lnTo>
                  <a:pt x="65633" y="205117"/>
                </a:lnTo>
                <a:lnTo>
                  <a:pt x="24218" y="205117"/>
                </a:lnTo>
                <a:lnTo>
                  <a:pt x="24218" y="201955"/>
                </a:lnTo>
                <a:lnTo>
                  <a:pt x="26454" y="198450"/>
                </a:lnTo>
                <a:lnTo>
                  <a:pt x="30594" y="194932"/>
                </a:lnTo>
                <a:lnTo>
                  <a:pt x="34734" y="191071"/>
                </a:lnTo>
                <a:lnTo>
                  <a:pt x="39192" y="187909"/>
                </a:lnTo>
                <a:lnTo>
                  <a:pt x="43967" y="184746"/>
                </a:lnTo>
                <a:lnTo>
                  <a:pt x="48755" y="181940"/>
                </a:lnTo>
                <a:lnTo>
                  <a:pt x="53212" y="177723"/>
                </a:lnTo>
                <a:lnTo>
                  <a:pt x="57353" y="172097"/>
                </a:lnTo>
                <a:lnTo>
                  <a:pt x="61493" y="166839"/>
                </a:lnTo>
                <a:lnTo>
                  <a:pt x="63398" y="160858"/>
                </a:lnTo>
                <a:lnTo>
                  <a:pt x="63398" y="145414"/>
                </a:lnTo>
                <a:close/>
              </a:path>
              <a:path w="317500" h="349885">
                <a:moveTo>
                  <a:pt x="65633" y="193179"/>
                </a:moveTo>
                <a:lnTo>
                  <a:pt x="46837" y="193179"/>
                </a:lnTo>
                <a:lnTo>
                  <a:pt x="46837" y="205117"/>
                </a:lnTo>
                <a:lnTo>
                  <a:pt x="65633" y="205117"/>
                </a:lnTo>
                <a:lnTo>
                  <a:pt x="65633" y="193179"/>
                </a:lnTo>
                <a:close/>
              </a:path>
              <a:path w="317500" h="349885">
                <a:moveTo>
                  <a:pt x="41109" y="123990"/>
                </a:moveTo>
                <a:lnTo>
                  <a:pt x="25806" y="123990"/>
                </a:lnTo>
                <a:lnTo>
                  <a:pt x="19443" y="125742"/>
                </a:lnTo>
                <a:lnTo>
                  <a:pt x="13703" y="129603"/>
                </a:lnTo>
                <a:lnTo>
                  <a:pt x="7975" y="133121"/>
                </a:lnTo>
                <a:lnTo>
                  <a:pt x="3835" y="138379"/>
                </a:lnTo>
                <a:lnTo>
                  <a:pt x="965" y="145059"/>
                </a:lnTo>
                <a:lnTo>
                  <a:pt x="16255" y="156654"/>
                </a:lnTo>
                <a:lnTo>
                  <a:pt x="20396" y="149275"/>
                </a:lnTo>
                <a:lnTo>
                  <a:pt x="25171" y="145414"/>
                </a:lnTo>
                <a:lnTo>
                  <a:pt x="63398" y="145414"/>
                </a:lnTo>
                <a:lnTo>
                  <a:pt x="63398" y="145059"/>
                </a:lnTo>
                <a:lnTo>
                  <a:pt x="60540" y="137680"/>
                </a:lnTo>
                <a:lnTo>
                  <a:pt x="54482" y="132067"/>
                </a:lnTo>
                <a:lnTo>
                  <a:pt x="48425" y="126796"/>
                </a:lnTo>
                <a:lnTo>
                  <a:pt x="41109" y="123990"/>
                </a:lnTo>
                <a:close/>
              </a:path>
              <a:path w="317500" h="349885">
                <a:moveTo>
                  <a:pt x="10833" y="320319"/>
                </a:moveTo>
                <a:lnTo>
                  <a:pt x="647" y="337527"/>
                </a:lnTo>
                <a:lnTo>
                  <a:pt x="10757" y="345611"/>
                </a:lnTo>
                <a:lnTo>
                  <a:pt x="22822" y="349813"/>
                </a:lnTo>
                <a:lnTo>
                  <a:pt x="39422" y="349045"/>
                </a:lnTo>
                <a:lnTo>
                  <a:pt x="50125" y="345381"/>
                </a:lnTo>
                <a:lnTo>
                  <a:pt x="60523" y="334162"/>
                </a:lnTo>
                <a:lnTo>
                  <a:pt x="62502" y="329095"/>
                </a:lnTo>
                <a:lnTo>
                  <a:pt x="22948" y="329095"/>
                </a:lnTo>
                <a:lnTo>
                  <a:pt x="16573" y="325932"/>
                </a:lnTo>
                <a:lnTo>
                  <a:pt x="10833" y="320319"/>
                </a:lnTo>
                <a:close/>
              </a:path>
              <a:path w="317500" h="349885">
                <a:moveTo>
                  <a:pt x="63847" y="305561"/>
                </a:moveTo>
                <a:lnTo>
                  <a:pt x="36321" y="305561"/>
                </a:lnTo>
                <a:lnTo>
                  <a:pt x="42697" y="309435"/>
                </a:lnTo>
                <a:lnTo>
                  <a:pt x="42697" y="321373"/>
                </a:lnTo>
                <a:lnTo>
                  <a:pt x="41427" y="324180"/>
                </a:lnTo>
                <a:lnTo>
                  <a:pt x="38557" y="326288"/>
                </a:lnTo>
                <a:lnTo>
                  <a:pt x="36004" y="328040"/>
                </a:lnTo>
                <a:lnTo>
                  <a:pt x="33134" y="329095"/>
                </a:lnTo>
                <a:lnTo>
                  <a:pt x="62502" y="329095"/>
                </a:lnTo>
                <a:lnTo>
                  <a:pt x="64817" y="323167"/>
                </a:lnTo>
                <a:lnTo>
                  <a:pt x="65316" y="310133"/>
                </a:lnTo>
                <a:lnTo>
                  <a:pt x="63847" y="305561"/>
                </a:lnTo>
                <a:close/>
              </a:path>
              <a:path w="317500" h="349885">
                <a:moveTo>
                  <a:pt x="61116" y="268693"/>
                </a:moveTo>
                <a:lnTo>
                  <a:pt x="39192" y="268693"/>
                </a:lnTo>
                <a:lnTo>
                  <a:pt x="39192" y="269036"/>
                </a:lnTo>
                <a:lnTo>
                  <a:pt x="32499" y="276771"/>
                </a:lnTo>
                <a:lnTo>
                  <a:pt x="30276" y="279222"/>
                </a:lnTo>
                <a:lnTo>
                  <a:pt x="28041" y="282740"/>
                </a:lnTo>
                <a:lnTo>
                  <a:pt x="24853" y="287299"/>
                </a:lnTo>
                <a:lnTo>
                  <a:pt x="21983" y="291515"/>
                </a:lnTo>
                <a:lnTo>
                  <a:pt x="20078" y="294678"/>
                </a:lnTo>
                <a:lnTo>
                  <a:pt x="19126" y="295732"/>
                </a:lnTo>
                <a:lnTo>
                  <a:pt x="23901" y="306971"/>
                </a:lnTo>
                <a:lnTo>
                  <a:pt x="36321" y="305561"/>
                </a:lnTo>
                <a:lnTo>
                  <a:pt x="63847" y="305561"/>
                </a:lnTo>
                <a:lnTo>
                  <a:pt x="45250" y="289763"/>
                </a:lnTo>
                <a:lnTo>
                  <a:pt x="61116" y="268693"/>
                </a:lnTo>
                <a:close/>
              </a:path>
              <a:path w="317500" h="349885">
                <a:moveTo>
                  <a:pt x="62445" y="249720"/>
                </a:moveTo>
                <a:lnTo>
                  <a:pt x="2870" y="249720"/>
                </a:lnTo>
                <a:lnTo>
                  <a:pt x="2870" y="279577"/>
                </a:lnTo>
                <a:lnTo>
                  <a:pt x="21983" y="279577"/>
                </a:lnTo>
                <a:lnTo>
                  <a:pt x="21983" y="269392"/>
                </a:lnTo>
                <a:lnTo>
                  <a:pt x="23901" y="269392"/>
                </a:lnTo>
                <a:lnTo>
                  <a:pt x="26771" y="269036"/>
                </a:lnTo>
                <a:lnTo>
                  <a:pt x="34416" y="269036"/>
                </a:lnTo>
                <a:lnTo>
                  <a:pt x="37274" y="268693"/>
                </a:lnTo>
                <a:lnTo>
                  <a:pt x="61116" y="268693"/>
                </a:lnTo>
                <a:lnTo>
                  <a:pt x="62445" y="266928"/>
                </a:lnTo>
                <a:lnTo>
                  <a:pt x="62445" y="249720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859268" y="2857500"/>
            <a:ext cx="236220" cy="300355"/>
          </a:xfrm>
          <a:custGeom>
            <a:avLst/>
            <a:gdLst/>
            <a:ahLst/>
            <a:cxnLst/>
            <a:rect l="l" t="t" r="r" b="b"/>
            <a:pathLst>
              <a:path w="236220" h="300355">
                <a:moveTo>
                  <a:pt x="236207" y="27089"/>
                </a:moveTo>
                <a:lnTo>
                  <a:pt x="103339" y="27089"/>
                </a:lnTo>
                <a:lnTo>
                  <a:pt x="103339" y="54914"/>
                </a:lnTo>
                <a:lnTo>
                  <a:pt x="236207" y="54914"/>
                </a:lnTo>
                <a:lnTo>
                  <a:pt x="236207" y="27089"/>
                </a:lnTo>
                <a:close/>
              </a:path>
              <a:path w="236220" h="300355">
                <a:moveTo>
                  <a:pt x="236219" y="136944"/>
                </a:moveTo>
                <a:lnTo>
                  <a:pt x="201942" y="136944"/>
                </a:lnTo>
                <a:lnTo>
                  <a:pt x="201942" y="164033"/>
                </a:lnTo>
                <a:lnTo>
                  <a:pt x="236219" y="164033"/>
                </a:lnTo>
                <a:lnTo>
                  <a:pt x="236219" y="136944"/>
                </a:lnTo>
                <a:close/>
              </a:path>
              <a:path w="236220" h="300355">
                <a:moveTo>
                  <a:pt x="189814" y="109105"/>
                </a:moveTo>
                <a:lnTo>
                  <a:pt x="144995" y="109105"/>
                </a:lnTo>
                <a:lnTo>
                  <a:pt x="142887" y="110566"/>
                </a:lnTo>
                <a:lnTo>
                  <a:pt x="140779" y="113499"/>
                </a:lnTo>
                <a:lnTo>
                  <a:pt x="138671" y="115697"/>
                </a:lnTo>
                <a:lnTo>
                  <a:pt x="138150" y="119354"/>
                </a:lnTo>
                <a:lnTo>
                  <a:pt x="138150" y="181597"/>
                </a:lnTo>
                <a:lnTo>
                  <a:pt x="138671" y="184530"/>
                </a:lnTo>
                <a:lnTo>
                  <a:pt x="140779" y="187464"/>
                </a:lnTo>
                <a:lnTo>
                  <a:pt x="142887" y="189661"/>
                </a:lnTo>
                <a:lnTo>
                  <a:pt x="144995" y="191122"/>
                </a:lnTo>
                <a:lnTo>
                  <a:pt x="189814" y="191122"/>
                </a:lnTo>
                <a:lnTo>
                  <a:pt x="191922" y="189661"/>
                </a:lnTo>
                <a:lnTo>
                  <a:pt x="194043" y="187464"/>
                </a:lnTo>
                <a:lnTo>
                  <a:pt x="196151" y="184530"/>
                </a:lnTo>
                <a:lnTo>
                  <a:pt x="197205" y="181597"/>
                </a:lnTo>
                <a:lnTo>
                  <a:pt x="197205" y="119354"/>
                </a:lnTo>
                <a:lnTo>
                  <a:pt x="196151" y="115697"/>
                </a:lnTo>
                <a:lnTo>
                  <a:pt x="194043" y="113499"/>
                </a:lnTo>
                <a:lnTo>
                  <a:pt x="191922" y="110566"/>
                </a:lnTo>
                <a:lnTo>
                  <a:pt x="189814" y="109105"/>
                </a:lnTo>
                <a:close/>
              </a:path>
              <a:path w="236220" h="300355">
                <a:moveTo>
                  <a:pt x="91224" y="0"/>
                </a:moveTo>
                <a:lnTo>
                  <a:pt x="46926" y="0"/>
                </a:lnTo>
                <a:lnTo>
                  <a:pt x="44284" y="1460"/>
                </a:lnTo>
                <a:lnTo>
                  <a:pt x="40601" y="6591"/>
                </a:lnTo>
                <a:lnTo>
                  <a:pt x="39547" y="10248"/>
                </a:lnTo>
                <a:lnTo>
                  <a:pt x="39547" y="71767"/>
                </a:lnTo>
                <a:lnTo>
                  <a:pt x="40601" y="75425"/>
                </a:lnTo>
                <a:lnTo>
                  <a:pt x="42710" y="77622"/>
                </a:lnTo>
                <a:lnTo>
                  <a:pt x="44284" y="80543"/>
                </a:lnTo>
                <a:lnTo>
                  <a:pt x="46926" y="82016"/>
                </a:lnTo>
                <a:lnTo>
                  <a:pt x="91224" y="82016"/>
                </a:lnTo>
                <a:lnTo>
                  <a:pt x="93852" y="80543"/>
                </a:lnTo>
                <a:lnTo>
                  <a:pt x="95440" y="77622"/>
                </a:lnTo>
                <a:lnTo>
                  <a:pt x="97548" y="75425"/>
                </a:lnTo>
                <a:lnTo>
                  <a:pt x="98602" y="71767"/>
                </a:lnTo>
                <a:lnTo>
                  <a:pt x="98602" y="10248"/>
                </a:lnTo>
                <a:lnTo>
                  <a:pt x="97548" y="6591"/>
                </a:lnTo>
                <a:lnTo>
                  <a:pt x="93852" y="1460"/>
                </a:lnTo>
                <a:lnTo>
                  <a:pt x="91224" y="0"/>
                </a:lnTo>
                <a:close/>
              </a:path>
              <a:path w="236220" h="300355">
                <a:moveTo>
                  <a:pt x="236219" y="246049"/>
                </a:moveTo>
                <a:lnTo>
                  <a:pt x="123380" y="246049"/>
                </a:lnTo>
                <a:lnTo>
                  <a:pt x="123380" y="273138"/>
                </a:lnTo>
                <a:lnTo>
                  <a:pt x="236219" y="273138"/>
                </a:lnTo>
                <a:lnTo>
                  <a:pt x="236219" y="246049"/>
                </a:lnTo>
                <a:close/>
              </a:path>
              <a:path w="236220" h="300355">
                <a:moveTo>
                  <a:pt x="34798" y="27089"/>
                </a:moveTo>
                <a:lnTo>
                  <a:pt x="0" y="27089"/>
                </a:lnTo>
                <a:lnTo>
                  <a:pt x="0" y="54914"/>
                </a:lnTo>
                <a:lnTo>
                  <a:pt x="34798" y="54914"/>
                </a:lnTo>
                <a:lnTo>
                  <a:pt x="34798" y="27089"/>
                </a:lnTo>
                <a:close/>
              </a:path>
              <a:path w="236220" h="300355">
                <a:moveTo>
                  <a:pt x="132880" y="136944"/>
                </a:moveTo>
                <a:lnTo>
                  <a:pt x="0" y="136944"/>
                </a:lnTo>
                <a:lnTo>
                  <a:pt x="0" y="164033"/>
                </a:lnTo>
                <a:lnTo>
                  <a:pt x="132880" y="164033"/>
                </a:lnTo>
                <a:lnTo>
                  <a:pt x="132880" y="136944"/>
                </a:lnTo>
                <a:close/>
              </a:path>
              <a:path w="236220" h="300355">
                <a:moveTo>
                  <a:pt x="111251" y="218211"/>
                </a:moveTo>
                <a:lnTo>
                  <a:pt x="66433" y="218211"/>
                </a:lnTo>
                <a:lnTo>
                  <a:pt x="64325" y="219684"/>
                </a:lnTo>
                <a:lnTo>
                  <a:pt x="60109" y="225539"/>
                </a:lnTo>
                <a:lnTo>
                  <a:pt x="59054" y="228460"/>
                </a:lnTo>
                <a:lnTo>
                  <a:pt x="59054" y="290702"/>
                </a:lnTo>
                <a:lnTo>
                  <a:pt x="60109" y="293636"/>
                </a:lnTo>
                <a:lnTo>
                  <a:pt x="64325" y="299491"/>
                </a:lnTo>
                <a:lnTo>
                  <a:pt x="66433" y="300227"/>
                </a:lnTo>
                <a:lnTo>
                  <a:pt x="111251" y="300227"/>
                </a:lnTo>
                <a:lnTo>
                  <a:pt x="113360" y="299491"/>
                </a:lnTo>
                <a:lnTo>
                  <a:pt x="115468" y="296570"/>
                </a:lnTo>
                <a:lnTo>
                  <a:pt x="117055" y="293636"/>
                </a:lnTo>
                <a:lnTo>
                  <a:pt x="118109" y="290702"/>
                </a:lnTo>
                <a:lnTo>
                  <a:pt x="118109" y="228460"/>
                </a:lnTo>
                <a:lnTo>
                  <a:pt x="117055" y="225539"/>
                </a:lnTo>
                <a:lnTo>
                  <a:pt x="115468" y="222605"/>
                </a:lnTo>
                <a:lnTo>
                  <a:pt x="113360" y="219684"/>
                </a:lnTo>
                <a:lnTo>
                  <a:pt x="111251" y="218211"/>
                </a:lnTo>
                <a:close/>
              </a:path>
              <a:path w="236220" h="300355">
                <a:moveTo>
                  <a:pt x="54305" y="246049"/>
                </a:moveTo>
                <a:lnTo>
                  <a:pt x="0" y="246049"/>
                </a:lnTo>
                <a:lnTo>
                  <a:pt x="0" y="273138"/>
                </a:lnTo>
                <a:lnTo>
                  <a:pt x="54305" y="273138"/>
                </a:lnTo>
                <a:lnTo>
                  <a:pt x="54305" y="246049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266176" y="3340610"/>
            <a:ext cx="287020" cy="242570"/>
          </a:xfrm>
          <a:custGeom>
            <a:avLst/>
            <a:gdLst/>
            <a:ahLst/>
            <a:cxnLst/>
            <a:rect l="l" t="t" r="r" b="b"/>
            <a:pathLst>
              <a:path w="287020" h="242570">
                <a:moveTo>
                  <a:pt x="201065" y="0"/>
                </a:moveTo>
                <a:lnTo>
                  <a:pt x="50265" y="0"/>
                </a:lnTo>
                <a:lnTo>
                  <a:pt x="37455" y="1663"/>
                </a:lnTo>
                <a:lnTo>
                  <a:pt x="6787" y="24393"/>
                </a:lnTo>
                <a:lnTo>
                  <a:pt x="0" y="49814"/>
                </a:lnTo>
                <a:lnTo>
                  <a:pt x="35" y="192452"/>
                </a:lnTo>
                <a:lnTo>
                  <a:pt x="25588" y="235558"/>
                </a:lnTo>
                <a:lnTo>
                  <a:pt x="49984" y="242315"/>
                </a:lnTo>
                <a:lnTo>
                  <a:pt x="192689" y="242315"/>
                </a:lnTo>
                <a:lnTo>
                  <a:pt x="205474" y="240658"/>
                </a:lnTo>
                <a:lnTo>
                  <a:pt x="217159" y="235684"/>
                </a:lnTo>
                <a:lnTo>
                  <a:pt x="227734" y="227394"/>
                </a:lnTo>
                <a:lnTo>
                  <a:pt x="234473" y="218922"/>
                </a:lnTo>
                <a:lnTo>
                  <a:pt x="41883" y="218922"/>
                </a:lnTo>
                <a:lnTo>
                  <a:pt x="35190" y="217246"/>
                </a:lnTo>
                <a:lnTo>
                  <a:pt x="30161" y="212229"/>
                </a:lnTo>
                <a:lnTo>
                  <a:pt x="25132" y="205549"/>
                </a:lnTo>
                <a:lnTo>
                  <a:pt x="21779" y="198869"/>
                </a:lnTo>
                <a:lnTo>
                  <a:pt x="21779" y="41770"/>
                </a:lnTo>
                <a:lnTo>
                  <a:pt x="25132" y="35090"/>
                </a:lnTo>
                <a:lnTo>
                  <a:pt x="35190" y="25069"/>
                </a:lnTo>
                <a:lnTo>
                  <a:pt x="41883" y="21716"/>
                </a:lnTo>
                <a:lnTo>
                  <a:pt x="206082" y="21716"/>
                </a:lnTo>
                <a:lnTo>
                  <a:pt x="214464" y="13360"/>
                </a:lnTo>
                <a:lnTo>
                  <a:pt x="216140" y="8356"/>
                </a:lnTo>
                <a:lnTo>
                  <a:pt x="212787" y="5016"/>
                </a:lnTo>
                <a:lnTo>
                  <a:pt x="207731" y="1656"/>
                </a:lnTo>
                <a:lnTo>
                  <a:pt x="201065" y="0"/>
                </a:lnTo>
                <a:close/>
              </a:path>
              <a:path w="287020" h="242570">
                <a:moveTo>
                  <a:pt x="239597" y="132016"/>
                </a:moveTo>
                <a:lnTo>
                  <a:pt x="237921" y="132016"/>
                </a:lnTo>
                <a:lnTo>
                  <a:pt x="232891" y="133692"/>
                </a:lnTo>
                <a:lnTo>
                  <a:pt x="222846" y="145389"/>
                </a:lnTo>
                <a:lnTo>
                  <a:pt x="221169" y="148729"/>
                </a:lnTo>
                <a:lnTo>
                  <a:pt x="221169" y="198869"/>
                </a:lnTo>
                <a:lnTo>
                  <a:pt x="217816" y="205549"/>
                </a:lnTo>
                <a:lnTo>
                  <a:pt x="212787" y="212229"/>
                </a:lnTo>
                <a:lnTo>
                  <a:pt x="207758" y="217246"/>
                </a:lnTo>
                <a:lnTo>
                  <a:pt x="201065" y="218922"/>
                </a:lnTo>
                <a:lnTo>
                  <a:pt x="234473" y="218922"/>
                </a:lnTo>
                <a:lnTo>
                  <a:pt x="236159" y="216802"/>
                </a:lnTo>
                <a:lnTo>
                  <a:pt x="241222" y="205164"/>
                </a:lnTo>
                <a:lnTo>
                  <a:pt x="242949" y="192452"/>
                </a:lnTo>
                <a:lnTo>
                  <a:pt x="242950" y="137032"/>
                </a:lnTo>
                <a:lnTo>
                  <a:pt x="239597" y="132016"/>
                </a:lnTo>
                <a:close/>
              </a:path>
              <a:path w="287020" h="242570">
                <a:moveTo>
                  <a:pt x="82104" y="76873"/>
                </a:moveTo>
                <a:lnTo>
                  <a:pt x="73722" y="76873"/>
                </a:lnTo>
                <a:lnTo>
                  <a:pt x="67017" y="80213"/>
                </a:lnTo>
                <a:lnTo>
                  <a:pt x="48589" y="100266"/>
                </a:lnTo>
                <a:lnTo>
                  <a:pt x="45236" y="101942"/>
                </a:lnTo>
                <a:lnTo>
                  <a:pt x="45236" y="116979"/>
                </a:lnTo>
                <a:lnTo>
                  <a:pt x="48589" y="118643"/>
                </a:lnTo>
                <a:lnTo>
                  <a:pt x="122312" y="193852"/>
                </a:lnTo>
                <a:lnTo>
                  <a:pt x="129018" y="197192"/>
                </a:lnTo>
                <a:lnTo>
                  <a:pt x="135711" y="197192"/>
                </a:lnTo>
                <a:lnTo>
                  <a:pt x="142417" y="193852"/>
                </a:lnTo>
                <a:lnTo>
                  <a:pt x="209445" y="126999"/>
                </a:lnTo>
                <a:lnTo>
                  <a:pt x="132358" y="126999"/>
                </a:lnTo>
                <a:lnTo>
                  <a:pt x="87121" y="80213"/>
                </a:lnTo>
                <a:lnTo>
                  <a:pt x="83768" y="78536"/>
                </a:lnTo>
                <a:lnTo>
                  <a:pt x="82104" y="76873"/>
                </a:lnTo>
                <a:close/>
              </a:path>
              <a:path w="287020" h="242570">
                <a:moveTo>
                  <a:pt x="261377" y="11696"/>
                </a:moveTo>
                <a:lnTo>
                  <a:pt x="246303" y="11696"/>
                </a:lnTo>
                <a:lnTo>
                  <a:pt x="244626" y="15036"/>
                </a:lnTo>
                <a:lnTo>
                  <a:pt x="132358" y="126999"/>
                </a:lnTo>
                <a:lnTo>
                  <a:pt x="209445" y="126999"/>
                </a:lnTo>
                <a:lnTo>
                  <a:pt x="283158" y="53479"/>
                </a:lnTo>
                <a:lnTo>
                  <a:pt x="286511" y="46786"/>
                </a:lnTo>
                <a:lnTo>
                  <a:pt x="286511" y="40106"/>
                </a:lnTo>
                <a:lnTo>
                  <a:pt x="283158" y="33413"/>
                </a:lnTo>
                <a:lnTo>
                  <a:pt x="263054" y="15036"/>
                </a:lnTo>
                <a:lnTo>
                  <a:pt x="261377" y="11696"/>
                </a:lnTo>
                <a:close/>
              </a:path>
              <a:path w="287020" h="242570">
                <a:moveTo>
                  <a:pt x="206082" y="21716"/>
                </a:moveTo>
                <a:lnTo>
                  <a:pt x="197712" y="21716"/>
                </a:lnTo>
                <a:lnTo>
                  <a:pt x="201065" y="23393"/>
                </a:lnTo>
                <a:lnTo>
                  <a:pt x="202742" y="23393"/>
                </a:lnTo>
                <a:lnTo>
                  <a:pt x="206082" y="21716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605199" y="2038661"/>
            <a:ext cx="108966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7950">
              <a:lnSpc>
                <a:spcPct val="100000"/>
              </a:lnSpc>
            </a:pPr>
            <a:r>
              <a:rPr sz="1800" b="1" spc="-15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004D71"/>
                </a:solidFill>
                <a:latin typeface="Calibri"/>
                <a:cs typeface="Calibri"/>
              </a:rPr>
              <a:t>xt</a:t>
            </a:r>
            <a:r>
              <a:rPr sz="1800" b="1" spc="-40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1800" b="1" spc="-15" dirty="0">
                <a:solidFill>
                  <a:srgbClr val="004D71"/>
                </a:solidFill>
                <a:latin typeface="Calibri"/>
                <a:cs typeface="Calibri"/>
              </a:rPr>
              <a:t>a</a:t>
            </a:r>
            <a:r>
              <a:rPr sz="1800" b="1" spc="-20" dirty="0">
                <a:solidFill>
                  <a:srgbClr val="004D71"/>
                </a:solidFill>
                <a:latin typeface="Calibri"/>
                <a:cs typeface="Calibri"/>
              </a:rPr>
              <a:t>n</a:t>
            </a:r>
            <a:r>
              <a:rPr sz="1800" b="1" spc="-10" dirty="0">
                <a:solidFill>
                  <a:srgbClr val="004D71"/>
                </a:solidFill>
                <a:latin typeface="Calibri"/>
                <a:cs typeface="Calibri"/>
              </a:rPr>
              <a:t>t</a:t>
            </a:r>
            <a:r>
              <a:rPr sz="1800" b="1" spc="-15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4D71"/>
                </a:solidFill>
                <a:latin typeface="Calibri"/>
                <a:cs typeface="Calibri"/>
              </a:rPr>
              <a:t>à</a:t>
            </a:r>
            <a:r>
              <a:rPr sz="1800" b="1" spc="-5" dirty="0">
                <a:solidFill>
                  <a:srgbClr val="004D71"/>
                </a:solidFill>
                <a:latin typeface="Calibri"/>
                <a:cs typeface="Calibri"/>
              </a:rPr>
              <a:t> l</a:t>
            </a:r>
            <a:r>
              <a:rPr sz="1800" b="1" spc="-125" dirty="0">
                <a:solidFill>
                  <a:srgbClr val="004D71"/>
                </a:solidFill>
                <a:latin typeface="Calibri"/>
                <a:cs typeface="Calibri"/>
              </a:rPr>
              <a:t>’</a:t>
            </a:r>
            <a:r>
              <a:rPr sz="1800" b="1" spc="-10" dirty="0">
                <a:solidFill>
                  <a:srgbClr val="004D71"/>
                </a:solidFill>
                <a:latin typeface="Calibri"/>
                <a:cs typeface="Calibri"/>
              </a:rPr>
              <a:t>é</a:t>
            </a:r>
            <a:r>
              <a:rPr sz="1800" b="1" spc="-15" dirty="0">
                <a:solidFill>
                  <a:srgbClr val="004D71"/>
                </a:solidFill>
                <a:latin typeface="Calibri"/>
                <a:cs typeface="Calibri"/>
              </a:rPr>
              <a:t>ta</a:t>
            </a:r>
            <a:r>
              <a:rPr sz="1800" b="1" spc="-5" dirty="0">
                <a:solidFill>
                  <a:srgbClr val="004D71"/>
                </a:solidFill>
                <a:latin typeface="Calibri"/>
                <a:cs typeface="Calibri"/>
              </a:rPr>
              <a:t>p</a:t>
            </a:r>
            <a:r>
              <a:rPr sz="1800" b="1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1800" b="1" spc="-45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4D71"/>
                </a:solidFill>
                <a:latin typeface="Calibri"/>
                <a:cs typeface="Calibri"/>
              </a:rPr>
              <a:t>n</a:t>
            </a:r>
            <a:r>
              <a:rPr sz="1800" b="1" spc="-15" baseline="25462" dirty="0">
                <a:solidFill>
                  <a:srgbClr val="004D71"/>
                </a:solidFill>
                <a:latin typeface="Calibri"/>
                <a:cs typeface="Calibri"/>
              </a:rPr>
              <a:t>o</a:t>
            </a:r>
            <a:r>
              <a:rPr sz="1800" b="1" baseline="25462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800" b="1" spc="-202" baseline="25462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4D71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55783" y="3918439"/>
            <a:ext cx="1863089" cy="1384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2255">
              <a:lnSpc>
                <a:spcPct val="100000"/>
              </a:lnSpc>
            </a:pPr>
            <a:r>
              <a:rPr sz="1800" b="1" dirty="0">
                <a:solidFill>
                  <a:srgbClr val="004D71"/>
                </a:solidFill>
                <a:latin typeface="Calibri"/>
                <a:cs typeface="Calibri"/>
              </a:rPr>
              <a:t>P</a:t>
            </a:r>
            <a:r>
              <a:rPr sz="1800" b="1" spc="-5" dirty="0">
                <a:solidFill>
                  <a:srgbClr val="004D71"/>
                </a:solidFill>
                <a:latin typeface="Calibri"/>
                <a:cs typeface="Calibri"/>
              </a:rPr>
              <a:t>ri</a:t>
            </a:r>
            <a:r>
              <a:rPr sz="1800" b="1" spc="-20" dirty="0">
                <a:solidFill>
                  <a:srgbClr val="004D71"/>
                </a:solidFill>
                <a:latin typeface="Calibri"/>
                <a:cs typeface="Calibri"/>
              </a:rPr>
              <a:t>n</a:t>
            </a:r>
            <a:r>
              <a:rPr sz="1800" b="1" spc="-35" dirty="0">
                <a:solidFill>
                  <a:srgbClr val="004D71"/>
                </a:solidFill>
                <a:latin typeface="Calibri"/>
                <a:cs typeface="Calibri"/>
              </a:rPr>
              <a:t>t</a:t>
            </a:r>
            <a:r>
              <a:rPr sz="1800" b="1" spc="5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1800" b="1" spc="-5" dirty="0">
                <a:solidFill>
                  <a:srgbClr val="004D71"/>
                </a:solidFill>
                <a:latin typeface="Calibri"/>
                <a:cs typeface="Calibri"/>
              </a:rPr>
              <a:t>m</a:t>
            </a:r>
            <a:r>
              <a:rPr sz="1800" b="1" spc="-10" dirty="0">
                <a:solidFill>
                  <a:srgbClr val="004D71"/>
                </a:solidFill>
                <a:latin typeface="Calibri"/>
                <a:cs typeface="Calibri"/>
              </a:rPr>
              <a:t>ps</a:t>
            </a:r>
            <a:r>
              <a:rPr sz="1800" b="1" spc="-35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4D71"/>
                </a:solidFill>
                <a:latin typeface="Calibri"/>
                <a:cs typeface="Calibri"/>
              </a:rPr>
              <a:t>2019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20"/>
              </a:spcBef>
              <a:buClr>
                <a:srgbClr val="004D71"/>
              </a:buClr>
              <a:buFont typeface="Arial"/>
              <a:buChar char="•"/>
              <a:tabLst>
                <a:tab pos="299720" algn="l"/>
              </a:tabLst>
            </a:pPr>
            <a:r>
              <a:rPr sz="1400" b="1" spc="-5" dirty="0">
                <a:solidFill>
                  <a:srgbClr val="004D71"/>
                </a:solidFill>
                <a:latin typeface="Calibri"/>
                <a:cs typeface="Calibri"/>
              </a:rPr>
              <a:t>V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ision</a:t>
            </a:r>
            <a:r>
              <a:rPr sz="1400" b="1" spc="-15" dirty="0">
                <a:solidFill>
                  <a:srgbClr val="004D71"/>
                </a:solidFill>
                <a:latin typeface="Calibri"/>
                <a:cs typeface="Calibri"/>
              </a:rPr>
              <a:t> e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t</a:t>
            </a:r>
            <a:r>
              <a:rPr sz="1400" b="1" spc="-15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4D71"/>
                </a:solidFill>
                <a:latin typeface="Calibri"/>
                <a:cs typeface="Calibri"/>
              </a:rPr>
              <a:t>s</a:t>
            </a:r>
            <a:r>
              <a:rPr sz="1400" b="1" spc="5" dirty="0">
                <a:solidFill>
                  <a:srgbClr val="004D71"/>
                </a:solidFill>
                <a:latin typeface="Calibri"/>
                <a:cs typeface="Calibri"/>
              </a:rPr>
              <a:t>t</a:t>
            </a:r>
            <a:r>
              <a:rPr sz="1400" b="1" spc="-35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1400" b="1" spc="-10" dirty="0">
                <a:solidFill>
                  <a:srgbClr val="004D71"/>
                </a:solidFill>
                <a:latin typeface="Calibri"/>
                <a:cs typeface="Calibri"/>
              </a:rPr>
              <a:t>at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é</a:t>
            </a:r>
            <a:r>
              <a:rPr sz="1400" b="1" spc="-10" dirty="0">
                <a:solidFill>
                  <a:srgbClr val="004D71"/>
                </a:solidFill>
                <a:latin typeface="Calibri"/>
                <a:cs typeface="Calibri"/>
              </a:rPr>
              <a:t>g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ie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lr>
                <a:srgbClr val="004D71"/>
              </a:buClr>
              <a:buFont typeface="Arial"/>
              <a:buChar char="•"/>
              <a:tabLst>
                <a:tab pos="299720" algn="l"/>
              </a:tabLst>
            </a:pP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A</a:t>
            </a:r>
            <a:r>
              <a:rPr sz="1400" b="1" spc="-20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chi</a:t>
            </a:r>
            <a:r>
              <a:rPr sz="1400" b="1" spc="-10" dirty="0">
                <a:solidFill>
                  <a:srgbClr val="004D71"/>
                </a:solidFill>
                <a:latin typeface="Calibri"/>
                <a:cs typeface="Calibri"/>
              </a:rPr>
              <a:t>t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ec</a:t>
            </a:r>
            <a:r>
              <a:rPr sz="1400" b="1" spc="5" dirty="0">
                <a:solidFill>
                  <a:srgbClr val="004D71"/>
                </a:solidFill>
                <a:latin typeface="Calibri"/>
                <a:cs typeface="Calibri"/>
              </a:rPr>
              <a:t>t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u</a:t>
            </a:r>
            <a:r>
              <a:rPr sz="1400" b="1" spc="-20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1400" b="1" spc="-40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cible</a:t>
            </a:r>
            <a:endParaRPr sz="1400">
              <a:latin typeface="Calibri"/>
              <a:cs typeface="Calibri"/>
            </a:endParaRPr>
          </a:p>
          <a:p>
            <a:pPr marL="299085" marR="5080" indent="-286385">
              <a:lnSpc>
                <a:spcPct val="100000"/>
              </a:lnSpc>
              <a:buClr>
                <a:srgbClr val="004D71"/>
              </a:buClr>
              <a:buFont typeface="Arial"/>
              <a:buChar char="•"/>
              <a:tabLst>
                <a:tab pos="299720" algn="l"/>
              </a:tabLst>
            </a:pPr>
            <a:r>
              <a:rPr sz="1400" b="1" spc="-5" dirty="0">
                <a:solidFill>
                  <a:srgbClr val="004D71"/>
                </a:solidFill>
                <a:latin typeface="Calibri"/>
                <a:cs typeface="Calibri"/>
              </a:rPr>
              <a:t>O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p</a:t>
            </a:r>
            <a:r>
              <a:rPr sz="1400" b="1" spc="5" dirty="0">
                <a:solidFill>
                  <a:srgbClr val="004D71"/>
                </a:solidFill>
                <a:latin typeface="Calibri"/>
                <a:cs typeface="Calibri"/>
              </a:rPr>
              <a:t>t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ions</a:t>
            </a:r>
            <a:r>
              <a:rPr sz="1400" b="1" spc="-25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de</a:t>
            </a:r>
            <a:r>
              <a:rPr sz="1400" b="1" spc="-20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se</a:t>
            </a:r>
            <a:r>
              <a:rPr sz="1400" b="1" spc="15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1400" b="1" spc="-5" dirty="0">
                <a:solidFill>
                  <a:srgbClr val="004D71"/>
                </a:solidFill>
                <a:latin typeface="Calibri"/>
                <a:cs typeface="Calibri"/>
              </a:rPr>
              <a:t>v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ies</a:t>
            </a:r>
            <a:r>
              <a:rPr sz="1400" b="1" spc="-25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t </a:t>
            </a:r>
            <a:r>
              <a:rPr sz="1400" b="1" spc="-10" dirty="0">
                <a:solidFill>
                  <a:srgbClr val="004D71"/>
                </a:solidFill>
                <a:latin typeface="Calibri"/>
                <a:cs typeface="Calibri"/>
              </a:rPr>
              <a:t>t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echniqu</a:t>
            </a:r>
            <a:r>
              <a:rPr sz="1400" b="1" spc="-15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s</a:t>
            </a:r>
            <a:r>
              <a:rPr sz="1400" b="1" spc="-40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t </a:t>
            </a:r>
            <a:r>
              <a:rPr sz="1400" b="1" spc="-10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1400" b="1" spc="-15" dirty="0">
                <a:solidFill>
                  <a:srgbClr val="004D71"/>
                </a:solidFill>
                <a:latin typeface="Calibri"/>
                <a:cs typeface="Calibri"/>
              </a:rPr>
              <a:t>c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o</a:t>
            </a:r>
            <a:r>
              <a:rPr sz="1400" b="1" spc="-5" dirty="0">
                <a:solidFill>
                  <a:srgbClr val="004D71"/>
                </a:solidFill>
                <a:latin typeface="Calibri"/>
                <a:cs typeface="Calibri"/>
              </a:rPr>
              <a:t>mm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an</a:t>
            </a:r>
            <a:r>
              <a:rPr sz="1400" b="1" spc="-10" dirty="0">
                <a:solidFill>
                  <a:srgbClr val="004D71"/>
                </a:solidFill>
                <a:latin typeface="Calibri"/>
                <a:cs typeface="Calibri"/>
              </a:rPr>
              <a:t>dat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io</a:t>
            </a:r>
            <a:r>
              <a:rPr sz="1400" b="1" spc="-10" dirty="0">
                <a:solidFill>
                  <a:srgbClr val="004D71"/>
                </a:solidFill>
                <a:latin typeface="Calibri"/>
                <a:cs typeface="Calibri"/>
              </a:rPr>
              <a:t>n</a:t>
            </a:r>
            <a:r>
              <a:rPr sz="1400" b="1" dirty="0">
                <a:solidFill>
                  <a:srgbClr val="004D71"/>
                </a:solidFill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876550" y="1943861"/>
            <a:ext cx="4144010" cy="287020"/>
          </a:xfrm>
          <a:custGeom>
            <a:avLst/>
            <a:gdLst/>
            <a:ahLst/>
            <a:cxnLst/>
            <a:rect l="l" t="t" r="r" b="b"/>
            <a:pathLst>
              <a:path w="4144009" h="287019">
                <a:moveTo>
                  <a:pt x="0" y="0"/>
                </a:moveTo>
                <a:lnTo>
                  <a:pt x="4143755" y="0"/>
                </a:lnTo>
                <a:lnTo>
                  <a:pt x="4143755" y="286512"/>
                </a:lnTo>
                <a:lnTo>
                  <a:pt x="0" y="286512"/>
                </a:lnTo>
                <a:lnTo>
                  <a:pt x="0" y="0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876550" y="1943861"/>
            <a:ext cx="4144010" cy="287020"/>
          </a:xfrm>
          <a:custGeom>
            <a:avLst/>
            <a:gdLst/>
            <a:ahLst/>
            <a:cxnLst/>
            <a:rect l="l" t="t" r="r" b="b"/>
            <a:pathLst>
              <a:path w="4144009" h="287019">
                <a:moveTo>
                  <a:pt x="0" y="0"/>
                </a:moveTo>
                <a:lnTo>
                  <a:pt x="4143755" y="0"/>
                </a:lnTo>
                <a:lnTo>
                  <a:pt x="4143755" y="286512"/>
                </a:lnTo>
                <a:lnTo>
                  <a:pt x="0" y="286512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0036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093488" y="1998722"/>
            <a:ext cx="37084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oac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n,</a:t>
            </a:r>
            <a:r>
              <a:rPr sz="14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ises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au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poi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publi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ion</a:t>
            </a:r>
            <a:r>
              <a:rPr sz="1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ou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…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8965" y="5682234"/>
            <a:ext cx="8813800" cy="337185"/>
          </a:xfrm>
          <a:prstGeom prst="rect">
            <a:avLst/>
          </a:prstGeom>
          <a:solidFill>
            <a:srgbClr val="3095B4"/>
          </a:solidFill>
          <a:ln w="25908">
            <a:solidFill>
              <a:srgbClr val="206C8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8628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fis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cu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à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u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n 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è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ch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pl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é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811017" y="5048250"/>
            <a:ext cx="4209415" cy="577850"/>
          </a:xfrm>
          <a:custGeom>
            <a:avLst/>
            <a:gdLst/>
            <a:ahLst/>
            <a:cxnLst/>
            <a:rect l="l" t="t" r="r" b="b"/>
            <a:pathLst>
              <a:path w="4209415" h="577850">
                <a:moveTo>
                  <a:pt x="2249043" y="433197"/>
                </a:moveTo>
                <a:lnTo>
                  <a:pt x="1960245" y="433197"/>
                </a:lnTo>
                <a:lnTo>
                  <a:pt x="2104644" y="577596"/>
                </a:lnTo>
                <a:lnTo>
                  <a:pt x="2249043" y="433197"/>
                </a:lnTo>
                <a:close/>
              </a:path>
              <a:path w="4209415" h="577850">
                <a:moveTo>
                  <a:pt x="2176843" y="375310"/>
                </a:moveTo>
                <a:lnTo>
                  <a:pt x="2032444" y="375310"/>
                </a:lnTo>
                <a:lnTo>
                  <a:pt x="2032444" y="433197"/>
                </a:lnTo>
                <a:lnTo>
                  <a:pt x="2176843" y="433197"/>
                </a:lnTo>
                <a:lnTo>
                  <a:pt x="2176843" y="375310"/>
                </a:lnTo>
                <a:close/>
              </a:path>
              <a:path w="4209415" h="577850">
                <a:moveTo>
                  <a:pt x="4209288" y="0"/>
                </a:moveTo>
                <a:lnTo>
                  <a:pt x="0" y="0"/>
                </a:lnTo>
                <a:lnTo>
                  <a:pt x="0" y="375310"/>
                </a:lnTo>
                <a:lnTo>
                  <a:pt x="4209288" y="375310"/>
                </a:lnTo>
                <a:lnTo>
                  <a:pt x="4209288" y="0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11017" y="5048250"/>
            <a:ext cx="4209415" cy="577850"/>
          </a:xfrm>
          <a:custGeom>
            <a:avLst/>
            <a:gdLst/>
            <a:ahLst/>
            <a:cxnLst/>
            <a:rect l="l" t="t" r="r" b="b"/>
            <a:pathLst>
              <a:path w="4209415" h="577850">
                <a:moveTo>
                  <a:pt x="0" y="0"/>
                </a:moveTo>
                <a:lnTo>
                  <a:pt x="4209288" y="0"/>
                </a:lnTo>
                <a:lnTo>
                  <a:pt x="4209288" y="375310"/>
                </a:lnTo>
                <a:lnTo>
                  <a:pt x="2176843" y="375310"/>
                </a:lnTo>
                <a:lnTo>
                  <a:pt x="2176843" y="433197"/>
                </a:lnTo>
                <a:lnTo>
                  <a:pt x="2249043" y="433197"/>
                </a:lnTo>
                <a:lnTo>
                  <a:pt x="2104644" y="577596"/>
                </a:lnTo>
                <a:lnTo>
                  <a:pt x="1960245" y="433197"/>
                </a:lnTo>
                <a:lnTo>
                  <a:pt x="2032444" y="433197"/>
                </a:lnTo>
                <a:lnTo>
                  <a:pt x="2032444" y="375310"/>
                </a:lnTo>
                <a:lnTo>
                  <a:pt x="0" y="37531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0036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912262" y="5127332"/>
            <a:ext cx="200850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4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éf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xi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il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92501" y="1427225"/>
            <a:ext cx="287020" cy="3594100"/>
          </a:xfrm>
          <a:prstGeom prst="rect">
            <a:avLst/>
          </a:prstGeom>
          <a:solidFill>
            <a:srgbClr val="004D71"/>
          </a:solidFill>
          <a:ln w="25908">
            <a:solidFill>
              <a:srgbClr val="003651"/>
            </a:solidFill>
          </a:ln>
        </p:spPr>
        <p:txBody>
          <a:bodyPr vert="vert270" wrap="square" lIns="0" tIns="0" rIns="0" bIns="0" rtlCol="0">
            <a:spAutoFit/>
          </a:bodyPr>
          <a:lstStyle/>
          <a:p>
            <a:pPr marL="98298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Journée</a:t>
            </a:r>
            <a:r>
              <a:rPr sz="14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indu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b="1" spc="5" dirty="0">
                <a:solidFill>
                  <a:srgbClr val="FFFFFF"/>
                </a:solidFill>
                <a:latin typeface="Calibri"/>
                <a:cs typeface="Calibri"/>
              </a:rPr>
              <a:t>tr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ie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506597" y="3472941"/>
            <a:ext cx="413408" cy="349378"/>
          </a:xfrm>
          <a:custGeom>
            <a:avLst/>
            <a:gdLst/>
            <a:ahLst/>
            <a:cxnLst/>
            <a:rect l="l" t="t" r="r" b="b"/>
            <a:pathLst>
              <a:path w="428625" h="414654">
                <a:moveTo>
                  <a:pt x="135226" y="222072"/>
                </a:moveTo>
                <a:lnTo>
                  <a:pt x="124723" y="222072"/>
                </a:lnTo>
                <a:lnTo>
                  <a:pt x="117090" y="224040"/>
                </a:lnTo>
                <a:lnTo>
                  <a:pt x="84616" y="244767"/>
                </a:lnTo>
                <a:lnTo>
                  <a:pt x="66468" y="280301"/>
                </a:lnTo>
                <a:lnTo>
                  <a:pt x="58619" y="318389"/>
                </a:lnTo>
                <a:lnTo>
                  <a:pt x="57871" y="330314"/>
                </a:lnTo>
                <a:lnTo>
                  <a:pt x="56918" y="338531"/>
                </a:lnTo>
                <a:lnTo>
                  <a:pt x="56918" y="355307"/>
                </a:lnTo>
                <a:lnTo>
                  <a:pt x="58031" y="369220"/>
                </a:lnTo>
                <a:lnTo>
                  <a:pt x="78899" y="402782"/>
                </a:lnTo>
                <a:lnTo>
                  <a:pt x="311908" y="414528"/>
                </a:lnTo>
                <a:lnTo>
                  <a:pt x="326042" y="413412"/>
                </a:lnTo>
                <a:lnTo>
                  <a:pt x="359684" y="392802"/>
                </a:lnTo>
                <a:lnTo>
                  <a:pt x="372028" y="358221"/>
                </a:lnTo>
                <a:lnTo>
                  <a:pt x="371980" y="344041"/>
                </a:lnTo>
                <a:lnTo>
                  <a:pt x="371339" y="332528"/>
                </a:lnTo>
                <a:lnTo>
                  <a:pt x="371128" y="330631"/>
                </a:lnTo>
                <a:lnTo>
                  <a:pt x="371128" y="322745"/>
                </a:lnTo>
                <a:lnTo>
                  <a:pt x="362723" y="281103"/>
                </a:lnTo>
                <a:lnTo>
                  <a:pt x="350744" y="254366"/>
                </a:lnTo>
                <a:lnTo>
                  <a:pt x="221176" y="254366"/>
                </a:lnTo>
                <a:lnTo>
                  <a:pt x="206046" y="253920"/>
                </a:lnTo>
                <a:lnTo>
                  <a:pt x="166554" y="242088"/>
                </a:lnTo>
                <a:lnTo>
                  <a:pt x="144827" y="227805"/>
                </a:lnTo>
                <a:lnTo>
                  <a:pt x="139049" y="224040"/>
                </a:lnTo>
                <a:lnTo>
                  <a:pt x="135226" y="222072"/>
                </a:lnTo>
                <a:close/>
              </a:path>
              <a:path w="428625" h="414654">
                <a:moveTo>
                  <a:pt x="303323" y="222072"/>
                </a:moveTo>
                <a:lnTo>
                  <a:pt x="292807" y="222072"/>
                </a:lnTo>
                <a:lnTo>
                  <a:pt x="289950" y="224040"/>
                </a:lnTo>
                <a:lnTo>
                  <a:pt x="285175" y="226999"/>
                </a:lnTo>
                <a:lnTo>
                  <a:pt x="280400" y="230949"/>
                </a:lnTo>
                <a:lnTo>
                  <a:pt x="274672" y="233908"/>
                </a:lnTo>
                <a:lnTo>
                  <a:pt x="268931" y="237858"/>
                </a:lnTo>
                <a:lnTo>
                  <a:pt x="258624" y="243892"/>
                </a:lnTo>
                <a:lnTo>
                  <a:pt x="246391" y="249155"/>
                </a:lnTo>
                <a:lnTo>
                  <a:pt x="233314" y="252550"/>
                </a:lnTo>
                <a:lnTo>
                  <a:pt x="221176" y="254366"/>
                </a:lnTo>
                <a:lnTo>
                  <a:pt x="350744" y="254366"/>
                </a:lnTo>
                <a:lnTo>
                  <a:pt x="348205" y="250685"/>
                </a:lnTo>
                <a:lnTo>
                  <a:pt x="344382" y="244767"/>
                </a:lnTo>
                <a:lnTo>
                  <a:pt x="333879" y="233908"/>
                </a:lnTo>
                <a:lnTo>
                  <a:pt x="327199" y="229958"/>
                </a:lnTo>
                <a:lnTo>
                  <a:pt x="311908" y="224040"/>
                </a:lnTo>
                <a:lnTo>
                  <a:pt x="303323" y="222072"/>
                </a:lnTo>
                <a:close/>
              </a:path>
              <a:path w="428625" h="414654">
                <a:moveTo>
                  <a:pt x="28266" y="118440"/>
                </a:moveTo>
                <a:lnTo>
                  <a:pt x="27314" y="118440"/>
                </a:lnTo>
                <a:lnTo>
                  <a:pt x="19572" y="120225"/>
                </a:lnTo>
                <a:lnTo>
                  <a:pt x="1471" y="162756"/>
                </a:lnTo>
                <a:lnTo>
                  <a:pt x="0" y="181918"/>
                </a:lnTo>
                <a:lnTo>
                  <a:pt x="594" y="202045"/>
                </a:lnTo>
                <a:lnTo>
                  <a:pt x="31183" y="235777"/>
                </a:lnTo>
                <a:lnTo>
                  <a:pt x="73148" y="236867"/>
                </a:lnTo>
                <a:lnTo>
                  <a:pt x="82382" y="227060"/>
                </a:lnTo>
                <a:lnTo>
                  <a:pt x="92537" y="219213"/>
                </a:lnTo>
                <a:lnTo>
                  <a:pt x="103697" y="213325"/>
                </a:lnTo>
                <a:lnTo>
                  <a:pt x="115941" y="209397"/>
                </a:lnTo>
                <a:lnTo>
                  <a:pt x="129351" y="207430"/>
                </a:lnTo>
                <a:lnTo>
                  <a:pt x="123997" y="196047"/>
                </a:lnTo>
                <a:lnTo>
                  <a:pt x="114713" y="159015"/>
                </a:lnTo>
                <a:lnTo>
                  <a:pt x="114246" y="138039"/>
                </a:lnTo>
                <a:lnTo>
                  <a:pt x="90033" y="138039"/>
                </a:lnTo>
                <a:lnTo>
                  <a:pt x="48841" y="129307"/>
                </a:lnTo>
                <a:lnTo>
                  <a:pt x="31137" y="120408"/>
                </a:lnTo>
                <a:lnTo>
                  <a:pt x="28266" y="118440"/>
                </a:lnTo>
                <a:close/>
              </a:path>
              <a:path w="428625" h="414654">
                <a:moveTo>
                  <a:pt x="319641" y="134883"/>
                </a:moveTo>
                <a:lnTo>
                  <a:pt x="314816" y="138150"/>
                </a:lnTo>
                <a:lnTo>
                  <a:pt x="314778" y="148043"/>
                </a:lnTo>
                <a:lnTo>
                  <a:pt x="314048" y="161152"/>
                </a:lnTo>
                <a:lnTo>
                  <a:pt x="311822" y="173762"/>
                </a:lnTo>
                <a:lnTo>
                  <a:pt x="308052" y="185873"/>
                </a:lnTo>
                <a:lnTo>
                  <a:pt x="302687" y="197487"/>
                </a:lnTo>
                <a:lnTo>
                  <a:pt x="323802" y="210044"/>
                </a:lnTo>
                <a:lnTo>
                  <a:pt x="334359" y="217061"/>
                </a:lnTo>
                <a:lnTo>
                  <a:pt x="344518" y="225125"/>
                </a:lnTo>
                <a:lnTo>
                  <a:pt x="353984" y="234649"/>
                </a:lnTo>
                <a:lnTo>
                  <a:pt x="386406" y="236867"/>
                </a:lnTo>
                <a:lnTo>
                  <a:pt x="399611" y="235453"/>
                </a:lnTo>
                <a:lnTo>
                  <a:pt x="411539" y="231211"/>
                </a:lnTo>
                <a:lnTo>
                  <a:pt x="422931" y="220669"/>
                </a:lnTo>
                <a:lnTo>
                  <a:pt x="428230" y="210044"/>
                </a:lnTo>
                <a:lnTo>
                  <a:pt x="428130" y="185873"/>
                </a:lnTo>
                <a:lnTo>
                  <a:pt x="426949" y="166620"/>
                </a:lnTo>
                <a:lnTo>
                  <a:pt x="424682" y="150446"/>
                </a:lnTo>
                <a:lnTo>
                  <a:pt x="421496" y="138150"/>
                </a:lnTo>
                <a:lnTo>
                  <a:pt x="345147" y="138150"/>
                </a:lnTo>
                <a:lnTo>
                  <a:pt x="331990" y="137285"/>
                </a:lnTo>
                <a:lnTo>
                  <a:pt x="319641" y="134883"/>
                </a:lnTo>
                <a:close/>
              </a:path>
              <a:path w="428625" h="414654">
                <a:moveTo>
                  <a:pt x="214499" y="59220"/>
                </a:moveTo>
                <a:lnTo>
                  <a:pt x="176936" y="67831"/>
                </a:lnTo>
                <a:lnTo>
                  <a:pt x="146570" y="93607"/>
                </a:lnTo>
                <a:lnTo>
                  <a:pt x="128809" y="140699"/>
                </a:lnTo>
                <a:lnTo>
                  <a:pt x="129434" y="156064"/>
                </a:lnTo>
                <a:lnTo>
                  <a:pt x="140135" y="192896"/>
                </a:lnTo>
                <a:lnTo>
                  <a:pt x="169590" y="222899"/>
                </a:lnTo>
                <a:lnTo>
                  <a:pt x="203002" y="236115"/>
                </a:lnTo>
                <a:lnTo>
                  <a:pt x="219256" y="235713"/>
                </a:lnTo>
                <a:lnTo>
                  <a:pt x="256443" y="225605"/>
                </a:lnTo>
                <a:lnTo>
                  <a:pt x="290253" y="190445"/>
                </a:lnTo>
                <a:lnTo>
                  <a:pt x="300301" y="153662"/>
                </a:lnTo>
                <a:lnTo>
                  <a:pt x="299595" y="138721"/>
                </a:lnTo>
                <a:lnTo>
                  <a:pt x="288343" y="102196"/>
                </a:lnTo>
                <a:lnTo>
                  <a:pt x="258814" y="72631"/>
                </a:lnTo>
                <a:lnTo>
                  <a:pt x="214499" y="59220"/>
                </a:lnTo>
                <a:close/>
              </a:path>
              <a:path w="428625" h="414654">
                <a:moveTo>
                  <a:pt x="401685" y="118440"/>
                </a:moveTo>
                <a:lnTo>
                  <a:pt x="400732" y="118440"/>
                </a:lnTo>
                <a:lnTo>
                  <a:pt x="397862" y="120408"/>
                </a:lnTo>
                <a:lnTo>
                  <a:pt x="378761" y="130276"/>
                </a:lnTo>
                <a:lnTo>
                  <a:pt x="370176" y="133235"/>
                </a:lnTo>
                <a:lnTo>
                  <a:pt x="357703" y="136644"/>
                </a:lnTo>
                <a:lnTo>
                  <a:pt x="345147" y="138150"/>
                </a:lnTo>
                <a:lnTo>
                  <a:pt x="421496" y="138150"/>
                </a:lnTo>
                <a:lnTo>
                  <a:pt x="421374" y="137678"/>
                </a:lnTo>
                <a:lnTo>
                  <a:pt x="417061" y="128242"/>
                </a:lnTo>
                <a:lnTo>
                  <a:pt x="411770" y="122018"/>
                </a:lnTo>
                <a:lnTo>
                  <a:pt x="405530" y="118887"/>
                </a:lnTo>
                <a:lnTo>
                  <a:pt x="401685" y="118440"/>
                </a:lnTo>
                <a:close/>
              </a:path>
              <a:path w="428625" h="414654">
                <a:moveTo>
                  <a:pt x="115173" y="133235"/>
                </a:moveTo>
                <a:lnTo>
                  <a:pt x="102682" y="136396"/>
                </a:lnTo>
                <a:lnTo>
                  <a:pt x="90033" y="138039"/>
                </a:lnTo>
                <a:lnTo>
                  <a:pt x="114246" y="138039"/>
                </a:lnTo>
                <a:lnTo>
                  <a:pt x="115173" y="133235"/>
                </a:lnTo>
                <a:close/>
              </a:path>
              <a:path w="428625" h="414654">
                <a:moveTo>
                  <a:pt x="85569" y="0"/>
                </a:moveTo>
                <a:lnTo>
                  <a:pt x="49473" y="12474"/>
                </a:lnTo>
                <a:lnTo>
                  <a:pt x="29477" y="46746"/>
                </a:lnTo>
                <a:lnTo>
                  <a:pt x="28268" y="58700"/>
                </a:lnTo>
                <a:lnTo>
                  <a:pt x="29614" y="72524"/>
                </a:lnTo>
                <a:lnTo>
                  <a:pt x="51525" y="106206"/>
                </a:lnTo>
                <a:lnTo>
                  <a:pt x="85351" y="118439"/>
                </a:lnTo>
                <a:lnTo>
                  <a:pt x="98225" y="116962"/>
                </a:lnTo>
                <a:lnTo>
                  <a:pt x="131174" y="93889"/>
                </a:lnTo>
                <a:lnTo>
                  <a:pt x="142809" y="58700"/>
                </a:lnTo>
                <a:lnTo>
                  <a:pt x="141555" y="45993"/>
                </a:lnTo>
                <a:lnTo>
                  <a:pt x="119012" y="12220"/>
                </a:lnTo>
                <a:lnTo>
                  <a:pt x="85569" y="0"/>
                </a:lnTo>
                <a:close/>
              </a:path>
              <a:path w="428625" h="414654">
                <a:moveTo>
                  <a:pt x="343430" y="0"/>
                </a:moveTo>
                <a:lnTo>
                  <a:pt x="307350" y="12978"/>
                </a:lnTo>
                <a:lnTo>
                  <a:pt x="287275" y="47062"/>
                </a:lnTo>
                <a:lnTo>
                  <a:pt x="286169" y="58700"/>
                </a:lnTo>
                <a:lnTo>
                  <a:pt x="286233" y="60190"/>
                </a:lnTo>
                <a:lnTo>
                  <a:pt x="309768" y="106319"/>
                </a:lnTo>
                <a:lnTo>
                  <a:pt x="331943" y="117296"/>
                </a:lnTo>
                <a:lnTo>
                  <a:pt x="348771" y="116993"/>
                </a:lnTo>
                <a:lnTo>
                  <a:pt x="390467" y="92783"/>
                </a:lnTo>
                <a:lnTo>
                  <a:pt x="399912" y="69684"/>
                </a:lnTo>
                <a:lnTo>
                  <a:pt x="399470" y="52978"/>
                </a:lnTo>
                <a:lnTo>
                  <a:pt x="376016" y="10450"/>
                </a:lnTo>
                <a:lnTo>
                  <a:pt x="343430" y="0"/>
                </a:lnTo>
                <a:close/>
              </a:path>
            </a:pathLst>
          </a:custGeom>
          <a:solidFill>
            <a:srgbClr val="004D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867145" y="3149854"/>
            <a:ext cx="1122680" cy="72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</a:pPr>
            <a:r>
              <a:rPr sz="1200" b="1" spc="-10" dirty="0">
                <a:solidFill>
                  <a:srgbClr val="004D71"/>
                </a:solidFill>
                <a:latin typeface="Calibri"/>
                <a:cs typeface="Calibri"/>
              </a:rPr>
              <a:t>L</a:t>
            </a:r>
            <a:r>
              <a:rPr sz="1200" b="1" dirty="0">
                <a:solidFill>
                  <a:srgbClr val="004D71"/>
                </a:solidFill>
                <a:latin typeface="Calibri"/>
                <a:cs typeface="Calibri"/>
              </a:rPr>
              <a:t>i</a:t>
            </a:r>
            <a:r>
              <a:rPr sz="1200" b="1" spc="-20" dirty="0">
                <a:solidFill>
                  <a:srgbClr val="004D71"/>
                </a:solidFill>
                <a:latin typeface="Calibri"/>
                <a:cs typeface="Calibri"/>
              </a:rPr>
              <a:t>s</a:t>
            </a:r>
            <a:r>
              <a:rPr sz="1200" b="1" spc="-15" dirty="0">
                <a:solidFill>
                  <a:srgbClr val="004D71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1200" b="1" spc="-15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004D71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004D71"/>
                </a:solidFill>
                <a:latin typeface="Calibri"/>
                <a:cs typeface="Calibri"/>
              </a:rPr>
              <a:t>es </a:t>
            </a:r>
            <a:r>
              <a:rPr sz="1200" b="1" spc="-10" dirty="0">
                <a:solidFill>
                  <a:srgbClr val="004D71"/>
                </a:solidFill>
                <a:latin typeface="Calibri"/>
                <a:cs typeface="Calibri"/>
              </a:rPr>
              <a:t>sou</a:t>
            </a:r>
            <a:r>
              <a:rPr sz="1200" b="1" spc="-5" dirty="0">
                <a:solidFill>
                  <a:srgbClr val="004D71"/>
                </a:solidFill>
                <a:latin typeface="Calibri"/>
                <a:cs typeface="Calibri"/>
              </a:rPr>
              <a:t>m</a:t>
            </a:r>
            <a:r>
              <a:rPr sz="1200" b="1" dirty="0">
                <a:solidFill>
                  <a:srgbClr val="004D71"/>
                </a:solidFill>
                <a:latin typeface="Calibri"/>
                <a:cs typeface="Calibri"/>
              </a:rPr>
              <a:t>i</a:t>
            </a:r>
            <a:r>
              <a:rPr sz="1200" b="1" spc="-5" dirty="0">
                <a:solidFill>
                  <a:srgbClr val="004D71"/>
                </a:solidFill>
                <a:latin typeface="Calibri"/>
                <a:cs typeface="Calibri"/>
              </a:rPr>
              <a:t>ss</a:t>
            </a:r>
            <a:r>
              <a:rPr sz="1200" b="1" dirty="0">
                <a:solidFill>
                  <a:srgbClr val="004D71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004D71"/>
                </a:solidFill>
                <a:latin typeface="Calibri"/>
                <a:cs typeface="Calibri"/>
              </a:rPr>
              <a:t>onn</a:t>
            </a:r>
            <a:r>
              <a:rPr sz="1200" b="1" spc="-15" dirty="0">
                <a:solidFill>
                  <a:srgbClr val="004D71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004D71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004D71"/>
                </a:solidFill>
                <a:latin typeface="Calibri"/>
                <a:cs typeface="Calibri"/>
              </a:rPr>
              <a:t>es</a:t>
            </a:r>
            <a:r>
              <a:rPr sz="1200" b="1" spc="-10" dirty="0">
                <a:solidFill>
                  <a:srgbClr val="004D71"/>
                </a:solidFill>
                <a:latin typeface="Calibri"/>
                <a:cs typeface="Calibri"/>
              </a:rPr>
              <a:t> qu</a:t>
            </a:r>
            <a:r>
              <a:rPr sz="1200" b="1" spc="-15" dirty="0">
                <a:solidFill>
                  <a:srgbClr val="004D71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004D71"/>
                </a:solidFill>
                <a:latin typeface="Calibri"/>
                <a:cs typeface="Calibri"/>
              </a:rPr>
              <a:t>lifi</a:t>
            </a:r>
            <a:r>
              <a:rPr sz="1200" b="1" spc="-15" dirty="0">
                <a:solidFill>
                  <a:srgbClr val="004D71"/>
                </a:solidFill>
                <a:latin typeface="Calibri"/>
                <a:cs typeface="Calibri"/>
              </a:rPr>
              <a:t>é</a:t>
            </a:r>
            <a:r>
              <a:rPr sz="1200" b="1" spc="-5" dirty="0">
                <a:solidFill>
                  <a:srgbClr val="004D71"/>
                </a:solidFill>
                <a:latin typeface="Calibri"/>
                <a:cs typeface="Calibri"/>
              </a:rPr>
              <a:t>s</a:t>
            </a:r>
            <a:r>
              <a:rPr sz="1200" b="1" spc="-10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004D71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004D71"/>
                </a:solidFill>
                <a:latin typeface="Calibri"/>
                <a:cs typeface="Calibri"/>
              </a:rPr>
              <a:t>u</a:t>
            </a:r>
            <a:r>
              <a:rPr sz="1200" b="1" spc="-5" dirty="0">
                <a:solidFill>
                  <a:srgbClr val="004D71"/>
                </a:solidFill>
                <a:latin typeface="Calibri"/>
                <a:cs typeface="Calibri"/>
              </a:rPr>
              <a:t> p</a:t>
            </a:r>
            <a:r>
              <a:rPr sz="1200" b="1" spc="-10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004D71"/>
                </a:solidFill>
                <a:latin typeface="Calibri"/>
                <a:cs typeface="Calibri"/>
              </a:rPr>
              <a:t>é</a:t>
            </a:r>
            <a:r>
              <a:rPr sz="1200" b="1" spc="-15" dirty="0">
                <a:solidFill>
                  <a:srgbClr val="004D71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004D71"/>
                </a:solidFill>
                <a:latin typeface="Calibri"/>
                <a:cs typeface="Calibri"/>
              </a:rPr>
              <a:t>l</a:t>
            </a:r>
            <a:r>
              <a:rPr sz="1200" b="1" spc="-15" dirty="0">
                <a:solidFill>
                  <a:srgbClr val="004D71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004D71"/>
                </a:solidFill>
                <a:latin typeface="Calibri"/>
                <a:cs typeface="Calibri"/>
              </a:rPr>
              <a:t>b</a:t>
            </a:r>
            <a:r>
              <a:rPr sz="1200" b="1" spc="5" dirty="0">
                <a:solidFill>
                  <a:srgbClr val="004D71"/>
                </a:solidFill>
                <a:latin typeface="Calibri"/>
                <a:cs typeface="Calibri"/>
              </a:rPr>
              <a:t>l</a:t>
            </a:r>
            <a:r>
              <a:rPr sz="1200" b="1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1200" b="1" spc="-15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004D71"/>
                </a:solidFill>
                <a:latin typeface="Calibri"/>
                <a:cs typeface="Calibri"/>
              </a:rPr>
              <a:t>é</a:t>
            </a:r>
            <a:r>
              <a:rPr sz="1200" b="1" spc="-15" dirty="0">
                <a:solidFill>
                  <a:srgbClr val="004D71"/>
                </a:solidFill>
                <a:latin typeface="Calibri"/>
                <a:cs typeface="Calibri"/>
              </a:rPr>
              <a:t>ta</a:t>
            </a:r>
            <a:r>
              <a:rPr sz="1200" b="1" spc="-10" dirty="0">
                <a:solidFill>
                  <a:srgbClr val="004D71"/>
                </a:solidFill>
                <a:latin typeface="Calibri"/>
                <a:cs typeface="Calibri"/>
              </a:rPr>
              <a:t>b</a:t>
            </a:r>
            <a:r>
              <a:rPr sz="1200" b="1" dirty="0">
                <a:solidFill>
                  <a:srgbClr val="004D71"/>
                </a:solidFill>
                <a:latin typeface="Calibri"/>
                <a:cs typeface="Calibri"/>
              </a:rPr>
              <a:t>lie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425688" y="6463728"/>
            <a:ext cx="18097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CA" sz="1200" spc="-10" dirty="0" smtClean="0">
                <a:solidFill>
                  <a:srgbClr val="8A8A8A"/>
                </a:solidFill>
                <a:latin typeface="Calibri"/>
                <a:cs typeface="Calibri"/>
              </a:rPr>
              <a:t>4</a:t>
            </a:r>
            <a:endParaRPr sz="12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889504"/>
            <a:ext cx="3965448" cy="39684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104388"/>
            <a:ext cx="3881627" cy="37536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155947"/>
            <a:ext cx="2859023" cy="27020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22064" y="1635251"/>
            <a:ext cx="878205" cy="913130"/>
          </a:xfrm>
          <a:custGeom>
            <a:avLst/>
            <a:gdLst/>
            <a:ahLst/>
            <a:cxnLst/>
            <a:rect l="l" t="t" r="r" b="b"/>
            <a:pathLst>
              <a:path w="878204" h="913130">
                <a:moveTo>
                  <a:pt x="438912" y="0"/>
                </a:moveTo>
                <a:lnTo>
                  <a:pt x="367718" y="5974"/>
                </a:lnTo>
                <a:lnTo>
                  <a:pt x="300181" y="23269"/>
                </a:lnTo>
                <a:lnTo>
                  <a:pt x="237206" y="50947"/>
                </a:lnTo>
                <a:lnTo>
                  <a:pt x="179696" y="88066"/>
                </a:lnTo>
                <a:lnTo>
                  <a:pt x="128554" y="133688"/>
                </a:lnTo>
                <a:lnTo>
                  <a:pt x="84684" y="186872"/>
                </a:lnTo>
                <a:lnTo>
                  <a:pt x="48990" y="246679"/>
                </a:lnTo>
                <a:lnTo>
                  <a:pt x="22375" y="312168"/>
                </a:lnTo>
                <a:lnTo>
                  <a:pt x="5744" y="382401"/>
                </a:lnTo>
                <a:lnTo>
                  <a:pt x="0" y="456438"/>
                </a:lnTo>
                <a:lnTo>
                  <a:pt x="1454" y="493872"/>
                </a:lnTo>
                <a:lnTo>
                  <a:pt x="12755" y="566124"/>
                </a:lnTo>
                <a:lnTo>
                  <a:pt x="34491" y="634103"/>
                </a:lnTo>
                <a:lnTo>
                  <a:pt x="65758" y="696869"/>
                </a:lnTo>
                <a:lnTo>
                  <a:pt x="105653" y="753482"/>
                </a:lnTo>
                <a:lnTo>
                  <a:pt x="153272" y="803002"/>
                </a:lnTo>
                <a:lnTo>
                  <a:pt x="207711" y="844490"/>
                </a:lnTo>
                <a:lnTo>
                  <a:pt x="268067" y="877006"/>
                </a:lnTo>
                <a:lnTo>
                  <a:pt x="333436" y="899610"/>
                </a:lnTo>
                <a:lnTo>
                  <a:pt x="402914" y="911362"/>
                </a:lnTo>
                <a:lnTo>
                  <a:pt x="438912" y="912876"/>
                </a:lnTo>
                <a:lnTo>
                  <a:pt x="474909" y="911362"/>
                </a:lnTo>
                <a:lnTo>
                  <a:pt x="544387" y="899610"/>
                </a:lnTo>
                <a:lnTo>
                  <a:pt x="609756" y="877006"/>
                </a:lnTo>
                <a:lnTo>
                  <a:pt x="670112" y="844490"/>
                </a:lnTo>
                <a:lnTo>
                  <a:pt x="724551" y="803002"/>
                </a:lnTo>
                <a:lnTo>
                  <a:pt x="772170" y="753482"/>
                </a:lnTo>
                <a:lnTo>
                  <a:pt x="812065" y="696869"/>
                </a:lnTo>
                <a:lnTo>
                  <a:pt x="843332" y="634103"/>
                </a:lnTo>
                <a:lnTo>
                  <a:pt x="865068" y="566124"/>
                </a:lnTo>
                <a:lnTo>
                  <a:pt x="876369" y="493872"/>
                </a:lnTo>
                <a:lnTo>
                  <a:pt x="877824" y="456438"/>
                </a:lnTo>
                <a:lnTo>
                  <a:pt x="876369" y="419003"/>
                </a:lnTo>
                <a:lnTo>
                  <a:pt x="865068" y="346751"/>
                </a:lnTo>
                <a:lnTo>
                  <a:pt x="843332" y="278772"/>
                </a:lnTo>
                <a:lnTo>
                  <a:pt x="812065" y="216006"/>
                </a:lnTo>
                <a:lnTo>
                  <a:pt x="772170" y="159393"/>
                </a:lnTo>
                <a:lnTo>
                  <a:pt x="724551" y="109873"/>
                </a:lnTo>
                <a:lnTo>
                  <a:pt x="670112" y="68385"/>
                </a:lnTo>
                <a:lnTo>
                  <a:pt x="609756" y="35869"/>
                </a:lnTo>
                <a:lnTo>
                  <a:pt x="544387" y="13265"/>
                </a:lnTo>
                <a:lnTo>
                  <a:pt x="474909" y="1513"/>
                </a:lnTo>
                <a:lnTo>
                  <a:pt x="438912" y="0"/>
                </a:lnTo>
                <a:close/>
              </a:path>
            </a:pathLst>
          </a:custGeom>
          <a:solidFill>
            <a:srgbClr val="F0F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32447" y="1635251"/>
            <a:ext cx="878205" cy="913130"/>
          </a:xfrm>
          <a:custGeom>
            <a:avLst/>
            <a:gdLst/>
            <a:ahLst/>
            <a:cxnLst/>
            <a:rect l="l" t="t" r="r" b="b"/>
            <a:pathLst>
              <a:path w="878204" h="913130">
                <a:moveTo>
                  <a:pt x="438912" y="0"/>
                </a:moveTo>
                <a:lnTo>
                  <a:pt x="367718" y="5974"/>
                </a:lnTo>
                <a:lnTo>
                  <a:pt x="300181" y="23269"/>
                </a:lnTo>
                <a:lnTo>
                  <a:pt x="237206" y="50947"/>
                </a:lnTo>
                <a:lnTo>
                  <a:pt x="179696" y="88066"/>
                </a:lnTo>
                <a:lnTo>
                  <a:pt x="128554" y="133688"/>
                </a:lnTo>
                <a:lnTo>
                  <a:pt x="84684" y="186872"/>
                </a:lnTo>
                <a:lnTo>
                  <a:pt x="48990" y="246679"/>
                </a:lnTo>
                <a:lnTo>
                  <a:pt x="22375" y="312168"/>
                </a:lnTo>
                <a:lnTo>
                  <a:pt x="5744" y="382401"/>
                </a:lnTo>
                <a:lnTo>
                  <a:pt x="0" y="456438"/>
                </a:lnTo>
                <a:lnTo>
                  <a:pt x="1454" y="493872"/>
                </a:lnTo>
                <a:lnTo>
                  <a:pt x="12755" y="566124"/>
                </a:lnTo>
                <a:lnTo>
                  <a:pt x="34491" y="634103"/>
                </a:lnTo>
                <a:lnTo>
                  <a:pt x="65758" y="696869"/>
                </a:lnTo>
                <a:lnTo>
                  <a:pt x="105653" y="753482"/>
                </a:lnTo>
                <a:lnTo>
                  <a:pt x="153272" y="803002"/>
                </a:lnTo>
                <a:lnTo>
                  <a:pt x="207711" y="844490"/>
                </a:lnTo>
                <a:lnTo>
                  <a:pt x="268067" y="877006"/>
                </a:lnTo>
                <a:lnTo>
                  <a:pt x="333436" y="899610"/>
                </a:lnTo>
                <a:lnTo>
                  <a:pt x="402914" y="911362"/>
                </a:lnTo>
                <a:lnTo>
                  <a:pt x="438912" y="912876"/>
                </a:lnTo>
                <a:lnTo>
                  <a:pt x="474909" y="911362"/>
                </a:lnTo>
                <a:lnTo>
                  <a:pt x="544387" y="899610"/>
                </a:lnTo>
                <a:lnTo>
                  <a:pt x="609756" y="877006"/>
                </a:lnTo>
                <a:lnTo>
                  <a:pt x="670112" y="844490"/>
                </a:lnTo>
                <a:lnTo>
                  <a:pt x="724551" y="803002"/>
                </a:lnTo>
                <a:lnTo>
                  <a:pt x="772170" y="753482"/>
                </a:lnTo>
                <a:lnTo>
                  <a:pt x="812065" y="696869"/>
                </a:lnTo>
                <a:lnTo>
                  <a:pt x="843332" y="634103"/>
                </a:lnTo>
                <a:lnTo>
                  <a:pt x="865068" y="566124"/>
                </a:lnTo>
                <a:lnTo>
                  <a:pt x="876369" y="493872"/>
                </a:lnTo>
                <a:lnTo>
                  <a:pt x="877824" y="456438"/>
                </a:lnTo>
                <a:lnTo>
                  <a:pt x="876369" y="419003"/>
                </a:lnTo>
                <a:lnTo>
                  <a:pt x="865068" y="346751"/>
                </a:lnTo>
                <a:lnTo>
                  <a:pt x="843332" y="278772"/>
                </a:lnTo>
                <a:lnTo>
                  <a:pt x="812065" y="216006"/>
                </a:lnTo>
                <a:lnTo>
                  <a:pt x="772170" y="159393"/>
                </a:lnTo>
                <a:lnTo>
                  <a:pt x="724551" y="109873"/>
                </a:lnTo>
                <a:lnTo>
                  <a:pt x="670112" y="68385"/>
                </a:lnTo>
                <a:lnTo>
                  <a:pt x="609756" y="35869"/>
                </a:lnTo>
                <a:lnTo>
                  <a:pt x="544387" y="13265"/>
                </a:lnTo>
                <a:lnTo>
                  <a:pt x="474909" y="1513"/>
                </a:lnTo>
                <a:lnTo>
                  <a:pt x="438912" y="0"/>
                </a:lnTo>
                <a:close/>
              </a:path>
            </a:pathLst>
          </a:custGeom>
          <a:solidFill>
            <a:srgbClr val="F0F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65064" y="1484375"/>
            <a:ext cx="939165" cy="977265"/>
          </a:xfrm>
          <a:custGeom>
            <a:avLst/>
            <a:gdLst/>
            <a:ahLst/>
            <a:cxnLst/>
            <a:rect l="l" t="t" r="r" b="b"/>
            <a:pathLst>
              <a:path w="939164" h="977264">
                <a:moveTo>
                  <a:pt x="469392" y="0"/>
                </a:moveTo>
                <a:lnTo>
                  <a:pt x="430895" y="1619"/>
                </a:lnTo>
                <a:lnTo>
                  <a:pt x="356593" y="14195"/>
                </a:lnTo>
                <a:lnTo>
                  <a:pt x="286685" y="38383"/>
                </a:lnTo>
                <a:lnTo>
                  <a:pt x="222138" y="73179"/>
                </a:lnTo>
                <a:lnTo>
                  <a:pt x="163919" y="117576"/>
                </a:lnTo>
                <a:lnTo>
                  <a:pt x="112992" y="170568"/>
                </a:lnTo>
                <a:lnTo>
                  <a:pt x="70327" y="231150"/>
                </a:lnTo>
                <a:lnTo>
                  <a:pt x="36887" y="298317"/>
                </a:lnTo>
                <a:lnTo>
                  <a:pt x="13642" y="371063"/>
                </a:lnTo>
                <a:lnTo>
                  <a:pt x="6143" y="409213"/>
                </a:lnTo>
                <a:lnTo>
                  <a:pt x="1556" y="448381"/>
                </a:lnTo>
                <a:lnTo>
                  <a:pt x="0" y="488441"/>
                </a:lnTo>
                <a:lnTo>
                  <a:pt x="1556" y="528502"/>
                </a:lnTo>
                <a:lnTo>
                  <a:pt x="6143" y="567670"/>
                </a:lnTo>
                <a:lnTo>
                  <a:pt x="13642" y="605820"/>
                </a:lnTo>
                <a:lnTo>
                  <a:pt x="23930" y="642828"/>
                </a:lnTo>
                <a:lnTo>
                  <a:pt x="52393" y="712909"/>
                </a:lnTo>
                <a:lnTo>
                  <a:pt x="90567" y="776910"/>
                </a:lnTo>
                <a:lnTo>
                  <a:pt x="137483" y="833823"/>
                </a:lnTo>
                <a:lnTo>
                  <a:pt x="192177" y="882643"/>
                </a:lnTo>
                <a:lnTo>
                  <a:pt x="253681" y="922365"/>
                </a:lnTo>
                <a:lnTo>
                  <a:pt x="321029" y="951983"/>
                </a:lnTo>
                <a:lnTo>
                  <a:pt x="393255" y="970491"/>
                </a:lnTo>
                <a:lnTo>
                  <a:pt x="469392" y="976883"/>
                </a:lnTo>
                <a:lnTo>
                  <a:pt x="507888" y="975264"/>
                </a:lnTo>
                <a:lnTo>
                  <a:pt x="582190" y="962688"/>
                </a:lnTo>
                <a:lnTo>
                  <a:pt x="652098" y="938500"/>
                </a:lnTo>
                <a:lnTo>
                  <a:pt x="716645" y="903704"/>
                </a:lnTo>
                <a:lnTo>
                  <a:pt x="774864" y="859307"/>
                </a:lnTo>
                <a:lnTo>
                  <a:pt x="825791" y="806315"/>
                </a:lnTo>
                <a:lnTo>
                  <a:pt x="868456" y="745733"/>
                </a:lnTo>
                <a:lnTo>
                  <a:pt x="901896" y="678566"/>
                </a:lnTo>
                <a:lnTo>
                  <a:pt x="925141" y="605820"/>
                </a:lnTo>
                <a:lnTo>
                  <a:pt x="932640" y="567670"/>
                </a:lnTo>
                <a:lnTo>
                  <a:pt x="937227" y="528502"/>
                </a:lnTo>
                <a:lnTo>
                  <a:pt x="938784" y="488441"/>
                </a:lnTo>
                <a:lnTo>
                  <a:pt x="937227" y="448381"/>
                </a:lnTo>
                <a:lnTo>
                  <a:pt x="932640" y="409213"/>
                </a:lnTo>
                <a:lnTo>
                  <a:pt x="925141" y="371063"/>
                </a:lnTo>
                <a:lnTo>
                  <a:pt x="914853" y="334055"/>
                </a:lnTo>
                <a:lnTo>
                  <a:pt x="886390" y="263974"/>
                </a:lnTo>
                <a:lnTo>
                  <a:pt x="848216" y="199973"/>
                </a:lnTo>
                <a:lnTo>
                  <a:pt x="801300" y="143060"/>
                </a:lnTo>
                <a:lnTo>
                  <a:pt x="746606" y="94240"/>
                </a:lnTo>
                <a:lnTo>
                  <a:pt x="685102" y="54518"/>
                </a:lnTo>
                <a:lnTo>
                  <a:pt x="617754" y="24900"/>
                </a:lnTo>
                <a:lnTo>
                  <a:pt x="545528" y="6392"/>
                </a:lnTo>
                <a:lnTo>
                  <a:pt x="469392" y="0"/>
                </a:lnTo>
                <a:close/>
              </a:path>
            </a:pathLst>
          </a:custGeom>
          <a:solidFill>
            <a:srgbClr val="F0F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08760" y="2557270"/>
            <a:ext cx="4451985" cy="1943100"/>
          </a:xfrm>
          <a:custGeom>
            <a:avLst/>
            <a:gdLst/>
            <a:ahLst/>
            <a:cxnLst/>
            <a:rect l="l" t="t" r="r" b="b"/>
            <a:pathLst>
              <a:path w="4451984" h="1943100">
                <a:moveTo>
                  <a:pt x="4390921" y="1739900"/>
                </a:moveTo>
                <a:lnTo>
                  <a:pt x="55352" y="1739900"/>
                </a:lnTo>
                <a:lnTo>
                  <a:pt x="42160" y="1752600"/>
                </a:lnTo>
                <a:lnTo>
                  <a:pt x="30731" y="1765300"/>
                </a:lnTo>
                <a:lnTo>
                  <a:pt x="21062" y="1765300"/>
                </a:lnTo>
                <a:lnTo>
                  <a:pt x="13155" y="1778000"/>
                </a:lnTo>
                <a:lnTo>
                  <a:pt x="7009" y="1790700"/>
                </a:lnTo>
                <a:lnTo>
                  <a:pt x="2624" y="1803400"/>
                </a:lnTo>
                <a:lnTo>
                  <a:pt x="0" y="1816100"/>
                </a:lnTo>
                <a:lnTo>
                  <a:pt x="369" y="1828800"/>
                </a:lnTo>
                <a:lnTo>
                  <a:pt x="4562" y="1866900"/>
                </a:lnTo>
                <a:lnTo>
                  <a:pt x="19446" y="1905000"/>
                </a:lnTo>
                <a:lnTo>
                  <a:pt x="35069" y="1930400"/>
                </a:lnTo>
                <a:lnTo>
                  <a:pt x="44583" y="1930400"/>
                </a:lnTo>
                <a:lnTo>
                  <a:pt x="55228" y="1943100"/>
                </a:lnTo>
                <a:lnTo>
                  <a:pt x="4403265" y="1943100"/>
                </a:lnTo>
                <a:lnTo>
                  <a:pt x="4413723" y="1930400"/>
                </a:lnTo>
                <a:lnTo>
                  <a:pt x="4437574" y="1892300"/>
                </a:lnTo>
                <a:lnTo>
                  <a:pt x="4450140" y="1854200"/>
                </a:lnTo>
                <a:lnTo>
                  <a:pt x="4451821" y="1841500"/>
                </a:lnTo>
                <a:lnTo>
                  <a:pt x="4451176" y="1828800"/>
                </a:lnTo>
                <a:lnTo>
                  <a:pt x="4440037" y="1790700"/>
                </a:lnTo>
                <a:lnTo>
                  <a:pt x="4415137" y="1752600"/>
                </a:lnTo>
                <a:lnTo>
                  <a:pt x="4403790" y="1752600"/>
                </a:lnTo>
                <a:lnTo>
                  <a:pt x="4390921" y="1739900"/>
                </a:lnTo>
                <a:close/>
              </a:path>
              <a:path w="4451984" h="1943100">
                <a:moveTo>
                  <a:pt x="1364083" y="76200"/>
                </a:moveTo>
                <a:lnTo>
                  <a:pt x="657491" y="76200"/>
                </a:lnTo>
                <a:lnTo>
                  <a:pt x="627184" y="88900"/>
                </a:lnTo>
                <a:lnTo>
                  <a:pt x="598195" y="114300"/>
                </a:lnTo>
                <a:lnTo>
                  <a:pt x="570613" y="127000"/>
                </a:lnTo>
                <a:lnTo>
                  <a:pt x="544525" y="152400"/>
                </a:lnTo>
                <a:lnTo>
                  <a:pt x="520019" y="165100"/>
                </a:lnTo>
                <a:lnTo>
                  <a:pt x="497182" y="190500"/>
                </a:lnTo>
                <a:lnTo>
                  <a:pt x="476103" y="215900"/>
                </a:lnTo>
                <a:lnTo>
                  <a:pt x="456870" y="241300"/>
                </a:lnTo>
                <a:lnTo>
                  <a:pt x="439571" y="266700"/>
                </a:lnTo>
                <a:lnTo>
                  <a:pt x="424292" y="304800"/>
                </a:lnTo>
                <a:lnTo>
                  <a:pt x="411124" y="330200"/>
                </a:lnTo>
                <a:lnTo>
                  <a:pt x="400152" y="355600"/>
                </a:lnTo>
                <a:lnTo>
                  <a:pt x="391466" y="393700"/>
                </a:lnTo>
                <a:lnTo>
                  <a:pt x="385152" y="419100"/>
                </a:lnTo>
                <a:lnTo>
                  <a:pt x="381300" y="457200"/>
                </a:lnTo>
                <a:lnTo>
                  <a:pt x="379996" y="482600"/>
                </a:lnTo>
                <a:lnTo>
                  <a:pt x="379996" y="1155700"/>
                </a:lnTo>
                <a:lnTo>
                  <a:pt x="380651" y="1181100"/>
                </a:lnTo>
                <a:lnTo>
                  <a:pt x="382603" y="1206500"/>
                </a:lnTo>
                <a:lnTo>
                  <a:pt x="385829" y="1219200"/>
                </a:lnTo>
                <a:lnTo>
                  <a:pt x="390308" y="1244600"/>
                </a:lnTo>
                <a:lnTo>
                  <a:pt x="396017" y="1270000"/>
                </a:lnTo>
                <a:lnTo>
                  <a:pt x="402934" y="1295400"/>
                </a:lnTo>
                <a:lnTo>
                  <a:pt x="411038" y="1308100"/>
                </a:lnTo>
                <a:lnTo>
                  <a:pt x="420306" y="1333500"/>
                </a:lnTo>
                <a:lnTo>
                  <a:pt x="430717" y="1358900"/>
                </a:lnTo>
                <a:lnTo>
                  <a:pt x="442248" y="1371600"/>
                </a:lnTo>
                <a:lnTo>
                  <a:pt x="454878" y="1397000"/>
                </a:lnTo>
                <a:lnTo>
                  <a:pt x="468585" y="1409700"/>
                </a:lnTo>
                <a:lnTo>
                  <a:pt x="483346" y="1422400"/>
                </a:lnTo>
                <a:lnTo>
                  <a:pt x="499140" y="1447800"/>
                </a:lnTo>
                <a:lnTo>
                  <a:pt x="533739" y="1473200"/>
                </a:lnTo>
                <a:lnTo>
                  <a:pt x="572204" y="1498600"/>
                </a:lnTo>
                <a:lnTo>
                  <a:pt x="614362" y="1524000"/>
                </a:lnTo>
                <a:lnTo>
                  <a:pt x="614362" y="1739900"/>
                </a:lnTo>
                <a:lnTo>
                  <a:pt x="1493278" y="1739900"/>
                </a:lnTo>
                <a:lnTo>
                  <a:pt x="1493278" y="1676400"/>
                </a:lnTo>
                <a:lnTo>
                  <a:pt x="1471959" y="1651000"/>
                </a:lnTo>
                <a:lnTo>
                  <a:pt x="1451938" y="1638300"/>
                </a:lnTo>
                <a:lnTo>
                  <a:pt x="1433190" y="1612900"/>
                </a:lnTo>
                <a:lnTo>
                  <a:pt x="1399432" y="1574800"/>
                </a:lnTo>
                <a:lnTo>
                  <a:pt x="1370508" y="1524000"/>
                </a:lnTo>
                <a:lnTo>
                  <a:pt x="1346243" y="1473200"/>
                </a:lnTo>
                <a:lnTo>
                  <a:pt x="1326461" y="1422400"/>
                </a:lnTo>
                <a:lnTo>
                  <a:pt x="1310986" y="1371600"/>
                </a:lnTo>
                <a:lnTo>
                  <a:pt x="1299641" y="1320800"/>
                </a:lnTo>
                <a:lnTo>
                  <a:pt x="1292252" y="1270000"/>
                </a:lnTo>
                <a:lnTo>
                  <a:pt x="1288641" y="1219200"/>
                </a:lnTo>
                <a:lnTo>
                  <a:pt x="1288198" y="1181100"/>
                </a:lnTo>
                <a:lnTo>
                  <a:pt x="1288198" y="457200"/>
                </a:lnTo>
                <a:lnTo>
                  <a:pt x="1288418" y="431800"/>
                </a:lnTo>
                <a:lnTo>
                  <a:pt x="1289077" y="406400"/>
                </a:lnTo>
                <a:lnTo>
                  <a:pt x="1290175" y="393700"/>
                </a:lnTo>
                <a:lnTo>
                  <a:pt x="1291713" y="368300"/>
                </a:lnTo>
                <a:lnTo>
                  <a:pt x="1293690" y="342900"/>
                </a:lnTo>
                <a:lnTo>
                  <a:pt x="1296106" y="330200"/>
                </a:lnTo>
                <a:lnTo>
                  <a:pt x="1298962" y="304800"/>
                </a:lnTo>
                <a:lnTo>
                  <a:pt x="1302257" y="292100"/>
                </a:lnTo>
                <a:lnTo>
                  <a:pt x="1305992" y="266700"/>
                </a:lnTo>
                <a:lnTo>
                  <a:pt x="1310166" y="254000"/>
                </a:lnTo>
                <a:lnTo>
                  <a:pt x="1314780" y="228600"/>
                </a:lnTo>
                <a:lnTo>
                  <a:pt x="1319833" y="215900"/>
                </a:lnTo>
                <a:lnTo>
                  <a:pt x="1325326" y="190500"/>
                </a:lnTo>
                <a:lnTo>
                  <a:pt x="1331258" y="177800"/>
                </a:lnTo>
                <a:lnTo>
                  <a:pt x="1337630" y="165100"/>
                </a:lnTo>
                <a:lnTo>
                  <a:pt x="1344441" y="152400"/>
                </a:lnTo>
                <a:lnTo>
                  <a:pt x="1351692" y="127000"/>
                </a:lnTo>
                <a:lnTo>
                  <a:pt x="1359382" y="114300"/>
                </a:lnTo>
                <a:lnTo>
                  <a:pt x="1367513" y="101600"/>
                </a:lnTo>
                <a:lnTo>
                  <a:pt x="1376082" y="88900"/>
                </a:lnTo>
                <a:lnTo>
                  <a:pt x="1364083" y="76200"/>
                </a:lnTo>
                <a:close/>
              </a:path>
              <a:path w="4451984" h="1943100">
                <a:moveTo>
                  <a:pt x="2558623" y="0"/>
                </a:moveTo>
                <a:lnTo>
                  <a:pt x="1863465" y="0"/>
                </a:lnTo>
                <a:lnTo>
                  <a:pt x="1797020" y="25400"/>
                </a:lnTo>
                <a:lnTo>
                  <a:pt x="1734442" y="50800"/>
                </a:lnTo>
                <a:lnTo>
                  <a:pt x="1676787" y="88900"/>
                </a:lnTo>
                <a:lnTo>
                  <a:pt x="1625109" y="139700"/>
                </a:lnTo>
                <a:lnTo>
                  <a:pt x="1580462" y="190500"/>
                </a:lnTo>
                <a:lnTo>
                  <a:pt x="1543901" y="254000"/>
                </a:lnTo>
                <a:lnTo>
                  <a:pt x="1528982" y="279400"/>
                </a:lnTo>
                <a:lnTo>
                  <a:pt x="1516480" y="317500"/>
                </a:lnTo>
                <a:lnTo>
                  <a:pt x="1506527" y="342900"/>
                </a:lnTo>
                <a:lnTo>
                  <a:pt x="1499254" y="381000"/>
                </a:lnTo>
                <a:lnTo>
                  <a:pt x="1494794" y="419100"/>
                </a:lnTo>
                <a:lnTo>
                  <a:pt x="1493278" y="457200"/>
                </a:lnTo>
                <a:lnTo>
                  <a:pt x="1493278" y="1181100"/>
                </a:lnTo>
                <a:lnTo>
                  <a:pt x="1493933" y="1219200"/>
                </a:lnTo>
                <a:lnTo>
                  <a:pt x="1499111" y="1270000"/>
                </a:lnTo>
                <a:lnTo>
                  <a:pt x="1509299" y="1320800"/>
                </a:lnTo>
                <a:lnTo>
                  <a:pt x="1524320" y="1358900"/>
                </a:lnTo>
                <a:lnTo>
                  <a:pt x="1533588" y="1384300"/>
                </a:lnTo>
                <a:lnTo>
                  <a:pt x="1543999" y="1409700"/>
                </a:lnTo>
                <a:lnTo>
                  <a:pt x="1555530" y="1435100"/>
                </a:lnTo>
                <a:lnTo>
                  <a:pt x="1568160" y="1447800"/>
                </a:lnTo>
                <a:lnTo>
                  <a:pt x="1581867" y="1473200"/>
                </a:lnTo>
                <a:lnTo>
                  <a:pt x="1596628" y="1485900"/>
                </a:lnTo>
                <a:lnTo>
                  <a:pt x="1612422" y="1511300"/>
                </a:lnTo>
                <a:lnTo>
                  <a:pt x="1629227" y="1524000"/>
                </a:lnTo>
                <a:lnTo>
                  <a:pt x="1665781" y="1549400"/>
                </a:lnTo>
                <a:lnTo>
                  <a:pt x="1706115" y="1574800"/>
                </a:lnTo>
                <a:lnTo>
                  <a:pt x="1727644" y="1587500"/>
                </a:lnTo>
                <a:lnTo>
                  <a:pt x="1727644" y="1739900"/>
                </a:lnTo>
                <a:lnTo>
                  <a:pt x="2694444" y="1739900"/>
                </a:lnTo>
                <a:lnTo>
                  <a:pt x="2694444" y="1587500"/>
                </a:lnTo>
                <a:lnTo>
                  <a:pt x="2715973" y="1574800"/>
                </a:lnTo>
                <a:lnTo>
                  <a:pt x="2756307" y="1549400"/>
                </a:lnTo>
                <a:lnTo>
                  <a:pt x="2792863" y="1524000"/>
                </a:lnTo>
                <a:lnTo>
                  <a:pt x="2825463" y="1485900"/>
                </a:lnTo>
                <a:lnTo>
                  <a:pt x="2840225" y="1473200"/>
                </a:lnTo>
                <a:lnTo>
                  <a:pt x="2853933" y="1447800"/>
                </a:lnTo>
                <a:lnTo>
                  <a:pt x="2866564" y="1435100"/>
                </a:lnTo>
                <a:lnTo>
                  <a:pt x="2878096" y="1409700"/>
                </a:lnTo>
                <a:lnTo>
                  <a:pt x="2888508" y="1384300"/>
                </a:lnTo>
                <a:lnTo>
                  <a:pt x="2897777" y="1358900"/>
                </a:lnTo>
                <a:lnTo>
                  <a:pt x="2905882" y="1346200"/>
                </a:lnTo>
                <a:lnTo>
                  <a:pt x="2918509" y="1295400"/>
                </a:lnTo>
                <a:lnTo>
                  <a:pt x="2926215" y="1244600"/>
                </a:lnTo>
                <a:lnTo>
                  <a:pt x="2928822" y="1181100"/>
                </a:lnTo>
                <a:lnTo>
                  <a:pt x="2928822" y="457200"/>
                </a:lnTo>
                <a:lnTo>
                  <a:pt x="2927306" y="419100"/>
                </a:lnTo>
                <a:lnTo>
                  <a:pt x="2922846" y="381000"/>
                </a:lnTo>
                <a:lnTo>
                  <a:pt x="2915573" y="342900"/>
                </a:lnTo>
                <a:lnTo>
                  <a:pt x="2905619" y="317500"/>
                </a:lnTo>
                <a:lnTo>
                  <a:pt x="2893117" y="279400"/>
                </a:lnTo>
                <a:lnTo>
                  <a:pt x="2878197" y="254000"/>
                </a:lnTo>
                <a:lnTo>
                  <a:pt x="2860992" y="215900"/>
                </a:lnTo>
                <a:lnTo>
                  <a:pt x="2841634" y="190500"/>
                </a:lnTo>
                <a:lnTo>
                  <a:pt x="2796985" y="139700"/>
                </a:lnTo>
                <a:lnTo>
                  <a:pt x="2745305" y="88900"/>
                </a:lnTo>
                <a:lnTo>
                  <a:pt x="2687648" y="50800"/>
                </a:lnTo>
                <a:lnTo>
                  <a:pt x="2625069" y="25400"/>
                </a:lnTo>
                <a:lnTo>
                  <a:pt x="2558623" y="0"/>
                </a:lnTo>
                <a:close/>
              </a:path>
              <a:path w="4451984" h="1943100">
                <a:moveTo>
                  <a:pt x="3700384" y="63500"/>
                </a:moveTo>
                <a:lnTo>
                  <a:pt x="3073912" y="63500"/>
                </a:lnTo>
                <a:lnTo>
                  <a:pt x="3049916" y="88900"/>
                </a:lnTo>
                <a:lnTo>
                  <a:pt x="3057928" y="101600"/>
                </a:lnTo>
                <a:lnTo>
                  <a:pt x="3065557" y="114300"/>
                </a:lnTo>
                <a:lnTo>
                  <a:pt x="3072799" y="127000"/>
                </a:lnTo>
                <a:lnTo>
                  <a:pt x="3079651" y="139700"/>
                </a:lnTo>
                <a:lnTo>
                  <a:pt x="3086110" y="165100"/>
                </a:lnTo>
                <a:lnTo>
                  <a:pt x="3092174" y="177800"/>
                </a:lnTo>
                <a:lnTo>
                  <a:pt x="3097840" y="190500"/>
                </a:lnTo>
                <a:lnTo>
                  <a:pt x="3103104" y="215900"/>
                </a:lnTo>
                <a:lnTo>
                  <a:pt x="3107964" y="228600"/>
                </a:lnTo>
                <a:lnTo>
                  <a:pt x="3112417" y="254000"/>
                </a:lnTo>
                <a:lnTo>
                  <a:pt x="3116459" y="266700"/>
                </a:lnTo>
                <a:lnTo>
                  <a:pt x="3120089" y="292100"/>
                </a:lnTo>
                <a:lnTo>
                  <a:pt x="3123302" y="304800"/>
                </a:lnTo>
                <a:lnTo>
                  <a:pt x="3126097" y="330200"/>
                </a:lnTo>
                <a:lnTo>
                  <a:pt x="3128470" y="342900"/>
                </a:lnTo>
                <a:lnTo>
                  <a:pt x="3130417" y="368300"/>
                </a:lnTo>
                <a:lnTo>
                  <a:pt x="3131938" y="393700"/>
                </a:lnTo>
                <a:lnTo>
                  <a:pt x="3133027" y="406400"/>
                </a:lnTo>
                <a:lnTo>
                  <a:pt x="3133683" y="431800"/>
                </a:lnTo>
                <a:lnTo>
                  <a:pt x="3133902" y="457200"/>
                </a:lnTo>
                <a:lnTo>
                  <a:pt x="3133902" y="1181100"/>
                </a:lnTo>
                <a:lnTo>
                  <a:pt x="3133463" y="1219200"/>
                </a:lnTo>
                <a:lnTo>
                  <a:pt x="3129947" y="1270000"/>
                </a:lnTo>
                <a:lnTo>
                  <a:pt x="3122915" y="1320800"/>
                </a:lnTo>
                <a:lnTo>
                  <a:pt x="3112368" y="1371600"/>
                </a:lnTo>
                <a:lnTo>
                  <a:pt x="3098305" y="1422400"/>
                </a:lnTo>
                <a:lnTo>
                  <a:pt x="3080727" y="1473200"/>
                </a:lnTo>
                <a:lnTo>
                  <a:pt x="3059633" y="1524000"/>
                </a:lnTo>
                <a:lnTo>
                  <a:pt x="3035024" y="1574800"/>
                </a:lnTo>
                <a:lnTo>
                  <a:pt x="3006899" y="1612900"/>
                </a:lnTo>
                <a:lnTo>
                  <a:pt x="2991519" y="1638300"/>
                </a:lnTo>
                <a:lnTo>
                  <a:pt x="2975259" y="1651000"/>
                </a:lnTo>
                <a:lnTo>
                  <a:pt x="2958121" y="1676400"/>
                </a:lnTo>
                <a:lnTo>
                  <a:pt x="2958121" y="1739900"/>
                </a:lnTo>
                <a:lnTo>
                  <a:pt x="3837025" y="1739900"/>
                </a:lnTo>
                <a:lnTo>
                  <a:pt x="3837025" y="1524000"/>
                </a:lnTo>
                <a:lnTo>
                  <a:pt x="3854375" y="1511300"/>
                </a:lnTo>
                <a:lnTo>
                  <a:pt x="3887583" y="1485900"/>
                </a:lnTo>
                <a:lnTo>
                  <a:pt x="3918505" y="1460500"/>
                </a:lnTo>
                <a:lnTo>
                  <a:pt x="3946791" y="1422400"/>
                </a:lnTo>
                <a:lnTo>
                  <a:pt x="3959836" y="1409700"/>
                </a:lnTo>
                <a:lnTo>
                  <a:pt x="3972090" y="1397000"/>
                </a:lnTo>
                <a:lnTo>
                  <a:pt x="3983508" y="1371600"/>
                </a:lnTo>
                <a:lnTo>
                  <a:pt x="3994048" y="1358900"/>
                </a:lnTo>
                <a:lnTo>
                  <a:pt x="4003665" y="1333500"/>
                </a:lnTo>
                <a:lnTo>
                  <a:pt x="4012315" y="1308100"/>
                </a:lnTo>
                <a:lnTo>
                  <a:pt x="4019955" y="1295400"/>
                </a:lnTo>
                <a:lnTo>
                  <a:pt x="4026540" y="1270000"/>
                </a:lnTo>
                <a:lnTo>
                  <a:pt x="4032026" y="1244600"/>
                </a:lnTo>
                <a:lnTo>
                  <a:pt x="4036369" y="1219200"/>
                </a:lnTo>
                <a:lnTo>
                  <a:pt x="4039526" y="1206500"/>
                </a:lnTo>
                <a:lnTo>
                  <a:pt x="4041453" y="1181100"/>
                </a:lnTo>
                <a:lnTo>
                  <a:pt x="4042104" y="1155700"/>
                </a:lnTo>
                <a:lnTo>
                  <a:pt x="4042104" y="482600"/>
                </a:lnTo>
                <a:lnTo>
                  <a:pt x="4040801" y="457200"/>
                </a:lnTo>
                <a:lnTo>
                  <a:pt x="4036948" y="419100"/>
                </a:lnTo>
                <a:lnTo>
                  <a:pt x="4030635" y="393700"/>
                </a:lnTo>
                <a:lnTo>
                  <a:pt x="4021948" y="355600"/>
                </a:lnTo>
                <a:lnTo>
                  <a:pt x="4010977" y="330200"/>
                </a:lnTo>
                <a:lnTo>
                  <a:pt x="3997808" y="304800"/>
                </a:lnTo>
                <a:lnTo>
                  <a:pt x="3982529" y="266700"/>
                </a:lnTo>
                <a:lnTo>
                  <a:pt x="3945996" y="215900"/>
                </a:lnTo>
                <a:lnTo>
                  <a:pt x="3902080" y="165100"/>
                </a:lnTo>
                <a:lnTo>
                  <a:pt x="3877573" y="152400"/>
                </a:lnTo>
                <a:lnTo>
                  <a:pt x="3851484" y="127000"/>
                </a:lnTo>
                <a:lnTo>
                  <a:pt x="3823901" y="114300"/>
                </a:lnTo>
                <a:lnTo>
                  <a:pt x="3794911" y="88900"/>
                </a:lnTo>
                <a:lnTo>
                  <a:pt x="3764603" y="76200"/>
                </a:lnTo>
                <a:lnTo>
                  <a:pt x="3733065" y="76200"/>
                </a:lnTo>
                <a:lnTo>
                  <a:pt x="3700384" y="63500"/>
                </a:lnTo>
                <a:close/>
              </a:path>
              <a:path w="4451984" h="1943100">
                <a:moveTo>
                  <a:pt x="1340085" y="63500"/>
                </a:moveTo>
                <a:lnTo>
                  <a:pt x="721707" y="63500"/>
                </a:lnTo>
                <a:lnTo>
                  <a:pt x="689028" y="76200"/>
                </a:lnTo>
                <a:lnTo>
                  <a:pt x="1352084" y="76200"/>
                </a:lnTo>
                <a:lnTo>
                  <a:pt x="1340085" y="63500"/>
                </a:lnTo>
                <a:close/>
              </a:path>
            </a:pathLst>
          </a:custGeom>
          <a:solidFill>
            <a:srgbClr val="F0F2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731055" y="1540254"/>
            <a:ext cx="4351020" cy="86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600" b="1" spc="-45" dirty="0">
                <a:solidFill>
                  <a:srgbClr val="004D71"/>
                </a:solidFill>
                <a:latin typeface="Calibri"/>
                <a:cs typeface="Calibri"/>
              </a:rPr>
              <a:t>A</a:t>
            </a:r>
            <a:r>
              <a:rPr sz="6600" b="1" spc="-35" dirty="0">
                <a:solidFill>
                  <a:srgbClr val="004D71"/>
                </a:solidFill>
                <a:latin typeface="Calibri"/>
                <a:cs typeface="Calibri"/>
              </a:rPr>
              <a:t>XÉ</a:t>
            </a:r>
            <a:r>
              <a:rPr sz="6600" b="1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6600" b="1" spc="-40" dirty="0">
                <a:solidFill>
                  <a:srgbClr val="004D71"/>
                </a:solidFill>
                <a:latin typeface="Calibri"/>
                <a:cs typeface="Calibri"/>
              </a:rPr>
              <a:t>SUR</a:t>
            </a:r>
            <a:r>
              <a:rPr sz="6600" b="1" spc="-5" dirty="0">
                <a:solidFill>
                  <a:srgbClr val="004D71"/>
                </a:solidFill>
                <a:latin typeface="Calibri"/>
                <a:cs typeface="Calibri"/>
              </a:rPr>
              <a:t> </a:t>
            </a:r>
            <a:r>
              <a:rPr sz="6600" b="1" spc="-25" dirty="0">
                <a:solidFill>
                  <a:srgbClr val="004D71"/>
                </a:solidFill>
                <a:latin typeface="Calibri"/>
                <a:cs typeface="Calibri"/>
              </a:rPr>
              <a:t>L</a:t>
            </a:r>
            <a:r>
              <a:rPr sz="6600" b="1" spc="-100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6600" b="1" spc="-35" dirty="0">
                <a:solidFill>
                  <a:srgbClr val="004D71"/>
                </a:solidFill>
                <a:latin typeface="Calibri"/>
                <a:cs typeface="Calibri"/>
              </a:rPr>
              <a:t>S</a:t>
            </a:r>
            <a:endParaRPr sz="66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r>
              <a:rPr spc="-10" dirty="0"/>
              <a:t>5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81627" y="2271378"/>
            <a:ext cx="4208780" cy="86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600" b="1" dirty="0">
                <a:solidFill>
                  <a:srgbClr val="004D71"/>
                </a:solidFill>
                <a:latin typeface="Calibri"/>
                <a:cs typeface="Calibri"/>
              </a:rPr>
              <a:t>P</a:t>
            </a:r>
            <a:r>
              <a:rPr sz="6600" b="1" spc="-40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6600" b="1" spc="-100" dirty="0">
                <a:solidFill>
                  <a:srgbClr val="004D71"/>
                </a:solidFill>
                <a:latin typeface="Calibri"/>
                <a:cs typeface="Calibri"/>
              </a:rPr>
              <a:t>R</a:t>
            </a:r>
            <a:r>
              <a:rPr sz="6600" b="1" spc="-40" dirty="0">
                <a:solidFill>
                  <a:srgbClr val="004D71"/>
                </a:solidFill>
                <a:latin typeface="Calibri"/>
                <a:cs typeface="Calibri"/>
              </a:rPr>
              <a:t>SO</a:t>
            </a:r>
            <a:r>
              <a:rPr sz="6600" b="1" spc="-55" dirty="0">
                <a:solidFill>
                  <a:srgbClr val="004D71"/>
                </a:solidFill>
                <a:latin typeface="Calibri"/>
                <a:cs typeface="Calibri"/>
              </a:rPr>
              <a:t>N</a:t>
            </a:r>
            <a:r>
              <a:rPr sz="6600" b="1" spc="-50" dirty="0">
                <a:solidFill>
                  <a:srgbClr val="004D71"/>
                </a:solidFill>
                <a:latin typeface="Calibri"/>
                <a:cs typeface="Calibri"/>
              </a:rPr>
              <a:t>N</a:t>
            </a:r>
            <a:r>
              <a:rPr sz="6600" b="1" spc="-100" dirty="0">
                <a:solidFill>
                  <a:srgbClr val="004D71"/>
                </a:solidFill>
                <a:latin typeface="Calibri"/>
                <a:cs typeface="Calibri"/>
              </a:rPr>
              <a:t>E</a:t>
            </a:r>
            <a:r>
              <a:rPr sz="6600" b="1" spc="-35" dirty="0">
                <a:solidFill>
                  <a:srgbClr val="004D71"/>
                </a:solidFill>
                <a:latin typeface="Calibri"/>
                <a:cs typeface="Calibri"/>
              </a:rPr>
              <a:t>S</a:t>
            </a:r>
            <a:endParaRPr sz="66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00031" y="3275905"/>
            <a:ext cx="547497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45" dirty="0">
                <a:latin typeface="Calibri"/>
                <a:cs typeface="Calibri"/>
              </a:rPr>
              <a:t>v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ll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luti</a:t>
            </a:r>
            <a:r>
              <a:rPr sz="2800" spc="-15" dirty="0">
                <a:latin typeface="Calibri"/>
                <a:cs typeface="Calibri"/>
              </a:rPr>
              <a:t>on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é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ssi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es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29179" y="3702725"/>
            <a:ext cx="5947410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0880" marR="5080" indent="-678815" algn="r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h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40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0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5" dirty="0">
                <a:latin typeface="Calibri"/>
                <a:cs typeface="Calibri"/>
              </a:rPr>
              <a:t>ts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x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ssu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6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xi</a:t>
            </a:r>
            <a:r>
              <a:rPr sz="2800" spc="-55" dirty="0">
                <a:latin typeface="Calibri"/>
                <a:cs typeface="Calibri"/>
              </a:rPr>
              <a:t>st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ts,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is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art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20" dirty="0">
                <a:latin typeface="Calibri"/>
                <a:cs typeface="Calibri"/>
              </a:rPr>
              <a:t>ip</a:t>
            </a:r>
            <a:r>
              <a:rPr sz="2800" spc="-15" dirty="0">
                <a:latin typeface="Calibri"/>
                <a:cs typeface="Calibri"/>
              </a:rPr>
              <a:t>er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5" dirty="0">
                <a:latin typeface="Calibri"/>
                <a:cs typeface="Calibri"/>
              </a:rPr>
              <a:t>mp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30" dirty="0">
                <a:latin typeface="Calibri"/>
                <a:cs typeface="Calibri"/>
              </a:rPr>
              <a:t>o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-15" dirty="0">
                <a:latin typeface="Calibri"/>
                <a:cs typeface="Calibri"/>
              </a:rPr>
              <a:t>és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75" dirty="0">
                <a:latin typeface="Calibri"/>
                <a:cs typeface="Calibri"/>
              </a:rPr>
              <a:t>f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urniss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6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6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à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es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lang="en-CA" sz="2800" spc="-55" dirty="0" err="1" smtClean="0">
                <a:latin typeface="Calibri"/>
                <a:cs typeface="Calibri"/>
              </a:rPr>
              <a:t>étapes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la </a:t>
            </a:r>
            <a:r>
              <a:rPr sz="2800" spc="-35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c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35" dirty="0">
                <a:latin typeface="Calibri"/>
                <a:cs typeface="Calibri"/>
              </a:rPr>
              <a:t>p</a:t>
            </a:r>
            <a:r>
              <a:rPr sz="2800" spc="-15" dirty="0">
                <a:latin typeface="Calibri"/>
                <a:cs typeface="Calibri"/>
              </a:rPr>
              <a:t>t</a:t>
            </a:r>
            <a:r>
              <a:rPr sz="2800" spc="-2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on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 </a:t>
            </a:r>
            <a:r>
              <a:rPr sz="2800" spc="-20" dirty="0">
                <a:latin typeface="Calibri"/>
                <a:cs typeface="Calibri"/>
              </a:rPr>
              <a:t>d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liv</a:t>
            </a:r>
            <a:r>
              <a:rPr sz="2800" spc="-75" dirty="0">
                <a:latin typeface="Calibri"/>
                <a:cs typeface="Calibri"/>
              </a:rPr>
              <a:t>r</a:t>
            </a:r>
            <a:r>
              <a:rPr sz="2800" spc="-1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is</a:t>
            </a:r>
            <a:r>
              <a:rPr sz="2800" spc="-15" dirty="0">
                <a:latin typeface="Calibri"/>
                <a:cs typeface="Calibri"/>
              </a:rPr>
              <a:t>o</a:t>
            </a:r>
            <a:r>
              <a:rPr sz="2800" spc="-20" dirty="0">
                <a:latin typeface="Calibri"/>
                <a:cs typeface="Calibri"/>
              </a:rPr>
              <a:t>n</a:t>
            </a:r>
            <a:r>
              <a:rPr sz="2800" dirty="0">
                <a:latin typeface="Calibri"/>
                <a:cs typeface="Calibri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12988" y="6463728"/>
            <a:ext cx="206375" cy="184666"/>
          </a:xfrm>
        </p:spPr>
        <p:txBody>
          <a:bodyPr/>
          <a:lstStyle/>
          <a:p>
            <a:r>
              <a:rPr lang="fr-CA" dirty="0" smtClean="0"/>
              <a:t>6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5516" y="260648"/>
            <a:ext cx="5432982" cy="482626"/>
          </a:xfrm>
        </p:spPr>
        <p:txBody>
          <a:bodyPr/>
          <a:lstStyle/>
          <a:p>
            <a:r>
              <a:rPr lang="fr-CA" b="1" dirty="0"/>
              <a:t>Mobilisation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49886"/>
            <a:ext cx="886890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CA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L’Équipe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</a:rPr>
              <a:t>de la prochaine génération a initié une vaste stratégie de mobilisation avec des intervenants externes et internes afin de </a:t>
            </a:r>
            <a:r>
              <a:rPr lang="fr-CA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veiller à ce que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</a:rPr>
              <a:t>les investissements </a:t>
            </a:r>
            <a:r>
              <a:rPr lang="fr-CA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soient </a:t>
            </a: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</a:rPr>
              <a:t>à la fois stratégiques et représentatifs.</a:t>
            </a:r>
          </a:p>
        </p:txBody>
      </p:sp>
      <p:sp>
        <p:nvSpPr>
          <p:cNvPr id="57" name="Rectangle 56"/>
          <p:cNvSpPr/>
          <p:nvPr>
            <p:custDataLst>
              <p:tags r:id="rId1"/>
            </p:custDataLst>
          </p:nvPr>
        </p:nvSpPr>
        <p:spPr>
          <a:xfrm>
            <a:off x="0" y="1685723"/>
            <a:ext cx="6372200" cy="267114"/>
          </a:xfrm>
          <a:prstGeom prst="rect">
            <a:avLst/>
          </a:prstGeom>
          <a:solidFill>
            <a:srgbClr val="37424A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spc="283" dirty="0"/>
              <a:t>MOBILISATION EXTERNE</a:t>
            </a:r>
          </a:p>
        </p:txBody>
      </p:sp>
      <p:sp>
        <p:nvSpPr>
          <p:cNvPr id="58" name="Rectangle 57"/>
          <p:cNvSpPr/>
          <p:nvPr>
            <p:custDataLst>
              <p:tags r:id="rId2"/>
            </p:custDataLst>
          </p:nvPr>
        </p:nvSpPr>
        <p:spPr>
          <a:xfrm>
            <a:off x="441" y="2960948"/>
            <a:ext cx="6371759" cy="259425"/>
          </a:xfrm>
          <a:prstGeom prst="rect">
            <a:avLst/>
          </a:prstGeom>
          <a:solidFill>
            <a:srgbClr val="37424A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spc="202" dirty="0"/>
              <a:t>MOBILISATION INTERNE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141853" y="2019696"/>
            <a:ext cx="2132029" cy="306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9" b="1" spc="214" dirty="0">
                <a:solidFill>
                  <a:srgbClr val="004D71"/>
                </a:solidFill>
              </a:rPr>
              <a:t>ORGANISATIONS</a:t>
            </a:r>
          </a:p>
        </p:txBody>
      </p:sp>
      <p:pic>
        <p:nvPicPr>
          <p:cNvPr id="60" name="Picture 2" descr="Image result for vendors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88"/>
          <a:stretch>
            <a:fillRect/>
          </a:stretch>
        </p:blipFill>
        <p:spPr bwMode="auto">
          <a:xfrm>
            <a:off x="145502" y="2043066"/>
            <a:ext cx="560636" cy="52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706137" y="2020491"/>
            <a:ext cx="1547087" cy="309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9" b="1" spc="214" dirty="0">
                <a:solidFill>
                  <a:srgbClr val="004D71"/>
                </a:solidFill>
              </a:rPr>
              <a:t>INDUSTRIE</a:t>
            </a:r>
          </a:p>
        </p:txBody>
      </p:sp>
      <p:pic>
        <p:nvPicPr>
          <p:cNvPr id="62" name="Picture 4" descr="Image result for organizations ic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99"/>
          <a:stretch>
            <a:fillRect/>
          </a:stretch>
        </p:blipFill>
        <p:spPr bwMode="auto">
          <a:xfrm>
            <a:off x="2416009" y="2019696"/>
            <a:ext cx="685562" cy="57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719791" y="2253368"/>
            <a:ext cx="1221334" cy="749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Fournisseurs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Sociétés d’experts-conseils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168181" y="2239657"/>
            <a:ext cx="1999261" cy="585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Autres gouvernements (Alberta, Australie et Californie)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Grandes entreprises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002592" y="2239165"/>
            <a:ext cx="1418772" cy="585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Comité consultatif </a:t>
            </a:r>
            <a:r>
              <a:rPr lang="fr-CA" sz="1079" dirty="0" smtClean="0">
                <a:latin typeface="Arial Narrow" panose="020B0606020202030204" pitchFamily="34" charset="0"/>
              </a:rPr>
              <a:t>sur le numérique</a:t>
            </a:r>
            <a:endParaRPr lang="fr-CA" sz="1079" dirty="0">
              <a:latin typeface="Arial Narrow" panose="020B0606020202030204" pitchFamily="34" charset="0"/>
            </a:endParaRPr>
          </a:p>
          <a:p>
            <a:pPr marL="192762" indent="-192762">
              <a:buFont typeface="Arial" panose="020B0604020202020204" pitchFamily="34" charset="0"/>
              <a:buChar char="•"/>
            </a:pPr>
            <a:endParaRPr lang="fr-CA" sz="1079" dirty="0">
              <a:latin typeface="Arial Narrow" panose="020B060602020203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14735" y="3321081"/>
            <a:ext cx="1641108" cy="306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9" b="1" spc="214" dirty="0">
                <a:solidFill>
                  <a:srgbClr val="004D71"/>
                </a:solidFill>
              </a:rPr>
              <a:t>MINISTÈRES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295634" y="5275946"/>
            <a:ext cx="1613615" cy="306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9" b="1" spc="214" dirty="0">
                <a:solidFill>
                  <a:srgbClr val="004D71"/>
                </a:solidFill>
              </a:rPr>
              <a:t>SYNDICATS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288298" y="4214203"/>
            <a:ext cx="1641108" cy="306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9" b="1" spc="202" dirty="0">
                <a:solidFill>
                  <a:srgbClr val="004D71"/>
                </a:solidFill>
              </a:rPr>
              <a:t>UTILISATEURS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54753" y="5523039"/>
            <a:ext cx="2753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b="1" spc="214" dirty="0">
                <a:solidFill>
                  <a:srgbClr val="004D71"/>
                </a:solidFill>
              </a:rPr>
              <a:t>COMMUNAUTÉ DE SPÉCIALISTES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56531" y="4238844"/>
            <a:ext cx="2703423" cy="306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9" b="1" spc="214" dirty="0">
                <a:solidFill>
                  <a:srgbClr val="004D71"/>
                </a:solidFill>
              </a:rPr>
              <a:t>MINISTÈRES SEULS</a:t>
            </a:r>
          </a:p>
        </p:txBody>
      </p:sp>
      <p:pic>
        <p:nvPicPr>
          <p:cNvPr id="71" name="Picture 6" descr="Image result for department ico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1" t="12460" r="12783" b="19012"/>
          <a:stretch>
            <a:fillRect/>
          </a:stretch>
        </p:blipFill>
        <p:spPr bwMode="auto">
          <a:xfrm>
            <a:off x="164562" y="3365028"/>
            <a:ext cx="557493" cy="54510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Image result for users icon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219" y="5350809"/>
            <a:ext cx="541572" cy="54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0" descr="Image result for secure ic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032" y="4253388"/>
            <a:ext cx="683984" cy="68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12" descr="Image result for expert circle ic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1933" y="4272159"/>
            <a:ext cx="604927" cy="60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14" descr="Image result for meeting circle ic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6479" y="5264370"/>
            <a:ext cx="578039" cy="58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Image result for tie circle icon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5571" y="3365981"/>
            <a:ext cx="556499" cy="55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730465" y="3519058"/>
            <a:ext cx="1971090" cy="749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Noyau de la fonction publique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Organismes centraux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Organismes/sociétés d'État </a:t>
            </a:r>
          </a:p>
          <a:p>
            <a:endParaRPr lang="fr-CA" sz="1079" dirty="0">
              <a:latin typeface="Arial Narrow" panose="020B060602020203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61866" y="4472583"/>
            <a:ext cx="1816736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Système de paye individuel</a:t>
            </a:r>
          </a:p>
          <a:p>
            <a:r>
              <a:rPr lang="fr-CA" sz="1079" dirty="0">
                <a:latin typeface="Arial Narrow" panose="020B0606020202030204" pitchFamily="34" charset="0"/>
              </a:rPr>
              <a:t>(MDN, GRC, ARC)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Environnements sécuritaires</a:t>
            </a:r>
          </a:p>
          <a:p>
            <a:r>
              <a:rPr lang="fr-CA" sz="1079" dirty="0">
                <a:latin typeface="Arial Narrow" panose="020B0606020202030204" pitchFamily="34" charset="0"/>
              </a:rPr>
              <a:t>(CST, SCRS)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46472" y="5765027"/>
            <a:ext cx="1023643" cy="1079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DPF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DPI 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Chefs des RH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Accessibilité 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Sécurité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331734" y="3530665"/>
            <a:ext cx="2078831" cy="585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Sous-ministres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Ministres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Comités parlementaires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331734" y="5490590"/>
            <a:ext cx="1530728" cy="25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Agents négociateurs</a:t>
            </a: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16"/>
          <a:srcRect l="4762" t="3325" r="7931" b="3565"/>
          <a:stretch>
            <a:fillRect/>
          </a:stretch>
        </p:blipFill>
        <p:spPr>
          <a:xfrm>
            <a:off x="3670006" y="5980801"/>
            <a:ext cx="570177" cy="580544"/>
          </a:xfrm>
          <a:prstGeom prst="ellipse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4331735" y="6216746"/>
            <a:ext cx="1530729" cy="585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SPAC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SPC, CFP, EFPC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endParaRPr lang="fr-CA" sz="1079" dirty="0">
              <a:latin typeface="Arial Narrow" panose="020B060602020203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818996" y="5765026"/>
            <a:ext cx="1379197" cy="914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Langues officielles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Conception UX/UI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Conseil d’examen de l’architecture intégrée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295634" y="3313364"/>
            <a:ext cx="21890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spc="214" dirty="0">
                <a:solidFill>
                  <a:srgbClr val="004D71"/>
                </a:solidFill>
              </a:rPr>
              <a:t>CADRES SUPÉRIEURS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340828" y="4436933"/>
            <a:ext cx="2380050" cy="749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Employés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Intervenants des RH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Conseillers en rémunération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079" dirty="0">
                <a:latin typeface="Arial Narrow" panose="020B0606020202030204" pitchFamily="34" charset="0"/>
              </a:rPr>
              <a:t>Gestionnaires</a:t>
            </a:r>
          </a:p>
        </p:txBody>
      </p:sp>
      <p:cxnSp>
        <p:nvCxnSpPr>
          <p:cNvPr id="87" name="Straight Connector 86"/>
          <p:cNvCxnSpPr/>
          <p:nvPr/>
        </p:nvCxnSpPr>
        <p:spPr>
          <a:xfrm>
            <a:off x="6388044" y="1678082"/>
            <a:ext cx="6589" cy="4927867"/>
          </a:xfrm>
          <a:prstGeom prst="line">
            <a:avLst/>
          </a:prstGeom>
          <a:ln>
            <a:solidFill>
              <a:srgbClr val="333E4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>
            <p:custDataLst>
              <p:tags r:id="rId3"/>
            </p:custDataLst>
          </p:nvPr>
        </p:nvSpPr>
        <p:spPr>
          <a:xfrm>
            <a:off x="6394633" y="1685723"/>
            <a:ext cx="2749367" cy="267114"/>
          </a:xfrm>
          <a:prstGeom prst="rect">
            <a:avLst/>
          </a:prstGeom>
          <a:solidFill>
            <a:srgbClr val="3095B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9" spc="202" dirty="0"/>
              <a:t>APPRENTISSAGE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501864" y="1985453"/>
            <a:ext cx="2619749" cy="282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Pratiques exemplaires de l’industrie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Leçons tirées de projets semblables</a:t>
            </a:r>
          </a:p>
          <a:p>
            <a:pPr marL="192762" indent="-192762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Interopérabilité des systèmes existants</a:t>
            </a:r>
          </a:p>
          <a:p>
            <a:pPr marL="192762" indent="-192762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Exigences en matière de compatibilité</a:t>
            </a:r>
          </a:p>
          <a:p>
            <a:pPr marL="192762" indent="-192762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Interface utilisateur</a:t>
            </a:r>
          </a:p>
          <a:p>
            <a:pPr marL="192762" indent="-192762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Fonctionnalité (par exemple, intégration, gestion des talents, recrutement)</a:t>
            </a:r>
          </a:p>
          <a:p>
            <a:pPr marL="192762" indent="-192762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Sécurité </a:t>
            </a:r>
          </a:p>
          <a:p>
            <a:pPr marL="192762" indent="-192762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Accessibilité </a:t>
            </a:r>
          </a:p>
          <a:p>
            <a:pPr marL="192762" indent="-192762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Milieux de travail complexes </a:t>
            </a:r>
          </a:p>
          <a:p>
            <a:pPr marL="192762" indent="-192762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Transformation des activités</a:t>
            </a:r>
          </a:p>
          <a:p>
            <a:pPr marL="192762" indent="-192762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Migration des données</a:t>
            </a:r>
          </a:p>
          <a:p>
            <a:pPr marL="192762" indent="-192762">
              <a:spcAft>
                <a:spcPts val="135"/>
              </a:spcAft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Connectivité en nuage</a:t>
            </a:r>
          </a:p>
          <a:p>
            <a:endParaRPr lang="fr-CA" sz="1200" dirty="0">
              <a:latin typeface="Arial Narrow" panose="020B060602020203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283968" y="5946106"/>
            <a:ext cx="21645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50" b="1" spc="214" dirty="0">
                <a:solidFill>
                  <a:srgbClr val="004D71"/>
                </a:solidFill>
              </a:rPr>
              <a:t>PARTENAIRES DE PROJET</a:t>
            </a:r>
          </a:p>
        </p:txBody>
      </p:sp>
      <p:sp>
        <p:nvSpPr>
          <p:cNvPr id="92" name="Rectangle 91"/>
          <p:cNvSpPr/>
          <p:nvPr>
            <p:custDataLst>
              <p:tags r:id="rId4"/>
            </p:custDataLst>
          </p:nvPr>
        </p:nvSpPr>
        <p:spPr>
          <a:xfrm>
            <a:off x="6410327" y="4815241"/>
            <a:ext cx="2733673" cy="267114"/>
          </a:xfrm>
          <a:prstGeom prst="rect">
            <a:avLst/>
          </a:prstGeom>
          <a:solidFill>
            <a:srgbClr val="2168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9" spc="202" dirty="0"/>
              <a:t>MOBILISATION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372200" y="5045164"/>
            <a:ext cx="2727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Séances d’information parlementaire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Ateliers des RH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Journée de l’industrie</a:t>
            </a:r>
          </a:p>
          <a:p>
            <a:pPr marL="192762" indent="-192762">
              <a:buFont typeface="Arial" panose="020B0604020202020204" pitchFamily="34" charset="0"/>
              <a:buChar char="•"/>
            </a:pPr>
            <a:r>
              <a:rPr lang="fr-CA" sz="1200" dirty="0">
                <a:latin typeface="Arial Narrow" panose="020B0606020202030204" pitchFamily="34" charset="0"/>
              </a:rPr>
              <a:t>En ligne – </a:t>
            </a:r>
            <a:r>
              <a:rPr lang="fr-CA" sz="1200" dirty="0" smtClean="0">
                <a:latin typeface="Arial Narrow" panose="020B0606020202030204" pitchFamily="34" charset="0"/>
              </a:rPr>
              <a:t>#</a:t>
            </a:r>
            <a:r>
              <a:rPr lang="en-CA" sz="1200" dirty="0" err="1">
                <a:latin typeface="Arial Narrow" panose="020B0606020202030204" pitchFamily="34" charset="0"/>
              </a:rPr>
              <a:t>ProGrenRHPay</a:t>
            </a:r>
            <a:endParaRPr lang="fr-CA" sz="1200" dirty="0">
              <a:latin typeface="Arial Narrow" panose="020B0606020202030204" pitchFamily="34" charset="0"/>
            </a:endParaRPr>
          </a:p>
        </p:txBody>
      </p:sp>
      <p:sp>
        <p:nvSpPr>
          <p:cNvPr id="95" name="Freeform 94"/>
          <p:cNvSpPr/>
          <p:nvPr>
            <p:custDataLst>
              <p:tags r:id="rId5"/>
            </p:custDataLst>
          </p:nvPr>
        </p:nvSpPr>
        <p:spPr bwMode="auto">
          <a:xfrm>
            <a:off x="8391455" y="5834964"/>
            <a:ext cx="252028" cy="182563"/>
          </a:xfrm>
          <a:custGeom>
            <a:avLst/>
            <a:gdLst>
              <a:gd name="T0" fmla="*/ 326 w 370"/>
              <a:gd name="T1" fmla="*/ 47 h 300"/>
              <a:gd name="T2" fmla="*/ 359 w 370"/>
              <a:gd name="T3" fmla="*/ 5 h 300"/>
              <a:gd name="T4" fmla="*/ 311 w 370"/>
              <a:gd name="T5" fmla="*/ 24 h 300"/>
              <a:gd name="T6" fmla="*/ 256 w 370"/>
              <a:gd name="T7" fmla="*/ 0 h 300"/>
              <a:gd name="T8" fmla="*/ 202 w 370"/>
              <a:gd name="T9" fmla="*/ 22 h 300"/>
              <a:gd name="T10" fmla="*/ 180 w 370"/>
              <a:gd name="T11" fmla="*/ 76 h 300"/>
              <a:gd name="T12" fmla="*/ 182 w 370"/>
              <a:gd name="T13" fmla="*/ 93 h 300"/>
              <a:gd name="T14" fmla="*/ 95 w 370"/>
              <a:gd name="T15" fmla="*/ 70 h 300"/>
              <a:gd name="T16" fmla="*/ 26 w 370"/>
              <a:gd name="T17" fmla="*/ 14 h 300"/>
              <a:gd name="T18" fmla="*/ 15 w 370"/>
              <a:gd name="T19" fmla="*/ 52 h 300"/>
              <a:gd name="T20" fmla="*/ 25 w 370"/>
              <a:gd name="T21" fmla="*/ 88 h 300"/>
              <a:gd name="T22" fmla="*/ 49 w 370"/>
              <a:gd name="T23" fmla="*/ 115 h 300"/>
              <a:gd name="T24" fmla="*/ 15 w 370"/>
              <a:gd name="T25" fmla="*/ 105 h 300"/>
              <a:gd name="T26" fmla="*/ 15 w 370"/>
              <a:gd name="T27" fmla="*/ 106 h 300"/>
              <a:gd name="T28" fmla="*/ 32 w 370"/>
              <a:gd name="T29" fmla="*/ 155 h 300"/>
              <a:gd name="T30" fmla="*/ 76 w 370"/>
              <a:gd name="T31" fmla="*/ 181 h 300"/>
              <a:gd name="T32" fmla="*/ 56 w 370"/>
              <a:gd name="T33" fmla="*/ 183 h 300"/>
              <a:gd name="T34" fmla="*/ 41 w 370"/>
              <a:gd name="T35" fmla="*/ 182 h 300"/>
              <a:gd name="T36" fmla="*/ 68 w 370"/>
              <a:gd name="T37" fmla="*/ 220 h 300"/>
              <a:gd name="T38" fmla="*/ 112 w 370"/>
              <a:gd name="T39" fmla="*/ 235 h 300"/>
              <a:gd name="T40" fmla="*/ 18 w 370"/>
              <a:gd name="T41" fmla="*/ 267 h 300"/>
              <a:gd name="T42" fmla="*/ 0 w 370"/>
              <a:gd name="T43" fmla="*/ 266 h 300"/>
              <a:gd name="T44" fmla="*/ 116 w 370"/>
              <a:gd name="T45" fmla="*/ 300 h 300"/>
              <a:gd name="T46" fmla="*/ 192 w 370"/>
              <a:gd name="T47" fmla="*/ 287 h 300"/>
              <a:gd name="T48" fmla="*/ 253 w 370"/>
              <a:gd name="T49" fmla="*/ 253 h 300"/>
              <a:gd name="T50" fmla="*/ 296 w 370"/>
              <a:gd name="T51" fmla="*/ 204 h 300"/>
              <a:gd name="T52" fmla="*/ 323 w 370"/>
              <a:gd name="T53" fmla="*/ 145 h 300"/>
              <a:gd name="T54" fmla="*/ 332 w 370"/>
              <a:gd name="T55" fmla="*/ 85 h 300"/>
              <a:gd name="T56" fmla="*/ 332 w 370"/>
              <a:gd name="T57" fmla="*/ 75 h 300"/>
              <a:gd name="T58" fmla="*/ 370 w 370"/>
              <a:gd name="T59" fmla="*/ 35 h 300"/>
              <a:gd name="T60" fmla="*/ 326 w 370"/>
              <a:gd name="T61" fmla="*/ 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0" h="300">
                <a:moveTo>
                  <a:pt x="326" y="47"/>
                </a:moveTo>
                <a:cubicBezTo>
                  <a:pt x="342" y="37"/>
                  <a:pt x="354" y="23"/>
                  <a:pt x="359" y="5"/>
                </a:cubicBezTo>
                <a:cubicBezTo>
                  <a:pt x="344" y="14"/>
                  <a:pt x="328" y="20"/>
                  <a:pt x="311" y="24"/>
                </a:cubicBezTo>
                <a:cubicBezTo>
                  <a:pt x="296" y="8"/>
                  <a:pt x="278" y="0"/>
                  <a:pt x="256" y="0"/>
                </a:cubicBezTo>
                <a:cubicBezTo>
                  <a:pt x="235" y="0"/>
                  <a:pt x="217" y="7"/>
                  <a:pt x="202" y="22"/>
                </a:cubicBezTo>
                <a:cubicBezTo>
                  <a:pt x="187" y="37"/>
                  <a:pt x="180" y="55"/>
                  <a:pt x="180" y="76"/>
                </a:cubicBezTo>
                <a:cubicBezTo>
                  <a:pt x="180" y="81"/>
                  <a:pt x="181" y="87"/>
                  <a:pt x="182" y="93"/>
                </a:cubicBezTo>
                <a:cubicBezTo>
                  <a:pt x="151" y="91"/>
                  <a:pt x="122" y="84"/>
                  <a:pt x="95" y="70"/>
                </a:cubicBezTo>
                <a:cubicBezTo>
                  <a:pt x="68" y="56"/>
                  <a:pt x="45" y="37"/>
                  <a:pt x="26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65"/>
                  <a:pt x="18" y="77"/>
                  <a:pt x="25" y="88"/>
                </a:cubicBezTo>
                <a:cubicBezTo>
                  <a:pt x="31" y="99"/>
                  <a:pt x="39" y="108"/>
                  <a:pt x="49" y="115"/>
                </a:cubicBezTo>
                <a:cubicBezTo>
                  <a:pt x="37" y="115"/>
                  <a:pt x="26" y="111"/>
                  <a:pt x="15" y="105"/>
                </a:cubicBezTo>
                <a:cubicBezTo>
                  <a:pt x="15" y="106"/>
                  <a:pt x="15" y="106"/>
                  <a:pt x="15" y="106"/>
                </a:cubicBezTo>
                <a:cubicBezTo>
                  <a:pt x="15" y="125"/>
                  <a:pt x="21" y="141"/>
                  <a:pt x="32" y="155"/>
                </a:cubicBezTo>
                <a:cubicBezTo>
                  <a:pt x="44" y="168"/>
                  <a:pt x="58" y="177"/>
                  <a:pt x="76" y="181"/>
                </a:cubicBezTo>
                <a:cubicBezTo>
                  <a:pt x="69" y="182"/>
                  <a:pt x="62" y="183"/>
                  <a:pt x="56" y="183"/>
                </a:cubicBezTo>
                <a:cubicBezTo>
                  <a:pt x="51" y="183"/>
                  <a:pt x="47" y="183"/>
                  <a:pt x="41" y="182"/>
                </a:cubicBezTo>
                <a:cubicBezTo>
                  <a:pt x="46" y="197"/>
                  <a:pt x="55" y="210"/>
                  <a:pt x="68" y="220"/>
                </a:cubicBezTo>
                <a:cubicBezTo>
                  <a:pt x="81" y="229"/>
                  <a:pt x="96" y="234"/>
                  <a:pt x="112" y="235"/>
                </a:cubicBezTo>
                <a:cubicBezTo>
                  <a:pt x="85" y="256"/>
                  <a:pt x="53" y="267"/>
                  <a:pt x="18" y="267"/>
                </a:cubicBezTo>
                <a:cubicBezTo>
                  <a:pt x="11" y="267"/>
                  <a:pt x="5" y="267"/>
                  <a:pt x="0" y="266"/>
                </a:cubicBezTo>
                <a:cubicBezTo>
                  <a:pt x="35" y="289"/>
                  <a:pt x="74" y="300"/>
                  <a:pt x="116" y="300"/>
                </a:cubicBezTo>
                <a:cubicBezTo>
                  <a:pt x="143" y="300"/>
                  <a:pt x="168" y="296"/>
                  <a:pt x="192" y="287"/>
                </a:cubicBezTo>
                <a:cubicBezTo>
                  <a:pt x="216" y="279"/>
                  <a:pt x="236" y="267"/>
                  <a:pt x="253" y="253"/>
                </a:cubicBezTo>
                <a:cubicBezTo>
                  <a:pt x="269" y="239"/>
                  <a:pt x="284" y="222"/>
                  <a:pt x="296" y="204"/>
                </a:cubicBezTo>
                <a:cubicBezTo>
                  <a:pt x="308" y="185"/>
                  <a:pt x="317" y="166"/>
                  <a:pt x="323" y="145"/>
                </a:cubicBezTo>
                <a:cubicBezTo>
                  <a:pt x="329" y="125"/>
                  <a:pt x="332" y="105"/>
                  <a:pt x="332" y="85"/>
                </a:cubicBezTo>
                <a:cubicBezTo>
                  <a:pt x="332" y="80"/>
                  <a:pt x="332" y="77"/>
                  <a:pt x="332" y="75"/>
                </a:cubicBezTo>
                <a:cubicBezTo>
                  <a:pt x="347" y="64"/>
                  <a:pt x="359" y="51"/>
                  <a:pt x="370" y="35"/>
                </a:cubicBezTo>
                <a:cubicBezTo>
                  <a:pt x="355" y="42"/>
                  <a:pt x="341" y="46"/>
                  <a:pt x="326" y="4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>
              <a:solidFill>
                <a:srgbClr val="0051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1526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ight Arrow 78"/>
          <p:cNvSpPr/>
          <p:nvPr/>
        </p:nvSpPr>
        <p:spPr>
          <a:xfrm>
            <a:off x="292551" y="5261939"/>
            <a:ext cx="8208912" cy="48463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4" name="Right Arrow 3"/>
          <p:cNvSpPr/>
          <p:nvPr/>
        </p:nvSpPr>
        <p:spPr>
          <a:xfrm>
            <a:off x="274583" y="3129100"/>
            <a:ext cx="8208912" cy="48463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501462" y="6398028"/>
            <a:ext cx="437635" cy="184666"/>
          </a:xfrm>
        </p:spPr>
        <p:txBody>
          <a:bodyPr/>
          <a:lstStyle/>
          <a:p>
            <a:r>
              <a:rPr lang="fr-CA" dirty="0"/>
              <a:t>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9512" y="260648"/>
            <a:ext cx="5432982" cy="410618"/>
          </a:xfrm>
        </p:spPr>
        <p:txBody>
          <a:bodyPr/>
          <a:lstStyle/>
          <a:p>
            <a:r>
              <a:rPr lang="fr-CA" b="1" dirty="0"/>
              <a:t>Mobilisation – Ateliers des RH</a:t>
            </a:r>
          </a:p>
        </p:txBody>
      </p:sp>
      <p:sp>
        <p:nvSpPr>
          <p:cNvPr id="30" name="Oval 29"/>
          <p:cNvSpPr/>
          <p:nvPr>
            <p:custDataLst>
              <p:tags r:id="rId1"/>
            </p:custDataLst>
          </p:nvPr>
        </p:nvSpPr>
        <p:spPr>
          <a:xfrm>
            <a:off x="2023510" y="3074771"/>
            <a:ext cx="562428" cy="562428"/>
          </a:xfrm>
          <a:prstGeom prst="ellipse">
            <a:avLst/>
          </a:prstGeom>
          <a:solidFill>
            <a:srgbClr val="3095B4"/>
          </a:solidFill>
          <a:ln>
            <a:solidFill>
              <a:srgbClr val="00517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fr-CA" sz="2800" b="1" dirty="0">
                <a:solidFill>
                  <a:schemeClr val="bg1">
                    <a:lumMod val="95000"/>
                  </a:schemeClr>
                </a:solidFill>
              </a:rPr>
              <a:t>14</a:t>
            </a:r>
          </a:p>
        </p:txBody>
      </p:sp>
      <p:sp>
        <p:nvSpPr>
          <p:cNvPr id="31" name="Oval 30"/>
          <p:cNvSpPr/>
          <p:nvPr>
            <p:custDataLst>
              <p:tags r:id="rId2"/>
            </p:custDataLst>
          </p:nvPr>
        </p:nvSpPr>
        <p:spPr>
          <a:xfrm>
            <a:off x="2983361" y="3074771"/>
            <a:ext cx="562428" cy="562428"/>
          </a:xfrm>
          <a:prstGeom prst="ellipse">
            <a:avLst/>
          </a:prstGeom>
          <a:solidFill>
            <a:srgbClr val="3095B4"/>
          </a:solidFill>
          <a:ln>
            <a:solidFill>
              <a:srgbClr val="00517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fr-CA" sz="2800" b="1" dirty="0">
                <a:solidFill>
                  <a:schemeClr val="bg1">
                    <a:lumMod val="95000"/>
                  </a:schemeClr>
                </a:solidFill>
              </a:rPr>
              <a:t>20	</a:t>
            </a:r>
          </a:p>
        </p:txBody>
      </p:sp>
      <p:sp>
        <p:nvSpPr>
          <p:cNvPr id="32" name="Oval 31"/>
          <p:cNvSpPr/>
          <p:nvPr>
            <p:custDataLst>
              <p:tags r:id="rId3"/>
            </p:custDataLst>
          </p:nvPr>
        </p:nvSpPr>
        <p:spPr>
          <a:xfrm>
            <a:off x="3944048" y="3070089"/>
            <a:ext cx="562428" cy="562428"/>
          </a:xfrm>
          <a:prstGeom prst="ellipse">
            <a:avLst/>
          </a:prstGeom>
          <a:solidFill>
            <a:srgbClr val="3095B4"/>
          </a:solidFill>
          <a:ln>
            <a:solidFill>
              <a:srgbClr val="00517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fr-CA" sz="2800" b="1" dirty="0">
                <a:solidFill>
                  <a:schemeClr val="bg1">
                    <a:lumMod val="95000"/>
                  </a:schemeClr>
                </a:solidFill>
              </a:rPr>
              <a:t>21</a:t>
            </a:r>
          </a:p>
        </p:txBody>
      </p:sp>
      <p:sp>
        <p:nvSpPr>
          <p:cNvPr id="33" name="Oval 32"/>
          <p:cNvSpPr/>
          <p:nvPr>
            <p:custDataLst>
              <p:tags r:id="rId4"/>
            </p:custDataLst>
          </p:nvPr>
        </p:nvSpPr>
        <p:spPr>
          <a:xfrm>
            <a:off x="4916803" y="3090202"/>
            <a:ext cx="562428" cy="562428"/>
          </a:xfrm>
          <a:prstGeom prst="ellipse">
            <a:avLst/>
          </a:prstGeom>
          <a:solidFill>
            <a:srgbClr val="3095B4"/>
          </a:solidFill>
          <a:ln>
            <a:solidFill>
              <a:srgbClr val="00517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fr-CA" sz="2800" b="1" dirty="0">
                <a:solidFill>
                  <a:schemeClr val="bg1">
                    <a:lumMod val="95000"/>
                  </a:schemeClr>
                </a:solidFill>
              </a:rPr>
              <a:t>26</a:t>
            </a:r>
          </a:p>
        </p:txBody>
      </p:sp>
      <p:sp>
        <p:nvSpPr>
          <p:cNvPr id="34" name="Oval 33"/>
          <p:cNvSpPr/>
          <p:nvPr>
            <p:custDataLst>
              <p:tags r:id="rId5"/>
            </p:custDataLst>
          </p:nvPr>
        </p:nvSpPr>
        <p:spPr>
          <a:xfrm>
            <a:off x="6137721" y="3090202"/>
            <a:ext cx="562428" cy="562428"/>
          </a:xfrm>
          <a:prstGeom prst="ellipse">
            <a:avLst/>
          </a:prstGeom>
          <a:solidFill>
            <a:srgbClr val="3095B4"/>
          </a:solidFill>
          <a:ln>
            <a:solidFill>
              <a:srgbClr val="00517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ctr"/>
            <a:r>
              <a:rPr lang="fr-CA" sz="2800" b="1" dirty="0">
                <a:solidFill>
                  <a:schemeClr val="bg1">
                    <a:lumMod val="95000"/>
                  </a:schemeClr>
                </a:solidFill>
              </a:rPr>
              <a:t>12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77241" y="944724"/>
            <a:ext cx="879525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ct val="0"/>
              </a:spcBef>
              <a:spcAft>
                <a:spcPts val="1200"/>
              </a:spcAft>
            </a:pPr>
            <a:r>
              <a:rPr lang="fr-C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fonctionnaires ont participé à des séances sur la mobilisation par l’intermédiaire d’une série d’ateliers. </a:t>
            </a:r>
          </a:p>
          <a:p>
            <a:pPr marR="0" lvl="0">
              <a:spcBef>
                <a:spcPct val="0"/>
              </a:spcBef>
              <a:spcAft>
                <a:spcPts val="1200"/>
              </a:spcAft>
            </a:pPr>
            <a:r>
              <a:rPr lang="fr-C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ateliers ont commencé le 14 septembre à Ottawa, pour se terminer le 12 octobre; des séances ont également eu lieu à Vancouver et à Halifax.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15726" y="3504988"/>
            <a:ext cx="2377250" cy="305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400" spc="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SEPTEMBRE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636140" y="3509215"/>
            <a:ext cx="2377250" cy="305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400" spc="600" dirty="0">
                <a:latin typeface="Arial" panose="020B0604020202020204" pitchFamily="34" charset="0"/>
                <a:cs typeface="Times New Roman" panose="02020603050405020304" pitchFamily="18" charset="0"/>
              </a:rPr>
              <a:t>OCTOBRE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80563" y="2868926"/>
            <a:ext cx="2940308" cy="36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ct val="0"/>
              </a:spcBef>
              <a:spcAft>
                <a:spcPts val="1200"/>
              </a:spcAft>
            </a:pPr>
            <a:r>
              <a:rPr lang="fr-CA" b="1" spc="600" dirty="0">
                <a:solidFill>
                  <a:srgbClr val="004D7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SÉANCES</a:t>
            </a:r>
          </a:p>
        </p:txBody>
      </p:sp>
      <p:cxnSp>
        <p:nvCxnSpPr>
          <p:cNvPr id="6" name="Straight Connector 5"/>
          <p:cNvCxnSpPr>
            <a:stCxn id="30" idx="4"/>
          </p:cNvCxnSpPr>
          <p:nvPr/>
        </p:nvCxnSpPr>
        <p:spPr>
          <a:xfrm flipH="1">
            <a:off x="2304724" y="3637199"/>
            <a:ext cx="0" cy="299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322896" y="3937024"/>
            <a:ext cx="18930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225262" y="3632517"/>
            <a:ext cx="0" cy="3308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214749" y="3649792"/>
            <a:ext cx="1587" cy="263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423187" y="3658876"/>
            <a:ext cx="0" cy="6090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878035" y="4307063"/>
            <a:ext cx="9966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OTTAWA</a:t>
            </a:r>
            <a:endParaRPr lang="fr-CA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3310140" y="3632517"/>
            <a:ext cx="0" cy="6090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545224" y="3999286"/>
            <a:ext cx="13390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VANCOUVER</a:t>
            </a:r>
            <a:endParaRPr lang="fr-CA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749410" y="4307063"/>
            <a:ext cx="13390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HALIFAX</a:t>
            </a:r>
            <a:endParaRPr lang="fr-CA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7" name="Rounded Rectangle 66"/>
          <p:cNvSpPr/>
          <p:nvPr>
            <p:custDataLst>
              <p:tags r:id="rId6"/>
            </p:custDataLst>
          </p:nvPr>
        </p:nvSpPr>
        <p:spPr>
          <a:xfrm>
            <a:off x="494945" y="4973249"/>
            <a:ext cx="1268743" cy="1147316"/>
          </a:xfrm>
          <a:prstGeom prst="roundRect">
            <a:avLst/>
          </a:prstGeom>
          <a:solidFill>
            <a:srgbClr val="0051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sp>
        <p:nvSpPr>
          <p:cNvPr id="66" name="TextBox 65"/>
          <p:cNvSpPr txBox="1"/>
          <p:nvPr/>
        </p:nvSpPr>
        <p:spPr>
          <a:xfrm>
            <a:off x="494292" y="5121188"/>
            <a:ext cx="130807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100" dirty="0">
                <a:solidFill>
                  <a:schemeClr val="bg1">
                    <a:lumMod val="95000"/>
                  </a:schemeClr>
                </a:solidFill>
              </a:rPr>
              <a:t>Déterminer/</a:t>
            </a:r>
            <a:br>
              <a:rPr lang="fr-CA" sz="11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fr-CA" sz="1100" dirty="0">
                <a:solidFill>
                  <a:schemeClr val="bg1">
                    <a:lumMod val="95000"/>
                  </a:schemeClr>
                </a:solidFill>
              </a:rPr>
              <a:t>valider les exigences opérationnelles des RH</a:t>
            </a:r>
          </a:p>
        </p:txBody>
      </p:sp>
      <p:sp>
        <p:nvSpPr>
          <p:cNvPr id="68" name="Rounded Rectangle 67"/>
          <p:cNvSpPr/>
          <p:nvPr>
            <p:custDataLst>
              <p:tags r:id="rId7"/>
            </p:custDataLst>
          </p:nvPr>
        </p:nvSpPr>
        <p:spPr>
          <a:xfrm>
            <a:off x="2041478" y="4980889"/>
            <a:ext cx="1268743" cy="1147316"/>
          </a:xfrm>
          <a:prstGeom prst="roundRect">
            <a:avLst/>
          </a:prstGeom>
          <a:solidFill>
            <a:srgbClr val="0051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sp>
        <p:nvSpPr>
          <p:cNvPr id="69" name="Rounded Rectangle 68"/>
          <p:cNvSpPr/>
          <p:nvPr>
            <p:custDataLst>
              <p:tags r:id="rId8"/>
            </p:custDataLst>
          </p:nvPr>
        </p:nvSpPr>
        <p:spPr>
          <a:xfrm>
            <a:off x="3558580" y="4997925"/>
            <a:ext cx="1268743" cy="1147316"/>
          </a:xfrm>
          <a:prstGeom prst="roundRect">
            <a:avLst/>
          </a:prstGeom>
          <a:solidFill>
            <a:srgbClr val="0051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100" dirty="0"/>
          </a:p>
        </p:txBody>
      </p:sp>
      <p:sp>
        <p:nvSpPr>
          <p:cNvPr id="76" name="Rectangle 75"/>
          <p:cNvSpPr/>
          <p:nvPr/>
        </p:nvSpPr>
        <p:spPr>
          <a:xfrm>
            <a:off x="251520" y="4552317"/>
            <a:ext cx="3655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ct val="0"/>
              </a:spcBef>
              <a:spcAft>
                <a:spcPts val="1200"/>
              </a:spcAft>
            </a:pPr>
            <a:r>
              <a:rPr lang="fr-CA" b="1" spc="600" dirty="0">
                <a:solidFill>
                  <a:srgbClr val="00999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POINTS À RETENIR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016278" y="5241104"/>
            <a:ext cx="13080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100" dirty="0">
                <a:solidFill>
                  <a:schemeClr val="bg1">
                    <a:lumMod val="95000"/>
                  </a:schemeClr>
                </a:solidFill>
              </a:rPr>
              <a:t>Besoins en ce qui touche l’expérience de l’utilisateur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38244" y="5265204"/>
            <a:ext cx="13499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100" dirty="0">
                <a:solidFill>
                  <a:schemeClr val="bg1">
                    <a:lumMod val="95000"/>
                  </a:schemeClr>
                </a:solidFill>
              </a:rPr>
              <a:t>Objectif pour la gestion des RH de l’avenir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5" t="2152" r="11721" b="1355"/>
          <a:stretch>
            <a:fillRect/>
          </a:stretch>
        </p:blipFill>
        <p:spPr>
          <a:xfrm>
            <a:off x="5682511" y="4953585"/>
            <a:ext cx="946356" cy="11805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9" t="894" r="17320" b="2077"/>
          <a:stretch>
            <a:fillRect/>
          </a:stretch>
        </p:blipFill>
        <p:spPr>
          <a:xfrm>
            <a:off x="6943453" y="5031608"/>
            <a:ext cx="1043165" cy="1030597"/>
          </a:xfrm>
          <a:prstGeom prst="ellipse">
            <a:avLst/>
          </a:prstGeom>
        </p:spPr>
      </p:pic>
      <p:sp>
        <p:nvSpPr>
          <p:cNvPr id="80" name="Rectangle 79"/>
          <p:cNvSpPr/>
          <p:nvPr/>
        </p:nvSpPr>
        <p:spPr>
          <a:xfrm>
            <a:off x="5596093" y="6205979"/>
            <a:ext cx="3445340" cy="305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RAPPORT SOMMAIRE/VIDÉOS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971600" y="2264837"/>
            <a:ext cx="7892761" cy="579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ct val="0"/>
              </a:spcBef>
              <a:spcAft>
                <a:spcPts val="1200"/>
              </a:spcAft>
            </a:pPr>
            <a:r>
              <a:rPr lang="fr-CA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 20 participants ont participé à chaque atelier, représentant un large éventail d’employés.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98" t="12298" r="12366" b="14507"/>
          <a:stretch>
            <a:fillRect/>
          </a:stretch>
        </p:blipFill>
        <p:spPr>
          <a:xfrm>
            <a:off x="395536" y="2276417"/>
            <a:ext cx="558532" cy="54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1655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CA" dirty="0"/>
              <a:t>Prochaines étapes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184666"/>
          </a:xfrm>
        </p:spPr>
        <p:txBody>
          <a:bodyPr/>
          <a:lstStyle/>
          <a:p>
            <a:r>
              <a:rPr lang="fr-CA" dirty="0"/>
              <a:t>9</a:t>
            </a:r>
          </a:p>
        </p:txBody>
      </p:sp>
      <p:sp>
        <p:nvSpPr>
          <p:cNvPr id="4" name="Text Placeholder 2"/>
          <p:cNvSpPr txBox="1"/>
          <p:nvPr/>
        </p:nvSpPr>
        <p:spPr>
          <a:xfrm>
            <a:off x="395536" y="3068960"/>
            <a:ext cx="7704856" cy="7200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Prochaines étapes </a:t>
            </a:r>
          </a:p>
        </p:txBody>
      </p:sp>
    </p:spTree>
    <p:extLst>
      <p:ext uri="{BB962C8B-B14F-4D97-AF65-F5344CB8AC3E}">
        <p14:creationId xmlns:p14="http://schemas.microsoft.com/office/powerpoint/2010/main" val="186689717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12988" y="6463728"/>
            <a:ext cx="206375" cy="184666"/>
          </a:xfrm>
        </p:spPr>
        <p:txBody>
          <a:bodyPr/>
          <a:lstStyle/>
          <a:p>
            <a:r>
              <a:rPr lang="fr-CA" smtClean="0"/>
              <a:t>10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1520" y="260648"/>
            <a:ext cx="5432982" cy="410618"/>
          </a:xfrm>
        </p:spPr>
        <p:txBody>
          <a:bodyPr/>
          <a:lstStyle/>
          <a:p>
            <a:r>
              <a:rPr lang="fr-CA" b="1" dirty="0"/>
              <a:t>Prochaines étapes</a:t>
            </a:r>
          </a:p>
        </p:txBody>
      </p:sp>
      <p:sp>
        <p:nvSpPr>
          <p:cNvPr id="10" name="Rounded Rectangle 4"/>
          <p:cNvSpPr/>
          <p:nvPr/>
        </p:nvSpPr>
        <p:spPr>
          <a:xfrm>
            <a:off x="3523504" y="2982758"/>
            <a:ext cx="2096992" cy="17849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7584" tIns="227584" rIns="227584" bIns="227584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CA" sz="3200" kern="1200" dirty="0"/>
              <a:t>Lancement du Point de contrôle no un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329580500"/>
              </p:ext>
            </p:extLst>
          </p:nvPr>
        </p:nvGraphicFramePr>
        <p:xfrm>
          <a:off x="251520" y="1088740"/>
          <a:ext cx="860495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9899" y="3284984"/>
            <a:ext cx="2853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dirty="0">
                <a:solidFill>
                  <a:schemeClr val="bg1">
                    <a:lumMod val="95000"/>
                  </a:schemeClr>
                </a:solidFill>
              </a:rPr>
              <a:t>Évaluation du Point de contrôle n</a:t>
            </a:r>
            <a:r>
              <a:rPr lang="fr-CA" sz="2400" b="1" baseline="30000" dirty="0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fr-CA" sz="2400" b="1" dirty="0">
                <a:solidFill>
                  <a:schemeClr val="bg1">
                    <a:lumMod val="95000"/>
                  </a:schemeClr>
                </a:solidFill>
              </a:rPr>
              <a:t> un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66426" y="3314098"/>
            <a:ext cx="31746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solidFill>
                  <a:schemeClr val="bg1">
                    <a:lumMod val="95000"/>
                  </a:schemeClr>
                </a:solidFill>
              </a:rPr>
              <a:t>Consultation des </a:t>
            </a:r>
          </a:p>
          <a:p>
            <a:pPr algn="ctr"/>
            <a:r>
              <a:rPr lang="fr-CA" sz="2000" b="1" dirty="0">
                <a:solidFill>
                  <a:schemeClr val="bg1">
                    <a:lumMod val="95000"/>
                  </a:schemeClr>
                </a:solidFill>
              </a:rPr>
              <a:t>exigences du Point de contrôle n</a:t>
            </a:r>
            <a:r>
              <a:rPr lang="fr-CA" sz="2000" b="1" baseline="30000" dirty="0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fr-CA" sz="2000" b="1" dirty="0">
                <a:solidFill>
                  <a:schemeClr val="bg1">
                    <a:lumMod val="95000"/>
                  </a:schemeClr>
                </a:solidFill>
              </a:rPr>
              <a:t> 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74208" y="3314096"/>
            <a:ext cx="2853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b="1" dirty="0">
                <a:solidFill>
                  <a:schemeClr val="bg1">
                    <a:lumMod val="95000"/>
                  </a:schemeClr>
                </a:solidFill>
              </a:rPr>
              <a:t>Lancement du </a:t>
            </a:r>
            <a:br>
              <a:rPr lang="fr-CA" sz="2000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fr-CA" sz="2000" b="1" dirty="0">
                <a:solidFill>
                  <a:schemeClr val="bg1">
                    <a:lumMod val="95000"/>
                  </a:schemeClr>
                </a:solidFill>
              </a:rPr>
              <a:t>Point de contrôle n</a:t>
            </a:r>
            <a:r>
              <a:rPr lang="fr-CA" sz="2000" b="1" baseline="30000" dirty="0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fr-CA" sz="2000" b="1" dirty="0">
                <a:solidFill>
                  <a:schemeClr val="bg1">
                    <a:lumMod val="95000"/>
                  </a:schemeClr>
                </a:solidFill>
              </a:rPr>
              <a:t> 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7280" y="4268205"/>
            <a:ext cx="2865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Recherche de solutions et de services éprouvés, évolutifs et qui suivent les </a:t>
            </a:r>
            <a:br>
              <a:rPr lang="fr-CA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fr-CA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normes du GC.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30409" y="4268203"/>
            <a:ext cx="28659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Les exigences de l’ébauche seront échangées avec les intervenants afin d’obtenir une rétroaction avant le lancement du Point de contrôle n</a:t>
            </a:r>
            <a:r>
              <a:rPr lang="fr-CA" sz="1400" baseline="3000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lang="fr-CA" sz="140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2.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8462" y="4268203"/>
            <a:ext cx="2865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 Point de contrôle n</a:t>
            </a:r>
            <a:r>
              <a:rPr lang="fr-CA" baseline="3000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lang="fr-CA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 2 sera lancé le 23 novembre et se terminera la 4 février.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7600" y="5527143"/>
            <a:ext cx="7928801" cy="518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spc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NOVEMBRE</a:t>
            </a:r>
          </a:p>
        </p:txBody>
      </p:sp>
    </p:spTree>
    <p:extLst>
      <p:ext uri="{BB962C8B-B14F-4D97-AF65-F5344CB8AC3E}">
        <p14:creationId xmlns:p14="http://schemas.microsoft.com/office/powerpoint/2010/main" val="2105058650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bf3549a3338310364749f3b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1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1,&quot;ColorModifier&quot;:0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2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TextColor&quot;:{&quot;ColorIndex&quot;:1,&quot;ColorModifier&quot;:0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1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1,&quot;ColorModifier&quot;:0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1,&quot;ColorModifier&quot;:0,&quot;BrightnessModifier&quot;:0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713</Words>
  <Application>Microsoft Office PowerPoint</Application>
  <PresentationFormat>On-screen Show (4:3)</PresentationFormat>
  <Paragraphs>161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맑은 고딕</vt:lpstr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Voici la prochaine génération</vt:lpstr>
      <vt:lpstr>Ce n’est pas comme d’habitude</vt:lpstr>
      <vt:lpstr>Le processus d’approvisionnement agile</vt:lpstr>
      <vt:lpstr>PowerPoint Presentation</vt:lpstr>
      <vt:lpstr>PowerPoint Presentation</vt:lpstr>
      <vt:lpstr>PowerPoint Presentation</vt:lpstr>
      <vt:lpstr>Prochaines étapes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Decarie, Lynn</cp:lastModifiedBy>
  <cp:revision>27</cp:revision>
  <dcterms:created xsi:type="dcterms:W3CDTF">2018-11-06T13:16:42Z</dcterms:created>
  <dcterms:modified xsi:type="dcterms:W3CDTF">2018-11-20T00:26:02Z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2018-10-04T00:00:00Z</vt:filetime>
  </property>
  <property fmtid="{D5CDD505-2E9C-101B-9397-08002B2CF9AE}" pid="3" name="LastSaved">
    <vt:filetime>2018-11-06T00:00:00Z</vt:filetime>
  </property>
  <property fmtid="{D5CDD505-2E9C-101B-9397-08002B2CF9AE}" pid="4" name="TitusGUID">
    <vt:lpwstr>e0e1c4a9-fb56-4c19-b2fc-4328911747ad</vt:lpwstr>
  </property>
  <property fmtid="{D5CDD505-2E9C-101B-9397-08002B2CF9AE}" pid="5" name="SECCLASS">
    <vt:lpwstr>CLASSU</vt:lpwstr>
  </property>
  <property fmtid="{D5CDD505-2E9C-101B-9397-08002B2CF9AE}" pid="6" name="TBSSCTCLASSIFICATION">
    <vt:lpwstr>UNCLASSIFIED</vt:lpwstr>
  </property>
  <property fmtid="{D5CDD505-2E9C-101B-9397-08002B2CF9AE}" pid="7" name="TBSSCTVISUALMARKINGNO">
    <vt:lpwstr>NO</vt:lpwstr>
  </property>
</Properties>
</file>