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23"/>
  </p:notesMasterIdLst>
  <p:sldIdLst>
    <p:sldId id="1867" r:id="rId5"/>
    <p:sldId id="1846" r:id="rId6"/>
    <p:sldId id="1878" r:id="rId7"/>
    <p:sldId id="293" r:id="rId8"/>
    <p:sldId id="1871" r:id="rId9"/>
    <p:sldId id="271" r:id="rId10"/>
    <p:sldId id="1863" r:id="rId11"/>
    <p:sldId id="1879" r:id="rId12"/>
    <p:sldId id="1880" r:id="rId13"/>
    <p:sldId id="1882" r:id="rId14"/>
    <p:sldId id="1849" r:id="rId15"/>
    <p:sldId id="1877" r:id="rId16"/>
    <p:sldId id="1869" r:id="rId17"/>
    <p:sldId id="1881" r:id="rId18"/>
    <p:sldId id="1883" r:id="rId19"/>
    <p:sldId id="1885" r:id="rId20"/>
    <p:sldId id="1886" r:id="rId21"/>
    <p:sldId id="1884" r:id="rId2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156"/>
    <a:srgbClr val="FFC000"/>
    <a:srgbClr val="FDB813"/>
    <a:srgbClr val="FE302F"/>
    <a:srgbClr val="E1F2CE"/>
    <a:srgbClr val="009966"/>
    <a:srgbClr val="F69000"/>
    <a:srgbClr val="FF2625"/>
    <a:srgbClr val="007788"/>
    <a:srgbClr val="297C2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8" autoAdjust="0"/>
    <p:restoredTop sz="86486" autoAdjust="0"/>
  </p:normalViewPr>
  <p:slideViewPr>
    <p:cSldViewPr snapToGrid="0">
      <p:cViewPr varScale="1">
        <p:scale>
          <a:sx n="98" d="100"/>
          <a:sy n="98" d="100"/>
        </p:scale>
        <p:origin x="1074" y="96"/>
      </p:cViewPr>
      <p:guideLst>
        <p:guide orient="horz" pos="2160"/>
        <p:guide pos="480"/>
        <p:guide pos="7200"/>
        <p:guide pos="4368"/>
      </p:guideLst>
    </p:cSldViewPr>
  </p:slideViewPr>
  <p:notesTextViewPr>
    <p:cViewPr>
      <p:scale>
        <a:sx n="3" d="2"/>
        <a:sy n="3" d="2"/>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_rels/data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14052E-8EFF-4312-8BE9-F3747F58E56C}"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n-US"/>
        </a:p>
      </dgm:t>
    </dgm:pt>
    <dgm:pt modelId="{E280BE03-A38E-4569-9951-2939BFBFFBA3}">
      <dgm:prSet phldr="0"/>
      <dgm:spPr>
        <a:solidFill>
          <a:schemeClr val="tx1"/>
        </a:solidFill>
      </dgm:spPr>
      <dgm:t>
        <a:bodyPr/>
        <a:lstStyle/>
        <a:p>
          <a:pPr rtl="0"/>
          <a:r>
            <a:rPr lang="fr-FR">
              <a:latin typeface="Segoe UI" panose="020B0502040204020203" pitchFamily="34" charset="0"/>
              <a:cs typeface="Segoe UI" panose="020B0502040204020203" pitchFamily="34" charset="0"/>
            </a:rPr>
            <a:t>Ontario</a:t>
          </a:r>
        </a:p>
      </dgm:t>
    </dgm:pt>
    <dgm:pt modelId="{4FD855D9-9EC7-4AC0-81EF-8D9A64108D6E}" type="parTrans" cxnId="{1EE73398-08C4-4ADB-8B34-76DAFB859386}">
      <dgm:prSet/>
      <dgm:spPr/>
      <dgm:t>
        <a:bodyPr/>
        <a:lstStyle/>
        <a:p>
          <a:endParaRPr lang="en-US">
            <a:latin typeface="Segoe UI" panose="020B0502040204020203" pitchFamily="34" charset="0"/>
            <a:cs typeface="Segoe UI" panose="020B0502040204020203" pitchFamily="34" charset="0"/>
          </a:endParaRPr>
        </a:p>
      </dgm:t>
    </dgm:pt>
    <dgm:pt modelId="{15C8681E-2C7D-465A-8A7F-CAB182EF2DD2}" type="sibTrans" cxnId="{1EE73398-08C4-4ADB-8B34-76DAFB859386}">
      <dgm:prSet/>
      <dgm:spPr/>
      <dgm:t>
        <a:bodyPr/>
        <a:lstStyle/>
        <a:p>
          <a:endParaRPr lang="en-US">
            <a:latin typeface="Segoe UI" panose="020B0502040204020203" pitchFamily="34" charset="0"/>
            <a:cs typeface="Segoe UI" panose="020B0502040204020203" pitchFamily="34" charset="0"/>
          </a:endParaRPr>
        </a:p>
      </dgm:t>
    </dgm:pt>
    <dgm:pt modelId="{439FBB63-6296-44FF-A569-E2879D34521F}">
      <dgm:prSet phldr="0"/>
      <dgm:spPr>
        <a:solidFill>
          <a:schemeClr val="bg1">
            <a:lumMod val="85000"/>
            <a:alpha val="90000"/>
          </a:schemeClr>
        </a:solidFill>
      </dgm:spPr>
      <dgm:t>
        <a:bodyPr/>
        <a:lstStyle/>
        <a:p>
          <a:r>
            <a:rPr lang="fr-FR">
              <a:latin typeface="Segoe UI" panose="020B0502040204020203" pitchFamily="34" charset="0"/>
              <a:cs typeface="Segoe UI" panose="020B0502040204020203" pitchFamily="34" charset="0"/>
            </a:rPr>
            <a:t>2008</a:t>
          </a:r>
        </a:p>
      </dgm:t>
    </dgm:pt>
    <dgm:pt modelId="{E5C32255-FD78-48B1-92BD-7D8F86362CE3}" type="parTrans" cxnId="{5C11FF59-54D6-45DA-A202-DD911AEC549B}">
      <dgm:prSet/>
      <dgm:spPr/>
      <dgm:t>
        <a:bodyPr/>
        <a:lstStyle/>
        <a:p>
          <a:endParaRPr lang="en-US">
            <a:latin typeface="Segoe UI" panose="020B0502040204020203" pitchFamily="34" charset="0"/>
            <a:cs typeface="Segoe UI" panose="020B0502040204020203" pitchFamily="34" charset="0"/>
          </a:endParaRPr>
        </a:p>
      </dgm:t>
    </dgm:pt>
    <dgm:pt modelId="{01F61D43-1E4F-4D14-9C95-C620DFF858F6}" type="sibTrans" cxnId="{5C11FF59-54D6-45DA-A202-DD911AEC549B}">
      <dgm:prSet/>
      <dgm:spPr/>
      <dgm:t>
        <a:bodyPr/>
        <a:lstStyle/>
        <a:p>
          <a:endParaRPr lang="en-US">
            <a:latin typeface="Segoe UI" panose="020B0502040204020203" pitchFamily="34" charset="0"/>
            <a:cs typeface="Segoe UI" panose="020B0502040204020203" pitchFamily="34" charset="0"/>
          </a:endParaRPr>
        </a:p>
      </dgm:t>
    </dgm:pt>
    <dgm:pt modelId="{BAEBF863-F2C8-4FE9-921D-B12F20E3DC1F}">
      <dgm:prSet phldr="0"/>
      <dgm:spPr>
        <a:solidFill>
          <a:schemeClr val="accent1"/>
        </a:solidFill>
      </dgm:spPr>
      <dgm:t>
        <a:bodyPr/>
        <a:lstStyle/>
        <a:p>
          <a:r>
            <a:rPr lang="fr-FR">
              <a:latin typeface="Segoe UI" panose="020B0502040204020203" pitchFamily="34" charset="0"/>
              <a:cs typeface="Segoe UI" panose="020B0502040204020203" pitchFamily="34" charset="0"/>
            </a:rPr>
            <a:t>Nouvelle-Écosse </a:t>
          </a:r>
        </a:p>
      </dgm:t>
    </dgm:pt>
    <dgm:pt modelId="{D57453CD-6EBC-4714-8DE7-037D683B885A}" type="parTrans" cxnId="{28BCAF84-EECE-4503-92C1-F3AD48806E89}">
      <dgm:prSet/>
      <dgm:spPr/>
      <dgm:t>
        <a:bodyPr/>
        <a:lstStyle/>
        <a:p>
          <a:endParaRPr lang="en-US">
            <a:latin typeface="Segoe UI" panose="020B0502040204020203" pitchFamily="34" charset="0"/>
            <a:cs typeface="Segoe UI" panose="020B0502040204020203" pitchFamily="34" charset="0"/>
          </a:endParaRPr>
        </a:p>
      </dgm:t>
    </dgm:pt>
    <dgm:pt modelId="{D7A9E97D-410E-4CF4-9BDE-78D11412B92D}" type="sibTrans" cxnId="{28BCAF84-EECE-4503-92C1-F3AD48806E89}">
      <dgm:prSet/>
      <dgm:spPr/>
      <dgm:t>
        <a:bodyPr/>
        <a:lstStyle/>
        <a:p>
          <a:endParaRPr lang="en-US">
            <a:latin typeface="Segoe UI" panose="020B0502040204020203" pitchFamily="34" charset="0"/>
            <a:cs typeface="Segoe UI" panose="020B0502040204020203" pitchFamily="34" charset="0"/>
          </a:endParaRPr>
        </a:p>
      </dgm:t>
    </dgm:pt>
    <dgm:pt modelId="{5551B52B-8C84-4725-A58A-7D5192045B26}">
      <dgm:prSet phldr="0"/>
      <dgm:spPr/>
      <dgm:t>
        <a:bodyPr/>
        <a:lstStyle/>
        <a:p>
          <a:r>
            <a:rPr lang="fr-FR">
              <a:latin typeface="Segoe UI" panose="020B0502040204020203" pitchFamily="34" charset="0"/>
              <a:cs typeface="Segoe UI" panose="020B0502040204020203" pitchFamily="34" charset="0"/>
            </a:rPr>
            <a:t>2021</a:t>
          </a:r>
        </a:p>
      </dgm:t>
    </dgm:pt>
    <dgm:pt modelId="{2BD4F383-44AD-4D83-8717-1217E7835746}" type="parTrans" cxnId="{D08C8CE4-C86D-41D4-868D-0DC16D5CD840}">
      <dgm:prSet/>
      <dgm:spPr/>
      <dgm:t>
        <a:bodyPr/>
        <a:lstStyle/>
        <a:p>
          <a:endParaRPr lang="en-US">
            <a:latin typeface="Segoe UI" panose="020B0502040204020203" pitchFamily="34" charset="0"/>
            <a:cs typeface="Segoe UI" panose="020B0502040204020203" pitchFamily="34" charset="0"/>
          </a:endParaRPr>
        </a:p>
      </dgm:t>
    </dgm:pt>
    <dgm:pt modelId="{4C74118A-FCF3-4C29-BD0C-F95C9AD367E8}" type="sibTrans" cxnId="{D08C8CE4-C86D-41D4-868D-0DC16D5CD840}">
      <dgm:prSet/>
      <dgm:spPr/>
      <dgm:t>
        <a:bodyPr/>
        <a:lstStyle/>
        <a:p>
          <a:endParaRPr lang="en-US">
            <a:latin typeface="Segoe UI" panose="020B0502040204020203" pitchFamily="34" charset="0"/>
            <a:cs typeface="Segoe UI" panose="020B0502040204020203" pitchFamily="34" charset="0"/>
          </a:endParaRPr>
        </a:p>
      </dgm:t>
    </dgm:pt>
    <dgm:pt modelId="{FA4AF64C-BF33-4073-B366-BE83DF6F8AA1}">
      <dgm:prSet phldr="0"/>
      <dgm:spPr>
        <a:solidFill>
          <a:schemeClr val="accent3"/>
        </a:solidFill>
      </dgm:spPr>
      <dgm:t>
        <a:bodyPr/>
        <a:lstStyle/>
        <a:p>
          <a:r>
            <a:rPr lang="fr-FR">
              <a:latin typeface="Segoe UI" panose="020B0502040204020203" pitchFamily="34" charset="0"/>
              <a:cs typeface="Segoe UI" panose="020B0502040204020203" pitchFamily="34" charset="0"/>
            </a:rPr>
            <a:t>Canada</a:t>
          </a:r>
        </a:p>
      </dgm:t>
    </dgm:pt>
    <dgm:pt modelId="{394E29DF-866F-4F7C-BA01-045B9B3C5DB5}" type="parTrans" cxnId="{07B21AFD-C890-4087-BA4A-BFFE511E95DA}">
      <dgm:prSet/>
      <dgm:spPr/>
      <dgm:t>
        <a:bodyPr/>
        <a:lstStyle/>
        <a:p>
          <a:endParaRPr lang="en-US">
            <a:latin typeface="Segoe UI" panose="020B0502040204020203" pitchFamily="34" charset="0"/>
            <a:cs typeface="Segoe UI" panose="020B0502040204020203" pitchFamily="34" charset="0"/>
          </a:endParaRPr>
        </a:p>
      </dgm:t>
    </dgm:pt>
    <dgm:pt modelId="{349283B3-34D5-456F-81E0-717DD17949CB}" type="sibTrans" cxnId="{07B21AFD-C890-4087-BA4A-BFFE511E95DA}">
      <dgm:prSet/>
      <dgm:spPr/>
      <dgm:t>
        <a:bodyPr/>
        <a:lstStyle/>
        <a:p>
          <a:endParaRPr lang="en-US">
            <a:latin typeface="Segoe UI" panose="020B0502040204020203" pitchFamily="34" charset="0"/>
            <a:cs typeface="Segoe UI" panose="020B0502040204020203" pitchFamily="34" charset="0"/>
          </a:endParaRPr>
        </a:p>
      </dgm:t>
    </dgm:pt>
    <dgm:pt modelId="{7A1876B9-87F8-402A-B105-8B1F4AC03CA7}">
      <dgm:prSet phldr="0"/>
      <dgm:spPr>
        <a:solidFill>
          <a:schemeClr val="accent3">
            <a:lumMod val="40000"/>
            <a:lumOff val="60000"/>
            <a:alpha val="90000"/>
          </a:schemeClr>
        </a:solidFill>
      </dgm:spPr>
      <dgm:t>
        <a:bodyPr/>
        <a:lstStyle/>
        <a:p>
          <a:r>
            <a:rPr lang="fr-FR">
              <a:latin typeface="Segoe UI" panose="020B0502040204020203" pitchFamily="34" charset="0"/>
              <a:cs typeface="Segoe UI" panose="020B0502040204020203" pitchFamily="34" charset="0"/>
            </a:rPr>
            <a:t>2021</a:t>
          </a:r>
        </a:p>
      </dgm:t>
    </dgm:pt>
    <dgm:pt modelId="{ED707613-6814-427B-ADEE-0D6E7FA43040}" type="parTrans" cxnId="{3C7E509B-4AF1-44C8-AA34-A16A29B0831C}">
      <dgm:prSet/>
      <dgm:spPr/>
      <dgm:t>
        <a:bodyPr/>
        <a:lstStyle/>
        <a:p>
          <a:endParaRPr lang="en-US">
            <a:latin typeface="Segoe UI" panose="020B0502040204020203" pitchFamily="34" charset="0"/>
            <a:cs typeface="Segoe UI" panose="020B0502040204020203" pitchFamily="34" charset="0"/>
          </a:endParaRPr>
        </a:p>
      </dgm:t>
    </dgm:pt>
    <dgm:pt modelId="{7F121C57-C8AC-4A1A-A1D5-9156B325251B}" type="sibTrans" cxnId="{3C7E509B-4AF1-44C8-AA34-A16A29B0831C}">
      <dgm:prSet/>
      <dgm:spPr/>
      <dgm:t>
        <a:bodyPr/>
        <a:lstStyle/>
        <a:p>
          <a:endParaRPr lang="en-US">
            <a:latin typeface="Segoe UI" panose="020B0502040204020203" pitchFamily="34" charset="0"/>
            <a:cs typeface="Segoe UI" panose="020B0502040204020203" pitchFamily="34" charset="0"/>
          </a:endParaRPr>
        </a:p>
      </dgm:t>
    </dgm:pt>
    <dgm:pt modelId="{7865C446-D23F-4668-82B0-3AAC54CB6910}" type="pres">
      <dgm:prSet presAssocID="{E414052E-8EFF-4312-8BE9-F3747F58E56C}" presName="Name0" presStyleCnt="0">
        <dgm:presLayoutVars>
          <dgm:chPref val="3"/>
          <dgm:dir/>
          <dgm:animLvl val="lvl"/>
          <dgm:resizeHandles/>
        </dgm:presLayoutVars>
      </dgm:prSet>
      <dgm:spPr/>
    </dgm:pt>
    <dgm:pt modelId="{E978A2F7-EAD8-4D2D-9128-4A358B1AEB92}" type="pres">
      <dgm:prSet presAssocID="{E280BE03-A38E-4569-9951-2939BFBFFBA3}" presName="horFlow" presStyleCnt="0"/>
      <dgm:spPr/>
    </dgm:pt>
    <dgm:pt modelId="{084E3A94-251C-4AA3-B918-8F60C1388BED}" type="pres">
      <dgm:prSet presAssocID="{E280BE03-A38E-4569-9951-2939BFBFFBA3}" presName="bigChev" presStyleLbl="node1" presStyleIdx="0" presStyleCnt="3"/>
      <dgm:spPr/>
    </dgm:pt>
    <dgm:pt modelId="{0DFA7B34-619C-4E39-8B46-3065B79A7DFA}" type="pres">
      <dgm:prSet presAssocID="{E5C32255-FD78-48B1-92BD-7D8F86362CE3}" presName="parTrans" presStyleCnt="0"/>
      <dgm:spPr/>
    </dgm:pt>
    <dgm:pt modelId="{E0C54A72-B17F-4892-85C0-7E8386CC7874}" type="pres">
      <dgm:prSet presAssocID="{439FBB63-6296-44FF-A569-E2879D34521F}" presName="node" presStyleLbl="alignAccFollowNode1" presStyleIdx="0" presStyleCnt="3">
        <dgm:presLayoutVars>
          <dgm:bulletEnabled val="1"/>
        </dgm:presLayoutVars>
      </dgm:prSet>
      <dgm:spPr/>
    </dgm:pt>
    <dgm:pt modelId="{A51F7371-BB28-4BE2-AC78-C0240F4BFD7D}" type="pres">
      <dgm:prSet presAssocID="{E280BE03-A38E-4569-9951-2939BFBFFBA3}" presName="vSp" presStyleCnt="0"/>
      <dgm:spPr/>
    </dgm:pt>
    <dgm:pt modelId="{75CA51B8-91CA-4747-8D57-5A6D22EF30BE}" type="pres">
      <dgm:prSet presAssocID="{BAEBF863-F2C8-4FE9-921D-B12F20E3DC1F}" presName="horFlow" presStyleCnt="0"/>
      <dgm:spPr/>
    </dgm:pt>
    <dgm:pt modelId="{A74B6AC6-F897-45D9-8199-DB001A607AF6}" type="pres">
      <dgm:prSet presAssocID="{BAEBF863-F2C8-4FE9-921D-B12F20E3DC1F}" presName="bigChev" presStyleLbl="node1" presStyleIdx="1" presStyleCnt="3"/>
      <dgm:spPr/>
    </dgm:pt>
    <dgm:pt modelId="{467F098C-AC3C-4F9F-A972-CFCD7C999139}" type="pres">
      <dgm:prSet presAssocID="{2BD4F383-44AD-4D83-8717-1217E7835746}" presName="parTrans" presStyleCnt="0"/>
      <dgm:spPr/>
    </dgm:pt>
    <dgm:pt modelId="{53208E49-0424-402B-824B-A567B581797D}" type="pres">
      <dgm:prSet presAssocID="{5551B52B-8C84-4725-A58A-7D5192045B26}" presName="node" presStyleLbl="alignAccFollowNode1" presStyleIdx="1" presStyleCnt="3">
        <dgm:presLayoutVars>
          <dgm:bulletEnabled val="1"/>
        </dgm:presLayoutVars>
      </dgm:prSet>
      <dgm:spPr/>
    </dgm:pt>
    <dgm:pt modelId="{EBF0924F-F766-4893-9237-B482BE21CE92}" type="pres">
      <dgm:prSet presAssocID="{BAEBF863-F2C8-4FE9-921D-B12F20E3DC1F}" presName="vSp" presStyleCnt="0"/>
      <dgm:spPr/>
    </dgm:pt>
    <dgm:pt modelId="{A0484CBA-D82E-4939-90CC-D5B9CE3F2113}" type="pres">
      <dgm:prSet presAssocID="{FA4AF64C-BF33-4073-B366-BE83DF6F8AA1}" presName="horFlow" presStyleCnt="0"/>
      <dgm:spPr/>
    </dgm:pt>
    <dgm:pt modelId="{B75EFEDB-AC5C-4091-BA62-C1D6410E568B}" type="pres">
      <dgm:prSet presAssocID="{FA4AF64C-BF33-4073-B366-BE83DF6F8AA1}" presName="bigChev" presStyleLbl="node1" presStyleIdx="2" presStyleCnt="3"/>
      <dgm:spPr/>
    </dgm:pt>
    <dgm:pt modelId="{17F9091E-10D0-4BA5-A02F-28F03C587F7D}" type="pres">
      <dgm:prSet presAssocID="{ED707613-6814-427B-ADEE-0D6E7FA43040}" presName="parTrans" presStyleCnt="0"/>
      <dgm:spPr/>
    </dgm:pt>
    <dgm:pt modelId="{A01B84FA-3B22-4702-97BC-21BC2FBC06C3}" type="pres">
      <dgm:prSet presAssocID="{7A1876B9-87F8-402A-B105-8B1F4AC03CA7}" presName="node" presStyleLbl="alignAccFollowNode1" presStyleIdx="2" presStyleCnt="3">
        <dgm:presLayoutVars>
          <dgm:bulletEnabled val="1"/>
        </dgm:presLayoutVars>
      </dgm:prSet>
      <dgm:spPr/>
    </dgm:pt>
  </dgm:ptLst>
  <dgm:cxnLst>
    <dgm:cxn modelId="{AD13D10E-6E46-4BBC-8FEA-1DCFC3313335}" type="presOf" srcId="{7A1876B9-87F8-402A-B105-8B1F4AC03CA7}" destId="{A01B84FA-3B22-4702-97BC-21BC2FBC06C3}" srcOrd="0" destOrd="0" presId="urn:microsoft.com/office/officeart/2005/8/layout/lProcess3"/>
    <dgm:cxn modelId="{0F14483B-FD78-413E-AAA4-102796C9DD28}" type="presOf" srcId="{FA4AF64C-BF33-4073-B366-BE83DF6F8AA1}" destId="{B75EFEDB-AC5C-4091-BA62-C1D6410E568B}" srcOrd="0" destOrd="0" presId="urn:microsoft.com/office/officeart/2005/8/layout/lProcess3"/>
    <dgm:cxn modelId="{C49F3D44-E28B-46EF-89DE-BD6DDE5EACC1}" type="presOf" srcId="{439FBB63-6296-44FF-A569-E2879D34521F}" destId="{E0C54A72-B17F-4892-85C0-7E8386CC7874}" srcOrd="0" destOrd="0" presId="urn:microsoft.com/office/officeart/2005/8/layout/lProcess3"/>
    <dgm:cxn modelId="{5C11FF59-54D6-45DA-A202-DD911AEC549B}" srcId="{E280BE03-A38E-4569-9951-2939BFBFFBA3}" destId="{439FBB63-6296-44FF-A569-E2879D34521F}" srcOrd="0" destOrd="0" parTransId="{E5C32255-FD78-48B1-92BD-7D8F86362CE3}" sibTransId="{01F61D43-1E4F-4D14-9C95-C620DFF858F6}"/>
    <dgm:cxn modelId="{28BCAF84-EECE-4503-92C1-F3AD48806E89}" srcId="{E414052E-8EFF-4312-8BE9-F3747F58E56C}" destId="{BAEBF863-F2C8-4FE9-921D-B12F20E3DC1F}" srcOrd="1" destOrd="0" parTransId="{D57453CD-6EBC-4714-8DE7-037D683B885A}" sibTransId="{D7A9E97D-410E-4CF4-9BDE-78D11412B92D}"/>
    <dgm:cxn modelId="{72A29D92-F9FC-4BD1-ABA1-FD6F6D4FD81C}" type="presOf" srcId="{BAEBF863-F2C8-4FE9-921D-B12F20E3DC1F}" destId="{A74B6AC6-F897-45D9-8199-DB001A607AF6}" srcOrd="0" destOrd="0" presId="urn:microsoft.com/office/officeart/2005/8/layout/lProcess3"/>
    <dgm:cxn modelId="{1EE73398-08C4-4ADB-8B34-76DAFB859386}" srcId="{E414052E-8EFF-4312-8BE9-F3747F58E56C}" destId="{E280BE03-A38E-4569-9951-2939BFBFFBA3}" srcOrd="0" destOrd="0" parTransId="{4FD855D9-9EC7-4AC0-81EF-8D9A64108D6E}" sibTransId="{15C8681E-2C7D-465A-8A7F-CAB182EF2DD2}"/>
    <dgm:cxn modelId="{3C7E509B-4AF1-44C8-AA34-A16A29B0831C}" srcId="{FA4AF64C-BF33-4073-B366-BE83DF6F8AA1}" destId="{7A1876B9-87F8-402A-B105-8B1F4AC03CA7}" srcOrd="0" destOrd="0" parTransId="{ED707613-6814-427B-ADEE-0D6E7FA43040}" sibTransId="{7F121C57-C8AC-4A1A-A1D5-9156B325251B}"/>
    <dgm:cxn modelId="{789272B7-C17C-457D-AE14-F41C865D52CF}" type="presOf" srcId="{5551B52B-8C84-4725-A58A-7D5192045B26}" destId="{53208E49-0424-402B-824B-A567B581797D}" srcOrd="0" destOrd="0" presId="urn:microsoft.com/office/officeart/2005/8/layout/lProcess3"/>
    <dgm:cxn modelId="{3C737FDD-4F15-4DFD-8E8D-85BF71A0D0EB}" type="presOf" srcId="{E280BE03-A38E-4569-9951-2939BFBFFBA3}" destId="{084E3A94-251C-4AA3-B918-8F60C1388BED}" srcOrd="0" destOrd="0" presId="urn:microsoft.com/office/officeart/2005/8/layout/lProcess3"/>
    <dgm:cxn modelId="{D08C8CE4-C86D-41D4-868D-0DC16D5CD840}" srcId="{BAEBF863-F2C8-4FE9-921D-B12F20E3DC1F}" destId="{5551B52B-8C84-4725-A58A-7D5192045B26}" srcOrd="0" destOrd="0" parTransId="{2BD4F383-44AD-4D83-8717-1217E7835746}" sibTransId="{4C74118A-FCF3-4C29-BD0C-F95C9AD367E8}"/>
    <dgm:cxn modelId="{BA3AB3F0-7632-4CF7-8684-BF57050880E2}" type="presOf" srcId="{E414052E-8EFF-4312-8BE9-F3747F58E56C}" destId="{7865C446-D23F-4668-82B0-3AAC54CB6910}" srcOrd="0" destOrd="0" presId="urn:microsoft.com/office/officeart/2005/8/layout/lProcess3"/>
    <dgm:cxn modelId="{07B21AFD-C890-4087-BA4A-BFFE511E95DA}" srcId="{E414052E-8EFF-4312-8BE9-F3747F58E56C}" destId="{FA4AF64C-BF33-4073-B366-BE83DF6F8AA1}" srcOrd="2" destOrd="0" parTransId="{394E29DF-866F-4F7C-BA01-045B9B3C5DB5}" sibTransId="{349283B3-34D5-456F-81E0-717DD17949CB}"/>
    <dgm:cxn modelId="{F7E9F739-AA15-41C6-9924-968FE222E8B0}" type="presParOf" srcId="{7865C446-D23F-4668-82B0-3AAC54CB6910}" destId="{E978A2F7-EAD8-4D2D-9128-4A358B1AEB92}" srcOrd="0" destOrd="0" presId="urn:microsoft.com/office/officeart/2005/8/layout/lProcess3"/>
    <dgm:cxn modelId="{0B77176D-B281-4D4A-93FF-3A630C21160C}" type="presParOf" srcId="{E978A2F7-EAD8-4D2D-9128-4A358B1AEB92}" destId="{084E3A94-251C-4AA3-B918-8F60C1388BED}" srcOrd="0" destOrd="0" presId="urn:microsoft.com/office/officeart/2005/8/layout/lProcess3"/>
    <dgm:cxn modelId="{B511EF8F-DFCC-4A22-87BE-F5F61147006C}" type="presParOf" srcId="{E978A2F7-EAD8-4D2D-9128-4A358B1AEB92}" destId="{0DFA7B34-619C-4E39-8B46-3065B79A7DFA}" srcOrd="1" destOrd="0" presId="urn:microsoft.com/office/officeart/2005/8/layout/lProcess3"/>
    <dgm:cxn modelId="{3ED693D4-393C-48FF-82D6-1AD7E01447DB}" type="presParOf" srcId="{E978A2F7-EAD8-4D2D-9128-4A358B1AEB92}" destId="{E0C54A72-B17F-4892-85C0-7E8386CC7874}" srcOrd="2" destOrd="0" presId="urn:microsoft.com/office/officeart/2005/8/layout/lProcess3"/>
    <dgm:cxn modelId="{640A518E-63E1-4BD5-A7E9-E176E48B9430}" type="presParOf" srcId="{7865C446-D23F-4668-82B0-3AAC54CB6910}" destId="{A51F7371-BB28-4BE2-AC78-C0240F4BFD7D}" srcOrd="1" destOrd="0" presId="urn:microsoft.com/office/officeart/2005/8/layout/lProcess3"/>
    <dgm:cxn modelId="{1D85E0CD-7A5F-4E2A-81E8-A992DE105419}" type="presParOf" srcId="{7865C446-D23F-4668-82B0-3AAC54CB6910}" destId="{75CA51B8-91CA-4747-8D57-5A6D22EF30BE}" srcOrd="2" destOrd="0" presId="urn:microsoft.com/office/officeart/2005/8/layout/lProcess3"/>
    <dgm:cxn modelId="{8DF17130-D967-44E6-B493-98E7BF828C38}" type="presParOf" srcId="{75CA51B8-91CA-4747-8D57-5A6D22EF30BE}" destId="{A74B6AC6-F897-45D9-8199-DB001A607AF6}" srcOrd="0" destOrd="0" presId="urn:microsoft.com/office/officeart/2005/8/layout/lProcess3"/>
    <dgm:cxn modelId="{27691329-A574-4E9A-BF35-DA9F171F6539}" type="presParOf" srcId="{75CA51B8-91CA-4747-8D57-5A6D22EF30BE}" destId="{467F098C-AC3C-4F9F-A972-CFCD7C999139}" srcOrd="1" destOrd="0" presId="urn:microsoft.com/office/officeart/2005/8/layout/lProcess3"/>
    <dgm:cxn modelId="{D87416D0-8A07-4CCC-AF9F-515105C3A770}" type="presParOf" srcId="{75CA51B8-91CA-4747-8D57-5A6D22EF30BE}" destId="{53208E49-0424-402B-824B-A567B581797D}" srcOrd="2" destOrd="0" presId="urn:microsoft.com/office/officeart/2005/8/layout/lProcess3"/>
    <dgm:cxn modelId="{FB68D5FE-25EC-47D3-BF83-DAF9ED29C13F}" type="presParOf" srcId="{7865C446-D23F-4668-82B0-3AAC54CB6910}" destId="{EBF0924F-F766-4893-9237-B482BE21CE92}" srcOrd="3" destOrd="0" presId="urn:microsoft.com/office/officeart/2005/8/layout/lProcess3"/>
    <dgm:cxn modelId="{5B6CC589-4161-466F-8A4B-AF35EB7054DD}" type="presParOf" srcId="{7865C446-D23F-4668-82B0-3AAC54CB6910}" destId="{A0484CBA-D82E-4939-90CC-D5B9CE3F2113}" srcOrd="4" destOrd="0" presId="urn:microsoft.com/office/officeart/2005/8/layout/lProcess3"/>
    <dgm:cxn modelId="{D324C321-14BF-4853-9FD6-D2E4A24DB5AE}" type="presParOf" srcId="{A0484CBA-D82E-4939-90CC-D5B9CE3F2113}" destId="{B75EFEDB-AC5C-4091-BA62-C1D6410E568B}" srcOrd="0" destOrd="0" presId="urn:microsoft.com/office/officeart/2005/8/layout/lProcess3"/>
    <dgm:cxn modelId="{5F37AEE0-151D-4172-9322-4B950363FB36}" type="presParOf" srcId="{A0484CBA-D82E-4939-90CC-D5B9CE3F2113}" destId="{17F9091E-10D0-4BA5-A02F-28F03C587F7D}" srcOrd="1" destOrd="0" presId="urn:microsoft.com/office/officeart/2005/8/layout/lProcess3"/>
    <dgm:cxn modelId="{AE0BB179-7FA7-44B1-87A5-0A0C749E9455}" type="presParOf" srcId="{A0484CBA-D82E-4939-90CC-D5B9CE3F2113}" destId="{A01B84FA-3B22-4702-97BC-21BC2FBC06C3}"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9A21C2-3850-40F9-B2D8-630EDE4F5801}"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2EB1E467-E57B-4366-B311-3BFB200FBBF3}">
      <dgm:prSet phldr="0"/>
      <dgm:spPr>
        <a:solidFill>
          <a:schemeClr val="tx1"/>
        </a:solidFill>
      </dgm:spPr>
      <dgm:t>
        <a:bodyPr/>
        <a:lstStyle/>
        <a:p>
          <a:pPr rtl="0"/>
          <a:r>
            <a:rPr lang="fr-FR">
              <a:latin typeface="Calibri"/>
              <a:ea typeface="Calibri"/>
              <a:cs typeface="Calibri"/>
            </a:rPr>
            <a:t>Personnel</a:t>
          </a:r>
        </a:p>
      </dgm:t>
    </dgm:pt>
    <dgm:pt modelId="{6380CBC2-CA05-40DD-A8B8-6CD135EC3773}" type="parTrans" cxnId="{F2E56046-F49F-4DA5-A782-76C459EA6FA0}">
      <dgm:prSet/>
      <dgm:spPr/>
      <dgm:t>
        <a:bodyPr/>
        <a:lstStyle/>
        <a:p>
          <a:endParaRPr lang="en-US"/>
        </a:p>
      </dgm:t>
    </dgm:pt>
    <dgm:pt modelId="{3E5AFE4C-D467-46BC-B2C2-E7206B54207D}" type="sibTrans" cxnId="{F2E56046-F49F-4DA5-A782-76C459EA6FA0}">
      <dgm:prSet/>
      <dgm:spPr>
        <a:ln>
          <a:solidFill>
            <a:schemeClr val="tx1"/>
          </a:solidFill>
        </a:ln>
      </dgm:spPr>
      <dgm:t>
        <a:bodyPr/>
        <a:lstStyle/>
        <a:p>
          <a:endParaRPr lang="en-US"/>
        </a:p>
        <a:p>
          <a:endParaRPr lang="en-US"/>
        </a:p>
      </dgm:t>
    </dgm:pt>
    <dgm:pt modelId="{B6A5ED4D-AD89-4673-AF18-26B6AB91F810}">
      <dgm:prSet phldr="0"/>
      <dgm:spPr>
        <a:solidFill>
          <a:schemeClr val="accent1"/>
        </a:solidFill>
      </dgm:spPr>
      <dgm:t>
        <a:bodyPr/>
        <a:lstStyle/>
        <a:p>
          <a:pPr rtl="0"/>
          <a:r>
            <a:rPr lang="fr-FR">
              <a:latin typeface="Calibri"/>
              <a:ea typeface="Calibri"/>
              <a:cs typeface="Calibri"/>
            </a:rPr>
            <a:t>Professionnel </a:t>
          </a:r>
        </a:p>
      </dgm:t>
    </dgm:pt>
    <dgm:pt modelId="{A9EED591-C4BC-4BDA-A865-5B8A793512C7}" type="parTrans" cxnId="{E02495D0-489C-4A16-B0B6-7245CB9212F9}">
      <dgm:prSet/>
      <dgm:spPr/>
      <dgm:t>
        <a:bodyPr/>
        <a:lstStyle/>
        <a:p>
          <a:endParaRPr lang="en-US"/>
        </a:p>
      </dgm:t>
    </dgm:pt>
    <dgm:pt modelId="{517C7CD7-87C8-4BFD-A513-C2E977A0B605}" type="sibTrans" cxnId="{E02495D0-489C-4A16-B0B6-7245CB9212F9}">
      <dgm:prSet/>
      <dgm:spPr>
        <a:ln>
          <a:solidFill>
            <a:schemeClr val="tx1"/>
          </a:solidFill>
        </a:ln>
      </dgm:spPr>
      <dgm:t>
        <a:bodyPr/>
        <a:lstStyle/>
        <a:p>
          <a:endParaRPr lang="en-US"/>
        </a:p>
        <a:p>
          <a:endParaRPr lang="en-US"/>
        </a:p>
      </dgm:t>
    </dgm:pt>
    <dgm:pt modelId="{17B85992-E3F7-4418-8604-CAC98B4AB7C3}">
      <dgm:prSet phldr="0"/>
      <dgm:spPr>
        <a:solidFill>
          <a:schemeClr val="accent3"/>
        </a:solidFill>
      </dgm:spPr>
      <dgm:t>
        <a:bodyPr/>
        <a:lstStyle/>
        <a:p>
          <a:r>
            <a:rPr lang="fr-FR">
              <a:latin typeface="Calibri"/>
              <a:ea typeface="Calibri"/>
              <a:cs typeface="Calibri"/>
            </a:rPr>
            <a:t>Aux politiques</a:t>
          </a:r>
        </a:p>
      </dgm:t>
    </dgm:pt>
    <dgm:pt modelId="{5ABCE15B-7DE6-4FAC-9E62-1CDD5760AC3A}" type="parTrans" cxnId="{FFDA1E3D-6DC9-4862-98F0-0ABABE7B0BF9}">
      <dgm:prSet/>
      <dgm:spPr/>
      <dgm:t>
        <a:bodyPr/>
        <a:lstStyle/>
        <a:p>
          <a:endParaRPr lang="en-US"/>
        </a:p>
      </dgm:t>
    </dgm:pt>
    <dgm:pt modelId="{266AB2D6-F9FD-4F54-A826-B634EFAB4DD9}" type="sibTrans" cxnId="{FFDA1E3D-6DC9-4862-98F0-0ABABE7B0BF9}">
      <dgm:prSet/>
      <dgm:spPr>
        <a:ln>
          <a:solidFill>
            <a:schemeClr val="tx1"/>
          </a:solidFill>
        </a:ln>
      </dgm:spPr>
      <dgm:t>
        <a:bodyPr/>
        <a:lstStyle/>
        <a:p>
          <a:endParaRPr lang="en-US"/>
        </a:p>
        <a:p>
          <a:endParaRPr lang="en-US"/>
        </a:p>
      </dgm:t>
    </dgm:pt>
    <dgm:pt modelId="{495BAADE-1FCC-4530-A8A7-9C5BE89AF12F}">
      <dgm:prSet phldr="0"/>
      <dgm:spPr>
        <a:solidFill>
          <a:schemeClr val="accent4"/>
        </a:solidFill>
      </dgm:spPr>
      <dgm:t>
        <a:bodyPr/>
        <a:lstStyle/>
        <a:p>
          <a:r>
            <a:rPr lang="fr-FR">
              <a:latin typeface="Calibri"/>
              <a:ea typeface="Calibri"/>
              <a:cs typeface="Calibri"/>
            </a:rPr>
            <a:t>Politique</a:t>
          </a:r>
        </a:p>
      </dgm:t>
    </dgm:pt>
    <dgm:pt modelId="{C74B17BA-713A-4E9B-AF8D-FC073CF8BC73}" type="parTrans" cxnId="{A15428B4-385C-46D4-AEA2-1FD046DF60C2}">
      <dgm:prSet/>
      <dgm:spPr/>
      <dgm:t>
        <a:bodyPr/>
        <a:lstStyle/>
        <a:p>
          <a:endParaRPr lang="en-US"/>
        </a:p>
      </dgm:t>
    </dgm:pt>
    <dgm:pt modelId="{02C0B3C8-3FC5-44C9-923F-25551BA136BA}" type="sibTrans" cxnId="{A15428B4-385C-46D4-AEA2-1FD046DF60C2}">
      <dgm:prSet/>
      <dgm:spPr/>
      <dgm:t>
        <a:bodyPr/>
        <a:lstStyle/>
        <a:p>
          <a:endParaRPr lang="en-US"/>
        </a:p>
      </dgm:t>
    </dgm:pt>
    <dgm:pt modelId="{E1EABE6C-6D4E-4D8D-A76E-B3B49D096BCF}" type="pres">
      <dgm:prSet presAssocID="{B39A21C2-3850-40F9-B2D8-630EDE4F5801}" presName="outerComposite" presStyleCnt="0">
        <dgm:presLayoutVars>
          <dgm:chMax val="5"/>
          <dgm:dir/>
          <dgm:resizeHandles val="exact"/>
        </dgm:presLayoutVars>
      </dgm:prSet>
      <dgm:spPr/>
    </dgm:pt>
    <dgm:pt modelId="{8FE4896C-256D-409E-8712-C845D9D7B10A}" type="pres">
      <dgm:prSet presAssocID="{B39A21C2-3850-40F9-B2D8-630EDE4F5801}" presName="dummyMaxCanvas" presStyleCnt="0">
        <dgm:presLayoutVars/>
      </dgm:prSet>
      <dgm:spPr/>
    </dgm:pt>
    <dgm:pt modelId="{CC86A165-6CD2-4773-B9A5-4486B1304DC1}" type="pres">
      <dgm:prSet presAssocID="{B39A21C2-3850-40F9-B2D8-630EDE4F5801}" presName="FourNodes_1" presStyleLbl="node1" presStyleIdx="0" presStyleCnt="4">
        <dgm:presLayoutVars>
          <dgm:bulletEnabled val="1"/>
        </dgm:presLayoutVars>
      </dgm:prSet>
      <dgm:spPr/>
    </dgm:pt>
    <dgm:pt modelId="{84B9B35C-F6C7-4288-A7CF-432753F0E6E4}" type="pres">
      <dgm:prSet presAssocID="{B39A21C2-3850-40F9-B2D8-630EDE4F5801}" presName="FourNodes_2" presStyleLbl="node1" presStyleIdx="1" presStyleCnt="4">
        <dgm:presLayoutVars>
          <dgm:bulletEnabled val="1"/>
        </dgm:presLayoutVars>
      </dgm:prSet>
      <dgm:spPr/>
    </dgm:pt>
    <dgm:pt modelId="{5EE7122C-1A3E-4E46-B636-0A904F87E8F5}" type="pres">
      <dgm:prSet presAssocID="{B39A21C2-3850-40F9-B2D8-630EDE4F5801}" presName="FourNodes_3" presStyleLbl="node1" presStyleIdx="2" presStyleCnt="4">
        <dgm:presLayoutVars>
          <dgm:bulletEnabled val="1"/>
        </dgm:presLayoutVars>
      </dgm:prSet>
      <dgm:spPr/>
    </dgm:pt>
    <dgm:pt modelId="{A27B9330-2C02-4D3E-9F1B-42282CAA38B0}" type="pres">
      <dgm:prSet presAssocID="{B39A21C2-3850-40F9-B2D8-630EDE4F5801}" presName="FourNodes_4" presStyleLbl="node1" presStyleIdx="3" presStyleCnt="4">
        <dgm:presLayoutVars>
          <dgm:bulletEnabled val="1"/>
        </dgm:presLayoutVars>
      </dgm:prSet>
      <dgm:spPr/>
    </dgm:pt>
    <dgm:pt modelId="{FD60EE27-EA1D-4C81-B920-7E76993AEED3}" type="pres">
      <dgm:prSet presAssocID="{B39A21C2-3850-40F9-B2D8-630EDE4F5801}" presName="FourConn_1-2" presStyleLbl="fgAccFollowNode1" presStyleIdx="0" presStyleCnt="3">
        <dgm:presLayoutVars>
          <dgm:bulletEnabled val="1"/>
        </dgm:presLayoutVars>
      </dgm:prSet>
      <dgm:spPr/>
    </dgm:pt>
    <dgm:pt modelId="{DD0F5EAF-C8A0-47B0-84B7-D27ECD4FA0C4}" type="pres">
      <dgm:prSet presAssocID="{B39A21C2-3850-40F9-B2D8-630EDE4F5801}" presName="FourConn_2-3" presStyleLbl="fgAccFollowNode1" presStyleIdx="1" presStyleCnt="3">
        <dgm:presLayoutVars>
          <dgm:bulletEnabled val="1"/>
        </dgm:presLayoutVars>
      </dgm:prSet>
      <dgm:spPr/>
    </dgm:pt>
    <dgm:pt modelId="{293DC347-AE6B-4286-A38E-D64EC0990BED}" type="pres">
      <dgm:prSet presAssocID="{B39A21C2-3850-40F9-B2D8-630EDE4F5801}" presName="FourConn_3-4" presStyleLbl="fgAccFollowNode1" presStyleIdx="2" presStyleCnt="3">
        <dgm:presLayoutVars>
          <dgm:bulletEnabled val="1"/>
        </dgm:presLayoutVars>
      </dgm:prSet>
      <dgm:spPr/>
    </dgm:pt>
    <dgm:pt modelId="{BC0390F7-2D2B-4FD8-AF56-E8863184E446}" type="pres">
      <dgm:prSet presAssocID="{B39A21C2-3850-40F9-B2D8-630EDE4F5801}" presName="FourNodes_1_text" presStyleLbl="node1" presStyleIdx="3" presStyleCnt="4">
        <dgm:presLayoutVars>
          <dgm:bulletEnabled val="1"/>
        </dgm:presLayoutVars>
      </dgm:prSet>
      <dgm:spPr/>
    </dgm:pt>
    <dgm:pt modelId="{089E9A60-5019-4CA5-B9CC-04DFCD79662A}" type="pres">
      <dgm:prSet presAssocID="{B39A21C2-3850-40F9-B2D8-630EDE4F5801}" presName="FourNodes_2_text" presStyleLbl="node1" presStyleIdx="3" presStyleCnt="4">
        <dgm:presLayoutVars>
          <dgm:bulletEnabled val="1"/>
        </dgm:presLayoutVars>
      </dgm:prSet>
      <dgm:spPr/>
    </dgm:pt>
    <dgm:pt modelId="{2695B934-9E83-4F67-9BD8-29EBB52008AB}" type="pres">
      <dgm:prSet presAssocID="{B39A21C2-3850-40F9-B2D8-630EDE4F5801}" presName="FourNodes_3_text" presStyleLbl="node1" presStyleIdx="3" presStyleCnt="4">
        <dgm:presLayoutVars>
          <dgm:bulletEnabled val="1"/>
        </dgm:presLayoutVars>
      </dgm:prSet>
      <dgm:spPr/>
    </dgm:pt>
    <dgm:pt modelId="{B6996619-EABB-4D16-BB41-92D9722C7ECB}" type="pres">
      <dgm:prSet presAssocID="{B39A21C2-3850-40F9-B2D8-630EDE4F5801}" presName="FourNodes_4_text" presStyleLbl="node1" presStyleIdx="3" presStyleCnt="4">
        <dgm:presLayoutVars>
          <dgm:bulletEnabled val="1"/>
        </dgm:presLayoutVars>
      </dgm:prSet>
      <dgm:spPr/>
    </dgm:pt>
  </dgm:ptLst>
  <dgm:cxnLst>
    <dgm:cxn modelId="{1CDB2E0C-B8D3-4B59-BD4C-885E8E64C479}" type="presOf" srcId="{495BAADE-1FCC-4530-A8A7-9C5BE89AF12F}" destId="{B6996619-EABB-4D16-BB41-92D9722C7ECB}" srcOrd="1" destOrd="0" presId="urn:microsoft.com/office/officeart/2005/8/layout/vProcess5"/>
    <dgm:cxn modelId="{B0FA7629-F06B-40B9-82AC-141ABF8D6D2B}" type="presOf" srcId="{495BAADE-1FCC-4530-A8A7-9C5BE89AF12F}" destId="{A27B9330-2C02-4D3E-9F1B-42282CAA38B0}" srcOrd="0" destOrd="0" presId="urn:microsoft.com/office/officeart/2005/8/layout/vProcess5"/>
    <dgm:cxn modelId="{FFDA1E3D-6DC9-4862-98F0-0ABABE7B0BF9}" srcId="{B39A21C2-3850-40F9-B2D8-630EDE4F5801}" destId="{17B85992-E3F7-4418-8604-CAC98B4AB7C3}" srcOrd="2" destOrd="0" parTransId="{5ABCE15B-7DE6-4FAC-9E62-1CDD5760AC3A}" sibTransId="{266AB2D6-F9FD-4F54-A826-B634EFAB4DD9}"/>
    <dgm:cxn modelId="{7BE6EE63-2662-4B23-A7B0-19B7D3A8E9CD}" type="presOf" srcId="{B6A5ED4D-AD89-4673-AF18-26B6AB91F810}" destId="{089E9A60-5019-4CA5-B9CC-04DFCD79662A}" srcOrd="1" destOrd="0" presId="urn:microsoft.com/office/officeart/2005/8/layout/vProcess5"/>
    <dgm:cxn modelId="{F2E56046-F49F-4DA5-A782-76C459EA6FA0}" srcId="{B39A21C2-3850-40F9-B2D8-630EDE4F5801}" destId="{2EB1E467-E57B-4366-B311-3BFB200FBBF3}" srcOrd="0" destOrd="0" parTransId="{6380CBC2-CA05-40DD-A8B8-6CD135EC3773}" sibTransId="{3E5AFE4C-D467-46BC-B2C2-E7206B54207D}"/>
    <dgm:cxn modelId="{4D9EDD6F-DDA1-41B3-88A2-1F2217FF1EEC}" type="presOf" srcId="{B39A21C2-3850-40F9-B2D8-630EDE4F5801}" destId="{E1EABE6C-6D4E-4D8D-A76E-B3B49D096BCF}" srcOrd="0" destOrd="0" presId="urn:microsoft.com/office/officeart/2005/8/layout/vProcess5"/>
    <dgm:cxn modelId="{6CED5455-44A7-4E4D-8426-CEABA59FAD94}" type="presOf" srcId="{B6A5ED4D-AD89-4673-AF18-26B6AB91F810}" destId="{84B9B35C-F6C7-4288-A7CF-432753F0E6E4}" srcOrd="0" destOrd="0" presId="urn:microsoft.com/office/officeart/2005/8/layout/vProcess5"/>
    <dgm:cxn modelId="{ED13CF77-B003-4D8C-82A0-93DB4D7EF5EF}" type="presOf" srcId="{2EB1E467-E57B-4366-B311-3BFB200FBBF3}" destId="{CC86A165-6CD2-4773-B9A5-4486B1304DC1}" srcOrd="0" destOrd="0" presId="urn:microsoft.com/office/officeart/2005/8/layout/vProcess5"/>
    <dgm:cxn modelId="{CDCDAD7E-8DE4-4A90-B7B0-A7D94A173C75}" type="presOf" srcId="{3E5AFE4C-D467-46BC-B2C2-E7206B54207D}" destId="{FD60EE27-EA1D-4C81-B920-7E76993AEED3}" srcOrd="0" destOrd="0" presId="urn:microsoft.com/office/officeart/2005/8/layout/vProcess5"/>
    <dgm:cxn modelId="{A599E186-40B2-43A5-A317-53332517F5B0}" type="presOf" srcId="{517C7CD7-87C8-4BFD-A513-C2E977A0B605}" destId="{DD0F5EAF-C8A0-47B0-84B7-D27ECD4FA0C4}" srcOrd="0" destOrd="0" presId="urn:microsoft.com/office/officeart/2005/8/layout/vProcess5"/>
    <dgm:cxn modelId="{D234399B-B005-4579-B557-989223879A0B}" type="presOf" srcId="{266AB2D6-F9FD-4F54-A826-B634EFAB4DD9}" destId="{293DC347-AE6B-4286-A38E-D64EC0990BED}" srcOrd="0" destOrd="0" presId="urn:microsoft.com/office/officeart/2005/8/layout/vProcess5"/>
    <dgm:cxn modelId="{A15428B4-385C-46D4-AEA2-1FD046DF60C2}" srcId="{B39A21C2-3850-40F9-B2D8-630EDE4F5801}" destId="{495BAADE-1FCC-4530-A8A7-9C5BE89AF12F}" srcOrd="3" destOrd="0" parTransId="{C74B17BA-713A-4E9B-AF8D-FC073CF8BC73}" sibTransId="{02C0B3C8-3FC5-44C9-923F-25551BA136BA}"/>
    <dgm:cxn modelId="{C772AEB5-7A06-4387-A09A-1303E3E7310C}" type="presOf" srcId="{2EB1E467-E57B-4366-B311-3BFB200FBBF3}" destId="{BC0390F7-2D2B-4FD8-AF56-E8863184E446}" srcOrd="1" destOrd="0" presId="urn:microsoft.com/office/officeart/2005/8/layout/vProcess5"/>
    <dgm:cxn modelId="{77FFFFC1-A3E0-40C2-BA4A-464E4970D23A}" type="presOf" srcId="{17B85992-E3F7-4418-8604-CAC98B4AB7C3}" destId="{2695B934-9E83-4F67-9BD8-29EBB52008AB}" srcOrd="1" destOrd="0" presId="urn:microsoft.com/office/officeart/2005/8/layout/vProcess5"/>
    <dgm:cxn modelId="{E02495D0-489C-4A16-B0B6-7245CB9212F9}" srcId="{B39A21C2-3850-40F9-B2D8-630EDE4F5801}" destId="{B6A5ED4D-AD89-4673-AF18-26B6AB91F810}" srcOrd="1" destOrd="0" parTransId="{A9EED591-C4BC-4BDA-A865-5B8A793512C7}" sibTransId="{517C7CD7-87C8-4BFD-A513-C2E977A0B605}"/>
    <dgm:cxn modelId="{F9E127F3-76E1-4AC7-B3CF-EFCD98ACF30B}" type="presOf" srcId="{17B85992-E3F7-4418-8604-CAC98B4AB7C3}" destId="{5EE7122C-1A3E-4E46-B636-0A904F87E8F5}" srcOrd="0" destOrd="0" presId="urn:microsoft.com/office/officeart/2005/8/layout/vProcess5"/>
    <dgm:cxn modelId="{02EE8F08-C177-4203-B29C-B42C04E49E1E}" type="presParOf" srcId="{E1EABE6C-6D4E-4D8D-A76E-B3B49D096BCF}" destId="{8FE4896C-256D-409E-8712-C845D9D7B10A}" srcOrd="0" destOrd="0" presId="urn:microsoft.com/office/officeart/2005/8/layout/vProcess5"/>
    <dgm:cxn modelId="{2947920D-1613-496D-B470-CFA23C89FE30}" type="presParOf" srcId="{E1EABE6C-6D4E-4D8D-A76E-B3B49D096BCF}" destId="{CC86A165-6CD2-4773-B9A5-4486B1304DC1}" srcOrd="1" destOrd="0" presId="urn:microsoft.com/office/officeart/2005/8/layout/vProcess5"/>
    <dgm:cxn modelId="{A9041B0C-62ED-4270-98C2-4B1B948D658E}" type="presParOf" srcId="{E1EABE6C-6D4E-4D8D-A76E-B3B49D096BCF}" destId="{84B9B35C-F6C7-4288-A7CF-432753F0E6E4}" srcOrd="2" destOrd="0" presId="urn:microsoft.com/office/officeart/2005/8/layout/vProcess5"/>
    <dgm:cxn modelId="{954DEB6B-251A-43EA-BD34-2A3107307D85}" type="presParOf" srcId="{E1EABE6C-6D4E-4D8D-A76E-B3B49D096BCF}" destId="{5EE7122C-1A3E-4E46-B636-0A904F87E8F5}" srcOrd="3" destOrd="0" presId="urn:microsoft.com/office/officeart/2005/8/layout/vProcess5"/>
    <dgm:cxn modelId="{9FA37673-87C5-4A7C-AF9A-4FB03779BC73}" type="presParOf" srcId="{E1EABE6C-6D4E-4D8D-A76E-B3B49D096BCF}" destId="{A27B9330-2C02-4D3E-9F1B-42282CAA38B0}" srcOrd="4" destOrd="0" presId="urn:microsoft.com/office/officeart/2005/8/layout/vProcess5"/>
    <dgm:cxn modelId="{14A8DB9E-CB8C-4E66-90D3-773133B727D9}" type="presParOf" srcId="{E1EABE6C-6D4E-4D8D-A76E-B3B49D096BCF}" destId="{FD60EE27-EA1D-4C81-B920-7E76993AEED3}" srcOrd="5" destOrd="0" presId="urn:microsoft.com/office/officeart/2005/8/layout/vProcess5"/>
    <dgm:cxn modelId="{6D3376A9-7526-4678-A9B4-C4242ECEDAE0}" type="presParOf" srcId="{E1EABE6C-6D4E-4D8D-A76E-B3B49D096BCF}" destId="{DD0F5EAF-C8A0-47B0-84B7-D27ECD4FA0C4}" srcOrd="6" destOrd="0" presId="urn:microsoft.com/office/officeart/2005/8/layout/vProcess5"/>
    <dgm:cxn modelId="{DE0867D8-E107-493D-9FE1-7D11AA54D557}" type="presParOf" srcId="{E1EABE6C-6D4E-4D8D-A76E-B3B49D096BCF}" destId="{293DC347-AE6B-4286-A38E-D64EC0990BED}" srcOrd="7" destOrd="0" presId="urn:microsoft.com/office/officeart/2005/8/layout/vProcess5"/>
    <dgm:cxn modelId="{48B9DA90-3ADD-477A-AEF8-3A86A8C79FE8}" type="presParOf" srcId="{E1EABE6C-6D4E-4D8D-A76E-B3B49D096BCF}" destId="{BC0390F7-2D2B-4FD8-AF56-E8863184E446}" srcOrd="8" destOrd="0" presId="urn:microsoft.com/office/officeart/2005/8/layout/vProcess5"/>
    <dgm:cxn modelId="{C6DBC621-EDBD-44DD-BD40-2D3703D523BD}" type="presParOf" srcId="{E1EABE6C-6D4E-4D8D-A76E-B3B49D096BCF}" destId="{089E9A60-5019-4CA5-B9CC-04DFCD79662A}" srcOrd="9" destOrd="0" presId="urn:microsoft.com/office/officeart/2005/8/layout/vProcess5"/>
    <dgm:cxn modelId="{40840350-BA9E-4616-A558-AFEB31C2D3C3}" type="presParOf" srcId="{E1EABE6C-6D4E-4D8D-A76E-B3B49D096BCF}" destId="{2695B934-9E83-4F67-9BD8-29EBB52008AB}" srcOrd="10" destOrd="0" presId="urn:microsoft.com/office/officeart/2005/8/layout/vProcess5"/>
    <dgm:cxn modelId="{97056397-BDE3-4707-9D20-F77D76ACE37E}" type="presParOf" srcId="{E1EABE6C-6D4E-4D8D-A76E-B3B49D096BCF}" destId="{B6996619-EABB-4D16-BB41-92D9722C7ECB}"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D20CA8-96B1-485C-97F9-3F4EFD181BA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10D2F3B-C3AD-4000-8DCB-ECA3E7C4817F}">
      <dgm:prSet/>
      <dgm:spPr/>
      <dgm:t>
        <a:bodyPr/>
        <a:lstStyle/>
        <a:p>
          <a:r>
            <a:rPr lang="fr-FR" dirty="0">
              <a:latin typeface="Segoe UI" panose="020B0502040204020203" pitchFamily="34" charset="0"/>
              <a:cs typeface="Segoe UI" panose="020B0502040204020203" pitchFamily="34" charset="0"/>
            </a:rPr>
            <a:t>Briser le mythe selon lequel le Canada était seulement la « terre promise »</a:t>
          </a:r>
        </a:p>
      </dgm:t>
    </dgm:pt>
    <dgm:pt modelId="{362C4882-8E35-4B03-984E-5BD782362FED}" type="parTrans" cxnId="{D473E2B3-048E-4105-B0A2-B0AC0954D82A}">
      <dgm:prSet/>
      <dgm:spPr/>
      <dgm:t>
        <a:bodyPr/>
        <a:lstStyle/>
        <a:p>
          <a:endParaRPr lang="en-US">
            <a:latin typeface="Segoe UI" panose="020B0502040204020203" pitchFamily="34" charset="0"/>
            <a:cs typeface="Segoe UI" panose="020B0502040204020203" pitchFamily="34" charset="0"/>
          </a:endParaRPr>
        </a:p>
      </dgm:t>
    </dgm:pt>
    <dgm:pt modelId="{6E57A524-74B1-4510-A0FE-E24FDE643603}" type="sibTrans" cxnId="{D473E2B3-048E-4105-B0A2-B0AC0954D82A}">
      <dgm:prSet/>
      <dgm:spPr/>
      <dgm:t>
        <a:bodyPr/>
        <a:lstStyle/>
        <a:p>
          <a:endParaRPr lang="en-US">
            <a:latin typeface="Segoe UI" panose="020B0502040204020203" pitchFamily="34" charset="0"/>
            <a:cs typeface="Segoe UI" panose="020B0502040204020203" pitchFamily="34" charset="0"/>
          </a:endParaRPr>
        </a:p>
      </dgm:t>
    </dgm:pt>
    <dgm:pt modelId="{672CED86-8CA1-45AA-95B3-74FC327139B1}">
      <dgm:prSet/>
      <dgm:spPr/>
      <dgm:t>
        <a:bodyPr/>
        <a:lstStyle/>
        <a:p>
          <a:r>
            <a:rPr lang="fr-FR">
              <a:latin typeface="Segoe UI" panose="020B0502040204020203" pitchFamily="34" charset="0"/>
              <a:cs typeface="Segoe UI" panose="020B0502040204020203" pitchFamily="34" charset="0"/>
            </a:rPr>
            <a:t>Reconnaître l’existence de l’esclavage au Canada</a:t>
          </a:r>
        </a:p>
      </dgm:t>
    </dgm:pt>
    <dgm:pt modelId="{D15D510A-A7BF-4EB5-BAEB-A3407C5374A1}" type="parTrans" cxnId="{E598683B-DE83-41FA-8811-6617DD008DF5}">
      <dgm:prSet/>
      <dgm:spPr/>
      <dgm:t>
        <a:bodyPr/>
        <a:lstStyle/>
        <a:p>
          <a:endParaRPr lang="en-US">
            <a:latin typeface="Segoe UI" panose="020B0502040204020203" pitchFamily="34" charset="0"/>
            <a:cs typeface="Segoe UI" panose="020B0502040204020203" pitchFamily="34" charset="0"/>
          </a:endParaRPr>
        </a:p>
      </dgm:t>
    </dgm:pt>
    <dgm:pt modelId="{E797EADB-678A-40BE-8862-29997C046071}" type="sibTrans" cxnId="{E598683B-DE83-41FA-8811-6617DD008DF5}">
      <dgm:prSet/>
      <dgm:spPr/>
      <dgm:t>
        <a:bodyPr/>
        <a:lstStyle/>
        <a:p>
          <a:endParaRPr lang="en-US">
            <a:latin typeface="Segoe UI" panose="020B0502040204020203" pitchFamily="34" charset="0"/>
            <a:cs typeface="Segoe UI" panose="020B0502040204020203" pitchFamily="34" charset="0"/>
          </a:endParaRPr>
        </a:p>
      </dgm:t>
    </dgm:pt>
    <dgm:pt modelId="{7FA6AFEF-8E5E-496E-9EF1-8F3B7A55D05D}">
      <dgm:prSet/>
      <dgm:spPr/>
      <dgm:t>
        <a:bodyPr/>
        <a:lstStyle/>
        <a:p>
          <a:r>
            <a:rPr lang="fr-FR" dirty="0">
              <a:latin typeface="Segoe UI" panose="020B0502040204020203" pitchFamily="34" charset="0"/>
              <a:cs typeface="Segoe UI" panose="020B0502040204020203" pitchFamily="34" charset="0"/>
            </a:rPr>
            <a:t>Créer une occasion pour les Afro-Canadiens d’en apprendre davantage sur leurs ancêtres et de les honorer </a:t>
          </a:r>
        </a:p>
      </dgm:t>
    </dgm:pt>
    <dgm:pt modelId="{6DA8CB51-5F64-4BDF-B2D7-8DDA68BD2423}" type="parTrans" cxnId="{8CE6DE1D-20FB-4F8D-A309-4082E5634D94}">
      <dgm:prSet/>
      <dgm:spPr/>
      <dgm:t>
        <a:bodyPr/>
        <a:lstStyle/>
        <a:p>
          <a:endParaRPr lang="en-US">
            <a:latin typeface="Segoe UI" panose="020B0502040204020203" pitchFamily="34" charset="0"/>
            <a:cs typeface="Segoe UI" panose="020B0502040204020203" pitchFamily="34" charset="0"/>
          </a:endParaRPr>
        </a:p>
      </dgm:t>
    </dgm:pt>
    <dgm:pt modelId="{24AA0B94-3ECA-4B79-9BE4-09B85B7929D5}" type="sibTrans" cxnId="{8CE6DE1D-20FB-4F8D-A309-4082E5634D94}">
      <dgm:prSet/>
      <dgm:spPr/>
      <dgm:t>
        <a:bodyPr/>
        <a:lstStyle/>
        <a:p>
          <a:endParaRPr lang="en-US">
            <a:latin typeface="Segoe UI" panose="020B0502040204020203" pitchFamily="34" charset="0"/>
            <a:cs typeface="Segoe UI" panose="020B0502040204020203" pitchFamily="34" charset="0"/>
          </a:endParaRPr>
        </a:p>
      </dgm:t>
    </dgm:pt>
    <dgm:pt modelId="{F051502B-F236-4FED-8FA9-7F0D942CD4B2}">
      <dgm:prSet/>
      <dgm:spPr>
        <a:solidFill>
          <a:schemeClr val="accent1"/>
        </a:solidFill>
      </dgm:spPr>
      <dgm:t>
        <a:bodyPr/>
        <a:lstStyle/>
        <a:p>
          <a:r>
            <a:rPr lang="fr-FR" dirty="0">
              <a:latin typeface="Segoe UI" panose="020B0502040204020203" pitchFamily="34" charset="0"/>
              <a:cs typeface="Segoe UI" panose="020B0502040204020203" pitchFamily="34" charset="0"/>
            </a:rPr>
            <a:t>Créer une occasion pour les personnes non noires de comprendre l’importance historique de l’esclavage au Canada</a:t>
          </a:r>
        </a:p>
      </dgm:t>
    </dgm:pt>
    <dgm:pt modelId="{3AC95317-81F4-452B-9AF4-277902BB2958}" type="parTrans" cxnId="{D9309E81-BE79-4CA3-A82F-B99B3E080CE6}">
      <dgm:prSet/>
      <dgm:spPr/>
      <dgm:t>
        <a:bodyPr/>
        <a:lstStyle/>
        <a:p>
          <a:endParaRPr lang="en-US">
            <a:latin typeface="Segoe UI" panose="020B0502040204020203" pitchFamily="34" charset="0"/>
            <a:cs typeface="Segoe UI" panose="020B0502040204020203" pitchFamily="34" charset="0"/>
          </a:endParaRPr>
        </a:p>
      </dgm:t>
    </dgm:pt>
    <dgm:pt modelId="{28F2C0B2-C57A-46BB-9203-EC3BD59358F8}" type="sibTrans" cxnId="{D9309E81-BE79-4CA3-A82F-B99B3E080CE6}">
      <dgm:prSet/>
      <dgm:spPr/>
      <dgm:t>
        <a:bodyPr/>
        <a:lstStyle/>
        <a:p>
          <a:endParaRPr lang="en-US">
            <a:latin typeface="Segoe UI" panose="020B0502040204020203" pitchFamily="34" charset="0"/>
            <a:cs typeface="Segoe UI" panose="020B0502040204020203" pitchFamily="34" charset="0"/>
          </a:endParaRPr>
        </a:p>
      </dgm:t>
    </dgm:pt>
    <dgm:pt modelId="{B740103F-E30B-4CF7-9858-F576D3DB1EE8}">
      <dgm:prSet/>
      <dgm:spPr/>
      <dgm:t>
        <a:bodyPr/>
        <a:lstStyle/>
        <a:p>
          <a:r>
            <a:rPr lang="fr-FR">
              <a:latin typeface="Segoe UI" panose="020B0502040204020203" pitchFamily="34" charset="0"/>
              <a:cs typeface="Segoe UI" panose="020B0502040204020203" pitchFamily="34" charset="0"/>
            </a:rPr>
            <a:t>Promouvoir la compréhension de l’origine du racisme anti-Noirs au Canada </a:t>
          </a:r>
        </a:p>
      </dgm:t>
    </dgm:pt>
    <dgm:pt modelId="{641C2543-3FDF-41E1-BEC2-820D46914FB7}" type="parTrans" cxnId="{529B644A-8E61-46E3-A02F-A0D12EF38DC1}">
      <dgm:prSet/>
      <dgm:spPr/>
      <dgm:t>
        <a:bodyPr/>
        <a:lstStyle/>
        <a:p>
          <a:endParaRPr lang="en-US">
            <a:latin typeface="Segoe UI" panose="020B0502040204020203" pitchFamily="34" charset="0"/>
            <a:cs typeface="Segoe UI" panose="020B0502040204020203" pitchFamily="34" charset="0"/>
          </a:endParaRPr>
        </a:p>
      </dgm:t>
    </dgm:pt>
    <dgm:pt modelId="{2EAB9A7D-1CF8-4F37-9985-D3307705FB49}" type="sibTrans" cxnId="{529B644A-8E61-46E3-A02F-A0D12EF38DC1}">
      <dgm:prSet/>
      <dgm:spPr/>
      <dgm:t>
        <a:bodyPr/>
        <a:lstStyle/>
        <a:p>
          <a:endParaRPr lang="en-US">
            <a:latin typeface="Segoe UI" panose="020B0502040204020203" pitchFamily="34" charset="0"/>
            <a:cs typeface="Segoe UI" panose="020B0502040204020203" pitchFamily="34" charset="0"/>
          </a:endParaRPr>
        </a:p>
      </dgm:t>
    </dgm:pt>
    <dgm:pt modelId="{6FAE1C73-0E6F-4B39-BAE3-E41A9C34D7AB}">
      <dgm:prSet/>
      <dgm:spPr/>
      <dgm:t>
        <a:bodyPr/>
        <a:lstStyle/>
        <a:p>
          <a:r>
            <a:rPr lang="fr-FR">
              <a:latin typeface="Segoe UI" panose="020B0502040204020203" pitchFamily="34" charset="0"/>
              <a:cs typeface="Segoe UI" panose="020B0502040204020203" pitchFamily="34" charset="0"/>
            </a:rPr>
            <a:t>Créer une occasion pour tous les Canadiens de poser des gestes significatifs </a:t>
          </a:r>
        </a:p>
      </dgm:t>
    </dgm:pt>
    <dgm:pt modelId="{1D139C7A-F80A-48F1-A82B-27F13A5B4310}" type="parTrans" cxnId="{1D4D6693-FDE6-468E-AB02-C46AF519F442}">
      <dgm:prSet/>
      <dgm:spPr/>
      <dgm:t>
        <a:bodyPr/>
        <a:lstStyle/>
        <a:p>
          <a:endParaRPr lang="en-US">
            <a:latin typeface="Segoe UI" panose="020B0502040204020203" pitchFamily="34" charset="0"/>
            <a:cs typeface="Segoe UI" panose="020B0502040204020203" pitchFamily="34" charset="0"/>
          </a:endParaRPr>
        </a:p>
      </dgm:t>
    </dgm:pt>
    <dgm:pt modelId="{14EFDC22-575C-444C-8DB5-BAB8BD059D97}" type="sibTrans" cxnId="{1D4D6693-FDE6-468E-AB02-C46AF519F442}">
      <dgm:prSet/>
      <dgm:spPr/>
      <dgm:t>
        <a:bodyPr/>
        <a:lstStyle/>
        <a:p>
          <a:endParaRPr lang="en-US">
            <a:latin typeface="Segoe UI" panose="020B0502040204020203" pitchFamily="34" charset="0"/>
            <a:cs typeface="Segoe UI" panose="020B0502040204020203" pitchFamily="34" charset="0"/>
          </a:endParaRPr>
        </a:p>
      </dgm:t>
    </dgm:pt>
    <dgm:pt modelId="{DDE1DAE9-567D-454A-9F32-CC23A1FFA91F}" type="pres">
      <dgm:prSet presAssocID="{41D20CA8-96B1-485C-97F9-3F4EFD181BA6}" presName="diagram" presStyleCnt="0">
        <dgm:presLayoutVars>
          <dgm:dir/>
          <dgm:resizeHandles val="exact"/>
        </dgm:presLayoutVars>
      </dgm:prSet>
      <dgm:spPr/>
    </dgm:pt>
    <dgm:pt modelId="{EE547ADD-1D78-498C-A6B5-8F0607088752}" type="pres">
      <dgm:prSet presAssocID="{110D2F3B-C3AD-4000-8DCB-ECA3E7C4817F}" presName="node" presStyleLbl="node1" presStyleIdx="0" presStyleCnt="6">
        <dgm:presLayoutVars>
          <dgm:bulletEnabled val="1"/>
        </dgm:presLayoutVars>
      </dgm:prSet>
      <dgm:spPr/>
    </dgm:pt>
    <dgm:pt modelId="{5E439573-A674-4C0C-8385-34896B6FE526}" type="pres">
      <dgm:prSet presAssocID="{6E57A524-74B1-4510-A0FE-E24FDE643603}" presName="sibTrans" presStyleCnt="0"/>
      <dgm:spPr/>
    </dgm:pt>
    <dgm:pt modelId="{107F1C60-FBCC-4245-A6B1-B3E91199BE25}" type="pres">
      <dgm:prSet presAssocID="{672CED86-8CA1-45AA-95B3-74FC327139B1}" presName="node" presStyleLbl="node1" presStyleIdx="1" presStyleCnt="6">
        <dgm:presLayoutVars>
          <dgm:bulletEnabled val="1"/>
        </dgm:presLayoutVars>
      </dgm:prSet>
      <dgm:spPr/>
    </dgm:pt>
    <dgm:pt modelId="{3ED28EBB-BFEE-45C9-B2A8-C5A0EC1A9F46}" type="pres">
      <dgm:prSet presAssocID="{E797EADB-678A-40BE-8862-29997C046071}" presName="sibTrans" presStyleCnt="0"/>
      <dgm:spPr/>
    </dgm:pt>
    <dgm:pt modelId="{E094938E-E979-41BD-9839-7FE290F67420}" type="pres">
      <dgm:prSet presAssocID="{7FA6AFEF-8E5E-496E-9EF1-8F3B7A55D05D}" presName="node" presStyleLbl="node1" presStyleIdx="2" presStyleCnt="6">
        <dgm:presLayoutVars>
          <dgm:bulletEnabled val="1"/>
        </dgm:presLayoutVars>
      </dgm:prSet>
      <dgm:spPr/>
    </dgm:pt>
    <dgm:pt modelId="{88DB2786-F726-4953-9B1E-4FE798EA1E41}" type="pres">
      <dgm:prSet presAssocID="{24AA0B94-3ECA-4B79-9BE4-09B85B7929D5}" presName="sibTrans" presStyleCnt="0"/>
      <dgm:spPr/>
    </dgm:pt>
    <dgm:pt modelId="{E50556A9-895C-4627-88AA-B916627FEB5D}" type="pres">
      <dgm:prSet presAssocID="{F051502B-F236-4FED-8FA9-7F0D942CD4B2}" presName="node" presStyleLbl="node1" presStyleIdx="3" presStyleCnt="6">
        <dgm:presLayoutVars>
          <dgm:bulletEnabled val="1"/>
        </dgm:presLayoutVars>
      </dgm:prSet>
      <dgm:spPr/>
    </dgm:pt>
    <dgm:pt modelId="{EF4450BE-11EC-468F-8565-596A5E3DDD1D}" type="pres">
      <dgm:prSet presAssocID="{28F2C0B2-C57A-46BB-9203-EC3BD59358F8}" presName="sibTrans" presStyleCnt="0"/>
      <dgm:spPr/>
    </dgm:pt>
    <dgm:pt modelId="{7E6B0922-4005-4DB1-AC58-F13C7EBD04E0}" type="pres">
      <dgm:prSet presAssocID="{B740103F-E30B-4CF7-9858-F576D3DB1EE8}" presName="node" presStyleLbl="node1" presStyleIdx="4" presStyleCnt="6">
        <dgm:presLayoutVars>
          <dgm:bulletEnabled val="1"/>
        </dgm:presLayoutVars>
      </dgm:prSet>
      <dgm:spPr/>
    </dgm:pt>
    <dgm:pt modelId="{26C3C329-9B62-447F-B795-B482A312725F}" type="pres">
      <dgm:prSet presAssocID="{2EAB9A7D-1CF8-4F37-9985-D3307705FB49}" presName="sibTrans" presStyleCnt="0"/>
      <dgm:spPr/>
    </dgm:pt>
    <dgm:pt modelId="{53EA3B89-94BD-40A9-8432-F4C666102EFD}" type="pres">
      <dgm:prSet presAssocID="{6FAE1C73-0E6F-4B39-BAE3-E41A9C34D7AB}" presName="node" presStyleLbl="node1" presStyleIdx="5" presStyleCnt="6">
        <dgm:presLayoutVars>
          <dgm:bulletEnabled val="1"/>
        </dgm:presLayoutVars>
      </dgm:prSet>
      <dgm:spPr/>
    </dgm:pt>
  </dgm:ptLst>
  <dgm:cxnLst>
    <dgm:cxn modelId="{8CE6DE1D-20FB-4F8D-A309-4082E5634D94}" srcId="{41D20CA8-96B1-485C-97F9-3F4EFD181BA6}" destId="{7FA6AFEF-8E5E-496E-9EF1-8F3B7A55D05D}" srcOrd="2" destOrd="0" parTransId="{6DA8CB51-5F64-4BDF-B2D7-8DDA68BD2423}" sibTransId="{24AA0B94-3ECA-4B79-9BE4-09B85B7929D5}"/>
    <dgm:cxn modelId="{9FFF9D37-913D-4389-8788-83C706C6E3B8}" type="presOf" srcId="{F051502B-F236-4FED-8FA9-7F0D942CD4B2}" destId="{E50556A9-895C-4627-88AA-B916627FEB5D}" srcOrd="0" destOrd="0" presId="urn:microsoft.com/office/officeart/2005/8/layout/default"/>
    <dgm:cxn modelId="{E9139E38-7126-4B37-B33F-1CA0F8C141A9}" type="presOf" srcId="{110D2F3B-C3AD-4000-8DCB-ECA3E7C4817F}" destId="{EE547ADD-1D78-498C-A6B5-8F0607088752}" srcOrd="0" destOrd="0" presId="urn:microsoft.com/office/officeart/2005/8/layout/default"/>
    <dgm:cxn modelId="{E598683B-DE83-41FA-8811-6617DD008DF5}" srcId="{41D20CA8-96B1-485C-97F9-3F4EFD181BA6}" destId="{672CED86-8CA1-45AA-95B3-74FC327139B1}" srcOrd="1" destOrd="0" parTransId="{D15D510A-A7BF-4EB5-BAEB-A3407C5374A1}" sibTransId="{E797EADB-678A-40BE-8862-29997C046071}"/>
    <dgm:cxn modelId="{53958B3B-55D3-4D79-A988-2256844B11D9}" type="presOf" srcId="{672CED86-8CA1-45AA-95B3-74FC327139B1}" destId="{107F1C60-FBCC-4245-A6B1-B3E91199BE25}" srcOrd="0" destOrd="0" presId="urn:microsoft.com/office/officeart/2005/8/layout/default"/>
    <dgm:cxn modelId="{529B644A-8E61-46E3-A02F-A0D12EF38DC1}" srcId="{41D20CA8-96B1-485C-97F9-3F4EFD181BA6}" destId="{B740103F-E30B-4CF7-9858-F576D3DB1EE8}" srcOrd="4" destOrd="0" parTransId="{641C2543-3FDF-41E1-BEC2-820D46914FB7}" sibTransId="{2EAB9A7D-1CF8-4F37-9985-D3307705FB49}"/>
    <dgm:cxn modelId="{D2161C4D-EF32-4C66-9AAE-2E610CB2EA18}" type="presOf" srcId="{41D20CA8-96B1-485C-97F9-3F4EFD181BA6}" destId="{DDE1DAE9-567D-454A-9F32-CC23A1FFA91F}" srcOrd="0" destOrd="0" presId="urn:microsoft.com/office/officeart/2005/8/layout/default"/>
    <dgm:cxn modelId="{5E0E1758-D984-49D6-90C4-CDA7477DBB55}" type="presOf" srcId="{6FAE1C73-0E6F-4B39-BAE3-E41A9C34D7AB}" destId="{53EA3B89-94BD-40A9-8432-F4C666102EFD}" srcOrd="0" destOrd="0" presId="urn:microsoft.com/office/officeart/2005/8/layout/default"/>
    <dgm:cxn modelId="{4846F47C-ABF6-4739-9975-5CDE9434607A}" type="presOf" srcId="{B740103F-E30B-4CF7-9858-F576D3DB1EE8}" destId="{7E6B0922-4005-4DB1-AC58-F13C7EBD04E0}" srcOrd="0" destOrd="0" presId="urn:microsoft.com/office/officeart/2005/8/layout/default"/>
    <dgm:cxn modelId="{D9309E81-BE79-4CA3-A82F-B99B3E080CE6}" srcId="{41D20CA8-96B1-485C-97F9-3F4EFD181BA6}" destId="{F051502B-F236-4FED-8FA9-7F0D942CD4B2}" srcOrd="3" destOrd="0" parTransId="{3AC95317-81F4-452B-9AF4-277902BB2958}" sibTransId="{28F2C0B2-C57A-46BB-9203-EC3BD59358F8}"/>
    <dgm:cxn modelId="{1D4D6693-FDE6-468E-AB02-C46AF519F442}" srcId="{41D20CA8-96B1-485C-97F9-3F4EFD181BA6}" destId="{6FAE1C73-0E6F-4B39-BAE3-E41A9C34D7AB}" srcOrd="5" destOrd="0" parTransId="{1D139C7A-F80A-48F1-A82B-27F13A5B4310}" sibTransId="{14EFDC22-575C-444C-8DB5-BAB8BD059D97}"/>
    <dgm:cxn modelId="{D473E2B3-048E-4105-B0A2-B0AC0954D82A}" srcId="{41D20CA8-96B1-485C-97F9-3F4EFD181BA6}" destId="{110D2F3B-C3AD-4000-8DCB-ECA3E7C4817F}" srcOrd="0" destOrd="0" parTransId="{362C4882-8E35-4B03-984E-5BD782362FED}" sibTransId="{6E57A524-74B1-4510-A0FE-E24FDE643603}"/>
    <dgm:cxn modelId="{95B54DC3-D641-49F0-BFDA-D30D266D5A0C}" type="presOf" srcId="{7FA6AFEF-8E5E-496E-9EF1-8F3B7A55D05D}" destId="{E094938E-E979-41BD-9839-7FE290F67420}" srcOrd="0" destOrd="0" presId="urn:microsoft.com/office/officeart/2005/8/layout/default"/>
    <dgm:cxn modelId="{3259B9E0-9153-40FC-B1B6-8C4145C17A65}" type="presParOf" srcId="{DDE1DAE9-567D-454A-9F32-CC23A1FFA91F}" destId="{EE547ADD-1D78-498C-A6B5-8F0607088752}" srcOrd="0" destOrd="0" presId="urn:microsoft.com/office/officeart/2005/8/layout/default"/>
    <dgm:cxn modelId="{EAD91BC0-E9EC-435C-829A-F0927FCB8D6F}" type="presParOf" srcId="{DDE1DAE9-567D-454A-9F32-CC23A1FFA91F}" destId="{5E439573-A674-4C0C-8385-34896B6FE526}" srcOrd="1" destOrd="0" presId="urn:microsoft.com/office/officeart/2005/8/layout/default"/>
    <dgm:cxn modelId="{C6C144FC-1FB2-4630-A9E6-785322EB8BCF}" type="presParOf" srcId="{DDE1DAE9-567D-454A-9F32-CC23A1FFA91F}" destId="{107F1C60-FBCC-4245-A6B1-B3E91199BE25}" srcOrd="2" destOrd="0" presId="urn:microsoft.com/office/officeart/2005/8/layout/default"/>
    <dgm:cxn modelId="{0C7187F4-BAB3-49AE-8C84-FC7EFE9E8B27}" type="presParOf" srcId="{DDE1DAE9-567D-454A-9F32-CC23A1FFA91F}" destId="{3ED28EBB-BFEE-45C9-B2A8-C5A0EC1A9F46}" srcOrd="3" destOrd="0" presId="urn:microsoft.com/office/officeart/2005/8/layout/default"/>
    <dgm:cxn modelId="{A764C282-A3B7-44C2-B31A-62FE0208B1F1}" type="presParOf" srcId="{DDE1DAE9-567D-454A-9F32-CC23A1FFA91F}" destId="{E094938E-E979-41BD-9839-7FE290F67420}" srcOrd="4" destOrd="0" presId="urn:microsoft.com/office/officeart/2005/8/layout/default"/>
    <dgm:cxn modelId="{733AAF8C-5563-486F-B6B7-FAF843E13792}" type="presParOf" srcId="{DDE1DAE9-567D-454A-9F32-CC23A1FFA91F}" destId="{88DB2786-F726-4953-9B1E-4FE798EA1E41}" srcOrd="5" destOrd="0" presId="urn:microsoft.com/office/officeart/2005/8/layout/default"/>
    <dgm:cxn modelId="{6C0B39F7-0C13-445C-8EDB-06C9FA5A6BE0}" type="presParOf" srcId="{DDE1DAE9-567D-454A-9F32-CC23A1FFA91F}" destId="{E50556A9-895C-4627-88AA-B916627FEB5D}" srcOrd="6" destOrd="0" presId="urn:microsoft.com/office/officeart/2005/8/layout/default"/>
    <dgm:cxn modelId="{E8E0CD1C-CCA2-4720-8DBB-D9161D552B6C}" type="presParOf" srcId="{DDE1DAE9-567D-454A-9F32-CC23A1FFA91F}" destId="{EF4450BE-11EC-468F-8565-596A5E3DDD1D}" srcOrd="7" destOrd="0" presId="urn:microsoft.com/office/officeart/2005/8/layout/default"/>
    <dgm:cxn modelId="{B53C44AF-796D-4EF0-9AD1-15506BEB46C3}" type="presParOf" srcId="{DDE1DAE9-567D-454A-9F32-CC23A1FFA91F}" destId="{7E6B0922-4005-4DB1-AC58-F13C7EBD04E0}" srcOrd="8" destOrd="0" presId="urn:microsoft.com/office/officeart/2005/8/layout/default"/>
    <dgm:cxn modelId="{5028026D-30C5-4626-B919-24CD1668E06F}" type="presParOf" srcId="{DDE1DAE9-567D-454A-9F32-CC23A1FFA91F}" destId="{26C3C329-9B62-447F-B795-B482A312725F}" srcOrd="9" destOrd="0" presId="urn:microsoft.com/office/officeart/2005/8/layout/default"/>
    <dgm:cxn modelId="{C333143B-236E-4CED-AB11-06A571C9E87D}" type="presParOf" srcId="{DDE1DAE9-567D-454A-9F32-CC23A1FFA91F}" destId="{53EA3B89-94BD-40A9-8432-F4C666102EF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8CA70B-727D-41E4-B554-3A5E1586D333}"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n-US"/>
        </a:p>
      </dgm:t>
    </dgm:pt>
    <dgm:pt modelId="{9A6ED46C-0DFC-43F1-93D3-84762BA42790}">
      <dgm:prSet phldrT="[Text]" custT="1"/>
      <dgm:spPr/>
      <dgm:t>
        <a:bodyPr/>
        <a:lstStyle/>
        <a:p>
          <a:r>
            <a:rPr lang="fr-FR" sz="2000">
              <a:latin typeface="Segoe UI Black" panose="020B0A02040204020203" pitchFamily="34" charset="0"/>
              <a:ea typeface="Segoe UI Black" panose="020B0A02040204020203" pitchFamily="34" charset="0"/>
              <a:cs typeface="Segoe UI" panose="020B0502040204020203" pitchFamily="34" charset="0"/>
            </a:rPr>
            <a:t>RÉPARATIONS</a:t>
          </a:r>
        </a:p>
      </dgm:t>
    </dgm:pt>
    <dgm:pt modelId="{498918C0-A324-4A36-9B61-ABEB4D63F752}" type="parTrans" cxnId="{41507062-796A-43BB-8D06-E025EFDAE99D}">
      <dgm:prSet/>
      <dgm:spPr/>
      <dgm:t>
        <a:bodyPr/>
        <a:lstStyle/>
        <a:p>
          <a:endParaRPr lang="en-US">
            <a:latin typeface="Segoe UI" panose="020B0502040204020203" pitchFamily="34" charset="0"/>
            <a:cs typeface="Segoe UI" panose="020B0502040204020203" pitchFamily="34" charset="0"/>
          </a:endParaRPr>
        </a:p>
      </dgm:t>
    </dgm:pt>
    <dgm:pt modelId="{736C2334-609F-405A-A040-1D4B57EA12E4}" type="sibTrans" cxnId="{41507062-796A-43BB-8D06-E025EFDAE99D}">
      <dgm:prSet/>
      <dgm:spPr/>
      <dgm:t>
        <a:bodyPr/>
        <a:lstStyle/>
        <a:p>
          <a:endParaRPr lang="en-US">
            <a:latin typeface="Segoe UI" panose="020B0502040204020203" pitchFamily="34" charset="0"/>
            <a:cs typeface="Segoe UI" panose="020B0502040204020203" pitchFamily="34" charset="0"/>
          </a:endParaRPr>
        </a:p>
      </dgm:t>
    </dgm:pt>
    <dgm:pt modelId="{55019961-F9F0-4A94-94FD-115658697A37}">
      <dgm:prSet phldrT="[Text]"/>
      <dgm:spPr/>
      <dgm:t>
        <a:bodyPr/>
        <a:lstStyle/>
        <a:p>
          <a:r>
            <a:rPr lang="fr-FR">
              <a:latin typeface="Segoe UI" panose="020B0502040204020203" pitchFamily="34" charset="0"/>
              <a:cs typeface="Segoe UI" panose="020B0502040204020203" pitchFamily="34" charset="0"/>
            </a:rPr>
            <a:t>FINANCIÈRES</a:t>
          </a:r>
        </a:p>
      </dgm:t>
    </dgm:pt>
    <dgm:pt modelId="{85965A6E-9CD0-4E1E-B3F7-AF6C18AAB788}" type="parTrans" cxnId="{567845AD-07A1-4632-8332-D169CFBAE161}">
      <dgm:prSet/>
      <dgm:spPr/>
      <dgm:t>
        <a:bodyPr/>
        <a:lstStyle/>
        <a:p>
          <a:endParaRPr lang="en-US">
            <a:latin typeface="Segoe UI" panose="020B0502040204020203" pitchFamily="34" charset="0"/>
            <a:cs typeface="Segoe UI" panose="020B0502040204020203" pitchFamily="34" charset="0"/>
          </a:endParaRPr>
        </a:p>
      </dgm:t>
    </dgm:pt>
    <dgm:pt modelId="{0EA4D0DD-D8D4-4630-B59B-105D6A2BC987}" type="sibTrans" cxnId="{567845AD-07A1-4632-8332-D169CFBAE161}">
      <dgm:prSet/>
      <dgm:spPr/>
      <dgm:t>
        <a:bodyPr/>
        <a:lstStyle/>
        <a:p>
          <a:endParaRPr lang="en-US">
            <a:latin typeface="Segoe UI" panose="020B0502040204020203" pitchFamily="34" charset="0"/>
            <a:cs typeface="Segoe UI" panose="020B0502040204020203" pitchFamily="34" charset="0"/>
          </a:endParaRPr>
        </a:p>
      </dgm:t>
    </dgm:pt>
    <dgm:pt modelId="{619223FD-68A3-42D0-BBF2-BF84AFD426FE}">
      <dgm:prSet phldrT="[Text]"/>
      <dgm:spPr/>
      <dgm:t>
        <a:bodyPr/>
        <a:lstStyle/>
        <a:p>
          <a:r>
            <a:rPr lang="fr-FR">
              <a:latin typeface="Segoe UI" panose="020B0502040204020203" pitchFamily="34" charset="0"/>
              <a:cs typeface="Segoe UI" panose="020B0502040204020203" pitchFamily="34" charset="0"/>
            </a:rPr>
            <a:t>RESSOURCES</a:t>
          </a:r>
        </a:p>
      </dgm:t>
    </dgm:pt>
    <dgm:pt modelId="{97C26DAB-B544-4BF8-9E03-AF471A2408A2}" type="parTrans" cxnId="{09B4728B-B4C2-41C0-B214-1B83BE0F33E3}">
      <dgm:prSet/>
      <dgm:spPr/>
      <dgm:t>
        <a:bodyPr/>
        <a:lstStyle/>
        <a:p>
          <a:endParaRPr lang="en-US">
            <a:latin typeface="Segoe UI" panose="020B0502040204020203" pitchFamily="34" charset="0"/>
            <a:cs typeface="Segoe UI" panose="020B0502040204020203" pitchFamily="34" charset="0"/>
          </a:endParaRPr>
        </a:p>
      </dgm:t>
    </dgm:pt>
    <dgm:pt modelId="{7A93332C-7838-4205-83EC-B2960996A062}" type="sibTrans" cxnId="{09B4728B-B4C2-41C0-B214-1B83BE0F33E3}">
      <dgm:prSet/>
      <dgm:spPr/>
      <dgm:t>
        <a:bodyPr/>
        <a:lstStyle/>
        <a:p>
          <a:endParaRPr lang="en-US">
            <a:latin typeface="Segoe UI" panose="020B0502040204020203" pitchFamily="34" charset="0"/>
            <a:cs typeface="Segoe UI" panose="020B0502040204020203" pitchFamily="34" charset="0"/>
          </a:endParaRPr>
        </a:p>
      </dgm:t>
    </dgm:pt>
    <dgm:pt modelId="{6CD70275-BBB1-4D9B-82F7-65AE452226FF}">
      <dgm:prSet phldrT="[Text]"/>
      <dgm:spPr/>
      <dgm:t>
        <a:bodyPr/>
        <a:lstStyle/>
        <a:p>
          <a:r>
            <a:rPr lang="fr-FR">
              <a:latin typeface="Segoe UI" panose="020B0502040204020203" pitchFamily="34" charset="0"/>
              <a:cs typeface="Segoe UI" panose="020B0502040204020203" pitchFamily="34" charset="0"/>
            </a:rPr>
            <a:t>OCCASIONS</a:t>
          </a:r>
        </a:p>
      </dgm:t>
    </dgm:pt>
    <dgm:pt modelId="{71385D4B-6308-4F16-B4BF-A546316BA627}" type="parTrans" cxnId="{0D10941B-9C56-41FA-98D7-B94815250866}">
      <dgm:prSet/>
      <dgm:spPr/>
      <dgm:t>
        <a:bodyPr/>
        <a:lstStyle/>
        <a:p>
          <a:endParaRPr lang="en-US">
            <a:latin typeface="Segoe UI" panose="020B0502040204020203" pitchFamily="34" charset="0"/>
            <a:cs typeface="Segoe UI" panose="020B0502040204020203" pitchFamily="34" charset="0"/>
          </a:endParaRPr>
        </a:p>
      </dgm:t>
    </dgm:pt>
    <dgm:pt modelId="{D3D70DED-E756-49AD-9F2E-FF63D34EEA95}" type="sibTrans" cxnId="{0D10941B-9C56-41FA-98D7-B94815250866}">
      <dgm:prSet/>
      <dgm:spPr/>
      <dgm:t>
        <a:bodyPr/>
        <a:lstStyle/>
        <a:p>
          <a:endParaRPr lang="en-US">
            <a:latin typeface="Segoe UI" panose="020B0502040204020203" pitchFamily="34" charset="0"/>
            <a:cs typeface="Segoe UI" panose="020B0502040204020203" pitchFamily="34" charset="0"/>
          </a:endParaRPr>
        </a:p>
      </dgm:t>
    </dgm:pt>
    <dgm:pt modelId="{8158340C-83FC-4B6E-AC5E-7F27462876DE}">
      <dgm:prSet phldrT="[Text]"/>
      <dgm:spPr/>
      <dgm:t>
        <a:bodyPr/>
        <a:lstStyle/>
        <a:p>
          <a:r>
            <a:rPr lang="fr-FR">
              <a:latin typeface="Segoe UI" panose="020B0502040204020203" pitchFamily="34" charset="0"/>
              <a:cs typeface="Segoe UI" panose="020B0502040204020203" pitchFamily="34" charset="0"/>
            </a:rPr>
            <a:t>RECONNAISSANCE</a:t>
          </a:r>
        </a:p>
      </dgm:t>
    </dgm:pt>
    <dgm:pt modelId="{72314B3E-73B7-45B3-A7D1-F8A21253696E}" type="parTrans" cxnId="{90AC7C0F-4639-4DE7-81C2-F628C329F8EA}">
      <dgm:prSet/>
      <dgm:spPr/>
      <dgm:t>
        <a:bodyPr/>
        <a:lstStyle/>
        <a:p>
          <a:endParaRPr lang="en-US">
            <a:latin typeface="Segoe UI" panose="020B0502040204020203" pitchFamily="34" charset="0"/>
            <a:cs typeface="Segoe UI" panose="020B0502040204020203" pitchFamily="34" charset="0"/>
          </a:endParaRPr>
        </a:p>
      </dgm:t>
    </dgm:pt>
    <dgm:pt modelId="{6F23FCE0-B026-4876-803B-B1015CE70A7D}" type="sibTrans" cxnId="{90AC7C0F-4639-4DE7-81C2-F628C329F8EA}">
      <dgm:prSet/>
      <dgm:spPr/>
      <dgm:t>
        <a:bodyPr/>
        <a:lstStyle/>
        <a:p>
          <a:endParaRPr lang="en-US">
            <a:latin typeface="Segoe UI" panose="020B0502040204020203" pitchFamily="34" charset="0"/>
            <a:cs typeface="Segoe UI" panose="020B0502040204020203" pitchFamily="34" charset="0"/>
          </a:endParaRPr>
        </a:p>
      </dgm:t>
    </dgm:pt>
    <dgm:pt modelId="{5EE35F3B-9A16-4A87-A595-F0594577DF14}">
      <dgm:prSet phldrT="[Text]"/>
      <dgm:spPr/>
      <dgm:t>
        <a:bodyPr/>
        <a:lstStyle/>
        <a:p>
          <a:r>
            <a:rPr lang="fr-FR">
              <a:latin typeface="Segoe UI" panose="020B0502040204020203" pitchFamily="34" charset="0"/>
              <a:cs typeface="Segoe UI" panose="020B0502040204020203" pitchFamily="34" charset="0"/>
            </a:rPr>
            <a:t>EXCUSES</a:t>
          </a:r>
        </a:p>
      </dgm:t>
    </dgm:pt>
    <dgm:pt modelId="{ED46C272-103B-4FFA-9A81-EA423994AC63}" type="parTrans" cxnId="{F728142B-059D-4202-9B45-85245E60AECE}">
      <dgm:prSet/>
      <dgm:spPr/>
      <dgm:t>
        <a:bodyPr/>
        <a:lstStyle/>
        <a:p>
          <a:endParaRPr lang="en-US">
            <a:latin typeface="Segoe UI" panose="020B0502040204020203" pitchFamily="34" charset="0"/>
            <a:cs typeface="Segoe UI" panose="020B0502040204020203" pitchFamily="34" charset="0"/>
          </a:endParaRPr>
        </a:p>
      </dgm:t>
    </dgm:pt>
    <dgm:pt modelId="{33756389-B56F-47C0-8763-ABAE6B5199FB}" type="sibTrans" cxnId="{F728142B-059D-4202-9B45-85245E60AECE}">
      <dgm:prSet/>
      <dgm:spPr/>
      <dgm:t>
        <a:bodyPr/>
        <a:lstStyle/>
        <a:p>
          <a:endParaRPr lang="en-US">
            <a:latin typeface="Segoe UI" panose="020B0502040204020203" pitchFamily="34" charset="0"/>
            <a:cs typeface="Segoe UI" panose="020B0502040204020203" pitchFamily="34" charset="0"/>
          </a:endParaRPr>
        </a:p>
      </dgm:t>
    </dgm:pt>
    <dgm:pt modelId="{7164025F-E276-4FAB-982F-D6D234ECED97}" type="pres">
      <dgm:prSet presAssocID="{D98CA70B-727D-41E4-B554-3A5E1586D333}" presName="cycle" presStyleCnt="0">
        <dgm:presLayoutVars>
          <dgm:chMax val="1"/>
          <dgm:dir/>
          <dgm:animLvl val="ctr"/>
          <dgm:resizeHandles val="exact"/>
        </dgm:presLayoutVars>
      </dgm:prSet>
      <dgm:spPr/>
    </dgm:pt>
    <dgm:pt modelId="{61B6FACA-8651-482D-89AF-0D8177AE1211}" type="pres">
      <dgm:prSet presAssocID="{9A6ED46C-0DFC-43F1-93D3-84762BA42790}" presName="centerShape" presStyleLbl="node0" presStyleIdx="0" presStyleCnt="1" custScaleX="106340" custScaleY="103329" custLinFactNeighborX="2259" custLinFactNeighborY="-43118"/>
      <dgm:spPr/>
    </dgm:pt>
    <dgm:pt modelId="{4819E4AA-08C1-4594-92D3-8FB066898564}" type="pres">
      <dgm:prSet presAssocID="{72314B3E-73B7-45B3-A7D1-F8A21253696E}" presName="parTrans" presStyleLbl="bgSibTrans2D1" presStyleIdx="0" presStyleCnt="5" custAng="1187558" custFlipHor="1" custScaleX="34845" custLinFactNeighborX="35236" custLinFactNeighborY="2059"/>
      <dgm:spPr/>
    </dgm:pt>
    <dgm:pt modelId="{62E72A64-8AD8-481D-83A9-CF52666137E5}" type="pres">
      <dgm:prSet presAssocID="{8158340C-83FC-4B6E-AC5E-7F27462876DE}" presName="node" presStyleLbl="node1" presStyleIdx="0" presStyleCnt="5" custScaleX="125854" custScaleY="70227" custRadScaleRad="125932" custRadScaleInc="97866">
        <dgm:presLayoutVars>
          <dgm:bulletEnabled val="1"/>
        </dgm:presLayoutVars>
      </dgm:prSet>
      <dgm:spPr/>
    </dgm:pt>
    <dgm:pt modelId="{EE12572B-17F4-417A-B0E1-B5D60C7033A4}" type="pres">
      <dgm:prSet presAssocID="{ED46C272-103B-4FFA-9A81-EA423994AC63}" presName="parTrans" presStyleLbl="bgSibTrans2D1" presStyleIdx="1" presStyleCnt="5" custAng="4723976" custFlipHor="1" custScaleX="49621" custLinFactNeighborX="20647" custLinFactNeighborY="-53544"/>
      <dgm:spPr/>
    </dgm:pt>
    <dgm:pt modelId="{18021785-27AB-4BFC-A864-DCFA1B29586D}" type="pres">
      <dgm:prSet presAssocID="{5EE35F3B-9A16-4A87-A595-F0594577DF14}" presName="node" presStyleLbl="node1" presStyleIdx="1" presStyleCnt="5" custScaleX="125854" custScaleY="70227" custRadScaleRad="96954" custRadScaleInc="-128044">
        <dgm:presLayoutVars>
          <dgm:bulletEnabled val="1"/>
        </dgm:presLayoutVars>
      </dgm:prSet>
      <dgm:spPr/>
    </dgm:pt>
    <dgm:pt modelId="{4971B510-8B2E-48FD-9DE2-510C1740C279}" type="pres">
      <dgm:prSet presAssocID="{85965A6E-9CD0-4E1E-B3F7-AF6C18AAB788}" presName="parTrans" presStyleLbl="bgSibTrans2D1" presStyleIdx="2" presStyleCnt="5" custAng="10949515" custScaleX="72533" custLinFactNeighborX="-3343" custLinFactNeighborY="-51742"/>
      <dgm:spPr/>
    </dgm:pt>
    <dgm:pt modelId="{72751E2F-D74F-4DF7-8F93-8C543F4B9FE7}" type="pres">
      <dgm:prSet presAssocID="{55019961-F9F0-4A94-94FD-115658697A37}" presName="node" presStyleLbl="node1" presStyleIdx="2" presStyleCnt="5" custScaleX="140792" custScaleY="70227" custRadScaleRad="19107" custRadScaleInc="460268">
        <dgm:presLayoutVars>
          <dgm:bulletEnabled val="1"/>
        </dgm:presLayoutVars>
      </dgm:prSet>
      <dgm:spPr/>
    </dgm:pt>
    <dgm:pt modelId="{90BAA273-9950-47E6-8E14-4BAB0A774920}" type="pres">
      <dgm:prSet presAssocID="{97C26DAB-B544-4BF8-9E03-AF471A2408A2}" presName="parTrans" presStyleLbl="bgSibTrans2D1" presStyleIdx="3" presStyleCnt="5" custAng="10955484" custScaleX="51022" custLinFactNeighborX="-21646" custLinFactNeighborY="-55926"/>
      <dgm:spPr/>
    </dgm:pt>
    <dgm:pt modelId="{775DF59A-301E-40DD-AAA5-0190EF2A94EA}" type="pres">
      <dgm:prSet presAssocID="{619223FD-68A3-42D0-BBF2-BF84AFD426FE}" presName="node" presStyleLbl="node1" presStyleIdx="3" presStyleCnt="5" custScaleX="140792" custScaleY="70227" custRadScaleRad="107406" custRadScaleInc="127747">
        <dgm:presLayoutVars>
          <dgm:bulletEnabled val="1"/>
        </dgm:presLayoutVars>
      </dgm:prSet>
      <dgm:spPr/>
    </dgm:pt>
    <dgm:pt modelId="{E7EF00D6-0567-4911-8AF0-000A5CA7627B}" type="pres">
      <dgm:prSet presAssocID="{71385D4B-6308-4F16-B4BF-A546316BA627}" presName="parTrans" presStyleLbl="bgSibTrans2D1" presStyleIdx="4" presStyleCnt="5" custAng="11158311" custFlipHor="0" custScaleX="39017" custLinFactNeighborX="-33020" custLinFactNeighborY="-5598"/>
      <dgm:spPr/>
    </dgm:pt>
    <dgm:pt modelId="{EEFF934A-16E7-4D25-B65C-93091613BF5B}" type="pres">
      <dgm:prSet presAssocID="{6CD70275-BBB1-4D9B-82F7-65AE452226FF}" presName="node" presStyleLbl="node1" presStyleIdx="4" presStyleCnt="5" custScaleX="111631" custScaleY="70227" custRadScaleRad="130103" custRadScaleInc="-91385">
        <dgm:presLayoutVars>
          <dgm:bulletEnabled val="1"/>
        </dgm:presLayoutVars>
      </dgm:prSet>
      <dgm:spPr/>
    </dgm:pt>
  </dgm:ptLst>
  <dgm:cxnLst>
    <dgm:cxn modelId="{90AC7C0F-4639-4DE7-81C2-F628C329F8EA}" srcId="{9A6ED46C-0DFC-43F1-93D3-84762BA42790}" destId="{8158340C-83FC-4B6E-AC5E-7F27462876DE}" srcOrd="0" destOrd="0" parTransId="{72314B3E-73B7-45B3-A7D1-F8A21253696E}" sibTransId="{6F23FCE0-B026-4876-803B-B1015CE70A7D}"/>
    <dgm:cxn modelId="{0D10941B-9C56-41FA-98D7-B94815250866}" srcId="{9A6ED46C-0DFC-43F1-93D3-84762BA42790}" destId="{6CD70275-BBB1-4D9B-82F7-65AE452226FF}" srcOrd="4" destOrd="0" parTransId="{71385D4B-6308-4F16-B4BF-A546316BA627}" sibTransId="{D3D70DED-E756-49AD-9F2E-FF63D34EEA95}"/>
    <dgm:cxn modelId="{128F4925-1BD0-4801-B968-974CC8D55E77}" type="presOf" srcId="{97C26DAB-B544-4BF8-9E03-AF471A2408A2}" destId="{90BAA273-9950-47E6-8E14-4BAB0A774920}" srcOrd="0" destOrd="0" presId="urn:microsoft.com/office/officeart/2005/8/layout/radial4"/>
    <dgm:cxn modelId="{F728142B-059D-4202-9B45-85245E60AECE}" srcId="{9A6ED46C-0DFC-43F1-93D3-84762BA42790}" destId="{5EE35F3B-9A16-4A87-A595-F0594577DF14}" srcOrd="1" destOrd="0" parTransId="{ED46C272-103B-4FFA-9A81-EA423994AC63}" sibTransId="{33756389-B56F-47C0-8763-ABAE6B5199FB}"/>
    <dgm:cxn modelId="{41044732-4F84-40CD-8DB1-524DD3D09CC6}" type="presOf" srcId="{9A6ED46C-0DFC-43F1-93D3-84762BA42790}" destId="{61B6FACA-8651-482D-89AF-0D8177AE1211}" srcOrd="0" destOrd="0" presId="urn:microsoft.com/office/officeart/2005/8/layout/radial4"/>
    <dgm:cxn modelId="{8AA1E236-606E-4D92-9ECC-F3529A6E69F6}" type="presOf" srcId="{55019961-F9F0-4A94-94FD-115658697A37}" destId="{72751E2F-D74F-4DF7-8F93-8C543F4B9FE7}" srcOrd="0" destOrd="0" presId="urn:microsoft.com/office/officeart/2005/8/layout/radial4"/>
    <dgm:cxn modelId="{103B5A38-C102-4F5C-8F34-1378FE861D13}" type="presOf" srcId="{619223FD-68A3-42D0-BBF2-BF84AFD426FE}" destId="{775DF59A-301E-40DD-AAA5-0190EF2A94EA}" srcOrd="0" destOrd="0" presId="urn:microsoft.com/office/officeart/2005/8/layout/radial4"/>
    <dgm:cxn modelId="{DC8E735D-BEC4-4069-BF2E-C0C07759450A}" type="presOf" srcId="{6CD70275-BBB1-4D9B-82F7-65AE452226FF}" destId="{EEFF934A-16E7-4D25-B65C-93091613BF5B}" srcOrd="0" destOrd="0" presId="urn:microsoft.com/office/officeart/2005/8/layout/radial4"/>
    <dgm:cxn modelId="{41507062-796A-43BB-8D06-E025EFDAE99D}" srcId="{D98CA70B-727D-41E4-B554-3A5E1586D333}" destId="{9A6ED46C-0DFC-43F1-93D3-84762BA42790}" srcOrd="0" destOrd="0" parTransId="{498918C0-A324-4A36-9B61-ABEB4D63F752}" sibTransId="{736C2334-609F-405A-A040-1D4B57EA12E4}"/>
    <dgm:cxn modelId="{E652CE4B-8266-4D9A-8638-B390FB700E24}" type="presOf" srcId="{72314B3E-73B7-45B3-A7D1-F8A21253696E}" destId="{4819E4AA-08C1-4594-92D3-8FB066898564}" srcOrd="0" destOrd="0" presId="urn:microsoft.com/office/officeart/2005/8/layout/radial4"/>
    <dgm:cxn modelId="{23885056-8A4C-4927-A660-EF268A2431F4}" type="presOf" srcId="{ED46C272-103B-4FFA-9A81-EA423994AC63}" destId="{EE12572B-17F4-417A-B0E1-B5D60C7033A4}" srcOrd="0" destOrd="0" presId="urn:microsoft.com/office/officeart/2005/8/layout/radial4"/>
    <dgm:cxn modelId="{EB60A958-097B-4C68-AE8C-24B38EC1634F}" type="presOf" srcId="{5EE35F3B-9A16-4A87-A595-F0594577DF14}" destId="{18021785-27AB-4BFC-A864-DCFA1B29586D}" srcOrd="0" destOrd="0" presId="urn:microsoft.com/office/officeart/2005/8/layout/radial4"/>
    <dgm:cxn modelId="{7590BE7C-8F04-41FC-B5AD-0C65AC90AE49}" type="presOf" srcId="{8158340C-83FC-4B6E-AC5E-7F27462876DE}" destId="{62E72A64-8AD8-481D-83A9-CF52666137E5}" srcOrd="0" destOrd="0" presId="urn:microsoft.com/office/officeart/2005/8/layout/radial4"/>
    <dgm:cxn modelId="{09B4728B-B4C2-41C0-B214-1B83BE0F33E3}" srcId="{9A6ED46C-0DFC-43F1-93D3-84762BA42790}" destId="{619223FD-68A3-42D0-BBF2-BF84AFD426FE}" srcOrd="3" destOrd="0" parTransId="{97C26DAB-B544-4BF8-9E03-AF471A2408A2}" sibTransId="{7A93332C-7838-4205-83EC-B2960996A062}"/>
    <dgm:cxn modelId="{71558B9E-0E5A-4DAC-9F13-3F6669612521}" type="presOf" srcId="{71385D4B-6308-4F16-B4BF-A546316BA627}" destId="{E7EF00D6-0567-4911-8AF0-000A5CA7627B}" srcOrd="0" destOrd="0" presId="urn:microsoft.com/office/officeart/2005/8/layout/radial4"/>
    <dgm:cxn modelId="{567845AD-07A1-4632-8332-D169CFBAE161}" srcId="{9A6ED46C-0DFC-43F1-93D3-84762BA42790}" destId="{55019961-F9F0-4A94-94FD-115658697A37}" srcOrd="2" destOrd="0" parTransId="{85965A6E-9CD0-4E1E-B3F7-AF6C18AAB788}" sibTransId="{0EA4D0DD-D8D4-4630-B59B-105D6A2BC987}"/>
    <dgm:cxn modelId="{4A8146AF-DB4A-45A9-8CA7-5FB619B25B79}" type="presOf" srcId="{85965A6E-9CD0-4E1E-B3F7-AF6C18AAB788}" destId="{4971B510-8B2E-48FD-9DE2-510C1740C279}" srcOrd="0" destOrd="0" presId="urn:microsoft.com/office/officeart/2005/8/layout/radial4"/>
    <dgm:cxn modelId="{21D936DD-A862-47C9-8611-9F1BD2685127}" type="presOf" srcId="{D98CA70B-727D-41E4-B554-3A5E1586D333}" destId="{7164025F-E276-4FAB-982F-D6D234ECED97}" srcOrd="0" destOrd="0" presId="urn:microsoft.com/office/officeart/2005/8/layout/radial4"/>
    <dgm:cxn modelId="{F57B82B3-EB58-4D54-8BCB-C0896563F1E8}" type="presParOf" srcId="{7164025F-E276-4FAB-982F-D6D234ECED97}" destId="{61B6FACA-8651-482D-89AF-0D8177AE1211}" srcOrd="0" destOrd="0" presId="urn:microsoft.com/office/officeart/2005/8/layout/radial4"/>
    <dgm:cxn modelId="{6D11BF90-4288-4AA5-90B3-CA65C30319A8}" type="presParOf" srcId="{7164025F-E276-4FAB-982F-D6D234ECED97}" destId="{4819E4AA-08C1-4594-92D3-8FB066898564}" srcOrd="1" destOrd="0" presId="urn:microsoft.com/office/officeart/2005/8/layout/radial4"/>
    <dgm:cxn modelId="{4DE0E99C-512F-4A62-A750-13B6D4823AA0}" type="presParOf" srcId="{7164025F-E276-4FAB-982F-D6D234ECED97}" destId="{62E72A64-8AD8-481D-83A9-CF52666137E5}" srcOrd="2" destOrd="0" presId="urn:microsoft.com/office/officeart/2005/8/layout/radial4"/>
    <dgm:cxn modelId="{29206493-A008-4071-A417-194F0ADAD521}" type="presParOf" srcId="{7164025F-E276-4FAB-982F-D6D234ECED97}" destId="{EE12572B-17F4-417A-B0E1-B5D60C7033A4}" srcOrd="3" destOrd="0" presId="urn:microsoft.com/office/officeart/2005/8/layout/radial4"/>
    <dgm:cxn modelId="{C76464A5-D86C-4955-938B-77C3C1CA5EA4}" type="presParOf" srcId="{7164025F-E276-4FAB-982F-D6D234ECED97}" destId="{18021785-27AB-4BFC-A864-DCFA1B29586D}" srcOrd="4" destOrd="0" presId="urn:microsoft.com/office/officeart/2005/8/layout/radial4"/>
    <dgm:cxn modelId="{B6472CE7-12FF-4AD3-89F4-5574F05899F8}" type="presParOf" srcId="{7164025F-E276-4FAB-982F-D6D234ECED97}" destId="{4971B510-8B2E-48FD-9DE2-510C1740C279}" srcOrd="5" destOrd="0" presId="urn:microsoft.com/office/officeart/2005/8/layout/radial4"/>
    <dgm:cxn modelId="{1DAD8DFF-B8A9-4350-8ADC-306982D35775}" type="presParOf" srcId="{7164025F-E276-4FAB-982F-D6D234ECED97}" destId="{72751E2F-D74F-4DF7-8F93-8C543F4B9FE7}" srcOrd="6" destOrd="0" presId="urn:microsoft.com/office/officeart/2005/8/layout/radial4"/>
    <dgm:cxn modelId="{DB1976CD-A49F-445A-B3A1-C33B7CFB9FD9}" type="presParOf" srcId="{7164025F-E276-4FAB-982F-D6D234ECED97}" destId="{90BAA273-9950-47E6-8E14-4BAB0A774920}" srcOrd="7" destOrd="0" presId="urn:microsoft.com/office/officeart/2005/8/layout/radial4"/>
    <dgm:cxn modelId="{47CED5F1-44E7-4D1B-A59E-1C0C3AE61CA1}" type="presParOf" srcId="{7164025F-E276-4FAB-982F-D6D234ECED97}" destId="{775DF59A-301E-40DD-AAA5-0190EF2A94EA}" srcOrd="8" destOrd="0" presId="urn:microsoft.com/office/officeart/2005/8/layout/radial4"/>
    <dgm:cxn modelId="{2023524A-62F0-4DD8-B0FF-32C60A1B32B7}" type="presParOf" srcId="{7164025F-E276-4FAB-982F-D6D234ECED97}" destId="{E7EF00D6-0567-4911-8AF0-000A5CA7627B}" srcOrd="9" destOrd="0" presId="urn:microsoft.com/office/officeart/2005/8/layout/radial4"/>
    <dgm:cxn modelId="{65FA3A41-C2E1-4D90-84CF-F70AEFBDEAF7}" type="presParOf" srcId="{7164025F-E276-4FAB-982F-D6D234ECED97}" destId="{EEFF934A-16E7-4D25-B65C-93091613BF5B}"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367E26-1D65-4106-9F64-2F4A734EE916}" type="doc">
      <dgm:prSet loTypeId="urn:microsoft.com/office/officeart/2005/8/layout/hProcess9" loCatId="process" qsTypeId="urn:microsoft.com/office/officeart/2005/8/quickstyle/simple1" qsCatId="simple" csTypeId="urn:microsoft.com/office/officeart/2005/8/colors/colorful1" csCatId="colorful" phldr="1"/>
      <dgm:spPr/>
    </dgm:pt>
    <dgm:pt modelId="{A285CCD4-A75D-422B-AE52-689CB3AF90CE}">
      <dgm:prSet phldrT="[Text]"/>
      <dgm:spPr>
        <a:solidFill>
          <a:schemeClr val="accent3"/>
        </a:solidFill>
      </dgm:spPr>
      <dgm:t>
        <a:bodyPr/>
        <a:lstStyle/>
        <a:p>
          <a:endParaRPr lang="en-US" dirty="0">
            <a:latin typeface="Segoe UI" panose="020B0502040204020203" pitchFamily="34" charset="0"/>
            <a:cs typeface="Segoe UI" panose="020B0502040204020203" pitchFamily="34" charset="0"/>
          </a:endParaRPr>
        </a:p>
        <a:p>
          <a:r>
            <a:rPr lang="fr-FR">
              <a:latin typeface="Segoe UI" panose="020B0502040204020203" pitchFamily="34" charset="0"/>
              <a:cs typeface="Segoe UI" panose="020B0502040204020203" pitchFamily="34" charset="0"/>
            </a:rPr>
            <a:t>...pour bâtir un avenir meilleur...</a:t>
          </a:r>
        </a:p>
        <a:p>
          <a:endParaRPr lang="en-US" dirty="0">
            <a:latin typeface="Segoe UI" panose="020B0502040204020203" pitchFamily="34" charset="0"/>
            <a:cs typeface="Segoe UI" panose="020B0502040204020203" pitchFamily="34" charset="0"/>
          </a:endParaRPr>
        </a:p>
      </dgm:t>
    </dgm:pt>
    <dgm:pt modelId="{12FEA7D9-BA5C-4EAF-B321-9837E8E5A200}" type="parTrans" cxnId="{1C928575-978C-4F4A-9C49-B24FC79C36C4}">
      <dgm:prSet/>
      <dgm:spPr/>
      <dgm:t>
        <a:bodyPr/>
        <a:lstStyle/>
        <a:p>
          <a:endParaRPr lang="en-US" dirty="0">
            <a:latin typeface="Segoe UI" panose="020B0502040204020203" pitchFamily="34" charset="0"/>
            <a:cs typeface="Segoe UI" panose="020B0502040204020203" pitchFamily="34" charset="0"/>
          </a:endParaRPr>
        </a:p>
      </dgm:t>
    </dgm:pt>
    <dgm:pt modelId="{238EEF7A-064E-43EE-A5B0-609DB6E4A733}" type="sibTrans" cxnId="{1C928575-978C-4F4A-9C49-B24FC79C36C4}">
      <dgm:prSet/>
      <dgm:spPr/>
      <dgm:t>
        <a:bodyPr/>
        <a:lstStyle/>
        <a:p>
          <a:endParaRPr lang="en-US" dirty="0">
            <a:latin typeface="Segoe UI" panose="020B0502040204020203" pitchFamily="34" charset="0"/>
            <a:cs typeface="Segoe UI" panose="020B0502040204020203" pitchFamily="34" charset="0"/>
          </a:endParaRPr>
        </a:p>
      </dgm:t>
    </dgm:pt>
    <dgm:pt modelId="{83D81964-2A83-47CD-B2FD-90920FFBC840}">
      <dgm:prSet phldrT="[Text]"/>
      <dgm:spPr>
        <a:solidFill>
          <a:schemeClr val="accent1"/>
        </a:solidFill>
      </dgm:spPr>
      <dgm:t>
        <a:bodyPr/>
        <a:lstStyle/>
        <a:p>
          <a:r>
            <a:rPr lang="fr-FR">
              <a:latin typeface="Segoe UI" panose="020B0502040204020203" pitchFamily="34" charset="0"/>
              <a:cs typeface="Segoe UI" panose="020B0502040204020203" pitchFamily="34" charset="0"/>
            </a:rPr>
            <a:t>...qui prennent compte des circonstances actuelles... </a:t>
          </a:r>
        </a:p>
        <a:p>
          <a:endParaRPr lang="en-US" dirty="0">
            <a:latin typeface="Segoe UI" panose="020B0502040204020203" pitchFamily="34" charset="0"/>
            <a:cs typeface="Segoe UI" panose="020B0502040204020203" pitchFamily="34" charset="0"/>
          </a:endParaRPr>
        </a:p>
      </dgm:t>
    </dgm:pt>
    <dgm:pt modelId="{59216CDC-D25B-4E65-90E3-F1298F2E1B30}" type="sibTrans" cxnId="{2D63FF72-7561-4AB2-8FAF-A0AF3DE9CD13}">
      <dgm:prSet/>
      <dgm:spPr/>
      <dgm:t>
        <a:bodyPr/>
        <a:lstStyle/>
        <a:p>
          <a:endParaRPr lang="en-US" dirty="0">
            <a:latin typeface="Segoe UI" panose="020B0502040204020203" pitchFamily="34" charset="0"/>
            <a:cs typeface="Segoe UI" panose="020B0502040204020203" pitchFamily="34" charset="0"/>
          </a:endParaRPr>
        </a:p>
      </dgm:t>
    </dgm:pt>
    <dgm:pt modelId="{764352A9-6C64-4CDD-99E3-5CBA2548FF32}" type="parTrans" cxnId="{2D63FF72-7561-4AB2-8FAF-A0AF3DE9CD13}">
      <dgm:prSet/>
      <dgm:spPr/>
      <dgm:t>
        <a:bodyPr/>
        <a:lstStyle/>
        <a:p>
          <a:endParaRPr lang="en-US" dirty="0">
            <a:latin typeface="Segoe UI" panose="020B0502040204020203" pitchFamily="34" charset="0"/>
            <a:cs typeface="Segoe UI" panose="020B0502040204020203" pitchFamily="34" charset="0"/>
          </a:endParaRPr>
        </a:p>
      </dgm:t>
    </dgm:pt>
    <dgm:pt modelId="{B4DFE500-499F-4B89-905A-C4ECB325B694}">
      <dgm:prSet phldrT="[Text]"/>
      <dgm:spPr>
        <a:solidFill>
          <a:schemeClr val="tx1"/>
        </a:solidFill>
      </dgm:spPr>
      <dgm:t>
        <a:bodyPr/>
        <a:lstStyle/>
        <a:p>
          <a:r>
            <a:rPr lang="fr-FR">
              <a:latin typeface="Segoe UI" panose="020B0502040204020203" pitchFamily="34" charset="0"/>
              <a:cs typeface="Segoe UI" panose="020B0502040204020203" pitchFamily="34" charset="0"/>
            </a:rPr>
            <a:t>...pour l’exploitation de nos ancêtres...</a:t>
          </a:r>
        </a:p>
        <a:p>
          <a:endParaRPr lang="en-US" dirty="0">
            <a:latin typeface="Segoe UI" panose="020B0502040204020203" pitchFamily="34" charset="0"/>
            <a:cs typeface="Segoe UI" panose="020B0502040204020203" pitchFamily="34" charset="0"/>
          </a:endParaRPr>
        </a:p>
      </dgm:t>
    </dgm:pt>
    <dgm:pt modelId="{832831F1-3894-44C4-8BC3-C6BCEBCF9A4B}" type="sibTrans" cxnId="{AC31F776-3D30-42DF-BAB8-FFFEA44D5B2F}">
      <dgm:prSet/>
      <dgm:spPr/>
      <dgm:t>
        <a:bodyPr/>
        <a:lstStyle/>
        <a:p>
          <a:endParaRPr lang="en-US" dirty="0">
            <a:latin typeface="Segoe UI" panose="020B0502040204020203" pitchFamily="34" charset="0"/>
            <a:cs typeface="Segoe UI" panose="020B0502040204020203" pitchFamily="34" charset="0"/>
          </a:endParaRPr>
        </a:p>
      </dgm:t>
    </dgm:pt>
    <dgm:pt modelId="{0D54C353-6E26-47D9-A6DE-11BDE6270EC2}" type="parTrans" cxnId="{AC31F776-3D30-42DF-BAB8-FFFEA44D5B2F}">
      <dgm:prSet/>
      <dgm:spPr/>
      <dgm:t>
        <a:bodyPr/>
        <a:lstStyle/>
        <a:p>
          <a:endParaRPr lang="en-US" dirty="0">
            <a:latin typeface="Segoe UI" panose="020B0502040204020203" pitchFamily="34" charset="0"/>
            <a:cs typeface="Segoe UI" panose="020B0502040204020203" pitchFamily="34" charset="0"/>
          </a:endParaRPr>
        </a:p>
      </dgm:t>
    </dgm:pt>
    <dgm:pt modelId="{63184B5C-AB81-4DED-BBE3-54A3EFA88CC4}" type="pres">
      <dgm:prSet presAssocID="{07367E26-1D65-4106-9F64-2F4A734EE916}" presName="CompostProcess" presStyleCnt="0">
        <dgm:presLayoutVars>
          <dgm:dir/>
          <dgm:resizeHandles val="exact"/>
        </dgm:presLayoutVars>
      </dgm:prSet>
      <dgm:spPr/>
    </dgm:pt>
    <dgm:pt modelId="{1BD0CB37-F760-49A6-8072-6C2E62727DD4}" type="pres">
      <dgm:prSet presAssocID="{07367E26-1D65-4106-9F64-2F4A734EE916}" presName="arrow" presStyleLbl="bgShp" presStyleIdx="0" presStyleCnt="1" custLinFactNeighborX="-1488" custLinFactNeighborY="-791"/>
      <dgm:spPr/>
    </dgm:pt>
    <dgm:pt modelId="{B2D1DF48-1725-4B9E-A80E-62B62F09A934}" type="pres">
      <dgm:prSet presAssocID="{07367E26-1D65-4106-9F64-2F4A734EE916}" presName="linearProcess" presStyleCnt="0"/>
      <dgm:spPr/>
    </dgm:pt>
    <dgm:pt modelId="{F97F0B66-A640-46AD-A9A2-FEE407DE6260}" type="pres">
      <dgm:prSet presAssocID="{B4DFE500-499F-4B89-905A-C4ECB325B694}" presName="textNode" presStyleLbl="node1" presStyleIdx="0" presStyleCnt="3" custLinFactNeighborX="-87978">
        <dgm:presLayoutVars>
          <dgm:bulletEnabled val="1"/>
        </dgm:presLayoutVars>
      </dgm:prSet>
      <dgm:spPr/>
    </dgm:pt>
    <dgm:pt modelId="{F665AABF-1EFD-4432-95D4-ED7AA1F63FBC}" type="pres">
      <dgm:prSet presAssocID="{832831F1-3894-44C4-8BC3-C6BCEBCF9A4B}" presName="sibTrans" presStyleCnt="0"/>
      <dgm:spPr/>
    </dgm:pt>
    <dgm:pt modelId="{BDBD8646-EF98-4D28-B837-13BA37D27B16}" type="pres">
      <dgm:prSet presAssocID="{83D81964-2A83-47CD-B2FD-90920FFBC840}" presName="textNode" presStyleLbl="node1" presStyleIdx="1" presStyleCnt="3">
        <dgm:presLayoutVars>
          <dgm:bulletEnabled val="1"/>
        </dgm:presLayoutVars>
      </dgm:prSet>
      <dgm:spPr/>
    </dgm:pt>
    <dgm:pt modelId="{7AFD988B-C719-47B9-90D0-22B056B6F5BD}" type="pres">
      <dgm:prSet presAssocID="{59216CDC-D25B-4E65-90E3-F1298F2E1B30}" presName="sibTrans" presStyleCnt="0"/>
      <dgm:spPr/>
    </dgm:pt>
    <dgm:pt modelId="{4EEC83A3-4524-4DEF-840C-643602D4F6A6}" type="pres">
      <dgm:prSet presAssocID="{A285CCD4-A75D-422B-AE52-689CB3AF90CE}" presName="textNode" presStyleLbl="node1" presStyleIdx="2" presStyleCnt="3">
        <dgm:presLayoutVars>
          <dgm:bulletEnabled val="1"/>
        </dgm:presLayoutVars>
      </dgm:prSet>
      <dgm:spPr/>
    </dgm:pt>
  </dgm:ptLst>
  <dgm:cxnLst>
    <dgm:cxn modelId="{D8C86A12-A9AE-423A-8269-842CEA736E67}" type="presOf" srcId="{07367E26-1D65-4106-9F64-2F4A734EE916}" destId="{63184B5C-AB81-4DED-BBE3-54A3EFA88CC4}" srcOrd="0" destOrd="0" presId="urn:microsoft.com/office/officeart/2005/8/layout/hProcess9"/>
    <dgm:cxn modelId="{92B5351E-EC60-4E27-B7EC-D1C8C00CACD3}" type="presOf" srcId="{A285CCD4-A75D-422B-AE52-689CB3AF90CE}" destId="{4EEC83A3-4524-4DEF-840C-643602D4F6A6}" srcOrd="0" destOrd="0" presId="urn:microsoft.com/office/officeart/2005/8/layout/hProcess9"/>
    <dgm:cxn modelId="{3BD0FF28-49CC-404F-8D31-EE0CE4842A57}" type="presOf" srcId="{B4DFE500-499F-4B89-905A-C4ECB325B694}" destId="{F97F0B66-A640-46AD-A9A2-FEE407DE6260}" srcOrd="0" destOrd="0" presId="urn:microsoft.com/office/officeart/2005/8/layout/hProcess9"/>
    <dgm:cxn modelId="{2D63FF72-7561-4AB2-8FAF-A0AF3DE9CD13}" srcId="{07367E26-1D65-4106-9F64-2F4A734EE916}" destId="{83D81964-2A83-47CD-B2FD-90920FFBC840}" srcOrd="1" destOrd="0" parTransId="{764352A9-6C64-4CDD-99E3-5CBA2548FF32}" sibTransId="{59216CDC-D25B-4E65-90E3-F1298F2E1B30}"/>
    <dgm:cxn modelId="{1C928575-978C-4F4A-9C49-B24FC79C36C4}" srcId="{07367E26-1D65-4106-9F64-2F4A734EE916}" destId="{A285CCD4-A75D-422B-AE52-689CB3AF90CE}" srcOrd="2" destOrd="0" parTransId="{12FEA7D9-BA5C-4EAF-B321-9837E8E5A200}" sibTransId="{238EEF7A-064E-43EE-A5B0-609DB6E4A733}"/>
    <dgm:cxn modelId="{AC31F776-3D30-42DF-BAB8-FFFEA44D5B2F}" srcId="{07367E26-1D65-4106-9F64-2F4A734EE916}" destId="{B4DFE500-499F-4B89-905A-C4ECB325B694}" srcOrd="0" destOrd="0" parTransId="{0D54C353-6E26-47D9-A6DE-11BDE6270EC2}" sibTransId="{832831F1-3894-44C4-8BC3-C6BCEBCF9A4B}"/>
    <dgm:cxn modelId="{CAA010B4-FB5C-4A46-B163-9C18628FDB68}" type="presOf" srcId="{83D81964-2A83-47CD-B2FD-90920FFBC840}" destId="{BDBD8646-EF98-4D28-B837-13BA37D27B16}" srcOrd="0" destOrd="0" presId="urn:microsoft.com/office/officeart/2005/8/layout/hProcess9"/>
    <dgm:cxn modelId="{BE6DF604-C1FD-494B-ACC1-861C1A0FF9AC}" type="presParOf" srcId="{63184B5C-AB81-4DED-BBE3-54A3EFA88CC4}" destId="{1BD0CB37-F760-49A6-8072-6C2E62727DD4}" srcOrd="0" destOrd="0" presId="urn:microsoft.com/office/officeart/2005/8/layout/hProcess9"/>
    <dgm:cxn modelId="{C8B48650-2B37-4C9F-8634-50F06707285B}" type="presParOf" srcId="{63184B5C-AB81-4DED-BBE3-54A3EFA88CC4}" destId="{B2D1DF48-1725-4B9E-A80E-62B62F09A934}" srcOrd="1" destOrd="0" presId="urn:microsoft.com/office/officeart/2005/8/layout/hProcess9"/>
    <dgm:cxn modelId="{6B8571DA-2084-4FB8-8C26-B70106CCF6F6}" type="presParOf" srcId="{B2D1DF48-1725-4B9E-A80E-62B62F09A934}" destId="{F97F0B66-A640-46AD-A9A2-FEE407DE6260}" srcOrd="0" destOrd="0" presId="urn:microsoft.com/office/officeart/2005/8/layout/hProcess9"/>
    <dgm:cxn modelId="{E2A26927-A9A5-4D15-ADC7-6E8AD65FA7A4}" type="presParOf" srcId="{B2D1DF48-1725-4B9E-A80E-62B62F09A934}" destId="{F665AABF-1EFD-4432-95D4-ED7AA1F63FBC}" srcOrd="1" destOrd="0" presId="urn:microsoft.com/office/officeart/2005/8/layout/hProcess9"/>
    <dgm:cxn modelId="{909EBC6A-6962-45DB-B9CD-5B5F14437540}" type="presParOf" srcId="{B2D1DF48-1725-4B9E-A80E-62B62F09A934}" destId="{BDBD8646-EF98-4D28-B837-13BA37D27B16}" srcOrd="2" destOrd="0" presId="urn:microsoft.com/office/officeart/2005/8/layout/hProcess9"/>
    <dgm:cxn modelId="{89FEE4E0-3BCE-489A-A615-1A3AEF8EC54E}" type="presParOf" srcId="{B2D1DF48-1725-4B9E-A80E-62B62F09A934}" destId="{7AFD988B-C719-47B9-90D0-22B056B6F5BD}" srcOrd="3" destOrd="0" presId="urn:microsoft.com/office/officeart/2005/8/layout/hProcess9"/>
    <dgm:cxn modelId="{BB97EDA2-946C-49F3-8406-027812625B79}" type="presParOf" srcId="{B2D1DF48-1725-4B9E-A80E-62B62F09A934}" destId="{4EEC83A3-4524-4DEF-840C-643602D4F6A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9A21C2-3850-40F9-B2D8-630EDE4F5801}"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2EB1E467-E57B-4366-B311-3BFB200FBBF3}">
      <dgm:prSet phldr="0" custT="1"/>
      <dgm:spPr>
        <a:solidFill>
          <a:schemeClr val="tx1"/>
        </a:solidFill>
      </dgm:spPr>
      <dgm:t>
        <a:bodyPr/>
        <a:lstStyle/>
        <a:p>
          <a:pPr rtl="0"/>
          <a:r>
            <a:rPr lang="fr-FR" sz="2800">
              <a:latin typeface="Segoe UI" panose="020B0502040204020203" pitchFamily="34" charset="0"/>
              <a:ea typeface="Calibri"/>
              <a:cs typeface="Segoe UI" panose="020B0502040204020203" pitchFamily="34" charset="0"/>
            </a:rPr>
            <a:t>Posez des questions</a:t>
          </a:r>
        </a:p>
      </dgm:t>
    </dgm:pt>
    <dgm:pt modelId="{6380CBC2-CA05-40DD-A8B8-6CD135EC3773}" type="parTrans" cxnId="{F2E56046-F49F-4DA5-A782-76C459EA6FA0}">
      <dgm:prSet/>
      <dgm:spPr/>
      <dgm:t>
        <a:bodyPr/>
        <a:lstStyle/>
        <a:p>
          <a:endParaRPr lang="en-US" sz="2800">
            <a:latin typeface="Segoe UI" panose="020B0502040204020203" pitchFamily="34" charset="0"/>
            <a:cs typeface="Segoe UI" panose="020B0502040204020203" pitchFamily="34" charset="0"/>
          </a:endParaRPr>
        </a:p>
      </dgm:t>
    </dgm:pt>
    <dgm:pt modelId="{3E5AFE4C-D467-46BC-B2C2-E7206B54207D}" type="sibTrans" cxnId="{F2E56046-F49F-4DA5-A782-76C459EA6FA0}">
      <dgm:prSet custT="1"/>
      <dgm:spPr>
        <a:ln>
          <a:solidFill>
            <a:schemeClr val="tx1"/>
          </a:solidFill>
        </a:ln>
      </dgm:spPr>
      <dgm:t>
        <a:bodyPr/>
        <a:lstStyle/>
        <a:p>
          <a:endParaRPr lang="en-US" sz="2800">
            <a:latin typeface="Segoe UI" panose="020B0502040204020203" pitchFamily="34" charset="0"/>
            <a:cs typeface="Segoe UI" panose="020B0502040204020203" pitchFamily="34" charset="0"/>
          </a:endParaRPr>
        </a:p>
        <a:p>
          <a:endParaRPr lang="en-US" sz="2800">
            <a:latin typeface="Segoe UI" panose="020B0502040204020203" pitchFamily="34" charset="0"/>
            <a:cs typeface="Segoe UI" panose="020B0502040204020203" pitchFamily="34" charset="0"/>
          </a:endParaRPr>
        </a:p>
      </dgm:t>
    </dgm:pt>
    <dgm:pt modelId="{B6A5ED4D-AD89-4673-AF18-26B6AB91F810}">
      <dgm:prSet phldr="0" custT="1"/>
      <dgm:spPr>
        <a:solidFill>
          <a:schemeClr val="accent1"/>
        </a:solidFill>
      </dgm:spPr>
      <dgm:t>
        <a:bodyPr/>
        <a:lstStyle/>
        <a:p>
          <a:pPr rtl="0"/>
          <a:r>
            <a:rPr lang="fr-FR" sz="2800">
              <a:latin typeface="Segoe UI" panose="020B0502040204020203" pitchFamily="34" charset="0"/>
              <a:ea typeface="Calibri"/>
              <a:cs typeface="Segoe UI" panose="020B0502040204020203" pitchFamily="34" charset="0"/>
            </a:rPr>
            <a:t>Soyez créatif </a:t>
          </a:r>
        </a:p>
      </dgm:t>
    </dgm:pt>
    <dgm:pt modelId="{A9EED591-C4BC-4BDA-A865-5B8A793512C7}" type="parTrans" cxnId="{E02495D0-489C-4A16-B0B6-7245CB9212F9}">
      <dgm:prSet/>
      <dgm:spPr/>
      <dgm:t>
        <a:bodyPr/>
        <a:lstStyle/>
        <a:p>
          <a:endParaRPr lang="en-US" sz="2800">
            <a:latin typeface="Segoe UI" panose="020B0502040204020203" pitchFamily="34" charset="0"/>
            <a:cs typeface="Segoe UI" panose="020B0502040204020203" pitchFamily="34" charset="0"/>
          </a:endParaRPr>
        </a:p>
      </dgm:t>
    </dgm:pt>
    <dgm:pt modelId="{517C7CD7-87C8-4BFD-A513-C2E977A0B605}" type="sibTrans" cxnId="{E02495D0-489C-4A16-B0B6-7245CB9212F9}">
      <dgm:prSet custT="1"/>
      <dgm:spPr>
        <a:ln>
          <a:solidFill>
            <a:schemeClr val="tx1"/>
          </a:solidFill>
        </a:ln>
      </dgm:spPr>
      <dgm:t>
        <a:bodyPr/>
        <a:lstStyle/>
        <a:p>
          <a:endParaRPr lang="en-US" sz="2800">
            <a:latin typeface="Segoe UI" panose="020B0502040204020203" pitchFamily="34" charset="0"/>
            <a:cs typeface="Segoe UI" panose="020B0502040204020203" pitchFamily="34" charset="0"/>
          </a:endParaRPr>
        </a:p>
        <a:p>
          <a:endParaRPr lang="en-US" sz="2800">
            <a:latin typeface="Segoe UI" panose="020B0502040204020203" pitchFamily="34" charset="0"/>
            <a:cs typeface="Segoe UI" panose="020B0502040204020203" pitchFamily="34" charset="0"/>
          </a:endParaRPr>
        </a:p>
      </dgm:t>
    </dgm:pt>
    <dgm:pt modelId="{17B85992-E3F7-4418-8604-CAC98B4AB7C3}">
      <dgm:prSet phldr="0" custT="1"/>
      <dgm:spPr>
        <a:solidFill>
          <a:schemeClr val="accent3"/>
        </a:solidFill>
      </dgm:spPr>
      <dgm:t>
        <a:bodyPr/>
        <a:lstStyle/>
        <a:p>
          <a:r>
            <a:rPr lang="fr-FR" sz="2800">
              <a:latin typeface="Segoe UI" panose="020B0502040204020203" pitchFamily="34" charset="0"/>
              <a:ea typeface="Calibri"/>
              <a:cs typeface="Segoe UI" panose="020B0502040204020203" pitchFamily="34" charset="0"/>
            </a:rPr>
            <a:t>Utilisez les médias sociaux </a:t>
          </a:r>
        </a:p>
      </dgm:t>
    </dgm:pt>
    <dgm:pt modelId="{5ABCE15B-7DE6-4FAC-9E62-1CDD5760AC3A}" type="parTrans" cxnId="{FFDA1E3D-6DC9-4862-98F0-0ABABE7B0BF9}">
      <dgm:prSet/>
      <dgm:spPr/>
      <dgm:t>
        <a:bodyPr/>
        <a:lstStyle/>
        <a:p>
          <a:endParaRPr lang="en-US" sz="2800">
            <a:latin typeface="Segoe UI" panose="020B0502040204020203" pitchFamily="34" charset="0"/>
            <a:cs typeface="Segoe UI" panose="020B0502040204020203" pitchFamily="34" charset="0"/>
          </a:endParaRPr>
        </a:p>
      </dgm:t>
    </dgm:pt>
    <dgm:pt modelId="{266AB2D6-F9FD-4F54-A826-B634EFAB4DD9}" type="sibTrans" cxnId="{FFDA1E3D-6DC9-4862-98F0-0ABABE7B0BF9}">
      <dgm:prSet custT="1"/>
      <dgm:spPr>
        <a:ln>
          <a:solidFill>
            <a:schemeClr val="tx1"/>
          </a:solidFill>
        </a:ln>
      </dgm:spPr>
      <dgm:t>
        <a:bodyPr/>
        <a:lstStyle/>
        <a:p>
          <a:endParaRPr lang="en-US" sz="2800">
            <a:latin typeface="Segoe UI" panose="020B0502040204020203" pitchFamily="34" charset="0"/>
            <a:cs typeface="Segoe UI" panose="020B0502040204020203" pitchFamily="34" charset="0"/>
          </a:endParaRPr>
        </a:p>
        <a:p>
          <a:endParaRPr lang="en-US" sz="2800">
            <a:latin typeface="Segoe UI" panose="020B0502040204020203" pitchFamily="34" charset="0"/>
            <a:cs typeface="Segoe UI" panose="020B0502040204020203" pitchFamily="34" charset="0"/>
          </a:endParaRPr>
        </a:p>
      </dgm:t>
    </dgm:pt>
    <dgm:pt modelId="{495BAADE-1FCC-4530-A8A7-9C5BE89AF12F}">
      <dgm:prSet phldr="0" custT="1"/>
      <dgm:spPr>
        <a:solidFill>
          <a:schemeClr val="accent4"/>
        </a:solidFill>
      </dgm:spPr>
      <dgm:t>
        <a:bodyPr/>
        <a:lstStyle/>
        <a:p>
          <a:r>
            <a:rPr lang="fr-FR" sz="2800">
              <a:latin typeface="Segoe UI" panose="020B0502040204020203" pitchFamily="34" charset="0"/>
              <a:ea typeface="Calibri"/>
              <a:cs typeface="Segoe UI" panose="020B0502040204020203" pitchFamily="34" charset="0"/>
            </a:rPr>
            <a:t>Utilisez votre voix et vos talents</a:t>
          </a:r>
        </a:p>
      </dgm:t>
    </dgm:pt>
    <dgm:pt modelId="{C74B17BA-713A-4E9B-AF8D-FC073CF8BC73}" type="parTrans" cxnId="{A15428B4-385C-46D4-AEA2-1FD046DF60C2}">
      <dgm:prSet/>
      <dgm:spPr/>
      <dgm:t>
        <a:bodyPr/>
        <a:lstStyle/>
        <a:p>
          <a:endParaRPr lang="en-US" sz="2800">
            <a:latin typeface="Segoe UI" panose="020B0502040204020203" pitchFamily="34" charset="0"/>
            <a:cs typeface="Segoe UI" panose="020B0502040204020203" pitchFamily="34" charset="0"/>
          </a:endParaRPr>
        </a:p>
      </dgm:t>
    </dgm:pt>
    <dgm:pt modelId="{02C0B3C8-3FC5-44C9-923F-25551BA136BA}" type="sibTrans" cxnId="{A15428B4-385C-46D4-AEA2-1FD046DF60C2}">
      <dgm:prSet custT="1"/>
      <dgm:spPr>
        <a:ln>
          <a:solidFill>
            <a:schemeClr val="tx1">
              <a:alpha val="90000"/>
            </a:schemeClr>
          </a:solidFill>
        </a:ln>
      </dgm:spPr>
      <dgm:t>
        <a:bodyPr/>
        <a:lstStyle/>
        <a:p>
          <a:endParaRPr lang="en-US" sz="2800">
            <a:latin typeface="Segoe UI" panose="020B0502040204020203" pitchFamily="34" charset="0"/>
            <a:cs typeface="Segoe UI" panose="020B0502040204020203" pitchFamily="34" charset="0"/>
          </a:endParaRPr>
        </a:p>
      </dgm:t>
    </dgm:pt>
    <dgm:pt modelId="{B70FA2D8-DC48-49B3-87D1-42AAF5F22A61}">
      <dgm:prSet phldr="0" custT="1"/>
      <dgm:spPr>
        <a:solidFill>
          <a:schemeClr val="tx1"/>
        </a:solidFill>
      </dgm:spPr>
      <dgm:t>
        <a:bodyPr/>
        <a:lstStyle/>
        <a:p>
          <a:r>
            <a:rPr lang="fr-FR" sz="2800">
              <a:latin typeface="Segoe UI" panose="020B0502040204020203" pitchFamily="34" charset="0"/>
              <a:ea typeface="Calibri"/>
              <a:cs typeface="Segoe UI" panose="020B0502040204020203" pitchFamily="34" charset="0"/>
            </a:rPr>
            <a:t>Impliquez-vous dans votre communauté </a:t>
          </a:r>
        </a:p>
      </dgm:t>
    </dgm:pt>
    <dgm:pt modelId="{3B258B28-72B7-4ABE-9979-DD3A5E5BF956}" type="parTrans" cxnId="{4B0A5396-B39D-42AF-9ABE-4098B3576D61}">
      <dgm:prSet/>
      <dgm:spPr/>
      <dgm:t>
        <a:bodyPr/>
        <a:lstStyle/>
        <a:p>
          <a:endParaRPr lang="en-US" sz="2800">
            <a:latin typeface="Segoe UI" panose="020B0502040204020203" pitchFamily="34" charset="0"/>
            <a:cs typeface="Segoe UI" panose="020B0502040204020203" pitchFamily="34" charset="0"/>
          </a:endParaRPr>
        </a:p>
      </dgm:t>
    </dgm:pt>
    <dgm:pt modelId="{0857FD2E-F351-46F3-91CA-FE37043691C7}" type="sibTrans" cxnId="{4B0A5396-B39D-42AF-9ABE-4098B3576D61}">
      <dgm:prSet/>
      <dgm:spPr/>
      <dgm:t>
        <a:bodyPr/>
        <a:lstStyle/>
        <a:p>
          <a:endParaRPr lang="en-US" sz="2800">
            <a:latin typeface="Segoe UI" panose="020B0502040204020203" pitchFamily="34" charset="0"/>
            <a:cs typeface="Segoe UI" panose="020B0502040204020203" pitchFamily="34" charset="0"/>
          </a:endParaRPr>
        </a:p>
      </dgm:t>
    </dgm:pt>
    <dgm:pt modelId="{E1EABE6C-6D4E-4D8D-A76E-B3B49D096BCF}" type="pres">
      <dgm:prSet presAssocID="{B39A21C2-3850-40F9-B2D8-630EDE4F5801}" presName="outerComposite" presStyleCnt="0">
        <dgm:presLayoutVars>
          <dgm:chMax val="5"/>
          <dgm:dir/>
          <dgm:resizeHandles val="exact"/>
        </dgm:presLayoutVars>
      </dgm:prSet>
      <dgm:spPr/>
    </dgm:pt>
    <dgm:pt modelId="{8FE4896C-256D-409E-8712-C845D9D7B10A}" type="pres">
      <dgm:prSet presAssocID="{B39A21C2-3850-40F9-B2D8-630EDE4F5801}" presName="dummyMaxCanvas" presStyleCnt="0">
        <dgm:presLayoutVars/>
      </dgm:prSet>
      <dgm:spPr/>
    </dgm:pt>
    <dgm:pt modelId="{85F2F843-E703-4F5E-A4C8-A28A2D13FE40}" type="pres">
      <dgm:prSet presAssocID="{B39A21C2-3850-40F9-B2D8-630EDE4F5801}" presName="FiveNodes_1" presStyleLbl="node1" presStyleIdx="0" presStyleCnt="5">
        <dgm:presLayoutVars>
          <dgm:bulletEnabled val="1"/>
        </dgm:presLayoutVars>
      </dgm:prSet>
      <dgm:spPr/>
    </dgm:pt>
    <dgm:pt modelId="{FD6F9DDF-DC7A-404B-82BD-CC71675A1034}" type="pres">
      <dgm:prSet presAssocID="{B39A21C2-3850-40F9-B2D8-630EDE4F5801}" presName="FiveNodes_2" presStyleLbl="node1" presStyleIdx="1" presStyleCnt="5">
        <dgm:presLayoutVars>
          <dgm:bulletEnabled val="1"/>
        </dgm:presLayoutVars>
      </dgm:prSet>
      <dgm:spPr/>
    </dgm:pt>
    <dgm:pt modelId="{CD88BFBE-4D75-4449-ABE7-CC75CA8E042A}" type="pres">
      <dgm:prSet presAssocID="{B39A21C2-3850-40F9-B2D8-630EDE4F5801}" presName="FiveNodes_3" presStyleLbl="node1" presStyleIdx="2" presStyleCnt="5">
        <dgm:presLayoutVars>
          <dgm:bulletEnabled val="1"/>
        </dgm:presLayoutVars>
      </dgm:prSet>
      <dgm:spPr/>
    </dgm:pt>
    <dgm:pt modelId="{89E44592-DABF-4C26-8AF8-702AFBDDA4F8}" type="pres">
      <dgm:prSet presAssocID="{B39A21C2-3850-40F9-B2D8-630EDE4F5801}" presName="FiveNodes_4" presStyleLbl="node1" presStyleIdx="3" presStyleCnt="5">
        <dgm:presLayoutVars>
          <dgm:bulletEnabled val="1"/>
        </dgm:presLayoutVars>
      </dgm:prSet>
      <dgm:spPr/>
    </dgm:pt>
    <dgm:pt modelId="{E328CC22-DAB9-4016-9C1D-5113F7066A4F}" type="pres">
      <dgm:prSet presAssocID="{B39A21C2-3850-40F9-B2D8-630EDE4F5801}" presName="FiveNodes_5" presStyleLbl="node1" presStyleIdx="4" presStyleCnt="5">
        <dgm:presLayoutVars>
          <dgm:bulletEnabled val="1"/>
        </dgm:presLayoutVars>
      </dgm:prSet>
      <dgm:spPr/>
    </dgm:pt>
    <dgm:pt modelId="{6E568752-0532-4260-BDD2-AB43094F6032}" type="pres">
      <dgm:prSet presAssocID="{B39A21C2-3850-40F9-B2D8-630EDE4F5801}" presName="FiveConn_1-2" presStyleLbl="fgAccFollowNode1" presStyleIdx="0" presStyleCnt="4">
        <dgm:presLayoutVars>
          <dgm:bulletEnabled val="1"/>
        </dgm:presLayoutVars>
      </dgm:prSet>
      <dgm:spPr/>
    </dgm:pt>
    <dgm:pt modelId="{B9E93676-3F83-47BC-B5C0-F149A3133579}" type="pres">
      <dgm:prSet presAssocID="{B39A21C2-3850-40F9-B2D8-630EDE4F5801}" presName="FiveConn_2-3" presStyleLbl="fgAccFollowNode1" presStyleIdx="1" presStyleCnt="4">
        <dgm:presLayoutVars>
          <dgm:bulletEnabled val="1"/>
        </dgm:presLayoutVars>
      </dgm:prSet>
      <dgm:spPr/>
    </dgm:pt>
    <dgm:pt modelId="{F98282B1-C331-4C75-B5A1-82AA9B7C045B}" type="pres">
      <dgm:prSet presAssocID="{B39A21C2-3850-40F9-B2D8-630EDE4F5801}" presName="FiveConn_3-4" presStyleLbl="fgAccFollowNode1" presStyleIdx="2" presStyleCnt="4">
        <dgm:presLayoutVars>
          <dgm:bulletEnabled val="1"/>
        </dgm:presLayoutVars>
      </dgm:prSet>
      <dgm:spPr/>
    </dgm:pt>
    <dgm:pt modelId="{B464C17A-98EF-4368-8EAA-A03443338696}" type="pres">
      <dgm:prSet presAssocID="{B39A21C2-3850-40F9-B2D8-630EDE4F5801}" presName="FiveConn_4-5" presStyleLbl="fgAccFollowNode1" presStyleIdx="3" presStyleCnt="4">
        <dgm:presLayoutVars>
          <dgm:bulletEnabled val="1"/>
        </dgm:presLayoutVars>
      </dgm:prSet>
      <dgm:spPr/>
    </dgm:pt>
    <dgm:pt modelId="{D5E5CC68-8502-445F-B387-419BE36394A7}" type="pres">
      <dgm:prSet presAssocID="{B39A21C2-3850-40F9-B2D8-630EDE4F5801}" presName="FiveNodes_1_text" presStyleLbl="node1" presStyleIdx="4" presStyleCnt="5">
        <dgm:presLayoutVars>
          <dgm:bulletEnabled val="1"/>
        </dgm:presLayoutVars>
      </dgm:prSet>
      <dgm:spPr/>
    </dgm:pt>
    <dgm:pt modelId="{D9AE5367-C2E1-4EEE-A6C5-67B68E3E7959}" type="pres">
      <dgm:prSet presAssocID="{B39A21C2-3850-40F9-B2D8-630EDE4F5801}" presName="FiveNodes_2_text" presStyleLbl="node1" presStyleIdx="4" presStyleCnt="5">
        <dgm:presLayoutVars>
          <dgm:bulletEnabled val="1"/>
        </dgm:presLayoutVars>
      </dgm:prSet>
      <dgm:spPr/>
    </dgm:pt>
    <dgm:pt modelId="{A50A9ECB-8438-434C-9B7C-70201D759D1C}" type="pres">
      <dgm:prSet presAssocID="{B39A21C2-3850-40F9-B2D8-630EDE4F5801}" presName="FiveNodes_3_text" presStyleLbl="node1" presStyleIdx="4" presStyleCnt="5">
        <dgm:presLayoutVars>
          <dgm:bulletEnabled val="1"/>
        </dgm:presLayoutVars>
      </dgm:prSet>
      <dgm:spPr/>
    </dgm:pt>
    <dgm:pt modelId="{DF742339-9CD1-4E9C-8687-7FB59C236B8E}" type="pres">
      <dgm:prSet presAssocID="{B39A21C2-3850-40F9-B2D8-630EDE4F5801}" presName="FiveNodes_4_text" presStyleLbl="node1" presStyleIdx="4" presStyleCnt="5">
        <dgm:presLayoutVars>
          <dgm:bulletEnabled val="1"/>
        </dgm:presLayoutVars>
      </dgm:prSet>
      <dgm:spPr/>
    </dgm:pt>
    <dgm:pt modelId="{71EC72DE-A508-423E-8F59-2A50FC73B655}" type="pres">
      <dgm:prSet presAssocID="{B39A21C2-3850-40F9-B2D8-630EDE4F5801}" presName="FiveNodes_5_text" presStyleLbl="node1" presStyleIdx="4" presStyleCnt="5">
        <dgm:presLayoutVars>
          <dgm:bulletEnabled val="1"/>
        </dgm:presLayoutVars>
      </dgm:prSet>
      <dgm:spPr/>
    </dgm:pt>
  </dgm:ptLst>
  <dgm:cxnLst>
    <dgm:cxn modelId="{E131611F-6BC0-4D55-9816-0CD672CE9370}" type="presOf" srcId="{B70FA2D8-DC48-49B3-87D1-42AAF5F22A61}" destId="{71EC72DE-A508-423E-8F59-2A50FC73B655}" srcOrd="1" destOrd="0" presId="urn:microsoft.com/office/officeart/2005/8/layout/vProcess5"/>
    <dgm:cxn modelId="{28CA9038-8F56-4701-B144-BCC8840F04DC}" type="presOf" srcId="{495BAADE-1FCC-4530-A8A7-9C5BE89AF12F}" destId="{DF742339-9CD1-4E9C-8687-7FB59C236B8E}" srcOrd="1" destOrd="0" presId="urn:microsoft.com/office/officeart/2005/8/layout/vProcess5"/>
    <dgm:cxn modelId="{FFDA1E3D-6DC9-4862-98F0-0ABABE7B0BF9}" srcId="{B39A21C2-3850-40F9-B2D8-630EDE4F5801}" destId="{17B85992-E3F7-4418-8604-CAC98B4AB7C3}" srcOrd="2" destOrd="0" parTransId="{5ABCE15B-7DE6-4FAC-9E62-1CDD5760AC3A}" sibTransId="{266AB2D6-F9FD-4F54-A826-B634EFAB4DD9}"/>
    <dgm:cxn modelId="{F377BB40-2733-48B3-8540-BFCA10740274}" type="presOf" srcId="{B70FA2D8-DC48-49B3-87D1-42AAF5F22A61}" destId="{E328CC22-DAB9-4016-9C1D-5113F7066A4F}" srcOrd="0" destOrd="0" presId="urn:microsoft.com/office/officeart/2005/8/layout/vProcess5"/>
    <dgm:cxn modelId="{23A5225F-A8B9-4BCA-8C2D-27833C80D79E}" type="presOf" srcId="{2EB1E467-E57B-4366-B311-3BFB200FBBF3}" destId="{D5E5CC68-8502-445F-B387-419BE36394A7}" srcOrd="1" destOrd="0" presId="urn:microsoft.com/office/officeart/2005/8/layout/vProcess5"/>
    <dgm:cxn modelId="{ADB34564-676A-49B5-9FB9-125A67FB6296}" type="presOf" srcId="{2EB1E467-E57B-4366-B311-3BFB200FBBF3}" destId="{85F2F843-E703-4F5E-A4C8-A28A2D13FE40}" srcOrd="0" destOrd="0" presId="urn:microsoft.com/office/officeart/2005/8/layout/vProcess5"/>
    <dgm:cxn modelId="{F2E56046-F49F-4DA5-A782-76C459EA6FA0}" srcId="{B39A21C2-3850-40F9-B2D8-630EDE4F5801}" destId="{2EB1E467-E57B-4366-B311-3BFB200FBBF3}" srcOrd="0" destOrd="0" parTransId="{6380CBC2-CA05-40DD-A8B8-6CD135EC3773}" sibTransId="{3E5AFE4C-D467-46BC-B2C2-E7206B54207D}"/>
    <dgm:cxn modelId="{171FBC69-BF0D-4EA1-BE9D-B61AB990662C}" type="presOf" srcId="{266AB2D6-F9FD-4F54-A826-B634EFAB4DD9}" destId="{F98282B1-C331-4C75-B5A1-82AA9B7C045B}" srcOrd="0" destOrd="0" presId="urn:microsoft.com/office/officeart/2005/8/layout/vProcess5"/>
    <dgm:cxn modelId="{4D9EDD6F-DDA1-41B3-88A2-1F2217FF1EEC}" type="presOf" srcId="{B39A21C2-3850-40F9-B2D8-630EDE4F5801}" destId="{E1EABE6C-6D4E-4D8D-A76E-B3B49D096BCF}" srcOrd="0" destOrd="0" presId="urn:microsoft.com/office/officeart/2005/8/layout/vProcess5"/>
    <dgm:cxn modelId="{85CCED82-E885-4170-A7A6-C447B2067A07}" type="presOf" srcId="{3E5AFE4C-D467-46BC-B2C2-E7206B54207D}" destId="{6E568752-0532-4260-BDD2-AB43094F6032}" srcOrd="0" destOrd="0" presId="urn:microsoft.com/office/officeart/2005/8/layout/vProcess5"/>
    <dgm:cxn modelId="{4E27E78F-3A77-4434-9125-D862D4B53E9B}" type="presOf" srcId="{17B85992-E3F7-4418-8604-CAC98B4AB7C3}" destId="{A50A9ECB-8438-434C-9B7C-70201D759D1C}" srcOrd="1" destOrd="0" presId="urn:microsoft.com/office/officeart/2005/8/layout/vProcess5"/>
    <dgm:cxn modelId="{4B0A5396-B39D-42AF-9ABE-4098B3576D61}" srcId="{B39A21C2-3850-40F9-B2D8-630EDE4F5801}" destId="{B70FA2D8-DC48-49B3-87D1-42AAF5F22A61}" srcOrd="4" destOrd="0" parTransId="{3B258B28-72B7-4ABE-9979-DD3A5E5BF956}" sibTransId="{0857FD2E-F351-46F3-91CA-FE37043691C7}"/>
    <dgm:cxn modelId="{A15428B4-385C-46D4-AEA2-1FD046DF60C2}" srcId="{B39A21C2-3850-40F9-B2D8-630EDE4F5801}" destId="{495BAADE-1FCC-4530-A8A7-9C5BE89AF12F}" srcOrd="3" destOrd="0" parTransId="{C74B17BA-713A-4E9B-AF8D-FC073CF8BC73}" sibTransId="{02C0B3C8-3FC5-44C9-923F-25551BA136BA}"/>
    <dgm:cxn modelId="{1FA1F8B8-7DFA-4122-BA5F-B9D4BE240F1A}" type="presOf" srcId="{02C0B3C8-3FC5-44C9-923F-25551BA136BA}" destId="{B464C17A-98EF-4368-8EAA-A03443338696}" srcOrd="0" destOrd="0" presId="urn:microsoft.com/office/officeart/2005/8/layout/vProcess5"/>
    <dgm:cxn modelId="{ED73BCBB-0FE8-411F-98C2-352C831DBF27}" type="presOf" srcId="{17B85992-E3F7-4418-8604-CAC98B4AB7C3}" destId="{CD88BFBE-4D75-4449-ABE7-CC75CA8E042A}" srcOrd="0" destOrd="0" presId="urn:microsoft.com/office/officeart/2005/8/layout/vProcess5"/>
    <dgm:cxn modelId="{E02495D0-489C-4A16-B0B6-7245CB9212F9}" srcId="{B39A21C2-3850-40F9-B2D8-630EDE4F5801}" destId="{B6A5ED4D-AD89-4673-AF18-26B6AB91F810}" srcOrd="1" destOrd="0" parTransId="{A9EED591-C4BC-4BDA-A865-5B8A793512C7}" sibTransId="{517C7CD7-87C8-4BFD-A513-C2E977A0B605}"/>
    <dgm:cxn modelId="{94EE90D6-6EC3-4F9A-A1D5-B1D75E226907}" type="presOf" srcId="{B6A5ED4D-AD89-4673-AF18-26B6AB91F810}" destId="{FD6F9DDF-DC7A-404B-82BD-CC71675A1034}" srcOrd="0" destOrd="0" presId="urn:microsoft.com/office/officeart/2005/8/layout/vProcess5"/>
    <dgm:cxn modelId="{6B0931DD-7CAA-4ED6-B557-46FC31A920DA}" type="presOf" srcId="{517C7CD7-87C8-4BFD-A513-C2E977A0B605}" destId="{B9E93676-3F83-47BC-B5C0-F149A3133579}" srcOrd="0" destOrd="0" presId="urn:microsoft.com/office/officeart/2005/8/layout/vProcess5"/>
    <dgm:cxn modelId="{AC03B7EC-4C94-467A-9527-4C47BD5AE05A}" type="presOf" srcId="{B6A5ED4D-AD89-4673-AF18-26B6AB91F810}" destId="{D9AE5367-C2E1-4EEE-A6C5-67B68E3E7959}" srcOrd="1" destOrd="0" presId="urn:microsoft.com/office/officeart/2005/8/layout/vProcess5"/>
    <dgm:cxn modelId="{F48097FF-CE53-4A6F-B071-7C42B2486DD9}" type="presOf" srcId="{495BAADE-1FCC-4530-A8A7-9C5BE89AF12F}" destId="{89E44592-DABF-4C26-8AF8-702AFBDDA4F8}" srcOrd="0" destOrd="0" presId="urn:microsoft.com/office/officeart/2005/8/layout/vProcess5"/>
    <dgm:cxn modelId="{02EE8F08-C177-4203-B29C-B42C04E49E1E}" type="presParOf" srcId="{E1EABE6C-6D4E-4D8D-A76E-B3B49D096BCF}" destId="{8FE4896C-256D-409E-8712-C845D9D7B10A}" srcOrd="0" destOrd="0" presId="urn:microsoft.com/office/officeart/2005/8/layout/vProcess5"/>
    <dgm:cxn modelId="{0F44DAB6-CE03-4B73-940C-FB93DCC31CCF}" type="presParOf" srcId="{E1EABE6C-6D4E-4D8D-A76E-B3B49D096BCF}" destId="{85F2F843-E703-4F5E-A4C8-A28A2D13FE40}" srcOrd="1" destOrd="0" presId="urn:microsoft.com/office/officeart/2005/8/layout/vProcess5"/>
    <dgm:cxn modelId="{564512D9-972D-490C-909E-D6F342FA95BF}" type="presParOf" srcId="{E1EABE6C-6D4E-4D8D-A76E-B3B49D096BCF}" destId="{FD6F9DDF-DC7A-404B-82BD-CC71675A1034}" srcOrd="2" destOrd="0" presId="urn:microsoft.com/office/officeart/2005/8/layout/vProcess5"/>
    <dgm:cxn modelId="{80C650F4-1D8B-4F04-99B1-3F4750E93567}" type="presParOf" srcId="{E1EABE6C-6D4E-4D8D-A76E-B3B49D096BCF}" destId="{CD88BFBE-4D75-4449-ABE7-CC75CA8E042A}" srcOrd="3" destOrd="0" presId="urn:microsoft.com/office/officeart/2005/8/layout/vProcess5"/>
    <dgm:cxn modelId="{CDB00EEF-76E9-4D03-A1D4-D592A142DCCA}" type="presParOf" srcId="{E1EABE6C-6D4E-4D8D-A76E-B3B49D096BCF}" destId="{89E44592-DABF-4C26-8AF8-702AFBDDA4F8}" srcOrd="4" destOrd="0" presId="urn:microsoft.com/office/officeart/2005/8/layout/vProcess5"/>
    <dgm:cxn modelId="{7176FBF4-EADE-4281-8681-416DFA39D970}" type="presParOf" srcId="{E1EABE6C-6D4E-4D8D-A76E-B3B49D096BCF}" destId="{E328CC22-DAB9-4016-9C1D-5113F7066A4F}" srcOrd="5" destOrd="0" presId="urn:microsoft.com/office/officeart/2005/8/layout/vProcess5"/>
    <dgm:cxn modelId="{769924CE-4F47-4235-A7BB-56E1E35E5450}" type="presParOf" srcId="{E1EABE6C-6D4E-4D8D-A76E-B3B49D096BCF}" destId="{6E568752-0532-4260-BDD2-AB43094F6032}" srcOrd="6" destOrd="0" presId="urn:microsoft.com/office/officeart/2005/8/layout/vProcess5"/>
    <dgm:cxn modelId="{D282D433-6498-4290-9462-682298FAADA7}" type="presParOf" srcId="{E1EABE6C-6D4E-4D8D-A76E-B3B49D096BCF}" destId="{B9E93676-3F83-47BC-B5C0-F149A3133579}" srcOrd="7" destOrd="0" presId="urn:microsoft.com/office/officeart/2005/8/layout/vProcess5"/>
    <dgm:cxn modelId="{1327DDDA-8B7F-45E5-97FE-868C0D329ADC}" type="presParOf" srcId="{E1EABE6C-6D4E-4D8D-A76E-B3B49D096BCF}" destId="{F98282B1-C331-4C75-B5A1-82AA9B7C045B}" srcOrd="8" destOrd="0" presId="urn:microsoft.com/office/officeart/2005/8/layout/vProcess5"/>
    <dgm:cxn modelId="{9A67F360-9BEB-4364-997D-65C4896A99EE}" type="presParOf" srcId="{E1EABE6C-6D4E-4D8D-A76E-B3B49D096BCF}" destId="{B464C17A-98EF-4368-8EAA-A03443338696}" srcOrd="9" destOrd="0" presId="urn:microsoft.com/office/officeart/2005/8/layout/vProcess5"/>
    <dgm:cxn modelId="{F2937D87-13F9-4A36-AA32-7285310BB1BB}" type="presParOf" srcId="{E1EABE6C-6D4E-4D8D-A76E-B3B49D096BCF}" destId="{D5E5CC68-8502-445F-B387-419BE36394A7}" srcOrd="10" destOrd="0" presId="urn:microsoft.com/office/officeart/2005/8/layout/vProcess5"/>
    <dgm:cxn modelId="{E1C05462-5EBB-461E-BB90-8391B9814DF1}" type="presParOf" srcId="{E1EABE6C-6D4E-4D8D-A76E-B3B49D096BCF}" destId="{D9AE5367-C2E1-4EEE-A6C5-67B68E3E7959}" srcOrd="11" destOrd="0" presId="urn:microsoft.com/office/officeart/2005/8/layout/vProcess5"/>
    <dgm:cxn modelId="{1469C2D5-3511-4BC6-A1D6-1146E97C411C}" type="presParOf" srcId="{E1EABE6C-6D4E-4D8D-A76E-B3B49D096BCF}" destId="{A50A9ECB-8438-434C-9B7C-70201D759D1C}" srcOrd="12" destOrd="0" presId="urn:microsoft.com/office/officeart/2005/8/layout/vProcess5"/>
    <dgm:cxn modelId="{BF7CEBE9-594B-4247-97A9-E48E029367B8}" type="presParOf" srcId="{E1EABE6C-6D4E-4D8D-A76E-B3B49D096BCF}" destId="{DF742339-9CD1-4E9C-8687-7FB59C236B8E}" srcOrd="13" destOrd="0" presId="urn:microsoft.com/office/officeart/2005/8/layout/vProcess5"/>
    <dgm:cxn modelId="{7F1EC00F-41CF-48AA-A2E5-659406C64742}" type="presParOf" srcId="{E1EABE6C-6D4E-4D8D-A76E-B3B49D096BCF}" destId="{71EC72DE-A508-423E-8F59-2A50FC73B655}"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438908-F367-4FC5-8BDF-615A38DA857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3233F18-BFED-408E-8729-C081D457BDE7}">
      <dgm:prSet/>
      <dgm:spPr/>
      <dgm:t>
        <a:bodyPr/>
        <a:lstStyle/>
        <a:p>
          <a:pPr>
            <a:lnSpc>
              <a:spcPct val="100000"/>
            </a:lnSpc>
          </a:pPr>
          <a:r>
            <a:rPr lang="fr-FR" dirty="0">
              <a:solidFill>
                <a:schemeClr val="tx1"/>
              </a:solidFill>
              <a:latin typeface="Segoe UI" panose="020B0502040204020203" pitchFamily="34" charset="0"/>
              <a:cs typeface="Segoe UI" panose="020B0502040204020203" pitchFamily="34" charset="0"/>
            </a:rPr>
            <a:t>WandaThomas.Bernard@sen.parl.gc.ca</a:t>
          </a:r>
        </a:p>
      </dgm:t>
    </dgm:pt>
    <dgm:pt modelId="{3BFF1626-2A01-487C-A715-3751AA20A76A}" type="parTrans" cxnId="{38FF7359-7869-438D-8395-43BA0A9CB0A5}">
      <dgm:prSet/>
      <dgm:spPr/>
      <dgm:t>
        <a:bodyPr/>
        <a:lstStyle/>
        <a:p>
          <a:endParaRPr lang="en-US">
            <a:solidFill>
              <a:schemeClr val="tx1"/>
            </a:solidFill>
            <a:latin typeface="Segoe UI" panose="020B0502040204020203" pitchFamily="34" charset="0"/>
            <a:cs typeface="Segoe UI" panose="020B0502040204020203" pitchFamily="34" charset="0"/>
          </a:endParaRPr>
        </a:p>
      </dgm:t>
    </dgm:pt>
    <dgm:pt modelId="{B761B77E-D047-44A3-BB10-6D561A3FDCD2}" type="sibTrans" cxnId="{38FF7359-7869-438D-8395-43BA0A9CB0A5}">
      <dgm:prSet/>
      <dgm:spPr/>
      <dgm:t>
        <a:bodyPr/>
        <a:lstStyle/>
        <a:p>
          <a:endParaRPr lang="en-US">
            <a:solidFill>
              <a:schemeClr val="tx1"/>
            </a:solidFill>
            <a:latin typeface="Segoe UI" panose="020B0502040204020203" pitchFamily="34" charset="0"/>
            <a:cs typeface="Segoe UI" panose="020B0502040204020203" pitchFamily="34" charset="0"/>
          </a:endParaRPr>
        </a:p>
      </dgm:t>
    </dgm:pt>
    <dgm:pt modelId="{AB65BCDC-614B-4D2A-AA87-24F81667F340}">
      <dgm:prSet/>
      <dgm:spPr/>
      <dgm:t>
        <a:bodyPr/>
        <a:lstStyle/>
        <a:p>
          <a:pPr>
            <a:lnSpc>
              <a:spcPct val="100000"/>
            </a:lnSpc>
          </a:pPr>
          <a:r>
            <a:rPr lang="fr-FR">
              <a:solidFill>
                <a:schemeClr val="tx1"/>
              </a:solidFill>
              <a:latin typeface="Segoe UI" panose="020B0502040204020203" pitchFamily="34" charset="0"/>
              <a:cs typeface="Segoe UI" panose="020B0502040204020203" pitchFamily="34" charset="0"/>
            </a:rPr>
            <a:t>@SenatorWanda</a:t>
          </a:r>
        </a:p>
      </dgm:t>
    </dgm:pt>
    <dgm:pt modelId="{6F40507C-AF83-42CD-92CD-F49DBDBB83CD}" type="parTrans" cxnId="{03B5772C-D3F1-4EF2-AD1E-F36532065919}">
      <dgm:prSet/>
      <dgm:spPr/>
      <dgm:t>
        <a:bodyPr/>
        <a:lstStyle/>
        <a:p>
          <a:endParaRPr lang="en-US">
            <a:solidFill>
              <a:schemeClr val="tx1"/>
            </a:solidFill>
            <a:latin typeface="Segoe UI" panose="020B0502040204020203" pitchFamily="34" charset="0"/>
            <a:cs typeface="Segoe UI" panose="020B0502040204020203" pitchFamily="34" charset="0"/>
          </a:endParaRPr>
        </a:p>
      </dgm:t>
    </dgm:pt>
    <dgm:pt modelId="{59ED7D39-6FE8-4DAF-B621-ABA2D5590B50}" type="sibTrans" cxnId="{03B5772C-D3F1-4EF2-AD1E-F36532065919}">
      <dgm:prSet/>
      <dgm:spPr/>
      <dgm:t>
        <a:bodyPr/>
        <a:lstStyle/>
        <a:p>
          <a:endParaRPr lang="en-US">
            <a:solidFill>
              <a:schemeClr val="tx1"/>
            </a:solidFill>
            <a:latin typeface="Segoe UI" panose="020B0502040204020203" pitchFamily="34" charset="0"/>
            <a:cs typeface="Segoe UI" panose="020B0502040204020203" pitchFamily="34" charset="0"/>
          </a:endParaRPr>
        </a:p>
      </dgm:t>
    </dgm:pt>
    <dgm:pt modelId="{CFC898A3-8F80-44FA-9759-C459522AF722}" type="pres">
      <dgm:prSet presAssocID="{75438908-F367-4FC5-8BDF-615A38DA857A}" presName="root" presStyleCnt="0">
        <dgm:presLayoutVars>
          <dgm:dir/>
          <dgm:resizeHandles val="exact"/>
        </dgm:presLayoutVars>
      </dgm:prSet>
      <dgm:spPr/>
    </dgm:pt>
    <dgm:pt modelId="{0B54FE05-80B8-4C3B-BA78-90D2D817E36C}" type="pres">
      <dgm:prSet presAssocID="{E3233F18-BFED-408E-8729-C081D457BDE7}" presName="compNode" presStyleCnt="0"/>
      <dgm:spPr/>
    </dgm:pt>
    <dgm:pt modelId="{2A3D7669-4FD4-4FC4-847E-D64FCF670264}" type="pres">
      <dgm:prSet presAssocID="{E3233F18-BFED-408E-8729-C081D457BDE7}" presName="bgRect" presStyleLbl="bgShp" presStyleIdx="0" presStyleCnt="2"/>
      <dgm:spPr/>
    </dgm:pt>
    <dgm:pt modelId="{7E830625-3E6A-4CD4-A368-46E5FB9D8406}" type="pres">
      <dgm:prSet presAssocID="{E3233F18-BFED-408E-8729-C081D457BDE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mail"/>
        </a:ext>
      </dgm:extLst>
    </dgm:pt>
    <dgm:pt modelId="{42C0AB17-9244-43B9-992A-8678A5F64F03}" type="pres">
      <dgm:prSet presAssocID="{E3233F18-BFED-408E-8729-C081D457BDE7}" presName="spaceRect" presStyleCnt="0"/>
      <dgm:spPr/>
    </dgm:pt>
    <dgm:pt modelId="{F263C35E-FA65-475A-9A88-8785417BFF62}" type="pres">
      <dgm:prSet presAssocID="{E3233F18-BFED-408E-8729-C081D457BDE7}" presName="parTx" presStyleLbl="revTx" presStyleIdx="0" presStyleCnt="2">
        <dgm:presLayoutVars>
          <dgm:chMax val="0"/>
          <dgm:chPref val="0"/>
        </dgm:presLayoutVars>
      </dgm:prSet>
      <dgm:spPr/>
    </dgm:pt>
    <dgm:pt modelId="{D0510D0F-2258-4451-A063-E2710DBD0E2D}" type="pres">
      <dgm:prSet presAssocID="{B761B77E-D047-44A3-BB10-6D561A3FDCD2}" presName="sibTrans" presStyleCnt="0"/>
      <dgm:spPr/>
    </dgm:pt>
    <dgm:pt modelId="{E5BC37E6-1504-42C5-A5A9-09D5D2CF2D2A}" type="pres">
      <dgm:prSet presAssocID="{AB65BCDC-614B-4D2A-AA87-24F81667F340}" presName="compNode" presStyleCnt="0"/>
      <dgm:spPr/>
    </dgm:pt>
    <dgm:pt modelId="{053F114C-D24C-4A69-A235-C0F781A07759}" type="pres">
      <dgm:prSet presAssocID="{AB65BCDC-614B-4D2A-AA87-24F81667F340}" presName="bgRect" presStyleLbl="bgShp" presStyleIdx="1" presStyleCnt="2"/>
      <dgm:spPr/>
    </dgm:pt>
    <dgm:pt modelId="{4B80F9DF-46F5-4707-9E85-6F2916FF396D}" type="pres">
      <dgm:prSet presAssocID="{AB65BCDC-614B-4D2A-AA87-24F81667F340}"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nline Network with solid fill"/>
        </a:ext>
      </dgm:extLst>
    </dgm:pt>
    <dgm:pt modelId="{46949CE9-8FB6-4913-93D4-4C24FD844131}" type="pres">
      <dgm:prSet presAssocID="{AB65BCDC-614B-4D2A-AA87-24F81667F340}" presName="spaceRect" presStyleCnt="0"/>
      <dgm:spPr/>
    </dgm:pt>
    <dgm:pt modelId="{FC5F9B09-6E7E-49C3-A0B9-4CDC49A8C936}" type="pres">
      <dgm:prSet presAssocID="{AB65BCDC-614B-4D2A-AA87-24F81667F340}" presName="parTx" presStyleLbl="revTx" presStyleIdx="1" presStyleCnt="2">
        <dgm:presLayoutVars>
          <dgm:chMax val="0"/>
          <dgm:chPref val="0"/>
        </dgm:presLayoutVars>
      </dgm:prSet>
      <dgm:spPr/>
    </dgm:pt>
  </dgm:ptLst>
  <dgm:cxnLst>
    <dgm:cxn modelId="{03B5772C-D3F1-4EF2-AD1E-F36532065919}" srcId="{75438908-F367-4FC5-8BDF-615A38DA857A}" destId="{AB65BCDC-614B-4D2A-AA87-24F81667F340}" srcOrd="1" destOrd="0" parTransId="{6F40507C-AF83-42CD-92CD-F49DBDBB83CD}" sibTransId="{59ED7D39-6FE8-4DAF-B621-ABA2D5590B50}"/>
    <dgm:cxn modelId="{EFB7B162-C7EA-4400-A528-ECE9C3E2C4B0}" type="presOf" srcId="{75438908-F367-4FC5-8BDF-615A38DA857A}" destId="{CFC898A3-8F80-44FA-9759-C459522AF722}" srcOrd="0" destOrd="0" presId="urn:microsoft.com/office/officeart/2018/2/layout/IconVerticalSolidList"/>
    <dgm:cxn modelId="{F9A88B6B-E331-46C4-B2FF-31F1070FAD7C}" type="presOf" srcId="{E3233F18-BFED-408E-8729-C081D457BDE7}" destId="{F263C35E-FA65-475A-9A88-8785417BFF62}" srcOrd="0" destOrd="0" presId="urn:microsoft.com/office/officeart/2018/2/layout/IconVerticalSolidList"/>
    <dgm:cxn modelId="{38FF7359-7869-438D-8395-43BA0A9CB0A5}" srcId="{75438908-F367-4FC5-8BDF-615A38DA857A}" destId="{E3233F18-BFED-408E-8729-C081D457BDE7}" srcOrd="0" destOrd="0" parTransId="{3BFF1626-2A01-487C-A715-3751AA20A76A}" sibTransId="{B761B77E-D047-44A3-BB10-6D561A3FDCD2}"/>
    <dgm:cxn modelId="{407F5FBB-619A-408C-9497-AE3B96B52710}" type="presOf" srcId="{AB65BCDC-614B-4D2A-AA87-24F81667F340}" destId="{FC5F9B09-6E7E-49C3-A0B9-4CDC49A8C936}" srcOrd="0" destOrd="0" presId="urn:microsoft.com/office/officeart/2018/2/layout/IconVerticalSolidList"/>
    <dgm:cxn modelId="{0DDF14B5-CDAA-45D3-8249-A27E53F6AAA4}" type="presParOf" srcId="{CFC898A3-8F80-44FA-9759-C459522AF722}" destId="{0B54FE05-80B8-4C3B-BA78-90D2D817E36C}" srcOrd="0" destOrd="0" presId="urn:microsoft.com/office/officeart/2018/2/layout/IconVerticalSolidList"/>
    <dgm:cxn modelId="{CCC01256-A0CA-4AFB-827E-40ECA92FFF37}" type="presParOf" srcId="{0B54FE05-80B8-4C3B-BA78-90D2D817E36C}" destId="{2A3D7669-4FD4-4FC4-847E-D64FCF670264}" srcOrd="0" destOrd="0" presId="urn:microsoft.com/office/officeart/2018/2/layout/IconVerticalSolidList"/>
    <dgm:cxn modelId="{5D5249EE-0F06-42F1-B1D3-0C2833F8E0FD}" type="presParOf" srcId="{0B54FE05-80B8-4C3B-BA78-90D2D817E36C}" destId="{7E830625-3E6A-4CD4-A368-46E5FB9D8406}" srcOrd="1" destOrd="0" presId="urn:microsoft.com/office/officeart/2018/2/layout/IconVerticalSolidList"/>
    <dgm:cxn modelId="{7E38CD10-FBFF-477A-82AF-FCC071D2A0E1}" type="presParOf" srcId="{0B54FE05-80B8-4C3B-BA78-90D2D817E36C}" destId="{42C0AB17-9244-43B9-992A-8678A5F64F03}" srcOrd="2" destOrd="0" presId="urn:microsoft.com/office/officeart/2018/2/layout/IconVerticalSolidList"/>
    <dgm:cxn modelId="{24AB410F-39B9-4BE9-A5E1-97D74EA81FEE}" type="presParOf" srcId="{0B54FE05-80B8-4C3B-BA78-90D2D817E36C}" destId="{F263C35E-FA65-475A-9A88-8785417BFF62}" srcOrd="3" destOrd="0" presId="urn:microsoft.com/office/officeart/2018/2/layout/IconVerticalSolidList"/>
    <dgm:cxn modelId="{8D2DA1DE-BE30-42D2-BD79-839C859B4EE5}" type="presParOf" srcId="{CFC898A3-8F80-44FA-9759-C459522AF722}" destId="{D0510D0F-2258-4451-A063-E2710DBD0E2D}" srcOrd="1" destOrd="0" presId="urn:microsoft.com/office/officeart/2018/2/layout/IconVerticalSolidList"/>
    <dgm:cxn modelId="{5BA17841-ACAF-4222-A973-E1329F336984}" type="presParOf" srcId="{CFC898A3-8F80-44FA-9759-C459522AF722}" destId="{E5BC37E6-1504-42C5-A5A9-09D5D2CF2D2A}" srcOrd="2" destOrd="0" presId="urn:microsoft.com/office/officeart/2018/2/layout/IconVerticalSolidList"/>
    <dgm:cxn modelId="{10D8DDA9-4F13-4F5B-B825-720543719389}" type="presParOf" srcId="{E5BC37E6-1504-42C5-A5A9-09D5D2CF2D2A}" destId="{053F114C-D24C-4A69-A235-C0F781A07759}" srcOrd="0" destOrd="0" presId="urn:microsoft.com/office/officeart/2018/2/layout/IconVerticalSolidList"/>
    <dgm:cxn modelId="{BA1285CE-23F5-40E2-98B9-AB8EC85770FA}" type="presParOf" srcId="{E5BC37E6-1504-42C5-A5A9-09D5D2CF2D2A}" destId="{4B80F9DF-46F5-4707-9E85-6F2916FF396D}" srcOrd="1" destOrd="0" presId="urn:microsoft.com/office/officeart/2018/2/layout/IconVerticalSolidList"/>
    <dgm:cxn modelId="{19E4ED63-E1C9-4109-ABD7-5DB02F21B942}" type="presParOf" srcId="{E5BC37E6-1504-42C5-A5A9-09D5D2CF2D2A}" destId="{46949CE9-8FB6-4913-93D4-4C24FD844131}" srcOrd="2" destOrd="0" presId="urn:microsoft.com/office/officeart/2018/2/layout/IconVerticalSolidList"/>
    <dgm:cxn modelId="{DC988E6B-1F9F-4EF3-AE6B-FC775374B4C5}" type="presParOf" srcId="{E5BC37E6-1504-42C5-A5A9-09D5D2CF2D2A}" destId="{FC5F9B09-6E7E-49C3-A0B9-4CDC49A8C93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E3A94-251C-4AA3-B918-8F60C1388BED}">
      <dsp:nvSpPr>
        <dsp:cNvPr id="0" name=""/>
        <dsp:cNvSpPr/>
      </dsp:nvSpPr>
      <dsp:spPr>
        <a:xfrm>
          <a:off x="910640" y="1861"/>
          <a:ext cx="3879261" cy="1551704"/>
        </a:xfrm>
        <a:prstGeom prst="chevron">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26035" rIns="0" bIns="26035" numCol="1" spcCol="1270" anchor="ctr" anchorCtr="0">
          <a:noAutofit/>
        </a:bodyPr>
        <a:lstStyle/>
        <a:p>
          <a:pPr marL="0" lvl="0" indent="0" algn="ctr" defTabSz="1822450" rtl="0">
            <a:lnSpc>
              <a:spcPct val="90000"/>
            </a:lnSpc>
            <a:spcBef>
              <a:spcPct val="0"/>
            </a:spcBef>
            <a:spcAft>
              <a:spcPct val="35000"/>
            </a:spcAft>
            <a:buNone/>
          </a:pPr>
          <a:r>
            <a:rPr lang="fr-FR" sz="4100" kern="1200">
              <a:latin typeface="Segoe UI" panose="020B0502040204020203" pitchFamily="34" charset="0"/>
              <a:cs typeface="Segoe UI" panose="020B0502040204020203" pitchFamily="34" charset="0"/>
            </a:rPr>
            <a:t>Ontario</a:t>
          </a:r>
        </a:p>
      </dsp:txBody>
      <dsp:txXfrm>
        <a:off x="1686492" y="1861"/>
        <a:ext cx="2327557" cy="1551704"/>
      </dsp:txXfrm>
    </dsp:sp>
    <dsp:sp modelId="{E0C54A72-B17F-4892-85C0-7E8386CC7874}">
      <dsp:nvSpPr>
        <dsp:cNvPr id="0" name=""/>
        <dsp:cNvSpPr/>
      </dsp:nvSpPr>
      <dsp:spPr>
        <a:xfrm>
          <a:off x="4285598" y="133756"/>
          <a:ext cx="3219787" cy="1287914"/>
        </a:xfrm>
        <a:prstGeom prst="chevron">
          <a:avLst/>
        </a:prstGeom>
        <a:solidFill>
          <a:schemeClr val="bg1">
            <a:lumMod val="85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0" tIns="41275" rIns="0" bIns="41275" numCol="1" spcCol="1270" anchor="ctr" anchorCtr="0">
          <a:noAutofit/>
        </a:bodyPr>
        <a:lstStyle/>
        <a:p>
          <a:pPr marL="0" lvl="0" indent="0" algn="ctr" defTabSz="2889250">
            <a:lnSpc>
              <a:spcPct val="90000"/>
            </a:lnSpc>
            <a:spcBef>
              <a:spcPct val="0"/>
            </a:spcBef>
            <a:spcAft>
              <a:spcPct val="35000"/>
            </a:spcAft>
            <a:buNone/>
          </a:pPr>
          <a:r>
            <a:rPr lang="fr-FR" sz="6500" kern="1200">
              <a:latin typeface="Segoe UI" panose="020B0502040204020203" pitchFamily="34" charset="0"/>
              <a:cs typeface="Segoe UI" panose="020B0502040204020203" pitchFamily="34" charset="0"/>
            </a:rPr>
            <a:t>2008</a:t>
          </a:r>
        </a:p>
      </dsp:txBody>
      <dsp:txXfrm>
        <a:off x="4929555" y="133756"/>
        <a:ext cx="1931873" cy="1287914"/>
      </dsp:txXfrm>
    </dsp:sp>
    <dsp:sp modelId="{A74B6AC6-F897-45D9-8199-DB001A607AF6}">
      <dsp:nvSpPr>
        <dsp:cNvPr id="0" name=""/>
        <dsp:cNvSpPr/>
      </dsp:nvSpPr>
      <dsp:spPr>
        <a:xfrm>
          <a:off x="910640" y="1770805"/>
          <a:ext cx="3879261" cy="155170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26035" rIns="0" bIns="26035" numCol="1" spcCol="1270" anchor="ctr" anchorCtr="0">
          <a:noAutofit/>
        </a:bodyPr>
        <a:lstStyle/>
        <a:p>
          <a:pPr marL="0" lvl="0" indent="0" algn="ctr" defTabSz="1822450">
            <a:lnSpc>
              <a:spcPct val="90000"/>
            </a:lnSpc>
            <a:spcBef>
              <a:spcPct val="0"/>
            </a:spcBef>
            <a:spcAft>
              <a:spcPct val="35000"/>
            </a:spcAft>
            <a:buNone/>
          </a:pPr>
          <a:r>
            <a:rPr lang="fr-FR" sz="4100" kern="1200">
              <a:latin typeface="Segoe UI" panose="020B0502040204020203" pitchFamily="34" charset="0"/>
              <a:cs typeface="Segoe UI" panose="020B0502040204020203" pitchFamily="34" charset="0"/>
            </a:rPr>
            <a:t>Nouvelle-Écosse </a:t>
          </a:r>
        </a:p>
      </dsp:txBody>
      <dsp:txXfrm>
        <a:off x="1686492" y="1770805"/>
        <a:ext cx="2327557" cy="1551704"/>
      </dsp:txXfrm>
    </dsp:sp>
    <dsp:sp modelId="{53208E49-0424-402B-824B-A567B581797D}">
      <dsp:nvSpPr>
        <dsp:cNvPr id="0" name=""/>
        <dsp:cNvSpPr/>
      </dsp:nvSpPr>
      <dsp:spPr>
        <a:xfrm>
          <a:off x="4285598" y="1902700"/>
          <a:ext cx="3219787" cy="1287914"/>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0" tIns="41275" rIns="0" bIns="41275" numCol="1" spcCol="1270" anchor="ctr" anchorCtr="0">
          <a:noAutofit/>
        </a:bodyPr>
        <a:lstStyle/>
        <a:p>
          <a:pPr marL="0" lvl="0" indent="0" algn="ctr" defTabSz="2889250">
            <a:lnSpc>
              <a:spcPct val="90000"/>
            </a:lnSpc>
            <a:spcBef>
              <a:spcPct val="0"/>
            </a:spcBef>
            <a:spcAft>
              <a:spcPct val="35000"/>
            </a:spcAft>
            <a:buNone/>
          </a:pPr>
          <a:r>
            <a:rPr lang="fr-FR" sz="6500" kern="1200">
              <a:latin typeface="Segoe UI" panose="020B0502040204020203" pitchFamily="34" charset="0"/>
              <a:cs typeface="Segoe UI" panose="020B0502040204020203" pitchFamily="34" charset="0"/>
            </a:rPr>
            <a:t>2021</a:t>
          </a:r>
        </a:p>
      </dsp:txBody>
      <dsp:txXfrm>
        <a:off x="4929555" y="1902700"/>
        <a:ext cx="1931873" cy="1287914"/>
      </dsp:txXfrm>
    </dsp:sp>
    <dsp:sp modelId="{B75EFEDB-AC5C-4091-BA62-C1D6410E568B}">
      <dsp:nvSpPr>
        <dsp:cNvPr id="0" name=""/>
        <dsp:cNvSpPr/>
      </dsp:nvSpPr>
      <dsp:spPr>
        <a:xfrm>
          <a:off x="910640" y="3539748"/>
          <a:ext cx="3879261" cy="1551704"/>
        </a:xfrm>
        <a:prstGeom prst="chevron">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26035" rIns="0" bIns="26035" numCol="1" spcCol="1270" anchor="ctr" anchorCtr="0">
          <a:noAutofit/>
        </a:bodyPr>
        <a:lstStyle/>
        <a:p>
          <a:pPr marL="0" lvl="0" indent="0" algn="ctr" defTabSz="1822450">
            <a:lnSpc>
              <a:spcPct val="90000"/>
            </a:lnSpc>
            <a:spcBef>
              <a:spcPct val="0"/>
            </a:spcBef>
            <a:spcAft>
              <a:spcPct val="35000"/>
            </a:spcAft>
            <a:buNone/>
          </a:pPr>
          <a:r>
            <a:rPr lang="fr-FR" sz="4100" kern="1200">
              <a:latin typeface="Segoe UI" panose="020B0502040204020203" pitchFamily="34" charset="0"/>
              <a:cs typeface="Segoe UI" panose="020B0502040204020203" pitchFamily="34" charset="0"/>
            </a:rPr>
            <a:t>Canada</a:t>
          </a:r>
        </a:p>
      </dsp:txBody>
      <dsp:txXfrm>
        <a:off x="1686492" y="3539748"/>
        <a:ext cx="2327557" cy="1551704"/>
      </dsp:txXfrm>
    </dsp:sp>
    <dsp:sp modelId="{A01B84FA-3B22-4702-97BC-21BC2FBC06C3}">
      <dsp:nvSpPr>
        <dsp:cNvPr id="0" name=""/>
        <dsp:cNvSpPr/>
      </dsp:nvSpPr>
      <dsp:spPr>
        <a:xfrm>
          <a:off x="4285598" y="3671643"/>
          <a:ext cx="3219787" cy="1287914"/>
        </a:xfrm>
        <a:prstGeom prst="chevron">
          <a:avLst/>
        </a:prstGeom>
        <a:solidFill>
          <a:schemeClr val="accent3">
            <a:lumMod val="40000"/>
            <a:lumOff val="60000"/>
            <a:alpha val="9000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0" tIns="41275" rIns="0" bIns="41275" numCol="1" spcCol="1270" anchor="ctr" anchorCtr="0">
          <a:noAutofit/>
        </a:bodyPr>
        <a:lstStyle/>
        <a:p>
          <a:pPr marL="0" lvl="0" indent="0" algn="ctr" defTabSz="2889250">
            <a:lnSpc>
              <a:spcPct val="90000"/>
            </a:lnSpc>
            <a:spcBef>
              <a:spcPct val="0"/>
            </a:spcBef>
            <a:spcAft>
              <a:spcPct val="35000"/>
            </a:spcAft>
            <a:buNone/>
          </a:pPr>
          <a:r>
            <a:rPr lang="fr-FR" sz="6500" kern="1200">
              <a:latin typeface="Segoe UI" panose="020B0502040204020203" pitchFamily="34" charset="0"/>
              <a:cs typeface="Segoe UI" panose="020B0502040204020203" pitchFamily="34" charset="0"/>
            </a:rPr>
            <a:t>2021</a:t>
          </a:r>
        </a:p>
      </dsp:txBody>
      <dsp:txXfrm>
        <a:off x="4929555" y="3671643"/>
        <a:ext cx="1931873" cy="12879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6A165-6CD2-4773-B9A5-4486B1304DC1}">
      <dsp:nvSpPr>
        <dsp:cNvPr id="0" name=""/>
        <dsp:cNvSpPr/>
      </dsp:nvSpPr>
      <dsp:spPr>
        <a:xfrm>
          <a:off x="0" y="0"/>
          <a:ext cx="6040881" cy="987958"/>
        </a:xfrm>
        <a:prstGeom prst="roundRect">
          <a:avLst>
            <a:gd name="adj" fmla="val 10000"/>
          </a:avLst>
        </a:prstGeom>
        <a:solidFill>
          <a:schemeClr val="tx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rtl="0">
            <a:lnSpc>
              <a:spcPct val="90000"/>
            </a:lnSpc>
            <a:spcBef>
              <a:spcPct val="0"/>
            </a:spcBef>
            <a:spcAft>
              <a:spcPct val="35000"/>
            </a:spcAft>
            <a:buNone/>
          </a:pPr>
          <a:r>
            <a:rPr lang="fr-FR" sz="4300" kern="1200">
              <a:latin typeface="Calibri"/>
              <a:ea typeface="Calibri"/>
              <a:cs typeface="Calibri"/>
            </a:rPr>
            <a:t>Personnel</a:t>
          </a:r>
        </a:p>
      </dsp:txBody>
      <dsp:txXfrm>
        <a:off x="28936" y="28936"/>
        <a:ext cx="4891315" cy="930086"/>
      </dsp:txXfrm>
    </dsp:sp>
    <dsp:sp modelId="{84B9B35C-F6C7-4288-A7CF-432753F0E6E4}">
      <dsp:nvSpPr>
        <dsp:cNvPr id="0" name=""/>
        <dsp:cNvSpPr/>
      </dsp:nvSpPr>
      <dsp:spPr>
        <a:xfrm>
          <a:off x="505923" y="1167587"/>
          <a:ext cx="6040881" cy="987958"/>
        </a:xfrm>
        <a:prstGeom prst="roundRect">
          <a:avLst>
            <a:gd name="adj" fmla="val 10000"/>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rtl="0">
            <a:lnSpc>
              <a:spcPct val="90000"/>
            </a:lnSpc>
            <a:spcBef>
              <a:spcPct val="0"/>
            </a:spcBef>
            <a:spcAft>
              <a:spcPct val="35000"/>
            </a:spcAft>
            <a:buNone/>
          </a:pPr>
          <a:r>
            <a:rPr lang="fr-FR" sz="4300" kern="1200">
              <a:latin typeface="Calibri"/>
              <a:ea typeface="Calibri"/>
              <a:cs typeface="Calibri"/>
            </a:rPr>
            <a:t>Professionnel </a:t>
          </a:r>
        </a:p>
      </dsp:txBody>
      <dsp:txXfrm>
        <a:off x="534859" y="1196523"/>
        <a:ext cx="4834912" cy="930086"/>
      </dsp:txXfrm>
    </dsp:sp>
    <dsp:sp modelId="{5EE7122C-1A3E-4E46-B636-0A904F87E8F5}">
      <dsp:nvSpPr>
        <dsp:cNvPr id="0" name=""/>
        <dsp:cNvSpPr/>
      </dsp:nvSpPr>
      <dsp:spPr>
        <a:xfrm>
          <a:off x="1004296" y="2335174"/>
          <a:ext cx="6040881" cy="987958"/>
        </a:xfrm>
        <a:prstGeom prst="roundRect">
          <a:avLst>
            <a:gd name="adj" fmla="val 10000"/>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fr-FR" sz="4300" kern="1200">
              <a:latin typeface="Calibri"/>
              <a:ea typeface="Calibri"/>
              <a:cs typeface="Calibri"/>
            </a:rPr>
            <a:t>Aux politiques</a:t>
          </a:r>
        </a:p>
      </dsp:txBody>
      <dsp:txXfrm>
        <a:off x="1033232" y="2364110"/>
        <a:ext cx="4842463" cy="930086"/>
      </dsp:txXfrm>
    </dsp:sp>
    <dsp:sp modelId="{A27B9330-2C02-4D3E-9F1B-42282CAA38B0}">
      <dsp:nvSpPr>
        <dsp:cNvPr id="0" name=""/>
        <dsp:cNvSpPr/>
      </dsp:nvSpPr>
      <dsp:spPr>
        <a:xfrm>
          <a:off x="1510220" y="3502761"/>
          <a:ext cx="6040881" cy="987958"/>
        </a:xfrm>
        <a:prstGeom prst="roundRect">
          <a:avLst>
            <a:gd name="adj" fmla="val 10000"/>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fr-FR" sz="4300" kern="1200">
              <a:latin typeface="Calibri"/>
              <a:ea typeface="Calibri"/>
              <a:cs typeface="Calibri"/>
            </a:rPr>
            <a:t>Politique</a:t>
          </a:r>
        </a:p>
      </dsp:txBody>
      <dsp:txXfrm>
        <a:off x="1539156" y="3531697"/>
        <a:ext cx="4834912" cy="930086"/>
      </dsp:txXfrm>
    </dsp:sp>
    <dsp:sp modelId="{FD60EE27-EA1D-4C81-B920-7E76993AEED3}">
      <dsp:nvSpPr>
        <dsp:cNvPr id="0" name=""/>
        <dsp:cNvSpPr/>
      </dsp:nvSpPr>
      <dsp:spPr>
        <a:xfrm>
          <a:off x="5398708" y="756686"/>
          <a:ext cx="642172" cy="642172"/>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kern="1200"/>
        </a:p>
        <a:p>
          <a:pPr marL="0" lvl="0" indent="0" algn="ctr" defTabSz="488950">
            <a:lnSpc>
              <a:spcPct val="90000"/>
            </a:lnSpc>
            <a:spcBef>
              <a:spcPct val="0"/>
            </a:spcBef>
            <a:spcAft>
              <a:spcPct val="35000"/>
            </a:spcAft>
            <a:buNone/>
          </a:pPr>
          <a:endParaRPr lang="en-US" sz="1100" kern="1200"/>
        </a:p>
      </dsp:txBody>
      <dsp:txXfrm>
        <a:off x="5543197" y="756686"/>
        <a:ext cx="353194" cy="483234"/>
      </dsp:txXfrm>
    </dsp:sp>
    <dsp:sp modelId="{DD0F5EAF-C8A0-47B0-84B7-D27ECD4FA0C4}">
      <dsp:nvSpPr>
        <dsp:cNvPr id="0" name=""/>
        <dsp:cNvSpPr/>
      </dsp:nvSpPr>
      <dsp:spPr>
        <a:xfrm>
          <a:off x="5904632" y="1924273"/>
          <a:ext cx="642172" cy="642172"/>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kern="1200"/>
        </a:p>
        <a:p>
          <a:pPr marL="0" lvl="0" indent="0" algn="ctr" defTabSz="488950">
            <a:lnSpc>
              <a:spcPct val="90000"/>
            </a:lnSpc>
            <a:spcBef>
              <a:spcPct val="0"/>
            </a:spcBef>
            <a:spcAft>
              <a:spcPct val="35000"/>
            </a:spcAft>
            <a:buNone/>
          </a:pPr>
          <a:endParaRPr lang="en-US" sz="1100" kern="1200"/>
        </a:p>
      </dsp:txBody>
      <dsp:txXfrm>
        <a:off x="6049121" y="1924273"/>
        <a:ext cx="353194" cy="483234"/>
      </dsp:txXfrm>
    </dsp:sp>
    <dsp:sp modelId="{293DC347-AE6B-4286-A38E-D64EC0990BED}">
      <dsp:nvSpPr>
        <dsp:cNvPr id="0" name=""/>
        <dsp:cNvSpPr/>
      </dsp:nvSpPr>
      <dsp:spPr>
        <a:xfrm>
          <a:off x="6403005" y="3091860"/>
          <a:ext cx="642172" cy="642172"/>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kern="1200"/>
        </a:p>
        <a:p>
          <a:pPr marL="0" lvl="0" indent="0" algn="ctr" defTabSz="488950">
            <a:lnSpc>
              <a:spcPct val="90000"/>
            </a:lnSpc>
            <a:spcBef>
              <a:spcPct val="0"/>
            </a:spcBef>
            <a:spcAft>
              <a:spcPct val="35000"/>
            </a:spcAft>
            <a:buNone/>
          </a:pPr>
          <a:endParaRPr lang="en-US" sz="1100" kern="1200"/>
        </a:p>
      </dsp:txBody>
      <dsp:txXfrm>
        <a:off x="6547494" y="3091860"/>
        <a:ext cx="353194" cy="4832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47ADD-1D78-498C-A6B5-8F0607088752}">
      <dsp:nvSpPr>
        <dsp:cNvPr id="0" name=""/>
        <dsp:cNvSpPr/>
      </dsp:nvSpPr>
      <dsp:spPr>
        <a:xfrm>
          <a:off x="104241" y="1200"/>
          <a:ext cx="3409568" cy="20457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dirty="0">
              <a:latin typeface="Segoe UI" panose="020B0502040204020203" pitchFamily="34" charset="0"/>
              <a:cs typeface="Segoe UI" panose="020B0502040204020203" pitchFamily="34" charset="0"/>
            </a:rPr>
            <a:t>Briser le mythe selon lequel le Canada était seulement la « terre promise »</a:t>
          </a:r>
        </a:p>
      </dsp:txBody>
      <dsp:txXfrm>
        <a:off x="104241" y="1200"/>
        <a:ext cx="3409568" cy="2045741"/>
      </dsp:txXfrm>
    </dsp:sp>
    <dsp:sp modelId="{107F1C60-FBCC-4245-A6B1-B3E91199BE25}">
      <dsp:nvSpPr>
        <dsp:cNvPr id="0" name=""/>
        <dsp:cNvSpPr/>
      </dsp:nvSpPr>
      <dsp:spPr>
        <a:xfrm>
          <a:off x="3854767" y="1200"/>
          <a:ext cx="3409568" cy="204574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a:latin typeface="Segoe UI" panose="020B0502040204020203" pitchFamily="34" charset="0"/>
              <a:cs typeface="Segoe UI" panose="020B0502040204020203" pitchFamily="34" charset="0"/>
            </a:rPr>
            <a:t>Reconnaître l’existence de l’esclavage au Canada</a:t>
          </a:r>
        </a:p>
      </dsp:txBody>
      <dsp:txXfrm>
        <a:off x="3854767" y="1200"/>
        <a:ext cx="3409568" cy="2045741"/>
      </dsp:txXfrm>
    </dsp:sp>
    <dsp:sp modelId="{E094938E-E979-41BD-9839-7FE290F67420}">
      <dsp:nvSpPr>
        <dsp:cNvPr id="0" name=""/>
        <dsp:cNvSpPr/>
      </dsp:nvSpPr>
      <dsp:spPr>
        <a:xfrm>
          <a:off x="7605293" y="1200"/>
          <a:ext cx="3409568" cy="204574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dirty="0">
              <a:latin typeface="Segoe UI" panose="020B0502040204020203" pitchFamily="34" charset="0"/>
              <a:cs typeface="Segoe UI" panose="020B0502040204020203" pitchFamily="34" charset="0"/>
            </a:rPr>
            <a:t>Créer une occasion pour les Afro-Canadiens d’en apprendre davantage sur leurs ancêtres et de les honorer </a:t>
          </a:r>
        </a:p>
      </dsp:txBody>
      <dsp:txXfrm>
        <a:off x="7605293" y="1200"/>
        <a:ext cx="3409568" cy="2045741"/>
      </dsp:txXfrm>
    </dsp:sp>
    <dsp:sp modelId="{E50556A9-895C-4627-88AA-B916627FEB5D}">
      <dsp:nvSpPr>
        <dsp:cNvPr id="0" name=""/>
        <dsp:cNvSpPr/>
      </dsp:nvSpPr>
      <dsp:spPr>
        <a:xfrm>
          <a:off x="104241" y="2387898"/>
          <a:ext cx="3409568" cy="2045741"/>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dirty="0">
              <a:latin typeface="Segoe UI" panose="020B0502040204020203" pitchFamily="34" charset="0"/>
              <a:cs typeface="Segoe UI" panose="020B0502040204020203" pitchFamily="34" charset="0"/>
            </a:rPr>
            <a:t>Créer une occasion pour les personnes non noires de comprendre l’importance historique de l’esclavage au Canada</a:t>
          </a:r>
        </a:p>
      </dsp:txBody>
      <dsp:txXfrm>
        <a:off x="104241" y="2387898"/>
        <a:ext cx="3409568" cy="2045741"/>
      </dsp:txXfrm>
    </dsp:sp>
    <dsp:sp modelId="{7E6B0922-4005-4DB1-AC58-F13C7EBD04E0}">
      <dsp:nvSpPr>
        <dsp:cNvPr id="0" name=""/>
        <dsp:cNvSpPr/>
      </dsp:nvSpPr>
      <dsp:spPr>
        <a:xfrm>
          <a:off x="3854767" y="2387898"/>
          <a:ext cx="3409568" cy="204574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a:latin typeface="Segoe UI" panose="020B0502040204020203" pitchFamily="34" charset="0"/>
              <a:cs typeface="Segoe UI" panose="020B0502040204020203" pitchFamily="34" charset="0"/>
            </a:rPr>
            <a:t>Promouvoir la compréhension de l’origine du racisme anti-Noirs au Canada </a:t>
          </a:r>
        </a:p>
      </dsp:txBody>
      <dsp:txXfrm>
        <a:off x="3854767" y="2387898"/>
        <a:ext cx="3409568" cy="2045741"/>
      </dsp:txXfrm>
    </dsp:sp>
    <dsp:sp modelId="{53EA3B89-94BD-40A9-8432-F4C666102EFD}">
      <dsp:nvSpPr>
        <dsp:cNvPr id="0" name=""/>
        <dsp:cNvSpPr/>
      </dsp:nvSpPr>
      <dsp:spPr>
        <a:xfrm>
          <a:off x="7605293" y="2387898"/>
          <a:ext cx="3409568" cy="20457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a:latin typeface="Segoe UI" panose="020B0502040204020203" pitchFamily="34" charset="0"/>
              <a:cs typeface="Segoe UI" panose="020B0502040204020203" pitchFamily="34" charset="0"/>
            </a:rPr>
            <a:t>Créer une occasion pour tous les Canadiens de poser des gestes significatifs </a:t>
          </a:r>
        </a:p>
      </dsp:txBody>
      <dsp:txXfrm>
        <a:off x="7605293" y="2387898"/>
        <a:ext cx="3409568" cy="20457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6FACA-8651-482D-89AF-0D8177AE1211}">
      <dsp:nvSpPr>
        <dsp:cNvPr id="0" name=""/>
        <dsp:cNvSpPr/>
      </dsp:nvSpPr>
      <dsp:spPr>
        <a:xfrm>
          <a:off x="4622672" y="3662"/>
          <a:ext cx="2747822" cy="26700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kern="1200">
              <a:latin typeface="Segoe UI Black" panose="020B0A02040204020203" pitchFamily="34" charset="0"/>
              <a:ea typeface="Segoe UI Black" panose="020B0A02040204020203" pitchFamily="34" charset="0"/>
              <a:cs typeface="Segoe UI" panose="020B0502040204020203" pitchFamily="34" charset="0"/>
            </a:rPr>
            <a:t>RÉPARATIONS</a:t>
          </a:r>
        </a:p>
      </dsp:txBody>
      <dsp:txXfrm>
        <a:off x="5025081" y="394677"/>
        <a:ext cx="1943004" cy="1887988"/>
      </dsp:txXfrm>
    </dsp:sp>
    <dsp:sp modelId="{4819E4AA-08C1-4594-92D3-8FB066898564}">
      <dsp:nvSpPr>
        <dsp:cNvPr id="0" name=""/>
        <dsp:cNvSpPr/>
      </dsp:nvSpPr>
      <dsp:spPr>
        <a:xfrm rot="10045140" flipH="1">
          <a:off x="3662599" y="1339245"/>
          <a:ext cx="901226" cy="736439"/>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E72A64-8AD8-481D-83A9-CF52666137E5}">
      <dsp:nvSpPr>
        <dsp:cNvPr id="0" name=""/>
        <dsp:cNvSpPr/>
      </dsp:nvSpPr>
      <dsp:spPr>
        <a:xfrm>
          <a:off x="374180" y="1165069"/>
          <a:ext cx="3089460" cy="137914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fr-FR" sz="2700" kern="1200">
              <a:latin typeface="Segoe UI" panose="020B0502040204020203" pitchFamily="34" charset="0"/>
              <a:cs typeface="Segoe UI" panose="020B0502040204020203" pitchFamily="34" charset="0"/>
            </a:rPr>
            <a:t>RECONNAISSANCE</a:t>
          </a:r>
        </a:p>
      </dsp:txBody>
      <dsp:txXfrm>
        <a:off x="414574" y="1205463"/>
        <a:ext cx="3008672" cy="1298356"/>
      </dsp:txXfrm>
    </dsp:sp>
    <dsp:sp modelId="{EE12572B-17F4-417A-B0E1-B5D60C7033A4}">
      <dsp:nvSpPr>
        <dsp:cNvPr id="0" name=""/>
        <dsp:cNvSpPr/>
      </dsp:nvSpPr>
      <dsp:spPr>
        <a:xfrm rot="8534042" flipH="1">
          <a:off x="3332927" y="2760969"/>
          <a:ext cx="1756268" cy="736439"/>
        </a:xfrm>
        <a:prstGeom prst="leftArrow">
          <a:avLst>
            <a:gd name="adj1" fmla="val 60000"/>
            <a:gd name="adj2" fmla="val 50000"/>
          </a:avLst>
        </a:prstGeom>
        <a:solidFill>
          <a:schemeClr val="accent2">
            <a:hueOff val="239517"/>
            <a:satOff val="-1369"/>
            <a:lumOff val="13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021785-27AB-4BFC-A864-DCFA1B29586D}">
      <dsp:nvSpPr>
        <dsp:cNvPr id="0" name=""/>
        <dsp:cNvSpPr/>
      </dsp:nvSpPr>
      <dsp:spPr>
        <a:xfrm>
          <a:off x="599293" y="3994182"/>
          <a:ext cx="3089460" cy="1379144"/>
        </a:xfrm>
        <a:prstGeom prst="roundRect">
          <a:avLst>
            <a:gd name="adj" fmla="val 10000"/>
          </a:avLst>
        </a:prstGeom>
        <a:solidFill>
          <a:schemeClr val="accent2">
            <a:hueOff val="239517"/>
            <a:satOff val="-1369"/>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fr-FR" sz="2700" kern="1200">
              <a:latin typeface="Segoe UI" panose="020B0502040204020203" pitchFamily="34" charset="0"/>
              <a:cs typeface="Segoe UI" panose="020B0502040204020203" pitchFamily="34" charset="0"/>
            </a:rPr>
            <a:t>EXCUSES</a:t>
          </a:r>
        </a:p>
      </dsp:txBody>
      <dsp:txXfrm>
        <a:off x="639687" y="4034576"/>
        <a:ext cx="3008672" cy="1298356"/>
      </dsp:txXfrm>
    </dsp:sp>
    <dsp:sp modelId="{4971B510-8B2E-48FD-9DE2-510C1740C279}">
      <dsp:nvSpPr>
        <dsp:cNvPr id="0" name=""/>
        <dsp:cNvSpPr/>
      </dsp:nvSpPr>
      <dsp:spPr>
        <a:xfrm rot="16342868">
          <a:off x="5012659" y="3318450"/>
          <a:ext cx="1811427" cy="736439"/>
        </a:xfrm>
        <a:prstGeom prst="leftArrow">
          <a:avLst>
            <a:gd name="adj1" fmla="val 60000"/>
            <a:gd name="adj2" fmla="val 50000"/>
          </a:avLst>
        </a:prstGeom>
        <a:solidFill>
          <a:schemeClr val="accent2">
            <a:hueOff val="479033"/>
            <a:satOff val="-2738"/>
            <a:lumOff val="264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751E2F-D74F-4DF7-8F93-8C543F4B9FE7}">
      <dsp:nvSpPr>
        <dsp:cNvPr id="0" name=""/>
        <dsp:cNvSpPr/>
      </dsp:nvSpPr>
      <dsp:spPr>
        <a:xfrm>
          <a:off x="4276196" y="4626836"/>
          <a:ext cx="3456158" cy="1379144"/>
        </a:xfrm>
        <a:prstGeom prst="roundRect">
          <a:avLst>
            <a:gd name="adj" fmla="val 10000"/>
          </a:avLst>
        </a:prstGeom>
        <a:solidFill>
          <a:schemeClr val="accent2">
            <a:hueOff val="479033"/>
            <a:satOff val="-2738"/>
            <a:lumOff val="2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fr-FR" sz="2700" kern="1200">
              <a:latin typeface="Segoe UI" panose="020B0502040204020203" pitchFamily="34" charset="0"/>
              <a:cs typeface="Segoe UI" panose="020B0502040204020203" pitchFamily="34" charset="0"/>
            </a:rPr>
            <a:t>FINANCIÈRES</a:t>
          </a:r>
        </a:p>
      </dsp:txBody>
      <dsp:txXfrm>
        <a:off x="4316590" y="4667230"/>
        <a:ext cx="3375370" cy="1298356"/>
      </dsp:txXfrm>
    </dsp:sp>
    <dsp:sp modelId="{90BAA273-9950-47E6-8E14-4BAB0A774920}">
      <dsp:nvSpPr>
        <dsp:cNvPr id="0" name=""/>
        <dsp:cNvSpPr/>
      </dsp:nvSpPr>
      <dsp:spPr>
        <a:xfrm rot="13459128">
          <a:off x="6818161" y="2749643"/>
          <a:ext cx="1769263" cy="736439"/>
        </a:xfrm>
        <a:prstGeom prst="leftArrow">
          <a:avLst>
            <a:gd name="adj1" fmla="val 60000"/>
            <a:gd name="adj2" fmla="val 50000"/>
          </a:avLst>
        </a:prstGeom>
        <a:solidFill>
          <a:schemeClr val="accent2">
            <a:hueOff val="718550"/>
            <a:satOff val="-4106"/>
            <a:lumOff val="397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5DF59A-301E-40DD-AAA5-0190EF2A94EA}">
      <dsp:nvSpPr>
        <dsp:cNvPr id="0" name=""/>
        <dsp:cNvSpPr/>
      </dsp:nvSpPr>
      <dsp:spPr>
        <a:xfrm>
          <a:off x="8019309" y="3994162"/>
          <a:ext cx="3456158" cy="1379144"/>
        </a:xfrm>
        <a:prstGeom prst="roundRect">
          <a:avLst>
            <a:gd name="adj" fmla="val 10000"/>
          </a:avLst>
        </a:prstGeom>
        <a:solidFill>
          <a:schemeClr val="accent2">
            <a:hueOff val="718550"/>
            <a:satOff val="-4106"/>
            <a:lumOff val="39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fr-FR" sz="2700" kern="1200">
              <a:latin typeface="Segoe UI" panose="020B0502040204020203" pitchFamily="34" charset="0"/>
              <a:cs typeface="Segoe UI" panose="020B0502040204020203" pitchFamily="34" charset="0"/>
            </a:rPr>
            <a:t>RESSOURCES</a:t>
          </a:r>
        </a:p>
      </dsp:txBody>
      <dsp:txXfrm>
        <a:off x="8059703" y="4034556"/>
        <a:ext cx="3375370" cy="1298356"/>
      </dsp:txXfrm>
    </dsp:sp>
    <dsp:sp modelId="{E7EF00D6-0567-4911-8AF0-000A5CA7627B}">
      <dsp:nvSpPr>
        <dsp:cNvPr id="0" name=""/>
        <dsp:cNvSpPr/>
      </dsp:nvSpPr>
      <dsp:spPr>
        <a:xfrm rot="11665723">
          <a:off x="7421850" y="1336518"/>
          <a:ext cx="976080" cy="736439"/>
        </a:xfrm>
        <a:prstGeom prst="leftArrow">
          <a:avLst>
            <a:gd name="adj1" fmla="val 60000"/>
            <a:gd name="adj2" fmla="val 50000"/>
          </a:avLst>
        </a:prstGeom>
        <a:solidFill>
          <a:schemeClr val="accent2">
            <a:hueOff val="958067"/>
            <a:satOff val="-5475"/>
            <a:lumOff val="529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FF934A-16E7-4D25-B65C-93091613BF5B}">
      <dsp:nvSpPr>
        <dsp:cNvPr id="0" name=""/>
        <dsp:cNvSpPr/>
      </dsp:nvSpPr>
      <dsp:spPr>
        <a:xfrm>
          <a:off x="8603028" y="1240346"/>
          <a:ext cx="2740315" cy="1379144"/>
        </a:xfrm>
        <a:prstGeom prst="roundRect">
          <a:avLst>
            <a:gd name="adj" fmla="val 10000"/>
          </a:avLst>
        </a:prstGeom>
        <a:solidFill>
          <a:schemeClr val="accent2">
            <a:hueOff val="958067"/>
            <a:satOff val="-5475"/>
            <a:lumOff val="52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fr-FR" sz="2700" kern="1200">
              <a:latin typeface="Segoe UI" panose="020B0502040204020203" pitchFamily="34" charset="0"/>
              <a:cs typeface="Segoe UI" panose="020B0502040204020203" pitchFamily="34" charset="0"/>
            </a:rPr>
            <a:t>OCCASIONS</a:t>
          </a:r>
        </a:p>
      </dsp:txBody>
      <dsp:txXfrm>
        <a:off x="8643422" y="1280740"/>
        <a:ext cx="2659527" cy="12983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0CB37-F760-49A6-8072-6C2E62727DD4}">
      <dsp:nvSpPr>
        <dsp:cNvPr id="0" name=""/>
        <dsp:cNvSpPr/>
      </dsp:nvSpPr>
      <dsp:spPr>
        <a:xfrm>
          <a:off x="618173" y="0"/>
          <a:ext cx="8427110" cy="51355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7F0B66-A640-46AD-A9A2-FEE407DE6260}">
      <dsp:nvSpPr>
        <dsp:cNvPr id="0" name=""/>
        <dsp:cNvSpPr/>
      </dsp:nvSpPr>
      <dsp:spPr>
        <a:xfrm>
          <a:off x="0" y="1540650"/>
          <a:ext cx="3191148" cy="2054200"/>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a:latin typeface="Segoe UI" panose="020B0502040204020203" pitchFamily="34" charset="0"/>
              <a:cs typeface="Segoe UI" panose="020B0502040204020203" pitchFamily="34" charset="0"/>
            </a:rPr>
            <a:t>...pour l’exploitation de nos ancêtres...</a:t>
          </a:r>
        </a:p>
        <a:p>
          <a:pPr marL="0" lvl="0" indent="0" algn="ctr" defTabSz="977900">
            <a:lnSpc>
              <a:spcPct val="90000"/>
            </a:lnSpc>
            <a:spcBef>
              <a:spcPct val="0"/>
            </a:spcBef>
            <a:spcAft>
              <a:spcPct val="35000"/>
            </a:spcAft>
            <a:buNone/>
          </a:pPr>
          <a:endParaRPr lang="en-US" sz="2200" kern="1200" dirty="0">
            <a:latin typeface="Segoe UI" panose="020B0502040204020203" pitchFamily="34" charset="0"/>
            <a:cs typeface="Segoe UI" panose="020B0502040204020203" pitchFamily="34" charset="0"/>
          </a:endParaRPr>
        </a:p>
      </dsp:txBody>
      <dsp:txXfrm>
        <a:off x="100278" y="1640928"/>
        <a:ext cx="2990592" cy="1853644"/>
      </dsp:txXfrm>
    </dsp:sp>
    <dsp:sp modelId="{BDBD8646-EF98-4D28-B837-13BA37D27B16}">
      <dsp:nvSpPr>
        <dsp:cNvPr id="0" name=""/>
        <dsp:cNvSpPr/>
      </dsp:nvSpPr>
      <dsp:spPr>
        <a:xfrm>
          <a:off x="3361549" y="1540650"/>
          <a:ext cx="3191148" cy="205420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a:latin typeface="Segoe UI" panose="020B0502040204020203" pitchFamily="34" charset="0"/>
              <a:cs typeface="Segoe UI" panose="020B0502040204020203" pitchFamily="34" charset="0"/>
            </a:rPr>
            <a:t>...qui prennent compte des circonstances actuelles... </a:t>
          </a:r>
        </a:p>
        <a:p>
          <a:pPr marL="0" lvl="0" indent="0" algn="ctr" defTabSz="977900">
            <a:lnSpc>
              <a:spcPct val="90000"/>
            </a:lnSpc>
            <a:spcBef>
              <a:spcPct val="0"/>
            </a:spcBef>
            <a:spcAft>
              <a:spcPct val="35000"/>
            </a:spcAft>
            <a:buNone/>
          </a:pPr>
          <a:endParaRPr lang="en-US" sz="2200" kern="1200" dirty="0">
            <a:latin typeface="Segoe UI" panose="020B0502040204020203" pitchFamily="34" charset="0"/>
            <a:cs typeface="Segoe UI" panose="020B0502040204020203" pitchFamily="34" charset="0"/>
          </a:endParaRPr>
        </a:p>
      </dsp:txBody>
      <dsp:txXfrm>
        <a:off x="3461827" y="1640928"/>
        <a:ext cx="2990592" cy="1853644"/>
      </dsp:txXfrm>
    </dsp:sp>
    <dsp:sp modelId="{4EEC83A3-4524-4DEF-840C-643602D4F6A6}">
      <dsp:nvSpPr>
        <dsp:cNvPr id="0" name=""/>
        <dsp:cNvSpPr/>
      </dsp:nvSpPr>
      <dsp:spPr>
        <a:xfrm>
          <a:off x="6712449" y="1540650"/>
          <a:ext cx="3191148" cy="205420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US" sz="2200" kern="1200" dirty="0">
            <a:latin typeface="Segoe UI" panose="020B0502040204020203" pitchFamily="34" charset="0"/>
            <a:cs typeface="Segoe UI" panose="020B0502040204020203" pitchFamily="34" charset="0"/>
          </a:endParaRPr>
        </a:p>
        <a:p>
          <a:pPr marL="0" lvl="0" indent="0" algn="ctr" defTabSz="977900">
            <a:lnSpc>
              <a:spcPct val="90000"/>
            </a:lnSpc>
            <a:spcBef>
              <a:spcPct val="0"/>
            </a:spcBef>
            <a:spcAft>
              <a:spcPct val="35000"/>
            </a:spcAft>
            <a:buNone/>
          </a:pPr>
          <a:r>
            <a:rPr lang="fr-FR" sz="2200" kern="1200">
              <a:latin typeface="Segoe UI" panose="020B0502040204020203" pitchFamily="34" charset="0"/>
              <a:cs typeface="Segoe UI" panose="020B0502040204020203" pitchFamily="34" charset="0"/>
            </a:rPr>
            <a:t>...pour bâtir un avenir meilleur...</a:t>
          </a:r>
        </a:p>
        <a:p>
          <a:pPr marL="0" lvl="0" indent="0" algn="ctr" defTabSz="977900">
            <a:lnSpc>
              <a:spcPct val="90000"/>
            </a:lnSpc>
            <a:spcBef>
              <a:spcPct val="0"/>
            </a:spcBef>
            <a:spcAft>
              <a:spcPct val="35000"/>
            </a:spcAft>
            <a:buNone/>
          </a:pPr>
          <a:endParaRPr lang="en-US" sz="2200" kern="1200" dirty="0">
            <a:latin typeface="Segoe UI" panose="020B0502040204020203" pitchFamily="34" charset="0"/>
            <a:cs typeface="Segoe UI" panose="020B0502040204020203" pitchFamily="34" charset="0"/>
          </a:endParaRPr>
        </a:p>
      </dsp:txBody>
      <dsp:txXfrm>
        <a:off x="6812727" y="1640928"/>
        <a:ext cx="2990592" cy="18536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2F843-E703-4F5E-A4C8-A28A2D13FE40}">
      <dsp:nvSpPr>
        <dsp:cNvPr id="0" name=""/>
        <dsp:cNvSpPr/>
      </dsp:nvSpPr>
      <dsp:spPr>
        <a:xfrm>
          <a:off x="0" y="0"/>
          <a:ext cx="6479956" cy="757123"/>
        </a:xfrm>
        <a:prstGeom prst="roundRect">
          <a:avLst>
            <a:gd name="adj" fmla="val 10000"/>
          </a:avLst>
        </a:prstGeom>
        <a:solidFill>
          <a:schemeClr val="tx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fr-FR" sz="2800" kern="1200">
              <a:latin typeface="Segoe UI" panose="020B0502040204020203" pitchFamily="34" charset="0"/>
              <a:ea typeface="Calibri"/>
              <a:cs typeface="Segoe UI" panose="020B0502040204020203" pitchFamily="34" charset="0"/>
            </a:rPr>
            <a:t>Posez des questions</a:t>
          </a:r>
        </a:p>
      </dsp:txBody>
      <dsp:txXfrm>
        <a:off x="22175" y="22175"/>
        <a:ext cx="5574378" cy="712773"/>
      </dsp:txXfrm>
    </dsp:sp>
    <dsp:sp modelId="{FD6F9DDF-DC7A-404B-82BD-CC71675A1034}">
      <dsp:nvSpPr>
        <dsp:cNvPr id="0" name=""/>
        <dsp:cNvSpPr/>
      </dsp:nvSpPr>
      <dsp:spPr>
        <a:xfrm>
          <a:off x="483892" y="862279"/>
          <a:ext cx="6479956" cy="757123"/>
        </a:xfrm>
        <a:prstGeom prst="roundRect">
          <a:avLst>
            <a:gd name="adj" fmla="val 10000"/>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fr-FR" sz="2800" kern="1200">
              <a:latin typeface="Segoe UI" panose="020B0502040204020203" pitchFamily="34" charset="0"/>
              <a:ea typeface="Calibri"/>
              <a:cs typeface="Segoe UI" panose="020B0502040204020203" pitchFamily="34" charset="0"/>
            </a:rPr>
            <a:t>Soyez créatif </a:t>
          </a:r>
        </a:p>
      </dsp:txBody>
      <dsp:txXfrm>
        <a:off x="506067" y="884454"/>
        <a:ext cx="5459583" cy="712773"/>
      </dsp:txXfrm>
    </dsp:sp>
    <dsp:sp modelId="{CD88BFBE-4D75-4449-ABE7-CC75CA8E042A}">
      <dsp:nvSpPr>
        <dsp:cNvPr id="0" name=""/>
        <dsp:cNvSpPr/>
      </dsp:nvSpPr>
      <dsp:spPr>
        <a:xfrm>
          <a:off x="967785" y="1724558"/>
          <a:ext cx="6479956" cy="757123"/>
        </a:xfrm>
        <a:prstGeom prst="roundRect">
          <a:avLst>
            <a:gd name="adj" fmla="val 10000"/>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FR" sz="2800" kern="1200">
              <a:latin typeface="Segoe UI" panose="020B0502040204020203" pitchFamily="34" charset="0"/>
              <a:ea typeface="Calibri"/>
              <a:cs typeface="Segoe UI" panose="020B0502040204020203" pitchFamily="34" charset="0"/>
            </a:rPr>
            <a:t>Utilisez les médias sociaux </a:t>
          </a:r>
        </a:p>
      </dsp:txBody>
      <dsp:txXfrm>
        <a:off x="989960" y="1746733"/>
        <a:ext cx="5459583" cy="712773"/>
      </dsp:txXfrm>
    </dsp:sp>
    <dsp:sp modelId="{89E44592-DABF-4C26-8AF8-702AFBDDA4F8}">
      <dsp:nvSpPr>
        <dsp:cNvPr id="0" name=""/>
        <dsp:cNvSpPr/>
      </dsp:nvSpPr>
      <dsp:spPr>
        <a:xfrm>
          <a:off x="1451678" y="2586837"/>
          <a:ext cx="6479956" cy="757123"/>
        </a:xfrm>
        <a:prstGeom prst="roundRect">
          <a:avLst>
            <a:gd name="adj" fmla="val 10000"/>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FR" sz="2800" kern="1200">
              <a:latin typeface="Segoe UI" panose="020B0502040204020203" pitchFamily="34" charset="0"/>
              <a:ea typeface="Calibri"/>
              <a:cs typeface="Segoe UI" panose="020B0502040204020203" pitchFamily="34" charset="0"/>
            </a:rPr>
            <a:t>Utilisez votre voix et vos talents</a:t>
          </a:r>
        </a:p>
      </dsp:txBody>
      <dsp:txXfrm>
        <a:off x="1473853" y="2609012"/>
        <a:ext cx="5459583" cy="712773"/>
      </dsp:txXfrm>
    </dsp:sp>
    <dsp:sp modelId="{E328CC22-DAB9-4016-9C1D-5113F7066A4F}">
      <dsp:nvSpPr>
        <dsp:cNvPr id="0" name=""/>
        <dsp:cNvSpPr/>
      </dsp:nvSpPr>
      <dsp:spPr>
        <a:xfrm>
          <a:off x="1935571" y="3449116"/>
          <a:ext cx="6479956" cy="757123"/>
        </a:xfrm>
        <a:prstGeom prst="roundRect">
          <a:avLst>
            <a:gd name="adj" fmla="val 10000"/>
          </a:avLst>
        </a:prstGeom>
        <a:solidFill>
          <a:schemeClr val="tx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FR" sz="2800" kern="1200">
              <a:latin typeface="Segoe UI" panose="020B0502040204020203" pitchFamily="34" charset="0"/>
              <a:ea typeface="Calibri"/>
              <a:cs typeface="Segoe UI" panose="020B0502040204020203" pitchFamily="34" charset="0"/>
            </a:rPr>
            <a:t>Impliquez-vous dans votre communauté </a:t>
          </a:r>
        </a:p>
      </dsp:txBody>
      <dsp:txXfrm>
        <a:off x="1957746" y="3471291"/>
        <a:ext cx="5459583" cy="712773"/>
      </dsp:txXfrm>
    </dsp:sp>
    <dsp:sp modelId="{6E568752-0532-4260-BDD2-AB43094F6032}">
      <dsp:nvSpPr>
        <dsp:cNvPr id="0" name=""/>
        <dsp:cNvSpPr/>
      </dsp:nvSpPr>
      <dsp:spPr>
        <a:xfrm>
          <a:off x="5987826" y="553120"/>
          <a:ext cx="492130" cy="492130"/>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egoe UI" panose="020B0502040204020203" pitchFamily="34" charset="0"/>
            <a:cs typeface="Segoe UI" panose="020B0502040204020203" pitchFamily="34" charset="0"/>
          </a:endParaRPr>
        </a:p>
        <a:p>
          <a:pPr marL="0" lvl="0" indent="0" algn="ctr" defTabSz="1244600">
            <a:lnSpc>
              <a:spcPct val="90000"/>
            </a:lnSpc>
            <a:spcBef>
              <a:spcPct val="0"/>
            </a:spcBef>
            <a:spcAft>
              <a:spcPct val="35000"/>
            </a:spcAft>
            <a:buNone/>
          </a:pPr>
          <a:endParaRPr lang="en-US" sz="2800" kern="1200">
            <a:latin typeface="Segoe UI" panose="020B0502040204020203" pitchFamily="34" charset="0"/>
            <a:cs typeface="Segoe UI" panose="020B0502040204020203" pitchFamily="34" charset="0"/>
          </a:endParaRPr>
        </a:p>
      </dsp:txBody>
      <dsp:txXfrm>
        <a:off x="6098555" y="553120"/>
        <a:ext cx="270672" cy="370328"/>
      </dsp:txXfrm>
    </dsp:sp>
    <dsp:sp modelId="{B9E93676-3F83-47BC-B5C0-F149A3133579}">
      <dsp:nvSpPr>
        <dsp:cNvPr id="0" name=""/>
        <dsp:cNvSpPr/>
      </dsp:nvSpPr>
      <dsp:spPr>
        <a:xfrm>
          <a:off x="6471719" y="1415399"/>
          <a:ext cx="492130" cy="492130"/>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egoe UI" panose="020B0502040204020203" pitchFamily="34" charset="0"/>
            <a:cs typeface="Segoe UI" panose="020B0502040204020203" pitchFamily="34" charset="0"/>
          </a:endParaRPr>
        </a:p>
        <a:p>
          <a:pPr marL="0" lvl="0" indent="0" algn="ctr" defTabSz="1244600">
            <a:lnSpc>
              <a:spcPct val="90000"/>
            </a:lnSpc>
            <a:spcBef>
              <a:spcPct val="0"/>
            </a:spcBef>
            <a:spcAft>
              <a:spcPct val="35000"/>
            </a:spcAft>
            <a:buNone/>
          </a:pPr>
          <a:endParaRPr lang="en-US" sz="2800" kern="1200">
            <a:latin typeface="Segoe UI" panose="020B0502040204020203" pitchFamily="34" charset="0"/>
            <a:cs typeface="Segoe UI" panose="020B0502040204020203" pitchFamily="34" charset="0"/>
          </a:endParaRPr>
        </a:p>
      </dsp:txBody>
      <dsp:txXfrm>
        <a:off x="6582448" y="1415399"/>
        <a:ext cx="270672" cy="370328"/>
      </dsp:txXfrm>
    </dsp:sp>
    <dsp:sp modelId="{F98282B1-C331-4C75-B5A1-82AA9B7C045B}">
      <dsp:nvSpPr>
        <dsp:cNvPr id="0" name=""/>
        <dsp:cNvSpPr/>
      </dsp:nvSpPr>
      <dsp:spPr>
        <a:xfrm>
          <a:off x="6955612" y="2265060"/>
          <a:ext cx="492130" cy="492130"/>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egoe UI" panose="020B0502040204020203" pitchFamily="34" charset="0"/>
            <a:cs typeface="Segoe UI" panose="020B0502040204020203" pitchFamily="34" charset="0"/>
          </a:endParaRPr>
        </a:p>
        <a:p>
          <a:pPr marL="0" lvl="0" indent="0" algn="ctr" defTabSz="1244600">
            <a:lnSpc>
              <a:spcPct val="90000"/>
            </a:lnSpc>
            <a:spcBef>
              <a:spcPct val="0"/>
            </a:spcBef>
            <a:spcAft>
              <a:spcPct val="35000"/>
            </a:spcAft>
            <a:buNone/>
          </a:pPr>
          <a:endParaRPr lang="en-US" sz="2800" kern="1200">
            <a:latin typeface="Segoe UI" panose="020B0502040204020203" pitchFamily="34" charset="0"/>
            <a:cs typeface="Segoe UI" panose="020B0502040204020203" pitchFamily="34" charset="0"/>
          </a:endParaRPr>
        </a:p>
      </dsp:txBody>
      <dsp:txXfrm>
        <a:off x="7066341" y="2265060"/>
        <a:ext cx="270672" cy="370328"/>
      </dsp:txXfrm>
    </dsp:sp>
    <dsp:sp modelId="{B464C17A-98EF-4368-8EAA-A03443338696}">
      <dsp:nvSpPr>
        <dsp:cNvPr id="0" name=""/>
        <dsp:cNvSpPr/>
      </dsp:nvSpPr>
      <dsp:spPr>
        <a:xfrm>
          <a:off x="7439505" y="3135751"/>
          <a:ext cx="492130" cy="492130"/>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tx1">
              <a:alpha val="9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egoe UI" panose="020B0502040204020203" pitchFamily="34" charset="0"/>
            <a:cs typeface="Segoe UI" panose="020B0502040204020203" pitchFamily="34" charset="0"/>
          </a:endParaRPr>
        </a:p>
      </dsp:txBody>
      <dsp:txXfrm>
        <a:off x="7550234" y="3135751"/>
        <a:ext cx="270672" cy="3703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D7669-4FD4-4FC4-847E-D64FCF670264}">
      <dsp:nvSpPr>
        <dsp:cNvPr id="0" name=""/>
        <dsp:cNvSpPr/>
      </dsp:nvSpPr>
      <dsp:spPr>
        <a:xfrm>
          <a:off x="0" y="568026"/>
          <a:ext cx="7650480" cy="10486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830625-3E6A-4CD4-A368-46E5FB9D8406}">
      <dsp:nvSpPr>
        <dsp:cNvPr id="0" name=""/>
        <dsp:cNvSpPr/>
      </dsp:nvSpPr>
      <dsp:spPr>
        <a:xfrm>
          <a:off x="317220" y="803976"/>
          <a:ext cx="576765" cy="5767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63C35E-FA65-475A-9A88-8785417BFF62}">
      <dsp:nvSpPr>
        <dsp:cNvPr id="0" name=""/>
        <dsp:cNvSpPr/>
      </dsp:nvSpPr>
      <dsp:spPr>
        <a:xfrm>
          <a:off x="1211207" y="568026"/>
          <a:ext cx="6439272" cy="1048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984" tIns="110984" rIns="110984" bIns="110984" numCol="1" spcCol="1270" anchor="ctr" anchorCtr="0">
          <a:noAutofit/>
        </a:bodyPr>
        <a:lstStyle/>
        <a:p>
          <a:pPr marL="0" lvl="0" indent="0" algn="l" defTabSz="1111250">
            <a:lnSpc>
              <a:spcPct val="100000"/>
            </a:lnSpc>
            <a:spcBef>
              <a:spcPct val="0"/>
            </a:spcBef>
            <a:spcAft>
              <a:spcPct val="35000"/>
            </a:spcAft>
            <a:buNone/>
          </a:pPr>
          <a:r>
            <a:rPr lang="fr-FR" sz="2500" kern="1200" dirty="0">
              <a:solidFill>
                <a:schemeClr val="tx1"/>
              </a:solidFill>
              <a:latin typeface="Segoe UI" panose="020B0502040204020203" pitchFamily="34" charset="0"/>
              <a:cs typeface="Segoe UI" panose="020B0502040204020203" pitchFamily="34" charset="0"/>
            </a:rPr>
            <a:t>WandaThomas.Bernard@sen.parl.gc.ca</a:t>
          </a:r>
        </a:p>
      </dsp:txBody>
      <dsp:txXfrm>
        <a:off x="1211207" y="568026"/>
        <a:ext cx="6439272" cy="1048664"/>
      </dsp:txXfrm>
    </dsp:sp>
    <dsp:sp modelId="{053F114C-D24C-4A69-A235-C0F781A07759}">
      <dsp:nvSpPr>
        <dsp:cNvPr id="0" name=""/>
        <dsp:cNvSpPr/>
      </dsp:nvSpPr>
      <dsp:spPr>
        <a:xfrm>
          <a:off x="0" y="1878857"/>
          <a:ext cx="7650480" cy="10486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80F9DF-46F5-4707-9E85-6F2916FF396D}">
      <dsp:nvSpPr>
        <dsp:cNvPr id="0" name=""/>
        <dsp:cNvSpPr/>
      </dsp:nvSpPr>
      <dsp:spPr>
        <a:xfrm>
          <a:off x="317220" y="2114806"/>
          <a:ext cx="576765" cy="57676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5F9B09-6E7E-49C3-A0B9-4CDC49A8C936}">
      <dsp:nvSpPr>
        <dsp:cNvPr id="0" name=""/>
        <dsp:cNvSpPr/>
      </dsp:nvSpPr>
      <dsp:spPr>
        <a:xfrm>
          <a:off x="1211207" y="1878857"/>
          <a:ext cx="6439272" cy="1048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984" tIns="110984" rIns="110984" bIns="110984" numCol="1" spcCol="1270" anchor="ctr" anchorCtr="0">
          <a:noAutofit/>
        </a:bodyPr>
        <a:lstStyle/>
        <a:p>
          <a:pPr marL="0" lvl="0" indent="0" algn="l" defTabSz="1111250">
            <a:lnSpc>
              <a:spcPct val="100000"/>
            </a:lnSpc>
            <a:spcBef>
              <a:spcPct val="0"/>
            </a:spcBef>
            <a:spcAft>
              <a:spcPct val="35000"/>
            </a:spcAft>
            <a:buNone/>
          </a:pPr>
          <a:r>
            <a:rPr lang="fr-FR" sz="2500" kern="1200">
              <a:solidFill>
                <a:schemeClr val="tx1"/>
              </a:solidFill>
              <a:latin typeface="Segoe UI" panose="020B0502040204020203" pitchFamily="34" charset="0"/>
              <a:cs typeface="Segoe UI" panose="020B0502040204020203" pitchFamily="34" charset="0"/>
            </a:rPr>
            <a:t>@SenatorWanda</a:t>
          </a:r>
        </a:p>
      </dsp:txBody>
      <dsp:txXfrm>
        <a:off x="1211207" y="1878857"/>
        <a:ext cx="6439272" cy="104866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qp68aZ7FsFc&amp;feature=youtu.b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_ftn1"/><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un.org/fr/observances/decade-people-african-descent" TargetMode="External"/><Relationship Id="rId4" Type="http://schemas.openxmlformats.org/officeDocument/2006/relationships/hyperlink" Target="#_ftnref1"/></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200">
                <a:solidFill>
                  <a:schemeClr val="tx1"/>
                </a:solidFill>
                <a:effectLst/>
                <a:latin typeface="Arial" charset="0"/>
                <a:ea typeface="+mn-ea"/>
                <a:cs typeface="+mn-cs"/>
              </a:rPr>
              <a:t> </a:t>
            </a:r>
          </a:p>
        </p:txBody>
      </p:sp>
    </p:spTree>
    <p:extLst>
      <p:ext uri="{BB962C8B-B14F-4D97-AF65-F5344CB8AC3E}">
        <p14:creationId xmlns:p14="http://schemas.microsoft.com/office/powerpoint/2010/main" val="1840887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43A5AC0-459E-4425-91E3-48F0DAB26F1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0978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14</a:t>
            </a:fld>
            <a:endParaRPr lang="en-US" altLang="en-US"/>
          </a:p>
        </p:txBody>
      </p:sp>
    </p:spTree>
    <p:extLst>
      <p:ext uri="{BB962C8B-B14F-4D97-AF65-F5344CB8AC3E}">
        <p14:creationId xmlns:p14="http://schemas.microsoft.com/office/powerpoint/2010/main" val="3713399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15</a:t>
            </a:fld>
            <a:endParaRPr lang="en-US" altLang="en-US"/>
          </a:p>
        </p:txBody>
      </p:sp>
    </p:spTree>
    <p:extLst>
      <p:ext uri="{BB962C8B-B14F-4D97-AF65-F5344CB8AC3E}">
        <p14:creationId xmlns:p14="http://schemas.microsoft.com/office/powerpoint/2010/main" val="1606287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a:t>Il en existe plusieurs : Black Cultural Centre et autres musées de Nouvelle-Écosse (https://www.nsheritage3d.ca/) (en anglais seulement), le Saskatchewan Black </a:t>
            </a:r>
            <a:r>
              <a:rPr lang="fr-FR" dirty="0" err="1"/>
              <a:t>Heritage</a:t>
            </a:r>
            <a:r>
              <a:rPr lang="fr-FR" dirty="0"/>
              <a:t> Museum (https://sachm.org/) (en anglais seulement), le Musée Virtuel de l’histoire noire (https://vmblackhistory.ca/fr.html, parrainé par BLM Sudbury), le Black </a:t>
            </a:r>
            <a:r>
              <a:rPr lang="fr-FR" dirty="0" err="1"/>
              <a:t>Loyalist</a:t>
            </a:r>
            <a:r>
              <a:rPr lang="fr-FR" dirty="0"/>
              <a:t> </a:t>
            </a:r>
            <a:r>
              <a:rPr lang="fr-FR" dirty="0" err="1"/>
              <a:t>Heritage</a:t>
            </a:r>
            <a:r>
              <a:rPr lang="fr-FR" dirty="0"/>
              <a:t> Centre (https://blackloyalist.com/virtual-tours-offerings/) (en anglais seulement) </a:t>
            </a:r>
          </a:p>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16</a:t>
            </a:fld>
            <a:endParaRPr lang="en-US" altLang="en-US"/>
          </a:p>
        </p:txBody>
      </p:sp>
    </p:spTree>
    <p:extLst>
      <p:ext uri="{BB962C8B-B14F-4D97-AF65-F5344CB8AC3E}">
        <p14:creationId xmlns:p14="http://schemas.microsoft.com/office/powerpoint/2010/main" val="3367981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Partager l’exemple de l’Association canadienne des travailleuses et travailleurs sociaux</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17</a:t>
            </a:fld>
            <a:endParaRPr lang="en-US" altLang="en-US"/>
          </a:p>
        </p:txBody>
      </p:sp>
    </p:spTree>
    <p:extLst>
      <p:ext uri="{BB962C8B-B14F-4D97-AF65-F5344CB8AC3E}">
        <p14:creationId xmlns:p14="http://schemas.microsoft.com/office/powerpoint/2010/main" val="3494999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81160E30-7FB1-097E-D243-C91C63A6D0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584B09BF-2096-8F26-C950-7563BDA0ED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5604" name="Slide Number Placeholder 3">
            <a:extLst>
              <a:ext uri="{FF2B5EF4-FFF2-40B4-BE49-F238E27FC236}">
                <a16:creationId xmlns:a16="http://schemas.microsoft.com/office/drawing/2014/main" id="{CA90B91E-21CB-A1C2-702D-8AEA56AD0F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46F89CF-606D-4383-BABF-6AFD4CC2F8F5}" type="slidenum">
              <a:rPr lang="en-CA" altLang="en-US" smtClean="0">
                <a:latin typeface="Garamond" panose="02020404030301010803" pitchFamily="18" charset="0"/>
              </a:rPr>
              <a:pPr fontAlgn="base">
                <a:spcBef>
                  <a:spcPct val="0"/>
                </a:spcBef>
                <a:spcAft>
                  <a:spcPct val="0"/>
                </a:spcAft>
              </a:pPr>
              <a:t>3</a:t>
            </a:fld>
            <a:endParaRPr lang="en-CA" altLang="en-US">
              <a:latin typeface="Garamond" panose="02020404030301010803" pitchFamily="18" charset="0"/>
            </a:endParaRPr>
          </a:p>
        </p:txBody>
      </p:sp>
    </p:spTree>
    <p:extLst>
      <p:ext uri="{BB962C8B-B14F-4D97-AF65-F5344CB8AC3E}">
        <p14:creationId xmlns:p14="http://schemas.microsoft.com/office/powerpoint/2010/main" val="339780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4</a:t>
            </a:fld>
            <a:endParaRPr lang="en-US" altLang="en-US"/>
          </a:p>
        </p:txBody>
      </p:sp>
    </p:spTree>
    <p:extLst>
      <p:ext uri="{BB962C8B-B14F-4D97-AF65-F5344CB8AC3E}">
        <p14:creationId xmlns:p14="http://schemas.microsoft.com/office/powerpoint/2010/main" val="2696700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i="0" dirty="0">
                <a:solidFill>
                  <a:schemeClr val="tx1"/>
                </a:solidFill>
                <a:effectLst/>
                <a:latin typeface="Arial" charset="0"/>
                <a:ea typeface="+mn-ea"/>
                <a:cs typeface="+mn-cs"/>
              </a:rPr>
              <a:t>https://www.canada.ca/fr/patrimoine-canadien/campagnes/jour-emancipation.html</a:t>
            </a:r>
          </a:p>
          <a:p>
            <a:endParaRPr lang="en-US" sz="1200" b="1" i="0" kern="1200" dirty="0">
              <a:solidFill>
                <a:schemeClr val="tx1"/>
              </a:solidFill>
              <a:effectLst/>
              <a:latin typeface="Arial" charset="0"/>
              <a:ea typeface="+mn-ea"/>
              <a:cs typeface="+mn-cs"/>
            </a:endParaRPr>
          </a:p>
          <a:p>
            <a:endParaRPr lang="en-US" sz="1200" b="1" i="0" kern="1200" dirty="0">
              <a:solidFill>
                <a:schemeClr val="tx1"/>
              </a:solidFill>
              <a:effectLst/>
              <a:latin typeface="Arial" charset="0"/>
              <a:ea typeface="+mn-ea"/>
              <a:cs typeface="+mn-cs"/>
            </a:endParaRPr>
          </a:p>
          <a:p>
            <a:r>
              <a:rPr lang="fr-FR" sz="1200" b="1" i="0" dirty="0">
                <a:solidFill>
                  <a:schemeClr val="tx1"/>
                </a:solidFill>
                <a:effectLst/>
                <a:latin typeface="Arial" charset="0"/>
                <a:ea typeface="+mn-ea"/>
                <a:cs typeface="+mn-cs"/>
              </a:rPr>
              <a:t>Esclavage des Peuples Autochtones</a:t>
            </a:r>
          </a:p>
          <a:p>
            <a:r>
              <a:rPr lang="fr-FR" sz="1200" b="0" i="0" dirty="0">
                <a:solidFill>
                  <a:schemeClr val="tx1"/>
                </a:solidFill>
                <a:effectLst/>
                <a:latin typeface="Arial" charset="0"/>
                <a:ea typeface="+mn-ea"/>
                <a:cs typeface="+mn-cs"/>
              </a:rPr>
              <a:t>L’asservissement des Peuples Autochtones est un chapitre sombre de l’histoire du Canada. Les explorateurs européens des XV</a:t>
            </a:r>
            <a:r>
              <a:rPr lang="fr-FR" sz="1200" b="0" i="0" baseline="30000" dirty="0">
                <a:solidFill>
                  <a:schemeClr val="tx1"/>
                </a:solidFill>
                <a:effectLst/>
                <a:latin typeface="Arial" charset="0"/>
                <a:ea typeface="+mn-ea"/>
                <a:cs typeface="+mn-cs"/>
              </a:rPr>
              <a:t>e</a:t>
            </a:r>
            <a:r>
              <a:rPr lang="fr-FR" sz="1200" b="0" i="0" dirty="0">
                <a:solidFill>
                  <a:schemeClr val="tx1"/>
                </a:solidFill>
                <a:effectLst/>
                <a:latin typeface="Arial" charset="0"/>
                <a:ea typeface="+mn-ea"/>
                <a:cs typeface="+mn-cs"/>
              </a:rPr>
              <a:t> et XVI</a:t>
            </a:r>
            <a:r>
              <a:rPr lang="fr-FR" sz="1200" b="0" i="0" baseline="30000" dirty="0">
                <a:solidFill>
                  <a:schemeClr val="tx1"/>
                </a:solidFill>
                <a:effectLst/>
                <a:latin typeface="Arial" charset="0"/>
                <a:ea typeface="+mn-ea"/>
                <a:cs typeface="+mn-cs"/>
              </a:rPr>
              <a:t>e</a:t>
            </a:r>
            <a:r>
              <a:rPr lang="fr-FR" sz="1200" b="0" i="0" dirty="0">
                <a:solidFill>
                  <a:schemeClr val="tx1"/>
                </a:solidFill>
                <a:effectLst/>
                <a:latin typeface="Arial" charset="0"/>
                <a:ea typeface="+mn-ea"/>
                <a:cs typeface="+mn-cs"/>
              </a:rPr>
              <a:t> siècles étaient connus pour avoir enlevé des Peuples Autochtones et les avoir ramenés en Europe pour les soumettre à l’esclavage ou les exhiber. Du milieu du XVII</a:t>
            </a:r>
            <a:r>
              <a:rPr lang="fr-FR" sz="1200" b="0" i="0" baseline="30000" dirty="0">
                <a:solidFill>
                  <a:schemeClr val="tx1"/>
                </a:solidFill>
                <a:effectLst/>
                <a:latin typeface="Arial" charset="0"/>
                <a:ea typeface="+mn-ea"/>
                <a:cs typeface="+mn-cs"/>
              </a:rPr>
              <a:t>e</a:t>
            </a:r>
            <a:r>
              <a:rPr lang="fr-FR" sz="1200" b="0" i="0" dirty="0">
                <a:solidFill>
                  <a:schemeClr val="tx1"/>
                </a:solidFill>
                <a:effectLst/>
                <a:latin typeface="Arial" charset="0"/>
                <a:ea typeface="+mn-ea"/>
                <a:cs typeface="+mn-cs"/>
              </a:rPr>
              <a:t> siècle à 1834, on comptait 4 185 personnes réduites à l’esclavage. De ce nombre, 2 683 étaient des Peuples Autochtones. Le nombre d’autochtones en esclavage transportés au Canada français a seulement commencé à diminuer après 1750.</a:t>
            </a:r>
          </a:p>
          <a:p>
            <a:endParaRPr lang="en-US" sz="1200" b="0" i="0" kern="1200" dirty="0">
              <a:solidFill>
                <a:schemeClr val="tx1"/>
              </a:solidFill>
              <a:effectLst/>
              <a:latin typeface="Arial" charset="0"/>
              <a:ea typeface="+mn-ea"/>
              <a:cs typeface="+mn-cs"/>
            </a:endParaRPr>
          </a:p>
          <a:p>
            <a:r>
              <a:rPr lang="fr-FR" sz="1200" b="0" i="0" dirty="0">
                <a:solidFill>
                  <a:schemeClr val="tx1"/>
                </a:solidFill>
                <a:effectLst/>
                <a:latin typeface="Arial" charset="0"/>
                <a:ea typeface="+mn-ea"/>
                <a:cs typeface="+mn-cs"/>
              </a:rPr>
              <a:t>Les Peuples Autochtones n’avaient pas de droits fondamentaux et étaient traités comme des biens matériels, étant donné qu’ils étaient continuellement achetés et vendus. Le but premier de l’asservissement des Peuples Autochtones visait les travaux manuels et domestiques. La majorité des personnes réduites à l’esclavage étaient de jeunes femmes, dont l’âge moyen était de 14 ans. On rapporte que 57 % des Autochtones réduits à l’esclavage étaient des filles ou de jeunes femmes.</a:t>
            </a:r>
          </a:p>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5</a:t>
            </a:fld>
            <a:endParaRPr lang="en-US" altLang="en-US"/>
          </a:p>
        </p:txBody>
      </p:sp>
    </p:spTree>
    <p:extLst>
      <p:ext uri="{BB962C8B-B14F-4D97-AF65-F5344CB8AC3E}">
        <p14:creationId xmlns:p14="http://schemas.microsoft.com/office/powerpoint/2010/main" val="3417997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81160E30-7FB1-097E-D243-C91C63A6D0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584B09BF-2096-8F26-C950-7563BDA0ED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a:hlinkClick r:id="rId3"/>
              </a:rPr>
              <a:t>https://www.youtube.com/watch?v=qp68aZ7FsFc&amp;feature=youtu.be</a:t>
            </a:r>
          </a:p>
          <a:p>
            <a:endParaRPr lang="en-CA" altLang="en-US" dirty="0"/>
          </a:p>
        </p:txBody>
      </p:sp>
      <p:sp>
        <p:nvSpPr>
          <p:cNvPr id="25604" name="Slide Number Placeholder 3">
            <a:extLst>
              <a:ext uri="{FF2B5EF4-FFF2-40B4-BE49-F238E27FC236}">
                <a16:creationId xmlns:a16="http://schemas.microsoft.com/office/drawing/2014/main" id="{CA90B91E-21CB-A1C2-702D-8AEA56AD0F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46F89CF-606D-4383-BABF-6AFD4CC2F8F5}" type="slidenum">
              <a:rPr lang="en-CA" altLang="en-US" smtClean="0">
                <a:latin typeface="Garamond" panose="02020404030301010803" pitchFamily="18" charset="0"/>
              </a:rPr>
              <a:pPr fontAlgn="base">
                <a:spcBef>
                  <a:spcPct val="0"/>
                </a:spcBef>
                <a:spcAft>
                  <a:spcPct val="0"/>
                </a:spcAft>
              </a:pPr>
              <a:t>6</a:t>
            </a:fld>
            <a:endParaRPr lang="en-CA" altLang="en-US">
              <a:latin typeface="Garamond" panose="02020404030301010803"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43A5AC0-459E-4425-91E3-48F0DAB26F16}"/>
              </a:ext>
            </a:extLst>
          </p:cNvPr>
          <p:cNvSpPr>
            <a:spLocks noGrp="1"/>
          </p:cNvSpPr>
          <p:nvPr>
            <p:ph type="body" idx="1"/>
          </p:nvPr>
        </p:nvSpPr>
        <p:spPr/>
        <p:txBody>
          <a:bodyPr/>
          <a:lstStyle/>
          <a:p>
            <a:r>
              <a:rPr lang="fr-FR" sz="1200">
                <a:solidFill>
                  <a:schemeClr val="tx1"/>
                </a:solidFill>
                <a:effectLst/>
                <a:latin typeface="Arial" charset="0"/>
                <a:ea typeface="+mn-ea"/>
                <a:cs typeface="+mn-cs"/>
              </a:rPr>
              <a:t> </a:t>
            </a:r>
          </a:p>
          <a:p>
            <a:r>
              <a:rPr lang="fr-FR" sz="1200">
                <a:solidFill>
                  <a:schemeClr val="tx1"/>
                </a:solidFill>
                <a:effectLst/>
                <a:latin typeface="Arial" charset="0"/>
                <a:ea typeface="+mn-ea"/>
                <a:cs typeface="+mn-cs"/>
              </a:rPr>
              <a:t>Décennie pour les personnes d’ascendance africaine proclamée par les Nations Unies</a:t>
            </a:r>
          </a:p>
          <a:p>
            <a:pPr lvl="0"/>
            <a:r>
              <a:rPr lang="fr-FR" sz="1200">
                <a:solidFill>
                  <a:schemeClr val="tx1"/>
                </a:solidFill>
                <a:effectLst/>
                <a:latin typeface="Arial" charset="0"/>
                <a:ea typeface="+mn-ea"/>
                <a:cs typeface="+mn-cs"/>
              </a:rPr>
              <a:t>La reconnaissance fédérale du Jour de l’émancipation met en œuvre les trois piliers de la Décennie internationale des personnes d’ascendance africaine : </a:t>
            </a:r>
            <a:r>
              <a:rPr lang="fr-FR" sz="1200" i="1">
                <a:solidFill>
                  <a:schemeClr val="tx1"/>
                </a:solidFill>
                <a:effectLst/>
                <a:latin typeface="Arial" charset="0"/>
                <a:ea typeface="+mn-ea"/>
                <a:cs typeface="+mn-cs"/>
              </a:rPr>
              <a:t>la reconnaissance, la justice et le développement</a:t>
            </a:r>
            <a:r>
              <a:rPr lang="fr-FR" sz="1200" b="1" i="1" u="sng" baseline="30000">
                <a:solidFill>
                  <a:schemeClr val="tx1"/>
                </a:solidFill>
                <a:effectLst/>
                <a:latin typeface="Arial" charset="0"/>
                <a:ea typeface="+mn-ea"/>
                <a:cs typeface="+mn-cs"/>
                <a:hlinkClick r:id="rId3"/>
              </a:rPr>
              <a:t>[2]</a:t>
            </a:r>
            <a:r>
              <a:rPr lang="fr-FR" sz="1200" i="1">
                <a:solidFill>
                  <a:schemeClr val="tx1"/>
                </a:solidFill>
                <a:effectLst/>
                <a:latin typeface="Arial" charset="0"/>
                <a:ea typeface="+mn-ea"/>
                <a:cs typeface="+mn-cs"/>
              </a:rPr>
              <a:t> </a:t>
            </a:r>
          </a:p>
          <a:p>
            <a:pPr lvl="0"/>
            <a:r>
              <a:rPr lang="fr-FR" sz="1200" b="1">
                <a:solidFill>
                  <a:schemeClr val="tx1"/>
                </a:solidFill>
                <a:effectLst/>
                <a:latin typeface="Arial" charset="0"/>
                <a:ea typeface="+mn-ea"/>
                <a:cs typeface="+mn-cs"/>
              </a:rPr>
              <a:t>RECONNAISSANCE : </a:t>
            </a:r>
            <a:r>
              <a:rPr lang="fr-FR" sz="1200">
                <a:solidFill>
                  <a:schemeClr val="tx1"/>
                </a:solidFill>
                <a:effectLst/>
                <a:latin typeface="Arial" charset="0"/>
                <a:ea typeface="+mn-ea"/>
                <a:cs typeface="+mn-cs"/>
              </a:rPr>
              <a:t>la reconnaissance du jour de l’émancipation permet de reconnaître les torts multigénérationnels causés par l’esclavage. </a:t>
            </a:r>
          </a:p>
          <a:p>
            <a:pPr lvl="0"/>
            <a:r>
              <a:rPr lang="fr-FR" sz="1200" b="1">
                <a:solidFill>
                  <a:schemeClr val="tx1"/>
                </a:solidFill>
                <a:effectLst/>
                <a:latin typeface="Arial" charset="0"/>
                <a:ea typeface="+mn-ea"/>
                <a:cs typeface="+mn-cs"/>
              </a:rPr>
              <a:t>JUSTICE</a:t>
            </a:r>
            <a:r>
              <a:rPr lang="fr-FR" sz="1200">
                <a:solidFill>
                  <a:schemeClr val="tx1"/>
                </a:solidFill>
                <a:effectLst/>
                <a:latin typeface="Arial" charset="0"/>
                <a:ea typeface="+mn-ea"/>
                <a:cs typeface="+mn-cs"/>
              </a:rPr>
              <a:t> : une forme de réparation du gouvernement du Canada est d’assumer la responsabilité des racines du racisme anti-noir au Canada et de rendre justice à nos ancêtres.</a:t>
            </a:r>
          </a:p>
          <a:p>
            <a:pPr lvl="0"/>
            <a:r>
              <a:rPr lang="fr-FR" sz="1200" b="1">
                <a:solidFill>
                  <a:schemeClr val="tx1"/>
                </a:solidFill>
                <a:effectLst/>
                <a:latin typeface="Arial" charset="0"/>
                <a:ea typeface="+mn-ea"/>
                <a:cs typeface="+mn-cs"/>
              </a:rPr>
              <a:t>DÉVELOPPEMENT</a:t>
            </a:r>
            <a:r>
              <a:rPr lang="fr-FR" sz="1200">
                <a:solidFill>
                  <a:schemeClr val="tx1"/>
                </a:solidFill>
                <a:effectLst/>
                <a:latin typeface="Arial" charset="0"/>
                <a:ea typeface="+mn-ea"/>
                <a:cs typeface="+mn-cs"/>
              </a:rPr>
              <a:t> : la reconnaissance fédérale permet aux communautés de se rassembler, ce qui crée un espace propice à la guérison, un élément nécessaire au développement.</a:t>
            </a:r>
          </a:p>
          <a:p>
            <a:r>
              <a:rPr lang="fr-FR" sz="1200" u="sng" baseline="30000">
                <a:solidFill>
                  <a:schemeClr val="tx1"/>
                </a:solidFill>
                <a:effectLst/>
                <a:latin typeface="Arial" charset="0"/>
                <a:ea typeface="+mn-ea"/>
                <a:cs typeface="+mn-cs"/>
                <a:hlinkClick r:id="rId4"/>
              </a:rPr>
              <a:t>[2]</a:t>
            </a:r>
            <a:r>
              <a:rPr lang="fr-FR" sz="1200">
                <a:solidFill>
                  <a:schemeClr val="tx1"/>
                </a:solidFill>
                <a:effectLst/>
                <a:latin typeface="Arial" charset="0"/>
                <a:ea typeface="+mn-ea"/>
                <a:cs typeface="+mn-cs"/>
              </a:rPr>
              <a:t> </a:t>
            </a:r>
            <a:r>
              <a:rPr lang="fr-FR" sz="1200" u="sng">
                <a:solidFill>
                  <a:schemeClr val="tx1"/>
                </a:solidFill>
                <a:effectLst/>
                <a:latin typeface="Arial" charset="0"/>
                <a:ea typeface="+mn-ea"/>
                <a:cs typeface="+mn-cs"/>
                <a:hlinkClick r:id="rId5"/>
              </a:rPr>
              <a:t>https://www.un.org/fr/observances/decade-people-african-descent</a:t>
            </a:r>
          </a:p>
          <a:p>
            <a:r>
              <a:rPr lang="fr-FR" sz="1200">
                <a:solidFill>
                  <a:schemeClr val="tx1"/>
                </a:solidFill>
                <a:effectLst/>
                <a:latin typeface="Arial" charset="0"/>
                <a:ea typeface="+mn-ea"/>
                <a:cs typeface="+mn-cs"/>
              </a:rPr>
              <a:t> </a:t>
            </a:r>
          </a:p>
          <a:p>
            <a:endParaRPr lang="en-US" dirty="0"/>
          </a:p>
        </p:txBody>
      </p:sp>
    </p:spTree>
    <p:extLst>
      <p:ext uri="{BB962C8B-B14F-4D97-AF65-F5344CB8AC3E}">
        <p14:creationId xmlns:p14="http://schemas.microsoft.com/office/powerpoint/2010/main" val="756275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a:solidFill>
                  <a:srgbClr val="393939"/>
                </a:solidFill>
                <a:effectLst/>
                <a:latin typeface="Avenir"/>
              </a:rPr>
              <a:t>https://www.thecanadianencyclopedia.ca/fr/article/slavery-of-indigenous-people-in-canada</a:t>
            </a:r>
          </a:p>
          <a:p>
            <a:r>
              <a:rPr lang="fr-FR" b="0" i="0">
                <a:solidFill>
                  <a:srgbClr val="393939"/>
                </a:solidFill>
                <a:effectLst/>
                <a:latin typeface="Avenir"/>
              </a:rPr>
              <a:t>« Le nombre d’esclaves autochtones introduits au Canada français diminue après 1750. Lors de l’abolition de l’esclavage dans les colonies britanniques en 1834, le nombre des esclaves noirs dépasse de loin celui des esclaves autochtones. L’esclavage des peuples autochtones fait partie d’un sombre héritage de la colonisation qui a eu des répercussions sur des générations d’Autochtones au Canada et dans toute l’Amérique du Nord. »</a:t>
            </a:r>
          </a:p>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8</a:t>
            </a:fld>
            <a:endParaRPr lang="en-US" altLang="en-US"/>
          </a:p>
        </p:txBody>
      </p:sp>
    </p:spTree>
    <p:extLst>
      <p:ext uri="{BB962C8B-B14F-4D97-AF65-F5344CB8AC3E}">
        <p14:creationId xmlns:p14="http://schemas.microsoft.com/office/powerpoint/2010/main" val="3650932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Ontario (2008) : https://www.ontario.ca/fr/lois/loi/08e25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a:t>Nouvelle-Écosse (avril 2021) :    https://www.parl.ca/documentviewer/fr/42-1/projet-loi/S-255/premiere-lecture</a:t>
            </a:r>
          </a:p>
          <a:p>
            <a:endParaRPr lang="en-US" dirty="0"/>
          </a:p>
          <a:p>
            <a:pPr marL="342900" indent="-342900">
              <a:buClr>
                <a:srgbClr val="FFC000"/>
              </a:buClr>
              <a:buFont typeface="Wingdings" panose="05000000000000000000" pitchFamily="2" charset="2"/>
              <a:buChar char="§"/>
            </a:pPr>
            <a:r>
              <a:rPr lang="fr-FR" sz="1200" b="0" dirty="0"/>
              <a:t>Projet de loi S-255 au Sénat — mort au feuilleton en 2018</a:t>
            </a:r>
          </a:p>
          <a:p>
            <a:pPr marL="342900" indent="-342900">
              <a:buClr>
                <a:srgbClr val="FFC000"/>
              </a:buClr>
              <a:buFont typeface="Wingdings" panose="05000000000000000000" pitchFamily="2" charset="2"/>
              <a:buChar char="§"/>
            </a:pPr>
            <a:r>
              <a:rPr lang="fr-FR" sz="1200" b="0" dirty="0"/>
              <a:t>Motion M-36 du député Majid </a:t>
            </a:r>
            <a:r>
              <a:rPr lang="fr-FR" sz="1200" b="0" dirty="0" err="1"/>
              <a:t>Jowhari</a:t>
            </a:r>
            <a:r>
              <a:rPr lang="fr-FR" sz="1200" b="0" dirty="0"/>
              <a:t> d’avril 2021</a:t>
            </a:r>
          </a:p>
          <a:p>
            <a:r>
              <a:rPr lang="fr-FR" dirty="0"/>
              <a:t>	Motion M-36 de la Chambre des communes :  https://www.noscommunes.ca/Members/fr/majid-jowhari(88929)/motions/10646859</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sz="1200" b="0" dirty="0"/>
              <a:t>suivie de la motion M-83 en juin 2021</a:t>
            </a:r>
          </a:p>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9</a:t>
            </a:fld>
            <a:endParaRPr lang="en-US" altLang="en-US"/>
          </a:p>
        </p:txBody>
      </p:sp>
    </p:spTree>
    <p:extLst>
      <p:ext uri="{BB962C8B-B14F-4D97-AF65-F5344CB8AC3E}">
        <p14:creationId xmlns:p14="http://schemas.microsoft.com/office/powerpoint/2010/main" val="3608562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43A5AC0-459E-4425-91E3-48F0DAB26F1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3143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3871031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387103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3871031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3871031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p>
        </p:txBody>
      </p:sp>
    </p:spTree>
    <p:extLst>
      <p:ext uri="{BB962C8B-B14F-4D97-AF65-F5344CB8AC3E}">
        <p14:creationId xmlns:p14="http://schemas.microsoft.com/office/powerpoint/2010/main" val="4248485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p>
        </p:txBody>
      </p:sp>
    </p:spTree>
    <p:extLst>
      <p:ext uri="{BB962C8B-B14F-4D97-AF65-F5344CB8AC3E}">
        <p14:creationId xmlns:p14="http://schemas.microsoft.com/office/powerpoint/2010/main" val="4248485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losin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72898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0832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0832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0832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0832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0832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71868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3" name="Footer Placeholder 2"/>
          <p:cNvSpPr>
            <a:spLocks noGrp="1"/>
          </p:cNvSpPr>
          <p:nvPr>
            <p:ph type="ftr" sz="quarter" idx="11"/>
          </p:nvPr>
        </p:nvSpPr>
        <p:spPr/>
        <p:txBody>
          <a:bodyPr/>
          <a:lstStyle/>
          <a:p>
            <a:r>
              <a:rPr lang="en-US"/>
              <a:t>Presentation title</a:t>
            </a: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81182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450055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One Photo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CCC0B9-F174-4BEA-B4A2-17F39F974373}"/>
              </a:ext>
            </a:extLst>
          </p:cNvPr>
          <p:cNvSpPr>
            <a:spLocks noGrp="1"/>
          </p:cNvSpPr>
          <p:nvPr>
            <p:ph type="title" hasCustomPrompt="1"/>
          </p:nvPr>
        </p:nvSpPr>
        <p:spPr>
          <a:xfrm>
            <a:off x="762000" y="715962"/>
            <a:ext cx="5334000" cy="1189038"/>
          </a:xfrm>
          <a:prstGeom prst="rect">
            <a:avLst/>
          </a:prstGeom>
        </p:spPr>
        <p:txBody>
          <a:bodyPr anchor="t">
            <a:noAutofit/>
          </a:bodyPr>
          <a:lstStyle>
            <a:lvl1pPr>
              <a:spcBef>
                <a:spcPts val="1000"/>
              </a:spcBef>
              <a:defRPr sz="4000" b="1">
                <a:solidFill>
                  <a:schemeClr val="accent1"/>
                </a:solidFill>
              </a:defRPr>
            </a:lvl1pPr>
          </a:lstStyle>
          <a:p>
            <a:r>
              <a:rPr lang="en-US" dirty="0"/>
              <a:t>Insert title here</a:t>
            </a:r>
          </a:p>
        </p:txBody>
      </p:sp>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hasCustomPrompt="1"/>
          </p:nvPr>
        </p:nvSpPr>
        <p:spPr>
          <a:xfrm>
            <a:off x="762000" y="1905000"/>
            <a:ext cx="5334000" cy="3276600"/>
          </a:xfrm>
          <a:prstGeom prst="rect">
            <a:avLst/>
          </a:prstGeom>
        </p:spPr>
        <p:txBody>
          <a:bodyPr/>
          <a:lstStyle>
            <a:lvl1pPr marL="0" indent="0">
              <a:lnSpc>
                <a:spcPct val="100000"/>
              </a:lnSpc>
              <a:buNone/>
              <a:defRPr sz="2000" b="1">
                <a:solidFill>
                  <a:schemeClr val="tx1"/>
                </a:solidFill>
              </a:defRPr>
            </a:lvl1pPr>
            <a:lvl2pPr marL="228600" indent="-228600">
              <a:lnSpc>
                <a:spcPct val="100000"/>
              </a:lnSpc>
              <a:spcBef>
                <a:spcPts val="1000"/>
              </a:spcBef>
              <a:tabLst/>
              <a:defRPr sz="1800">
                <a:solidFill>
                  <a:schemeClr val="tx1"/>
                </a:solidFill>
              </a:defRPr>
            </a:lvl2pPr>
          </a:lstStyle>
          <a:p>
            <a:pPr lvl="0"/>
            <a:r>
              <a:rPr lang="en-US" dirty="0"/>
              <a:t>Insert subtitle here</a:t>
            </a:r>
          </a:p>
          <a:p>
            <a:pPr lvl="1"/>
            <a:r>
              <a:rPr lang="en-US" dirty="0"/>
              <a:t>Insert content here</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6858000" y="715963"/>
            <a:ext cx="4572000" cy="4465637"/>
          </a:xfrm>
          <a:prstGeom prst="rect">
            <a:avLst/>
          </a:prstGeom>
          <a:solidFill>
            <a:schemeClr val="accent2"/>
          </a:solidFill>
        </p:spPr>
        <p:txBody>
          <a:bodyPr>
            <a:normAutofit/>
          </a:bodyPr>
          <a:lstStyle>
            <a:lvl1pPr algn="ctr">
              <a:buNone/>
              <a:defRPr sz="1600">
                <a:solidFill>
                  <a:schemeClr val="tx1"/>
                </a:solidFill>
              </a:defRPr>
            </a:lvl1pPr>
          </a:lstStyle>
          <a:p>
            <a:r>
              <a:rPr lang="en-US"/>
              <a:t>Click icon to add picture</a:t>
            </a:r>
            <a:endParaRPr lang="en-US" dirty="0"/>
          </a:p>
        </p:txBody>
      </p:sp>
      <p:pic>
        <p:nvPicPr>
          <p:cNvPr id="6" name="Picture Placeholder 6" descr="Green, red, cream retro pattern">
            <a:extLst>
              <a:ext uri="{FF2B5EF4-FFF2-40B4-BE49-F238E27FC236}">
                <a16:creationId xmlns:a16="http://schemas.microsoft.com/office/drawing/2014/main" id="{6FDDA82F-94AF-4CBF-BC42-3D4424F99DCF}"/>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l="796" r="796"/>
          <a:stretch>
            <a:fillRect/>
          </a:stretch>
        </p:blipFill>
        <p:spPr>
          <a:xfrm>
            <a:off x="0" y="5972174"/>
            <a:ext cx="12192000" cy="885825"/>
          </a:xfrm>
          <a:prstGeom prst="rect">
            <a:avLst/>
          </a:prstGeom>
        </p:spPr>
      </p:pic>
    </p:spTree>
    <p:extLst>
      <p:ext uri="{BB962C8B-B14F-4D97-AF65-F5344CB8AC3E}">
        <p14:creationId xmlns:p14="http://schemas.microsoft.com/office/powerpoint/2010/main" val="114062826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r>
              <a:rPr lang="en-US"/>
              <a:t>Presentation title</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r>
              <a:rPr lang="en-US"/>
              <a:t>Presentation title</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715" r:id="rId12"/>
    <p:sldLayoutId id="2147483713" r:id="rId13"/>
    <p:sldLayoutId id="2147483711" r:id="rId14"/>
    <p:sldLayoutId id="2147483708" r:id="rId15"/>
    <p:sldLayoutId id="2147483655" r:id="rId16"/>
    <p:sldLayoutId id="2147483674" r:id="rId17"/>
    <p:sldLayoutId id="2147483709" r:id="rId18"/>
    <p:sldLayoutId id="2147483675" r:id="rId19"/>
    <p:sldLayoutId id="2147483676" r:id="rId20"/>
    <p:sldLayoutId id="2147483716" r:id="rId21"/>
    <p:sldLayoutId id="2147483714" r:id="rId22"/>
    <p:sldLayoutId id="2147483712" r:id="rId23"/>
    <p:sldLayoutId id="2147483710" r:id="rId24"/>
    <p:sldLayoutId id="2147483654" r:id="rId25"/>
    <p:sldLayoutId id="2147483656" r:id="rId26"/>
    <p:sldLayoutId id="2147483657" r:id="rId27"/>
    <p:sldLayoutId id="2147483658" r:id="rId28"/>
    <p:sldLayoutId id="2147483659" r:id="rId29"/>
    <p:sldLayoutId id="2147483690" r:id="rId3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ideo" Target="https://www.youtube.com/embed/qp68aZ7FsFc?feature=oembed" TargetMode="External"/><Relationship Id="rId5" Type="http://schemas.openxmlformats.org/officeDocument/2006/relationships/hyperlink" Target="https://www.youtube.com/watch?v=qp68aZ7FsFc&amp;feature=youtu.be"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D2DB031-9003-4F74-A88F-FE2A2ABABC72}"/>
              </a:ext>
            </a:extLst>
          </p:cNvPr>
          <p:cNvSpPr>
            <a:spLocks noGrp="1" noChangeArrowheads="1"/>
          </p:cNvSpPr>
          <p:nvPr>
            <p:ph type="title"/>
          </p:nvPr>
        </p:nvSpPr>
        <p:spPr>
          <a:xfrm>
            <a:off x="3419475" y="861714"/>
            <a:ext cx="8601075" cy="5436858"/>
          </a:xfrm>
          <a:noFill/>
        </p:spPr>
        <p:txBody>
          <a:bodyPr anchor="ctr">
            <a:noAutofit/>
          </a:bodyPr>
          <a:lstStyle/>
          <a:p>
            <a:pPr algn="ctr"/>
            <a:r>
              <a:rPr lang="fr-FR" sz="5400">
                <a:latin typeface="Segoe UI"/>
                <a:cs typeface="Segoe UI"/>
              </a:rPr>
              <a:t>JOUR DE L’ÉMANCIPATION :</a:t>
            </a:r>
            <a:br>
              <a:rPr lang="fr-FR" sz="5400">
                <a:latin typeface="Segoe UI"/>
                <a:cs typeface="Segoe UI"/>
              </a:rPr>
            </a:br>
            <a:r>
              <a:rPr lang="fr-FR" sz="5400">
                <a:latin typeface="Segoe UI"/>
                <a:cs typeface="Segoe UI"/>
              </a:rPr>
              <a:t>de la prise de conscience </a:t>
            </a:r>
            <a:br>
              <a:rPr lang="fr-FR" sz="5400">
                <a:latin typeface="Segoe UI"/>
                <a:cs typeface="Segoe UI"/>
              </a:rPr>
            </a:br>
            <a:r>
              <a:rPr lang="fr-FR" sz="5400">
                <a:latin typeface="Segoe UI"/>
                <a:cs typeface="Segoe UI"/>
              </a:rPr>
              <a:t>à l’action </a:t>
            </a:r>
            <a:br>
              <a:rPr lang="fr-FR">
                <a:latin typeface="Segoe UI"/>
                <a:cs typeface="Segoe UI"/>
              </a:rPr>
            </a:br>
            <a:br>
              <a:rPr lang="fr-FR">
                <a:latin typeface="Segoe UI"/>
                <a:cs typeface="Segoe UI"/>
              </a:rPr>
            </a:br>
            <a:r>
              <a:rPr lang="fr-FR" sz="1600">
                <a:latin typeface="Segoe UI"/>
                <a:cs typeface="Segoe UI"/>
              </a:rPr>
              <a:t>L’honorable Wanda Thomas Bernard, Ph. D, C.M., O.N.S.   </a:t>
            </a:r>
          </a:p>
          <a:p>
            <a:pPr algn="ctr"/>
            <a:r>
              <a:rPr lang="fr-FR" sz="1600">
                <a:latin typeface="Segoe UI"/>
                <a:cs typeface="Segoe UI"/>
              </a:rPr>
              <a:t>Sénatrice — Nouvelle-Écosse (East Preston) </a:t>
            </a:r>
          </a:p>
          <a:p>
            <a:pPr algn="ctr"/>
            <a:endParaRPr lang="en-US" altLang="en-US" sz="3200" dirty="0">
              <a:latin typeface="Arial Narrow"/>
            </a:endParaRPr>
          </a:p>
        </p:txBody>
      </p:sp>
    </p:spTree>
    <p:extLst>
      <p:ext uri="{BB962C8B-B14F-4D97-AF65-F5344CB8AC3E}">
        <p14:creationId xmlns:p14="http://schemas.microsoft.com/office/powerpoint/2010/main" val="2234268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F8B0D-4E16-D975-0E71-37FC196B3428}"/>
              </a:ext>
            </a:extLst>
          </p:cNvPr>
          <p:cNvSpPr>
            <a:spLocks noGrp="1"/>
          </p:cNvSpPr>
          <p:nvPr>
            <p:ph type="title"/>
          </p:nvPr>
        </p:nvSpPr>
        <p:spPr>
          <a:xfrm>
            <a:off x="3848608" y="550989"/>
            <a:ext cx="6766560" cy="768096"/>
          </a:xfrm>
        </p:spPr>
        <p:txBody>
          <a:bodyPr/>
          <a:lstStyle/>
          <a:p>
            <a:r>
              <a:rPr lang="fr-FR" dirty="0">
                <a:latin typeface="Segoe UI Black" panose="020B0A02040204020203" pitchFamily="34" charset="0"/>
                <a:ea typeface="Segoe UI Black" panose="020B0A02040204020203" pitchFamily="34" charset="0"/>
              </a:rPr>
              <a:t>NOS MOYENS DE CRÉER LE CHANGEMENT </a:t>
            </a:r>
          </a:p>
        </p:txBody>
      </p:sp>
      <p:graphicFrame>
        <p:nvGraphicFramePr>
          <p:cNvPr id="6" name="Content Placeholder 158">
            <a:extLst>
              <a:ext uri="{FF2B5EF4-FFF2-40B4-BE49-F238E27FC236}">
                <a16:creationId xmlns:a16="http://schemas.microsoft.com/office/drawing/2014/main" id="{0997FED0-5E86-8A5F-6805-18156E1E4393}"/>
              </a:ext>
            </a:extLst>
          </p:cNvPr>
          <p:cNvGraphicFramePr>
            <a:graphicFrameLocks noGrp="1"/>
          </p:cNvGraphicFramePr>
          <p:nvPr>
            <p:ph idx="1"/>
            <p:extLst>
              <p:ext uri="{D42A27DB-BD31-4B8C-83A1-F6EECF244321}">
                <p14:modId xmlns:p14="http://schemas.microsoft.com/office/powerpoint/2010/main" val="2009537683"/>
              </p:ext>
            </p:extLst>
          </p:nvPr>
        </p:nvGraphicFramePr>
        <p:xfrm>
          <a:off x="4224338" y="2021840"/>
          <a:ext cx="7551102" cy="449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9114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262CD5-AD01-42E3-9173-97C12BB0D9B8}"/>
              </a:ext>
            </a:extLst>
          </p:cNvPr>
          <p:cNvSpPr>
            <a:spLocks noGrp="1"/>
          </p:cNvSpPr>
          <p:nvPr>
            <p:ph type="title"/>
          </p:nvPr>
        </p:nvSpPr>
        <p:spPr>
          <a:xfrm>
            <a:off x="760476" y="731520"/>
            <a:ext cx="10671048" cy="768096"/>
          </a:xfrm>
        </p:spPr>
        <p:txBody>
          <a:bodyPr anchor="t">
            <a:noAutofit/>
          </a:bodyPr>
          <a:lstStyle/>
          <a:p>
            <a:pPr>
              <a:lnSpc>
                <a:spcPct val="90000"/>
              </a:lnSpc>
            </a:pPr>
            <a:r>
              <a:rPr lang="fr-FR">
                <a:latin typeface="Segoe UI Black" panose="020B0A02040204020203" pitchFamily="34" charset="0"/>
                <a:ea typeface="Segoe UI Black" panose="020B0A02040204020203" pitchFamily="34" charset="0"/>
              </a:rPr>
              <a:t>Importance du </a:t>
            </a:r>
            <a:br>
              <a:rPr lang="fr-FR">
                <a:latin typeface="Segoe UI Black" panose="020B0A02040204020203" pitchFamily="34" charset="0"/>
                <a:ea typeface="Segoe UI Black" panose="020B0A02040204020203" pitchFamily="34" charset="0"/>
              </a:rPr>
            </a:br>
            <a:r>
              <a:rPr lang="fr-FR">
                <a:latin typeface="Segoe UI Black" panose="020B0A02040204020203" pitchFamily="34" charset="0"/>
                <a:ea typeface="Segoe UI Black" panose="020B0A02040204020203" pitchFamily="34" charset="0"/>
              </a:rPr>
              <a:t>Jour de l’émancipation </a:t>
            </a:r>
          </a:p>
        </p:txBody>
      </p:sp>
      <p:graphicFrame>
        <p:nvGraphicFramePr>
          <p:cNvPr id="24" name="Text Placeholder 2">
            <a:extLst>
              <a:ext uri="{FF2B5EF4-FFF2-40B4-BE49-F238E27FC236}">
                <a16:creationId xmlns:a16="http://schemas.microsoft.com/office/drawing/2014/main" id="{5170BFAC-A75B-30D5-A857-6BCC387CBA79}"/>
              </a:ext>
            </a:extLst>
          </p:cNvPr>
          <p:cNvGraphicFramePr>
            <a:graphicFrameLocks noGrp="1"/>
          </p:cNvGraphicFramePr>
          <p:nvPr>
            <p:ph sz="half" idx="1"/>
            <p:extLst>
              <p:ext uri="{D42A27DB-BD31-4B8C-83A1-F6EECF244321}">
                <p14:modId xmlns:p14="http://schemas.microsoft.com/office/powerpoint/2010/main" val="764253280"/>
              </p:ext>
            </p:extLst>
          </p:nvPr>
        </p:nvGraphicFramePr>
        <p:xfrm>
          <a:off x="539496" y="2103120"/>
          <a:ext cx="11119104" cy="4434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783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3">
            <a:extLst>
              <a:ext uri="{FF2B5EF4-FFF2-40B4-BE49-F238E27FC236}">
                <a16:creationId xmlns:a16="http://schemas.microsoft.com/office/drawing/2014/main" id="{A1C2B1B2-D6B5-43D8-BAEA-7931F71E37B4}"/>
              </a:ext>
            </a:extLst>
          </p:cNvPr>
          <p:cNvGraphicFramePr>
            <a:graphicFrameLocks/>
          </p:cNvGraphicFramePr>
          <p:nvPr>
            <p:extLst>
              <p:ext uri="{D42A27DB-BD31-4B8C-83A1-F6EECF244321}">
                <p14:modId xmlns:p14="http://schemas.microsoft.com/office/powerpoint/2010/main" val="3678456633"/>
              </p:ext>
            </p:extLst>
          </p:nvPr>
        </p:nvGraphicFramePr>
        <p:xfrm>
          <a:off x="400050" y="276225"/>
          <a:ext cx="11475468" cy="6074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6436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3">
            <a:extLst>
              <a:ext uri="{FF2B5EF4-FFF2-40B4-BE49-F238E27FC236}">
                <a16:creationId xmlns:a16="http://schemas.microsoft.com/office/drawing/2014/main" id="{6973C78A-1E8E-4042-B853-FBE9D6F3B7F2}"/>
              </a:ext>
            </a:extLst>
          </p:cNvPr>
          <p:cNvGraphicFramePr>
            <a:graphicFrameLocks/>
          </p:cNvGraphicFramePr>
          <p:nvPr>
            <p:extLst>
              <p:ext uri="{D42A27DB-BD31-4B8C-83A1-F6EECF244321}">
                <p14:modId xmlns:p14="http://schemas.microsoft.com/office/powerpoint/2010/main" val="2401105872"/>
              </p:ext>
            </p:extLst>
          </p:nvPr>
        </p:nvGraphicFramePr>
        <p:xfrm>
          <a:off x="1138876" y="407699"/>
          <a:ext cx="9914248" cy="5135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Oval 11">
            <a:extLst>
              <a:ext uri="{FF2B5EF4-FFF2-40B4-BE49-F238E27FC236}">
                <a16:creationId xmlns:a16="http://schemas.microsoft.com/office/drawing/2014/main" id="{AE1C288A-25DE-404A-92C0-BBFE321913C4}"/>
              </a:ext>
            </a:extLst>
          </p:cNvPr>
          <p:cNvSpPr/>
          <p:nvPr/>
        </p:nvSpPr>
        <p:spPr>
          <a:xfrm>
            <a:off x="1572200" y="3703320"/>
            <a:ext cx="2405617" cy="2248665"/>
          </a:xfrm>
          <a:prstGeom prst="ellipse">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400">
                <a:latin typeface="Segoe UI" panose="020B0502040204020203" pitchFamily="34" charset="0"/>
                <a:cs typeface="Segoe UI" panose="020B0502040204020203" pitchFamily="34" charset="0"/>
              </a:rPr>
              <a:t>ESCLAVAGE</a:t>
            </a:r>
          </a:p>
          <a:p>
            <a:pPr lvl="0" algn="ctr"/>
            <a:r>
              <a:rPr lang="fr-FR" sz="1400">
                <a:latin typeface="Segoe UI" panose="020B0502040204020203" pitchFamily="34" charset="0"/>
                <a:cs typeface="Segoe UI" panose="020B0502040204020203" pitchFamily="34" charset="0"/>
              </a:rPr>
              <a:t>SÉGRÉGATION RELOCALISATION</a:t>
            </a:r>
          </a:p>
          <a:p>
            <a:pPr lvl="0" algn="ctr"/>
            <a:r>
              <a:rPr lang="fr-FR" sz="1400">
                <a:latin typeface="Segoe UI" panose="020B0502040204020203" pitchFamily="34" charset="0"/>
                <a:cs typeface="Segoe UI" panose="020B0502040204020203" pitchFamily="34" charset="0"/>
              </a:rPr>
              <a:t>VIOLENCE MEURTRE</a:t>
            </a:r>
          </a:p>
        </p:txBody>
      </p:sp>
      <p:sp>
        <p:nvSpPr>
          <p:cNvPr id="13" name="Oval 12">
            <a:extLst>
              <a:ext uri="{FF2B5EF4-FFF2-40B4-BE49-F238E27FC236}">
                <a16:creationId xmlns:a16="http://schemas.microsoft.com/office/drawing/2014/main" id="{644C942E-ED2D-4551-AD48-4AF896B44A01}"/>
              </a:ext>
            </a:extLst>
          </p:cNvPr>
          <p:cNvSpPr/>
          <p:nvPr/>
        </p:nvSpPr>
        <p:spPr>
          <a:xfrm>
            <a:off x="4767810" y="3703319"/>
            <a:ext cx="2405617" cy="2248665"/>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400" dirty="0">
                <a:latin typeface="Segoe UI" panose="020B0502040204020203" pitchFamily="34" charset="0"/>
                <a:cs typeface="Segoe UI" panose="020B0502040204020203" pitchFamily="34" charset="0"/>
              </a:rPr>
              <a:t>PAUVRETÉ</a:t>
            </a:r>
          </a:p>
          <a:p>
            <a:pPr lvl="0" algn="ctr"/>
            <a:r>
              <a:rPr lang="fr-FR" sz="1400" dirty="0">
                <a:latin typeface="Segoe UI" panose="020B0502040204020203" pitchFamily="34" charset="0"/>
                <a:cs typeface="Segoe UI" panose="020B0502040204020203" pitchFamily="34" charset="0"/>
              </a:rPr>
              <a:t>VIOLENCE</a:t>
            </a:r>
          </a:p>
          <a:p>
            <a:pPr lvl="0" algn="ctr"/>
            <a:r>
              <a:rPr lang="fr-FR" sz="1400" dirty="0">
                <a:latin typeface="Segoe UI" panose="020B0502040204020203" pitchFamily="34" charset="0"/>
                <a:cs typeface="Segoe UI" panose="020B0502040204020203" pitchFamily="34" charset="0"/>
              </a:rPr>
              <a:t>INCARCÉRATION</a:t>
            </a:r>
          </a:p>
          <a:p>
            <a:pPr lvl="0" algn="ctr"/>
            <a:r>
              <a:rPr lang="fr-FR" sz="1400" dirty="0">
                <a:latin typeface="Segoe UI" panose="020B0502040204020203" pitchFamily="34" charset="0"/>
                <a:cs typeface="Segoe UI" panose="020B0502040204020203" pitchFamily="34" charset="0"/>
              </a:rPr>
              <a:t>PROTECTION DE L’ENFANCE</a:t>
            </a:r>
          </a:p>
          <a:p>
            <a:pPr lvl="0" algn="ctr"/>
            <a:r>
              <a:rPr lang="fr-FR" sz="1400" dirty="0">
                <a:latin typeface="Segoe UI" panose="020B0502040204020203" pitchFamily="34" charset="0"/>
                <a:cs typeface="Segoe UI" panose="020B0502040204020203" pitchFamily="34" charset="0"/>
              </a:rPr>
              <a:t>SANTÉ</a:t>
            </a:r>
          </a:p>
          <a:p>
            <a:pPr lvl="0" algn="ctr"/>
            <a:r>
              <a:rPr lang="fr-FR" sz="1400" dirty="0">
                <a:latin typeface="Segoe UI" panose="020B0502040204020203" pitchFamily="34" charset="0"/>
                <a:cs typeface="Segoe UI" panose="020B0502040204020203" pitchFamily="34" charset="0"/>
              </a:rPr>
              <a:t>LOGEMENT</a:t>
            </a:r>
          </a:p>
          <a:p>
            <a:pPr lvl="0" algn="ctr"/>
            <a:r>
              <a:rPr lang="fr-FR" sz="1400" dirty="0">
                <a:latin typeface="Segoe UI" panose="020B0502040204020203" pitchFamily="34" charset="0"/>
                <a:cs typeface="Segoe UI" panose="020B0502040204020203" pitchFamily="34" charset="0"/>
              </a:rPr>
              <a:t>ÉTUDES</a:t>
            </a:r>
          </a:p>
        </p:txBody>
      </p:sp>
      <p:sp>
        <p:nvSpPr>
          <p:cNvPr id="14" name="Oval 13">
            <a:extLst>
              <a:ext uri="{FF2B5EF4-FFF2-40B4-BE49-F238E27FC236}">
                <a16:creationId xmlns:a16="http://schemas.microsoft.com/office/drawing/2014/main" id="{5F609EBA-D4E4-424C-8140-DE8A54092A6E}"/>
              </a:ext>
            </a:extLst>
          </p:cNvPr>
          <p:cNvSpPr/>
          <p:nvPr/>
        </p:nvSpPr>
        <p:spPr>
          <a:xfrm>
            <a:off x="8155823" y="3703319"/>
            <a:ext cx="2405617" cy="2248665"/>
          </a:xfrm>
          <a:prstGeom prst="ellipse">
            <a:avLst/>
          </a:prstGeom>
          <a:solidFill>
            <a:schemeClr val="accent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latin typeface="Segoe UI" panose="020B0502040204020203" pitchFamily="34" charset="0"/>
                <a:cs typeface="Segoe UI" panose="020B0502040204020203" pitchFamily="34" charset="0"/>
              </a:rPr>
              <a:t>LIBERTÉ</a:t>
            </a:r>
          </a:p>
          <a:p>
            <a:pPr algn="ctr"/>
            <a:r>
              <a:rPr lang="fr-FR" sz="1400">
                <a:solidFill>
                  <a:schemeClr val="tx1"/>
                </a:solidFill>
                <a:latin typeface="Segoe UI" panose="020B0502040204020203" pitchFamily="34" charset="0"/>
                <a:cs typeface="Segoe UI" panose="020B0502040204020203" pitchFamily="34" charset="0"/>
              </a:rPr>
              <a:t>SÉCURITÉ</a:t>
            </a:r>
          </a:p>
          <a:p>
            <a:pPr algn="ctr"/>
            <a:r>
              <a:rPr lang="fr-FR" sz="1400">
                <a:solidFill>
                  <a:schemeClr val="tx1"/>
                </a:solidFill>
                <a:latin typeface="Segoe UI" panose="020B0502040204020203" pitchFamily="34" charset="0"/>
                <a:cs typeface="Segoe UI" panose="020B0502040204020203" pitchFamily="34" charset="0"/>
              </a:rPr>
              <a:t>BIEN-ÊTRE</a:t>
            </a:r>
          </a:p>
          <a:p>
            <a:pPr lvl="0" algn="ctr"/>
            <a:r>
              <a:rPr lang="fr-FR" sz="1200">
                <a:solidFill>
                  <a:schemeClr val="tx1"/>
                </a:solidFill>
                <a:latin typeface="Segoe UI" panose="020B0502040204020203" pitchFamily="34" charset="0"/>
                <a:cs typeface="Segoe UI" panose="020B0502040204020203" pitchFamily="34" charset="0"/>
              </a:rPr>
              <a:t>SÉCURITÉ FINANCIÈRE</a:t>
            </a:r>
          </a:p>
          <a:p>
            <a:pPr lvl="0" algn="ctr"/>
            <a:r>
              <a:rPr lang="fr-FR" sz="1400">
                <a:solidFill>
                  <a:schemeClr val="tx1"/>
                </a:solidFill>
                <a:latin typeface="Segoe UI" panose="020B0502040204020203" pitchFamily="34" charset="0"/>
                <a:cs typeface="Segoe UI" panose="020B0502040204020203" pitchFamily="34" charset="0"/>
              </a:rPr>
              <a:t>FAMILLES FORTES COMMUNAUTÉS RÉSILIENTES</a:t>
            </a:r>
          </a:p>
          <a:p>
            <a:pPr algn="ctr"/>
            <a:endParaRPr lang="en-US" sz="1400" dirty="0">
              <a:solidFill>
                <a:schemeClr val="tx1"/>
              </a:solidFill>
              <a:latin typeface="Segoe UI" panose="020B0502040204020203" pitchFamily="34" charset="0"/>
              <a:cs typeface="Segoe UI" panose="020B0502040204020203" pitchFamily="34" charset="0"/>
            </a:endParaRPr>
          </a:p>
        </p:txBody>
      </p:sp>
      <p:sp>
        <p:nvSpPr>
          <p:cNvPr id="2" name="Title 1">
            <a:extLst>
              <a:ext uri="{FF2B5EF4-FFF2-40B4-BE49-F238E27FC236}">
                <a16:creationId xmlns:a16="http://schemas.microsoft.com/office/drawing/2014/main" id="{185C7297-AAE8-DD81-99D5-DF9B1ED4E2D1}"/>
              </a:ext>
            </a:extLst>
          </p:cNvPr>
          <p:cNvSpPr txBox="1">
            <a:spLocks/>
          </p:cNvSpPr>
          <p:nvPr/>
        </p:nvSpPr>
        <p:spPr>
          <a:xfrm>
            <a:off x="1663583" y="906015"/>
            <a:ext cx="6492240" cy="1212088"/>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fontAlgn="auto">
              <a:lnSpc>
                <a:spcPct val="90000"/>
              </a:lnSpc>
              <a:spcAft>
                <a:spcPts val="0"/>
              </a:spcAft>
            </a:pPr>
            <a:r>
              <a:rPr lang="fr-FR" sz="3200">
                <a:latin typeface="Segoe UI Black" panose="020B0A02040204020203" pitchFamily="34" charset="0"/>
                <a:ea typeface="Segoe UI Black" panose="020B0A02040204020203" pitchFamily="34" charset="0"/>
              </a:rPr>
              <a:t>Des réparations...</a:t>
            </a:r>
          </a:p>
        </p:txBody>
      </p:sp>
    </p:spTree>
    <p:extLst>
      <p:ext uri="{BB962C8B-B14F-4D97-AF65-F5344CB8AC3E}">
        <p14:creationId xmlns:p14="http://schemas.microsoft.com/office/powerpoint/2010/main" val="336518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DBAA692-2A5D-11BB-0F47-87108CE5B4EC}"/>
              </a:ext>
            </a:extLst>
          </p:cNvPr>
          <p:cNvSpPr>
            <a:spLocks noGrp="1"/>
          </p:cNvSpPr>
          <p:nvPr>
            <p:ph type="title"/>
          </p:nvPr>
        </p:nvSpPr>
        <p:spPr>
          <a:xfrm>
            <a:off x="3830320" y="726951"/>
            <a:ext cx="8108830" cy="1174661"/>
          </a:xfrm>
        </p:spPr>
        <p:txBody>
          <a:bodyPr lIns="91440" tIns="45720" rIns="91440" bIns="45720" anchor="t">
            <a:noAutofit/>
          </a:bodyPr>
          <a:lstStyle/>
          <a:p>
            <a:r>
              <a:rPr lang="fr-FR">
                <a:latin typeface="Segoe UI Black" panose="020B0A02040204020203" pitchFamily="34" charset="0"/>
                <a:ea typeface="Segoe UI Black" panose="020B0A02040204020203" pitchFamily="34" charset="0"/>
              </a:rPr>
              <a:t>Sujet de discussion</a:t>
            </a:r>
          </a:p>
        </p:txBody>
      </p:sp>
      <p:sp>
        <p:nvSpPr>
          <p:cNvPr id="7" name="Text Placeholder 10">
            <a:extLst>
              <a:ext uri="{FF2B5EF4-FFF2-40B4-BE49-F238E27FC236}">
                <a16:creationId xmlns:a16="http://schemas.microsoft.com/office/drawing/2014/main" id="{11802862-9164-0ED1-2A72-8C87B7BEEA6B}"/>
              </a:ext>
            </a:extLst>
          </p:cNvPr>
          <p:cNvSpPr txBox="1">
            <a:spLocks/>
          </p:cNvSpPr>
          <p:nvPr/>
        </p:nvSpPr>
        <p:spPr>
          <a:xfrm>
            <a:off x="3830320" y="2778507"/>
            <a:ext cx="2654635" cy="2457091"/>
          </a:xfrm>
          <a:prstGeom prst="rect">
            <a:avLst/>
          </a:prstGeom>
        </p:spPr>
        <p:txBody>
          <a:bodyPr vert="horz" lIns="91440" tIns="45720" rIns="91440" bIns="45720" rtlCol="0" anchor="t">
            <a:normAutofit fontScale="85000" lnSpcReduction="20000"/>
          </a:bodyPr>
          <a:lstStyle>
            <a:defPPr>
              <a:defRPr lang="en-US"/>
            </a:defPPr>
            <a:lvl1pPr algn="l" rtl="0" fontAlgn="base">
              <a:spcBef>
                <a:spcPct val="0"/>
              </a:spcBef>
              <a:spcAft>
                <a:spcPct val="0"/>
              </a:spcAft>
              <a:defRPr sz="1200" kern="1200">
                <a:solidFill>
                  <a:schemeClr val="accent6"/>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defTabSz="457200" fontAlgn="auto">
              <a:spcBef>
                <a:spcPts val="0"/>
              </a:spcBef>
              <a:spcAft>
                <a:spcPts val="600"/>
              </a:spcAft>
              <a:defRPr/>
            </a:pPr>
            <a:r>
              <a:rPr lang="fr-FR" sz="3600"/>
              <a:t>Quel est un geste que vous pouvez poser pour changer les choses?</a:t>
            </a:r>
          </a:p>
        </p:txBody>
      </p:sp>
      <p:pic>
        <p:nvPicPr>
          <p:cNvPr id="8" name="Picture 7" descr="A map of canada with a flag and text&#10;&#10;Description automatically generated">
            <a:extLst>
              <a:ext uri="{FF2B5EF4-FFF2-40B4-BE49-F238E27FC236}">
                <a16:creationId xmlns:a16="http://schemas.microsoft.com/office/drawing/2014/main" id="{315A0BD6-518F-6D6B-7636-4ABBBC72DC0D}"/>
              </a:ext>
            </a:extLst>
          </p:cNvPr>
          <p:cNvPicPr>
            <a:picLocks noChangeAspect="1"/>
          </p:cNvPicPr>
          <p:nvPr/>
        </p:nvPicPr>
        <p:blipFill>
          <a:blip r:embed="rId3"/>
          <a:stretch>
            <a:fillRect/>
          </a:stretch>
        </p:blipFill>
        <p:spPr>
          <a:xfrm>
            <a:off x="6805930" y="2149857"/>
            <a:ext cx="4611490" cy="3352542"/>
          </a:xfrm>
          <a:prstGeom prst="rect">
            <a:avLst/>
          </a:prstGeom>
          <a:noFill/>
        </p:spPr>
      </p:pic>
    </p:spTree>
    <p:extLst>
      <p:ext uri="{BB962C8B-B14F-4D97-AF65-F5344CB8AC3E}">
        <p14:creationId xmlns:p14="http://schemas.microsoft.com/office/powerpoint/2010/main" val="880359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64D9AA0-197E-DBE8-07B0-1B5C339DABB4}"/>
              </a:ext>
            </a:extLst>
          </p:cNvPr>
          <p:cNvSpPr txBox="1">
            <a:spLocks/>
          </p:cNvSpPr>
          <p:nvPr/>
        </p:nvSpPr>
        <p:spPr>
          <a:xfrm>
            <a:off x="3728720" y="216341"/>
            <a:ext cx="8229600" cy="121208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fontAlgn="auto">
              <a:lnSpc>
                <a:spcPct val="90000"/>
              </a:lnSpc>
              <a:spcAft>
                <a:spcPts val="0"/>
              </a:spcAft>
            </a:pPr>
            <a:r>
              <a:rPr lang="fr-FR" dirty="0">
                <a:latin typeface="Segoe UI Black" panose="020B0A02040204020203" pitchFamily="34" charset="0"/>
                <a:ea typeface="Segoe UI Black" panose="020B0A02040204020203" pitchFamily="34" charset="0"/>
              </a:rPr>
              <a:t>Comment pouvez-vous être un artisan du changement?</a:t>
            </a:r>
          </a:p>
        </p:txBody>
      </p:sp>
      <p:graphicFrame>
        <p:nvGraphicFramePr>
          <p:cNvPr id="7" name="Content Placeholder 158">
            <a:extLst>
              <a:ext uri="{FF2B5EF4-FFF2-40B4-BE49-F238E27FC236}">
                <a16:creationId xmlns:a16="http://schemas.microsoft.com/office/drawing/2014/main" id="{1D342246-0112-2CA1-F2B4-BA09ED511AE7}"/>
              </a:ext>
            </a:extLst>
          </p:cNvPr>
          <p:cNvGraphicFramePr>
            <a:graphicFrameLocks/>
          </p:cNvGraphicFramePr>
          <p:nvPr>
            <p:extLst>
              <p:ext uri="{D42A27DB-BD31-4B8C-83A1-F6EECF244321}">
                <p14:modId xmlns:p14="http://schemas.microsoft.com/office/powerpoint/2010/main" val="1480390788"/>
              </p:ext>
            </p:extLst>
          </p:nvPr>
        </p:nvGraphicFramePr>
        <p:xfrm>
          <a:off x="3542792" y="2133600"/>
          <a:ext cx="8415528" cy="420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797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9F73A-DFEB-7F04-5290-FBD76A3DB7D9}"/>
              </a:ext>
            </a:extLst>
          </p:cNvPr>
          <p:cNvSpPr>
            <a:spLocks noGrp="1"/>
          </p:cNvSpPr>
          <p:nvPr>
            <p:ph type="title"/>
          </p:nvPr>
        </p:nvSpPr>
        <p:spPr>
          <a:xfrm>
            <a:off x="4081842" y="291626"/>
            <a:ext cx="6766560" cy="768096"/>
          </a:xfrm>
        </p:spPr>
        <p:txBody>
          <a:bodyPr/>
          <a:lstStyle/>
          <a:p>
            <a:r>
              <a:rPr lang="fr-FR" dirty="0">
                <a:latin typeface="Segoe UI Black" panose="020B0A02040204020203" pitchFamily="34" charset="0"/>
                <a:ea typeface="Segoe UI Black" panose="020B0A02040204020203" pitchFamily="34" charset="0"/>
              </a:rPr>
              <a:t>Activités du Jour de l’émancipation</a:t>
            </a:r>
            <a:br>
              <a:rPr lang="fr-FR" dirty="0">
                <a:latin typeface="Segoe UI Black" panose="020B0A02040204020203" pitchFamily="34" charset="0"/>
                <a:ea typeface="Segoe UI Black" panose="020B0A02040204020203" pitchFamily="34" charset="0"/>
              </a:rPr>
            </a:br>
            <a:endParaRPr lang="fr-FR" dirty="0">
              <a:latin typeface="Segoe UI Black" panose="020B0A02040204020203" pitchFamily="34" charset="0"/>
              <a:ea typeface="Segoe UI Black" panose="020B0A02040204020203" pitchFamily="34" charset="0"/>
            </a:endParaRPr>
          </a:p>
        </p:txBody>
      </p:sp>
      <p:sp>
        <p:nvSpPr>
          <p:cNvPr id="3" name="Content Placeholder 2">
            <a:extLst>
              <a:ext uri="{FF2B5EF4-FFF2-40B4-BE49-F238E27FC236}">
                <a16:creationId xmlns:a16="http://schemas.microsoft.com/office/drawing/2014/main" id="{76A10D2D-D7F8-B483-D1DB-47D9F0BA5AB5}"/>
              </a:ext>
            </a:extLst>
          </p:cNvPr>
          <p:cNvSpPr>
            <a:spLocks noGrp="1"/>
          </p:cNvSpPr>
          <p:nvPr>
            <p:ph idx="1"/>
          </p:nvPr>
        </p:nvSpPr>
        <p:spPr>
          <a:xfrm>
            <a:off x="3757279" y="1717174"/>
            <a:ext cx="8008112" cy="2700528"/>
          </a:xfrm>
        </p:spPr>
        <p:txBody>
          <a:bodyPr/>
          <a:lstStyle/>
          <a:p>
            <a:pPr marL="285750" marR="0" lvl="0" indent="-285750" defTabSz="457200" rtl="0" eaLnBrk="1" fontAlgn="auto" latinLnBrk="0" hangingPunct="1">
              <a:spcBef>
                <a:spcPts val="0"/>
              </a:spcBef>
              <a:spcAft>
                <a:spcPts val="600"/>
              </a:spcAft>
              <a:buClrTx/>
              <a:buSzTx/>
              <a:buFont typeface="Arial" panose="020B0604020202020204" pitchFamily="34" charset="0"/>
              <a:buChar char="•"/>
              <a:tabLst/>
              <a:defRPr/>
            </a:pPr>
            <a:r>
              <a:rPr lang="fr-FR" sz="2400" b="0" cap="none" dirty="0">
                <a:latin typeface="Segoe UI" panose="020B0502040204020203" pitchFamily="34" charset="0"/>
                <a:cs typeface="Segoe UI" panose="020B0502040204020203" pitchFamily="34" charset="0"/>
              </a:rPr>
              <a:t>Une marche et une discussion en famille pour se souvenir des vies perdues </a:t>
            </a:r>
          </a:p>
          <a:p>
            <a:pPr marL="285750" marR="0" lvl="0" indent="-285750" defTabSz="457200" rtl="0" eaLnBrk="1" fontAlgn="auto" latinLnBrk="0" hangingPunct="1">
              <a:spcBef>
                <a:spcPts val="0"/>
              </a:spcBef>
              <a:spcAft>
                <a:spcPts val="600"/>
              </a:spcAft>
              <a:buClrTx/>
              <a:buSzTx/>
              <a:buFont typeface="Arial" panose="020B0604020202020204" pitchFamily="34" charset="0"/>
              <a:buChar char="•"/>
              <a:tabLst/>
              <a:defRPr/>
            </a:pPr>
            <a:r>
              <a:rPr lang="fr-FR" sz="2400" b="0" cap="none" dirty="0">
                <a:latin typeface="Segoe UI" panose="020B0502040204020203" pitchFamily="34" charset="0"/>
                <a:cs typeface="Segoe UI" panose="020B0502040204020203" pitchFamily="34" charset="0"/>
              </a:rPr>
              <a:t>Un projet de service dans la communauté locale, à titre de forme de transmission du savoir  </a:t>
            </a:r>
          </a:p>
          <a:p>
            <a:pPr marL="285750" marR="0" lvl="0" indent="-285750" defTabSz="457200" rtl="0" eaLnBrk="1" fontAlgn="auto" latinLnBrk="0" hangingPunct="1">
              <a:spcBef>
                <a:spcPts val="0"/>
              </a:spcBef>
              <a:spcAft>
                <a:spcPts val="600"/>
              </a:spcAft>
              <a:buClrTx/>
              <a:buSzTx/>
              <a:buFont typeface="Arial" panose="020B0604020202020204" pitchFamily="34" charset="0"/>
              <a:buChar char="•"/>
              <a:tabLst/>
              <a:defRPr/>
            </a:pPr>
            <a:r>
              <a:rPr lang="fr-FR" sz="2400" b="0" cap="none" dirty="0">
                <a:latin typeface="Segoe UI" panose="020B0502040204020203" pitchFamily="34" charset="0"/>
                <a:cs typeface="Segoe UI" panose="020B0502040204020203" pitchFamily="34" charset="0"/>
              </a:rPr>
              <a:t>Participer à un événement local ou virtuel </a:t>
            </a:r>
          </a:p>
          <a:p>
            <a:pPr marL="285750" marR="0" lvl="0" indent="-285750" defTabSz="457200" rtl="0" eaLnBrk="1" fontAlgn="auto" latinLnBrk="0" hangingPunct="1">
              <a:spcBef>
                <a:spcPts val="0"/>
              </a:spcBef>
              <a:spcAft>
                <a:spcPts val="600"/>
              </a:spcAft>
              <a:buClrTx/>
              <a:buSzTx/>
              <a:buFont typeface="Arial" panose="020B0604020202020204" pitchFamily="34" charset="0"/>
              <a:buChar char="•"/>
              <a:tabLst/>
              <a:defRPr/>
            </a:pPr>
            <a:r>
              <a:rPr lang="fr-FR" sz="2400" b="0" cap="none" dirty="0">
                <a:latin typeface="Segoe UI" panose="020B0502040204020203" pitchFamily="34" charset="0"/>
                <a:cs typeface="Segoe UI" panose="020B0502040204020203" pitchFamily="34" charset="0"/>
              </a:rPr>
              <a:t>Avoir une conversation courageuse sur l’importance du Jour de l’émancipation </a:t>
            </a:r>
          </a:p>
          <a:p>
            <a:pPr marL="285750" marR="0" lvl="0" indent="-285750" defTabSz="457200" rtl="0" eaLnBrk="1" fontAlgn="auto" latinLnBrk="0" hangingPunct="1">
              <a:spcBef>
                <a:spcPts val="0"/>
              </a:spcBef>
              <a:spcAft>
                <a:spcPts val="600"/>
              </a:spcAft>
              <a:buClrTx/>
              <a:buSzTx/>
              <a:buFont typeface="Arial" panose="020B0604020202020204" pitchFamily="34" charset="0"/>
              <a:buChar char="•"/>
              <a:tabLst/>
              <a:defRPr/>
            </a:pPr>
            <a:r>
              <a:rPr lang="fr-FR" sz="2400" b="0" cap="none" dirty="0">
                <a:latin typeface="Segoe UI" panose="020B0502040204020203" pitchFamily="34" charset="0"/>
                <a:cs typeface="Segoe UI" panose="020B0502040204020203" pitchFamily="34" charset="0"/>
              </a:rPr>
              <a:t>Partager sur les médias sociaux ce que le jour de l’émancipation signifie pour vous </a:t>
            </a:r>
          </a:p>
          <a:p>
            <a:pPr marL="285750" marR="0" lvl="0" indent="-285750" defTabSz="457200" rtl="0" eaLnBrk="1" fontAlgn="auto" latinLnBrk="0" hangingPunct="1">
              <a:spcBef>
                <a:spcPts val="0"/>
              </a:spcBef>
              <a:spcAft>
                <a:spcPts val="600"/>
              </a:spcAft>
              <a:buClrTx/>
              <a:buSzTx/>
              <a:buFont typeface="Arial" panose="020B0604020202020204" pitchFamily="34" charset="0"/>
              <a:buChar char="•"/>
              <a:tabLst/>
              <a:defRPr/>
            </a:pPr>
            <a:r>
              <a:rPr lang="fr-FR" sz="2400" dirty="0">
                <a:latin typeface="Segoe UI" panose="020B0502040204020203" pitchFamily="34" charset="0"/>
                <a:cs typeface="Segoe UI" panose="020B0502040204020203" pitchFamily="34" charset="0"/>
              </a:rPr>
              <a:t>Proposer à votre club de lecture un livre en rapport avec le Jour de l’émancipation  </a:t>
            </a:r>
          </a:p>
        </p:txBody>
      </p:sp>
    </p:spTree>
    <p:extLst>
      <p:ext uri="{BB962C8B-B14F-4D97-AF65-F5344CB8AC3E}">
        <p14:creationId xmlns:p14="http://schemas.microsoft.com/office/powerpoint/2010/main" val="1279971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A8DAF-3F3B-13EC-09AF-4B98D375313F}"/>
              </a:ext>
            </a:extLst>
          </p:cNvPr>
          <p:cNvSpPr>
            <a:spLocks noGrp="1"/>
          </p:cNvSpPr>
          <p:nvPr>
            <p:ph type="title"/>
          </p:nvPr>
        </p:nvSpPr>
        <p:spPr>
          <a:xfrm>
            <a:off x="3990289" y="108498"/>
            <a:ext cx="7917007" cy="768096"/>
          </a:xfrm>
        </p:spPr>
        <p:txBody>
          <a:bodyPr/>
          <a:lstStyle/>
          <a:p>
            <a:r>
              <a:rPr lang="fr-FR" dirty="0">
                <a:solidFill>
                  <a:schemeClr val="tx1"/>
                </a:solidFill>
                <a:latin typeface="Segoe UI Black" panose="020B0A02040204020203" pitchFamily="34" charset="0"/>
                <a:ea typeface="Segoe UI Black" panose="020B0A02040204020203" pitchFamily="34" charset="0"/>
              </a:rPr>
              <a:t>Donc... quelles sont les prochaines étapes?</a:t>
            </a:r>
          </a:p>
        </p:txBody>
      </p:sp>
      <p:sp>
        <p:nvSpPr>
          <p:cNvPr id="3" name="Content Placeholder 2">
            <a:extLst>
              <a:ext uri="{FF2B5EF4-FFF2-40B4-BE49-F238E27FC236}">
                <a16:creationId xmlns:a16="http://schemas.microsoft.com/office/drawing/2014/main" id="{5BEA8009-79DB-5F0E-0F98-F5E33C8BA8DA}"/>
              </a:ext>
            </a:extLst>
          </p:cNvPr>
          <p:cNvSpPr>
            <a:spLocks noGrp="1"/>
          </p:cNvSpPr>
          <p:nvPr>
            <p:ph idx="1"/>
          </p:nvPr>
        </p:nvSpPr>
        <p:spPr>
          <a:xfrm>
            <a:off x="3434192" y="1323580"/>
            <a:ext cx="8646160" cy="4602480"/>
          </a:xfrm>
        </p:spPr>
        <p:txBody>
          <a:bodyPr/>
          <a:lstStyle/>
          <a:p>
            <a:pPr marL="285750" indent="-285750">
              <a:lnSpc>
                <a:spcPct val="160000"/>
              </a:lnSpc>
              <a:buClr>
                <a:srgbClr val="FFC000"/>
              </a:buClr>
              <a:buFont typeface="Wingdings" panose="05000000000000000000" pitchFamily="2" charset="2"/>
              <a:buChar char="§"/>
            </a:pPr>
            <a:r>
              <a:rPr lang="fr-FR" sz="2400" b="0" dirty="0">
                <a:solidFill>
                  <a:schemeClr val="tx1"/>
                </a:solidFill>
                <a:latin typeface="Segoe UI" panose="020B0502040204020203" pitchFamily="34" charset="0"/>
                <a:cs typeface="Segoe UI" panose="020B0502040204020203" pitchFamily="34" charset="0"/>
              </a:rPr>
              <a:t>Inclure ce sujet dans les programmes d’enseignement primaire, secondaire et postsecondaire dans toutes les provinces</a:t>
            </a:r>
          </a:p>
          <a:p>
            <a:pPr marL="285750" indent="-285750">
              <a:lnSpc>
                <a:spcPct val="160000"/>
              </a:lnSpc>
              <a:buClr>
                <a:srgbClr val="FFC000"/>
              </a:buClr>
              <a:buFont typeface="Wingdings" panose="05000000000000000000" pitchFamily="2" charset="2"/>
              <a:buChar char="§"/>
            </a:pPr>
            <a:r>
              <a:rPr lang="fr-FR" sz="2400" b="0" dirty="0">
                <a:solidFill>
                  <a:schemeClr val="tx1"/>
                </a:solidFill>
                <a:latin typeface="Segoe UI" panose="020B0502040204020203" pitchFamily="34" charset="0"/>
                <a:cs typeface="Segoe UI" panose="020B0502040204020203" pitchFamily="34" charset="0"/>
              </a:rPr>
              <a:t>Présenter des excuses pour les torts du passé</a:t>
            </a:r>
          </a:p>
          <a:p>
            <a:pPr marL="285750" indent="-285750">
              <a:lnSpc>
                <a:spcPct val="160000"/>
              </a:lnSpc>
              <a:buClr>
                <a:srgbClr val="FFC000"/>
              </a:buClr>
              <a:buFont typeface="Wingdings" panose="05000000000000000000" pitchFamily="2" charset="2"/>
              <a:buChar char="§"/>
            </a:pPr>
            <a:r>
              <a:rPr lang="fr-FR" sz="2400" b="0" dirty="0">
                <a:solidFill>
                  <a:schemeClr val="tx1"/>
                </a:solidFill>
                <a:latin typeface="Segoe UI" panose="020B0502040204020203" pitchFamily="34" charset="0"/>
                <a:cs typeface="Segoe UI" panose="020B0502040204020203" pitchFamily="34" charset="0"/>
              </a:rPr>
              <a:t>Réformer les politiques actuelles et en introduire de nouvelles</a:t>
            </a:r>
          </a:p>
          <a:p>
            <a:pPr marL="285750" indent="-285750">
              <a:lnSpc>
                <a:spcPct val="160000"/>
              </a:lnSpc>
              <a:buClr>
                <a:srgbClr val="FFC000"/>
              </a:buClr>
              <a:buFont typeface="Wingdings" panose="05000000000000000000" pitchFamily="2" charset="2"/>
              <a:buChar char="§"/>
            </a:pPr>
            <a:r>
              <a:rPr lang="fr-FR" sz="2400" b="0" dirty="0">
                <a:solidFill>
                  <a:schemeClr val="tx1"/>
                </a:solidFill>
                <a:latin typeface="Segoe UI" panose="020B0502040204020203" pitchFamily="34" charset="0"/>
                <a:cs typeface="Segoe UI" panose="020B0502040204020203" pitchFamily="34" charset="0"/>
              </a:rPr>
              <a:t>Demander des réparations dans différents contextes, lieux et espaces </a:t>
            </a:r>
          </a:p>
          <a:p>
            <a:pPr marL="285750" indent="-285750">
              <a:lnSpc>
                <a:spcPct val="160000"/>
              </a:lnSpc>
              <a:buClr>
                <a:srgbClr val="FFC000"/>
              </a:buClr>
              <a:buFont typeface="Wingdings" panose="05000000000000000000" pitchFamily="2" charset="2"/>
              <a:buChar char="§"/>
            </a:pPr>
            <a:r>
              <a:rPr lang="fr-FR" sz="2400" b="1" dirty="0">
                <a:solidFill>
                  <a:schemeClr val="accent1"/>
                </a:solidFill>
                <a:latin typeface="Segoe UI" panose="020B0502040204020203" pitchFamily="34" charset="0"/>
                <a:cs typeface="Segoe UI" panose="020B0502040204020203" pitchFamily="34" charset="0"/>
              </a:rPr>
              <a:t>RÉFLÉCHIR, SENSIBILISER ET S’ENGAGER </a:t>
            </a:r>
          </a:p>
          <a:p>
            <a:endParaRPr lang="en-US" sz="2400" dirty="0"/>
          </a:p>
        </p:txBody>
      </p:sp>
    </p:spTree>
    <p:extLst>
      <p:ext uri="{BB962C8B-B14F-4D97-AF65-F5344CB8AC3E}">
        <p14:creationId xmlns:p14="http://schemas.microsoft.com/office/powerpoint/2010/main" val="3886616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45772-5547-0943-B8F8-5FC89076F29F}"/>
              </a:ext>
            </a:extLst>
          </p:cNvPr>
          <p:cNvSpPr>
            <a:spLocks noGrp="1"/>
          </p:cNvSpPr>
          <p:nvPr>
            <p:ph type="title"/>
          </p:nvPr>
        </p:nvSpPr>
        <p:spPr>
          <a:xfrm>
            <a:off x="3952240" y="629920"/>
            <a:ext cx="6902704" cy="2415032"/>
          </a:xfrm>
        </p:spPr>
        <p:txBody>
          <a:bodyPr/>
          <a:lstStyle/>
          <a:p>
            <a:r>
              <a:rPr lang="fr-FR" sz="4000" dirty="0">
                <a:latin typeface="Segoe UI Black" panose="020B0A02040204020203" pitchFamily="34" charset="0"/>
                <a:ea typeface="Segoe UI Black" panose="020B0A02040204020203" pitchFamily="34" charset="0"/>
              </a:rPr>
              <a:t>Questions-réponses</a:t>
            </a:r>
          </a:p>
        </p:txBody>
      </p:sp>
      <p:sp>
        <p:nvSpPr>
          <p:cNvPr id="3" name="Content Placeholder 2">
            <a:extLst>
              <a:ext uri="{FF2B5EF4-FFF2-40B4-BE49-F238E27FC236}">
                <a16:creationId xmlns:a16="http://schemas.microsoft.com/office/drawing/2014/main" id="{83A8B347-C73A-6916-F4D5-8D361C9BC715}"/>
              </a:ext>
            </a:extLst>
          </p:cNvPr>
          <p:cNvSpPr>
            <a:spLocks noGrp="1"/>
          </p:cNvSpPr>
          <p:nvPr>
            <p:ph idx="1"/>
          </p:nvPr>
        </p:nvSpPr>
        <p:spPr>
          <a:xfrm>
            <a:off x="4020312" y="2208305"/>
            <a:ext cx="6766560" cy="2700528"/>
          </a:xfrm>
        </p:spPr>
        <p:txBody>
          <a:bodyPr/>
          <a:lstStyle/>
          <a:p>
            <a:r>
              <a:rPr lang="fr-FR" sz="1600" dirty="0">
                <a:solidFill>
                  <a:schemeClr val="tx1"/>
                </a:solidFill>
                <a:latin typeface="Segoe UI"/>
                <a:cs typeface="Arial"/>
              </a:rPr>
              <a:t>Envoyez les photos de vos activités du Jour de l’émancipation à :</a:t>
            </a:r>
          </a:p>
        </p:txBody>
      </p:sp>
      <p:graphicFrame>
        <p:nvGraphicFramePr>
          <p:cNvPr id="6" name="Text Placeholder 6">
            <a:extLst>
              <a:ext uri="{FF2B5EF4-FFF2-40B4-BE49-F238E27FC236}">
                <a16:creationId xmlns:a16="http://schemas.microsoft.com/office/drawing/2014/main" id="{4DEA1610-EE2D-F2FE-7D67-67FCFC4CA5D0}"/>
              </a:ext>
            </a:extLst>
          </p:cNvPr>
          <p:cNvGraphicFramePr/>
          <p:nvPr>
            <p:extLst>
              <p:ext uri="{D42A27DB-BD31-4B8C-83A1-F6EECF244321}">
                <p14:modId xmlns:p14="http://schemas.microsoft.com/office/powerpoint/2010/main" val="1353787122"/>
              </p:ext>
            </p:extLst>
          </p:nvPr>
        </p:nvGraphicFramePr>
        <p:xfrm>
          <a:off x="3952240" y="2208305"/>
          <a:ext cx="7650480" cy="3495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0245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74D4F79-23C2-41F0-9AFA-B4DB3DF3B576}"/>
              </a:ext>
            </a:extLst>
          </p:cNvPr>
          <p:cNvSpPr/>
          <p:nvPr/>
        </p:nvSpPr>
        <p:spPr>
          <a:xfrm>
            <a:off x="6708820" y="1225805"/>
            <a:ext cx="4845058" cy="474829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87BA0B6F-5258-479C-87B7-C806E6757035}"/>
              </a:ext>
            </a:extLst>
          </p:cNvPr>
          <p:cNvSpPr>
            <a:spLocks noGrp="1"/>
          </p:cNvSpPr>
          <p:nvPr>
            <p:ph type="title"/>
          </p:nvPr>
        </p:nvSpPr>
        <p:spPr>
          <a:xfrm>
            <a:off x="7439612" y="3026818"/>
            <a:ext cx="3383474" cy="768096"/>
          </a:xfrm>
        </p:spPr>
        <p:txBody>
          <a:bodyPr/>
          <a:lstStyle/>
          <a:p>
            <a:pPr algn="ctr"/>
            <a:r>
              <a:rPr lang="fr-FR">
                <a:solidFill>
                  <a:schemeClr val="tx1"/>
                </a:solidFill>
                <a:latin typeface="Segoe UI Black" panose="020B0A02040204020203" pitchFamily="34" charset="0"/>
                <a:ea typeface="Segoe UI Black" panose="020B0A02040204020203" pitchFamily="34" charset="0"/>
              </a:rPr>
              <a:t>ORDRE DU JOUR</a:t>
            </a:r>
            <a:r>
              <a:rPr lang="fr-FR">
                <a:solidFill>
                  <a:srgbClr val="FFC000"/>
                </a:solidFill>
                <a:latin typeface="Segoe UI Black" panose="020B0A02040204020203" pitchFamily="34" charset="0"/>
                <a:ea typeface="Segoe UI Black" panose="020B0A02040204020203" pitchFamily="34" charset="0"/>
              </a:rPr>
              <a:t> </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idx="1"/>
          </p:nvPr>
        </p:nvSpPr>
        <p:spPr>
          <a:xfrm>
            <a:off x="447330" y="883776"/>
            <a:ext cx="6008140" cy="5432357"/>
          </a:xfrm>
        </p:spPr>
        <p:txBody>
          <a:bodyPr lIns="91440" tIns="45720" rIns="91440" bIns="45720" anchor="t"/>
          <a:lstStyle/>
          <a:p>
            <a:pPr marL="285750" indent="-285750">
              <a:buClr>
                <a:srgbClr val="FFC000"/>
              </a:buClr>
              <a:buFont typeface="Wingdings" panose="05000000000000000000" pitchFamily="2" charset="2"/>
              <a:buChar char="§"/>
            </a:pPr>
            <a:r>
              <a:rPr lang="fr-FR" dirty="0">
                <a:solidFill>
                  <a:schemeClr val="tx1"/>
                </a:solidFill>
                <a:latin typeface="Segoe UI"/>
                <a:cs typeface="Segoe UI"/>
              </a:rPr>
              <a:t>L’esclavage au Canada </a:t>
            </a:r>
          </a:p>
          <a:p>
            <a:pPr marL="285750" indent="-285750">
              <a:buClr>
                <a:srgbClr val="FFC000"/>
              </a:buClr>
              <a:buFont typeface="Wingdings" panose="05000000000000000000" pitchFamily="2" charset="2"/>
              <a:buChar char="§"/>
            </a:pPr>
            <a:r>
              <a:rPr lang="fr-FR" dirty="0">
                <a:solidFill>
                  <a:schemeClr val="tx1"/>
                </a:solidFill>
                <a:latin typeface="Segoe UI"/>
                <a:cs typeface="Segoe UI"/>
              </a:rPr>
              <a:t>Décennie des personnes d’ascendance africaine </a:t>
            </a:r>
          </a:p>
          <a:p>
            <a:pPr marL="285750" indent="-285750">
              <a:buClr>
                <a:srgbClr val="FFC000"/>
              </a:buClr>
              <a:buFont typeface="Wingdings" panose="05000000000000000000" pitchFamily="2" charset="2"/>
              <a:buChar char="§"/>
            </a:pPr>
            <a:r>
              <a:rPr lang="fr-FR" dirty="0">
                <a:solidFill>
                  <a:schemeClr val="tx1"/>
                </a:solidFill>
                <a:latin typeface="Segoe UI"/>
                <a:cs typeface="Segoe UI"/>
              </a:rPr>
              <a:t>Jour de l’émancipation</a:t>
            </a:r>
          </a:p>
          <a:p>
            <a:pPr marL="285750" indent="-285750">
              <a:buClr>
                <a:srgbClr val="FFC000"/>
              </a:buClr>
              <a:buFont typeface="Wingdings" panose="05000000000000000000" pitchFamily="2" charset="2"/>
              <a:buChar char="§"/>
            </a:pPr>
            <a:r>
              <a:rPr lang="fr-FR">
                <a:solidFill>
                  <a:schemeClr val="tx1"/>
                </a:solidFill>
                <a:latin typeface="Segoe UI"/>
                <a:cs typeface="Segoe UI"/>
              </a:rPr>
              <a:t>Réparations</a:t>
            </a:r>
            <a:endParaRPr lang="fr-FR" dirty="0">
              <a:solidFill>
                <a:schemeClr val="tx1"/>
              </a:solidFill>
              <a:latin typeface="Segoe UI"/>
              <a:cs typeface="Segoe UI"/>
            </a:endParaRPr>
          </a:p>
          <a:p>
            <a:pPr marL="285750" indent="-285750">
              <a:buClr>
                <a:srgbClr val="FFC000"/>
              </a:buClr>
              <a:buFont typeface="Wingdings,Sans-Serif" panose="05000000000000000000" pitchFamily="2" charset="2"/>
              <a:buChar char="§"/>
            </a:pPr>
            <a:r>
              <a:rPr lang="fr-FR" dirty="0">
                <a:solidFill>
                  <a:schemeClr val="tx1"/>
                </a:solidFill>
                <a:latin typeface="Segoe UI"/>
                <a:cs typeface="Segoe UI"/>
              </a:rPr>
              <a:t>Créer le changement social</a:t>
            </a:r>
          </a:p>
          <a:p>
            <a:pPr marL="285750" indent="-285750">
              <a:buClr>
                <a:srgbClr val="FFC000"/>
              </a:buClr>
              <a:buFont typeface="Wingdings" panose="05000000000000000000" pitchFamily="2" charset="2"/>
              <a:buChar char="§"/>
            </a:pPr>
            <a:r>
              <a:rPr lang="fr-FR" dirty="0">
                <a:solidFill>
                  <a:schemeClr val="tx1"/>
                </a:solidFill>
                <a:latin typeface="Segoe UI"/>
                <a:cs typeface="Segoe UI"/>
              </a:rPr>
              <a:t>Prochaines étapes</a:t>
            </a:r>
          </a:p>
          <a:p>
            <a:pPr marL="285750" indent="-285750">
              <a:lnSpc>
                <a:spcPct val="100000"/>
              </a:lnSpc>
              <a:buClr>
                <a:srgbClr val="FFC000"/>
              </a:buClr>
              <a:buFont typeface="Wingdings" panose="05000000000000000000" pitchFamily="2" charset="2"/>
              <a:buChar char="§"/>
            </a:pPr>
            <a:endParaRPr lang="en-US" dirty="0">
              <a:solidFill>
                <a:schemeClr val="tx1"/>
              </a:solidFill>
              <a:cs typeface="Sabon Next LT"/>
            </a:endParaRPr>
          </a:p>
          <a:p>
            <a:pPr>
              <a:lnSpc>
                <a:spcPct val="100000"/>
              </a:lnSpc>
              <a:buClr>
                <a:srgbClr val="FFC000"/>
              </a:buClr>
            </a:pPr>
            <a:endParaRPr lang="en-US" dirty="0">
              <a:solidFill>
                <a:schemeClr val="tx1"/>
              </a:solidFill>
              <a:cs typeface="Segoe UI"/>
            </a:endParaRPr>
          </a:p>
          <a:p>
            <a:pPr marL="285750" indent="-285750">
              <a:lnSpc>
                <a:spcPct val="100000"/>
              </a:lnSpc>
              <a:buClr>
                <a:srgbClr val="FFC000"/>
              </a:buClr>
              <a:buFont typeface="Wingdings" panose="05000000000000000000" pitchFamily="2" charset="2"/>
              <a:buChar char="§"/>
            </a:pPr>
            <a:endParaRPr lang="en-US" dirty="0">
              <a:solidFill>
                <a:schemeClr val="tx1"/>
              </a:solidFill>
              <a:cs typeface="Sabon Next LT"/>
            </a:endParaRPr>
          </a:p>
          <a:p>
            <a:pPr marL="285750" indent="-285750">
              <a:lnSpc>
                <a:spcPct val="100000"/>
              </a:lnSpc>
              <a:buClr>
                <a:srgbClr val="FFC000"/>
              </a:buClr>
              <a:buFont typeface="Wingdings" panose="05000000000000000000" pitchFamily="2" charset="2"/>
              <a:buChar char="§"/>
            </a:pPr>
            <a:endParaRPr lang="en-US" dirty="0">
              <a:solidFill>
                <a:schemeClr val="tx1"/>
              </a:solidFill>
              <a:cs typeface="Sabon Next LT"/>
            </a:endParaRPr>
          </a:p>
          <a:p>
            <a:pPr marL="285750" indent="-285750">
              <a:lnSpc>
                <a:spcPct val="100000"/>
              </a:lnSpc>
              <a:buClr>
                <a:srgbClr val="FFC000"/>
              </a:buClr>
              <a:buFont typeface="Wingdings" panose="05000000000000000000" pitchFamily="2" charset="2"/>
              <a:buChar char="§"/>
            </a:pPr>
            <a:endParaRPr lang="en-US" dirty="0">
              <a:solidFill>
                <a:schemeClr val="tx1"/>
              </a:solidFill>
              <a:cs typeface="Sabon Next LT"/>
            </a:endParaRPr>
          </a:p>
        </p:txBody>
      </p:sp>
    </p:spTree>
    <p:extLst>
      <p:ext uri="{BB962C8B-B14F-4D97-AF65-F5344CB8AC3E}">
        <p14:creationId xmlns:p14="http://schemas.microsoft.com/office/powerpoint/2010/main" val="461669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71CB5F47-1A8C-2F92-7E09-4714D4270315}"/>
              </a:ext>
            </a:extLst>
          </p:cNvPr>
          <p:cNvSpPr>
            <a:spLocks noGrp="1" noChangeArrowheads="1"/>
          </p:cNvSpPr>
          <p:nvPr>
            <p:ph type="title"/>
          </p:nvPr>
        </p:nvSpPr>
        <p:spPr>
          <a:xfrm>
            <a:off x="4040188" y="442913"/>
            <a:ext cx="5846762" cy="1281112"/>
          </a:xfrm>
        </p:spPr>
        <p:txBody>
          <a:bodyPr/>
          <a:lstStyle/>
          <a:p>
            <a:pPr eaLnBrk="1" hangingPunct="1"/>
            <a:r>
              <a:rPr lang="fr-FR">
                <a:latin typeface="Segoe UI Black" panose="020B0A02040204020203" pitchFamily="34" charset="0"/>
                <a:ea typeface="Segoe UI Black" panose="020B0A02040204020203" pitchFamily="34" charset="0"/>
              </a:rPr>
              <a:t>Traite transatlantique des esclaves</a:t>
            </a:r>
          </a:p>
        </p:txBody>
      </p:sp>
      <p:pic>
        <p:nvPicPr>
          <p:cNvPr id="2" name="Picture 2">
            <a:extLst>
              <a:ext uri="{FF2B5EF4-FFF2-40B4-BE49-F238E27FC236}">
                <a16:creationId xmlns:a16="http://schemas.microsoft.com/office/drawing/2014/main" id="{2EA19E39-50BA-8852-6F80-A30B0A2738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066" t="26417" r="22629" b="10985"/>
          <a:stretch/>
        </p:blipFill>
        <p:spPr bwMode="auto">
          <a:xfrm>
            <a:off x="5309755" y="2682472"/>
            <a:ext cx="5977370" cy="3805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6843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1CC91D-FA95-824D-99DB-1C9092E43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2850" y="948609"/>
            <a:ext cx="8002888" cy="4960781"/>
          </a:xfrm>
          <a:prstGeom prst="rect">
            <a:avLst/>
          </a:prstGeom>
        </p:spPr>
      </p:pic>
      <p:sp>
        <p:nvSpPr>
          <p:cNvPr id="2" name="ZoneTexte 1">
            <a:extLst>
              <a:ext uri="{FF2B5EF4-FFF2-40B4-BE49-F238E27FC236}">
                <a16:creationId xmlns:a16="http://schemas.microsoft.com/office/drawing/2014/main" id="{0BFC390B-66EC-0C40-B8A5-C80C8A79FFDD}"/>
              </a:ext>
            </a:extLst>
          </p:cNvPr>
          <p:cNvSpPr txBox="1"/>
          <p:nvPr/>
        </p:nvSpPr>
        <p:spPr>
          <a:xfrm>
            <a:off x="3493477" y="948609"/>
            <a:ext cx="2602523" cy="1077218"/>
          </a:xfrm>
          <a:prstGeom prst="rect">
            <a:avLst/>
          </a:prstGeom>
          <a:solidFill>
            <a:schemeClr val="bg1"/>
          </a:solidFill>
        </p:spPr>
        <p:txBody>
          <a:bodyPr wrap="square" rtlCol="0">
            <a:spAutoFit/>
          </a:bodyPr>
          <a:lstStyle/>
          <a:p>
            <a:pPr algn="ctr"/>
            <a:r>
              <a:rPr lang="fr-CA" sz="3200" b="1" dirty="0"/>
              <a:t>RACISME </a:t>
            </a:r>
          </a:p>
          <a:p>
            <a:pPr algn="ctr"/>
            <a:r>
              <a:rPr lang="fr-CA" sz="3200" b="1" dirty="0"/>
              <a:t>ANTI-NOIRS</a:t>
            </a:r>
          </a:p>
        </p:txBody>
      </p:sp>
      <p:sp>
        <p:nvSpPr>
          <p:cNvPr id="4" name="ZoneTexte 3">
            <a:extLst>
              <a:ext uri="{FF2B5EF4-FFF2-40B4-BE49-F238E27FC236}">
                <a16:creationId xmlns:a16="http://schemas.microsoft.com/office/drawing/2014/main" id="{AC6C0808-B4F8-B999-893C-1F4266EF6127}"/>
              </a:ext>
            </a:extLst>
          </p:cNvPr>
          <p:cNvSpPr txBox="1"/>
          <p:nvPr/>
        </p:nvSpPr>
        <p:spPr>
          <a:xfrm>
            <a:off x="7285055" y="1678075"/>
            <a:ext cx="3145134" cy="523220"/>
          </a:xfrm>
          <a:prstGeom prst="rect">
            <a:avLst/>
          </a:prstGeom>
          <a:solidFill>
            <a:schemeClr val="bg1"/>
          </a:solidFill>
        </p:spPr>
        <p:txBody>
          <a:bodyPr wrap="square" rtlCol="0">
            <a:spAutoFit/>
          </a:bodyPr>
          <a:lstStyle/>
          <a:p>
            <a:r>
              <a:rPr lang="fr-CA" sz="2800" b="1" dirty="0"/>
              <a:t>ESCLAVAGE</a:t>
            </a:r>
          </a:p>
        </p:txBody>
      </p:sp>
      <p:sp>
        <p:nvSpPr>
          <p:cNvPr id="5" name="ZoneTexte 4">
            <a:extLst>
              <a:ext uri="{FF2B5EF4-FFF2-40B4-BE49-F238E27FC236}">
                <a16:creationId xmlns:a16="http://schemas.microsoft.com/office/drawing/2014/main" id="{4CDADBC1-AF47-DD47-2098-58132921A846}"/>
              </a:ext>
            </a:extLst>
          </p:cNvPr>
          <p:cNvSpPr txBox="1"/>
          <p:nvPr/>
        </p:nvSpPr>
        <p:spPr>
          <a:xfrm>
            <a:off x="7947830" y="2202970"/>
            <a:ext cx="3145134" cy="523220"/>
          </a:xfrm>
          <a:prstGeom prst="rect">
            <a:avLst/>
          </a:prstGeom>
          <a:solidFill>
            <a:schemeClr val="bg1"/>
          </a:solidFill>
        </p:spPr>
        <p:txBody>
          <a:bodyPr wrap="square" rtlCol="0">
            <a:spAutoFit/>
          </a:bodyPr>
          <a:lstStyle/>
          <a:p>
            <a:r>
              <a:rPr lang="fr-CA" sz="2800" b="1" dirty="0"/>
              <a:t>SÉGRÉGATION</a:t>
            </a:r>
          </a:p>
        </p:txBody>
      </p:sp>
      <p:sp>
        <p:nvSpPr>
          <p:cNvPr id="6" name="ZoneTexte 5">
            <a:extLst>
              <a:ext uri="{FF2B5EF4-FFF2-40B4-BE49-F238E27FC236}">
                <a16:creationId xmlns:a16="http://schemas.microsoft.com/office/drawing/2014/main" id="{F6F9078A-4C1D-3ADA-F2D1-E268805D83CD}"/>
              </a:ext>
            </a:extLst>
          </p:cNvPr>
          <p:cNvSpPr txBox="1"/>
          <p:nvPr/>
        </p:nvSpPr>
        <p:spPr>
          <a:xfrm>
            <a:off x="8370276" y="2726190"/>
            <a:ext cx="3554399" cy="523220"/>
          </a:xfrm>
          <a:prstGeom prst="rect">
            <a:avLst/>
          </a:prstGeom>
          <a:solidFill>
            <a:schemeClr val="bg1"/>
          </a:solidFill>
        </p:spPr>
        <p:txBody>
          <a:bodyPr wrap="square" rtlCol="0">
            <a:spAutoFit/>
          </a:bodyPr>
          <a:lstStyle/>
          <a:p>
            <a:r>
              <a:rPr lang="fr-CA" sz="2800" b="1" dirty="0"/>
              <a:t>MARGINALISATION</a:t>
            </a:r>
          </a:p>
        </p:txBody>
      </p:sp>
      <p:sp>
        <p:nvSpPr>
          <p:cNvPr id="7" name="ZoneTexte 6">
            <a:extLst>
              <a:ext uri="{FF2B5EF4-FFF2-40B4-BE49-F238E27FC236}">
                <a16:creationId xmlns:a16="http://schemas.microsoft.com/office/drawing/2014/main" id="{13A4DBFF-7842-47ED-BD9C-72DE64C61F07}"/>
              </a:ext>
            </a:extLst>
          </p:cNvPr>
          <p:cNvSpPr txBox="1"/>
          <p:nvPr/>
        </p:nvSpPr>
        <p:spPr>
          <a:xfrm>
            <a:off x="4401178" y="3277902"/>
            <a:ext cx="2602522" cy="1800493"/>
          </a:xfrm>
          <a:prstGeom prst="rect">
            <a:avLst/>
          </a:prstGeom>
          <a:solidFill>
            <a:srgbClr val="6D9156"/>
          </a:solidFill>
        </p:spPr>
        <p:txBody>
          <a:bodyPr wrap="square" rtlCol="0">
            <a:spAutoFit/>
          </a:bodyPr>
          <a:lstStyle/>
          <a:p>
            <a:pPr algn="ctr"/>
            <a:r>
              <a:rPr lang="fr-CA" sz="3700" dirty="0">
                <a:solidFill>
                  <a:schemeClr val="bg1"/>
                </a:solidFill>
              </a:rPr>
              <a:t>Le passé éclaire le présent</a:t>
            </a:r>
          </a:p>
        </p:txBody>
      </p:sp>
      <p:sp>
        <p:nvSpPr>
          <p:cNvPr id="8" name="ZoneTexte 7">
            <a:extLst>
              <a:ext uri="{FF2B5EF4-FFF2-40B4-BE49-F238E27FC236}">
                <a16:creationId xmlns:a16="http://schemas.microsoft.com/office/drawing/2014/main" id="{C26903E6-C6EC-D651-9864-E88B2946F511}"/>
              </a:ext>
            </a:extLst>
          </p:cNvPr>
          <p:cNvSpPr txBox="1"/>
          <p:nvPr/>
        </p:nvSpPr>
        <p:spPr>
          <a:xfrm>
            <a:off x="7754294" y="4523867"/>
            <a:ext cx="2793858" cy="1384995"/>
          </a:xfrm>
          <a:prstGeom prst="rect">
            <a:avLst/>
          </a:prstGeom>
          <a:solidFill>
            <a:schemeClr val="bg1"/>
          </a:solidFill>
        </p:spPr>
        <p:txBody>
          <a:bodyPr wrap="square" rtlCol="0">
            <a:spAutoFit/>
          </a:bodyPr>
          <a:lstStyle/>
          <a:p>
            <a:pPr algn="ctr"/>
            <a:r>
              <a:rPr lang="fr-CA" sz="2800" b="1" dirty="0"/>
              <a:t>SURVIE, RÉSILIENCE ET FORCE</a:t>
            </a:r>
          </a:p>
        </p:txBody>
      </p:sp>
    </p:spTree>
    <p:extLst>
      <p:ext uri="{BB962C8B-B14F-4D97-AF65-F5344CB8AC3E}">
        <p14:creationId xmlns:p14="http://schemas.microsoft.com/office/powerpoint/2010/main" val="3145241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5996F-B0E2-4CC4-B548-ECAC31FBFD82}"/>
              </a:ext>
            </a:extLst>
          </p:cNvPr>
          <p:cNvSpPr>
            <a:spLocks noGrp="1"/>
          </p:cNvSpPr>
          <p:nvPr>
            <p:ph type="title"/>
          </p:nvPr>
        </p:nvSpPr>
        <p:spPr>
          <a:xfrm>
            <a:off x="760566" y="293050"/>
            <a:ext cx="6784715" cy="768096"/>
          </a:xfrm>
        </p:spPr>
        <p:txBody>
          <a:bodyPr/>
          <a:lstStyle/>
          <a:p>
            <a:r>
              <a:rPr lang="fr-FR" dirty="0">
                <a:solidFill>
                  <a:schemeClr val="tx1"/>
                </a:solidFill>
                <a:latin typeface="Segoe UI Black" panose="020B0A02040204020203" pitchFamily="34" charset="0"/>
                <a:ea typeface="Segoe UI Black" panose="020B0A02040204020203" pitchFamily="34" charset="0"/>
              </a:rPr>
              <a:t>L’esclavage des Peuples Autochtones </a:t>
            </a:r>
          </a:p>
        </p:txBody>
      </p:sp>
      <p:sp>
        <p:nvSpPr>
          <p:cNvPr id="3" name="Text Placeholder 2">
            <a:extLst>
              <a:ext uri="{FF2B5EF4-FFF2-40B4-BE49-F238E27FC236}">
                <a16:creationId xmlns:a16="http://schemas.microsoft.com/office/drawing/2014/main" id="{D509240E-A4DE-4D47-953A-B225ED9EB72C}"/>
              </a:ext>
            </a:extLst>
          </p:cNvPr>
          <p:cNvSpPr>
            <a:spLocks noGrp="1"/>
          </p:cNvSpPr>
          <p:nvPr>
            <p:ph idx="1"/>
          </p:nvPr>
        </p:nvSpPr>
        <p:spPr>
          <a:xfrm>
            <a:off x="760566" y="2341293"/>
            <a:ext cx="6890852" cy="3702739"/>
          </a:xfrm>
        </p:spPr>
        <p:txBody>
          <a:bodyPr vert="horz" lIns="91440" tIns="45720" rIns="91440" bIns="45720" rtlCol="0" anchor="t">
            <a:noAutofit/>
          </a:bodyPr>
          <a:lstStyle/>
          <a:p>
            <a:pPr marL="342900" indent="-342900">
              <a:buFont typeface="Arial"/>
              <a:buChar char="•"/>
            </a:pPr>
            <a:r>
              <a:rPr lang="fr-FR" sz="2400" b="0" dirty="0">
                <a:latin typeface="Segoe UI" panose="020B0502040204020203" pitchFamily="34" charset="0"/>
                <a:cs typeface="Segoe UI" panose="020B0502040204020203" pitchFamily="34" charset="0"/>
              </a:rPr>
              <a:t>2 683 Autochtones ont été réduits à l’esclavage.</a:t>
            </a:r>
            <a:r>
              <a:rPr lang="fr-FR" dirty="0">
                <a:latin typeface="Segoe UI" panose="020B0502040204020203" pitchFamily="34" charset="0"/>
                <a:cs typeface="Segoe UI" panose="020B0502040204020203" pitchFamily="34" charset="0"/>
              </a:rPr>
              <a:t> </a:t>
            </a:r>
          </a:p>
          <a:p>
            <a:pPr marL="342900" indent="-342900">
              <a:buFont typeface="Arial"/>
              <a:buChar char="•"/>
            </a:pPr>
            <a:r>
              <a:rPr lang="fr-FR" sz="2400" b="0" dirty="0">
                <a:latin typeface="Segoe UI" panose="020B0502040204020203" pitchFamily="34" charset="0"/>
                <a:cs typeface="Segoe UI" panose="020B0502040204020203" pitchFamily="34" charset="0"/>
              </a:rPr>
              <a:t>Comme les Africains, ils ont été achetés et vendus pour effectuer des travaux manuels et domestiques.</a:t>
            </a:r>
          </a:p>
          <a:p>
            <a:pPr marL="342900" indent="-342900">
              <a:buFont typeface="Arial"/>
              <a:buChar char="•"/>
            </a:pPr>
            <a:r>
              <a:rPr lang="fr-FR" sz="2400" b="0" dirty="0">
                <a:latin typeface="Segoe UI" panose="020B0502040204020203" pitchFamily="34" charset="0"/>
                <a:cs typeface="Segoe UI" panose="020B0502040204020203" pitchFamily="34" charset="0"/>
              </a:rPr>
              <a:t>On estime que 57 % de ces personnes étaient des jeunes femmes et des jeunes filles.</a:t>
            </a:r>
          </a:p>
        </p:txBody>
      </p:sp>
      <p:sp>
        <p:nvSpPr>
          <p:cNvPr id="4" name="Oval 3">
            <a:extLst>
              <a:ext uri="{FF2B5EF4-FFF2-40B4-BE49-F238E27FC236}">
                <a16:creationId xmlns:a16="http://schemas.microsoft.com/office/drawing/2014/main" id="{D6808ED1-F674-41ED-A0CF-FB6E2C3BB55F}"/>
              </a:ext>
            </a:extLst>
          </p:cNvPr>
          <p:cNvSpPr/>
          <p:nvPr/>
        </p:nvSpPr>
        <p:spPr>
          <a:xfrm>
            <a:off x="8514624" y="2478163"/>
            <a:ext cx="1739265" cy="17145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6295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71CB5F47-1A8C-2F92-7E09-4714D4270315}"/>
              </a:ext>
            </a:extLst>
          </p:cNvPr>
          <p:cNvSpPr>
            <a:spLocks noGrp="1" noChangeArrowheads="1"/>
          </p:cNvSpPr>
          <p:nvPr>
            <p:ph type="title"/>
          </p:nvPr>
        </p:nvSpPr>
        <p:spPr>
          <a:xfrm>
            <a:off x="522515" y="0"/>
            <a:ext cx="12369520" cy="1281112"/>
          </a:xfrm>
        </p:spPr>
        <p:txBody>
          <a:bodyPr/>
          <a:lstStyle/>
          <a:p>
            <a:pPr eaLnBrk="1" hangingPunct="1"/>
            <a:r>
              <a:rPr lang="fr-FR" dirty="0">
                <a:latin typeface="Segoe UI Black" panose="020B0A02040204020203" pitchFamily="34" charset="0"/>
                <a:ea typeface="Segoe UI Black" panose="020B0A02040204020203" pitchFamily="34" charset="0"/>
              </a:rPr>
              <a:t>VIDÉO : </a:t>
            </a:r>
            <a:r>
              <a:rPr lang="fr-FR" dirty="0" err="1">
                <a:latin typeface="Segoe UI Black" panose="020B0A02040204020203" pitchFamily="34" charset="0"/>
                <a:ea typeface="Segoe UI Black" panose="020B0A02040204020203" pitchFamily="34" charset="0"/>
              </a:rPr>
              <a:t>We</a:t>
            </a:r>
            <a:r>
              <a:rPr lang="fr-FR" dirty="0">
                <a:latin typeface="Segoe UI Black" panose="020B0A02040204020203" pitchFamily="34" charset="0"/>
                <a:ea typeface="Segoe UI Black" panose="020B0A02040204020203" pitchFamily="34" charset="0"/>
              </a:rPr>
              <a:t> Are One (« Nous sommes un », en anglais seulement)</a:t>
            </a:r>
          </a:p>
        </p:txBody>
      </p:sp>
      <p:pic>
        <p:nvPicPr>
          <p:cNvPr id="2" name="Online Media 1" title="We Are One">
            <a:hlinkClick r:id="" action="ppaction://media"/>
            <a:extLst>
              <a:ext uri="{FF2B5EF4-FFF2-40B4-BE49-F238E27FC236}">
                <a16:creationId xmlns:a16="http://schemas.microsoft.com/office/drawing/2014/main" id="{21158C28-B283-2F80-FE9E-8338BF25EEF3}"/>
              </a:ext>
            </a:extLst>
          </p:cNvPr>
          <p:cNvPicPr>
            <a:picLocks noGrp="1" noRot="1" noChangeAspect="1"/>
          </p:cNvPicPr>
          <p:nvPr>
            <p:ph idx="1"/>
            <a:videoFile r:link="rId1"/>
          </p:nvPr>
        </p:nvPicPr>
        <p:blipFill>
          <a:blip r:embed="rId4"/>
          <a:stretch>
            <a:fillRect/>
          </a:stretch>
        </p:blipFill>
        <p:spPr>
          <a:xfrm>
            <a:off x="1692910" y="1314169"/>
            <a:ext cx="8806180" cy="4975746"/>
          </a:xfrm>
          <a:prstGeom prst="rect">
            <a:avLst/>
          </a:prstGeom>
        </p:spPr>
      </p:pic>
      <p:sp>
        <p:nvSpPr>
          <p:cNvPr id="3" name="TextBox 2">
            <a:extLst>
              <a:ext uri="{FF2B5EF4-FFF2-40B4-BE49-F238E27FC236}">
                <a16:creationId xmlns:a16="http://schemas.microsoft.com/office/drawing/2014/main" id="{0E316317-DE5E-2774-5E8B-3C30B3457F8F}"/>
              </a:ext>
            </a:extLst>
          </p:cNvPr>
          <p:cNvSpPr txBox="1"/>
          <p:nvPr/>
        </p:nvSpPr>
        <p:spPr>
          <a:xfrm>
            <a:off x="209550" y="6410325"/>
            <a:ext cx="7109703" cy="646331"/>
          </a:xfrm>
          <a:prstGeom prst="rect">
            <a:avLst/>
          </a:prstGeom>
          <a:noFill/>
        </p:spPr>
        <p:txBody>
          <a:bodyPr wrap="none" rtlCol="0">
            <a:spAutoFit/>
          </a:bodyPr>
          <a:lstStyle/>
          <a:p>
            <a:r>
              <a:rPr lang="fr-FR">
                <a:hlinkClick r:id="rId5"/>
              </a:rPr>
              <a:t>https://www.youtube.com/watch?v=qp68aZ7FsFc&amp;feature=youtu.be</a:t>
            </a:r>
          </a:p>
          <a:p>
            <a:endParaRPr lang="en-US" dirty="0"/>
          </a:p>
        </p:txBody>
      </p:sp>
    </p:spTree>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4004F6-2668-4FC1-838D-4ECB627E3359}"/>
              </a:ext>
            </a:extLst>
          </p:cNvPr>
          <p:cNvSpPr>
            <a:spLocks noGrp="1"/>
          </p:cNvSpPr>
          <p:nvPr>
            <p:ph type="title"/>
          </p:nvPr>
        </p:nvSpPr>
        <p:spPr>
          <a:xfrm>
            <a:off x="647527" y="487567"/>
            <a:ext cx="5899788" cy="1566081"/>
          </a:xfrm>
        </p:spPr>
        <p:txBody>
          <a:bodyPr anchor="b">
            <a:normAutofit fontScale="90000"/>
          </a:bodyPr>
          <a:lstStyle/>
          <a:p>
            <a:r>
              <a:rPr lang="fr-FR" sz="2400" dirty="0">
                <a:latin typeface="Segoe UI"/>
                <a:cs typeface="Segoe UI"/>
              </a:rPr>
              <a:t>Les trois piliers de la Décennie des personnes d’ascendance africaine, de 2015 à 2024 </a:t>
            </a:r>
          </a:p>
        </p:txBody>
      </p:sp>
      <p:pic>
        <p:nvPicPr>
          <p:cNvPr id="2" name="Picture 1">
            <a:extLst>
              <a:ext uri="{FF2B5EF4-FFF2-40B4-BE49-F238E27FC236}">
                <a16:creationId xmlns:a16="http://schemas.microsoft.com/office/drawing/2014/main" id="{52D9BCB8-31E7-498A-8996-F972FE68C83A}"/>
              </a:ext>
            </a:extLst>
          </p:cNvPr>
          <p:cNvPicPr>
            <a:picLocks noChangeAspect="1"/>
          </p:cNvPicPr>
          <p:nvPr/>
        </p:nvPicPr>
        <p:blipFill rotWithShape="1">
          <a:blip r:embed="rId3"/>
          <a:srcRect t="1012" r="254" b="-227"/>
          <a:stretch/>
        </p:blipFill>
        <p:spPr>
          <a:xfrm>
            <a:off x="6547315" y="1487843"/>
            <a:ext cx="4899708" cy="4873625"/>
          </a:xfrm>
          <a:prstGeom prst="rect">
            <a:avLst/>
          </a:prstGeom>
          <a:noFill/>
        </p:spPr>
      </p:pic>
      <p:sp>
        <p:nvSpPr>
          <p:cNvPr id="9219" name="Rectangle 8">
            <a:extLst>
              <a:ext uri="{FF2B5EF4-FFF2-40B4-BE49-F238E27FC236}">
                <a16:creationId xmlns:a16="http://schemas.microsoft.com/office/drawing/2014/main" id="{A17D04F1-4318-4DD6-B27E-D66AE4D426B2}"/>
              </a:ext>
            </a:extLst>
          </p:cNvPr>
          <p:cNvSpPr>
            <a:spLocks noGrp="1" noChangeArrowheads="1"/>
          </p:cNvSpPr>
          <p:nvPr>
            <p:ph type="body" sz="half" idx="2"/>
          </p:nvPr>
        </p:nvSpPr>
        <p:spPr>
          <a:xfrm>
            <a:off x="839788" y="2250743"/>
            <a:ext cx="4842087" cy="3811588"/>
          </a:xfrm>
        </p:spPr>
        <p:txBody>
          <a:bodyPr vert="horz" lIns="91440" tIns="45720" rIns="91440" bIns="45720" rtlCol="0" anchor="t">
            <a:normAutofit/>
          </a:bodyPr>
          <a:lstStyle/>
          <a:p>
            <a:r>
              <a:rPr lang="fr-FR" sz="2000" dirty="0">
                <a:highlight>
                  <a:srgbClr val="FDB813"/>
                </a:highlight>
                <a:latin typeface="Segoe UI"/>
                <a:cs typeface="Segoe UI"/>
              </a:rPr>
              <a:t>1. </a:t>
            </a:r>
            <a:r>
              <a:rPr lang="fr-FR" sz="2000" b="1" dirty="0">
                <a:highlight>
                  <a:srgbClr val="FDB813"/>
                </a:highlight>
                <a:latin typeface="Segoe UI"/>
                <a:cs typeface="Segoe UI"/>
              </a:rPr>
              <a:t>RECONNAISSANCE</a:t>
            </a:r>
            <a:r>
              <a:rPr lang="fr-FR" sz="2000" dirty="0">
                <a:highlight>
                  <a:srgbClr val="FDB813"/>
                </a:highlight>
                <a:latin typeface="Segoe UI"/>
                <a:cs typeface="Segoe UI"/>
              </a:rPr>
              <a:t> :</a:t>
            </a:r>
            <a:r>
              <a:rPr lang="fr-FR" sz="2000" dirty="0">
                <a:latin typeface="Segoe UI"/>
                <a:cs typeface="Segoe UI"/>
              </a:rPr>
              <a:t> Reconnaître les torts multigénérationnels causés par l’esclavage. </a:t>
            </a:r>
          </a:p>
          <a:p>
            <a:r>
              <a:rPr lang="fr-FR" sz="2000" dirty="0">
                <a:highlight>
                  <a:srgbClr val="FDB813"/>
                </a:highlight>
                <a:latin typeface="Segoe UI"/>
                <a:cs typeface="Segoe UI"/>
              </a:rPr>
              <a:t>2. </a:t>
            </a:r>
            <a:r>
              <a:rPr lang="fr-FR" sz="2000" b="1" dirty="0">
                <a:highlight>
                  <a:srgbClr val="FDB813"/>
                </a:highlight>
                <a:latin typeface="Segoe UI"/>
                <a:cs typeface="Segoe UI"/>
              </a:rPr>
              <a:t>JUSTICE</a:t>
            </a:r>
            <a:r>
              <a:rPr lang="fr-FR" sz="2000" dirty="0">
                <a:latin typeface="Segoe UI"/>
                <a:cs typeface="Segoe UI"/>
              </a:rPr>
              <a:t> : Le gouvernement du Canada doit assumer la responsabilité des racines du racisme </a:t>
            </a:r>
            <a:r>
              <a:rPr lang="fr-FR" sz="2000" dirty="0" err="1">
                <a:latin typeface="Segoe UI"/>
                <a:cs typeface="Segoe UI"/>
              </a:rPr>
              <a:t>anti-Noirs</a:t>
            </a:r>
            <a:r>
              <a:rPr lang="fr-FR" sz="2000" dirty="0">
                <a:latin typeface="Segoe UI"/>
                <a:cs typeface="Segoe UI"/>
              </a:rPr>
              <a:t> au Canada et rendre justice à nos ancêtres.</a:t>
            </a:r>
          </a:p>
          <a:p>
            <a:r>
              <a:rPr lang="fr-FR" sz="2000" dirty="0">
                <a:highlight>
                  <a:srgbClr val="FDB813"/>
                </a:highlight>
                <a:latin typeface="Segoe UI"/>
                <a:cs typeface="Segoe UI"/>
              </a:rPr>
              <a:t>3. </a:t>
            </a:r>
            <a:r>
              <a:rPr lang="fr-FR" sz="2000" b="1" dirty="0">
                <a:highlight>
                  <a:srgbClr val="FDB813"/>
                </a:highlight>
                <a:latin typeface="Segoe UI"/>
                <a:cs typeface="Segoe UI"/>
              </a:rPr>
              <a:t>DÉVELOPPEMENT </a:t>
            </a:r>
            <a:r>
              <a:rPr lang="fr-FR" sz="2000" dirty="0">
                <a:highlight>
                  <a:srgbClr val="FDB813"/>
                </a:highlight>
                <a:latin typeface="Segoe UI"/>
                <a:cs typeface="Segoe UI"/>
              </a:rPr>
              <a:t>:</a:t>
            </a:r>
            <a:r>
              <a:rPr lang="fr-FR" sz="2000" dirty="0">
                <a:latin typeface="Segoe UI"/>
                <a:cs typeface="Segoe UI"/>
              </a:rPr>
              <a:t> Créer un espace propice à la guérison, un élément nécessaire au développement.</a:t>
            </a:r>
          </a:p>
          <a:p>
            <a:pPr lvl="0"/>
            <a:endParaRPr lang="en-US" dirty="0"/>
          </a:p>
        </p:txBody>
      </p:sp>
      <p:sp>
        <p:nvSpPr>
          <p:cNvPr id="9588" name="Slide Number Placeholder 5">
            <a:extLst>
              <a:ext uri="{FF2B5EF4-FFF2-40B4-BE49-F238E27FC236}">
                <a16:creationId xmlns:a16="http://schemas.microsoft.com/office/drawing/2014/main" id="{0E3F4489-430C-B92F-6539-5D13E1C4065F}"/>
              </a:ext>
            </a:extLst>
          </p:cNvPr>
          <p:cNvSpPr>
            <a:spLocks noGrp="1"/>
          </p:cNvSpPr>
          <p:nvPr>
            <p:ph type="sldNum" sz="quarter" idx="12"/>
          </p:nvPr>
        </p:nvSpPr>
        <p:spPr>
          <a:xfrm>
            <a:off x="10945368" y="457200"/>
            <a:ext cx="987552" cy="274320"/>
          </a:xfrm>
        </p:spPr>
        <p:txBody>
          <a:bodyPr/>
          <a:lstStyle/>
          <a:p>
            <a:pPr>
              <a:spcAft>
                <a:spcPts val="600"/>
              </a:spcAft>
            </a:pPr>
            <a:fld id="{48F63A3B-78C7-47BE-AE5E-E10140E04643}" type="slidenum">
              <a:rPr lang="en-US" dirty="0"/>
              <a:pPr>
                <a:spcAft>
                  <a:spcPts val="600"/>
                </a:spcAft>
              </a:pPr>
              <a:t>7</a:t>
            </a:fld>
            <a:endParaRPr lang="en-US" dirty="0"/>
          </a:p>
        </p:txBody>
      </p:sp>
    </p:spTree>
    <p:extLst>
      <p:ext uri="{BB962C8B-B14F-4D97-AF65-F5344CB8AC3E}">
        <p14:creationId xmlns:p14="http://schemas.microsoft.com/office/powerpoint/2010/main" val="394499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ABCA93A-A738-507F-92A8-B4BA40715FF9}"/>
              </a:ext>
            </a:extLst>
          </p:cNvPr>
          <p:cNvSpPr>
            <a:spLocks noGrp="1"/>
          </p:cNvSpPr>
          <p:nvPr>
            <p:ph idx="1"/>
          </p:nvPr>
        </p:nvSpPr>
        <p:spPr>
          <a:xfrm>
            <a:off x="3809056" y="1933428"/>
            <a:ext cx="8162199" cy="3426710"/>
          </a:xfrm>
        </p:spPr>
        <p:txBody>
          <a:bodyPr lIns="91440" tIns="45720" rIns="91440" bIns="45720" anchor="t">
            <a:noAutofit/>
          </a:bodyPr>
          <a:lstStyle/>
          <a:p>
            <a:pPr>
              <a:lnSpc>
                <a:spcPct val="100000"/>
              </a:lnSpc>
              <a:spcBef>
                <a:spcPts val="360"/>
              </a:spcBef>
              <a:buClr>
                <a:srgbClr val="FFC000"/>
              </a:buClr>
            </a:pPr>
            <a:endParaRPr lang="en-US" sz="2400" dirty="0">
              <a:latin typeface="Segoe UI"/>
              <a:cs typeface="Segoe UI"/>
            </a:endParaRPr>
          </a:p>
          <a:p>
            <a:pPr marL="342900" indent="-342900">
              <a:lnSpc>
                <a:spcPct val="150000"/>
              </a:lnSpc>
              <a:spcBef>
                <a:spcPts val="360"/>
              </a:spcBef>
              <a:buClr>
                <a:srgbClr val="FFC000"/>
              </a:buClr>
              <a:buChar char="•"/>
            </a:pPr>
            <a:r>
              <a:rPr lang="fr-FR" sz="2400" dirty="0">
                <a:latin typeface="Segoe UI"/>
                <a:cs typeface="Segoe UI"/>
              </a:rPr>
              <a:t>Les Africains victimes de la traite des esclaves au Canada  étaient exploités pour les travaux domestiques et manuels</a:t>
            </a:r>
          </a:p>
          <a:p>
            <a:pPr marL="342900" indent="-342900">
              <a:lnSpc>
                <a:spcPct val="150000"/>
              </a:lnSpc>
              <a:spcBef>
                <a:spcPts val="360"/>
              </a:spcBef>
              <a:buClr>
                <a:srgbClr val="FFC000"/>
              </a:buClr>
              <a:buChar char="•"/>
            </a:pPr>
            <a:r>
              <a:rPr lang="fr-FR" sz="2400" dirty="0">
                <a:latin typeface="Segoe UI"/>
                <a:cs typeface="Segoe UI"/>
              </a:rPr>
              <a:t>1</a:t>
            </a:r>
            <a:r>
              <a:rPr lang="fr-FR" sz="2400" baseline="30000" dirty="0">
                <a:latin typeface="Segoe UI"/>
                <a:cs typeface="Segoe UI"/>
              </a:rPr>
              <a:t>er</a:t>
            </a:r>
            <a:r>
              <a:rPr lang="fr-FR" sz="2400" dirty="0">
                <a:latin typeface="Segoe UI"/>
                <a:cs typeface="Segoe UI"/>
              </a:rPr>
              <a:t> août 1834</a:t>
            </a:r>
          </a:p>
          <a:p>
            <a:pPr marL="342900" indent="-342900">
              <a:lnSpc>
                <a:spcPct val="150000"/>
              </a:lnSpc>
              <a:spcBef>
                <a:spcPts val="360"/>
              </a:spcBef>
              <a:buClr>
                <a:srgbClr val="FFC000"/>
              </a:buClr>
              <a:buChar char="•"/>
            </a:pPr>
            <a:r>
              <a:rPr lang="fr-FR" sz="2400" dirty="0">
                <a:latin typeface="Segoe UI"/>
                <a:cs typeface="Segoe UI"/>
              </a:rPr>
              <a:t>Entrée en vigueur de la </a:t>
            </a:r>
            <a:r>
              <a:rPr lang="fr-FR" sz="2400" i="1" dirty="0">
                <a:latin typeface="Segoe UI"/>
                <a:cs typeface="Segoe UI"/>
              </a:rPr>
              <a:t>Loi sur l’abolition de l’esclavage</a:t>
            </a:r>
          </a:p>
          <a:p>
            <a:pPr marL="342900" indent="-342900">
              <a:lnSpc>
                <a:spcPct val="150000"/>
              </a:lnSpc>
              <a:spcBef>
                <a:spcPts val="360"/>
              </a:spcBef>
              <a:buClr>
                <a:srgbClr val="FFC000"/>
              </a:buClr>
              <a:buChar char="•"/>
            </a:pPr>
            <a:r>
              <a:rPr lang="fr-FR" sz="2400" dirty="0">
                <a:latin typeface="Segoe UI"/>
                <a:cs typeface="Segoe UI"/>
              </a:rPr>
              <a:t>L’esclavage est aboli au Canada et dans l’ensemble de l’Empire britannique</a:t>
            </a:r>
          </a:p>
          <a:p>
            <a:endParaRPr lang="en-US" sz="2400" dirty="0"/>
          </a:p>
        </p:txBody>
      </p:sp>
      <p:sp>
        <p:nvSpPr>
          <p:cNvPr id="5" name="Title 4">
            <a:extLst>
              <a:ext uri="{FF2B5EF4-FFF2-40B4-BE49-F238E27FC236}">
                <a16:creationId xmlns:a16="http://schemas.microsoft.com/office/drawing/2014/main" id="{79CE5AB1-996E-21E1-D013-2BBB34F2C393}"/>
              </a:ext>
            </a:extLst>
          </p:cNvPr>
          <p:cNvSpPr txBox="1">
            <a:spLocks/>
          </p:cNvSpPr>
          <p:nvPr/>
        </p:nvSpPr>
        <p:spPr>
          <a:xfrm>
            <a:off x="3435851" y="14330"/>
            <a:ext cx="8776899" cy="1922070"/>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algn="ctr"/>
            <a:endParaRPr lang="en-US" dirty="0">
              <a:solidFill>
                <a:schemeClr val="tx1"/>
              </a:solidFill>
              <a:latin typeface="Segoe UI Black" panose="020B0A02040204020203" pitchFamily="34" charset="0"/>
              <a:ea typeface="Segoe UI Black" panose="020B0A02040204020203" pitchFamily="34" charset="0"/>
              <a:cs typeface="Segoe UI"/>
            </a:endParaRPr>
          </a:p>
          <a:p>
            <a:pPr algn="ctr"/>
            <a:r>
              <a:rPr lang="fr-FR">
                <a:solidFill>
                  <a:schemeClr val="tx1"/>
                </a:solidFill>
                <a:latin typeface="Segoe UI Black" panose="020B0A02040204020203" pitchFamily="34" charset="0"/>
                <a:ea typeface="Segoe UI Black" panose="020B0A02040204020203" pitchFamily="34" charset="0"/>
              </a:rPr>
              <a:t>Jour de l’émancipation </a:t>
            </a:r>
          </a:p>
          <a:p>
            <a:pPr algn="ctr"/>
            <a:r>
              <a:rPr lang="fr-FR">
                <a:solidFill>
                  <a:schemeClr val="tx1"/>
                </a:solidFill>
                <a:latin typeface="Segoe UI Black" panose="020B0A02040204020203" pitchFamily="34" charset="0"/>
                <a:ea typeface="Segoe UI Black" panose="020B0A02040204020203" pitchFamily="34" charset="0"/>
              </a:rPr>
              <a:t>Le </a:t>
            </a:r>
            <a:r>
              <a:rPr lang="fr-FR" cap="none">
                <a:solidFill>
                  <a:schemeClr val="tx1"/>
                </a:solidFill>
                <a:latin typeface="Segoe UI Black" panose="020B0A02040204020203" pitchFamily="34" charset="0"/>
                <a:ea typeface="Segoe UI Black" panose="020B0A02040204020203" pitchFamily="34" charset="0"/>
              </a:rPr>
              <a:t>1</a:t>
            </a:r>
            <a:r>
              <a:rPr lang="fr-FR" cap="none" baseline="30000">
                <a:solidFill>
                  <a:schemeClr val="tx1"/>
                </a:solidFill>
                <a:latin typeface="Segoe UI Black" panose="020B0A02040204020203" pitchFamily="34" charset="0"/>
                <a:ea typeface="Segoe UI Black" panose="020B0A02040204020203" pitchFamily="34" charset="0"/>
              </a:rPr>
              <a:t>er</a:t>
            </a:r>
            <a:r>
              <a:rPr lang="fr-FR">
                <a:solidFill>
                  <a:schemeClr val="tx1"/>
                </a:solidFill>
                <a:latin typeface="Segoe UI Black" panose="020B0A02040204020203" pitchFamily="34" charset="0"/>
                <a:ea typeface="Segoe UI Black" panose="020B0A02040204020203" pitchFamily="34" charset="0"/>
              </a:rPr>
              <a:t> août</a:t>
            </a:r>
          </a:p>
        </p:txBody>
      </p:sp>
    </p:spTree>
    <p:extLst>
      <p:ext uri="{BB962C8B-B14F-4D97-AF65-F5344CB8AC3E}">
        <p14:creationId xmlns:p14="http://schemas.microsoft.com/office/powerpoint/2010/main" val="2464280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1D8731DD-56DE-B247-9382-3507088D26B8}"/>
              </a:ext>
            </a:extLst>
          </p:cNvPr>
          <p:cNvSpPr>
            <a:spLocks noGrp="1"/>
          </p:cNvSpPr>
          <p:nvPr>
            <p:ph type="title"/>
          </p:nvPr>
        </p:nvSpPr>
        <p:spPr>
          <a:xfrm>
            <a:off x="3502074" y="240685"/>
            <a:ext cx="8612974" cy="1743563"/>
          </a:xfrm>
        </p:spPr>
        <p:txBody>
          <a:bodyPr>
            <a:normAutofit/>
          </a:bodyPr>
          <a:lstStyle/>
          <a:p>
            <a:r>
              <a:rPr lang="fr-FR" sz="3200" dirty="0">
                <a:solidFill>
                  <a:schemeClr val="tx1"/>
                </a:solidFill>
                <a:latin typeface="Segoe UI Black" panose="020B0A02040204020203" pitchFamily="34" charset="0"/>
                <a:ea typeface="Segoe UI Black" panose="020B0A02040204020203" pitchFamily="34" charset="0"/>
              </a:rPr>
              <a:t>Reconnaissance officielle du</a:t>
            </a:r>
            <a:br>
              <a:rPr lang="fr-FR" sz="3200" dirty="0">
                <a:solidFill>
                  <a:schemeClr val="tx1"/>
                </a:solidFill>
                <a:latin typeface="Segoe UI Black" panose="020B0A02040204020203" pitchFamily="34" charset="0"/>
                <a:ea typeface="Segoe UI Black" panose="020B0A02040204020203" pitchFamily="34" charset="0"/>
              </a:rPr>
            </a:br>
            <a:r>
              <a:rPr lang="fr-FR" sz="3200" dirty="0">
                <a:solidFill>
                  <a:schemeClr val="tx1"/>
                </a:solidFill>
                <a:latin typeface="Segoe UI Black" panose="020B0A02040204020203" pitchFamily="34" charset="0"/>
                <a:ea typeface="Segoe UI Black" panose="020B0A02040204020203" pitchFamily="34" charset="0"/>
              </a:rPr>
              <a:t>Jour de l’émancipation au Canada </a:t>
            </a:r>
          </a:p>
        </p:txBody>
      </p:sp>
      <p:graphicFrame>
        <p:nvGraphicFramePr>
          <p:cNvPr id="3" name="Content Placeholder 278">
            <a:extLst>
              <a:ext uri="{FF2B5EF4-FFF2-40B4-BE49-F238E27FC236}">
                <a16:creationId xmlns:a16="http://schemas.microsoft.com/office/drawing/2014/main" id="{3EA654A7-2E6F-FBB0-36E5-7B32FFA70256}"/>
              </a:ext>
            </a:extLst>
          </p:cNvPr>
          <p:cNvGraphicFramePr>
            <a:graphicFrameLocks/>
          </p:cNvGraphicFramePr>
          <p:nvPr>
            <p:extLst>
              <p:ext uri="{D42A27DB-BD31-4B8C-83A1-F6EECF244321}">
                <p14:modId xmlns:p14="http://schemas.microsoft.com/office/powerpoint/2010/main" val="3454831514"/>
              </p:ext>
            </p:extLst>
          </p:nvPr>
        </p:nvGraphicFramePr>
        <p:xfrm>
          <a:off x="3600548" y="1524000"/>
          <a:ext cx="8416026" cy="5093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1284245"/>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323232"/>
      </a:dk2>
      <a:lt2>
        <a:srgbClr val="E5C243"/>
      </a:lt2>
      <a:accent1>
        <a:srgbClr val="A5300F"/>
      </a:accent1>
      <a:accent2>
        <a:srgbClr val="D55816"/>
      </a:accent2>
      <a:accent3>
        <a:srgbClr val="E19825"/>
      </a:accent3>
      <a:accent4>
        <a:srgbClr val="6B9F25"/>
      </a:accent4>
      <a:accent5>
        <a:srgbClr val="000000"/>
      </a:accent5>
      <a:accent6>
        <a:srgbClr val="000000"/>
      </a:accent6>
      <a:hlink>
        <a:srgbClr val="6B9F25"/>
      </a:hlink>
      <a:folHlink>
        <a:srgbClr val="B26B02"/>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133F1E-A6F0-4EF0-A582-E0225EEF69A3}">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A23EE349-6943-4B1E-A879-41BB2E7D35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C42C17-891F-4F6B-A22C-0DE10772B27A}">
  <ds:schemaRefs>
    <ds:schemaRef ds:uri="http://schemas.microsoft.com/sharepoint/v3/contenttype/forms"/>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Italian American Heritage Month presentation</Template>
  <TotalTime>7114</TotalTime>
  <Words>1283</Words>
  <Application>Microsoft Office PowerPoint</Application>
  <PresentationFormat>Widescreen</PresentationFormat>
  <Paragraphs>148</Paragraphs>
  <Slides>18</Slides>
  <Notes>14</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Arial</vt:lpstr>
      <vt:lpstr>Arial Black</vt:lpstr>
      <vt:lpstr>Arial Narrow</vt:lpstr>
      <vt:lpstr>Avenir</vt:lpstr>
      <vt:lpstr>Calibri</vt:lpstr>
      <vt:lpstr>Garamond</vt:lpstr>
      <vt:lpstr>Sabon Next LT</vt:lpstr>
      <vt:lpstr>Segoe UI</vt:lpstr>
      <vt:lpstr>Segoe UI Black</vt:lpstr>
      <vt:lpstr>Wingdings</vt:lpstr>
      <vt:lpstr>Wingdings,Sans-Serif</vt:lpstr>
      <vt:lpstr>Office Theme</vt:lpstr>
      <vt:lpstr>JOUR DE L’ÉMANCIPATION : de la prise de conscience  à l’action   L’honorable Wanda Thomas Bernard, Ph. D, C.M., O.N.S.    Sénatrice — Nouvelle-Écosse (East Preston)  </vt:lpstr>
      <vt:lpstr>ORDRE DU JOUR </vt:lpstr>
      <vt:lpstr>Traite transatlantique des esclaves</vt:lpstr>
      <vt:lpstr>PowerPoint Presentation</vt:lpstr>
      <vt:lpstr>L’esclavage des Peuples Autochtones </vt:lpstr>
      <vt:lpstr>VIDÉO : We Are One (« Nous sommes un », en anglais seulement)</vt:lpstr>
      <vt:lpstr>Les trois piliers de la Décennie des personnes d’ascendance africaine, de 2015 à 2024 </vt:lpstr>
      <vt:lpstr>PowerPoint Presentation</vt:lpstr>
      <vt:lpstr>Reconnaissance officielle du Jour de l’émancipation au Canada </vt:lpstr>
      <vt:lpstr>NOS MOYENS DE CRÉER LE CHANGEMENT </vt:lpstr>
      <vt:lpstr>Importance du  Jour de l’émancipation </vt:lpstr>
      <vt:lpstr>PowerPoint Presentation</vt:lpstr>
      <vt:lpstr>PowerPoint Presentation</vt:lpstr>
      <vt:lpstr>Sujet de discussion</vt:lpstr>
      <vt:lpstr>PowerPoint Presentation</vt:lpstr>
      <vt:lpstr>Activités du Jour de l’émancipation </vt:lpstr>
      <vt:lpstr>Donc... quelles sont les prochaines étapes?</vt:lpstr>
      <vt:lpstr>Questions-réponses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EMANCIPATION DAY 2022</dc:title>
  <dc:subject/>
  <dc:creator>Hay, Anne-Marie</dc:creator>
  <cp:keywords/>
  <dc:description/>
  <cp:lastModifiedBy>Hay, Anne-Marie</cp:lastModifiedBy>
  <cp:revision>473</cp:revision>
  <dcterms:created xsi:type="dcterms:W3CDTF">2022-07-07T13:38:45Z</dcterms:created>
  <dcterms:modified xsi:type="dcterms:W3CDTF">2024-07-25T14:57:46Z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