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277" r:id="rId4"/>
    <p:sldId id="279" r:id="rId5"/>
    <p:sldId id="263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68208" autoAdjust="0"/>
  </p:normalViewPr>
  <p:slideViewPr>
    <p:cSldViewPr snapToGrid="0">
      <p:cViewPr varScale="1">
        <p:scale>
          <a:sx n="49" d="100"/>
          <a:sy n="49" d="100"/>
        </p:scale>
        <p:origin x="35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c\20191008_DG_Briefing_Note_Timeline\Briefing-Note_Figu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Misc\20191008_DG_Briefing_Note_Timeline\Briefing-Note_Figu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9538246452369058E-2"/>
          <c:y val="0.12837441329372634"/>
          <c:w val="0.87045664158780489"/>
          <c:h val="0.797531667240705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Sheet6!$N$2</c:f>
              <c:strCache>
                <c:ptCount val="1"/>
                <c:pt idx="0">
                  <c:v>Flood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Sheet6!$K$3:$L$20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Sheet6!$N$3:$N$18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0</c:v>
                </c:pt>
                <c:pt idx="4">
                  <c:v>10</c:v>
                </c:pt>
                <c:pt idx="5">
                  <c:v>35</c:v>
                </c:pt>
                <c:pt idx="6">
                  <c:v>10</c:v>
                </c:pt>
                <c:pt idx="7">
                  <c:v>147</c:v>
                </c:pt>
                <c:pt idx="8">
                  <c:v>0</c:v>
                </c:pt>
                <c:pt idx="9">
                  <c:v>30</c:v>
                </c:pt>
                <c:pt idx="10">
                  <c:v>26</c:v>
                </c:pt>
                <c:pt idx="11">
                  <c:v>18</c:v>
                </c:pt>
                <c:pt idx="12">
                  <c:v>0</c:v>
                </c:pt>
                <c:pt idx="13">
                  <c:v>142</c:v>
                </c:pt>
                <c:pt idx="14">
                  <c:v>45</c:v>
                </c:pt>
                <c:pt idx="15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CB-4C72-8C66-53F1A086B1C3}"/>
            </c:ext>
          </c:extLst>
        </c:ser>
        <c:ser>
          <c:idx val="2"/>
          <c:order val="1"/>
          <c:tx>
            <c:strRef>
              <c:f>Sheet6!$O$2</c:f>
              <c:strCache>
                <c:ptCount val="1"/>
                <c:pt idx="0">
                  <c:v>Ice Jam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cat>
            <c:strRef>
              <c:f>Sheet6!$K$3:$L$20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Sheet6!$O$3:$O$18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36</c:v>
                </c:pt>
                <c:pt idx="11">
                  <c:v>38</c:v>
                </c:pt>
                <c:pt idx="12">
                  <c:v>173</c:v>
                </c:pt>
                <c:pt idx="13">
                  <c:v>235</c:v>
                </c:pt>
                <c:pt idx="14">
                  <c:v>147</c:v>
                </c:pt>
                <c:pt idx="1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CB-4C72-8C66-53F1A086B1C3}"/>
            </c:ext>
          </c:extLst>
        </c:ser>
        <c:ser>
          <c:idx val="3"/>
          <c:order val="2"/>
          <c:tx>
            <c:strRef>
              <c:f>Sheet6!$P$2</c:f>
              <c:strCache>
                <c:ptCount val="1"/>
                <c:pt idx="0">
                  <c:v>Damage Assessment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cat>
            <c:strRef>
              <c:f>Sheet6!$K$3:$L$20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Sheet6!$P$3:$P$18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</c:v>
                </c:pt>
                <c:pt idx="9">
                  <c:v>0</c:v>
                </c:pt>
                <c:pt idx="10">
                  <c:v>11</c:v>
                </c:pt>
                <c:pt idx="11">
                  <c:v>0</c:v>
                </c:pt>
                <c:pt idx="12">
                  <c:v>60</c:v>
                </c:pt>
                <c:pt idx="13">
                  <c:v>0</c:v>
                </c:pt>
                <c:pt idx="14">
                  <c:v>5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CB-4C72-8C66-53F1A086B1C3}"/>
            </c:ext>
          </c:extLst>
        </c:ser>
        <c:ser>
          <c:idx val="4"/>
          <c:order val="3"/>
          <c:tx>
            <c:strRef>
              <c:f>Sheet6!$Q$2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rgbClr val="8064A2"/>
            </a:solidFill>
            <a:ln>
              <a:noFill/>
            </a:ln>
            <a:effectLst/>
          </c:spPr>
          <c:invertIfNegative val="0"/>
          <c:cat>
            <c:strRef>
              <c:f>Sheet6!$K$3:$L$20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Sheet6!$Q$3:$Q$18</c:f>
              <c:numCache>
                <c:formatCode>General</c:formatCode>
                <c:ptCount val="16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64</c:v>
                </c:pt>
                <c:pt idx="5">
                  <c:v>0</c:v>
                </c:pt>
                <c:pt idx="6">
                  <c:v>10</c:v>
                </c:pt>
                <c:pt idx="7">
                  <c:v>6</c:v>
                </c:pt>
                <c:pt idx="8">
                  <c:v>5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35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CB-4C72-8C66-53F1A086B1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588960"/>
        <c:axId val="365589288"/>
      </c:barChart>
      <c:catAx>
        <c:axId val="365588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5589288"/>
        <c:crosses val="autoZero"/>
        <c:auto val="1"/>
        <c:lblAlgn val="ctr"/>
        <c:lblOffset val="100"/>
        <c:noMultiLvlLbl val="0"/>
      </c:catAx>
      <c:valAx>
        <c:axId val="36558928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561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Number </a:t>
                </a:r>
              </a:p>
              <a:p>
                <a:pPr>
                  <a:defRPr/>
                </a:pPr>
                <a:r>
                  <a:rPr lang="en-CA"/>
                  <a:t>of Image </a:t>
                </a:r>
              </a:p>
              <a:p>
                <a:pPr>
                  <a:defRPr/>
                </a:pPr>
                <a:r>
                  <a:rPr lang="en-CA"/>
                  <a:t>Acquisitions</a:t>
                </a:r>
              </a:p>
            </c:rich>
          </c:tx>
          <c:layout>
            <c:manualLayout>
              <c:xMode val="edge"/>
              <c:yMode val="edge"/>
              <c:x val="0.92655485954533923"/>
              <c:y val="7.97708424026398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561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61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58896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561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033514007156952E-2"/>
          <c:y val="2.2603121831570643E-2"/>
          <c:w val="0.95302922133359436"/>
          <c:h val="0.897827738076993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Sheet6!$N$2</c:f>
              <c:strCache>
                <c:ptCount val="1"/>
                <c:pt idx="0">
                  <c:v>Flood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Sheet6!$K$14:$L$18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Sheet6!$N$14:$N$18</c:f>
              <c:numCache>
                <c:formatCode>General</c:formatCode>
                <c:ptCount val="5"/>
                <c:pt idx="0">
                  <c:v>18</c:v>
                </c:pt>
                <c:pt idx="1">
                  <c:v>0</c:v>
                </c:pt>
                <c:pt idx="2">
                  <c:v>142</c:v>
                </c:pt>
                <c:pt idx="3">
                  <c:v>45</c:v>
                </c:pt>
                <c:pt idx="4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14-47BA-82AD-06353971A83B}"/>
            </c:ext>
          </c:extLst>
        </c:ser>
        <c:ser>
          <c:idx val="2"/>
          <c:order val="1"/>
          <c:tx>
            <c:strRef>
              <c:f>Sheet6!$O$2</c:f>
              <c:strCache>
                <c:ptCount val="1"/>
                <c:pt idx="0">
                  <c:v>Ice Jam</c:v>
                </c:pt>
              </c:strCache>
            </c:strRef>
          </c:tx>
          <c:spPr>
            <a:solidFill>
              <a:srgbClr val="9BBB59">
                <a:alpha val="85000"/>
              </a:srgbClr>
            </a:solidFill>
            <a:ln>
              <a:noFill/>
            </a:ln>
            <a:effectLst/>
          </c:spPr>
          <c:invertIfNegative val="0"/>
          <c:cat>
            <c:strRef>
              <c:f>Sheet6!$K$14:$L$18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Sheet6!$O$14:$O$18</c:f>
              <c:numCache>
                <c:formatCode>General</c:formatCode>
                <c:ptCount val="5"/>
                <c:pt idx="0">
                  <c:v>38</c:v>
                </c:pt>
                <c:pt idx="1">
                  <c:v>173</c:v>
                </c:pt>
                <c:pt idx="2">
                  <c:v>235</c:v>
                </c:pt>
                <c:pt idx="3">
                  <c:v>147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14-47BA-82AD-06353971A83B}"/>
            </c:ext>
          </c:extLst>
        </c:ser>
        <c:ser>
          <c:idx val="3"/>
          <c:order val="2"/>
          <c:tx>
            <c:strRef>
              <c:f>Sheet6!$P$2</c:f>
              <c:strCache>
                <c:ptCount val="1"/>
                <c:pt idx="0">
                  <c:v>Damage Assessment</c:v>
                </c:pt>
              </c:strCache>
            </c:strRef>
          </c:tx>
          <c:spPr>
            <a:solidFill>
              <a:srgbClr val="F79646">
                <a:alpha val="85000"/>
              </a:srgbClr>
            </a:solidFill>
            <a:ln>
              <a:noFill/>
            </a:ln>
            <a:effectLst/>
          </c:spPr>
          <c:invertIfNegative val="0"/>
          <c:cat>
            <c:strRef>
              <c:f>Sheet6!$K$14:$L$18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Sheet6!$P$14:$P$18</c:f>
              <c:numCache>
                <c:formatCode>General</c:formatCode>
                <c:ptCount val="5"/>
                <c:pt idx="0">
                  <c:v>0</c:v>
                </c:pt>
                <c:pt idx="1">
                  <c:v>60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14-47BA-82AD-06353971A83B}"/>
            </c:ext>
          </c:extLst>
        </c:ser>
        <c:ser>
          <c:idx val="4"/>
          <c:order val="3"/>
          <c:tx>
            <c:strRef>
              <c:f>Sheet6!$Q$2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rgbClr val="8064A2">
                <a:alpha val="85000"/>
              </a:srgbClr>
            </a:solidFill>
            <a:ln>
              <a:noFill/>
            </a:ln>
            <a:effectLst/>
          </c:spPr>
          <c:invertIfNegative val="0"/>
          <c:cat>
            <c:strRef>
              <c:f>Sheet6!$K$14:$L$18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strCache>
            </c:strRef>
          </c:cat>
          <c:val>
            <c:numRef>
              <c:f>Sheet6!$Q$14:$Q$18</c:f>
              <c:numCache>
                <c:formatCode>General</c:formatCode>
                <c:ptCount val="5"/>
                <c:pt idx="0">
                  <c:v>0</c:v>
                </c:pt>
                <c:pt idx="1">
                  <c:v>35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14-47BA-82AD-06353971A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5588960"/>
        <c:axId val="365589288"/>
      </c:barChart>
      <c:catAx>
        <c:axId val="365588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65589288"/>
        <c:crosses val="autoZero"/>
        <c:auto val="1"/>
        <c:lblAlgn val="ctr"/>
        <c:lblOffset val="100"/>
        <c:noMultiLvlLbl val="0"/>
      </c:catAx>
      <c:valAx>
        <c:axId val="36558928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 algn="r">
                  <a:defRPr sz="56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/>
                  <a:t>Number </a:t>
                </a:r>
              </a:p>
              <a:p>
                <a:pPr algn="r">
                  <a:defRPr/>
                </a:pPr>
                <a:r>
                  <a:rPr lang="en-CA"/>
                  <a:t>of Image </a:t>
                </a:r>
              </a:p>
              <a:p>
                <a:pPr algn="r">
                  <a:defRPr/>
                </a:pPr>
                <a:r>
                  <a:rPr lang="en-CA"/>
                  <a:t>Acquisitions</a:t>
                </a:r>
              </a:p>
            </c:rich>
          </c:tx>
          <c:layout>
            <c:manualLayout>
              <c:xMode val="edge"/>
              <c:yMode val="edge"/>
              <c:x val="0.87371648749809583"/>
              <c:y val="2.5309292493421297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r">
                <a:defRPr sz="56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558896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56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A9FFF7-44B2-42E2-8318-5DACB102163A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D2967C4-A5FF-40C4-BEEA-05104B75A8FD}">
      <dgm:prSet phldrT="[Text]"/>
      <dgm:spPr/>
      <dgm:t>
        <a:bodyPr/>
        <a:lstStyle/>
        <a:p>
          <a:r>
            <a:rPr lang="en-US" dirty="0" smtClean="0"/>
            <a:t>Municipal Emergency Responders</a:t>
          </a:r>
        </a:p>
      </dgm:t>
    </dgm:pt>
    <dgm:pt modelId="{742A9FDF-A819-45EC-8A46-054C29A7E375}" type="parTrans" cxnId="{0BD38CA2-8720-418B-8AF0-6E538E7E1998}">
      <dgm:prSet/>
      <dgm:spPr/>
      <dgm:t>
        <a:bodyPr/>
        <a:lstStyle/>
        <a:p>
          <a:endParaRPr lang="en-US"/>
        </a:p>
      </dgm:t>
    </dgm:pt>
    <dgm:pt modelId="{9CC50FBB-B992-4866-A250-780903D903D8}" type="sibTrans" cxnId="{0BD38CA2-8720-418B-8AF0-6E538E7E1998}">
      <dgm:prSet/>
      <dgm:spPr/>
      <dgm:t>
        <a:bodyPr/>
        <a:lstStyle/>
        <a:p>
          <a:endParaRPr lang="en-US"/>
        </a:p>
      </dgm:t>
    </dgm:pt>
    <dgm:pt modelId="{4EFBEB5D-62E2-4D33-9D2A-E4384C4EBD3B}">
      <dgm:prSet phldrT="[Text]"/>
      <dgm:spPr/>
      <dgm:t>
        <a:bodyPr/>
        <a:lstStyle/>
        <a:p>
          <a:r>
            <a:rPr lang="en-US" dirty="0" smtClean="0"/>
            <a:t>Provincial Government Operations Center</a:t>
          </a:r>
          <a:endParaRPr lang="en-US" dirty="0"/>
        </a:p>
      </dgm:t>
    </dgm:pt>
    <dgm:pt modelId="{0E3505A0-E99F-4EBD-A5A9-883D1DE044D1}" type="parTrans" cxnId="{76EDC061-99C9-41EC-A4FD-AD78B63EA872}">
      <dgm:prSet/>
      <dgm:spPr/>
      <dgm:t>
        <a:bodyPr/>
        <a:lstStyle/>
        <a:p>
          <a:endParaRPr lang="en-US"/>
        </a:p>
      </dgm:t>
    </dgm:pt>
    <dgm:pt modelId="{F7BCB69B-6EBA-4CFA-99CD-3D9537D61BF7}" type="sibTrans" cxnId="{76EDC061-99C9-41EC-A4FD-AD78B63EA872}">
      <dgm:prSet/>
      <dgm:spPr/>
      <dgm:t>
        <a:bodyPr/>
        <a:lstStyle/>
        <a:p>
          <a:endParaRPr lang="en-US"/>
        </a:p>
      </dgm:t>
    </dgm:pt>
    <dgm:pt modelId="{C656E2B7-443F-4CB4-8B97-F39393962715}">
      <dgm:prSet phldrT="[Text]"/>
      <dgm:spPr/>
      <dgm:t>
        <a:bodyPr/>
        <a:lstStyle/>
        <a:p>
          <a:r>
            <a:rPr lang="en-US" dirty="0" smtClean="0"/>
            <a:t>Federal Government Operations Center</a:t>
          </a:r>
          <a:endParaRPr lang="en-US" dirty="0"/>
        </a:p>
      </dgm:t>
    </dgm:pt>
    <dgm:pt modelId="{F95A7C18-BDC5-42C9-9DAB-BB10DB1E007B}" type="parTrans" cxnId="{BAB17D07-CEFF-4002-A1B6-9CC2773AF3EA}">
      <dgm:prSet/>
      <dgm:spPr/>
      <dgm:t>
        <a:bodyPr/>
        <a:lstStyle/>
        <a:p>
          <a:endParaRPr lang="en-US"/>
        </a:p>
      </dgm:t>
    </dgm:pt>
    <dgm:pt modelId="{163D32F9-26B3-400B-AB74-8B86D68E6617}" type="sibTrans" cxnId="{BAB17D07-CEFF-4002-A1B6-9CC2773AF3EA}">
      <dgm:prSet/>
      <dgm:spPr/>
      <dgm:t>
        <a:bodyPr/>
        <a:lstStyle/>
        <a:p>
          <a:endParaRPr lang="en-US"/>
        </a:p>
      </dgm:t>
    </dgm:pt>
    <dgm:pt modelId="{CFDA105C-71DB-4DE2-8B90-01E8261C4534}" type="pres">
      <dgm:prSet presAssocID="{65A9FFF7-44B2-42E2-8318-5DACB102163A}" presName="Name0" presStyleCnt="0">
        <dgm:presLayoutVars>
          <dgm:dir/>
          <dgm:resizeHandles val="exact"/>
        </dgm:presLayoutVars>
      </dgm:prSet>
      <dgm:spPr/>
    </dgm:pt>
    <dgm:pt modelId="{7C6523EF-A54F-4FE0-BB6A-E635D6BB0E8F}" type="pres">
      <dgm:prSet presAssocID="{8D2967C4-A5FF-40C4-BEEA-05104B75A8FD}" presName="composite" presStyleCnt="0"/>
      <dgm:spPr/>
    </dgm:pt>
    <dgm:pt modelId="{840942DF-B721-4F91-ABDE-5C7D9C027023}" type="pres">
      <dgm:prSet presAssocID="{8D2967C4-A5FF-40C4-BEEA-05104B75A8FD}" presName="bgChev" presStyleLbl="node1" presStyleIdx="0" presStyleCnt="3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</dgm:pt>
    <dgm:pt modelId="{5AA26286-7AAD-4A36-AC11-481BE7E5C8EC}" type="pres">
      <dgm:prSet presAssocID="{8D2967C4-A5FF-40C4-BEEA-05104B75A8FD}" presName="tx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58DE6-35E1-4EB7-894D-CFD3226B0EF6}" type="pres">
      <dgm:prSet presAssocID="{9CC50FBB-B992-4866-A250-780903D903D8}" presName="compositeSpace" presStyleCnt="0"/>
      <dgm:spPr/>
    </dgm:pt>
    <dgm:pt modelId="{30E37825-F848-4163-A785-6A32ED5AF253}" type="pres">
      <dgm:prSet presAssocID="{4EFBEB5D-62E2-4D33-9D2A-E4384C4EBD3B}" presName="composite" presStyleCnt="0"/>
      <dgm:spPr/>
    </dgm:pt>
    <dgm:pt modelId="{587F75DF-4070-4BC9-888A-AAA55FA3C717}" type="pres">
      <dgm:prSet presAssocID="{4EFBEB5D-62E2-4D33-9D2A-E4384C4EBD3B}" presName="bgChev" presStyleLbl="node1" presStyleIdx="1" presStyleCnt="3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</dgm:pt>
    <dgm:pt modelId="{ECEDC825-414D-432E-ADC3-70E22C2DEC1A}" type="pres">
      <dgm:prSet presAssocID="{4EFBEB5D-62E2-4D33-9D2A-E4384C4EBD3B}" presName="tx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9BC0C5-015E-41B8-9321-9B2C7F556270}" type="pres">
      <dgm:prSet presAssocID="{F7BCB69B-6EBA-4CFA-99CD-3D9537D61BF7}" presName="compositeSpace" presStyleCnt="0"/>
      <dgm:spPr/>
    </dgm:pt>
    <dgm:pt modelId="{8470B5FC-0153-46A4-AD34-E4DB65AD6DDD}" type="pres">
      <dgm:prSet presAssocID="{C656E2B7-443F-4CB4-8B97-F39393962715}" presName="composite" presStyleCnt="0"/>
      <dgm:spPr/>
    </dgm:pt>
    <dgm:pt modelId="{7457AFD4-4E38-419C-97FF-AF7697C74C57}" type="pres">
      <dgm:prSet presAssocID="{C656E2B7-443F-4CB4-8B97-F39393962715}" presName="bgChev" presStyleLbl="node1" presStyleIdx="2" presStyleCnt="3"/>
      <dgm:spPr>
        <a:solidFill>
          <a:schemeClr val="accent2">
            <a:lumMod val="75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5E5CDD2-8843-4A2D-9930-F8B36FD6F5B9}" type="pres">
      <dgm:prSet presAssocID="{C656E2B7-443F-4CB4-8B97-F39393962715}" presName="tx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BCB34C-C9D4-4303-9A44-60B11A0D6460}" type="presOf" srcId="{8D2967C4-A5FF-40C4-BEEA-05104B75A8FD}" destId="{5AA26286-7AAD-4A36-AC11-481BE7E5C8EC}" srcOrd="0" destOrd="0" presId="urn:microsoft.com/office/officeart/2005/8/layout/chevronAccent+Icon"/>
    <dgm:cxn modelId="{8E152712-FA61-4EF3-A3B5-6F78830D6FAD}" type="presOf" srcId="{4EFBEB5D-62E2-4D33-9D2A-E4384C4EBD3B}" destId="{ECEDC825-414D-432E-ADC3-70E22C2DEC1A}" srcOrd="0" destOrd="0" presId="urn:microsoft.com/office/officeart/2005/8/layout/chevronAccent+Icon"/>
    <dgm:cxn modelId="{BAB17D07-CEFF-4002-A1B6-9CC2773AF3EA}" srcId="{65A9FFF7-44B2-42E2-8318-5DACB102163A}" destId="{C656E2B7-443F-4CB4-8B97-F39393962715}" srcOrd="2" destOrd="0" parTransId="{F95A7C18-BDC5-42C9-9DAB-BB10DB1E007B}" sibTransId="{163D32F9-26B3-400B-AB74-8B86D68E6617}"/>
    <dgm:cxn modelId="{76EDC061-99C9-41EC-A4FD-AD78B63EA872}" srcId="{65A9FFF7-44B2-42E2-8318-5DACB102163A}" destId="{4EFBEB5D-62E2-4D33-9D2A-E4384C4EBD3B}" srcOrd="1" destOrd="0" parTransId="{0E3505A0-E99F-4EBD-A5A9-883D1DE044D1}" sibTransId="{F7BCB69B-6EBA-4CFA-99CD-3D9537D61BF7}"/>
    <dgm:cxn modelId="{058747B3-8FD4-4E5A-8D4C-9838D34C6CC5}" type="presOf" srcId="{C656E2B7-443F-4CB4-8B97-F39393962715}" destId="{65E5CDD2-8843-4A2D-9930-F8B36FD6F5B9}" srcOrd="0" destOrd="0" presId="urn:microsoft.com/office/officeart/2005/8/layout/chevronAccent+Icon"/>
    <dgm:cxn modelId="{0BD38CA2-8720-418B-8AF0-6E538E7E1998}" srcId="{65A9FFF7-44B2-42E2-8318-5DACB102163A}" destId="{8D2967C4-A5FF-40C4-BEEA-05104B75A8FD}" srcOrd="0" destOrd="0" parTransId="{742A9FDF-A819-45EC-8A46-054C29A7E375}" sibTransId="{9CC50FBB-B992-4866-A250-780903D903D8}"/>
    <dgm:cxn modelId="{E8D47B5A-C2D9-45A0-AECD-7F5F3707A7AE}" type="presOf" srcId="{65A9FFF7-44B2-42E2-8318-5DACB102163A}" destId="{CFDA105C-71DB-4DE2-8B90-01E8261C4534}" srcOrd="0" destOrd="0" presId="urn:microsoft.com/office/officeart/2005/8/layout/chevronAccent+Icon"/>
    <dgm:cxn modelId="{3A682FE9-D644-4C4E-A9D5-E44D794FC0EF}" type="presParOf" srcId="{CFDA105C-71DB-4DE2-8B90-01E8261C4534}" destId="{7C6523EF-A54F-4FE0-BB6A-E635D6BB0E8F}" srcOrd="0" destOrd="0" presId="urn:microsoft.com/office/officeart/2005/8/layout/chevronAccent+Icon"/>
    <dgm:cxn modelId="{14715A61-39DE-4935-8FAD-0F05B371027B}" type="presParOf" srcId="{7C6523EF-A54F-4FE0-BB6A-E635D6BB0E8F}" destId="{840942DF-B721-4F91-ABDE-5C7D9C027023}" srcOrd="0" destOrd="0" presId="urn:microsoft.com/office/officeart/2005/8/layout/chevronAccent+Icon"/>
    <dgm:cxn modelId="{44B33104-FE2D-45F3-A8F1-9D713E107555}" type="presParOf" srcId="{7C6523EF-A54F-4FE0-BB6A-E635D6BB0E8F}" destId="{5AA26286-7AAD-4A36-AC11-481BE7E5C8EC}" srcOrd="1" destOrd="0" presId="urn:microsoft.com/office/officeart/2005/8/layout/chevronAccent+Icon"/>
    <dgm:cxn modelId="{B0144B21-392F-4F41-A682-7A5567DF7AB3}" type="presParOf" srcId="{CFDA105C-71DB-4DE2-8B90-01E8261C4534}" destId="{B9158DE6-35E1-4EB7-894D-CFD3226B0EF6}" srcOrd="1" destOrd="0" presId="urn:microsoft.com/office/officeart/2005/8/layout/chevronAccent+Icon"/>
    <dgm:cxn modelId="{D661D66D-68C8-4666-B793-D85B50F1FF2D}" type="presParOf" srcId="{CFDA105C-71DB-4DE2-8B90-01E8261C4534}" destId="{30E37825-F848-4163-A785-6A32ED5AF253}" srcOrd="2" destOrd="0" presId="urn:microsoft.com/office/officeart/2005/8/layout/chevronAccent+Icon"/>
    <dgm:cxn modelId="{B3D6BBF8-4320-447A-8948-B5EB7185B425}" type="presParOf" srcId="{30E37825-F848-4163-A785-6A32ED5AF253}" destId="{587F75DF-4070-4BC9-888A-AAA55FA3C717}" srcOrd="0" destOrd="0" presId="urn:microsoft.com/office/officeart/2005/8/layout/chevronAccent+Icon"/>
    <dgm:cxn modelId="{4A6ADED9-C174-426B-9CE1-AE4312A414C9}" type="presParOf" srcId="{30E37825-F848-4163-A785-6A32ED5AF253}" destId="{ECEDC825-414D-432E-ADC3-70E22C2DEC1A}" srcOrd="1" destOrd="0" presId="urn:microsoft.com/office/officeart/2005/8/layout/chevronAccent+Icon"/>
    <dgm:cxn modelId="{3F3F600D-871E-4C65-A6CF-147368C0F042}" type="presParOf" srcId="{CFDA105C-71DB-4DE2-8B90-01E8261C4534}" destId="{5E9BC0C5-015E-41B8-9321-9B2C7F556270}" srcOrd="3" destOrd="0" presId="urn:microsoft.com/office/officeart/2005/8/layout/chevronAccent+Icon"/>
    <dgm:cxn modelId="{D949C7F8-C619-49DC-92C0-692CE981DAE2}" type="presParOf" srcId="{CFDA105C-71DB-4DE2-8B90-01E8261C4534}" destId="{8470B5FC-0153-46A4-AD34-E4DB65AD6DDD}" srcOrd="4" destOrd="0" presId="urn:microsoft.com/office/officeart/2005/8/layout/chevronAccent+Icon"/>
    <dgm:cxn modelId="{EA69736E-E6EC-4B2C-A719-6D885F85444C}" type="presParOf" srcId="{8470B5FC-0153-46A4-AD34-E4DB65AD6DDD}" destId="{7457AFD4-4E38-419C-97FF-AF7697C74C57}" srcOrd="0" destOrd="0" presId="urn:microsoft.com/office/officeart/2005/8/layout/chevronAccent+Icon"/>
    <dgm:cxn modelId="{0120D180-F998-4131-B2DE-1756D8EDB176}" type="presParOf" srcId="{8470B5FC-0153-46A4-AD34-E4DB65AD6DDD}" destId="{65E5CDD2-8843-4A2D-9930-F8B36FD6F5B9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050B31-A480-4F44-BCE0-E27D8653643F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6CA62D-0C53-435E-99C1-6F70AE0221D1}">
      <dgm:prSet phldrT="[Text]"/>
      <dgm:spPr>
        <a:solidFill>
          <a:schemeClr val="accent4">
            <a:lumMod val="40000"/>
            <a:lumOff val="6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n-US" dirty="0" smtClean="0"/>
            <a:t>River Ice</a:t>
          </a:r>
        </a:p>
        <a:p>
          <a:r>
            <a:rPr lang="en-US" dirty="0" smtClean="0"/>
            <a:t>Satellite Imagery</a:t>
          </a:r>
          <a:endParaRPr lang="en-US" dirty="0"/>
        </a:p>
      </dgm:t>
    </dgm:pt>
    <dgm:pt modelId="{611DEAC9-0B3E-4394-8C9D-3E28D3603DA6}" type="parTrans" cxnId="{5C70BC63-CA47-467C-BDD0-9B72A9408447}">
      <dgm:prSet/>
      <dgm:spPr/>
      <dgm:t>
        <a:bodyPr/>
        <a:lstStyle/>
        <a:p>
          <a:endParaRPr lang="en-US"/>
        </a:p>
      </dgm:t>
    </dgm:pt>
    <dgm:pt modelId="{48DAA45E-23A4-48AA-B2C7-42CD99A6B7B7}" type="sibTrans" cxnId="{5C70BC63-CA47-467C-BDD0-9B72A9408447}">
      <dgm:prSet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5A5850FE-7CD2-4BB4-A6FF-DE69F5C0561A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Improved river ice state maps</a:t>
          </a:r>
          <a:endParaRPr lang="en-US" dirty="0"/>
        </a:p>
      </dgm:t>
    </dgm:pt>
    <dgm:pt modelId="{AB5541D5-3232-4AC8-AAAF-FB931D18DA08}" type="parTrans" cxnId="{FC703962-54D0-4B7C-8536-4ADB3733EB54}">
      <dgm:prSet/>
      <dgm:spPr/>
      <dgm:t>
        <a:bodyPr/>
        <a:lstStyle/>
        <a:p>
          <a:endParaRPr lang="en-US"/>
        </a:p>
      </dgm:t>
    </dgm:pt>
    <dgm:pt modelId="{1D19330E-AB2A-48DC-9672-FDD0F5E47820}" type="sibTrans" cxnId="{FC703962-54D0-4B7C-8536-4ADB3733EB54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86E97F1-9AA5-4BDC-839B-76318423BBBC}">
      <dgm:prSet phldrT="[Text]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dirty="0" smtClean="0"/>
            <a:t>End user field observations</a:t>
          </a:r>
          <a:endParaRPr lang="en-US" dirty="0"/>
        </a:p>
      </dgm:t>
    </dgm:pt>
    <dgm:pt modelId="{CECD1650-73CA-4FD9-A54B-799ABED4A072}" type="parTrans" cxnId="{3345C2B8-76C7-49CE-9127-2C90CF7CD966}">
      <dgm:prSet/>
      <dgm:spPr/>
      <dgm:t>
        <a:bodyPr/>
        <a:lstStyle/>
        <a:p>
          <a:endParaRPr lang="en-US"/>
        </a:p>
      </dgm:t>
    </dgm:pt>
    <dgm:pt modelId="{EFB7E0CC-C240-48E2-9B2F-15BE8C0FA3CD}" type="sibTrans" cxnId="{3345C2B8-76C7-49CE-9127-2C90CF7CD966}">
      <dgm:prSet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15912DF0-E904-4F75-91D0-A5129A6A190B}" type="pres">
      <dgm:prSet presAssocID="{DF050B31-A480-4F44-BCE0-E27D8653643F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488CE042-78EB-441A-AE6A-BEFE6ED739D7}" type="pres">
      <dgm:prSet presAssocID="{A16CA62D-0C53-435E-99C1-6F70AE0221D1}" presName="text1" presStyleCnt="0"/>
      <dgm:spPr/>
    </dgm:pt>
    <dgm:pt modelId="{3EA65833-787A-45F7-9044-1147696FA8BE}" type="pres">
      <dgm:prSet presAssocID="{A16CA62D-0C53-435E-99C1-6F70AE0221D1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4907A-9A69-4152-9654-7E8F7171FF5D}" type="pres">
      <dgm:prSet presAssocID="{A16CA62D-0C53-435E-99C1-6F70AE0221D1}" presName="textaccent1" presStyleCnt="0"/>
      <dgm:spPr/>
    </dgm:pt>
    <dgm:pt modelId="{558EB7A6-1B7A-4746-9216-FD4D3ACA9AF2}" type="pres">
      <dgm:prSet presAssocID="{A16CA62D-0C53-435E-99C1-6F70AE0221D1}" presName="accentRepeatNode" presStyleLbl="solidAlignAcc1" presStyleIdx="0" presStyleCnt="6"/>
      <dgm:spPr>
        <a:solidFill>
          <a:schemeClr val="accent4"/>
        </a:solidFill>
        <a:ln>
          <a:solidFill>
            <a:schemeClr val="accent4"/>
          </a:solidFill>
        </a:ln>
      </dgm:spPr>
    </dgm:pt>
    <dgm:pt modelId="{7709DDF7-3C49-4E53-9C74-4424D36CC160}" type="pres">
      <dgm:prSet presAssocID="{48DAA45E-23A4-48AA-B2C7-42CD99A6B7B7}" presName="image1" presStyleCnt="0"/>
      <dgm:spPr/>
    </dgm:pt>
    <dgm:pt modelId="{8C3EF380-EACE-486E-87D2-8775B142807A}" type="pres">
      <dgm:prSet presAssocID="{48DAA45E-23A4-48AA-B2C7-42CD99A6B7B7}" presName="imageRepeatNode" presStyleLbl="alignAcc1" presStyleIdx="0" presStyleCnt="3" custScaleX="116034" custScaleY="99931" custLinFactNeighborX="-9528" custLinFactNeighborY="511"/>
      <dgm:spPr/>
      <dgm:t>
        <a:bodyPr/>
        <a:lstStyle/>
        <a:p>
          <a:endParaRPr lang="en-US"/>
        </a:p>
      </dgm:t>
    </dgm:pt>
    <dgm:pt modelId="{3AE6E136-4C8A-40F1-BBC7-6BB3FC6C61D6}" type="pres">
      <dgm:prSet presAssocID="{48DAA45E-23A4-48AA-B2C7-42CD99A6B7B7}" presName="imageaccent1" presStyleCnt="0"/>
      <dgm:spPr/>
    </dgm:pt>
    <dgm:pt modelId="{0A97E573-0CDF-4EA4-95A8-EB349D30BF80}" type="pres">
      <dgm:prSet presAssocID="{48DAA45E-23A4-48AA-B2C7-42CD99A6B7B7}" presName="accentRepeatNode" presStyleLbl="solidAlignAcc1" presStyleIdx="1" presStyleCnt="6" custLinFactX="40077" custLinFactY="-147981" custLinFactNeighborX="100000" custLinFactNeighborY="-200000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345C0A65-6601-47CB-86C2-084DDB9EB111}" type="pres">
      <dgm:prSet presAssocID="{5A5850FE-7CD2-4BB4-A6FF-DE69F5C0561A}" presName="text2" presStyleCnt="0"/>
      <dgm:spPr/>
    </dgm:pt>
    <dgm:pt modelId="{39173759-735B-45CD-8996-A13683C8C37B}" type="pres">
      <dgm:prSet presAssocID="{5A5850FE-7CD2-4BB4-A6FF-DE69F5C0561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383D7-E1F8-4639-8F9B-B681AF964E9C}" type="pres">
      <dgm:prSet presAssocID="{5A5850FE-7CD2-4BB4-A6FF-DE69F5C0561A}" presName="textaccent2" presStyleCnt="0"/>
      <dgm:spPr/>
    </dgm:pt>
    <dgm:pt modelId="{36E39E19-2C4F-4E9E-9FE5-F4387446F349}" type="pres">
      <dgm:prSet presAssocID="{5A5850FE-7CD2-4BB4-A6FF-DE69F5C0561A}" presName="accentRepeatNode" presStyleLbl="solidAlignAcc1" presStyleIdx="2" presStyleCnt="6"/>
      <dgm:spPr>
        <a:solidFill>
          <a:schemeClr val="accent5">
            <a:lumMod val="60000"/>
            <a:lumOff val="40000"/>
          </a:schemeClr>
        </a:solidFill>
      </dgm:spPr>
    </dgm:pt>
    <dgm:pt modelId="{EDA87409-AA78-4D11-8724-34032B6B94BD}" type="pres">
      <dgm:prSet presAssocID="{1D19330E-AB2A-48DC-9672-FDD0F5E47820}" presName="image2" presStyleCnt="0"/>
      <dgm:spPr/>
    </dgm:pt>
    <dgm:pt modelId="{8EDCA08D-8DEB-47E2-ACF5-6F7D6B360BBA}" type="pres">
      <dgm:prSet presAssocID="{1D19330E-AB2A-48DC-9672-FDD0F5E47820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89781C09-3EDD-45F6-AC10-126A36B130E0}" type="pres">
      <dgm:prSet presAssocID="{1D19330E-AB2A-48DC-9672-FDD0F5E47820}" presName="imageaccent2" presStyleCnt="0"/>
      <dgm:spPr/>
    </dgm:pt>
    <dgm:pt modelId="{4618CED9-52A9-4483-B15E-92FE574CCAB8}" type="pres">
      <dgm:prSet presAssocID="{1D19330E-AB2A-48DC-9672-FDD0F5E47820}" presName="accentRepeatNode" presStyleLbl="solidAlignAcc1" presStyleIdx="3" presStyleCnt="6"/>
      <dgm:spPr>
        <a:solidFill>
          <a:schemeClr val="accent5">
            <a:lumMod val="60000"/>
            <a:lumOff val="40000"/>
          </a:schemeClr>
        </a:solidFill>
      </dgm:spPr>
    </dgm:pt>
    <dgm:pt modelId="{0056EC5E-FB1C-49A2-93F3-FC586BCFF6C2}" type="pres">
      <dgm:prSet presAssocID="{486E97F1-9AA5-4BDC-839B-76318423BBBC}" presName="text3" presStyleCnt="0"/>
      <dgm:spPr/>
    </dgm:pt>
    <dgm:pt modelId="{B27E27EF-5671-4A21-A880-73CD9CA35790}" type="pres">
      <dgm:prSet presAssocID="{486E97F1-9AA5-4BDC-839B-76318423BBBC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E31A3-0908-4BE9-8B01-FFE96341596D}" type="pres">
      <dgm:prSet presAssocID="{486E97F1-9AA5-4BDC-839B-76318423BBBC}" presName="textaccent3" presStyleCnt="0"/>
      <dgm:spPr/>
    </dgm:pt>
    <dgm:pt modelId="{8BB2CA48-3865-4B24-927C-A8FCA876AFAB}" type="pres">
      <dgm:prSet presAssocID="{486E97F1-9AA5-4BDC-839B-76318423BBBC}" presName="accentRepeatNode" presStyleLbl="solidAlignAcc1" presStyleIdx="4" presStyleCnt="6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283D240B-7CEA-450A-B066-EF3DAC1181DF}" type="pres">
      <dgm:prSet presAssocID="{EFB7E0CC-C240-48E2-9B2F-15BE8C0FA3CD}" presName="image3" presStyleCnt="0"/>
      <dgm:spPr/>
    </dgm:pt>
    <dgm:pt modelId="{1CA5D726-FADB-41B2-B248-90FC31EDAB47}" type="pres">
      <dgm:prSet presAssocID="{EFB7E0CC-C240-48E2-9B2F-15BE8C0FA3CD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F81B8B8D-D3A4-48A7-A6EE-0D89C0798712}" type="pres">
      <dgm:prSet presAssocID="{EFB7E0CC-C240-48E2-9B2F-15BE8C0FA3CD}" presName="imageaccent3" presStyleCnt="0"/>
      <dgm:spPr/>
    </dgm:pt>
    <dgm:pt modelId="{4DE091CF-DF6F-400E-9B54-769B4240F050}" type="pres">
      <dgm:prSet presAssocID="{EFB7E0CC-C240-48E2-9B2F-15BE8C0FA3CD}" presName="accentRepeatNode" presStyleLbl="solidAlignAcc1" presStyleIdx="5" presStyleCnt="6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</dgm:pt>
  </dgm:ptLst>
  <dgm:cxnLst>
    <dgm:cxn modelId="{B4200853-3BB9-4BFC-A212-860B2CF8A0E3}" type="presOf" srcId="{1D19330E-AB2A-48DC-9672-FDD0F5E47820}" destId="{8EDCA08D-8DEB-47E2-ACF5-6F7D6B360BBA}" srcOrd="0" destOrd="0" presId="urn:microsoft.com/office/officeart/2008/layout/HexagonCluster"/>
    <dgm:cxn modelId="{FC703962-54D0-4B7C-8536-4ADB3733EB54}" srcId="{DF050B31-A480-4F44-BCE0-E27D8653643F}" destId="{5A5850FE-7CD2-4BB4-A6FF-DE69F5C0561A}" srcOrd="1" destOrd="0" parTransId="{AB5541D5-3232-4AC8-AAAF-FB931D18DA08}" sibTransId="{1D19330E-AB2A-48DC-9672-FDD0F5E47820}"/>
    <dgm:cxn modelId="{3345C2B8-76C7-49CE-9127-2C90CF7CD966}" srcId="{DF050B31-A480-4F44-BCE0-E27D8653643F}" destId="{486E97F1-9AA5-4BDC-839B-76318423BBBC}" srcOrd="2" destOrd="0" parTransId="{CECD1650-73CA-4FD9-A54B-799ABED4A072}" sibTransId="{EFB7E0CC-C240-48E2-9B2F-15BE8C0FA3CD}"/>
    <dgm:cxn modelId="{13BF6451-CB54-4508-A93A-C2A7F4922E65}" type="presOf" srcId="{EFB7E0CC-C240-48E2-9B2F-15BE8C0FA3CD}" destId="{1CA5D726-FADB-41B2-B248-90FC31EDAB47}" srcOrd="0" destOrd="0" presId="urn:microsoft.com/office/officeart/2008/layout/HexagonCluster"/>
    <dgm:cxn modelId="{552EF642-CC40-47B0-8FF0-BE8BB6EF81AE}" type="presOf" srcId="{486E97F1-9AA5-4BDC-839B-76318423BBBC}" destId="{B27E27EF-5671-4A21-A880-73CD9CA35790}" srcOrd="0" destOrd="0" presId="urn:microsoft.com/office/officeart/2008/layout/HexagonCluster"/>
    <dgm:cxn modelId="{234C068E-5734-4EB4-8C80-3B75035A1E5B}" type="presOf" srcId="{48DAA45E-23A4-48AA-B2C7-42CD99A6B7B7}" destId="{8C3EF380-EACE-486E-87D2-8775B142807A}" srcOrd="0" destOrd="0" presId="urn:microsoft.com/office/officeart/2008/layout/HexagonCluster"/>
    <dgm:cxn modelId="{385F1866-1024-4F6A-9C90-5001435AF2BB}" type="presOf" srcId="{DF050B31-A480-4F44-BCE0-E27D8653643F}" destId="{15912DF0-E904-4F75-91D0-A5129A6A190B}" srcOrd="0" destOrd="0" presId="urn:microsoft.com/office/officeart/2008/layout/HexagonCluster"/>
    <dgm:cxn modelId="{9C57F65C-8F0D-44A9-8F58-17E7EED0BA69}" type="presOf" srcId="{5A5850FE-7CD2-4BB4-A6FF-DE69F5C0561A}" destId="{39173759-735B-45CD-8996-A13683C8C37B}" srcOrd="0" destOrd="0" presId="urn:microsoft.com/office/officeart/2008/layout/HexagonCluster"/>
    <dgm:cxn modelId="{5C70BC63-CA47-467C-BDD0-9B72A9408447}" srcId="{DF050B31-A480-4F44-BCE0-E27D8653643F}" destId="{A16CA62D-0C53-435E-99C1-6F70AE0221D1}" srcOrd="0" destOrd="0" parTransId="{611DEAC9-0B3E-4394-8C9D-3E28D3603DA6}" sibTransId="{48DAA45E-23A4-48AA-B2C7-42CD99A6B7B7}"/>
    <dgm:cxn modelId="{67ED68A7-A953-4B72-8A8F-5F140A47B091}" type="presOf" srcId="{A16CA62D-0C53-435E-99C1-6F70AE0221D1}" destId="{3EA65833-787A-45F7-9044-1147696FA8BE}" srcOrd="0" destOrd="0" presId="urn:microsoft.com/office/officeart/2008/layout/HexagonCluster"/>
    <dgm:cxn modelId="{7DD27DA7-CC8F-4324-AA21-4E9BB483857A}" type="presParOf" srcId="{15912DF0-E904-4F75-91D0-A5129A6A190B}" destId="{488CE042-78EB-441A-AE6A-BEFE6ED739D7}" srcOrd="0" destOrd="0" presId="urn:microsoft.com/office/officeart/2008/layout/HexagonCluster"/>
    <dgm:cxn modelId="{FEAA4EEB-56A1-4ADE-974D-5537FBF4FEA7}" type="presParOf" srcId="{488CE042-78EB-441A-AE6A-BEFE6ED739D7}" destId="{3EA65833-787A-45F7-9044-1147696FA8BE}" srcOrd="0" destOrd="0" presId="urn:microsoft.com/office/officeart/2008/layout/HexagonCluster"/>
    <dgm:cxn modelId="{AD92EB81-BC96-4733-B653-E69BE2B640E6}" type="presParOf" srcId="{15912DF0-E904-4F75-91D0-A5129A6A190B}" destId="{E6D4907A-9A69-4152-9654-7E8F7171FF5D}" srcOrd="1" destOrd="0" presId="urn:microsoft.com/office/officeart/2008/layout/HexagonCluster"/>
    <dgm:cxn modelId="{F48C4F92-F4F0-4622-8548-7478D177066E}" type="presParOf" srcId="{E6D4907A-9A69-4152-9654-7E8F7171FF5D}" destId="{558EB7A6-1B7A-4746-9216-FD4D3ACA9AF2}" srcOrd="0" destOrd="0" presId="urn:microsoft.com/office/officeart/2008/layout/HexagonCluster"/>
    <dgm:cxn modelId="{37DF795A-D716-48AC-A0ED-92CB40237214}" type="presParOf" srcId="{15912DF0-E904-4F75-91D0-A5129A6A190B}" destId="{7709DDF7-3C49-4E53-9C74-4424D36CC160}" srcOrd="2" destOrd="0" presId="urn:microsoft.com/office/officeart/2008/layout/HexagonCluster"/>
    <dgm:cxn modelId="{D34E04E0-0907-4954-ABBE-BAE6BAC67F0D}" type="presParOf" srcId="{7709DDF7-3C49-4E53-9C74-4424D36CC160}" destId="{8C3EF380-EACE-486E-87D2-8775B142807A}" srcOrd="0" destOrd="0" presId="urn:microsoft.com/office/officeart/2008/layout/HexagonCluster"/>
    <dgm:cxn modelId="{526BAAC1-0F15-44C2-AA2F-0057A6724923}" type="presParOf" srcId="{15912DF0-E904-4F75-91D0-A5129A6A190B}" destId="{3AE6E136-4C8A-40F1-BBC7-6BB3FC6C61D6}" srcOrd="3" destOrd="0" presId="urn:microsoft.com/office/officeart/2008/layout/HexagonCluster"/>
    <dgm:cxn modelId="{5EDE20B8-1CA8-4AD5-A3DF-1E66AEBE7055}" type="presParOf" srcId="{3AE6E136-4C8A-40F1-BBC7-6BB3FC6C61D6}" destId="{0A97E573-0CDF-4EA4-95A8-EB349D30BF80}" srcOrd="0" destOrd="0" presId="urn:microsoft.com/office/officeart/2008/layout/HexagonCluster"/>
    <dgm:cxn modelId="{E9833332-8123-4BD5-8E4A-82E27723621C}" type="presParOf" srcId="{15912DF0-E904-4F75-91D0-A5129A6A190B}" destId="{345C0A65-6601-47CB-86C2-084DDB9EB111}" srcOrd="4" destOrd="0" presId="urn:microsoft.com/office/officeart/2008/layout/HexagonCluster"/>
    <dgm:cxn modelId="{BD3D3A0A-D3B5-41FE-918C-663CAC5DCC52}" type="presParOf" srcId="{345C0A65-6601-47CB-86C2-084DDB9EB111}" destId="{39173759-735B-45CD-8996-A13683C8C37B}" srcOrd="0" destOrd="0" presId="urn:microsoft.com/office/officeart/2008/layout/HexagonCluster"/>
    <dgm:cxn modelId="{F0826080-50E6-4BF2-97D5-C76975D0F294}" type="presParOf" srcId="{15912DF0-E904-4F75-91D0-A5129A6A190B}" destId="{F05383D7-E1F8-4639-8F9B-B681AF964E9C}" srcOrd="5" destOrd="0" presId="urn:microsoft.com/office/officeart/2008/layout/HexagonCluster"/>
    <dgm:cxn modelId="{BF0ABD26-7FCA-4CFF-8B56-79CDD363966F}" type="presParOf" srcId="{F05383D7-E1F8-4639-8F9B-B681AF964E9C}" destId="{36E39E19-2C4F-4E9E-9FE5-F4387446F349}" srcOrd="0" destOrd="0" presId="urn:microsoft.com/office/officeart/2008/layout/HexagonCluster"/>
    <dgm:cxn modelId="{456C6723-18A6-440B-9F86-03D204CF7B9F}" type="presParOf" srcId="{15912DF0-E904-4F75-91D0-A5129A6A190B}" destId="{EDA87409-AA78-4D11-8724-34032B6B94BD}" srcOrd="6" destOrd="0" presId="urn:microsoft.com/office/officeart/2008/layout/HexagonCluster"/>
    <dgm:cxn modelId="{A2BAD73F-CAD4-4D55-85B5-DCD0AF6546C2}" type="presParOf" srcId="{EDA87409-AA78-4D11-8724-34032B6B94BD}" destId="{8EDCA08D-8DEB-47E2-ACF5-6F7D6B360BBA}" srcOrd="0" destOrd="0" presId="urn:microsoft.com/office/officeart/2008/layout/HexagonCluster"/>
    <dgm:cxn modelId="{8D83F691-11B6-4559-A358-48707EE2086E}" type="presParOf" srcId="{15912DF0-E904-4F75-91D0-A5129A6A190B}" destId="{89781C09-3EDD-45F6-AC10-126A36B130E0}" srcOrd="7" destOrd="0" presId="urn:microsoft.com/office/officeart/2008/layout/HexagonCluster"/>
    <dgm:cxn modelId="{F2404E0C-6F9C-4272-89C2-DADA774101B5}" type="presParOf" srcId="{89781C09-3EDD-45F6-AC10-126A36B130E0}" destId="{4618CED9-52A9-4483-B15E-92FE574CCAB8}" srcOrd="0" destOrd="0" presId="urn:microsoft.com/office/officeart/2008/layout/HexagonCluster"/>
    <dgm:cxn modelId="{66CAB8CD-2295-4869-ACEA-B3F24F0E5162}" type="presParOf" srcId="{15912DF0-E904-4F75-91D0-A5129A6A190B}" destId="{0056EC5E-FB1C-49A2-93F3-FC586BCFF6C2}" srcOrd="8" destOrd="0" presId="urn:microsoft.com/office/officeart/2008/layout/HexagonCluster"/>
    <dgm:cxn modelId="{164CC38F-492E-4126-A1DA-BA1323CFEE6C}" type="presParOf" srcId="{0056EC5E-FB1C-49A2-93F3-FC586BCFF6C2}" destId="{B27E27EF-5671-4A21-A880-73CD9CA35790}" srcOrd="0" destOrd="0" presId="urn:microsoft.com/office/officeart/2008/layout/HexagonCluster"/>
    <dgm:cxn modelId="{E66BCD53-0C1F-4D53-B14C-C325B7DF62FE}" type="presParOf" srcId="{15912DF0-E904-4F75-91D0-A5129A6A190B}" destId="{170E31A3-0908-4BE9-8B01-FFE96341596D}" srcOrd="9" destOrd="0" presId="urn:microsoft.com/office/officeart/2008/layout/HexagonCluster"/>
    <dgm:cxn modelId="{88AA5CC4-76D7-46D7-981E-5F09F670846E}" type="presParOf" srcId="{170E31A3-0908-4BE9-8B01-FFE96341596D}" destId="{8BB2CA48-3865-4B24-927C-A8FCA876AFAB}" srcOrd="0" destOrd="0" presId="urn:microsoft.com/office/officeart/2008/layout/HexagonCluster"/>
    <dgm:cxn modelId="{4B6B2469-D9D4-44F9-8DD6-DD53262F8357}" type="presParOf" srcId="{15912DF0-E904-4F75-91D0-A5129A6A190B}" destId="{283D240B-7CEA-450A-B066-EF3DAC1181DF}" srcOrd="10" destOrd="0" presId="urn:microsoft.com/office/officeart/2008/layout/HexagonCluster"/>
    <dgm:cxn modelId="{3599E737-7261-4FCE-AB03-2E70D698F2FB}" type="presParOf" srcId="{283D240B-7CEA-450A-B066-EF3DAC1181DF}" destId="{1CA5D726-FADB-41B2-B248-90FC31EDAB47}" srcOrd="0" destOrd="0" presId="urn:microsoft.com/office/officeart/2008/layout/HexagonCluster"/>
    <dgm:cxn modelId="{1405B88F-70A4-4CF3-B003-1FA1D5D1A9C0}" type="presParOf" srcId="{15912DF0-E904-4F75-91D0-A5129A6A190B}" destId="{F81B8B8D-D3A4-48A7-A6EE-0D89C0798712}" srcOrd="11" destOrd="0" presId="urn:microsoft.com/office/officeart/2008/layout/HexagonCluster"/>
    <dgm:cxn modelId="{1C54EAC8-CF15-45C9-9C4E-D564D600E8A2}" type="presParOf" srcId="{F81B8B8D-D3A4-48A7-A6EE-0D89C0798712}" destId="{4DE091CF-DF6F-400E-9B54-769B4240F050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942DF-B721-4F91-ABDE-5C7D9C027023}">
      <dsp:nvSpPr>
        <dsp:cNvPr id="0" name=""/>
        <dsp:cNvSpPr/>
      </dsp:nvSpPr>
      <dsp:spPr>
        <a:xfrm>
          <a:off x="716" y="982780"/>
          <a:ext cx="1801420" cy="695348"/>
        </a:xfrm>
        <a:prstGeom prst="chevron">
          <a:avLst>
            <a:gd name="adj" fmla="val 4000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26286-7AAD-4A36-AC11-481BE7E5C8EC}">
      <dsp:nvSpPr>
        <dsp:cNvPr id="0" name=""/>
        <dsp:cNvSpPr/>
      </dsp:nvSpPr>
      <dsp:spPr>
        <a:xfrm>
          <a:off x="481095" y="1156617"/>
          <a:ext cx="1521199" cy="695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Municipal Emergency Responders</a:t>
          </a:r>
        </a:p>
      </dsp:txBody>
      <dsp:txXfrm>
        <a:off x="501461" y="1176983"/>
        <a:ext cx="1480467" cy="654616"/>
      </dsp:txXfrm>
    </dsp:sp>
    <dsp:sp modelId="{587F75DF-4070-4BC9-888A-AAA55FA3C717}">
      <dsp:nvSpPr>
        <dsp:cNvPr id="0" name=""/>
        <dsp:cNvSpPr/>
      </dsp:nvSpPr>
      <dsp:spPr>
        <a:xfrm>
          <a:off x="2058339" y="982780"/>
          <a:ext cx="1801420" cy="695348"/>
        </a:xfrm>
        <a:prstGeom prst="chevron">
          <a:avLst>
            <a:gd name="adj" fmla="val 4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DC825-414D-432E-ADC3-70E22C2DEC1A}">
      <dsp:nvSpPr>
        <dsp:cNvPr id="0" name=""/>
        <dsp:cNvSpPr/>
      </dsp:nvSpPr>
      <dsp:spPr>
        <a:xfrm>
          <a:off x="2538718" y="1156617"/>
          <a:ext cx="1521199" cy="695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Provincial Government Operations Center</a:t>
          </a:r>
          <a:endParaRPr lang="en-US" sz="1100" kern="1200" dirty="0"/>
        </a:p>
      </dsp:txBody>
      <dsp:txXfrm>
        <a:off x="2559084" y="1176983"/>
        <a:ext cx="1480467" cy="654616"/>
      </dsp:txXfrm>
    </dsp:sp>
    <dsp:sp modelId="{7457AFD4-4E38-419C-97FF-AF7697C74C57}">
      <dsp:nvSpPr>
        <dsp:cNvPr id="0" name=""/>
        <dsp:cNvSpPr/>
      </dsp:nvSpPr>
      <dsp:spPr>
        <a:xfrm>
          <a:off x="4115962" y="982780"/>
          <a:ext cx="1801420" cy="695348"/>
        </a:xfrm>
        <a:prstGeom prst="chevron">
          <a:avLst>
            <a:gd name="adj" fmla="val 4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5CDD2-8843-4A2D-9930-F8B36FD6F5B9}">
      <dsp:nvSpPr>
        <dsp:cNvPr id="0" name=""/>
        <dsp:cNvSpPr/>
      </dsp:nvSpPr>
      <dsp:spPr>
        <a:xfrm>
          <a:off x="4596341" y="1156617"/>
          <a:ext cx="1521199" cy="695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Federal Government Operations Center</a:t>
          </a:r>
          <a:endParaRPr lang="en-US" sz="1100" kern="1200" dirty="0"/>
        </a:p>
      </dsp:txBody>
      <dsp:txXfrm>
        <a:off x="4616707" y="1176983"/>
        <a:ext cx="1480467" cy="654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65833-787A-45F7-9044-1147696FA8BE}">
      <dsp:nvSpPr>
        <dsp:cNvPr id="0" name=""/>
        <dsp:cNvSpPr/>
      </dsp:nvSpPr>
      <dsp:spPr>
        <a:xfrm>
          <a:off x="3867256" y="3154453"/>
          <a:ext cx="2228197" cy="192109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River Ice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Satellite Imagery</a:t>
          </a:r>
          <a:endParaRPr lang="en-US" sz="2300" kern="1200" dirty="0"/>
        </a:p>
      </dsp:txBody>
      <dsp:txXfrm>
        <a:off x="4213030" y="3452571"/>
        <a:ext cx="1536649" cy="1324858"/>
      </dsp:txXfrm>
    </dsp:sp>
    <dsp:sp modelId="{558EB7A6-1B7A-4746-9216-FD4D3ACA9AF2}">
      <dsp:nvSpPr>
        <dsp:cNvPr id="0" name=""/>
        <dsp:cNvSpPr/>
      </dsp:nvSpPr>
      <dsp:spPr>
        <a:xfrm>
          <a:off x="3925142" y="4002577"/>
          <a:ext cx="260881" cy="224846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EF380-EACE-486E-87D2-8775B142807A}">
      <dsp:nvSpPr>
        <dsp:cNvPr id="0" name=""/>
        <dsp:cNvSpPr/>
      </dsp:nvSpPr>
      <dsp:spPr>
        <a:xfrm>
          <a:off x="1571646" y="2133073"/>
          <a:ext cx="2585466" cy="1919769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7E573-0CDF-4EA4-95A8-EB349D30BF80}">
      <dsp:nvSpPr>
        <dsp:cNvPr id="0" name=""/>
        <dsp:cNvSpPr/>
      </dsp:nvSpPr>
      <dsp:spPr>
        <a:xfrm>
          <a:off x="3844937" y="3007487"/>
          <a:ext cx="260881" cy="224846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173759-735B-45CD-8996-A13683C8C37B}">
      <dsp:nvSpPr>
        <dsp:cNvPr id="0" name=""/>
        <dsp:cNvSpPr/>
      </dsp:nvSpPr>
      <dsp:spPr>
        <a:xfrm>
          <a:off x="5765585" y="2099754"/>
          <a:ext cx="2228197" cy="192109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Improved river ice state maps</a:t>
          </a:r>
          <a:endParaRPr lang="en-US" sz="2300" kern="1200" dirty="0"/>
        </a:p>
      </dsp:txBody>
      <dsp:txXfrm>
        <a:off x="6111359" y="2397872"/>
        <a:ext cx="1536649" cy="1324858"/>
      </dsp:txXfrm>
    </dsp:sp>
    <dsp:sp modelId="{36E39E19-2C4F-4E9E-9FE5-F4387446F349}">
      <dsp:nvSpPr>
        <dsp:cNvPr id="0" name=""/>
        <dsp:cNvSpPr/>
      </dsp:nvSpPr>
      <dsp:spPr>
        <a:xfrm>
          <a:off x="7288848" y="3765041"/>
          <a:ext cx="260881" cy="22484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CA08D-8DEB-47E2-ACF5-6F7D6B360BBA}">
      <dsp:nvSpPr>
        <dsp:cNvPr id="0" name=""/>
        <dsp:cNvSpPr/>
      </dsp:nvSpPr>
      <dsp:spPr>
        <a:xfrm>
          <a:off x="7663915" y="3154453"/>
          <a:ext cx="2228197" cy="192109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18CED9-52A9-4483-B15E-92FE574CCAB8}">
      <dsp:nvSpPr>
        <dsp:cNvPr id="0" name=""/>
        <dsp:cNvSpPr/>
      </dsp:nvSpPr>
      <dsp:spPr>
        <a:xfrm>
          <a:off x="7721800" y="4002577"/>
          <a:ext cx="260881" cy="22484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7E27EF-5671-4A21-A880-73CD9CA35790}">
      <dsp:nvSpPr>
        <dsp:cNvPr id="0" name=""/>
        <dsp:cNvSpPr/>
      </dsp:nvSpPr>
      <dsp:spPr>
        <a:xfrm>
          <a:off x="3867256" y="1049623"/>
          <a:ext cx="2228197" cy="192109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End user field observations</a:t>
          </a:r>
          <a:endParaRPr lang="en-US" sz="2300" kern="1200" dirty="0"/>
        </a:p>
      </dsp:txBody>
      <dsp:txXfrm>
        <a:off x="4213030" y="1347741"/>
        <a:ext cx="1536649" cy="1324858"/>
      </dsp:txXfrm>
    </dsp:sp>
    <dsp:sp modelId="{8BB2CA48-3865-4B24-927C-A8FCA876AFAB}">
      <dsp:nvSpPr>
        <dsp:cNvPr id="0" name=""/>
        <dsp:cNvSpPr/>
      </dsp:nvSpPr>
      <dsp:spPr>
        <a:xfrm>
          <a:off x="5377831" y="1091242"/>
          <a:ext cx="260881" cy="22484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5D726-FADB-41B2-B248-90FC31EDAB47}">
      <dsp:nvSpPr>
        <dsp:cNvPr id="0" name=""/>
        <dsp:cNvSpPr/>
      </dsp:nvSpPr>
      <dsp:spPr>
        <a:xfrm>
          <a:off x="5765585" y="0"/>
          <a:ext cx="2228197" cy="192109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091CF-DF6F-400E-9B54-769B4240F050}">
      <dsp:nvSpPr>
        <dsp:cNvPr id="0" name=""/>
        <dsp:cNvSpPr/>
      </dsp:nvSpPr>
      <dsp:spPr>
        <a:xfrm>
          <a:off x="5831401" y="843556"/>
          <a:ext cx="260881" cy="22484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E5A0F-0FAE-43F5-A00C-50B0DB7A1CC2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DCC06-8E0A-4E10-96FF-3061016FC71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113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0190A5-4B19-43AB-99A7-775AF81BFEDA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9925" y="152400"/>
            <a:ext cx="3094038" cy="1741488"/>
          </a:xfrm>
          <a:ln/>
        </p:spPr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RADARSAT-2 is the main sensor</a:t>
            </a: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NRT-</a:t>
            </a:r>
            <a:r>
              <a:rPr lang="en-US" altLang="en-US" baseline="0" dirty="0" smtClean="0">
                <a:latin typeface="Arial" panose="020B0604020202020204" pitchFamily="34" charset="0"/>
              </a:rPr>
              <a:t> response</a:t>
            </a:r>
            <a:endParaRPr lang="en-CA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33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867" dirty="0" smtClean="0">
                <a:cs typeface="Arial" panose="020B0604020202020204" pitchFamily="34" charset="0"/>
              </a:rPr>
              <a:t>EGS is developing a </a:t>
            </a:r>
            <a:r>
              <a:rPr lang="en-CA" sz="2133" b="1" dirty="0" smtClean="0">
                <a:cs typeface="Arial" panose="020B0604020202020204" pitchFamily="34" charset="0"/>
              </a:rPr>
              <a:t>crowdsourced geographic information (CGI) </a:t>
            </a:r>
            <a:r>
              <a:rPr lang="en-CA" sz="1867" dirty="0" smtClean="0">
                <a:cs typeface="Arial" panose="020B0604020202020204" pitchFamily="34" charset="0"/>
              </a:rPr>
              <a:t>mobile/desktop application to enable the gathering of field data in near real time. </a:t>
            </a:r>
          </a:p>
          <a:p>
            <a:pPr lvl="1"/>
            <a:r>
              <a:rPr lang="en-CA" sz="1867" dirty="0" smtClean="0">
                <a:cs typeface="Arial" panose="020B0604020202020204" pitchFamily="34" charset="0"/>
              </a:rPr>
              <a:t>The app will help EGS better understand field conditions to assess the quality and accuracy of remotely sensed cartographic products.</a:t>
            </a:r>
          </a:p>
          <a:p>
            <a:r>
              <a:rPr lang="en-CA" sz="1867" dirty="0" smtClean="0">
                <a:cs typeface="Arial" panose="020B0604020202020204" pitchFamily="34" charset="0"/>
              </a:rPr>
              <a:t>The app is available to public safety professionals and collaborators </a:t>
            </a:r>
          </a:p>
          <a:p>
            <a:r>
              <a:rPr lang="en-CA" sz="1867" dirty="0" smtClean="0">
                <a:cs typeface="Arial" panose="020B0604020202020204" pitchFamily="34" charset="0"/>
              </a:rPr>
              <a:t>Allows the users to gather real time observation with geographic location by filling out a survey based on a predefined set of variables.</a:t>
            </a:r>
            <a:endParaRPr lang="en-CA" sz="32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DCC06-8E0A-4E10-96FF-3061016FC71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308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DCC06-8E0A-4E10-96FF-3061016FC71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5741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6E6233-E103-443A-A4B0-BEF85B359F5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38338" y="152400"/>
            <a:ext cx="3097212" cy="1741488"/>
          </a:xfrm>
          <a:ln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3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6D10-1243-40B4-A92A-3E6BACF186A2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81CD-8F72-4C49-BB24-DB349367B9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7852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6D10-1243-40B4-A92A-3E6BACF186A2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81CD-8F72-4C49-BB24-DB349367B9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933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6D10-1243-40B4-A92A-3E6BACF186A2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81CD-8F72-4C49-BB24-DB349367B9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59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1219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956" y="1447800"/>
            <a:ext cx="11676184" cy="4876800"/>
          </a:xfrm>
        </p:spPr>
        <p:txBody>
          <a:bodyPr/>
          <a:lstStyle>
            <a:lvl1pPr marL="342891" indent="-342891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1pPr>
            <a:lvl2pPr marL="742932" indent="-285744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2pPr>
            <a:lvl3pPr marL="1142971" indent="-228594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3pPr>
            <a:lvl4pPr marL="1600160" indent="-228594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4pPr>
            <a:lvl5pPr marL="2057349" indent="-228594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" y="209550"/>
            <a:ext cx="9334500" cy="462915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189">
              <a:defRPr>
                <a:latin typeface="Calibri" panose="020F0502020204030204" pitchFamily="34" charset="0"/>
              </a:defRPr>
            </a:lvl1pPr>
          </a:lstStyle>
          <a:p>
            <a:fld id="{15460827-7C4D-4141-920C-382E08017C7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56125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6D10-1243-40B4-A92A-3E6BACF186A2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81CD-8F72-4C49-BB24-DB349367B9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375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6D10-1243-40B4-A92A-3E6BACF186A2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81CD-8F72-4C49-BB24-DB349367B9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825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6D10-1243-40B4-A92A-3E6BACF186A2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81CD-8F72-4C49-BB24-DB349367B9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932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6D10-1243-40B4-A92A-3E6BACF186A2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81CD-8F72-4C49-BB24-DB349367B9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72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6D10-1243-40B4-A92A-3E6BACF186A2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81CD-8F72-4C49-BB24-DB349367B9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725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6D10-1243-40B4-A92A-3E6BACF186A2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81CD-8F72-4C49-BB24-DB349367B9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0260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6D10-1243-40B4-A92A-3E6BACF186A2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81CD-8F72-4C49-BB24-DB349367B9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592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96D10-1243-40B4-A92A-3E6BACF186A2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D81CD-8F72-4C49-BB24-DB349367B95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886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96D10-1243-40B4-A92A-3E6BACF186A2}" type="datetimeFigureOut">
              <a:rPr lang="en-CA" smtClean="0"/>
              <a:t>2019-11-25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81CD-8F72-4C49-BB24-DB349367B951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326" y="6447476"/>
            <a:ext cx="2378697" cy="18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8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2.xml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30.png"/><Relationship Id="rId2" Type="http://schemas.openxmlformats.org/officeDocument/2006/relationships/tags" Target="../tags/tag472.xml"/><Relationship Id="rId1" Type="http://schemas.openxmlformats.org/officeDocument/2006/relationships/tags" Target="../tags/tag47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9.png"/><Relationship Id="rId5" Type="http://schemas.openxmlformats.org/officeDocument/2006/relationships/diagramData" Target="../diagrams/data2.xml"/><Relationship Id="rId10" Type="http://schemas.openxmlformats.org/officeDocument/2006/relationships/image" Target="../media/image28.png"/><Relationship Id="rId4" Type="http://schemas.openxmlformats.org/officeDocument/2006/relationships/notesSlide" Target="../notesSlides/notesSlide2.xml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://nrcan.gc.ca/hazards/flood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CRS-EGS@NRCan.gc.c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chart" Target="../charts/chart1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261" Type="http://schemas.openxmlformats.org/officeDocument/2006/relationships/tags" Target="../tags/tag261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282" Type="http://schemas.openxmlformats.org/officeDocument/2006/relationships/tags" Target="../tags/tag282.xml"/><Relationship Id="rId312" Type="http://schemas.openxmlformats.org/officeDocument/2006/relationships/tags" Target="../tags/tag312.xml"/><Relationship Id="rId317" Type="http://schemas.openxmlformats.org/officeDocument/2006/relationships/tags" Target="../tags/tag31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2" Type="http://schemas.openxmlformats.org/officeDocument/2006/relationships/tags" Target="../tags/tag302.xml"/><Relationship Id="rId307" Type="http://schemas.openxmlformats.org/officeDocument/2006/relationships/tags" Target="../tags/tag307.xml"/><Relationship Id="rId323" Type="http://schemas.openxmlformats.org/officeDocument/2006/relationships/image" Target="../media/image7.png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3" Type="http://schemas.openxmlformats.org/officeDocument/2006/relationships/tags" Target="../tags/tag313.xml"/><Relationship Id="rId318" Type="http://schemas.openxmlformats.org/officeDocument/2006/relationships/tags" Target="../tags/tag318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slideLayout" Target="../slideLayouts/slideLayout7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image" Target="../media/image4.png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image" Target="../media/image5.png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image" Target="../media/image6.png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44.xml"/><Relationship Id="rId117" Type="http://schemas.openxmlformats.org/officeDocument/2006/relationships/tags" Target="../tags/tag435.xml"/><Relationship Id="rId21" Type="http://schemas.openxmlformats.org/officeDocument/2006/relationships/tags" Target="../tags/tag339.xml"/><Relationship Id="rId42" Type="http://schemas.openxmlformats.org/officeDocument/2006/relationships/tags" Target="../tags/tag360.xml"/><Relationship Id="rId47" Type="http://schemas.openxmlformats.org/officeDocument/2006/relationships/tags" Target="../tags/tag365.xml"/><Relationship Id="rId63" Type="http://schemas.openxmlformats.org/officeDocument/2006/relationships/tags" Target="../tags/tag381.xml"/><Relationship Id="rId68" Type="http://schemas.openxmlformats.org/officeDocument/2006/relationships/tags" Target="../tags/tag386.xml"/><Relationship Id="rId84" Type="http://schemas.openxmlformats.org/officeDocument/2006/relationships/tags" Target="../tags/tag402.xml"/><Relationship Id="rId89" Type="http://schemas.openxmlformats.org/officeDocument/2006/relationships/tags" Target="../tags/tag407.xml"/><Relationship Id="rId112" Type="http://schemas.openxmlformats.org/officeDocument/2006/relationships/tags" Target="../tags/tag430.xml"/><Relationship Id="rId133" Type="http://schemas.openxmlformats.org/officeDocument/2006/relationships/tags" Target="../tags/tag451.xml"/><Relationship Id="rId138" Type="http://schemas.openxmlformats.org/officeDocument/2006/relationships/tags" Target="../tags/tag456.xml"/><Relationship Id="rId154" Type="http://schemas.openxmlformats.org/officeDocument/2006/relationships/image" Target="../media/image8.png"/><Relationship Id="rId159" Type="http://schemas.openxmlformats.org/officeDocument/2006/relationships/chart" Target="../charts/chart2.xml"/><Relationship Id="rId16" Type="http://schemas.openxmlformats.org/officeDocument/2006/relationships/tags" Target="../tags/tag334.xml"/><Relationship Id="rId107" Type="http://schemas.openxmlformats.org/officeDocument/2006/relationships/tags" Target="../tags/tag425.xml"/><Relationship Id="rId11" Type="http://schemas.openxmlformats.org/officeDocument/2006/relationships/tags" Target="../tags/tag329.xml"/><Relationship Id="rId32" Type="http://schemas.openxmlformats.org/officeDocument/2006/relationships/tags" Target="../tags/tag350.xml"/><Relationship Id="rId37" Type="http://schemas.openxmlformats.org/officeDocument/2006/relationships/tags" Target="../tags/tag355.xml"/><Relationship Id="rId53" Type="http://schemas.openxmlformats.org/officeDocument/2006/relationships/tags" Target="../tags/tag371.xml"/><Relationship Id="rId58" Type="http://schemas.openxmlformats.org/officeDocument/2006/relationships/tags" Target="../tags/tag376.xml"/><Relationship Id="rId74" Type="http://schemas.openxmlformats.org/officeDocument/2006/relationships/tags" Target="../tags/tag392.xml"/><Relationship Id="rId79" Type="http://schemas.openxmlformats.org/officeDocument/2006/relationships/tags" Target="../tags/tag397.xml"/><Relationship Id="rId102" Type="http://schemas.openxmlformats.org/officeDocument/2006/relationships/tags" Target="../tags/tag420.xml"/><Relationship Id="rId123" Type="http://schemas.openxmlformats.org/officeDocument/2006/relationships/tags" Target="../tags/tag441.xml"/><Relationship Id="rId128" Type="http://schemas.openxmlformats.org/officeDocument/2006/relationships/tags" Target="../tags/tag446.xml"/><Relationship Id="rId144" Type="http://schemas.openxmlformats.org/officeDocument/2006/relationships/tags" Target="../tags/tag462.xml"/><Relationship Id="rId149" Type="http://schemas.openxmlformats.org/officeDocument/2006/relationships/tags" Target="../tags/tag467.xml"/><Relationship Id="rId5" Type="http://schemas.openxmlformats.org/officeDocument/2006/relationships/tags" Target="../tags/tag323.xml"/><Relationship Id="rId90" Type="http://schemas.openxmlformats.org/officeDocument/2006/relationships/tags" Target="../tags/tag408.xml"/><Relationship Id="rId95" Type="http://schemas.openxmlformats.org/officeDocument/2006/relationships/tags" Target="../tags/tag413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43" Type="http://schemas.openxmlformats.org/officeDocument/2006/relationships/tags" Target="../tags/tag361.xml"/><Relationship Id="rId48" Type="http://schemas.openxmlformats.org/officeDocument/2006/relationships/tags" Target="../tags/tag366.xml"/><Relationship Id="rId64" Type="http://schemas.openxmlformats.org/officeDocument/2006/relationships/tags" Target="../tags/tag382.xml"/><Relationship Id="rId69" Type="http://schemas.openxmlformats.org/officeDocument/2006/relationships/tags" Target="../tags/tag387.xml"/><Relationship Id="rId113" Type="http://schemas.openxmlformats.org/officeDocument/2006/relationships/tags" Target="../tags/tag431.xml"/><Relationship Id="rId118" Type="http://schemas.openxmlformats.org/officeDocument/2006/relationships/tags" Target="../tags/tag436.xml"/><Relationship Id="rId134" Type="http://schemas.openxmlformats.org/officeDocument/2006/relationships/tags" Target="../tags/tag452.xml"/><Relationship Id="rId139" Type="http://schemas.openxmlformats.org/officeDocument/2006/relationships/tags" Target="../tags/tag457.xml"/><Relationship Id="rId80" Type="http://schemas.openxmlformats.org/officeDocument/2006/relationships/tags" Target="../tags/tag398.xml"/><Relationship Id="rId85" Type="http://schemas.openxmlformats.org/officeDocument/2006/relationships/tags" Target="../tags/tag403.xml"/><Relationship Id="rId150" Type="http://schemas.openxmlformats.org/officeDocument/2006/relationships/tags" Target="../tags/tag468.xml"/><Relationship Id="rId155" Type="http://schemas.openxmlformats.org/officeDocument/2006/relationships/image" Target="../media/image5.png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33" Type="http://schemas.openxmlformats.org/officeDocument/2006/relationships/tags" Target="../tags/tag351.xml"/><Relationship Id="rId38" Type="http://schemas.openxmlformats.org/officeDocument/2006/relationships/tags" Target="../tags/tag356.xml"/><Relationship Id="rId59" Type="http://schemas.openxmlformats.org/officeDocument/2006/relationships/tags" Target="../tags/tag377.xml"/><Relationship Id="rId103" Type="http://schemas.openxmlformats.org/officeDocument/2006/relationships/tags" Target="../tags/tag421.xml"/><Relationship Id="rId108" Type="http://schemas.openxmlformats.org/officeDocument/2006/relationships/tags" Target="../tags/tag426.xml"/><Relationship Id="rId124" Type="http://schemas.openxmlformats.org/officeDocument/2006/relationships/tags" Target="../tags/tag442.xml"/><Relationship Id="rId129" Type="http://schemas.openxmlformats.org/officeDocument/2006/relationships/tags" Target="../tags/tag447.xml"/><Relationship Id="rId20" Type="http://schemas.openxmlformats.org/officeDocument/2006/relationships/tags" Target="../tags/tag338.xml"/><Relationship Id="rId41" Type="http://schemas.openxmlformats.org/officeDocument/2006/relationships/tags" Target="../tags/tag359.xml"/><Relationship Id="rId54" Type="http://schemas.openxmlformats.org/officeDocument/2006/relationships/tags" Target="../tags/tag372.xml"/><Relationship Id="rId62" Type="http://schemas.openxmlformats.org/officeDocument/2006/relationships/tags" Target="../tags/tag380.xml"/><Relationship Id="rId70" Type="http://schemas.openxmlformats.org/officeDocument/2006/relationships/tags" Target="../tags/tag388.xml"/><Relationship Id="rId75" Type="http://schemas.openxmlformats.org/officeDocument/2006/relationships/tags" Target="../tags/tag393.xml"/><Relationship Id="rId83" Type="http://schemas.openxmlformats.org/officeDocument/2006/relationships/tags" Target="../tags/tag401.xml"/><Relationship Id="rId88" Type="http://schemas.openxmlformats.org/officeDocument/2006/relationships/tags" Target="../tags/tag406.xml"/><Relationship Id="rId91" Type="http://schemas.openxmlformats.org/officeDocument/2006/relationships/tags" Target="../tags/tag409.xml"/><Relationship Id="rId96" Type="http://schemas.openxmlformats.org/officeDocument/2006/relationships/tags" Target="../tags/tag414.xml"/><Relationship Id="rId111" Type="http://schemas.openxmlformats.org/officeDocument/2006/relationships/tags" Target="../tags/tag429.xml"/><Relationship Id="rId132" Type="http://schemas.openxmlformats.org/officeDocument/2006/relationships/tags" Target="../tags/tag450.xml"/><Relationship Id="rId140" Type="http://schemas.openxmlformats.org/officeDocument/2006/relationships/tags" Target="../tags/tag458.xml"/><Relationship Id="rId145" Type="http://schemas.openxmlformats.org/officeDocument/2006/relationships/tags" Target="../tags/tag463.xml"/><Relationship Id="rId153" Type="http://schemas.openxmlformats.org/officeDocument/2006/relationships/slideLayout" Target="../slideLayouts/slideLayout7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tags" Target="../tags/tag354.xml"/><Relationship Id="rId49" Type="http://schemas.openxmlformats.org/officeDocument/2006/relationships/tags" Target="../tags/tag367.xml"/><Relationship Id="rId57" Type="http://schemas.openxmlformats.org/officeDocument/2006/relationships/tags" Target="../tags/tag375.xml"/><Relationship Id="rId106" Type="http://schemas.openxmlformats.org/officeDocument/2006/relationships/tags" Target="../tags/tag424.xml"/><Relationship Id="rId114" Type="http://schemas.openxmlformats.org/officeDocument/2006/relationships/tags" Target="../tags/tag432.xml"/><Relationship Id="rId119" Type="http://schemas.openxmlformats.org/officeDocument/2006/relationships/tags" Target="../tags/tag437.xml"/><Relationship Id="rId127" Type="http://schemas.openxmlformats.org/officeDocument/2006/relationships/tags" Target="../tags/tag445.xml"/><Relationship Id="rId10" Type="http://schemas.openxmlformats.org/officeDocument/2006/relationships/tags" Target="../tags/tag328.xml"/><Relationship Id="rId31" Type="http://schemas.openxmlformats.org/officeDocument/2006/relationships/tags" Target="../tags/tag349.xml"/><Relationship Id="rId44" Type="http://schemas.openxmlformats.org/officeDocument/2006/relationships/tags" Target="../tags/tag362.xml"/><Relationship Id="rId52" Type="http://schemas.openxmlformats.org/officeDocument/2006/relationships/tags" Target="../tags/tag370.xml"/><Relationship Id="rId60" Type="http://schemas.openxmlformats.org/officeDocument/2006/relationships/tags" Target="../tags/tag378.xml"/><Relationship Id="rId65" Type="http://schemas.openxmlformats.org/officeDocument/2006/relationships/tags" Target="../tags/tag383.xml"/><Relationship Id="rId73" Type="http://schemas.openxmlformats.org/officeDocument/2006/relationships/tags" Target="../tags/tag391.xml"/><Relationship Id="rId78" Type="http://schemas.openxmlformats.org/officeDocument/2006/relationships/tags" Target="../tags/tag396.xml"/><Relationship Id="rId81" Type="http://schemas.openxmlformats.org/officeDocument/2006/relationships/tags" Target="../tags/tag399.xml"/><Relationship Id="rId86" Type="http://schemas.openxmlformats.org/officeDocument/2006/relationships/tags" Target="../tags/tag404.xml"/><Relationship Id="rId94" Type="http://schemas.openxmlformats.org/officeDocument/2006/relationships/tags" Target="../tags/tag412.xml"/><Relationship Id="rId99" Type="http://schemas.openxmlformats.org/officeDocument/2006/relationships/tags" Target="../tags/tag417.xml"/><Relationship Id="rId101" Type="http://schemas.openxmlformats.org/officeDocument/2006/relationships/tags" Target="../tags/tag419.xml"/><Relationship Id="rId122" Type="http://schemas.openxmlformats.org/officeDocument/2006/relationships/tags" Target="../tags/tag440.xml"/><Relationship Id="rId130" Type="http://schemas.openxmlformats.org/officeDocument/2006/relationships/tags" Target="../tags/tag448.xml"/><Relationship Id="rId135" Type="http://schemas.openxmlformats.org/officeDocument/2006/relationships/tags" Target="../tags/tag453.xml"/><Relationship Id="rId143" Type="http://schemas.openxmlformats.org/officeDocument/2006/relationships/tags" Target="../tags/tag461.xml"/><Relationship Id="rId148" Type="http://schemas.openxmlformats.org/officeDocument/2006/relationships/tags" Target="../tags/tag466.xml"/><Relationship Id="rId151" Type="http://schemas.openxmlformats.org/officeDocument/2006/relationships/tags" Target="../tags/tag469.xml"/><Relationship Id="rId156" Type="http://schemas.openxmlformats.org/officeDocument/2006/relationships/image" Target="../media/image6.png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39" Type="http://schemas.openxmlformats.org/officeDocument/2006/relationships/tags" Target="../tags/tag357.xml"/><Relationship Id="rId109" Type="http://schemas.openxmlformats.org/officeDocument/2006/relationships/tags" Target="../tags/tag427.xml"/><Relationship Id="rId34" Type="http://schemas.openxmlformats.org/officeDocument/2006/relationships/tags" Target="../tags/tag352.xml"/><Relationship Id="rId50" Type="http://schemas.openxmlformats.org/officeDocument/2006/relationships/tags" Target="../tags/tag368.xml"/><Relationship Id="rId55" Type="http://schemas.openxmlformats.org/officeDocument/2006/relationships/tags" Target="../tags/tag373.xml"/><Relationship Id="rId76" Type="http://schemas.openxmlformats.org/officeDocument/2006/relationships/tags" Target="../tags/tag394.xml"/><Relationship Id="rId97" Type="http://schemas.openxmlformats.org/officeDocument/2006/relationships/tags" Target="../tags/tag415.xml"/><Relationship Id="rId104" Type="http://schemas.openxmlformats.org/officeDocument/2006/relationships/tags" Target="../tags/tag422.xml"/><Relationship Id="rId120" Type="http://schemas.openxmlformats.org/officeDocument/2006/relationships/tags" Target="../tags/tag438.xml"/><Relationship Id="rId125" Type="http://schemas.openxmlformats.org/officeDocument/2006/relationships/tags" Target="../tags/tag443.xml"/><Relationship Id="rId141" Type="http://schemas.openxmlformats.org/officeDocument/2006/relationships/tags" Target="../tags/tag459.xml"/><Relationship Id="rId146" Type="http://schemas.openxmlformats.org/officeDocument/2006/relationships/tags" Target="../tags/tag464.xml"/><Relationship Id="rId7" Type="http://schemas.openxmlformats.org/officeDocument/2006/relationships/tags" Target="../tags/tag325.xml"/><Relationship Id="rId71" Type="http://schemas.openxmlformats.org/officeDocument/2006/relationships/tags" Target="../tags/tag389.xml"/><Relationship Id="rId92" Type="http://schemas.openxmlformats.org/officeDocument/2006/relationships/tags" Target="../tags/tag410.xml"/><Relationship Id="rId2" Type="http://schemas.openxmlformats.org/officeDocument/2006/relationships/tags" Target="../tags/tag320.xml"/><Relationship Id="rId29" Type="http://schemas.openxmlformats.org/officeDocument/2006/relationships/tags" Target="../tags/tag347.xml"/><Relationship Id="rId24" Type="http://schemas.openxmlformats.org/officeDocument/2006/relationships/tags" Target="../tags/tag342.xml"/><Relationship Id="rId40" Type="http://schemas.openxmlformats.org/officeDocument/2006/relationships/tags" Target="../tags/tag358.xml"/><Relationship Id="rId45" Type="http://schemas.openxmlformats.org/officeDocument/2006/relationships/tags" Target="../tags/tag363.xml"/><Relationship Id="rId66" Type="http://schemas.openxmlformats.org/officeDocument/2006/relationships/tags" Target="../tags/tag384.xml"/><Relationship Id="rId87" Type="http://schemas.openxmlformats.org/officeDocument/2006/relationships/tags" Target="../tags/tag405.xml"/><Relationship Id="rId110" Type="http://schemas.openxmlformats.org/officeDocument/2006/relationships/tags" Target="../tags/tag428.xml"/><Relationship Id="rId115" Type="http://schemas.openxmlformats.org/officeDocument/2006/relationships/tags" Target="../tags/tag433.xml"/><Relationship Id="rId131" Type="http://schemas.openxmlformats.org/officeDocument/2006/relationships/tags" Target="../tags/tag449.xml"/><Relationship Id="rId136" Type="http://schemas.openxmlformats.org/officeDocument/2006/relationships/tags" Target="../tags/tag454.xml"/><Relationship Id="rId157" Type="http://schemas.openxmlformats.org/officeDocument/2006/relationships/image" Target="../media/image7.png"/><Relationship Id="rId61" Type="http://schemas.openxmlformats.org/officeDocument/2006/relationships/tags" Target="../tags/tag379.xml"/><Relationship Id="rId82" Type="http://schemas.openxmlformats.org/officeDocument/2006/relationships/tags" Target="../tags/tag400.xml"/><Relationship Id="rId152" Type="http://schemas.openxmlformats.org/officeDocument/2006/relationships/tags" Target="../tags/tag470.xml"/><Relationship Id="rId19" Type="http://schemas.openxmlformats.org/officeDocument/2006/relationships/tags" Target="../tags/tag337.xml"/><Relationship Id="rId14" Type="http://schemas.openxmlformats.org/officeDocument/2006/relationships/tags" Target="../tags/tag332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56" Type="http://schemas.openxmlformats.org/officeDocument/2006/relationships/tags" Target="../tags/tag374.xml"/><Relationship Id="rId77" Type="http://schemas.openxmlformats.org/officeDocument/2006/relationships/tags" Target="../tags/tag395.xml"/><Relationship Id="rId100" Type="http://schemas.openxmlformats.org/officeDocument/2006/relationships/tags" Target="../tags/tag418.xml"/><Relationship Id="rId105" Type="http://schemas.openxmlformats.org/officeDocument/2006/relationships/tags" Target="../tags/tag423.xml"/><Relationship Id="rId126" Type="http://schemas.openxmlformats.org/officeDocument/2006/relationships/tags" Target="../tags/tag444.xml"/><Relationship Id="rId147" Type="http://schemas.openxmlformats.org/officeDocument/2006/relationships/tags" Target="../tags/tag465.xml"/><Relationship Id="rId8" Type="http://schemas.openxmlformats.org/officeDocument/2006/relationships/tags" Target="../tags/tag326.xml"/><Relationship Id="rId51" Type="http://schemas.openxmlformats.org/officeDocument/2006/relationships/tags" Target="../tags/tag369.xml"/><Relationship Id="rId72" Type="http://schemas.openxmlformats.org/officeDocument/2006/relationships/tags" Target="../tags/tag390.xml"/><Relationship Id="rId93" Type="http://schemas.openxmlformats.org/officeDocument/2006/relationships/tags" Target="../tags/tag411.xml"/><Relationship Id="rId98" Type="http://schemas.openxmlformats.org/officeDocument/2006/relationships/tags" Target="../tags/tag416.xml"/><Relationship Id="rId121" Type="http://schemas.openxmlformats.org/officeDocument/2006/relationships/tags" Target="../tags/tag439.xml"/><Relationship Id="rId142" Type="http://schemas.openxmlformats.org/officeDocument/2006/relationships/tags" Target="../tags/tag460.xml"/><Relationship Id="rId3" Type="http://schemas.openxmlformats.org/officeDocument/2006/relationships/tags" Target="../tags/tag321.xml"/><Relationship Id="rId25" Type="http://schemas.openxmlformats.org/officeDocument/2006/relationships/tags" Target="../tags/tag343.xml"/><Relationship Id="rId46" Type="http://schemas.openxmlformats.org/officeDocument/2006/relationships/tags" Target="../tags/tag364.xml"/><Relationship Id="rId67" Type="http://schemas.openxmlformats.org/officeDocument/2006/relationships/tags" Target="../tags/tag385.xml"/><Relationship Id="rId116" Type="http://schemas.openxmlformats.org/officeDocument/2006/relationships/tags" Target="../tags/tag434.xml"/><Relationship Id="rId137" Type="http://schemas.openxmlformats.org/officeDocument/2006/relationships/tags" Target="../tags/tag455.xml"/><Relationship Id="rId158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Emergency Geomatics Service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CA" sz="4500" dirty="0" err="1" smtClean="0"/>
              <a:t>Situational</a:t>
            </a:r>
            <a:r>
              <a:rPr lang="fr-CA" sz="4500" dirty="0" smtClean="0"/>
              <a:t> </a:t>
            </a:r>
            <a:r>
              <a:rPr lang="fr-CA" sz="4500" dirty="0" err="1" smtClean="0"/>
              <a:t>Awareness</a:t>
            </a:r>
            <a:r>
              <a:rPr lang="fr-CA" sz="4500" dirty="0" smtClean="0"/>
              <a:t> </a:t>
            </a:r>
            <a:r>
              <a:rPr lang="en-US" sz="4500" dirty="0" smtClean="0"/>
              <a:t>to Assist Disaster Relief</a:t>
            </a:r>
          </a:p>
          <a:p>
            <a:endParaRPr lang="fr-CA" dirty="0"/>
          </a:p>
          <a:p>
            <a:r>
              <a:rPr lang="en-US" dirty="0" smtClean="0"/>
              <a:t>Simon Tolszczuk, Nicolas Svacina</a:t>
            </a:r>
          </a:p>
          <a:p>
            <a:endParaRPr lang="en-US" dirty="0" smtClean="0"/>
          </a:p>
          <a:p>
            <a:r>
              <a:rPr lang="en-US" dirty="0" smtClean="0"/>
              <a:t>Canada Center for Mapping and Earth Observation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15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8708" y="-39648"/>
            <a:ext cx="4879439" cy="3343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87224" y="2551154"/>
            <a:ext cx="6136987" cy="48069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360" y="636239"/>
            <a:ext cx="8463051" cy="4766279"/>
          </a:xfrm>
          <a:prstGeom prst="rect">
            <a:avLst/>
          </a:prstGeom>
          <a:effectLst/>
        </p:spPr>
      </p:pic>
      <p:sp>
        <p:nvSpPr>
          <p:cNvPr id="66" name="Rectangle 65"/>
          <p:cNvSpPr/>
          <p:nvPr/>
        </p:nvSpPr>
        <p:spPr>
          <a:xfrm>
            <a:off x="3530142" y="949346"/>
            <a:ext cx="2741908" cy="375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68" name="Rectangle 67"/>
          <p:cNvSpPr/>
          <p:nvPr/>
        </p:nvSpPr>
        <p:spPr>
          <a:xfrm>
            <a:off x="7196257" y="832622"/>
            <a:ext cx="4664812" cy="852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69" name="Rectangle 68"/>
          <p:cNvSpPr/>
          <p:nvPr/>
        </p:nvSpPr>
        <p:spPr>
          <a:xfrm>
            <a:off x="7503533" y="1685073"/>
            <a:ext cx="2078672" cy="3568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70" name="Rectangle 69"/>
          <p:cNvSpPr/>
          <p:nvPr/>
        </p:nvSpPr>
        <p:spPr>
          <a:xfrm>
            <a:off x="7196256" y="2041915"/>
            <a:ext cx="2206859" cy="509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71" name="Rectangle 70"/>
          <p:cNvSpPr/>
          <p:nvPr/>
        </p:nvSpPr>
        <p:spPr>
          <a:xfrm>
            <a:off x="7196257" y="2561067"/>
            <a:ext cx="4592729" cy="17720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72" name="Rectangle 71"/>
          <p:cNvSpPr/>
          <p:nvPr/>
        </p:nvSpPr>
        <p:spPr>
          <a:xfrm>
            <a:off x="7503533" y="4333123"/>
            <a:ext cx="1239396" cy="29587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73" name="Rectangle 72"/>
          <p:cNvSpPr/>
          <p:nvPr/>
        </p:nvSpPr>
        <p:spPr>
          <a:xfrm>
            <a:off x="7332655" y="4628995"/>
            <a:ext cx="1407631" cy="580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74" name="Rectangle 73"/>
          <p:cNvSpPr/>
          <p:nvPr/>
        </p:nvSpPr>
        <p:spPr>
          <a:xfrm>
            <a:off x="6442928" y="1109545"/>
            <a:ext cx="1151563" cy="39654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32565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Up Arrow 2"/>
          <p:cNvSpPr/>
          <p:nvPr/>
        </p:nvSpPr>
        <p:spPr>
          <a:xfrm rot="16200000">
            <a:off x="7981611" y="2486185"/>
            <a:ext cx="4086577" cy="158044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240842"/>
              </p:ext>
            </p:extLst>
          </p:nvPr>
        </p:nvGraphicFramePr>
        <p:xfrm>
          <a:off x="0" y="1515317"/>
          <a:ext cx="11676062" cy="507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868" y="932025"/>
            <a:ext cx="974233" cy="1802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1881"/>
            <a:ext cx="7612482" cy="1219200"/>
          </a:xfrm>
        </p:spPr>
        <p:txBody>
          <a:bodyPr>
            <a:normAutofit fontScale="90000"/>
          </a:bodyPr>
          <a:lstStyle/>
          <a:p>
            <a:r>
              <a:rPr lang="fr-CA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NRCan Observer </a:t>
            </a:r>
            <a:r>
              <a:rPr lang="fr-CA" sz="4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Crowdsourcing</a:t>
            </a:r>
            <a:r>
              <a:rPr lang="fr-CA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project</a:t>
            </a:r>
            <a:endParaRPr lang="en-CA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23848" y="1609585"/>
            <a:ext cx="3481970" cy="1844595"/>
          </a:xfrm>
          <a:prstGeom prst="hexagon">
            <a:avLst>
              <a:gd name="adj" fmla="val 25000"/>
              <a:gd name="vf" fmla="val 115470"/>
            </a:avLst>
          </a:prstGeom>
          <a:blipFill rotWithShape="1">
            <a:blip r:embed="rId11"/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Hexagon 11"/>
          <p:cNvSpPr/>
          <p:nvPr/>
        </p:nvSpPr>
        <p:spPr>
          <a:xfrm>
            <a:off x="3410895" y="3163985"/>
            <a:ext cx="260881" cy="224846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Donut 12"/>
          <p:cNvSpPr/>
          <p:nvPr/>
        </p:nvSpPr>
        <p:spPr>
          <a:xfrm>
            <a:off x="5325087" y="4147795"/>
            <a:ext cx="746832" cy="711728"/>
          </a:xfrm>
          <a:prstGeom prst="don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Isosceles Triangle 13"/>
          <p:cNvSpPr/>
          <p:nvPr/>
        </p:nvSpPr>
        <p:spPr>
          <a:xfrm rot="1999868">
            <a:off x="5833218" y="4524470"/>
            <a:ext cx="320852" cy="15788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Isosceles Triangle 36"/>
          <p:cNvSpPr/>
          <p:nvPr/>
        </p:nvSpPr>
        <p:spPr>
          <a:xfrm rot="8352785">
            <a:off x="5350539" y="4648316"/>
            <a:ext cx="320852" cy="15788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Isosceles Triangle 37"/>
          <p:cNvSpPr/>
          <p:nvPr/>
        </p:nvSpPr>
        <p:spPr>
          <a:xfrm rot="16200000">
            <a:off x="5481416" y="4122143"/>
            <a:ext cx="320852" cy="157882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347" y="2263780"/>
            <a:ext cx="683224" cy="8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566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779" y="479090"/>
            <a:ext cx="5302343" cy="59264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4296" y="479090"/>
            <a:ext cx="5715308" cy="5426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253" y="2309177"/>
            <a:ext cx="5302343" cy="401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561" y="1419400"/>
            <a:ext cx="6415043" cy="40458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974" y="1515745"/>
            <a:ext cx="52660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2400" b="1" dirty="0" smtClean="0">
              <a:solidFill>
                <a:schemeClr val="accent1">
                  <a:lumMod val="50000"/>
                </a:schemeClr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fr-CA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Google us! </a:t>
            </a:r>
          </a:p>
          <a:p>
            <a:pPr algn="ctr"/>
            <a:endParaRPr lang="fr-CA" sz="2400" b="1" dirty="0" smtClean="0">
              <a:solidFill>
                <a:schemeClr val="accent1">
                  <a:lumMod val="50000"/>
                </a:schemeClr>
              </a:solidFill>
              <a:latin typeface="Arial"/>
              <a:ea typeface="+mj-ea"/>
              <a:cs typeface="Arial"/>
            </a:endParaRPr>
          </a:p>
          <a:p>
            <a:pPr algn="ctr"/>
            <a:r>
              <a:rPr lang="fr-CA" sz="2400" b="1" dirty="0" smtClean="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NRCan </a:t>
            </a:r>
            <a:r>
              <a:rPr lang="fr-CA" sz="2400" b="1" dirty="0" err="1" smtClean="0">
                <a:solidFill>
                  <a:schemeClr val="accent1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Floods</a:t>
            </a:r>
            <a:endParaRPr lang="fr-CA" sz="2400" b="1" dirty="0" smtClean="0">
              <a:solidFill>
                <a:schemeClr val="accent1">
                  <a:lumMod val="50000"/>
                </a:schemeClr>
              </a:solidFill>
              <a:latin typeface="Arial"/>
              <a:ea typeface="+mj-ea"/>
              <a:cs typeface="Arial"/>
            </a:endParaRPr>
          </a:p>
          <a:p>
            <a:pPr algn="ctr"/>
            <a:endParaRPr lang="fr-CA" sz="2400" dirty="0"/>
          </a:p>
          <a:p>
            <a:pPr algn="ctr"/>
            <a:r>
              <a:rPr lang="fr-CA" sz="2400" dirty="0">
                <a:hlinkClick r:id="rId7"/>
              </a:rPr>
              <a:t>http://nrcan.gc.ca/hazards/floods</a:t>
            </a:r>
            <a:endParaRPr lang="fr-CA" sz="2400" dirty="0"/>
          </a:p>
          <a:p>
            <a:pPr marL="457189" indent="-457189" algn="ctr">
              <a:buFont typeface="+mj-lt"/>
              <a:buAutoNum type="arabicPeriod"/>
            </a:pPr>
            <a:endParaRPr lang="fr-CA" sz="2400" dirty="0">
              <a:hlinkClick r:id=""/>
            </a:endParaRPr>
          </a:p>
          <a:p>
            <a:pPr algn="ctr"/>
            <a:r>
              <a:rPr lang="fr-CA" sz="2400" dirty="0">
                <a:hlinkClick r:id=""/>
              </a:rPr>
              <a:t>https://open.canada.ca</a:t>
            </a:r>
            <a:endParaRPr lang="fr-CA" sz="2400" dirty="0"/>
          </a:p>
          <a:p>
            <a:pPr marL="457189" indent="-457189">
              <a:buFont typeface="+mj-lt"/>
              <a:buAutoNum type="arabicPeriod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4627930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112" y="274638"/>
            <a:ext cx="10419009" cy="4512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CA" altLang="en-US" sz="2800" b="1" kern="0" dirty="0">
                <a:solidFill>
                  <a:schemeClr val="tx2"/>
                </a:solidFill>
              </a:rPr>
              <a:t>Thank You!   Questions?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CA" altLang="en-US" sz="2000" b="1" dirty="0" smtClean="0">
                <a:solidFill>
                  <a:schemeClr val="tx2"/>
                </a:solidFill>
                <a:hlinkClick r:id="rId3"/>
              </a:rPr>
              <a:t>CCRS-EGS@NRCan.gc.ca</a:t>
            </a:r>
            <a:endParaRPr lang="en-CA" altLang="en-US" sz="2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CA" altLang="en-US" sz="2000" b="1" kern="0" dirty="0" smtClean="0">
                <a:solidFill>
                  <a:schemeClr val="accent1">
                    <a:lumMod val="50000"/>
                  </a:schemeClr>
                </a:solidFill>
              </a:rPr>
              <a:t>Manager </a:t>
            </a:r>
            <a:r>
              <a:rPr lang="en-CA" alt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: Vincent Decker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fr-CA" altLang="en-US" sz="2000" b="1" kern="0" dirty="0">
                <a:solidFill>
                  <a:schemeClr val="accent1">
                    <a:lumMod val="50000"/>
                  </a:schemeClr>
                </a:solidFill>
              </a:rPr>
              <a:t>EGS Team: </a:t>
            </a:r>
            <a:r>
              <a:rPr lang="fr-CA" altLang="en-US" sz="2000" kern="0" dirty="0">
                <a:solidFill>
                  <a:schemeClr val="accent1">
                    <a:lumMod val="50000"/>
                  </a:schemeClr>
                </a:solidFill>
              </a:rPr>
              <a:t>Brad Lehrbass, Victor Neufeld, Tom Rainville, Phil Muise, Nicolas Svacina,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fr-CA" altLang="en-US" sz="2000" kern="0" dirty="0">
                <a:solidFill>
                  <a:schemeClr val="accent1">
                    <a:lumMod val="50000"/>
                  </a:schemeClr>
                </a:solidFill>
              </a:rPr>
              <a:t>Kieran Moynihan, Élise Bergeron, Diane Drolet, </a:t>
            </a:r>
            <a:r>
              <a:rPr lang="en-US" altLang="en-US" sz="2000" dirty="0">
                <a:solidFill>
                  <a:schemeClr val="accent1">
                    <a:lumMod val="50000"/>
                  </a:schemeClr>
                </a:solidFill>
              </a:rPr>
              <a:t>Brigitte Belzil, François </a:t>
            </a: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</a:rPr>
              <a:t>Paquette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en-US" altLang="en-US" sz="2000" b="1" kern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CA" altLang="en-US" sz="2000" b="1" kern="0" dirty="0" smtClean="0">
                <a:solidFill>
                  <a:schemeClr val="accent1">
                    <a:lumMod val="50000"/>
                  </a:schemeClr>
                </a:solidFill>
              </a:rPr>
              <a:t>Senior Scientists: </a:t>
            </a:r>
            <a:r>
              <a:rPr lang="en-CA" altLang="en-US" sz="2000" kern="0" dirty="0">
                <a:solidFill>
                  <a:schemeClr val="accent1">
                    <a:lumMod val="50000"/>
                  </a:schemeClr>
                </a:solidFill>
              </a:rPr>
              <a:t>Ian </a:t>
            </a:r>
            <a:r>
              <a:rPr lang="en-CA" alt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Olthof, Joost Van der Sanden, </a:t>
            </a:r>
            <a:r>
              <a:rPr lang="fr-CA" alt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Torsten </a:t>
            </a:r>
            <a:r>
              <a:rPr lang="fr-CA" altLang="en-US" sz="2000" kern="0" dirty="0" err="1" smtClean="0">
                <a:solidFill>
                  <a:schemeClr val="accent1">
                    <a:lumMod val="50000"/>
                  </a:schemeClr>
                </a:solidFill>
              </a:rPr>
              <a:t>Geldzetser</a:t>
            </a:r>
            <a:r>
              <a:rPr lang="fr-CA" alt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, Brian </a:t>
            </a:r>
            <a:r>
              <a:rPr lang="fr-CA" altLang="en-US" sz="2000" kern="0" dirty="0" err="1" smtClean="0">
                <a:solidFill>
                  <a:schemeClr val="accent1">
                    <a:lumMod val="50000"/>
                  </a:schemeClr>
                </a:solidFill>
              </a:rPr>
              <a:t>Brisco</a:t>
            </a:r>
            <a:r>
              <a:rPr lang="fr-CA" alt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</a:p>
          <a:p>
            <a:pPr>
              <a:spcBef>
                <a:spcPct val="50000"/>
              </a:spcBef>
              <a:defRPr/>
            </a:pPr>
            <a:r>
              <a:rPr lang="fr-CA" alt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>Sergey Samsonov, François Charbonneau</a:t>
            </a:r>
            <a:endParaRPr lang="en-CA" altLang="en-US" sz="2000" kern="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CA" altLang="en-US" sz="2000" kern="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CA" altLang="en-US" sz="2000" kern="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CA" altLang="en-US" sz="2000" kern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4" descr="CCRS rollup1 satellit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834" y="92076"/>
            <a:ext cx="2580465" cy="6602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112" y="4171088"/>
            <a:ext cx="93485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altLang="en-US" sz="2000" b="1" kern="0" dirty="0" smtClean="0">
                <a:solidFill>
                  <a:schemeClr val="accent1">
                    <a:lumMod val="50000"/>
                  </a:schemeClr>
                </a:solidFill>
              </a:rPr>
              <a:t>Extended Team: </a:t>
            </a:r>
          </a:p>
          <a:p>
            <a:r>
              <a:rPr lang="fr-CA" sz="2000" kern="0" dirty="0" smtClean="0">
                <a:solidFill>
                  <a:schemeClr val="accent1">
                    <a:lumMod val="50000"/>
                  </a:schemeClr>
                </a:solidFill>
              </a:rPr>
              <a:t>Hugo Drouin, Benoit Chagnon, Bruno Avard, Geoffroy Houle, Ken Francis, Jean-François Bourgon, Josée- Anne Langlois, Sylvain Plante, David Bélanger, Nicolas Gariépy, Charles </a:t>
            </a:r>
            <a:r>
              <a:rPr lang="fr-CA" sz="2000" kern="0" dirty="0" err="1" smtClean="0">
                <a:solidFill>
                  <a:schemeClr val="accent1">
                    <a:lumMod val="50000"/>
                  </a:schemeClr>
                </a:solidFill>
              </a:rPr>
              <a:t>Papasadouros</a:t>
            </a:r>
            <a:r>
              <a:rPr lang="fr-CA" sz="2000" kern="0" dirty="0" smtClean="0">
                <a:solidFill>
                  <a:schemeClr val="accent1">
                    <a:lumMod val="50000"/>
                  </a:schemeClr>
                </a:solidFill>
              </a:rPr>
              <a:t>, Jean-Claude Lapointe, Alexandre Beaulieu</a:t>
            </a:r>
            <a:r>
              <a:rPr lang="fr-CA" sz="2000" kern="0" dirty="0">
                <a:solidFill>
                  <a:schemeClr val="accent1">
                    <a:lumMod val="50000"/>
                  </a:schemeClr>
                </a:solidFill>
              </a:rPr>
              <a:t>, Robert </a:t>
            </a:r>
            <a:r>
              <a:rPr lang="fr-CA" sz="2000" kern="0" dirty="0" smtClean="0">
                <a:solidFill>
                  <a:schemeClr val="accent1">
                    <a:lumMod val="50000"/>
                  </a:schemeClr>
                </a:solidFill>
              </a:rPr>
              <a:t>Gould, </a:t>
            </a:r>
            <a:r>
              <a:rPr lang="fr-CA" sz="2000" kern="0" dirty="0">
                <a:solidFill>
                  <a:schemeClr val="accent1">
                    <a:lumMod val="50000"/>
                  </a:schemeClr>
                </a:solidFill>
              </a:rPr>
              <a:t>Kristian Desjardins, Yannick Blain</a:t>
            </a:r>
          </a:p>
          <a:p>
            <a:endParaRPr lang="fr-CA" sz="2000" kern="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CA" sz="2000" kern="0" dirty="0" smtClean="0">
                <a:solidFill>
                  <a:schemeClr val="accent1">
                    <a:lumMod val="50000"/>
                  </a:schemeClr>
                </a:solidFill>
              </a:rPr>
              <a:t>CIOSB , </a:t>
            </a:r>
            <a:r>
              <a:rPr lang="fr-CA" sz="2000" kern="0" dirty="0" err="1" smtClean="0">
                <a:solidFill>
                  <a:schemeClr val="accent1">
                    <a:lumMod val="50000"/>
                  </a:schemeClr>
                </a:solidFill>
              </a:rPr>
              <a:t>Shared</a:t>
            </a:r>
            <a:r>
              <a:rPr lang="fr-CA" sz="2000" kern="0" dirty="0" smtClean="0">
                <a:solidFill>
                  <a:schemeClr val="accent1">
                    <a:lumMod val="50000"/>
                  </a:schemeClr>
                </a:solidFill>
              </a:rPr>
              <a:t> Services Canada, CSA </a:t>
            </a:r>
            <a:r>
              <a:rPr lang="fr-CA" sz="2000" kern="0" dirty="0" err="1" smtClean="0">
                <a:solidFill>
                  <a:schemeClr val="accent1">
                    <a:lumMod val="50000"/>
                  </a:schemeClr>
                </a:solidFill>
              </a:rPr>
              <a:t>order</a:t>
            </a:r>
            <a:r>
              <a:rPr lang="fr-CA" sz="2000" kern="0" dirty="0" smtClean="0">
                <a:solidFill>
                  <a:schemeClr val="accent1">
                    <a:lumMod val="50000"/>
                  </a:schemeClr>
                </a:solidFill>
              </a:rPr>
              <a:t> desk</a:t>
            </a:r>
          </a:p>
          <a:p>
            <a:r>
              <a:rPr lang="fr-CA" b="1" kern="0" dirty="0" smtClean="0">
                <a:solidFill>
                  <a:schemeClr val="tx2"/>
                </a:solidFill>
              </a:rPr>
              <a:t>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38696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13" indent="-285737" eaLnBrk="0" hangingPunct="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2942" indent="-228589" eaLnBrk="0" hangingPunct="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120" indent="-228589" eaLnBrk="0" hangingPunct="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298" indent="-228589" eaLnBrk="0" hangingPunct="0">
              <a:spcBef>
                <a:spcPct val="20000"/>
              </a:spcBef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474" indent="-2285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652" indent="-2285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8829" indent="-2285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006" indent="-228589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496C8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354" eaLnBrk="1" fontAlgn="base" hangingPunct="1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fld id="{F32276E3-E455-4B97-AD0F-A603EE3B49FF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defTabSz="914354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None/>
                <a:defRPr/>
              </a:pPr>
              <a:t>2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72190" y="-80211"/>
            <a:ext cx="9279199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CA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Emergency </a:t>
            </a:r>
            <a:r>
              <a:rPr lang="en-CA" sz="4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Geomatics</a:t>
            </a:r>
            <a:r>
              <a:rPr lang="en-CA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 Service (EGS)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2249" y="990600"/>
            <a:ext cx="11167672" cy="54102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Clr>
                <a:srgbClr val="6699FF"/>
              </a:buClr>
              <a:buNone/>
            </a:pPr>
            <a:r>
              <a:rPr lang="en-CA" altLang="en-US" sz="2667" b="1" dirty="0"/>
              <a:t>Since 2004</a:t>
            </a:r>
            <a:r>
              <a:rPr lang="en-CA" altLang="en-US" sz="2667" dirty="0"/>
              <a:t> the EGS team has provided </a:t>
            </a:r>
            <a:r>
              <a:rPr lang="en-CA" altLang="en-US" sz="2667" u="sng" dirty="0"/>
              <a:t>emergency response mapping </a:t>
            </a:r>
            <a:r>
              <a:rPr lang="en-CA" altLang="en-US" sz="2667" dirty="0"/>
              <a:t>across </a:t>
            </a:r>
            <a:r>
              <a:rPr lang="en-CA" altLang="en-US" sz="2667" b="1" dirty="0"/>
              <a:t>Canada</a:t>
            </a:r>
            <a:r>
              <a:rPr lang="en-CA" altLang="en-US" sz="2667" dirty="0"/>
              <a:t> and for </a:t>
            </a:r>
            <a:r>
              <a:rPr lang="en-CA" altLang="en-US" sz="2667" b="1" dirty="0"/>
              <a:t>International</a:t>
            </a:r>
            <a:r>
              <a:rPr lang="en-CA" altLang="en-US" sz="2667" dirty="0"/>
              <a:t> requests covering a wide range of natural disasters.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715" y="2910026"/>
            <a:ext cx="3789492" cy="278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1" y="2910025"/>
            <a:ext cx="4191000" cy="2783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2296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ctangle 363"/>
          <p:cNvSpPr/>
          <p:nvPr/>
        </p:nvSpPr>
        <p:spPr>
          <a:xfrm>
            <a:off x="261979" y="9534"/>
            <a:ext cx="11637816" cy="6761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275" name="OTLSHAPE_SL_edf06f89e07f41df82cea8e33d6b49b6_BackgroundRectangle"/>
          <p:cNvSpPr/>
          <p:nvPr>
            <p:custDataLst>
              <p:tags r:id="rId2"/>
            </p:custDataLst>
          </p:nvPr>
        </p:nvSpPr>
        <p:spPr>
          <a:xfrm>
            <a:off x="987481" y="1532386"/>
            <a:ext cx="10228275" cy="1875097"/>
          </a:xfrm>
          <a:prstGeom prst="rect">
            <a:avLst/>
          </a:prstGeom>
          <a:solidFill>
            <a:schemeClr val="accent1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281" name="OTLSHAPE_SL_b1eacd1a54d04448bb919d5ff538176c_BackgroundRectangle"/>
          <p:cNvSpPr/>
          <p:nvPr>
            <p:custDataLst>
              <p:tags r:id="rId3"/>
            </p:custDataLst>
          </p:nvPr>
        </p:nvSpPr>
        <p:spPr>
          <a:xfrm>
            <a:off x="990415" y="3450778"/>
            <a:ext cx="10225341" cy="879417"/>
          </a:xfrm>
          <a:prstGeom prst="rect">
            <a:avLst/>
          </a:prstGeom>
          <a:solidFill>
            <a:srgbClr val="9BBB59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16" name="OTLSHAPE_SL_a6fa83601c3e493ebe3d888bd28cf7be_BackgroundRectangle"/>
          <p:cNvSpPr/>
          <p:nvPr>
            <p:custDataLst>
              <p:tags r:id="rId4"/>
            </p:custDataLst>
          </p:nvPr>
        </p:nvSpPr>
        <p:spPr>
          <a:xfrm>
            <a:off x="990415" y="4373491"/>
            <a:ext cx="10225341" cy="726613"/>
          </a:xfrm>
          <a:prstGeom prst="rect">
            <a:avLst/>
          </a:prstGeom>
          <a:solidFill>
            <a:srgbClr val="F79646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4"/>
          </a:p>
        </p:txBody>
      </p:sp>
      <p:sp>
        <p:nvSpPr>
          <p:cNvPr id="19" name="OTLSHAPE_SL_adff99197bf447faa3d6facc421c1b4c_BackgroundRectangle"/>
          <p:cNvSpPr/>
          <p:nvPr>
            <p:custDataLst>
              <p:tags r:id="rId5"/>
            </p:custDataLst>
          </p:nvPr>
        </p:nvSpPr>
        <p:spPr>
          <a:xfrm>
            <a:off x="990415" y="5143400"/>
            <a:ext cx="10225341" cy="1306137"/>
          </a:xfrm>
          <a:prstGeom prst="rect">
            <a:avLst/>
          </a:prstGeom>
          <a:solidFill>
            <a:srgbClr val="8064A2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4"/>
          </a:p>
        </p:txBody>
      </p:sp>
      <p:cxnSp>
        <p:nvCxnSpPr>
          <p:cNvPr id="297" name="OTLSHAPE_G_00000000000000000000000000000000_ShapeBelow1"/>
          <p:cNvCxnSpPr/>
          <p:nvPr>
            <p:custDataLst>
              <p:tags r:id="rId6"/>
            </p:custDataLst>
          </p:nvPr>
        </p:nvCxnSpPr>
        <p:spPr>
          <a:xfrm>
            <a:off x="3850096" y="1492284"/>
            <a:ext cx="0" cy="5055697"/>
          </a:xfrm>
          <a:prstGeom prst="line">
            <a:avLst/>
          </a:prstGeom>
          <a:ln w="9525" cap="flat" cmpd="sng" algn="ctr">
            <a:solidFill>
              <a:srgbClr val="1F497D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1" name="Picture 360"/>
          <p:cNvPicPr>
            <a:picLocks noChangeAspect="1"/>
          </p:cNvPicPr>
          <p:nvPr/>
        </p:nvPicPr>
        <p:blipFill>
          <a:blip r:embed="rId3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8599" y="1678734"/>
            <a:ext cx="163795" cy="164657"/>
          </a:xfrm>
          <a:prstGeom prst="rect">
            <a:avLst/>
          </a:prstGeom>
        </p:spPr>
      </p:pic>
      <p:pic>
        <p:nvPicPr>
          <p:cNvPr id="360" name="Picture 359"/>
          <p:cNvPicPr>
            <a:picLocks noChangeAspect="1"/>
          </p:cNvPicPr>
          <p:nvPr/>
        </p:nvPicPr>
        <p:blipFill>
          <a:blip r:embed="rId3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004" y="2940438"/>
            <a:ext cx="163795" cy="164657"/>
          </a:xfrm>
          <a:prstGeom prst="rect">
            <a:avLst/>
          </a:prstGeom>
        </p:spPr>
      </p:pic>
      <p:pic>
        <p:nvPicPr>
          <p:cNvPr id="359" name="Picture 358"/>
          <p:cNvPicPr>
            <a:picLocks noChangeAspect="1"/>
          </p:cNvPicPr>
          <p:nvPr/>
        </p:nvPicPr>
        <p:blipFill>
          <a:blip r:embed="rId3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5385" y="3095458"/>
            <a:ext cx="163795" cy="16465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201" y="4799056"/>
            <a:ext cx="163795" cy="164657"/>
          </a:xfrm>
          <a:prstGeom prst="rect">
            <a:avLst/>
          </a:prstGeom>
        </p:spPr>
      </p:pic>
      <p:pic>
        <p:nvPicPr>
          <p:cNvPr id="551" name="Picture 550"/>
          <p:cNvPicPr>
            <a:picLocks noChangeAspect="1"/>
          </p:cNvPicPr>
          <p:nvPr/>
        </p:nvPicPr>
        <p:blipFill>
          <a:blip r:embed="rId3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251" y="6130502"/>
            <a:ext cx="163795" cy="164657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3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876" y="6274636"/>
            <a:ext cx="163795" cy="164657"/>
          </a:xfrm>
          <a:prstGeom prst="rect">
            <a:avLst/>
          </a:prstGeom>
        </p:spPr>
      </p:pic>
      <p:grpSp>
        <p:nvGrpSpPr>
          <p:cNvPr id="294" name="Group 293"/>
          <p:cNvGrpSpPr/>
          <p:nvPr/>
        </p:nvGrpSpPr>
        <p:grpSpPr>
          <a:xfrm>
            <a:off x="1779211" y="6157544"/>
            <a:ext cx="1598941" cy="323422"/>
            <a:chOff x="3367783" y="8602369"/>
            <a:chExt cx="2345111" cy="474352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32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7783" y="8701911"/>
              <a:ext cx="240232" cy="24149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565899" y="8602369"/>
              <a:ext cx="2146995" cy="474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751" dirty="0"/>
                <a:t>International Charter Space and </a:t>
              </a:r>
            </a:p>
            <a:p>
              <a:r>
                <a:rPr lang="en-CA" sz="751" dirty="0"/>
                <a:t>Major Disasters Activation</a:t>
              </a:r>
            </a:p>
          </p:txBody>
        </p:sp>
      </p:grpSp>
      <p:sp>
        <p:nvSpPr>
          <p:cNvPr id="2" name="OTLSHAPE_TB_00000000000000000000000000000000_LeftEndCaps" hidden="1"/>
          <p:cNvSpPr txBox="1"/>
          <p:nvPr>
            <p:custDataLst>
              <p:tags r:id="rId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" name="OTLSHAPE_TB_00000000000000000000000000000000_RightEndCaps" hidden="1"/>
          <p:cNvSpPr txBox="1"/>
          <p:nvPr>
            <p:custDataLst>
              <p:tags r:id="rId8"/>
            </p:custDataLst>
          </p:nvPr>
        </p:nvSpPr>
        <p:spPr>
          <a:xfrm>
            <a:off x="10148041" y="900098"/>
            <a:ext cx="338811" cy="20787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CA" sz="1351" b="1" spc="-27" dirty="0">
                <a:solidFill>
                  <a:schemeClr val="accent2"/>
                </a:solidFill>
                <a:latin typeface="Calibri" panose="020F0502020204030204" pitchFamily="34" charset="0"/>
              </a:rPr>
              <a:t>2019</a:t>
            </a:r>
          </a:p>
        </p:txBody>
      </p:sp>
      <p:cxnSp>
        <p:nvCxnSpPr>
          <p:cNvPr id="28" name="OTLSHAPE_M_496c8f59c9394cb6b4677f9d40fd2ca2_Connector1"/>
          <p:cNvCxnSpPr/>
          <p:nvPr>
            <p:custDataLst>
              <p:tags r:id="rId9"/>
            </p:custDataLst>
          </p:nvPr>
        </p:nvCxnSpPr>
        <p:spPr>
          <a:xfrm>
            <a:off x="7536673" y="1964732"/>
            <a:ext cx="0" cy="306819"/>
          </a:xfrm>
          <a:prstGeom prst="line">
            <a:avLst/>
          </a:prstGeom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OTLSHAPE_M_fe38329ef7cf45d7bf1cd74d0006dffe_Connector1"/>
          <p:cNvCxnSpPr/>
          <p:nvPr>
            <p:custDataLst>
              <p:tags r:id="rId10"/>
            </p:custDataLst>
          </p:nvPr>
        </p:nvCxnSpPr>
        <p:spPr>
          <a:xfrm>
            <a:off x="9872987" y="1967320"/>
            <a:ext cx="0" cy="305811"/>
          </a:xfrm>
          <a:prstGeom prst="line">
            <a:avLst/>
          </a:prstGeom>
          <a:ln w="9525" cap="flat" cmpd="sng" algn="ctr">
            <a:solidFill>
              <a:srgbClr val="4F81BD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TLSHAPE_TB_00000000000000000000000000000000_ScaleContainer"/>
          <p:cNvSpPr/>
          <p:nvPr>
            <p:custDataLst>
              <p:tags r:id="rId11"/>
            </p:custDataLst>
          </p:nvPr>
        </p:nvSpPr>
        <p:spPr>
          <a:xfrm>
            <a:off x="1746982" y="1319102"/>
            <a:ext cx="9473045" cy="173181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276" name="OTLSHAPE_SL_edf06f89e07f41df82cea8e33d6b49b6_HeaderRectangle"/>
          <p:cNvSpPr/>
          <p:nvPr>
            <p:custDataLst>
              <p:tags r:id="rId12"/>
            </p:custDataLst>
          </p:nvPr>
        </p:nvSpPr>
        <p:spPr>
          <a:xfrm>
            <a:off x="987480" y="1532386"/>
            <a:ext cx="755461" cy="1875097"/>
          </a:xfrm>
          <a:prstGeom prst="rect">
            <a:avLst/>
          </a:prstGeom>
          <a:solidFill>
            <a:schemeClr val="accent1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25"/>
          </a:p>
        </p:txBody>
      </p:sp>
      <p:sp>
        <p:nvSpPr>
          <p:cNvPr id="20" name="OTLSHAPE_SL_adff99197bf447faa3d6facc421c1b4c_HeaderRectangle"/>
          <p:cNvSpPr/>
          <p:nvPr>
            <p:custDataLst>
              <p:tags r:id="rId13"/>
            </p:custDataLst>
          </p:nvPr>
        </p:nvSpPr>
        <p:spPr>
          <a:xfrm>
            <a:off x="990415" y="5143400"/>
            <a:ext cx="746101" cy="1306137"/>
          </a:xfrm>
          <a:prstGeom prst="rect">
            <a:avLst/>
          </a:prstGeom>
          <a:solidFill>
            <a:srgbClr val="8064A2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4"/>
          </a:p>
        </p:txBody>
      </p:sp>
      <p:sp>
        <p:nvSpPr>
          <p:cNvPr id="282" name="OTLSHAPE_SL_b1eacd1a54d04448bb919d5ff538176c_HeaderRectangle"/>
          <p:cNvSpPr/>
          <p:nvPr>
            <p:custDataLst>
              <p:tags r:id="rId14"/>
            </p:custDataLst>
          </p:nvPr>
        </p:nvSpPr>
        <p:spPr>
          <a:xfrm>
            <a:off x="990415" y="3450778"/>
            <a:ext cx="752527" cy="879417"/>
          </a:xfrm>
          <a:prstGeom prst="rect">
            <a:avLst/>
          </a:prstGeom>
          <a:solidFill>
            <a:srgbClr val="9BBB59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25"/>
          </a:p>
        </p:txBody>
      </p:sp>
      <p:sp>
        <p:nvSpPr>
          <p:cNvPr id="17" name="OTLSHAPE_SL_a6fa83601c3e493ebe3d888bd28cf7be_HeaderRectangle"/>
          <p:cNvSpPr/>
          <p:nvPr>
            <p:custDataLst>
              <p:tags r:id="rId15"/>
            </p:custDataLst>
          </p:nvPr>
        </p:nvSpPr>
        <p:spPr>
          <a:xfrm>
            <a:off x="990415" y="4373491"/>
            <a:ext cx="747967" cy="726613"/>
          </a:xfrm>
          <a:prstGeom prst="rect">
            <a:avLst/>
          </a:prstGeom>
          <a:solidFill>
            <a:srgbClr val="F79646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4"/>
          </a:p>
        </p:txBody>
      </p:sp>
      <p:cxnSp>
        <p:nvCxnSpPr>
          <p:cNvPr id="296" name="OTLSHAPE_G_00000000000000000000000000000000_ShapeBelow0"/>
          <p:cNvCxnSpPr/>
          <p:nvPr>
            <p:custDataLst>
              <p:tags r:id="rId16"/>
            </p:custDataLst>
          </p:nvPr>
        </p:nvCxnSpPr>
        <p:spPr>
          <a:xfrm>
            <a:off x="2799259" y="1492284"/>
            <a:ext cx="0" cy="5055697"/>
          </a:xfrm>
          <a:prstGeom prst="line">
            <a:avLst/>
          </a:prstGeom>
          <a:ln w="9525" cap="flat" cmpd="sng" algn="ctr">
            <a:solidFill>
              <a:srgbClr val="1F497D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OTLSHAPE_G_00000000000000000000000000000000_ShapeBelow2"/>
          <p:cNvCxnSpPr/>
          <p:nvPr>
            <p:custDataLst>
              <p:tags r:id="rId17"/>
            </p:custDataLst>
          </p:nvPr>
        </p:nvCxnSpPr>
        <p:spPr>
          <a:xfrm>
            <a:off x="4902373" y="1492284"/>
            <a:ext cx="0" cy="5055697"/>
          </a:xfrm>
          <a:prstGeom prst="line">
            <a:avLst/>
          </a:prstGeom>
          <a:ln w="9525" cap="flat" cmpd="sng" algn="ctr">
            <a:solidFill>
              <a:srgbClr val="1F497D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OTLSHAPE_G_00000000000000000000000000000000_ShapeBelow3"/>
          <p:cNvCxnSpPr/>
          <p:nvPr>
            <p:custDataLst>
              <p:tags r:id="rId18"/>
            </p:custDataLst>
          </p:nvPr>
        </p:nvCxnSpPr>
        <p:spPr>
          <a:xfrm>
            <a:off x="5953211" y="1492284"/>
            <a:ext cx="0" cy="5055697"/>
          </a:xfrm>
          <a:prstGeom prst="line">
            <a:avLst/>
          </a:prstGeom>
          <a:ln w="9525" cap="flat" cmpd="sng" algn="ctr">
            <a:solidFill>
              <a:srgbClr val="1F497D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OTLSHAPE_G_00000000000000000000000000000000_ShapeBelow4"/>
          <p:cNvCxnSpPr/>
          <p:nvPr>
            <p:custDataLst>
              <p:tags r:id="rId19"/>
            </p:custDataLst>
          </p:nvPr>
        </p:nvCxnSpPr>
        <p:spPr>
          <a:xfrm>
            <a:off x="7005487" y="1492284"/>
            <a:ext cx="0" cy="5055697"/>
          </a:xfrm>
          <a:prstGeom prst="line">
            <a:avLst/>
          </a:prstGeom>
          <a:ln w="9525" cap="flat" cmpd="sng" algn="ctr">
            <a:solidFill>
              <a:srgbClr val="1F497D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OTLSHAPE_G_00000000000000000000000000000000_ShapeBelow5"/>
          <p:cNvCxnSpPr/>
          <p:nvPr>
            <p:custDataLst>
              <p:tags r:id="rId20"/>
            </p:custDataLst>
          </p:nvPr>
        </p:nvCxnSpPr>
        <p:spPr>
          <a:xfrm>
            <a:off x="8056324" y="1492284"/>
            <a:ext cx="0" cy="5055697"/>
          </a:xfrm>
          <a:prstGeom prst="line">
            <a:avLst/>
          </a:prstGeom>
          <a:ln w="9525" cap="flat" cmpd="sng" algn="ctr">
            <a:solidFill>
              <a:srgbClr val="1F497D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OTLSHAPE_G_00000000000000000000000000000000_ShapeBelow6"/>
          <p:cNvCxnSpPr/>
          <p:nvPr>
            <p:custDataLst>
              <p:tags r:id="rId21"/>
            </p:custDataLst>
          </p:nvPr>
        </p:nvCxnSpPr>
        <p:spPr>
          <a:xfrm>
            <a:off x="9108601" y="1492284"/>
            <a:ext cx="0" cy="5055697"/>
          </a:xfrm>
          <a:prstGeom prst="line">
            <a:avLst/>
          </a:prstGeom>
          <a:ln w="9525" cap="flat" cmpd="sng" algn="ctr">
            <a:solidFill>
              <a:srgbClr val="1F497D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OTLSHAPE_G_00000000000000000000000000000000_ShapeBelow7"/>
          <p:cNvCxnSpPr/>
          <p:nvPr>
            <p:custDataLst>
              <p:tags r:id="rId22"/>
            </p:custDataLst>
          </p:nvPr>
        </p:nvCxnSpPr>
        <p:spPr>
          <a:xfrm>
            <a:off x="10159437" y="1492284"/>
            <a:ext cx="0" cy="5055697"/>
          </a:xfrm>
          <a:prstGeom prst="line">
            <a:avLst/>
          </a:prstGeom>
          <a:ln w="9525" cap="flat" cmpd="sng" algn="ctr">
            <a:solidFill>
              <a:srgbClr val="1F497D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OTLSHAPE_SLT_4ad5d10c4745475299afe7be9b336309_Shape"/>
          <p:cNvSpPr/>
          <p:nvPr>
            <p:custDataLst>
              <p:tags r:id="rId23"/>
            </p:custDataLst>
          </p:nvPr>
        </p:nvSpPr>
        <p:spPr>
          <a:xfrm>
            <a:off x="2941770" y="1568819"/>
            <a:ext cx="34636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11" name="OTLSHAPE_SLT_ef7bbabe947946a9b61904f029d7f07b_Shape"/>
          <p:cNvSpPr/>
          <p:nvPr>
            <p:custDataLst>
              <p:tags r:id="rId24"/>
            </p:custDataLst>
          </p:nvPr>
        </p:nvSpPr>
        <p:spPr>
          <a:xfrm>
            <a:off x="3409608" y="5322074"/>
            <a:ext cx="51955" cy="95349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19" name="OTLSHAPE_SLT_79708c5fe7e34757862444aa22cbb31d_Shape"/>
          <p:cNvSpPr/>
          <p:nvPr>
            <p:custDataLst>
              <p:tags r:id="rId25"/>
            </p:custDataLst>
          </p:nvPr>
        </p:nvSpPr>
        <p:spPr>
          <a:xfrm>
            <a:off x="4001244" y="1711059"/>
            <a:ext cx="51955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27" name="OTLSHAPE_SLT_479b6f1f28a0417e8d81038d028412e6_Shape"/>
          <p:cNvSpPr/>
          <p:nvPr>
            <p:custDataLst>
              <p:tags r:id="rId26"/>
            </p:custDataLst>
          </p:nvPr>
        </p:nvSpPr>
        <p:spPr>
          <a:xfrm>
            <a:off x="2265205" y="5179834"/>
            <a:ext cx="34636" cy="95349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35" name="OTLSHAPE_SLT_2209eec3565d4744987904d6213df8fa_Shape"/>
          <p:cNvSpPr/>
          <p:nvPr>
            <p:custDataLst>
              <p:tags r:id="rId27"/>
            </p:custDataLst>
          </p:nvPr>
        </p:nvSpPr>
        <p:spPr>
          <a:xfrm>
            <a:off x="4918209" y="5748794"/>
            <a:ext cx="34636" cy="95349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43" name="OTLSHAPE_SLT_736e62422aad432b9812b0f35fb38768_Shape"/>
          <p:cNvSpPr/>
          <p:nvPr>
            <p:custDataLst>
              <p:tags r:id="rId28"/>
            </p:custDataLst>
          </p:nvPr>
        </p:nvSpPr>
        <p:spPr>
          <a:xfrm>
            <a:off x="4482039" y="1853299"/>
            <a:ext cx="51955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51" name="OTLSHAPE_SLT_912421711ed14217a6b049fd3e85b867_Shape"/>
          <p:cNvSpPr/>
          <p:nvPr>
            <p:custDataLst>
              <p:tags r:id="rId29"/>
            </p:custDataLst>
          </p:nvPr>
        </p:nvSpPr>
        <p:spPr>
          <a:xfrm>
            <a:off x="5007457" y="1995539"/>
            <a:ext cx="51955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67" name="OTLSHAPE_SLT_e2a667e8cbdf437fb03d8d938703257f_Shape"/>
          <p:cNvSpPr/>
          <p:nvPr>
            <p:custDataLst>
              <p:tags r:id="rId30"/>
            </p:custDataLst>
          </p:nvPr>
        </p:nvSpPr>
        <p:spPr>
          <a:xfrm>
            <a:off x="4025717" y="5464314"/>
            <a:ext cx="34636" cy="95349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75" name="OTLSHAPE_SLT_ae6d9d5e260c451f9fbce44739469468_Shape"/>
          <p:cNvSpPr/>
          <p:nvPr>
            <p:custDataLst>
              <p:tags r:id="rId31"/>
            </p:custDataLst>
          </p:nvPr>
        </p:nvSpPr>
        <p:spPr>
          <a:xfrm>
            <a:off x="4202775" y="5606554"/>
            <a:ext cx="34636" cy="95349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83" name="OTLSHAPE_SLT_4e3bfd4f7eac41f7968c7e67701cda0e_Shape"/>
          <p:cNvSpPr/>
          <p:nvPr>
            <p:custDataLst>
              <p:tags r:id="rId32"/>
            </p:custDataLst>
          </p:nvPr>
        </p:nvSpPr>
        <p:spPr>
          <a:xfrm>
            <a:off x="5280963" y="2137779"/>
            <a:ext cx="34636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91" name="OTLSHAPE_SLT_e8800cd3788f45d982f3d366192271de_Shape"/>
          <p:cNvSpPr/>
          <p:nvPr>
            <p:custDataLst>
              <p:tags r:id="rId33"/>
            </p:custDataLst>
          </p:nvPr>
        </p:nvSpPr>
        <p:spPr>
          <a:xfrm>
            <a:off x="5515602" y="5891034"/>
            <a:ext cx="34636" cy="95349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99" name="OTLSHAPE_SLT_ff25607187204f72a86ebb1672f810d5_Shape"/>
          <p:cNvSpPr/>
          <p:nvPr>
            <p:custDataLst>
              <p:tags r:id="rId34"/>
            </p:custDataLst>
          </p:nvPr>
        </p:nvSpPr>
        <p:spPr>
          <a:xfrm>
            <a:off x="5577500" y="2280019"/>
            <a:ext cx="112568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07" name="OTLSHAPE_SLT_03bc3ebee5a84fd191cb229a284436af_Shape"/>
          <p:cNvSpPr/>
          <p:nvPr>
            <p:custDataLst>
              <p:tags r:id="rId35"/>
            </p:custDataLst>
          </p:nvPr>
        </p:nvSpPr>
        <p:spPr>
          <a:xfrm>
            <a:off x="6660007" y="2422259"/>
            <a:ext cx="86591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15" name="OTLSHAPE_SLT_320c54a6f1e84d339c8b875a32c3be3f_Shape"/>
          <p:cNvSpPr/>
          <p:nvPr>
            <p:custDataLst>
              <p:tags r:id="rId36"/>
            </p:custDataLst>
          </p:nvPr>
        </p:nvSpPr>
        <p:spPr>
          <a:xfrm>
            <a:off x="7222852" y="2564499"/>
            <a:ext cx="43296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23" name="OTLSHAPE_SLT_11d641e809ec4bcd9afb5e666d9724cf_Shape"/>
          <p:cNvSpPr/>
          <p:nvPr>
            <p:custDataLst>
              <p:tags r:id="rId37"/>
            </p:custDataLst>
          </p:nvPr>
        </p:nvSpPr>
        <p:spPr>
          <a:xfrm>
            <a:off x="7657581" y="2706739"/>
            <a:ext cx="51955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31" name="OTLSHAPE_SLT_b9ad0693480a49c093e8fcb551a48ba8_Shape"/>
          <p:cNvSpPr/>
          <p:nvPr>
            <p:custDataLst>
              <p:tags r:id="rId38"/>
            </p:custDataLst>
          </p:nvPr>
        </p:nvSpPr>
        <p:spPr>
          <a:xfrm>
            <a:off x="8534239" y="6317754"/>
            <a:ext cx="34636" cy="95349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39" name="OTLSHAPE_SLT_4356b8a163ad4cadaba5f12b8ccbb0b2_Shape"/>
          <p:cNvSpPr/>
          <p:nvPr>
            <p:custDataLst>
              <p:tags r:id="rId39"/>
            </p:custDataLst>
          </p:nvPr>
        </p:nvSpPr>
        <p:spPr>
          <a:xfrm>
            <a:off x="8734331" y="2848979"/>
            <a:ext cx="51955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47" name="OTLSHAPE_SLT_de3bbd6b09dc4ec9aa2593df2de46f00_Shape"/>
          <p:cNvSpPr/>
          <p:nvPr>
            <p:custDataLst>
              <p:tags r:id="rId40"/>
            </p:custDataLst>
          </p:nvPr>
        </p:nvSpPr>
        <p:spPr>
          <a:xfrm>
            <a:off x="9182017" y="2991219"/>
            <a:ext cx="138545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55" name="OTLSHAPE_SLT_51d3523490154902a0b4d350cbb7a28f_Shape"/>
          <p:cNvSpPr/>
          <p:nvPr>
            <p:custDataLst>
              <p:tags r:id="rId41"/>
            </p:custDataLst>
          </p:nvPr>
        </p:nvSpPr>
        <p:spPr>
          <a:xfrm>
            <a:off x="9788047" y="3133459"/>
            <a:ext cx="60613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63" name="OTLSHAPE_SLT_710ebf47e19f4f2099e939711d417e66_Shape"/>
          <p:cNvSpPr/>
          <p:nvPr>
            <p:custDataLst>
              <p:tags r:id="rId42"/>
            </p:custDataLst>
          </p:nvPr>
        </p:nvSpPr>
        <p:spPr>
          <a:xfrm>
            <a:off x="8455067" y="6175514"/>
            <a:ext cx="34636" cy="95349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71" name="OTLSHAPE_SLT_ed8b21dfd43d4688867da0cb815ea260_Shape"/>
          <p:cNvSpPr/>
          <p:nvPr>
            <p:custDataLst>
              <p:tags r:id="rId43"/>
            </p:custDataLst>
          </p:nvPr>
        </p:nvSpPr>
        <p:spPr>
          <a:xfrm>
            <a:off x="7155195" y="3487212"/>
            <a:ext cx="51955" cy="95349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79" name="OTLSHAPE_SLT_8aa1351ce51c45b58282cadff39a5c9f_Shape"/>
          <p:cNvSpPr/>
          <p:nvPr>
            <p:custDataLst>
              <p:tags r:id="rId44"/>
            </p:custDataLst>
          </p:nvPr>
        </p:nvSpPr>
        <p:spPr>
          <a:xfrm>
            <a:off x="7670538" y="3629452"/>
            <a:ext cx="60613" cy="95349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87" name="OTLSHAPE_SLT_cee3afd085444c328ba027b1b9ee3e16_Shape"/>
          <p:cNvSpPr/>
          <p:nvPr>
            <p:custDataLst>
              <p:tags r:id="rId45"/>
            </p:custDataLst>
          </p:nvPr>
        </p:nvSpPr>
        <p:spPr>
          <a:xfrm>
            <a:off x="8105267" y="3771692"/>
            <a:ext cx="173181" cy="95349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95" name="OTLSHAPE_SLT_d621428e9e324bfe97e4eabe6a5a1dbb_Shape"/>
          <p:cNvSpPr/>
          <p:nvPr>
            <p:custDataLst>
              <p:tags r:id="rId46"/>
            </p:custDataLst>
          </p:nvPr>
        </p:nvSpPr>
        <p:spPr>
          <a:xfrm>
            <a:off x="8725694" y="3913932"/>
            <a:ext cx="34636" cy="95349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03" name="OTLSHAPE_SLT_229458a678b94005b70ec5a364ccdc93_Shape"/>
          <p:cNvSpPr/>
          <p:nvPr>
            <p:custDataLst>
              <p:tags r:id="rId47"/>
            </p:custDataLst>
          </p:nvPr>
        </p:nvSpPr>
        <p:spPr>
          <a:xfrm>
            <a:off x="9289979" y="4056172"/>
            <a:ext cx="34636" cy="95349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19" name="OTLSHAPE_SLT_abd42a6059514acd8c9e8d8aa1f02d4b_Shape"/>
          <p:cNvSpPr/>
          <p:nvPr>
            <p:custDataLst>
              <p:tags r:id="rId48"/>
            </p:custDataLst>
          </p:nvPr>
        </p:nvSpPr>
        <p:spPr>
          <a:xfrm>
            <a:off x="7314981" y="4683840"/>
            <a:ext cx="34636" cy="95349"/>
          </a:xfrm>
          <a:prstGeom prst="round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27" name="OTLSHAPE_SLT_9500eee9d02e4cea8fb2583e5d1ebdee_Shape"/>
          <p:cNvSpPr/>
          <p:nvPr>
            <p:custDataLst>
              <p:tags r:id="rId49"/>
            </p:custDataLst>
          </p:nvPr>
        </p:nvSpPr>
        <p:spPr>
          <a:xfrm>
            <a:off x="9487190" y="4968320"/>
            <a:ext cx="34636" cy="95349"/>
          </a:xfrm>
          <a:prstGeom prst="round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35" name="OTLSHAPE_SLT_e76922acdd734c1a9a49dd00bf970eb6_Shape"/>
          <p:cNvSpPr/>
          <p:nvPr>
            <p:custDataLst>
              <p:tags r:id="rId50"/>
            </p:custDataLst>
          </p:nvPr>
        </p:nvSpPr>
        <p:spPr>
          <a:xfrm>
            <a:off x="7222853" y="4541600"/>
            <a:ext cx="181841" cy="95349"/>
          </a:xfrm>
          <a:prstGeom prst="round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43" name="OTLSHAPE_SLT_373178a8ea284438b37a7de59f94732b_Shape"/>
          <p:cNvSpPr/>
          <p:nvPr>
            <p:custDataLst>
              <p:tags r:id="rId51"/>
            </p:custDataLst>
          </p:nvPr>
        </p:nvSpPr>
        <p:spPr>
          <a:xfrm>
            <a:off x="8230504" y="4826080"/>
            <a:ext cx="43296" cy="95349"/>
          </a:xfrm>
          <a:prstGeom prst="round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26" name="OTLSHAPE_SLT_2e92216ff93348d9b5dd478d06e293f9_Shape"/>
          <p:cNvSpPr/>
          <p:nvPr>
            <p:custDataLst>
              <p:tags r:id="rId52"/>
            </p:custDataLst>
          </p:nvPr>
        </p:nvSpPr>
        <p:spPr>
          <a:xfrm>
            <a:off x="9746300" y="4198412"/>
            <a:ext cx="51955" cy="95349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4"/>
          </a:p>
        </p:txBody>
      </p:sp>
      <p:sp>
        <p:nvSpPr>
          <p:cNvPr id="270" name="OTLSHAPE_SLT_449e722fef90449f9efb77449dd43a7b_Shape"/>
          <p:cNvSpPr/>
          <p:nvPr>
            <p:custDataLst>
              <p:tags r:id="rId53"/>
            </p:custDataLst>
          </p:nvPr>
        </p:nvSpPr>
        <p:spPr>
          <a:xfrm>
            <a:off x="10047158" y="3280079"/>
            <a:ext cx="34636" cy="86591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228"/>
          </a:p>
        </p:txBody>
      </p:sp>
      <p:sp>
        <p:nvSpPr>
          <p:cNvPr id="286" name="OTLSHAPE_SLT_b9220e35b712492d849bbc8c33f7e5fa_Shape"/>
          <p:cNvSpPr/>
          <p:nvPr>
            <p:custDataLst>
              <p:tags r:id="rId54"/>
            </p:custDataLst>
          </p:nvPr>
        </p:nvSpPr>
        <p:spPr>
          <a:xfrm>
            <a:off x="6310207" y="6037653"/>
            <a:ext cx="34636" cy="86591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228"/>
          </a:p>
        </p:txBody>
      </p:sp>
      <p:sp>
        <p:nvSpPr>
          <p:cNvPr id="295" name="OTLSHAPE_SLT_0aa7e97dd63d42f890ada9a3318eff92_Shape"/>
          <p:cNvSpPr/>
          <p:nvPr>
            <p:custDataLst>
              <p:tags r:id="rId55"/>
            </p:custDataLst>
          </p:nvPr>
        </p:nvSpPr>
        <p:spPr>
          <a:xfrm>
            <a:off x="6385062" y="4409022"/>
            <a:ext cx="34636" cy="86591"/>
          </a:xfrm>
          <a:prstGeom prst="round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228"/>
          </a:p>
        </p:txBody>
      </p:sp>
      <p:sp>
        <p:nvSpPr>
          <p:cNvPr id="5" name="OTLSHAPE_TB_00000000000000000000000000000000_ElapsedTime"/>
          <p:cNvSpPr/>
          <p:nvPr>
            <p:custDataLst>
              <p:tags r:id="rId56"/>
            </p:custDataLst>
          </p:nvPr>
        </p:nvSpPr>
        <p:spPr>
          <a:xfrm>
            <a:off x="1746983" y="1457647"/>
            <a:ext cx="8338704" cy="34636"/>
          </a:xfrm>
          <a:prstGeom prst="roundRect">
            <a:avLst/>
          </a:prstGeom>
          <a:solidFill>
            <a:srgbClr val="0072BC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04" name="OTLSHAPE_SLT_4ad5d10c4745475299afe7be9b336309_ShapePercentage" hidden="1"/>
          <p:cNvSpPr/>
          <p:nvPr>
            <p:custDataLst>
              <p:tags r:id="rId57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12" name="OTLSHAPE_SLT_ef7bbabe947946a9b61904f029d7f07b_ShapePercentage" hidden="1"/>
          <p:cNvSpPr/>
          <p:nvPr>
            <p:custDataLst>
              <p:tags r:id="rId58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20" name="OTLSHAPE_SLT_79708c5fe7e34757862444aa22cbb31d_ShapePercentage" hidden="1"/>
          <p:cNvSpPr/>
          <p:nvPr>
            <p:custDataLst>
              <p:tags r:id="rId59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28" name="OTLSHAPE_SLT_479b6f1f28a0417e8d81038d028412e6_ShapePercentage" hidden="1"/>
          <p:cNvSpPr/>
          <p:nvPr>
            <p:custDataLst>
              <p:tags r:id="rId60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36" name="OTLSHAPE_SLT_2209eec3565d4744987904d6213df8fa_ShapePercentage" hidden="1"/>
          <p:cNvSpPr/>
          <p:nvPr>
            <p:custDataLst>
              <p:tags r:id="rId61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44" name="OTLSHAPE_SLT_736e62422aad432b9812b0f35fb38768_ShapePercentage" hidden="1"/>
          <p:cNvSpPr/>
          <p:nvPr>
            <p:custDataLst>
              <p:tags r:id="rId62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52" name="OTLSHAPE_SLT_912421711ed14217a6b049fd3e85b867_ShapePercentage" hidden="1"/>
          <p:cNvSpPr/>
          <p:nvPr>
            <p:custDataLst>
              <p:tags r:id="rId63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68" name="OTLSHAPE_SLT_e2a667e8cbdf437fb03d8d938703257f_ShapePercentage" hidden="1"/>
          <p:cNvSpPr/>
          <p:nvPr>
            <p:custDataLst>
              <p:tags r:id="rId64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76" name="OTLSHAPE_SLT_ae6d9d5e260c451f9fbce44739469468_ShapePercentage" hidden="1"/>
          <p:cNvSpPr/>
          <p:nvPr>
            <p:custDataLst>
              <p:tags r:id="rId65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84" name="OTLSHAPE_SLT_4e3bfd4f7eac41f7968c7e67701cda0e_ShapePercentage" hidden="1"/>
          <p:cNvSpPr/>
          <p:nvPr>
            <p:custDataLst>
              <p:tags r:id="rId66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392" name="OTLSHAPE_SLT_e8800cd3788f45d982f3d366192271de_ShapePercentage" hidden="1"/>
          <p:cNvSpPr/>
          <p:nvPr>
            <p:custDataLst>
              <p:tags r:id="rId67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00" name="OTLSHAPE_SLT_ff25607187204f72a86ebb1672f810d5_ShapePercentage" hidden="1"/>
          <p:cNvSpPr/>
          <p:nvPr>
            <p:custDataLst>
              <p:tags r:id="rId68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08" name="OTLSHAPE_SLT_03bc3ebee5a84fd191cb229a284436af_ShapePercentage" hidden="1"/>
          <p:cNvSpPr/>
          <p:nvPr>
            <p:custDataLst>
              <p:tags r:id="rId69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16" name="OTLSHAPE_SLT_320c54a6f1e84d339c8b875a32c3be3f_ShapePercentage" hidden="1"/>
          <p:cNvSpPr/>
          <p:nvPr>
            <p:custDataLst>
              <p:tags r:id="rId70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24" name="OTLSHAPE_SLT_11d641e809ec4bcd9afb5e666d9724cf_ShapePercentage" hidden="1"/>
          <p:cNvSpPr/>
          <p:nvPr>
            <p:custDataLst>
              <p:tags r:id="rId71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32" name="OTLSHAPE_SLT_b9ad0693480a49c093e8fcb551a48ba8_ShapePercentage" hidden="1"/>
          <p:cNvSpPr/>
          <p:nvPr>
            <p:custDataLst>
              <p:tags r:id="rId72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40" name="OTLSHAPE_SLT_4356b8a163ad4cadaba5f12b8ccbb0b2_ShapePercentage" hidden="1"/>
          <p:cNvSpPr/>
          <p:nvPr>
            <p:custDataLst>
              <p:tags r:id="rId73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48" name="OTLSHAPE_SLT_de3bbd6b09dc4ec9aa2593df2de46f00_ShapePercentage" hidden="1"/>
          <p:cNvSpPr/>
          <p:nvPr>
            <p:custDataLst>
              <p:tags r:id="rId74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56" name="OTLSHAPE_SLT_51d3523490154902a0b4d350cbb7a28f_ShapePercentage" hidden="1"/>
          <p:cNvSpPr/>
          <p:nvPr>
            <p:custDataLst>
              <p:tags r:id="rId75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64" name="OTLSHAPE_SLT_710ebf47e19f4f2099e939711d417e66_ShapePercentage" hidden="1"/>
          <p:cNvSpPr/>
          <p:nvPr>
            <p:custDataLst>
              <p:tags r:id="rId76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72" name="OTLSHAPE_SLT_ed8b21dfd43d4688867da0cb815ea260_ShapePercentage" hidden="1"/>
          <p:cNvSpPr/>
          <p:nvPr>
            <p:custDataLst>
              <p:tags r:id="rId77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80" name="OTLSHAPE_SLT_8aa1351ce51c45b58282cadff39a5c9f_ShapePercentage" hidden="1"/>
          <p:cNvSpPr/>
          <p:nvPr>
            <p:custDataLst>
              <p:tags r:id="rId78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88" name="OTLSHAPE_SLT_cee3afd085444c328ba027b1b9ee3e16_ShapePercentage" hidden="1"/>
          <p:cNvSpPr/>
          <p:nvPr>
            <p:custDataLst>
              <p:tags r:id="rId79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96" name="OTLSHAPE_SLT_d621428e9e324bfe97e4eabe6a5a1dbb_ShapePercentage" hidden="1"/>
          <p:cNvSpPr/>
          <p:nvPr>
            <p:custDataLst>
              <p:tags r:id="rId80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04" name="OTLSHAPE_SLT_229458a678b94005b70ec5a364ccdc93_ShapePercentage" hidden="1"/>
          <p:cNvSpPr/>
          <p:nvPr>
            <p:custDataLst>
              <p:tags r:id="rId81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20" name="OTLSHAPE_SLT_abd42a6059514acd8c9e8d8aa1f02d4b_ShapePercentage" hidden="1"/>
          <p:cNvSpPr/>
          <p:nvPr>
            <p:custDataLst>
              <p:tags r:id="rId82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28" name="OTLSHAPE_SLT_9500eee9d02e4cea8fb2583e5d1ebdee_ShapePercentage" hidden="1"/>
          <p:cNvSpPr/>
          <p:nvPr>
            <p:custDataLst>
              <p:tags r:id="rId83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36" name="OTLSHAPE_SLT_e76922acdd734c1a9a49dd00bf970eb6_ShapePercentage" hidden="1"/>
          <p:cNvSpPr/>
          <p:nvPr>
            <p:custDataLst>
              <p:tags r:id="rId84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44" name="OTLSHAPE_SLT_373178a8ea284438b37a7de59f94732b_ShapePercentage" hidden="1"/>
          <p:cNvSpPr/>
          <p:nvPr>
            <p:custDataLst>
              <p:tags r:id="rId85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27" name="OTLSHAPE_SLT_2e92216ff93348d9b5dd478d06e293f9_ShapePercentage" hidden="1"/>
          <p:cNvSpPr/>
          <p:nvPr>
            <p:custDataLst>
              <p:tags r:id="rId86"/>
            </p:custDataLst>
          </p:nvPr>
        </p:nvSpPr>
        <p:spPr>
          <a:xfrm>
            <a:off x="1533535" y="953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4"/>
          </a:p>
        </p:txBody>
      </p:sp>
      <p:sp>
        <p:nvSpPr>
          <p:cNvPr id="271" name="OTLSHAPE_SLT_449e722fef90449f9efb77449dd43a7b_ShapePercentage" hidden="1"/>
          <p:cNvSpPr/>
          <p:nvPr>
            <p:custDataLst>
              <p:tags r:id="rId87"/>
            </p:custDataLst>
          </p:nvPr>
        </p:nvSpPr>
        <p:spPr>
          <a:xfrm>
            <a:off x="805296" y="865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228"/>
          </a:p>
        </p:txBody>
      </p:sp>
      <p:sp>
        <p:nvSpPr>
          <p:cNvPr id="511" name="OTLSHAPE_SLT_b9220e35b712492d849bbc8c33f7e5fa_ShapePercentage" hidden="1"/>
          <p:cNvSpPr/>
          <p:nvPr>
            <p:custDataLst>
              <p:tags r:id="rId88"/>
            </p:custDataLst>
          </p:nvPr>
        </p:nvSpPr>
        <p:spPr>
          <a:xfrm>
            <a:off x="805296" y="865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228"/>
          </a:p>
        </p:txBody>
      </p:sp>
      <p:sp>
        <p:nvSpPr>
          <p:cNvPr id="567" name="OTLSHAPE_SLT_0aa7e97dd63d42f890ada9a3318eff92_ShapePercentage" hidden="1"/>
          <p:cNvSpPr/>
          <p:nvPr>
            <p:custDataLst>
              <p:tags r:id="rId89"/>
            </p:custDataLst>
          </p:nvPr>
        </p:nvSpPr>
        <p:spPr>
          <a:xfrm>
            <a:off x="805296" y="865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228"/>
          </a:p>
        </p:txBody>
      </p:sp>
      <p:sp>
        <p:nvSpPr>
          <p:cNvPr id="277" name="OTLSHAPE_SL_edf06f89e07f41df82cea8e33d6b49b6_Header"/>
          <p:cNvSpPr txBox="1"/>
          <p:nvPr>
            <p:custDataLst>
              <p:tags r:id="rId90"/>
            </p:custDataLst>
          </p:nvPr>
        </p:nvSpPr>
        <p:spPr>
          <a:xfrm>
            <a:off x="987482" y="2276534"/>
            <a:ext cx="755460" cy="1374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CA" sz="901" b="1" dirty="0">
                <a:solidFill>
                  <a:srgbClr val="153451"/>
                </a:solidFill>
                <a:latin typeface="Calibri" panose="020F0502020204030204" pitchFamily="34" charset="0"/>
              </a:rPr>
              <a:t>Flood</a:t>
            </a:r>
          </a:p>
        </p:txBody>
      </p:sp>
      <p:sp>
        <p:nvSpPr>
          <p:cNvPr id="283" name="OTLSHAPE_SL_b1eacd1a54d04448bb919d5ff538176c_Header"/>
          <p:cNvSpPr txBox="1"/>
          <p:nvPr>
            <p:custDataLst>
              <p:tags r:id="rId91"/>
            </p:custDataLst>
          </p:nvPr>
        </p:nvSpPr>
        <p:spPr>
          <a:xfrm>
            <a:off x="990415" y="3723765"/>
            <a:ext cx="747967" cy="1374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CA" sz="901" b="1" dirty="0">
                <a:solidFill>
                  <a:schemeClr val="dk1"/>
                </a:solidFill>
                <a:latin typeface="Calibri" panose="020F0502020204030204" pitchFamily="34" charset="0"/>
              </a:rPr>
              <a:t>River Ice</a:t>
            </a:r>
          </a:p>
        </p:txBody>
      </p:sp>
      <p:sp>
        <p:nvSpPr>
          <p:cNvPr id="18" name="OTLSHAPE_SL_a6fa83601c3e493ebe3d888bd28cf7be_Header"/>
          <p:cNvSpPr txBox="1"/>
          <p:nvPr>
            <p:custDataLst>
              <p:tags r:id="rId92"/>
            </p:custDataLst>
          </p:nvPr>
        </p:nvSpPr>
        <p:spPr>
          <a:xfrm>
            <a:off x="990415" y="4416368"/>
            <a:ext cx="747967" cy="41225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CA" sz="901" b="1" dirty="0">
                <a:solidFill>
                  <a:srgbClr val="161C23"/>
                </a:solidFill>
                <a:latin typeface="Calibri" panose="020F0502020204030204" pitchFamily="34" charset="0"/>
              </a:rPr>
              <a:t>Damage Assessment</a:t>
            </a:r>
          </a:p>
        </p:txBody>
      </p:sp>
      <p:sp>
        <p:nvSpPr>
          <p:cNvPr id="21" name="OTLSHAPE_SL_adff99197bf447faa3d6facc421c1b4c_Header"/>
          <p:cNvSpPr txBox="1"/>
          <p:nvPr>
            <p:custDataLst>
              <p:tags r:id="rId93"/>
            </p:custDataLst>
          </p:nvPr>
        </p:nvSpPr>
        <p:spPr>
          <a:xfrm>
            <a:off x="990415" y="5659048"/>
            <a:ext cx="746101" cy="274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CA" sz="901" b="1" dirty="0">
                <a:solidFill>
                  <a:schemeClr val="dk1"/>
                </a:solidFill>
                <a:latin typeface="Calibri" panose="020F0502020204030204" pitchFamily="34" charset="0"/>
              </a:rPr>
              <a:t>International</a:t>
            </a:r>
          </a:p>
        </p:txBody>
      </p:sp>
      <p:sp>
        <p:nvSpPr>
          <p:cNvPr id="6" name="OTLSHAPE_TB_00000000000000000000000000000000_TodayMarkerShape" hidden="1"/>
          <p:cNvSpPr/>
          <p:nvPr>
            <p:custDataLst>
              <p:tags r:id="rId94"/>
            </p:custDataLst>
          </p:nvPr>
        </p:nvSpPr>
        <p:spPr>
          <a:xfrm>
            <a:off x="9914785" y="1099385"/>
            <a:ext cx="57209" cy="635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7" name="OTLSHAPE_TB_00000000000000000000000000000000_TodayMarkerText" hidden="1"/>
          <p:cNvSpPr txBox="1"/>
          <p:nvPr>
            <p:custDataLst>
              <p:tags r:id="rId95"/>
            </p:custDataLst>
          </p:nvPr>
        </p:nvSpPr>
        <p:spPr>
          <a:xfrm>
            <a:off x="9817664" y="1157715"/>
            <a:ext cx="274434" cy="1384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CA" sz="900" spc="-17" dirty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96"/>
            </p:custDataLst>
          </p:nvPr>
        </p:nvSpPr>
        <p:spPr>
          <a:xfrm>
            <a:off x="1790278" y="1345079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 dirty="0">
                <a:solidFill>
                  <a:schemeClr val="lt1"/>
                </a:solidFill>
                <a:latin typeface="Calibri" panose="020F0502020204030204" pitchFamily="34" charset="0"/>
              </a:rPr>
              <a:t>2004</a:t>
            </a:r>
          </a:p>
        </p:txBody>
      </p:sp>
      <p:sp>
        <p:nvSpPr>
          <p:cNvPr id="9" name="OTLSHAPE_TB_00000000000000000000000000000000_TimescaleInterval2"/>
          <p:cNvSpPr txBox="1"/>
          <p:nvPr>
            <p:custDataLst>
              <p:tags r:id="rId97"/>
            </p:custDataLst>
          </p:nvPr>
        </p:nvSpPr>
        <p:spPr>
          <a:xfrm>
            <a:off x="2842556" y="1345079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2006</a:t>
            </a:r>
          </a:p>
        </p:txBody>
      </p:sp>
      <p:sp>
        <p:nvSpPr>
          <p:cNvPr id="10" name="OTLSHAPE_TB_00000000000000000000000000000000_TimescaleInterval3"/>
          <p:cNvSpPr txBox="1"/>
          <p:nvPr>
            <p:custDataLst>
              <p:tags r:id="rId98"/>
            </p:custDataLst>
          </p:nvPr>
        </p:nvSpPr>
        <p:spPr>
          <a:xfrm>
            <a:off x="3893393" y="1345079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2008</a:t>
            </a:r>
          </a:p>
        </p:txBody>
      </p:sp>
      <p:sp>
        <p:nvSpPr>
          <p:cNvPr id="11" name="OTLSHAPE_TB_00000000000000000000000000000000_TimescaleInterval4"/>
          <p:cNvSpPr txBox="1"/>
          <p:nvPr>
            <p:custDataLst>
              <p:tags r:id="rId99"/>
            </p:custDataLst>
          </p:nvPr>
        </p:nvSpPr>
        <p:spPr>
          <a:xfrm>
            <a:off x="4945669" y="1345079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12" name="OTLSHAPE_TB_00000000000000000000000000000000_TimescaleInterval5"/>
          <p:cNvSpPr txBox="1"/>
          <p:nvPr>
            <p:custDataLst>
              <p:tags r:id="rId100"/>
            </p:custDataLst>
          </p:nvPr>
        </p:nvSpPr>
        <p:spPr>
          <a:xfrm>
            <a:off x="5996506" y="1345079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2012</a:t>
            </a:r>
          </a:p>
        </p:txBody>
      </p:sp>
      <p:sp>
        <p:nvSpPr>
          <p:cNvPr id="13" name="OTLSHAPE_TB_00000000000000000000000000000000_TimescaleInterval6"/>
          <p:cNvSpPr txBox="1"/>
          <p:nvPr>
            <p:custDataLst>
              <p:tags r:id="rId101"/>
            </p:custDataLst>
          </p:nvPr>
        </p:nvSpPr>
        <p:spPr>
          <a:xfrm>
            <a:off x="7048784" y="1345079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14" name="OTLSHAPE_TB_00000000000000000000000000000000_TimescaleInterval7"/>
          <p:cNvSpPr txBox="1"/>
          <p:nvPr>
            <p:custDataLst>
              <p:tags r:id="rId102"/>
            </p:custDataLst>
          </p:nvPr>
        </p:nvSpPr>
        <p:spPr>
          <a:xfrm>
            <a:off x="8099621" y="1345079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15" name="OTLSHAPE_TB_00000000000000000000000000000000_TimescaleInterval8"/>
          <p:cNvSpPr txBox="1"/>
          <p:nvPr>
            <p:custDataLst>
              <p:tags r:id="rId103"/>
            </p:custDataLst>
          </p:nvPr>
        </p:nvSpPr>
        <p:spPr>
          <a:xfrm>
            <a:off x="9151897" y="1345079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305" name="OTLSHAPE_SLT_4ad5d10c4745475299afe7be9b336309_Duration" hidden="1"/>
          <p:cNvSpPr txBox="1"/>
          <p:nvPr>
            <p:custDataLst>
              <p:tags r:id="rId10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06" name="OTLSHAPE_SLT_4ad5d10c4745475299afe7be9b336309_TextPercentage" hidden="1"/>
          <p:cNvSpPr txBox="1"/>
          <p:nvPr>
            <p:custDataLst>
              <p:tags r:id="rId10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07" name="OTLSHAPE_SLT_4ad5d10c4745475299afe7be9b336309_StartDate" hidden="1"/>
          <p:cNvSpPr txBox="1"/>
          <p:nvPr>
            <p:custDataLst>
              <p:tags r:id="rId10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08" name="OTLSHAPE_SLT_4ad5d10c4745475299afe7be9b336309_EndDate" hidden="1"/>
          <p:cNvSpPr txBox="1"/>
          <p:nvPr>
            <p:custDataLst>
              <p:tags r:id="rId10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09" name="OTLSHAPE_SLT_4ad5d10c4745475299afe7be9b336309_JoinedDate" hidden="1"/>
          <p:cNvSpPr txBox="1"/>
          <p:nvPr>
            <p:custDataLst>
              <p:tags r:id="rId108"/>
            </p:custDataLst>
          </p:nvPr>
        </p:nvSpPr>
        <p:spPr>
          <a:xfrm>
            <a:off x="2730582" y="1543808"/>
            <a:ext cx="514887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 dirty="0">
                <a:solidFill>
                  <a:schemeClr val="dk2"/>
                </a:solidFill>
                <a:latin typeface="Calibri" panose="020F0502020204030204" pitchFamily="34" charset="0"/>
              </a:rPr>
              <a:t>Apr 10 - May 1</a:t>
            </a:r>
          </a:p>
        </p:txBody>
      </p:sp>
      <p:sp>
        <p:nvSpPr>
          <p:cNvPr id="310" name="OTLSHAPE_SLT_4ad5d10c4745475299afe7be9b336309_Title"/>
          <p:cNvSpPr txBox="1"/>
          <p:nvPr>
            <p:custDataLst>
              <p:tags r:id="rId109"/>
            </p:custDataLst>
          </p:nvPr>
        </p:nvSpPr>
        <p:spPr>
          <a:xfrm>
            <a:off x="3011043" y="1558363"/>
            <a:ext cx="381000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7" dirty="0">
                <a:solidFill>
                  <a:schemeClr val="dk1"/>
                </a:solidFill>
                <a:latin typeface="Calibri" panose="020F0502020204030204" pitchFamily="34" charset="0"/>
              </a:rPr>
              <a:t>Red River</a:t>
            </a:r>
          </a:p>
        </p:txBody>
      </p:sp>
      <p:sp>
        <p:nvSpPr>
          <p:cNvPr id="313" name="OTLSHAPE_SLT_ef7bbabe947946a9b61904f029d7f07b_Duration" hidden="1"/>
          <p:cNvSpPr txBox="1"/>
          <p:nvPr>
            <p:custDataLst>
              <p:tags r:id="rId11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14" name="OTLSHAPE_SLT_ef7bbabe947946a9b61904f029d7f07b_TextPercentage" hidden="1"/>
          <p:cNvSpPr txBox="1"/>
          <p:nvPr>
            <p:custDataLst>
              <p:tags r:id="rId11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15" name="OTLSHAPE_SLT_ef7bbabe947946a9b61904f029d7f07b_StartDate" hidden="1"/>
          <p:cNvSpPr txBox="1"/>
          <p:nvPr>
            <p:custDataLst>
              <p:tags r:id="rId11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16" name="OTLSHAPE_SLT_ef7bbabe947946a9b61904f029d7f07b_EndDate" hidden="1"/>
          <p:cNvSpPr txBox="1"/>
          <p:nvPr>
            <p:custDataLst>
              <p:tags r:id="rId11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17" name="OTLSHAPE_SLT_ef7bbabe947946a9b61904f029d7f07b_JoinedDate" hidden="1"/>
          <p:cNvSpPr txBox="1"/>
          <p:nvPr>
            <p:custDataLst>
              <p:tags r:id="rId114"/>
            </p:custDataLst>
          </p:nvPr>
        </p:nvSpPr>
        <p:spPr>
          <a:xfrm>
            <a:off x="3220482" y="1758630"/>
            <a:ext cx="467212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Mar 1 - Apr 1</a:t>
            </a:r>
          </a:p>
        </p:txBody>
      </p:sp>
      <p:sp>
        <p:nvSpPr>
          <p:cNvPr id="318" name="OTLSHAPE_SLT_ef7bbabe947946a9b61904f029d7f07b_Title"/>
          <p:cNvSpPr txBox="1"/>
          <p:nvPr>
            <p:custDataLst>
              <p:tags r:id="rId115"/>
            </p:custDataLst>
          </p:nvPr>
        </p:nvSpPr>
        <p:spPr>
          <a:xfrm>
            <a:off x="3490308" y="5311617"/>
            <a:ext cx="1731819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Afghanistan Snow Water Assessment (DND)</a:t>
            </a:r>
          </a:p>
        </p:txBody>
      </p:sp>
      <p:sp>
        <p:nvSpPr>
          <p:cNvPr id="321" name="OTLSHAPE_SLT_79708c5fe7e34757862444aa22cbb31d_Duration" hidden="1"/>
          <p:cNvSpPr txBox="1"/>
          <p:nvPr>
            <p:custDataLst>
              <p:tags r:id="rId11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22" name="OTLSHAPE_SLT_79708c5fe7e34757862444aa22cbb31d_TextPercentage" hidden="1"/>
          <p:cNvSpPr txBox="1"/>
          <p:nvPr>
            <p:custDataLst>
              <p:tags r:id="rId11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23" name="OTLSHAPE_SLT_79708c5fe7e34757862444aa22cbb31d_StartDate" hidden="1"/>
          <p:cNvSpPr txBox="1"/>
          <p:nvPr>
            <p:custDataLst>
              <p:tags r:id="rId11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24" name="OTLSHAPE_SLT_79708c5fe7e34757862444aa22cbb31d_EndDate" hidden="1"/>
          <p:cNvSpPr txBox="1"/>
          <p:nvPr>
            <p:custDataLst>
              <p:tags r:id="rId11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25" name="OTLSHAPE_SLT_79708c5fe7e34757862444aa22cbb31d_JoinedDate" hidden="1"/>
          <p:cNvSpPr txBox="1"/>
          <p:nvPr>
            <p:custDataLst>
              <p:tags r:id="rId120"/>
            </p:custDataLst>
          </p:nvPr>
        </p:nvSpPr>
        <p:spPr>
          <a:xfrm>
            <a:off x="3681446" y="1973452"/>
            <a:ext cx="56256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Apr 15 - May 15</a:t>
            </a:r>
          </a:p>
        </p:txBody>
      </p:sp>
      <p:sp>
        <p:nvSpPr>
          <p:cNvPr id="326" name="OTLSHAPE_SLT_79708c5fe7e34757862444aa22cbb31d_Title"/>
          <p:cNvSpPr txBox="1"/>
          <p:nvPr>
            <p:custDataLst>
              <p:tags r:id="rId121"/>
            </p:custDataLst>
          </p:nvPr>
        </p:nvSpPr>
        <p:spPr>
          <a:xfrm>
            <a:off x="4080504" y="1700603"/>
            <a:ext cx="121227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11" dirty="0">
                <a:solidFill>
                  <a:schemeClr val="dk1"/>
                </a:solidFill>
                <a:latin typeface="Calibri" panose="020F0502020204030204" pitchFamily="34" charset="0"/>
              </a:rPr>
              <a:t>NB</a:t>
            </a:r>
          </a:p>
        </p:txBody>
      </p:sp>
      <p:sp>
        <p:nvSpPr>
          <p:cNvPr id="329" name="OTLSHAPE_SLT_479b6f1f28a0417e8d81038d028412e6_Duration" hidden="1"/>
          <p:cNvSpPr txBox="1"/>
          <p:nvPr>
            <p:custDataLst>
              <p:tags r:id="rId12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30" name="OTLSHAPE_SLT_479b6f1f28a0417e8d81038d028412e6_TextPercentage" hidden="1"/>
          <p:cNvSpPr txBox="1"/>
          <p:nvPr>
            <p:custDataLst>
              <p:tags r:id="rId12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31" name="OTLSHAPE_SLT_479b6f1f28a0417e8d81038d028412e6_StartDate" hidden="1"/>
          <p:cNvSpPr txBox="1"/>
          <p:nvPr>
            <p:custDataLst>
              <p:tags r:id="rId12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32" name="OTLSHAPE_SLT_479b6f1f28a0417e8d81038d028412e6_EndDate" hidden="1"/>
          <p:cNvSpPr txBox="1"/>
          <p:nvPr>
            <p:custDataLst>
              <p:tags r:id="rId12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33" name="OTLSHAPE_SLT_479b6f1f28a0417e8d81038d028412e6_JoinedDate" hidden="1"/>
          <p:cNvSpPr txBox="1"/>
          <p:nvPr>
            <p:custDataLst>
              <p:tags r:id="rId126"/>
            </p:custDataLst>
          </p:nvPr>
        </p:nvSpPr>
        <p:spPr>
          <a:xfrm>
            <a:off x="2368115" y="5907056"/>
            <a:ext cx="238373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Dec 26</a:t>
            </a:r>
          </a:p>
        </p:txBody>
      </p:sp>
      <p:sp>
        <p:nvSpPr>
          <p:cNvPr id="334" name="OTLSHAPE_SLT_479b6f1f28a0417e8d81038d028412e6_Title"/>
          <p:cNvSpPr txBox="1"/>
          <p:nvPr>
            <p:custDataLst>
              <p:tags r:id="rId127"/>
            </p:custDataLst>
          </p:nvPr>
        </p:nvSpPr>
        <p:spPr>
          <a:xfrm>
            <a:off x="2334476" y="5169378"/>
            <a:ext cx="1783773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3" dirty="0">
                <a:solidFill>
                  <a:schemeClr val="dk1"/>
                </a:solidFill>
                <a:latin typeface="Calibri" panose="020F0502020204030204" pitchFamily="34" charset="0"/>
              </a:rPr>
              <a:t>Indian Ocean Earthquake and Tsunami (DND)</a:t>
            </a:r>
          </a:p>
        </p:txBody>
      </p:sp>
      <p:sp>
        <p:nvSpPr>
          <p:cNvPr id="337" name="OTLSHAPE_SLT_2209eec3565d4744987904d6213df8fa_Duration" hidden="1"/>
          <p:cNvSpPr txBox="1"/>
          <p:nvPr>
            <p:custDataLst>
              <p:tags r:id="rId12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38" name="OTLSHAPE_SLT_2209eec3565d4744987904d6213df8fa_TextPercentage" hidden="1"/>
          <p:cNvSpPr txBox="1"/>
          <p:nvPr>
            <p:custDataLst>
              <p:tags r:id="rId12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39" name="OTLSHAPE_SLT_2209eec3565d4744987904d6213df8fa_StartDate" hidden="1"/>
          <p:cNvSpPr txBox="1"/>
          <p:nvPr>
            <p:custDataLst>
              <p:tags r:id="rId13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40" name="OTLSHAPE_SLT_2209eec3565d4744987904d6213df8fa_EndDate" hidden="1"/>
          <p:cNvSpPr txBox="1"/>
          <p:nvPr>
            <p:custDataLst>
              <p:tags r:id="rId13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41" name="OTLSHAPE_SLT_2209eec3565d4744987904d6213df8fa_JoinedDate" hidden="1"/>
          <p:cNvSpPr txBox="1"/>
          <p:nvPr>
            <p:custDataLst>
              <p:tags r:id="rId132"/>
            </p:custDataLst>
          </p:nvPr>
        </p:nvSpPr>
        <p:spPr>
          <a:xfrm>
            <a:off x="4876239" y="1286364"/>
            <a:ext cx="228839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Jan 12</a:t>
            </a:r>
          </a:p>
        </p:txBody>
      </p:sp>
      <p:sp>
        <p:nvSpPr>
          <p:cNvPr id="342" name="OTLSHAPE_SLT_2209eec3565d4744987904d6213df8fa_Title"/>
          <p:cNvSpPr txBox="1"/>
          <p:nvPr>
            <p:custDataLst>
              <p:tags r:id="rId133"/>
            </p:custDataLst>
          </p:nvPr>
        </p:nvSpPr>
        <p:spPr>
          <a:xfrm>
            <a:off x="4987480" y="5738338"/>
            <a:ext cx="926523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Haiti Earthquake (DND)</a:t>
            </a:r>
          </a:p>
        </p:txBody>
      </p:sp>
      <p:sp>
        <p:nvSpPr>
          <p:cNvPr id="345" name="OTLSHAPE_SLT_736e62422aad432b9812b0f35fb38768_Duration" hidden="1"/>
          <p:cNvSpPr txBox="1"/>
          <p:nvPr>
            <p:custDataLst>
              <p:tags r:id="rId13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46" name="OTLSHAPE_SLT_736e62422aad432b9812b0f35fb38768_TextPercentage" hidden="1"/>
          <p:cNvSpPr txBox="1"/>
          <p:nvPr>
            <p:custDataLst>
              <p:tags r:id="rId13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47" name="OTLSHAPE_SLT_736e62422aad432b9812b0f35fb38768_StartDate" hidden="1"/>
          <p:cNvSpPr txBox="1"/>
          <p:nvPr>
            <p:custDataLst>
              <p:tags r:id="rId13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48" name="OTLSHAPE_SLT_736e62422aad432b9812b0f35fb38768_EndDate" hidden="1"/>
          <p:cNvSpPr txBox="1"/>
          <p:nvPr>
            <p:custDataLst>
              <p:tags r:id="rId13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49" name="OTLSHAPE_SLT_736e62422aad432b9812b0f35fb38768_JoinedDate" hidden="1"/>
          <p:cNvSpPr txBox="1"/>
          <p:nvPr>
            <p:custDataLst>
              <p:tags r:id="rId138"/>
            </p:custDataLst>
          </p:nvPr>
        </p:nvSpPr>
        <p:spPr>
          <a:xfrm>
            <a:off x="4140025" y="2118447"/>
            <a:ext cx="553027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Mar 15 - Apr 15</a:t>
            </a:r>
          </a:p>
        </p:txBody>
      </p:sp>
      <p:sp>
        <p:nvSpPr>
          <p:cNvPr id="350" name="OTLSHAPE_SLT_736e62422aad432b9812b0f35fb38768_Title"/>
          <p:cNvSpPr txBox="1"/>
          <p:nvPr>
            <p:custDataLst>
              <p:tags r:id="rId139"/>
            </p:custDataLst>
          </p:nvPr>
        </p:nvSpPr>
        <p:spPr>
          <a:xfrm>
            <a:off x="4562737" y="1842843"/>
            <a:ext cx="381000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7" dirty="0">
                <a:solidFill>
                  <a:schemeClr val="dk1"/>
                </a:solidFill>
                <a:latin typeface="Calibri" panose="020F0502020204030204" pitchFamily="34" charset="0"/>
              </a:rPr>
              <a:t>Red River</a:t>
            </a:r>
          </a:p>
        </p:txBody>
      </p:sp>
      <p:sp>
        <p:nvSpPr>
          <p:cNvPr id="353" name="OTLSHAPE_SLT_912421711ed14217a6b049fd3e85b867_Duration" hidden="1"/>
          <p:cNvSpPr txBox="1"/>
          <p:nvPr>
            <p:custDataLst>
              <p:tags r:id="rId14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54" name="OTLSHAPE_SLT_912421711ed14217a6b049fd3e85b867_TextPercentage" hidden="1"/>
          <p:cNvSpPr txBox="1"/>
          <p:nvPr>
            <p:custDataLst>
              <p:tags r:id="rId14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55" name="OTLSHAPE_SLT_912421711ed14217a6b049fd3e85b867_StartDate" hidden="1"/>
          <p:cNvSpPr txBox="1"/>
          <p:nvPr>
            <p:custDataLst>
              <p:tags r:id="rId14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56" name="OTLSHAPE_SLT_912421711ed14217a6b049fd3e85b867_EndDate" hidden="1"/>
          <p:cNvSpPr txBox="1"/>
          <p:nvPr>
            <p:custDataLst>
              <p:tags r:id="rId14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57" name="OTLSHAPE_SLT_912421711ed14217a6b049fd3e85b867_JoinedDate" hidden="1"/>
          <p:cNvSpPr txBox="1"/>
          <p:nvPr>
            <p:custDataLst>
              <p:tags r:id="rId144"/>
            </p:custDataLst>
          </p:nvPr>
        </p:nvSpPr>
        <p:spPr>
          <a:xfrm>
            <a:off x="4633144" y="2263440"/>
            <a:ext cx="553027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Mar 15 - Apr 15</a:t>
            </a:r>
          </a:p>
        </p:txBody>
      </p:sp>
      <p:sp>
        <p:nvSpPr>
          <p:cNvPr id="358" name="OTLSHAPE_SLT_912421711ed14217a6b049fd3e85b867_Title"/>
          <p:cNvSpPr txBox="1"/>
          <p:nvPr>
            <p:custDataLst>
              <p:tags r:id="rId145"/>
            </p:custDataLst>
          </p:nvPr>
        </p:nvSpPr>
        <p:spPr>
          <a:xfrm>
            <a:off x="5088156" y="1985083"/>
            <a:ext cx="381000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7" dirty="0">
                <a:solidFill>
                  <a:schemeClr val="dk1"/>
                </a:solidFill>
                <a:latin typeface="Calibri" panose="020F0502020204030204" pitchFamily="34" charset="0"/>
              </a:rPr>
              <a:t>Red River</a:t>
            </a:r>
          </a:p>
        </p:txBody>
      </p:sp>
      <p:sp>
        <p:nvSpPr>
          <p:cNvPr id="369" name="OTLSHAPE_SLT_e2a667e8cbdf437fb03d8d938703257f_Duration" hidden="1"/>
          <p:cNvSpPr txBox="1"/>
          <p:nvPr>
            <p:custDataLst>
              <p:tags r:id="rId14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70" name="OTLSHAPE_SLT_e2a667e8cbdf437fb03d8d938703257f_TextPercentage" hidden="1"/>
          <p:cNvSpPr txBox="1"/>
          <p:nvPr>
            <p:custDataLst>
              <p:tags r:id="rId14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71" name="OTLSHAPE_SLT_e2a667e8cbdf437fb03d8d938703257f_StartDate" hidden="1"/>
          <p:cNvSpPr txBox="1"/>
          <p:nvPr>
            <p:custDataLst>
              <p:tags r:id="rId14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72" name="OTLSHAPE_SLT_e2a667e8cbdf437fb03d8d938703257f_EndDate" hidden="1"/>
          <p:cNvSpPr txBox="1"/>
          <p:nvPr>
            <p:custDataLst>
              <p:tags r:id="rId14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73" name="OTLSHAPE_SLT_e2a667e8cbdf437fb03d8d938703257f_JoinedDate" hidden="1"/>
          <p:cNvSpPr txBox="1"/>
          <p:nvPr>
            <p:custDataLst>
              <p:tags r:id="rId150"/>
            </p:custDataLst>
          </p:nvPr>
        </p:nvSpPr>
        <p:spPr>
          <a:xfrm>
            <a:off x="3764325" y="3789666"/>
            <a:ext cx="495816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May 2 - May 4</a:t>
            </a:r>
          </a:p>
        </p:txBody>
      </p:sp>
      <p:sp>
        <p:nvSpPr>
          <p:cNvPr id="374" name="OTLSHAPE_SLT_e2a667e8cbdf437fb03d8d938703257f_Title"/>
          <p:cNvSpPr txBox="1"/>
          <p:nvPr>
            <p:custDataLst>
              <p:tags r:id="rId151"/>
            </p:custDataLst>
          </p:nvPr>
        </p:nvSpPr>
        <p:spPr>
          <a:xfrm>
            <a:off x="4094988" y="5453857"/>
            <a:ext cx="1255568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3" dirty="0">
                <a:solidFill>
                  <a:schemeClr val="dk1"/>
                </a:solidFill>
                <a:latin typeface="Calibri" panose="020F0502020204030204" pitchFamily="34" charset="0"/>
              </a:rPr>
              <a:t>Myanmar Cyclone </a:t>
            </a:r>
            <a:r>
              <a:rPr lang="en-CA" sz="751" b="1" spc="-3" dirty="0" err="1">
                <a:solidFill>
                  <a:schemeClr val="dk1"/>
                </a:solidFill>
                <a:latin typeface="Calibri" panose="020F0502020204030204" pitchFamily="34" charset="0"/>
              </a:rPr>
              <a:t>Nargis</a:t>
            </a:r>
            <a:r>
              <a:rPr lang="en-CA" sz="751" b="1" spc="-3" dirty="0">
                <a:solidFill>
                  <a:schemeClr val="dk1"/>
                </a:solidFill>
                <a:latin typeface="Calibri" panose="020F0502020204030204" pitchFamily="34" charset="0"/>
              </a:rPr>
              <a:t> (DND)</a:t>
            </a:r>
          </a:p>
        </p:txBody>
      </p:sp>
      <p:sp>
        <p:nvSpPr>
          <p:cNvPr id="377" name="OTLSHAPE_SLT_ae6d9d5e260c451f9fbce44739469468_Duration" hidden="1"/>
          <p:cNvSpPr txBox="1"/>
          <p:nvPr>
            <p:custDataLst>
              <p:tags r:id="rId15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78" name="OTLSHAPE_SLT_ae6d9d5e260c451f9fbce44739469468_TextPercentage" hidden="1"/>
          <p:cNvSpPr txBox="1"/>
          <p:nvPr>
            <p:custDataLst>
              <p:tags r:id="rId15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79" name="OTLSHAPE_SLT_ae6d9d5e260c451f9fbce44739469468_StartDate" hidden="1"/>
          <p:cNvSpPr txBox="1"/>
          <p:nvPr>
            <p:custDataLst>
              <p:tags r:id="rId15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80" name="OTLSHAPE_SLT_ae6d9d5e260c451f9fbce44739469468_EndDate" hidden="1"/>
          <p:cNvSpPr txBox="1"/>
          <p:nvPr>
            <p:custDataLst>
              <p:tags r:id="rId15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81" name="OTLSHAPE_SLT_ae6d9d5e260c451f9fbce44739469468_JoinedDate" hidden="1"/>
          <p:cNvSpPr txBox="1"/>
          <p:nvPr>
            <p:custDataLst>
              <p:tags r:id="rId156"/>
            </p:custDataLst>
          </p:nvPr>
        </p:nvSpPr>
        <p:spPr>
          <a:xfrm>
            <a:off x="3935965" y="3934660"/>
            <a:ext cx="495816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Sep 2 - Sep 15</a:t>
            </a:r>
          </a:p>
        </p:txBody>
      </p:sp>
      <p:sp>
        <p:nvSpPr>
          <p:cNvPr id="382" name="OTLSHAPE_SLT_ae6d9d5e260c451f9fbce44739469468_Title"/>
          <p:cNvSpPr txBox="1"/>
          <p:nvPr>
            <p:custDataLst>
              <p:tags r:id="rId157"/>
            </p:custDataLst>
          </p:nvPr>
        </p:nvSpPr>
        <p:spPr>
          <a:xfrm>
            <a:off x="4272047" y="5596098"/>
            <a:ext cx="874568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3">
                <a:solidFill>
                  <a:schemeClr val="dk1"/>
                </a:solidFill>
                <a:latin typeface="Calibri" panose="020F0502020204030204" pitchFamily="34" charset="0"/>
              </a:rPr>
              <a:t>Haiti Hurricane Hanna</a:t>
            </a:r>
            <a:endParaRPr lang="en-CA" sz="751" b="1" spc="-3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85" name="OTLSHAPE_SLT_4e3bfd4f7eac41f7968c7e67701cda0e_Duration" hidden="1"/>
          <p:cNvSpPr txBox="1"/>
          <p:nvPr>
            <p:custDataLst>
              <p:tags r:id="rId15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86" name="OTLSHAPE_SLT_4e3bfd4f7eac41f7968c7e67701cda0e_TextPercentage" hidden="1"/>
          <p:cNvSpPr txBox="1"/>
          <p:nvPr>
            <p:custDataLst>
              <p:tags r:id="rId15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87" name="OTLSHAPE_SLT_4e3bfd4f7eac41f7968c7e67701cda0e_StartDate" hidden="1"/>
          <p:cNvSpPr txBox="1"/>
          <p:nvPr>
            <p:custDataLst>
              <p:tags r:id="rId16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88" name="OTLSHAPE_SLT_4e3bfd4f7eac41f7968c7e67701cda0e_EndDate" hidden="1"/>
          <p:cNvSpPr txBox="1"/>
          <p:nvPr>
            <p:custDataLst>
              <p:tags r:id="rId16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89" name="OTLSHAPE_SLT_4e3bfd4f7eac41f7968c7e67701cda0e_JoinedDate" hidden="1"/>
          <p:cNvSpPr txBox="1"/>
          <p:nvPr>
            <p:custDataLst>
              <p:tags r:id="rId162"/>
            </p:custDataLst>
          </p:nvPr>
        </p:nvSpPr>
        <p:spPr>
          <a:xfrm>
            <a:off x="5203027" y="4079655"/>
            <a:ext cx="238373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Sep 21</a:t>
            </a:r>
          </a:p>
        </p:txBody>
      </p:sp>
      <p:sp>
        <p:nvSpPr>
          <p:cNvPr id="390" name="OTLSHAPE_SLT_4e3bfd4f7eac41f7968c7e67701cda0e_Title"/>
          <p:cNvSpPr txBox="1"/>
          <p:nvPr>
            <p:custDataLst>
              <p:tags r:id="rId163"/>
            </p:custDataLst>
          </p:nvPr>
        </p:nvSpPr>
        <p:spPr>
          <a:xfrm>
            <a:off x="5350235" y="2127323"/>
            <a:ext cx="710045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5" dirty="0">
                <a:solidFill>
                  <a:schemeClr val="dk1"/>
                </a:solidFill>
                <a:latin typeface="Calibri" panose="020F0502020204030204" pitchFamily="34" charset="0"/>
              </a:rPr>
              <a:t>Hurricane Igor, NL</a:t>
            </a:r>
          </a:p>
        </p:txBody>
      </p:sp>
      <p:sp>
        <p:nvSpPr>
          <p:cNvPr id="393" name="OTLSHAPE_SLT_e8800cd3788f45d982f3d366192271de_Duration" hidden="1"/>
          <p:cNvSpPr txBox="1"/>
          <p:nvPr>
            <p:custDataLst>
              <p:tags r:id="rId16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94" name="OTLSHAPE_SLT_e8800cd3788f45d982f3d366192271de_TextPercentage" hidden="1"/>
          <p:cNvSpPr txBox="1"/>
          <p:nvPr>
            <p:custDataLst>
              <p:tags r:id="rId16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95" name="OTLSHAPE_SLT_e8800cd3788f45d982f3d366192271de_StartDate" hidden="1"/>
          <p:cNvSpPr txBox="1"/>
          <p:nvPr>
            <p:custDataLst>
              <p:tags r:id="rId16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96" name="OTLSHAPE_SLT_e8800cd3788f45d982f3d366192271de_EndDate" hidden="1"/>
          <p:cNvSpPr txBox="1"/>
          <p:nvPr>
            <p:custDataLst>
              <p:tags r:id="rId16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97" name="OTLSHAPE_SLT_e8800cd3788f45d982f3d366192271de_JoinedDate" hidden="1"/>
          <p:cNvSpPr txBox="1"/>
          <p:nvPr>
            <p:custDataLst>
              <p:tags r:id="rId168"/>
            </p:custDataLst>
          </p:nvPr>
        </p:nvSpPr>
        <p:spPr>
          <a:xfrm>
            <a:off x="5449589" y="6052051"/>
            <a:ext cx="209768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Mar 3</a:t>
            </a:r>
          </a:p>
        </p:txBody>
      </p:sp>
      <p:sp>
        <p:nvSpPr>
          <p:cNvPr id="398" name="OTLSHAPE_SLT_e8800cd3788f45d982f3d366192271de_Title"/>
          <p:cNvSpPr txBox="1"/>
          <p:nvPr>
            <p:custDataLst>
              <p:tags r:id="rId169"/>
            </p:custDataLst>
          </p:nvPr>
        </p:nvSpPr>
        <p:spPr>
          <a:xfrm>
            <a:off x="5584874" y="5880577"/>
            <a:ext cx="1229591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Japan Earthquake and Tsunami</a:t>
            </a:r>
          </a:p>
        </p:txBody>
      </p:sp>
      <p:sp>
        <p:nvSpPr>
          <p:cNvPr id="401" name="OTLSHAPE_SLT_ff25607187204f72a86ebb1672f810d5_Duration" hidden="1"/>
          <p:cNvSpPr txBox="1"/>
          <p:nvPr>
            <p:custDataLst>
              <p:tags r:id="rId17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02" name="OTLSHAPE_SLT_ff25607187204f72a86ebb1672f810d5_TextPercentage" hidden="1"/>
          <p:cNvSpPr txBox="1"/>
          <p:nvPr>
            <p:custDataLst>
              <p:tags r:id="rId17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03" name="OTLSHAPE_SLT_ff25607187204f72a86ebb1672f810d5_StartDate" hidden="1"/>
          <p:cNvSpPr txBox="1"/>
          <p:nvPr>
            <p:custDataLst>
              <p:tags r:id="rId17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04" name="OTLSHAPE_SLT_ff25607187204f72a86ebb1672f810d5_EndDate" hidden="1"/>
          <p:cNvSpPr txBox="1"/>
          <p:nvPr>
            <p:custDataLst>
              <p:tags r:id="rId17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05" name="OTLSHAPE_SLT_ff25607187204f72a86ebb1672f810d5_JoinedDate" hidden="1"/>
          <p:cNvSpPr txBox="1"/>
          <p:nvPr>
            <p:custDataLst>
              <p:tags r:id="rId174"/>
            </p:custDataLst>
          </p:nvPr>
        </p:nvSpPr>
        <p:spPr>
          <a:xfrm>
            <a:off x="5194938" y="2553431"/>
            <a:ext cx="52442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Apr 15 - Jun 30</a:t>
            </a:r>
          </a:p>
        </p:txBody>
      </p:sp>
      <p:sp>
        <p:nvSpPr>
          <p:cNvPr id="406" name="OTLSHAPE_SLT_ff25607187204f72a86ebb1672f810d5_Title"/>
          <p:cNvSpPr txBox="1"/>
          <p:nvPr>
            <p:custDataLst>
              <p:tags r:id="rId175"/>
            </p:custDataLst>
          </p:nvPr>
        </p:nvSpPr>
        <p:spPr>
          <a:xfrm>
            <a:off x="5722977" y="2269563"/>
            <a:ext cx="736023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>
                <a:solidFill>
                  <a:schemeClr val="dk1"/>
                </a:solidFill>
                <a:latin typeface="Calibri" panose="020F0502020204030204" pitchFamily="34" charset="0"/>
              </a:rPr>
              <a:t>Red River + BC, QC</a:t>
            </a:r>
            <a:endParaRPr lang="en-CA" sz="751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09" name="OTLSHAPE_SLT_03bc3ebee5a84fd191cb229a284436af_Duration" hidden="1"/>
          <p:cNvSpPr txBox="1"/>
          <p:nvPr>
            <p:custDataLst>
              <p:tags r:id="rId17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10" name="OTLSHAPE_SLT_03bc3ebee5a84fd191cb229a284436af_TextPercentage" hidden="1"/>
          <p:cNvSpPr txBox="1"/>
          <p:nvPr>
            <p:custDataLst>
              <p:tags r:id="rId17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11" name="OTLSHAPE_SLT_03bc3ebee5a84fd191cb229a284436af_StartDate" hidden="1"/>
          <p:cNvSpPr txBox="1"/>
          <p:nvPr>
            <p:custDataLst>
              <p:tags r:id="rId17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12" name="OTLSHAPE_SLT_03bc3ebee5a84fd191cb229a284436af_EndDate" hidden="1"/>
          <p:cNvSpPr txBox="1"/>
          <p:nvPr>
            <p:custDataLst>
              <p:tags r:id="rId17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13" name="OTLSHAPE_SLT_03bc3ebee5a84fd191cb229a284436af_JoinedDate" hidden="1"/>
          <p:cNvSpPr txBox="1"/>
          <p:nvPr>
            <p:custDataLst>
              <p:tags r:id="rId180"/>
            </p:custDataLst>
          </p:nvPr>
        </p:nvSpPr>
        <p:spPr>
          <a:xfrm>
            <a:off x="6296203" y="2698424"/>
            <a:ext cx="438607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May 6 - Jul 1</a:t>
            </a:r>
          </a:p>
        </p:txBody>
      </p:sp>
      <p:sp>
        <p:nvSpPr>
          <p:cNvPr id="414" name="OTLSHAPE_SLT_03bc3ebee5a84fd191cb229a284436af_Title"/>
          <p:cNvSpPr txBox="1"/>
          <p:nvPr>
            <p:custDataLst>
              <p:tags r:id="rId181"/>
            </p:custDataLst>
          </p:nvPr>
        </p:nvSpPr>
        <p:spPr>
          <a:xfrm>
            <a:off x="6776694" y="2411803"/>
            <a:ext cx="441613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5" dirty="0">
                <a:solidFill>
                  <a:schemeClr val="dk1"/>
                </a:solidFill>
                <a:latin typeface="Calibri" panose="020F0502020204030204" pitchFamily="34" charset="0"/>
              </a:rPr>
              <a:t>AB, MB, SK</a:t>
            </a:r>
          </a:p>
        </p:txBody>
      </p:sp>
      <p:sp>
        <p:nvSpPr>
          <p:cNvPr id="417" name="OTLSHAPE_SLT_320c54a6f1e84d339c8b875a32c3be3f_Duration" hidden="1"/>
          <p:cNvSpPr txBox="1"/>
          <p:nvPr>
            <p:custDataLst>
              <p:tags r:id="rId18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18" name="OTLSHAPE_SLT_320c54a6f1e84d339c8b875a32c3be3f_TextPercentage" hidden="1"/>
          <p:cNvSpPr txBox="1"/>
          <p:nvPr>
            <p:custDataLst>
              <p:tags r:id="rId18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19" name="OTLSHAPE_SLT_320c54a6f1e84d339c8b875a32c3be3f_StartDate" hidden="1"/>
          <p:cNvSpPr txBox="1"/>
          <p:nvPr>
            <p:custDataLst>
              <p:tags r:id="rId18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20" name="OTLSHAPE_SLT_320c54a6f1e84d339c8b875a32c3be3f_EndDate" hidden="1"/>
          <p:cNvSpPr txBox="1"/>
          <p:nvPr>
            <p:custDataLst>
              <p:tags r:id="rId18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21" name="OTLSHAPE_SLT_320c54a6f1e84d339c8b875a32c3be3f_JoinedDate" hidden="1"/>
          <p:cNvSpPr txBox="1"/>
          <p:nvPr>
            <p:custDataLst>
              <p:tags r:id="rId186"/>
            </p:custDataLst>
          </p:nvPr>
        </p:nvSpPr>
        <p:spPr>
          <a:xfrm>
            <a:off x="6789709" y="2843419"/>
            <a:ext cx="476747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Jun 1 - Jun 30</a:t>
            </a:r>
          </a:p>
        </p:txBody>
      </p:sp>
      <p:sp>
        <p:nvSpPr>
          <p:cNvPr id="422" name="OTLSHAPE_SLT_320c54a6f1e84d339c8b875a32c3be3f_Title"/>
          <p:cNvSpPr txBox="1"/>
          <p:nvPr>
            <p:custDataLst>
              <p:tags r:id="rId187"/>
            </p:custDataLst>
          </p:nvPr>
        </p:nvSpPr>
        <p:spPr>
          <a:xfrm>
            <a:off x="7300672" y="2554043"/>
            <a:ext cx="155888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5" dirty="0">
                <a:solidFill>
                  <a:schemeClr val="dk1"/>
                </a:solidFill>
                <a:latin typeface="Calibri" panose="020F0502020204030204" pitchFamily="34" charset="0"/>
              </a:rPr>
              <a:t>MB</a:t>
            </a:r>
          </a:p>
        </p:txBody>
      </p:sp>
      <p:sp>
        <p:nvSpPr>
          <p:cNvPr id="425" name="OTLSHAPE_SLT_11d641e809ec4bcd9afb5e666d9724cf_Duration" hidden="1"/>
          <p:cNvSpPr txBox="1"/>
          <p:nvPr>
            <p:custDataLst>
              <p:tags r:id="rId18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26" name="OTLSHAPE_SLT_11d641e809ec4bcd9afb5e666d9724cf_TextPercentage" hidden="1"/>
          <p:cNvSpPr txBox="1"/>
          <p:nvPr>
            <p:custDataLst>
              <p:tags r:id="rId18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27" name="OTLSHAPE_SLT_11d641e809ec4bcd9afb5e666d9724cf_StartDate" hidden="1"/>
          <p:cNvSpPr txBox="1"/>
          <p:nvPr>
            <p:custDataLst>
              <p:tags r:id="rId19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28" name="OTLSHAPE_SLT_11d641e809ec4bcd9afb5e666d9724cf_EndDate" hidden="1"/>
          <p:cNvSpPr txBox="1"/>
          <p:nvPr>
            <p:custDataLst>
              <p:tags r:id="rId19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29" name="OTLSHAPE_SLT_11d641e809ec4bcd9afb5e666d9724cf_JoinedDate" hidden="1"/>
          <p:cNvSpPr txBox="1"/>
          <p:nvPr>
            <p:custDataLst>
              <p:tags r:id="rId192"/>
            </p:custDataLst>
          </p:nvPr>
        </p:nvSpPr>
        <p:spPr>
          <a:xfrm>
            <a:off x="7136787" y="2988414"/>
            <a:ext cx="533956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Mar 30 - May 4</a:t>
            </a:r>
          </a:p>
        </p:txBody>
      </p:sp>
      <p:sp>
        <p:nvSpPr>
          <p:cNvPr id="430" name="OTLSHAPE_SLT_11d641e809ec4bcd9afb5e666d9724cf_Title"/>
          <p:cNvSpPr txBox="1"/>
          <p:nvPr>
            <p:custDataLst>
              <p:tags r:id="rId193"/>
            </p:custDataLst>
          </p:nvPr>
        </p:nvSpPr>
        <p:spPr>
          <a:xfrm>
            <a:off x="7744039" y="2696283"/>
            <a:ext cx="476251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5" dirty="0">
                <a:solidFill>
                  <a:schemeClr val="dk1"/>
                </a:solidFill>
                <a:latin typeface="Calibri" panose="020F0502020204030204" pitchFamily="34" charset="0"/>
              </a:rPr>
              <a:t>MB, NB, ON</a:t>
            </a:r>
          </a:p>
        </p:txBody>
      </p:sp>
      <p:sp>
        <p:nvSpPr>
          <p:cNvPr id="433" name="OTLSHAPE_SLT_b9ad0693480a49c093e8fcb551a48ba8_Duration" hidden="1"/>
          <p:cNvSpPr txBox="1"/>
          <p:nvPr>
            <p:custDataLst>
              <p:tags r:id="rId19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34" name="OTLSHAPE_SLT_b9ad0693480a49c093e8fcb551a48ba8_TextPercentage" hidden="1"/>
          <p:cNvSpPr txBox="1"/>
          <p:nvPr>
            <p:custDataLst>
              <p:tags r:id="rId19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35" name="OTLSHAPE_SLT_b9ad0693480a49c093e8fcb551a48ba8_StartDate" hidden="1"/>
          <p:cNvSpPr txBox="1"/>
          <p:nvPr>
            <p:custDataLst>
              <p:tags r:id="rId19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36" name="OTLSHAPE_SLT_b9ad0693480a49c093e8fcb551a48ba8_EndDate" hidden="1"/>
          <p:cNvSpPr txBox="1"/>
          <p:nvPr>
            <p:custDataLst>
              <p:tags r:id="rId19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37" name="OTLSHAPE_SLT_b9ad0693480a49c093e8fcb551a48ba8_JoinedDate" hidden="1"/>
          <p:cNvSpPr txBox="1"/>
          <p:nvPr>
            <p:custDataLst>
              <p:tags r:id="rId198"/>
            </p:custDataLst>
          </p:nvPr>
        </p:nvSpPr>
        <p:spPr>
          <a:xfrm>
            <a:off x="7984819" y="3133408"/>
            <a:ext cx="505352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Nov 28 - Dec 4</a:t>
            </a:r>
          </a:p>
        </p:txBody>
      </p:sp>
      <p:sp>
        <p:nvSpPr>
          <p:cNvPr id="438" name="OTLSHAPE_SLT_b9ad0693480a49c093e8fcb551a48ba8_Title"/>
          <p:cNvSpPr txBox="1"/>
          <p:nvPr>
            <p:custDataLst>
              <p:tags r:id="rId199"/>
            </p:custDataLst>
          </p:nvPr>
        </p:nvSpPr>
        <p:spPr>
          <a:xfrm>
            <a:off x="8603513" y="6307297"/>
            <a:ext cx="1013113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>
                <a:solidFill>
                  <a:schemeClr val="dk1"/>
                </a:solidFill>
                <a:latin typeface="Calibri" panose="020F0502020204030204" pitchFamily="34" charset="0"/>
              </a:rPr>
              <a:t>Costa Rica Hurricane Otto</a:t>
            </a:r>
            <a:endParaRPr lang="en-CA" sz="751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41" name="OTLSHAPE_SLT_4356b8a163ad4cadaba5f12b8ccbb0b2_Duration" hidden="1"/>
          <p:cNvSpPr txBox="1"/>
          <p:nvPr>
            <p:custDataLst>
              <p:tags r:id="rId20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42" name="OTLSHAPE_SLT_4356b8a163ad4cadaba5f12b8ccbb0b2_TextPercentage" hidden="1"/>
          <p:cNvSpPr txBox="1"/>
          <p:nvPr>
            <p:custDataLst>
              <p:tags r:id="rId20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43" name="OTLSHAPE_SLT_4356b8a163ad4cadaba5f12b8ccbb0b2_StartDate" hidden="1"/>
          <p:cNvSpPr txBox="1"/>
          <p:nvPr>
            <p:custDataLst>
              <p:tags r:id="rId20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44" name="OTLSHAPE_SLT_4356b8a163ad4cadaba5f12b8ccbb0b2_EndDate" hidden="1"/>
          <p:cNvSpPr txBox="1"/>
          <p:nvPr>
            <p:custDataLst>
              <p:tags r:id="rId20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45" name="OTLSHAPE_SLT_4356b8a163ad4cadaba5f12b8ccbb0b2_JoinedDate" hidden="1"/>
          <p:cNvSpPr txBox="1"/>
          <p:nvPr>
            <p:custDataLst>
              <p:tags r:id="rId204"/>
            </p:custDataLst>
          </p:nvPr>
        </p:nvSpPr>
        <p:spPr>
          <a:xfrm>
            <a:off x="8123569" y="3278403"/>
            <a:ext cx="56256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Apr 16 - May 21</a:t>
            </a:r>
          </a:p>
        </p:txBody>
      </p:sp>
      <p:sp>
        <p:nvSpPr>
          <p:cNvPr id="446" name="OTLSHAPE_SLT_4356b8a163ad4cadaba5f12b8ccbb0b2_Title"/>
          <p:cNvSpPr txBox="1"/>
          <p:nvPr>
            <p:custDataLst>
              <p:tags r:id="rId205"/>
            </p:custDataLst>
          </p:nvPr>
        </p:nvSpPr>
        <p:spPr>
          <a:xfrm>
            <a:off x="8820787" y="2838523"/>
            <a:ext cx="476251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5" dirty="0">
                <a:solidFill>
                  <a:schemeClr val="dk1"/>
                </a:solidFill>
                <a:latin typeface="Calibri" panose="020F0502020204030204" pitchFamily="34" charset="0"/>
              </a:rPr>
              <a:t>MB, ON, QC</a:t>
            </a:r>
          </a:p>
        </p:txBody>
      </p:sp>
      <p:sp>
        <p:nvSpPr>
          <p:cNvPr id="449" name="OTLSHAPE_SLT_de3bbd6b09dc4ec9aa2593df2de46f00_Duration" hidden="1"/>
          <p:cNvSpPr txBox="1"/>
          <p:nvPr>
            <p:custDataLst>
              <p:tags r:id="rId20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50" name="OTLSHAPE_SLT_de3bbd6b09dc4ec9aa2593df2de46f00_TextPercentage" hidden="1"/>
          <p:cNvSpPr txBox="1"/>
          <p:nvPr>
            <p:custDataLst>
              <p:tags r:id="rId20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51" name="OTLSHAPE_SLT_de3bbd6b09dc4ec9aa2593df2de46f00_StartDate" hidden="1"/>
          <p:cNvSpPr txBox="1"/>
          <p:nvPr>
            <p:custDataLst>
              <p:tags r:id="rId20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52" name="OTLSHAPE_SLT_de3bbd6b09dc4ec9aa2593df2de46f00_EndDate" hidden="1"/>
          <p:cNvSpPr txBox="1"/>
          <p:nvPr>
            <p:custDataLst>
              <p:tags r:id="rId20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53" name="OTLSHAPE_SLT_de3bbd6b09dc4ec9aa2593df2de46f00_JoinedDate" hidden="1"/>
          <p:cNvSpPr txBox="1"/>
          <p:nvPr>
            <p:custDataLst>
              <p:tags r:id="rId210"/>
            </p:custDataLst>
          </p:nvPr>
        </p:nvSpPr>
        <p:spPr>
          <a:xfrm>
            <a:off x="8542430" y="3423398"/>
            <a:ext cx="56256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Feb 21 - May 23</a:t>
            </a:r>
          </a:p>
        </p:txBody>
      </p:sp>
      <p:sp>
        <p:nvSpPr>
          <p:cNvPr id="454" name="OTLSHAPE_SLT_de3bbd6b09dc4ec9aa2593df2de46f00_Title"/>
          <p:cNvSpPr txBox="1"/>
          <p:nvPr>
            <p:custDataLst>
              <p:tags r:id="rId211"/>
            </p:custDataLst>
          </p:nvPr>
        </p:nvSpPr>
        <p:spPr>
          <a:xfrm>
            <a:off x="9349086" y="2980763"/>
            <a:ext cx="441613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5" dirty="0">
                <a:solidFill>
                  <a:schemeClr val="dk1"/>
                </a:solidFill>
                <a:latin typeface="Calibri" panose="020F0502020204030204" pitchFamily="34" charset="0"/>
              </a:rPr>
              <a:t>BC, NB, ON</a:t>
            </a:r>
          </a:p>
        </p:txBody>
      </p:sp>
      <p:sp>
        <p:nvSpPr>
          <p:cNvPr id="457" name="OTLSHAPE_SLT_51d3523490154902a0b4d350cbb7a28f_Duration" hidden="1"/>
          <p:cNvSpPr txBox="1"/>
          <p:nvPr>
            <p:custDataLst>
              <p:tags r:id="rId21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58" name="OTLSHAPE_SLT_51d3523490154902a0b4d350cbb7a28f_TextPercentage" hidden="1"/>
          <p:cNvSpPr txBox="1"/>
          <p:nvPr>
            <p:custDataLst>
              <p:tags r:id="rId21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59" name="OTLSHAPE_SLT_51d3523490154902a0b4d350cbb7a28f_StartDate" hidden="1"/>
          <p:cNvSpPr txBox="1"/>
          <p:nvPr>
            <p:custDataLst>
              <p:tags r:id="rId21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60" name="OTLSHAPE_SLT_51d3523490154902a0b4d350cbb7a28f_EndDate" hidden="1"/>
          <p:cNvSpPr txBox="1"/>
          <p:nvPr>
            <p:custDataLst>
              <p:tags r:id="rId21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61" name="OTLSHAPE_SLT_51d3523490154902a0b4d350cbb7a28f_JoinedDate" hidden="1"/>
          <p:cNvSpPr txBox="1"/>
          <p:nvPr>
            <p:custDataLst>
              <p:tags r:id="rId216"/>
            </p:custDataLst>
          </p:nvPr>
        </p:nvSpPr>
        <p:spPr>
          <a:xfrm>
            <a:off x="9112509" y="3568392"/>
            <a:ext cx="56256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Apr 18 - May 28</a:t>
            </a:r>
          </a:p>
        </p:txBody>
      </p:sp>
      <p:sp>
        <p:nvSpPr>
          <p:cNvPr id="462" name="OTLSHAPE_SLT_51d3523490154902a0b4d350cbb7a28f_Title"/>
          <p:cNvSpPr txBox="1"/>
          <p:nvPr>
            <p:custDataLst>
              <p:tags r:id="rId217"/>
            </p:custDataLst>
          </p:nvPr>
        </p:nvSpPr>
        <p:spPr>
          <a:xfrm>
            <a:off x="9881702" y="3123003"/>
            <a:ext cx="458932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13" dirty="0">
                <a:solidFill>
                  <a:schemeClr val="dk1"/>
                </a:solidFill>
                <a:latin typeface="Calibri" panose="020F0502020204030204" pitchFamily="34" charset="0"/>
              </a:rPr>
              <a:t>NB, ON, QC </a:t>
            </a:r>
          </a:p>
        </p:txBody>
      </p:sp>
      <p:sp>
        <p:nvSpPr>
          <p:cNvPr id="465" name="OTLSHAPE_SLT_710ebf47e19f4f2099e939711d417e66_Duration" hidden="1"/>
          <p:cNvSpPr txBox="1"/>
          <p:nvPr>
            <p:custDataLst>
              <p:tags r:id="rId21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66" name="OTLSHAPE_SLT_710ebf47e19f4f2099e939711d417e66_TextPercentage" hidden="1"/>
          <p:cNvSpPr txBox="1"/>
          <p:nvPr>
            <p:custDataLst>
              <p:tags r:id="rId21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67" name="OTLSHAPE_SLT_710ebf47e19f4f2099e939711d417e66_StartDate" hidden="1"/>
          <p:cNvSpPr txBox="1"/>
          <p:nvPr>
            <p:custDataLst>
              <p:tags r:id="rId22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68" name="OTLSHAPE_SLT_710ebf47e19f4f2099e939711d417e66_EndDate" hidden="1"/>
          <p:cNvSpPr txBox="1"/>
          <p:nvPr>
            <p:custDataLst>
              <p:tags r:id="rId22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69" name="OTLSHAPE_SLT_710ebf47e19f4f2099e939711d417e66_JoinedDate" hidden="1"/>
          <p:cNvSpPr txBox="1"/>
          <p:nvPr>
            <p:custDataLst>
              <p:tags r:id="rId222"/>
            </p:custDataLst>
          </p:nvPr>
        </p:nvSpPr>
        <p:spPr>
          <a:xfrm>
            <a:off x="8230856" y="4224650"/>
            <a:ext cx="190699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Oct 4</a:t>
            </a:r>
          </a:p>
        </p:txBody>
      </p:sp>
      <p:sp>
        <p:nvSpPr>
          <p:cNvPr id="470" name="OTLSHAPE_SLT_710ebf47e19f4f2099e939711d417e66_Title"/>
          <p:cNvSpPr txBox="1"/>
          <p:nvPr>
            <p:custDataLst>
              <p:tags r:id="rId223"/>
            </p:custDataLst>
          </p:nvPr>
        </p:nvSpPr>
        <p:spPr>
          <a:xfrm>
            <a:off x="8524339" y="6165057"/>
            <a:ext cx="987136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>
                <a:solidFill>
                  <a:schemeClr val="dk1"/>
                </a:solidFill>
                <a:latin typeface="Calibri" panose="020F0502020204030204" pitchFamily="34" charset="0"/>
              </a:rPr>
              <a:t>Haiti Hurricane Matthew</a:t>
            </a:r>
            <a:endParaRPr lang="en-CA" sz="751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73" name="OTLSHAPE_SLT_ed8b21dfd43d4688867da0cb815ea260_Duration" hidden="1"/>
          <p:cNvSpPr txBox="1"/>
          <p:nvPr>
            <p:custDataLst>
              <p:tags r:id="rId22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74" name="OTLSHAPE_SLT_ed8b21dfd43d4688867da0cb815ea260_TextPercentage" hidden="1"/>
          <p:cNvSpPr txBox="1"/>
          <p:nvPr>
            <p:custDataLst>
              <p:tags r:id="rId22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75" name="OTLSHAPE_SLT_ed8b21dfd43d4688867da0cb815ea260_StartDate" hidden="1"/>
          <p:cNvSpPr txBox="1"/>
          <p:nvPr>
            <p:custDataLst>
              <p:tags r:id="rId22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76" name="OTLSHAPE_SLT_ed8b21dfd43d4688867da0cb815ea260_EndDate" hidden="1"/>
          <p:cNvSpPr txBox="1"/>
          <p:nvPr>
            <p:custDataLst>
              <p:tags r:id="rId22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77" name="OTLSHAPE_SLT_ed8b21dfd43d4688867da0cb815ea260_JoinedDate" hidden="1"/>
          <p:cNvSpPr txBox="1"/>
          <p:nvPr>
            <p:custDataLst>
              <p:tags r:id="rId228"/>
            </p:custDataLst>
          </p:nvPr>
        </p:nvSpPr>
        <p:spPr>
          <a:xfrm>
            <a:off x="6641510" y="4445923"/>
            <a:ext cx="56256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Apr 15 - May 15</a:t>
            </a:r>
          </a:p>
        </p:txBody>
      </p:sp>
      <p:sp>
        <p:nvSpPr>
          <p:cNvPr id="478" name="OTLSHAPE_SLT_ed8b21dfd43d4688867da0cb815ea260_Title"/>
          <p:cNvSpPr txBox="1"/>
          <p:nvPr>
            <p:custDataLst>
              <p:tags r:id="rId229"/>
            </p:custDataLst>
          </p:nvPr>
        </p:nvSpPr>
        <p:spPr>
          <a:xfrm>
            <a:off x="7234455" y="3476757"/>
            <a:ext cx="458932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5" dirty="0">
                <a:solidFill>
                  <a:schemeClr val="dk1"/>
                </a:solidFill>
                <a:latin typeface="Calibri" panose="020F0502020204030204" pitchFamily="34" charset="0"/>
              </a:rPr>
              <a:t>MB, ON, SK</a:t>
            </a:r>
          </a:p>
        </p:txBody>
      </p:sp>
      <p:sp>
        <p:nvSpPr>
          <p:cNvPr id="481" name="OTLSHAPE_SLT_8aa1351ce51c45b58282cadff39a5c9f_Duration" hidden="1"/>
          <p:cNvSpPr txBox="1"/>
          <p:nvPr>
            <p:custDataLst>
              <p:tags r:id="rId23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82" name="OTLSHAPE_SLT_8aa1351ce51c45b58282cadff39a5c9f_TextPercentage" hidden="1"/>
          <p:cNvSpPr txBox="1"/>
          <p:nvPr>
            <p:custDataLst>
              <p:tags r:id="rId23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83" name="OTLSHAPE_SLT_8aa1351ce51c45b58282cadff39a5c9f_StartDate" hidden="1"/>
          <p:cNvSpPr txBox="1"/>
          <p:nvPr>
            <p:custDataLst>
              <p:tags r:id="rId23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84" name="OTLSHAPE_SLT_8aa1351ce51c45b58282cadff39a5c9f_EndDate" hidden="1"/>
          <p:cNvSpPr txBox="1"/>
          <p:nvPr>
            <p:custDataLst>
              <p:tags r:id="rId23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85" name="OTLSHAPE_SLT_8aa1351ce51c45b58282cadff39a5c9f_JoinedDate" hidden="1"/>
          <p:cNvSpPr txBox="1"/>
          <p:nvPr>
            <p:custDataLst>
              <p:tags r:id="rId234"/>
            </p:custDataLst>
          </p:nvPr>
        </p:nvSpPr>
        <p:spPr>
          <a:xfrm>
            <a:off x="7168651" y="4590918"/>
            <a:ext cx="514887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Apr 8 - May 16</a:t>
            </a:r>
          </a:p>
        </p:txBody>
      </p:sp>
      <p:sp>
        <p:nvSpPr>
          <p:cNvPr id="486" name="OTLSHAPE_SLT_8aa1351ce51c45b58282cadff39a5c9f_Title"/>
          <p:cNvSpPr txBox="1"/>
          <p:nvPr>
            <p:custDataLst>
              <p:tags r:id="rId235"/>
            </p:custDataLst>
          </p:nvPr>
        </p:nvSpPr>
        <p:spPr>
          <a:xfrm>
            <a:off x="7761314" y="3618995"/>
            <a:ext cx="294409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8" dirty="0">
                <a:solidFill>
                  <a:schemeClr val="dk1"/>
                </a:solidFill>
                <a:latin typeface="Calibri" panose="020F0502020204030204" pitchFamily="34" charset="0"/>
              </a:rPr>
              <a:t>NB, ON</a:t>
            </a:r>
          </a:p>
        </p:txBody>
      </p:sp>
      <p:sp>
        <p:nvSpPr>
          <p:cNvPr id="489" name="OTLSHAPE_SLT_cee3afd085444c328ba027b1b9ee3e16_Duration" hidden="1"/>
          <p:cNvSpPr txBox="1"/>
          <p:nvPr>
            <p:custDataLst>
              <p:tags r:id="rId23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90" name="OTLSHAPE_SLT_cee3afd085444c328ba027b1b9ee3e16_TextPercentage" hidden="1"/>
          <p:cNvSpPr txBox="1"/>
          <p:nvPr>
            <p:custDataLst>
              <p:tags r:id="rId23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91" name="OTLSHAPE_SLT_cee3afd085444c328ba027b1b9ee3e16_StartDate" hidden="1"/>
          <p:cNvSpPr txBox="1"/>
          <p:nvPr>
            <p:custDataLst>
              <p:tags r:id="rId23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92" name="OTLSHAPE_SLT_cee3afd085444c328ba027b1b9ee3e16_EndDate" hidden="1"/>
          <p:cNvSpPr txBox="1"/>
          <p:nvPr>
            <p:custDataLst>
              <p:tags r:id="rId23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93" name="OTLSHAPE_SLT_cee3afd085444c328ba027b1b9ee3e16_JoinedDate" hidden="1"/>
          <p:cNvSpPr txBox="1"/>
          <p:nvPr>
            <p:custDataLst>
              <p:tags r:id="rId240"/>
            </p:custDataLst>
          </p:nvPr>
        </p:nvSpPr>
        <p:spPr>
          <a:xfrm>
            <a:off x="7575353" y="4735912"/>
            <a:ext cx="514887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Feb 4 - May 31</a:t>
            </a:r>
          </a:p>
        </p:txBody>
      </p:sp>
      <p:sp>
        <p:nvSpPr>
          <p:cNvPr id="494" name="OTLSHAPE_SLT_cee3afd085444c328ba027b1b9ee3e16_Title"/>
          <p:cNvSpPr txBox="1"/>
          <p:nvPr>
            <p:custDataLst>
              <p:tags r:id="rId241"/>
            </p:custDataLst>
          </p:nvPr>
        </p:nvSpPr>
        <p:spPr>
          <a:xfrm>
            <a:off x="8309765" y="3761237"/>
            <a:ext cx="129887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13" dirty="0">
                <a:solidFill>
                  <a:schemeClr val="dk1"/>
                </a:solidFill>
                <a:latin typeface="Calibri" panose="020F0502020204030204" pitchFamily="34" charset="0"/>
              </a:rPr>
              <a:t>ON</a:t>
            </a:r>
          </a:p>
        </p:txBody>
      </p:sp>
      <p:sp>
        <p:nvSpPr>
          <p:cNvPr id="497" name="OTLSHAPE_SLT_d621428e9e324bfe97e4eabe6a5a1dbb_Duration" hidden="1"/>
          <p:cNvSpPr txBox="1"/>
          <p:nvPr>
            <p:custDataLst>
              <p:tags r:id="rId24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98" name="OTLSHAPE_SLT_d621428e9e324bfe97e4eabe6a5a1dbb_TextPercentage" hidden="1"/>
          <p:cNvSpPr txBox="1"/>
          <p:nvPr>
            <p:custDataLst>
              <p:tags r:id="rId24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99" name="OTLSHAPE_SLT_d621428e9e324bfe97e4eabe6a5a1dbb_StartDate" hidden="1"/>
          <p:cNvSpPr txBox="1"/>
          <p:nvPr>
            <p:custDataLst>
              <p:tags r:id="rId24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00" name="OTLSHAPE_SLT_d621428e9e324bfe97e4eabe6a5a1dbb_EndDate" hidden="1"/>
          <p:cNvSpPr txBox="1"/>
          <p:nvPr>
            <p:custDataLst>
              <p:tags r:id="rId24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01" name="OTLSHAPE_SLT_d621428e9e324bfe97e4eabe6a5a1dbb_JoinedDate" hidden="1"/>
          <p:cNvSpPr txBox="1"/>
          <p:nvPr>
            <p:custDataLst>
              <p:tags r:id="rId246"/>
            </p:custDataLst>
          </p:nvPr>
        </p:nvSpPr>
        <p:spPr>
          <a:xfrm>
            <a:off x="8142510" y="4880907"/>
            <a:ext cx="533956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Apr 10 - Apr 30</a:t>
            </a:r>
          </a:p>
        </p:txBody>
      </p:sp>
      <p:sp>
        <p:nvSpPr>
          <p:cNvPr id="502" name="OTLSHAPE_SLT_d621428e9e324bfe97e4eabe6a5a1dbb_Title"/>
          <p:cNvSpPr txBox="1"/>
          <p:nvPr>
            <p:custDataLst>
              <p:tags r:id="rId247"/>
            </p:custDataLst>
          </p:nvPr>
        </p:nvSpPr>
        <p:spPr>
          <a:xfrm>
            <a:off x="8794966" y="3903477"/>
            <a:ext cx="303068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7" dirty="0">
                <a:solidFill>
                  <a:schemeClr val="dk1"/>
                </a:solidFill>
                <a:latin typeface="Calibri" panose="020F0502020204030204" pitchFamily="34" charset="0"/>
              </a:rPr>
              <a:t>MB, NB</a:t>
            </a:r>
          </a:p>
        </p:txBody>
      </p:sp>
      <p:sp>
        <p:nvSpPr>
          <p:cNvPr id="505" name="OTLSHAPE_SLT_229458a678b94005b70ec5a364ccdc93_Duration" hidden="1"/>
          <p:cNvSpPr txBox="1"/>
          <p:nvPr>
            <p:custDataLst>
              <p:tags r:id="rId24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06" name="OTLSHAPE_SLT_229458a678b94005b70ec5a364ccdc93_TextPercentage" hidden="1"/>
          <p:cNvSpPr txBox="1"/>
          <p:nvPr>
            <p:custDataLst>
              <p:tags r:id="rId24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07" name="OTLSHAPE_SLT_229458a678b94005b70ec5a364ccdc93_StartDate" hidden="1"/>
          <p:cNvSpPr txBox="1"/>
          <p:nvPr>
            <p:custDataLst>
              <p:tags r:id="rId25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08" name="OTLSHAPE_SLT_229458a678b94005b70ec5a364ccdc93_EndDate" hidden="1"/>
          <p:cNvSpPr txBox="1"/>
          <p:nvPr>
            <p:custDataLst>
              <p:tags r:id="rId25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09" name="OTLSHAPE_SLT_229458a678b94005b70ec5a364ccdc93_JoinedDate" hidden="1"/>
          <p:cNvSpPr txBox="1"/>
          <p:nvPr>
            <p:custDataLst>
              <p:tags r:id="rId252"/>
            </p:custDataLst>
          </p:nvPr>
        </p:nvSpPr>
        <p:spPr>
          <a:xfrm>
            <a:off x="8661491" y="5025902"/>
            <a:ext cx="54349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May 7 - May 14</a:t>
            </a:r>
          </a:p>
        </p:txBody>
      </p:sp>
      <p:sp>
        <p:nvSpPr>
          <p:cNvPr id="510" name="OTLSHAPE_SLT_229458a678b94005b70ec5a364ccdc93_Title"/>
          <p:cNvSpPr txBox="1"/>
          <p:nvPr>
            <p:custDataLst>
              <p:tags r:id="rId253"/>
            </p:custDataLst>
          </p:nvPr>
        </p:nvSpPr>
        <p:spPr>
          <a:xfrm>
            <a:off x="9359251" y="4045715"/>
            <a:ext cx="129887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13" dirty="0">
                <a:solidFill>
                  <a:schemeClr val="dk1"/>
                </a:solidFill>
                <a:latin typeface="Calibri" panose="020F0502020204030204" pitchFamily="34" charset="0"/>
              </a:rPr>
              <a:t>ON</a:t>
            </a:r>
          </a:p>
        </p:txBody>
      </p:sp>
      <p:sp>
        <p:nvSpPr>
          <p:cNvPr id="521" name="OTLSHAPE_SLT_abd42a6059514acd8c9e8d8aa1f02d4b_Duration" hidden="1"/>
          <p:cNvSpPr txBox="1"/>
          <p:nvPr>
            <p:custDataLst>
              <p:tags r:id="rId25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22" name="OTLSHAPE_SLT_abd42a6059514acd8c9e8d8aa1f02d4b_TextPercentage" hidden="1"/>
          <p:cNvSpPr txBox="1"/>
          <p:nvPr>
            <p:custDataLst>
              <p:tags r:id="rId25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23" name="OTLSHAPE_SLT_abd42a6059514acd8c9e8d8aa1f02d4b_StartDate" hidden="1"/>
          <p:cNvSpPr txBox="1"/>
          <p:nvPr>
            <p:custDataLst>
              <p:tags r:id="rId25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24" name="OTLSHAPE_SLT_abd42a6059514acd8c9e8d8aa1f02d4b_EndDate" hidden="1"/>
          <p:cNvSpPr txBox="1"/>
          <p:nvPr>
            <p:custDataLst>
              <p:tags r:id="rId25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25" name="OTLSHAPE_SLT_abd42a6059514acd8c9e8d8aa1f02d4b_JoinedDate" hidden="1"/>
          <p:cNvSpPr txBox="1"/>
          <p:nvPr>
            <p:custDataLst>
              <p:tags r:id="rId258"/>
            </p:custDataLst>
          </p:nvPr>
        </p:nvSpPr>
        <p:spPr>
          <a:xfrm>
            <a:off x="7147570" y="5392170"/>
            <a:ext cx="200233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Aug 4</a:t>
            </a:r>
          </a:p>
        </p:txBody>
      </p:sp>
      <p:sp>
        <p:nvSpPr>
          <p:cNvPr id="526" name="OTLSHAPE_SLT_abd42a6059514acd8c9e8d8aa1f02d4b_Title"/>
          <p:cNvSpPr txBox="1"/>
          <p:nvPr>
            <p:custDataLst>
              <p:tags r:id="rId259"/>
            </p:custDataLst>
          </p:nvPr>
        </p:nvSpPr>
        <p:spPr>
          <a:xfrm>
            <a:off x="7384252" y="4673385"/>
            <a:ext cx="1143000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5" dirty="0">
                <a:solidFill>
                  <a:schemeClr val="dk1"/>
                </a:solidFill>
                <a:latin typeface="Calibri" panose="020F0502020204030204" pitchFamily="34" charset="0"/>
              </a:rPr>
              <a:t>Mount </a:t>
            </a:r>
            <a:r>
              <a:rPr lang="en-CA" sz="751" b="1" spc="-5" dirty="0" err="1">
                <a:solidFill>
                  <a:schemeClr val="dk1"/>
                </a:solidFill>
                <a:latin typeface="Calibri" panose="020F0502020204030204" pitchFamily="34" charset="0"/>
              </a:rPr>
              <a:t>Polley</a:t>
            </a:r>
            <a:r>
              <a:rPr lang="en-CA" sz="751" b="1" spc="-5" dirty="0">
                <a:solidFill>
                  <a:schemeClr val="dk1"/>
                </a:solidFill>
                <a:latin typeface="Calibri" panose="020F0502020204030204" pitchFamily="34" charset="0"/>
              </a:rPr>
              <a:t> Tailings Breach</a:t>
            </a:r>
          </a:p>
        </p:txBody>
      </p:sp>
      <p:sp>
        <p:nvSpPr>
          <p:cNvPr id="529" name="OTLSHAPE_SLT_9500eee9d02e4cea8fb2583e5d1ebdee_Duration" hidden="1"/>
          <p:cNvSpPr txBox="1"/>
          <p:nvPr>
            <p:custDataLst>
              <p:tags r:id="rId26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30" name="OTLSHAPE_SLT_9500eee9d02e4cea8fb2583e5d1ebdee_TextPercentage" hidden="1"/>
          <p:cNvSpPr txBox="1"/>
          <p:nvPr>
            <p:custDataLst>
              <p:tags r:id="rId26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31" name="OTLSHAPE_SLT_9500eee9d02e4cea8fb2583e5d1ebdee_StartDate" hidden="1"/>
          <p:cNvSpPr txBox="1"/>
          <p:nvPr>
            <p:custDataLst>
              <p:tags r:id="rId26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32" name="OTLSHAPE_SLT_9500eee9d02e4cea8fb2583e5d1ebdee_EndDate" hidden="1"/>
          <p:cNvSpPr txBox="1"/>
          <p:nvPr>
            <p:custDataLst>
              <p:tags r:id="rId26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33" name="OTLSHAPE_SLT_9500eee9d02e4cea8fb2583e5d1ebdee_JoinedDate" hidden="1"/>
          <p:cNvSpPr txBox="1"/>
          <p:nvPr>
            <p:custDataLst>
              <p:tags r:id="rId264"/>
            </p:custDataLst>
          </p:nvPr>
        </p:nvSpPr>
        <p:spPr>
          <a:xfrm>
            <a:off x="9150679" y="5649612"/>
            <a:ext cx="238373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Sep 21</a:t>
            </a:r>
          </a:p>
        </p:txBody>
      </p:sp>
      <p:sp>
        <p:nvSpPr>
          <p:cNvPr id="534" name="OTLSHAPE_SLT_9500eee9d02e4cea8fb2583e5d1ebdee_Title"/>
          <p:cNvSpPr txBox="1"/>
          <p:nvPr>
            <p:custDataLst>
              <p:tags r:id="rId265"/>
            </p:custDataLst>
          </p:nvPr>
        </p:nvSpPr>
        <p:spPr>
          <a:xfrm>
            <a:off x="9556463" y="4957865"/>
            <a:ext cx="640773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11" dirty="0">
                <a:solidFill>
                  <a:schemeClr val="dk1"/>
                </a:solidFill>
                <a:latin typeface="Calibri" panose="020F0502020204030204" pitchFamily="34" charset="0"/>
              </a:rPr>
              <a:t>Ottawa Tornado</a:t>
            </a:r>
          </a:p>
        </p:txBody>
      </p:sp>
      <p:sp>
        <p:nvSpPr>
          <p:cNvPr id="537" name="OTLSHAPE_SLT_e76922acdd734c1a9a49dd00bf970eb6_Duration" hidden="1"/>
          <p:cNvSpPr txBox="1"/>
          <p:nvPr>
            <p:custDataLst>
              <p:tags r:id="rId26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38" name="OTLSHAPE_SLT_e76922acdd734c1a9a49dd00bf970eb6_TextPercentage" hidden="1"/>
          <p:cNvSpPr txBox="1"/>
          <p:nvPr>
            <p:custDataLst>
              <p:tags r:id="rId26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39" name="OTLSHAPE_SLT_e76922acdd734c1a9a49dd00bf970eb6_StartDate" hidden="1"/>
          <p:cNvSpPr txBox="1"/>
          <p:nvPr>
            <p:custDataLst>
              <p:tags r:id="rId26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40" name="OTLSHAPE_SLT_e76922acdd734c1a9a49dd00bf970eb6_EndDate" hidden="1"/>
          <p:cNvSpPr txBox="1"/>
          <p:nvPr>
            <p:custDataLst>
              <p:tags r:id="rId26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41" name="OTLSHAPE_SLT_e76922acdd734c1a9a49dd00bf970eb6_JoinedDate" hidden="1"/>
          <p:cNvSpPr txBox="1"/>
          <p:nvPr>
            <p:custDataLst>
              <p:tags r:id="rId270"/>
            </p:custDataLst>
          </p:nvPr>
        </p:nvSpPr>
        <p:spPr>
          <a:xfrm>
            <a:off x="6780049" y="6273324"/>
            <a:ext cx="48628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Jun 1 - Sep 30</a:t>
            </a:r>
          </a:p>
        </p:txBody>
      </p:sp>
      <p:sp>
        <p:nvSpPr>
          <p:cNvPr id="542" name="OTLSHAPE_SLT_e76922acdd734c1a9a49dd00bf970eb6_Title"/>
          <p:cNvSpPr txBox="1"/>
          <p:nvPr>
            <p:custDataLst>
              <p:tags r:id="rId271"/>
            </p:custDataLst>
          </p:nvPr>
        </p:nvSpPr>
        <p:spPr>
          <a:xfrm>
            <a:off x="7433107" y="4531145"/>
            <a:ext cx="796636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7" dirty="0">
                <a:solidFill>
                  <a:schemeClr val="dk1"/>
                </a:solidFill>
                <a:latin typeface="Calibri" panose="020F0502020204030204" pitchFamily="34" charset="0"/>
              </a:rPr>
              <a:t>Yellowknife Wildfire</a:t>
            </a:r>
          </a:p>
        </p:txBody>
      </p:sp>
      <p:sp>
        <p:nvSpPr>
          <p:cNvPr id="545" name="OTLSHAPE_SLT_373178a8ea284438b37a7de59f94732b_Duration" hidden="1"/>
          <p:cNvSpPr txBox="1"/>
          <p:nvPr>
            <p:custDataLst>
              <p:tags r:id="rId27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46" name="OTLSHAPE_SLT_373178a8ea284438b37a7de59f94732b_TextPercentage" hidden="1"/>
          <p:cNvSpPr txBox="1"/>
          <p:nvPr>
            <p:custDataLst>
              <p:tags r:id="rId27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47" name="OTLSHAPE_SLT_373178a8ea284438b37a7de59f94732b_StartDate" hidden="1"/>
          <p:cNvSpPr txBox="1"/>
          <p:nvPr>
            <p:custDataLst>
              <p:tags r:id="rId27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48" name="OTLSHAPE_SLT_373178a8ea284438b37a7de59f94732b_EndDate" hidden="1"/>
          <p:cNvSpPr txBox="1"/>
          <p:nvPr>
            <p:custDataLst>
              <p:tags r:id="rId27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49" name="OTLSHAPE_SLT_373178a8ea284438b37a7de59f94732b_JoinedDate" hidden="1"/>
          <p:cNvSpPr txBox="1"/>
          <p:nvPr>
            <p:custDataLst>
              <p:tags r:id="rId276"/>
            </p:custDataLst>
          </p:nvPr>
        </p:nvSpPr>
        <p:spPr>
          <a:xfrm>
            <a:off x="7667145" y="6418319"/>
            <a:ext cx="54349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 dirty="0">
                <a:solidFill>
                  <a:schemeClr val="dk2"/>
                </a:solidFill>
                <a:latin typeface="Calibri" panose="020F0502020204030204" pitchFamily="34" charset="0"/>
              </a:rPr>
              <a:t>May 1 - May 30</a:t>
            </a:r>
          </a:p>
        </p:txBody>
      </p:sp>
      <p:sp>
        <p:nvSpPr>
          <p:cNvPr id="550" name="OTLSHAPE_SLT_373178a8ea284438b37a7de59f94732b_Title"/>
          <p:cNvSpPr txBox="1"/>
          <p:nvPr>
            <p:custDataLst>
              <p:tags r:id="rId277"/>
            </p:custDataLst>
          </p:nvPr>
        </p:nvSpPr>
        <p:spPr>
          <a:xfrm>
            <a:off x="8308324" y="4815625"/>
            <a:ext cx="935181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>
                <a:solidFill>
                  <a:schemeClr val="dk1"/>
                </a:solidFill>
                <a:latin typeface="Calibri" panose="020F0502020204030204" pitchFamily="34" charset="0"/>
              </a:rPr>
              <a:t>Fort McMurray Wildfire</a:t>
            </a:r>
            <a:endParaRPr lang="en-CA" sz="751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OTLSHAPE_TB_00000000000000000000000000000000_TimescaleInterval9"/>
          <p:cNvSpPr txBox="1"/>
          <p:nvPr>
            <p:custDataLst>
              <p:tags r:id="rId278"/>
            </p:custDataLst>
          </p:nvPr>
        </p:nvSpPr>
        <p:spPr>
          <a:xfrm>
            <a:off x="10202735" y="1345079"/>
            <a:ext cx="231707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887" spc="-16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29" name="OTLSHAPE_SLT_2e92216ff93348d9b5dd478d06e293f9_Duration" hidden="1"/>
          <p:cNvSpPr txBox="1"/>
          <p:nvPr>
            <p:custDataLst>
              <p:tags r:id="rId279"/>
            </p:custDataLst>
          </p:nvPr>
        </p:nvSpPr>
        <p:spPr>
          <a:xfrm>
            <a:off x="1533535" y="-11452"/>
            <a:ext cx="0" cy="2499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624"/>
          </a:p>
        </p:txBody>
      </p:sp>
      <p:sp>
        <p:nvSpPr>
          <p:cNvPr id="257" name="OTLSHAPE_SLT_2e92216ff93348d9b5dd478d06e293f9_TextPercentage" hidden="1"/>
          <p:cNvSpPr txBox="1"/>
          <p:nvPr>
            <p:custDataLst>
              <p:tags r:id="rId280"/>
            </p:custDataLst>
          </p:nvPr>
        </p:nvSpPr>
        <p:spPr>
          <a:xfrm>
            <a:off x="1533535" y="-11452"/>
            <a:ext cx="0" cy="2499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624"/>
          </a:p>
        </p:txBody>
      </p:sp>
      <p:sp>
        <p:nvSpPr>
          <p:cNvPr id="259" name="OTLSHAPE_SLT_2e92216ff93348d9b5dd478d06e293f9_StartDate" hidden="1"/>
          <p:cNvSpPr txBox="1"/>
          <p:nvPr>
            <p:custDataLst>
              <p:tags r:id="rId281"/>
            </p:custDataLst>
          </p:nvPr>
        </p:nvSpPr>
        <p:spPr>
          <a:xfrm>
            <a:off x="1533535" y="-11452"/>
            <a:ext cx="0" cy="2499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624"/>
          </a:p>
        </p:txBody>
      </p:sp>
      <p:sp>
        <p:nvSpPr>
          <p:cNvPr id="262" name="OTLSHAPE_SLT_2e92216ff93348d9b5dd478d06e293f9_EndDate" hidden="1"/>
          <p:cNvSpPr txBox="1"/>
          <p:nvPr>
            <p:custDataLst>
              <p:tags r:id="rId282"/>
            </p:custDataLst>
          </p:nvPr>
        </p:nvSpPr>
        <p:spPr>
          <a:xfrm>
            <a:off x="1533535" y="-11452"/>
            <a:ext cx="0" cy="2499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624"/>
          </a:p>
        </p:txBody>
      </p:sp>
      <p:sp>
        <p:nvSpPr>
          <p:cNvPr id="264" name="OTLSHAPE_SLT_2e92216ff93348d9b5dd478d06e293f9_Title"/>
          <p:cNvSpPr txBox="1"/>
          <p:nvPr>
            <p:custDataLst>
              <p:tags r:id="rId283"/>
            </p:custDataLst>
          </p:nvPr>
        </p:nvSpPr>
        <p:spPr>
          <a:xfrm>
            <a:off x="9831319" y="4187957"/>
            <a:ext cx="303068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7" dirty="0">
                <a:solidFill>
                  <a:schemeClr val="dk1"/>
                </a:solidFill>
                <a:latin typeface="Calibri" panose="020F0502020204030204" pitchFamily="34" charset="0"/>
              </a:rPr>
              <a:t>MB, NB</a:t>
            </a:r>
          </a:p>
        </p:txBody>
      </p:sp>
      <p:sp>
        <p:nvSpPr>
          <p:cNvPr id="272" name="OTLSHAPE_SLT_449e722fef90449f9efb77449dd43a7b_Duration" hidden="1"/>
          <p:cNvSpPr txBox="1"/>
          <p:nvPr>
            <p:custDataLst>
              <p:tags r:id="rId284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273" name="OTLSHAPE_SLT_449e722fef90449f9efb77449dd43a7b_TextPercentage" hidden="1"/>
          <p:cNvSpPr txBox="1"/>
          <p:nvPr>
            <p:custDataLst>
              <p:tags r:id="rId285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274" name="OTLSHAPE_SLT_449e722fef90449f9efb77449dd43a7b_StartDate" hidden="1"/>
          <p:cNvSpPr txBox="1"/>
          <p:nvPr>
            <p:custDataLst>
              <p:tags r:id="rId286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278" name="OTLSHAPE_SLT_449e722fef90449f9efb77449dd43a7b_EndDate" hidden="1"/>
          <p:cNvSpPr txBox="1"/>
          <p:nvPr>
            <p:custDataLst>
              <p:tags r:id="rId287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279" name="OTLSHAPE_SLT_449e722fef90449f9efb77449dd43a7b_JoinedDate" hidden="1"/>
          <p:cNvSpPr txBox="1"/>
          <p:nvPr>
            <p:custDataLst>
              <p:tags r:id="rId288"/>
            </p:custDataLst>
          </p:nvPr>
        </p:nvSpPr>
        <p:spPr>
          <a:xfrm>
            <a:off x="9372830" y="3276126"/>
            <a:ext cx="528204" cy="10477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CA" sz="681" spc="-3" dirty="0">
                <a:solidFill>
                  <a:schemeClr val="dk2"/>
                </a:solidFill>
                <a:latin typeface="Calibri" panose="020F0502020204030204" pitchFamily="34" charset="0"/>
              </a:rPr>
              <a:t>Oct 15 - Oct 25</a:t>
            </a:r>
          </a:p>
        </p:txBody>
      </p:sp>
      <p:sp>
        <p:nvSpPr>
          <p:cNvPr id="280" name="OTLSHAPE_SLT_449e722fef90449f9efb77449dd43a7b_Title"/>
          <p:cNvSpPr txBox="1"/>
          <p:nvPr>
            <p:custDataLst>
              <p:tags r:id="rId289"/>
            </p:custDataLst>
          </p:nvPr>
        </p:nvSpPr>
        <p:spPr>
          <a:xfrm>
            <a:off x="10116430" y="3265604"/>
            <a:ext cx="138545" cy="1155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751" b="1" spc="-11" dirty="0">
                <a:solidFill>
                  <a:schemeClr val="dk1"/>
                </a:solidFill>
                <a:latin typeface="Calibri" panose="020F0502020204030204" pitchFamily="34" charset="0"/>
              </a:rPr>
              <a:t>MB</a:t>
            </a:r>
          </a:p>
        </p:txBody>
      </p:sp>
      <p:sp>
        <p:nvSpPr>
          <p:cNvPr id="284" name="OTLSHAPE_SLT_2e92216ff93348d9b5dd478d06e293f9_JoinedDate" hidden="1"/>
          <p:cNvSpPr txBox="1"/>
          <p:nvPr>
            <p:custDataLst>
              <p:tags r:id="rId290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288" name="OTLSHAPE_SLT_b9220e35b712492d849bbc8c33f7e5fa_Duration" hidden="1"/>
          <p:cNvSpPr txBox="1"/>
          <p:nvPr>
            <p:custDataLst>
              <p:tags r:id="rId291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289" name="OTLSHAPE_SLT_b9220e35b712492d849bbc8c33f7e5fa_TextPercentage" hidden="1"/>
          <p:cNvSpPr txBox="1"/>
          <p:nvPr>
            <p:custDataLst>
              <p:tags r:id="rId292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290" name="OTLSHAPE_SLT_b9220e35b712492d849bbc8c33f7e5fa_StartDate" hidden="1"/>
          <p:cNvSpPr txBox="1"/>
          <p:nvPr>
            <p:custDataLst>
              <p:tags r:id="rId293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291" name="OTLSHAPE_SLT_b9220e35b712492d849bbc8c33f7e5fa_EndDate" hidden="1"/>
          <p:cNvSpPr txBox="1"/>
          <p:nvPr>
            <p:custDataLst>
              <p:tags r:id="rId294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292" name="OTLSHAPE_SLT_b9220e35b712492d849bbc8c33f7e5fa_JoinedDate" hidden="1"/>
          <p:cNvSpPr txBox="1"/>
          <p:nvPr>
            <p:custDataLst>
              <p:tags r:id="rId295"/>
            </p:custDataLst>
          </p:nvPr>
        </p:nvSpPr>
        <p:spPr>
          <a:xfrm>
            <a:off x="5407804" y="5890996"/>
            <a:ext cx="493568" cy="10569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681" spc="-3" dirty="0">
                <a:solidFill>
                  <a:schemeClr val="dk2"/>
                </a:solidFill>
                <a:latin typeface="Calibri" panose="020F0502020204030204" pitchFamily="34" charset="0"/>
              </a:rPr>
              <a:t>Sep 5 - Sep 15</a:t>
            </a:r>
          </a:p>
        </p:txBody>
      </p:sp>
      <p:sp>
        <p:nvSpPr>
          <p:cNvPr id="293" name="OTLSHAPE_SLT_b9220e35b712492d849bbc8c33f7e5fa_Title"/>
          <p:cNvSpPr txBox="1"/>
          <p:nvPr>
            <p:custDataLst>
              <p:tags r:id="rId296"/>
            </p:custDataLst>
          </p:nvPr>
        </p:nvSpPr>
        <p:spPr>
          <a:xfrm>
            <a:off x="6379480" y="6022818"/>
            <a:ext cx="554181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Senegal Flood</a:t>
            </a:r>
          </a:p>
        </p:txBody>
      </p:sp>
      <p:sp>
        <p:nvSpPr>
          <p:cNvPr id="568" name="OTLSHAPE_SLT_0aa7e97dd63d42f890ada9a3318eff92_Duration" hidden="1"/>
          <p:cNvSpPr txBox="1"/>
          <p:nvPr>
            <p:custDataLst>
              <p:tags r:id="rId297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569" name="OTLSHAPE_SLT_0aa7e97dd63d42f890ada9a3318eff92_TextPercentage" hidden="1"/>
          <p:cNvSpPr txBox="1"/>
          <p:nvPr>
            <p:custDataLst>
              <p:tags r:id="rId298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570" name="OTLSHAPE_SLT_0aa7e97dd63d42f890ada9a3318eff92_StartDate" hidden="1"/>
          <p:cNvSpPr txBox="1"/>
          <p:nvPr>
            <p:custDataLst>
              <p:tags r:id="rId299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571" name="OTLSHAPE_SLT_0aa7e97dd63d42f890ada9a3318eff92_EndDate" hidden="1"/>
          <p:cNvSpPr txBox="1"/>
          <p:nvPr>
            <p:custDataLst>
              <p:tags r:id="rId300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572" name="OTLSHAPE_SLT_0aa7e97dd63d42f890ada9a3318eff92_JoinedDate" hidden="1"/>
          <p:cNvSpPr txBox="1"/>
          <p:nvPr>
            <p:custDataLst>
              <p:tags r:id="rId301"/>
            </p:custDataLst>
          </p:nvPr>
        </p:nvSpPr>
        <p:spPr>
          <a:xfrm>
            <a:off x="5745519" y="4410351"/>
            <a:ext cx="233796" cy="10477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CA" sz="681" spc="-4" dirty="0">
                <a:solidFill>
                  <a:schemeClr val="dk2"/>
                </a:solidFill>
                <a:latin typeface="Calibri" panose="020F0502020204030204" pitchFamily="34" charset="0"/>
              </a:rPr>
              <a:t>Oct 27</a:t>
            </a:r>
          </a:p>
        </p:txBody>
      </p:sp>
      <p:sp>
        <p:nvSpPr>
          <p:cNvPr id="573" name="OTLSHAPE_SLT_0aa7e97dd63d42f890ada9a3318eff92_Title"/>
          <p:cNvSpPr txBox="1"/>
          <p:nvPr>
            <p:custDataLst>
              <p:tags r:id="rId302"/>
            </p:custDataLst>
          </p:nvPr>
        </p:nvSpPr>
        <p:spPr>
          <a:xfrm>
            <a:off x="6454333" y="4386121"/>
            <a:ext cx="1016200" cy="1155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751" b="1" spc="-3" dirty="0" err="1">
                <a:solidFill>
                  <a:schemeClr val="dk1"/>
                </a:solidFill>
                <a:latin typeface="Calibri" panose="020F0502020204030204" pitchFamily="34" charset="0"/>
              </a:rPr>
              <a:t>Haida</a:t>
            </a:r>
            <a:r>
              <a:rPr lang="en-CA" sz="751" b="1" spc="-3" dirty="0">
                <a:solidFill>
                  <a:schemeClr val="dk1"/>
                </a:solidFill>
                <a:latin typeface="Calibri" panose="020F0502020204030204" pitchFamily="34" charset="0"/>
              </a:rPr>
              <a:t> </a:t>
            </a:r>
            <a:r>
              <a:rPr lang="en-CA" sz="751" b="1" spc="-3" dirty="0" err="1">
                <a:solidFill>
                  <a:schemeClr val="dk1"/>
                </a:solidFill>
                <a:latin typeface="Calibri" panose="020F0502020204030204" pitchFamily="34" charset="0"/>
              </a:rPr>
              <a:t>Gwaii</a:t>
            </a:r>
            <a:r>
              <a:rPr lang="en-CA" sz="751" b="1" spc="-3" dirty="0">
                <a:solidFill>
                  <a:schemeClr val="dk1"/>
                </a:solidFill>
                <a:latin typeface="Calibri" panose="020F0502020204030204" pitchFamily="34" charset="0"/>
              </a:rPr>
              <a:t> Earthquake</a:t>
            </a:r>
          </a:p>
        </p:txBody>
      </p:sp>
      <p:sp>
        <p:nvSpPr>
          <p:cNvPr id="256" name="OTLSHAPE_M_496c8f59c9394cb6b4677f9d40fd2ca2_Shape"/>
          <p:cNvSpPr/>
          <p:nvPr>
            <p:custDataLst>
              <p:tags r:id="rId303"/>
            </p:custDataLst>
          </p:nvPr>
        </p:nvSpPr>
        <p:spPr>
          <a:xfrm>
            <a:off x="7553993" y="1964734"/>
            <a:ext cx="129887" cy="123953"/>
          </a:xfrm>
          <a:prstGeom prst="wave">
            <a:avLst/>
          </a:prstGeom>
          <a:solidFill>
            <a:srgbClr val="FEBA0A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4"/>
          </a:p>
        </p:txBody>
      </p:sp>
      <p:sp>
        <p:nvSpPr>
          <p:cNvPr id="269" name="OTLSHAPE_M_fe38329ef7cf45d7bf1cd74d0006dffe_Shape"/>
          <p:cNvSpPr/>
          <p:nvPr>
            <p:custDataLst>
              <p:tags r:id="rId304"/>
            </p:custDataLst>
          </p:nvPr>
        </p:nvSpPr>
        <p:spPr>
          <a:xfrm>
            <a:off x="9890305" y="1967320"/>
            <a:ext cx="112568" cy="112568"/>
          </a:xfrm>
          <a:prstGeom prst="wav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228"/>
          </a:p>
        </p:txBody>
      </p:sp>
      <p:sp>
        <p:nvSpPr>
          <p:cNvPr id="30" name="OTLSHAPE_M_496c8f59c9394cb6b4677f9d40fd2ca2_Title"/>
          <p:cNvSpPr txBox="1"/>
          <p:nvPr>
            <p:custDataLst>
              <p:tags r:id="rId305"/>
            </p:custDataLst>
          </p:nvPr>
        </p:nvSpPr>
        <p:spPr>
          <a:xfrm>
            <a:off x="7699594" y="1945964"/>
            <a:ext cx="1376796" cy="12685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7" dirty="0">
                <a:solidFill>
                  <a:schemeClr val="dk1"/>
                </a:solidFill>
                <a:latin typeface="Calibri" panose="020F0502020204030204" pitchFamily="34" charset="0"/>
              </a:rPr>
              <a:t>EGS Becomes a Critical Function</a:t>
            </a:r>
          </a:p>
        </p:txBody>
      </p:sp>
      <p:sp>
        <p:nvSpPr>
          <p:cNvPr id="31" name="OTLSHAPE_M_496c8f59c9394cb6b4677f9d40fd2ca2_Date" hidden="1"/>
          <p:cNvSpPr txBox="1"/>
          <p:nvPr>
            <p:custDataLst>
              <p:tags r:id="rId306"/>
            </p:custDataLst>
          </p:nvPr>
        </p:nvSpPr>
        <p:spPr>
          <a:xfrm>
            <a:off x="7250252" y="1974800"/>
            <a:ext cx="200233" cy="1155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CA" sz="751" spc="-5" dirty="0">
                <a:solidFill>
                  <a:schemeClr val="dk2"/>
                </a:solidFill>
                <a:latin typeface="Calibri" panose="020F0502020204030204" pitchFamily="34" charset="0"/>
              </a:rPr>
              <a:t>Jan 1</a:t>
            </a:r>
          </a:p>
        </p:txBody>
      </p:sp>
      <p:sp>
        <p:nvSpPr>
          <p:cNvPr id="267" name="OTLSHAPE_M_fe38329ef7cf45d7bf1cd74d0006dffe_Title"/>
          <p:cNvSpPr txBox="1"/>
          <p:nvPr>
            <p:custDataLst>
              <p:tags r:id="rId307"/>
            </p:custDataLst>
          </p:nvPr>
        </p:nvSpPr>
        <p:spPr>
          <a:xfrm>
            <a:off x="10047157" y="1954125"/>
            <a:ext cx="493568" cy="1155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RCM Launch</a:t>
            </a:r>
          </a:p>
        </p:txBody>
      </p:sp>
      <p:pic>
        <p:nvPicPr>
          <p:cNvPr id="258" name="Picture 257"/>
          <p:cNvPicPr>
            <a:picLocks noChangeAspect="1"/>
          </p:cNvPicPr>
          <p:nvPr/>
        </p:nvPicPr>
        <p:blipFill>
          <a:blip r:embed="rId3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758" y="4781935"/>
            <a:ext cx="421444" cy="205453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3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511" y="2453249"/>
            <a:ext cx="457908" cy="183163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3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49" y="3904209"/>
            <a:ext cx="461548" cy="164232"/>
          </a:xfrm>
          <a:prstGeom prst="rect">
            <a:avLst/>
          </a:prstGeom>
        </p:spPr>
      </p:pic>
      <p:pic>
        <p:nvPicPr>
          <p:cNvPr id="365" name="Picture 364"/>
          <p:cNvPicPr>
            <a:picLocks noChangeAspect="1"/>
          </p:cNvPicPr>
          <p:nvPr/>
        </p:nvPicPr>
        <p:blipFill>
          <a:blip r:embed="rId3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456" y="5585993"/>
            <a:ext cx="163795" cy="164657"/>
          </a:xfrm>
          <a:prstGeom prst="rect">
            <a:avLst/>
          </a:prstGeom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3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593" y="5715974"/>
            <a:ext cx="163795" cy="164657"/>
          </a:xfrm>
          <a:prstGeom prst="rect">
            <a:avLst/>
          </a:prstGeom>
        </p:spPr>
      </p:pic>
      <p:pic>
        <p:nvPicPr>
          <p:cNvPr id="575" name="Picture 574"/>
          <p:cNvPicPr>
            <a:picLocks noChangeAspect="1"/>
          </p:cNvPicPr>
          <p:nvPr/>
        </p:nvPicPr>
        <p:blipFill>
          <a:blip r:embed="rId3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0407" y="6000400"/>
            <a:ext cx="163795" cy="164657"/>
          </a:xfrm>
          <a:prstGeom prst="rect">
            <a:avLst/>
          </a:prstGeom>
        </p:spPr>
      </p:pic>
      <p:graphicFrame>
        <p:nvGraphicFramePr>
          <p:cNvPr id="576" name="Chart 575"/>
          <p:cNvGraphicFramePr>
            <a:graphicFrameLocks/>
          </p:cNvGraphicFramePr>
          <p:nvPr>
            <p:extLst/>
          </p:nvPr>
        </p:nvGraphicFramePr>
        <p:xfrm>
          <a:off x="1561150" y="9269"/>
          <a:ext cx="9659167" cy="135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4"/>
          </a:graphicData>
        </a:graphic>
      </p:graphicFrame>
      <p:sp>
        <p:nvSpPr>
          <p:cNvPr id="579" name="OTLSHAPE_TB_00000000000000000000000000000000_ScaleContainer"/>
          <p:cNvSpPr/>
          <p:nvPr>
            <p:custDataLst>
              <p:tags r:id="rId308"/>
            </p:custDataLst>
          </p:nvPr>
        </p:nvSpPr>
        <p:spPr>
          <a:xfrm>
            <a:off x="1747271" y="6493354"/>
            <a:ext cx="9473045" cy="173181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80" name="OTLSHAPE_TB_00000000000000000000000000000000_ElapsedTime"/>
          <p:cNvSpPr/>
          <p:nvPr>
            <p:custDataLst>
              <p:tags r:id="rId309"/>
            </p:custDataLst>
          </p:nvPr>
        </p:nvSpPr>
        <p:spPr>
          <a:xfrm>
            <a:off x="1747271" y="6631899"/>
            <a:ext cx="8338704" cy="34636"/>
          </a:xfrm>
          <a:prstGeom prst="roundRect">
            <a:avLst/>
          </a:prstGeom>
          <a:solidFill>
            <a:srgbClr val="0072BC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81" name="OTLSHAPE_TB_00000000000000000000000000000000_TimescaleInterval1"/>
          <p:cNvSpPr txBox="1"/>
          <p:nvPr>
            <p:custDataLst>
              <p:tags r:id="rId310"/>
            </p:custDataLst>
          </p:nvPr>
        </p:nvSpPr>
        <p:spPr>
          <a:xfrm>
            <a:off x="1790568" y="6519331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 dirty="0">
                <a:solidFill>
                  <a:schemeClr val="lt1"/>
                </a:solidFill>
                <a:latin typeface="Calibri" panose="020F0502020204030204" pitchFamily="34" charset="0"/>
              </a:rPr>
              <a:t>2004</a:t>
            </a:r>
          </a:p>
        </p:txBody>
      </p:sp>
      <p:sp>
        <p:nvSpPr>
          <p:cNvPr id="582" name="OTLSHAPE_TB_00000000000000000000000000000000_TimescaleInterval2"/>
          <p:cNvSpPr txBox="1"/>
          <p:nvPr>
            <p:custDataLst>
              <p:tags r:id="rId311"/>
            </p:custDataLst>
          </p:nvPr>
        </p:nvSpPr>
        <p:spPr>
          <a:xfrm>
            <a:off x="2842845" y="6519331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2006</a:t>
            </a:r>
          </a:p>
        </p:txBody>
      </p:sp>
      <p:sp>
        <p:nvSpPr>
          <p:cNvPr id="583" name="OTLSHAPE_TB_00000000000000000000000000000000_TimescaleInterval3"/>
          <p:cNvSpPr txBox="1"/>
          <p:nvPr>
            <p:custDataLst>
              <p:tags r:id="rId312"/>
            </p:custDataLst>
          </p:nvPr>
        </p:nvSpPr>
        <p:spPr>
          <a:xfrm>
            <a:off x="3893682" y="6519331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2008</a:t>
            </a:r>
          </a:p>
        </p:txBody>
      </p:sp>
      <p:sp>
        <p:nvSpPr>
          <p:cNvPr id="584" name="OTLSHAPE_TB_00000000000000000000000000000000_TimescaleInterval4"/>
          <p:cNvSpPr txBox="1"/>
          <p:nvPr>
            <p:custDataLst>
              <p:tags r:id="rId313"/>
            </p:custDataLst>
          </p:nvPr>
        </p:nvSpPr>
        <p:spPr>
          <a:xfrm>
            <a:off x="4945958" y="6519331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2010</a:t>
            </a:r>
          </a:p>
        </p:txBody>
      </p:sp>
      <p:sp>
        <p:nvSpPr>
          <p:cNvPr id="585" name="OTLSHAPE_TB_00000000000000000000000000000000_TimescaleInterval5"/>
          <p:cNvSpPr txBox="1"/>
          <p:nvPr>
            <p:custDataLst>
              <p:tags r:id="rId314"/>
            </p:custDataLst>
          </p:nvPr>
        </p:nvSpPr>
        <p:spPr>
          <a:xfrm>
            <a:off x="5996796" y="6519331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2012</a:t>
            </a:r>
          </a:p>
        </p:txBody>
      </p:sp>
      <p:sp>
        <p:nvSpPr>
          <p:cNvPr id="586" name="OTLSHAPE_TB_00000000000000000000000000000000_TimescaleInterval6"/>
          <p:cNvSpPr txBox="1"/>
          <p:nvPr>
            <p:custDataLst>
              <p:tags r:id="rId315"/>
            </p:custDataLst>
          </p:nvPr>
        </p:nvSpPr>
        <p:spPr>
          <a:xfrm>
            <a:off x="7049073" y="6519331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2014</a:t>
            </a:r>
          </a:p>
        </p:txBody>
      </p:sp>
      <p:sp>
        <p:nvSpPr>
          <p:cNvPr id="587" name="OTLSHAPE_TB_00000000000000000000000000000000_TimescaleInterval7"/>
          <p:cNvSpPr txBox="1"/>
          <p:nvPr>
            <p:custDataLst>
              <p:tags r:id="rId316"/>
            </p:custDataLst>
          </p:nvPr>
        </p:nvSpPr>
        <p:spPr>
          <a:xfrm>
            <a:off x="8099910" y="6519331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588" name="OTLSHAPE_TB_00000000000000000000000000000000_TimescaleInterval8"/>
          <p:cNvSpPr txBox="1"/>
          <p:nvPr>
            <p:custDataLst>
              <p:tags r:id="rId317"/>
            </p:custDataLst>
          </p:nvPr>
        </p:nvSpPr>
        <p:spPr>
          <a:xfrm>
            <a:off x="9152186" y="6519331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589" name="OTLSHAPE_TB_00000000000000000000000000000000_TimescaleInterval9"/>
          <p:cNvSpPr txBox="1"/>
          <p:nvPr>
            <p:custDataLst>
              <p:tags r:id="rId318"/>
            </p:custDataLst>
          </p:nvPr>
        </p:nvSpPr>
        <p:spPr>
          <a:xfrm>
            <a:off x="10203024" y="6519331"/>
            <a:ext cx="231707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887" spc="-16">
                <a:solidFill>
                  <a:schemeClr val="lt1"/>
                </a:solidFill>
                <a:latin typeface="Calibri" panose="020F0502020204030204" pitchFamily="34" charset="0"/>
              </a:rPr>
              <a:t>2020</a:t>
            </a:r>
          </a:p>
        </p:txBody>
      </p:sp>
      <p:sp>
        <p:nvSpPr>
          <p:cNvPr id="590" name="TextBox 589"/>
          <p:cNvSpPr txBox="1"/>
          <p:nvPr/>
        </p:nvSpPr>
        <p:spPr>
          <a:xfrm>
            <a:off x="909167" y="75315"/>
            <a:ext cx="5549832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81" b="1" dirty="0">
                <a:cs typeface="Arial" panose="020B0604020202020204" pitchFamily="34" charset="0"/>
              </a:rPr>
              <a:t>EGS Activations: 2004 to Present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28455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 180"/>
          <p:cNvSpPr/>
          <p:nvPr/>
        </p:nvSpPr>
        <p:spPr>
          <a:xfrm>
            <a:off x="261979" y="9534"/>
            <a:ext cx="11637816" cy="6761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pic>
        <p:nvPicPr>
          <p:cNvPr id="273" name="Picture 272"/>
          <p:cNvPicPr>
            <a:picLocks noChangeAspect="1"/>
          </p:cNvPicPr>
          <p:nvPr/>
        </p:nvPicPr>
        <p:blipFill>
          <a:blip r:embed="rId15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439" y="176835"/>
            <a:ext cx="9454275" cy="3174973"/>
          </a:xfrm>
          <a:prstGeom prst="rect">
            <a:avLst/>
          </a:prstGeom>
        </p:spPr>
      </p:pic>
      <p:cxnSp>
        <p:nvCxnSpPr>
          <p:cNvPr id="296" name="OTLSHAPE_G_00000000000000000000000000000000_ShapeBelow0"/>
          <p:cNvCxnSpPr/>
          <p:nvPr>
            <p:custDataLst>
              <p:tags r:id="rId2"/>
            </p:custDataLst>
          </p:nvPr>
        </p:nvCxnSpPr>
        <p:spPr>
          <a:xfrm>
            <a:off x="3640365" y="3445708"/>
            <a:ext cx="0" cy="3068181"/>
          </a:xfrm>
          <a:prstGeom prst="line">
            <a:avLst/>
          </a:prstGeom>
          <a:ln w="9525" cap="flat" cmpd="sng" algn="ctr">
            <a:solidFill>
              <a:srgbClr val="1F497D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OTLSHAPE_G_00000000000000000000000000000000_ShapeBelow1"/>
          <p:cNvCxnSpPr/>
          <p:nvPr>
            <p:custDataLst>
              <p:tags r:id="rId3"/>
            </p:custDataLst>
          </p:nvPr>
        </p:nvCxnSpPr>
        <p:spPr>
          <a:xfrm>
            <a:off x="5537459" y="3445708"/>
            <a:ext cx="0" cy="3068181"/>
          </a:xfrm>
          <a:prstGeom prst="line">
            <a:avLst/>
          </a:prstGeom>
          <a:ln w="9525" cap="flat" cmpd="sng" algn="ctr">
            <a:solidFill>
              <a:srgbClr val="1F497D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OTLSHAPE_G_00000000000000000000000000000000_ShapeBelow2"/>
          <p:cNvCxnSpPr/>
          <p:nvPr>
            <p:custDataLst>
              <p:tags r:id="rId4"/>
            </p:custDataLst>
          </p:nvPr>
        </p:nvCxnSpPr>
        <p:spPr>
          <a:xfrm>
            <a:off x="7429368" y="3445708"/>
            <a:ext cx="0" cy="3068181"/>
          </a:xfrm>
          <a:prstGeom prst="line">
            <a:avLst/>
          </a:prstGeom>
          <a:ln w="9525" cap="flat" cmpd="sng" algn="ctr">
            <a:solidFill>
              <a:srgbClr val="1F497D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OTLSHAPE_G_00000000000000000000000000000000_ShapeBelow3"/>
          <p:cNvCxnSpPr/>
          <p:nvPr>
            <p:custDataLst>
              <p:tags r:id="rId5"/>
            </p:custDataLst>
          </p:nvPr>
        </p:nvCxnSpPr>
        <p:spPr>
          <a:xfrm>
            <a:off x="9321279" y="3445708"/>
            <a:ext cx="0" cy="3068181"/>
          </a:xfrm>
          <a:prstGeom prst="line">
            <a:avLst/>
          </a:prstGeom>
          <a:ln w="9525" cap="flat" cmpd="sng" algn="ctr">
            <a:solidFill>
              <a:srgbClr val="1F497D">
                <a:alpha val="14902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TLSHAPE_SL_edf06f89e07f41df82cea8e33d6b49b6_BackgroundRectangle"/>
          <p:cNvSpPr/>
          <p:nvPr>
            <p:custDataLst>
              <p:tags r:id="rId6"/>
            </p:custDataLst>
          </p:nvPr>
        </p:nvSpPr>
        <p:spPr>
          <a:xfrm>
            <a:off x="990042" y="3584253"/>
            <a:ext cx="10227188" cy="1121323"/>
          </a:xfrm>
          <a:prstGeom prst="rect">
            <a:avLst/>
          </a:prstGeom>
          <a:solidFill>
            <a:schemeClr val="accent1">
              <a:alpha val="14902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281" name="OTLSHAPE_SL_b1eacd1a54d04448bb919d5ff538176c_BackgroundRectangle"/>
          <p:cNvSpPr/>
          <p:nvPr>
            <p:custDataLst>
              <p:tags r:id="rId7"/>
            </p:custDataLst>
          </p:nvPr>
        </p:nvSpPr>
        <p:spPr>
          <a:xfrm>
            <a:off x="990415" y="4759298"/>
            <a:ext cx="10226815" cy="760561"/>
          </a:xfrm>
          <a:prstGeom prst="rect">
            <a:avLst/>
          </a:prstGeom>
          <a:solidFill>
            <a:srgbClr val="9BBB59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16" name="OTLSHAPE_SL_a6fa83601c3e493ebe3d888bd28cf7be_BackgroundRectangle"/>
          <p:cNvSpPr/>
          <p:nvPr>
            <p:custDataLst>
              <p:tags r:id="rId8"/>
            </p:custDataLst>
          </p:nvPr>
        </p:nvSpPr>
        <p:spPr>
          <a:xfrm>
            <a:off x="990415" y="5571010"/>
            <a:ext cx="10226815" cy="536565"/>
          </a:xfrm>
          <a:prstGeom prst="rect">
            <a:avLst/>
          </a:prstGeom>
          <a:solidFill>
            <a:srgbClr val="F79646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4"/>
          </a:p>
        </p:txBody>
      </p:sp>
      <p:sp>
        <p:nvSpPr>
          <p:cNvPr id="276" name="OTLSHAPE_SL_edf06f89e07f41df82cea8e33d6b49b6_HeaderRectangle"/>
          <p:cNvSpPr/>
          <p:nvPr>
            <p:custDataLst>
              <p:tags r:id="rId9"/>
            </p:custDataLst>
          </p:nvPr>
        </p:nvSpPr>
        <p:spPr>
          <a:xfrm>
            <a:off x="990042" y="3584253"/>
            <a:ext cx="750101" cy="1121323"/>
          </a:xfrm>
          <a:prstGeom prst="rect">
            <a:avLst/>
          </a:prstGeom>
          <a:solidFill>
            <a:schemeClr val="accent1">
              <a:alpha val="49804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25"/>
          </a:p>
        </p:txBody>
      </p:sp>
      <p:sp>
        <p:nvSpPr>
          <p:cNvPr id="282" name="OTLSHAPE_SL_b1eacd1a54d04448bb919d5ff538176c_HeaderRectangle"/>
          <p:cNvSpPr/>
          <p:nvPr>
            <p:custDataLst>
              <p:tags r:id="rId10"/>
            </p:custDataLst>
          </p:nvPr>
        </p:nvSpPr>
        <p:spPr>
          <a:xfrm>
            <a:off x="990415" y="4759298"/>
            <a:ext cx="747675" cy="760561"/>
          </a:xfrm>
          <a:prstGeom prst="rect">
            <a:avLst/>
          </a:prstGeom>
          <a:solidFill>
            <a:srgbClr val="9BBB59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825"/>
          </a:p>
        </p:txBody>
      </p:sp>
      <p:sp>
        <p:nvSpPr>
          <p:cNvPr id="17" name="OTLSHAPE_SL_a6fa83601c3e493ebe3d888bd28cf7be_HeaderRectangle"/>
          <p:cNvSpPr/>
          <p:nvPr>
            <p:custDataLst>
              <p:tags r:id="rId11"/>
            </p:custDataLst>
          </p:nvPr>
        </p:nvSpPr>
        <p:spPr>
          <a:xfrm>
            <a:off x="990415" y="5571010"/>
            <a:ext cx="747675" cy="536565"/>
          </a:xfrm>
          <a:prstGeom prst="rect">
            <a:avLst/>
          </a:prstGeom>
          <a:solidFill>
            <a:srgbClr val="F79646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4"/>
          </a:p>
        </p:txBody>
      </p:sp>
      <p:sp>
        <p:nvSpPr>
          <p:cNvPr id="19" name="OTLSHAPE_SL_adff99197bf447faa3d6facc421c1b4c_BackgroundRectangle"/>
          <p:cNvSpPr/>
          <p:nvPr>
            <p:custDataLst>
              <p:tags r:id="rId12"/>
            </p:custDataLst>
          </p:nvPr>
        </p:nvSpPr>
        <p:spPr>
          <a:xfrm>
            <a:off x="990415" y="6152244"/>
            <a:ext cx="10226815" cy="310457"/>
          </a:xfrm>
          <a:prstGeom prst="rect">
            <a:avLst/>
          </a:prstGeom>
          <a:solidFill>
            <a:srgbClr val="8064A2">
              <a:alpha val="14902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4"/>
          </a:p>
        </p:txBody>
      </p:sp>
      <p:pic>
        <p:nvPicPr>
          <p:cNvPr id="258" name="Picture 257"/>
          <p:cNvPicPr>
            <a:picLocks noChangeAspect="1"/>
          </p:cNvPicPr>
          <p:nvPr/>
        </p:nvPicPr>
        <p:blipFill>
          <a:blip r:embed="rId15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561" y="5863580"/>
            <a:ext cx="421444" cy="205453"/>
          </a:xfrm>
          <a:prstGeom prst="rect">
            <a:avLst/>
          </a:prstGeom>
        </p:spPr>
      </p:pic>
      <p:pic>
        <p:nvPicPr>
          <p:cNvPr id="260" name="Picture 259"/>
          <p:cNvPicPr>
            <a:picLocks noChangeAspect="1"/>
          </p:cNvPicPr>
          <p:nvPr/>
        </p:nvPicPr>
        <p:blipFill>
          <a:blip r:embed="rId1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49" y="4222309"/>
            <a:ext cx="457908" cy="183163"/>
          </a:xfrm>
          <a:prstGeom prst="rect">
            <a:avLst/>
          </a:prstGeom>
        </p:spPr>
      </p:pic>
      <p:pic>
        <p:nvPicPr>
          <p:cNvPr id="261" name="Picture 260"/>
          <p:cNvPicPr>
            <a:picLocks noChangeAspect="1"/>
          </p:cNvPicPr>
          <p:nvPr/>
        </p:nvPicPr>
        <p:blipFill>
          <a:blip r:embed="rId15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09" y="5138072"/>
            <a:ext cx="461548" cy="164232"/>
          </a:xfrm>
          <a:prstGeom prst="rect">
            <a:avLst/>
          </a:prstGeom>
        </p:spPr>
      </p:pic>
      <p:pic>
        <p:nvPicPr>
          <p:cNvPr id="362" name="Picture 361"/>
          <p:cNvPicPr>
            <a:picLocks noChangeAspect="1"/>
          </p:cNvPicPr>
          <p:nvPr/>
        </p:nvPicPr>
        <p:blipFill>
          <a:blip r:embed="rId1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4944" y="6254770"/>
            <a:ext cx="163795" cy="16465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9759" y="6166315"/>
            <a:ext cx="2413283" cy="323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51" dirty="0"/>
              <a:t>International Charter Space and Major Disasters Activation</a:t>
            </a:r>
          </a:p>
        </p:txBody>
      </p:sp>
      <p:pic>
        <p:nvPicPr>
          <p:cNvPr id="365" name="Picture 364"/>
          <p:cNvPicPr>
            <a:picLocks noChangeAspect="1"/>
          </p:cNvPicPr>
          <p:nvPr/>
        </p:nvPicPr>
        <p:blipFill>
          <a:blip r:embed="rId1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291" y="5587512"/>
            <a:ext cx="163795" cy="164657"/>
          </a:xfrm>
          <a:prstGeom prst="rect">
            <a:avLst/>
          </a:prstGeom>
        </p:spPr>
      </p:pic>
      <p:pic>
        <p:nvPicPr>
          <p:cNvPr id="366" name="Picture 365"/>
          <p:cNvPicPr>
            <a:picLocks noChangeAspect="1"/>
          </p:cNvPicPr>
          <p:nvPr/>
        </p:nvPicPr>
        <p:blipFill>
          <a:blip r:embed="rId1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667" y="4121500"/>
            <a:ext cx="163795" cy="164657"/>
          </a:xfrm>
          <a:prstGeom prst="rect">
            <a:avLst/>
          </a:prstGeom>
        </p:spPr>
      </p:pic>
      <p:pic>
        <p:nvPicPr>
          <p:cNvPr id="551" name="Picture 550"/>
          <p:cNvPicPr>
            <a:picLocks noChangeAspect="1"/>
          </p:cNvPicPr>
          <p:nvPr/>
        </p:nvPicPr>
        <p:blipFill>
          <a:blip r:embed="rId1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8872" y="6167960"/>
            <a:ext cx="163795" cy="164657"/>
          </a:xfrm>
          <a:prstGeom prst="rect">
            <a:avLst/>
          </a:prstGeom>
        </p:spPr>
      </p:pic>
      <p:pic>
        <p:nvPicPr>
          <p:cNvPr id="285" name="Picture 284"/>
          <p:cNvPicPr>
            <a:picLocks noChangeAspect="1"/>
          </p:cNvPicPr>
          <p:nvPr/>
        </p:nvPicPr>
        <p:blipFill>
          <a:blip r:embed="rId1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8047" y="6279522"/>
            <a:ext cx="163795" cy="164657"/>
          </a:xfrm>
          <a:prstGeom prst="rect">
            <a:avLst/>
          </a:prstGeom>
        </p:spPr>
      </p:pic>
      <p:pic>
        <p:nvPicPr>
          <p:cNvPr id="553" name="Picture 552"/>
          <p:cNvPicPr>
            <a:picLocks noChangeAspect="1"/>
          </p:cNvPicPr>
          <p:nvPr/>
        </p:nvPicPr>
        <p:blipFill>
          <a:blip r:embed="rId1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6987" y="3783418"/>
            <a:ext cx="163795" cy="164657"/>
          </a:xfrm>
          <a:prstGeom prst="rect">
            <a:avLst/>
          </a:prstGeom>
        </p:spPr>
      </p:pic>
      <p:sp>
        <p:nvSpPr>
          <p:cNvPr id="2" name="OTLSHAPE_TB_00000000000000000000000000000000_LeftEndCaps" hidden="1"/>
          <p:cNvSpPr txBox="1"/>
          <p:nvPr>
            <p:custDataLst>
              <p:tags r:id="rId1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3" name="OTLSHAPE_TB_00000000000000000000000000000000_RightEndCaps" hidden="1"/>
          <p:cNvSpPr txBox="1"/>
          <p:nvPr>
            <p:custDataLst>
              <p:tags r:id="rId14"/>
            </p:custDataLst>
          </p:nvPr>
        </p:nvSpPr>
        <p:spPr>
          <a:xfrm>
            <a:off x="10148041" y="900098"/>
            <a:ext cx="338811" cy="20787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CA" sz="1351" b="1" spc="-27" dirty="0">
                <a:solidFill>
                  <a:schemeClr val="accent2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4" name="OTLSHAPE_TB_00000000000000000000000000000000_ScaleContainer"/>
          <p:cNvSpPr/>
          <p:nvPr>
            <p:custDataLst>
              <p:tags r:id="rId15"/>
            </p:custDataLst>
          </p:nvPr>
        </p:nvSpPr>
        <p:spPr>
          <a:xfrm>
            <a:off x="1748455" y="3362766"/>
            <a:ext cx="9473045" cy="173181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20" name="OTLSHAPE_SL_adff99197bf447faa3d6facc421c1b4c_HeaderRectangle"/>
          <p:cNvSpPr/>
          <p:nvPr>
            <p:custDataLst>
              <p:tags r:id="rId16"/>
            </p:custDataLst>
          </p:nvPr>
        </p:nvSpPr>
        <p:spPr>
          <a:xfrm>
            <a:off x="990415" y="6152244"/>
            <a:ext cx="747676" cy="310457"/>
          </a:xfrm>
          <a:prstGeom prst="rect">
            <a:avLst/>
          </a:prstGeom>
          <a:solidFill>
            <a:srgbClr val="8064A2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4"/>
          </a:p>
        </p:txBody>
      </p:sp>
      <p:sp>
        <p:nvSpPr>
          <p:cNvPr id="423" name="OTLSHAPE_SLT_11d641e809ec4bcd9afb5e666d9724cf_Shape"/>
          <p:cNvSpPr/>
          <p:nvPr>
            <p:custDataLst>
              <p:tags r:id="rId17"/>
            </p:custDataLst>
          </p:nvPr>
        </p:nvSpPr>
        <p:spPr>
          <a:xfrm>
            <a:off x="2204587" y="3620687"/>
            <a:ext cx="190500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31" name="OTLSHAPE_SLT_b9ad0693480a49c093e8fcb551a48ba8_Shape"/>
          <p:cNvSpPr/>
          <p:nvPr>
            <p:custDataLst>
              <p:tags r:id="rId18"/>
            </p:custDataLst>
          </p:nvPr>
        </p:nvSpPr>
        <p:spPr>
          <a:xfrm>
            <a:off x="5361225" y="6330916"/>
            <a:ext cx="43296" cy="95349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39" name="OTLSHAPE_SLT_4356b8a163ad4cadaba5f12b8ccbb0b2_Shape"/>
          <p:cNvSpPr/>
          <p:nvPr>
            <p:custDataLst>
              <p:tags r:id="rId19"/>
            </p:custDataLst>
          </p:nvPr>
        </p:nvSpPr>
        <p:spPr>
          <a:xfrm>
            <a:off x="6081707" y="3810943"/>
            <a:ext cx="190500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47" name="OTLSHAPE_SLT_de3bbd6b09dc4ec9aa2593df2de46f00_Shape"/>
          <p:cNvSpPr/>
          <p:nvPr>
            <p:custDataLst>
              <p:tags r:id="rId20"/>
            </p:custDataLst>
          </p:nvPr>
        </p:nvSpPr>
        <p:spPr>
          <a:xfrm>
            <a:off x="7693718" y="3982658"/>
            <a:ext cx="484909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55" name="OTLSHAPE_SLT_51d3523490154902a0b4d350cbb7a28f_Shape"/>
          <p:cNvSpPr/>
          <p:nvPr>
            <p:custDataLst>
              <p:tags r:id="rId21"/>
            </p:custDataLst>
          </p:nvPr>
        </p:nvSpPr>
        <p:spPr>
          <a:xfrm>
            <a:off x="9875894" y="4161960"/>
            <a:ext cx="216477" cy="95349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63" name="OTLSHAPE_SLT_710ebf47e19f4f2099e939711d417e66_Shape"/>
          <p:cNvSpPr/>
          <p:nvPr>
            <p:custDataLst>
              <p:tags r:id="rId22"/>
            </p:custDataLst>
          </p:nvPr>
        </p:nvSpPr>
        <p:spPr>
          <a:xfrm>
            <a:off x="5076145" y="6188676"/>
            <a:ext cx="34636" cy="95349"/>
          </a:xfrm>
          <a:prstGeom prst="roundRect">
            <a:avLst/>
          </a:prstGeom>
          <a:solidFill>
            <a:srgbClr val="8064A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79" name="OTLSHAPE_SLT_8aa1351ce51c45b58282cadff39a5c9f_Shape"/>
          <p:cNvSpPr/>
          <p:nvPr>
            <p:custDataLst>
              <p:tags r:id="rId23"/>
            </p:custDataLst>
          </p:nvPr>
        </p:nvSpPr>
        <p:spPr>
          <a:xfrm>
            <a:off x="2251236" y="4795806"/>
            <a:ext cx="207819" cy="95349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87" name="OTLSHAPE_SLT_cee3afd085444c328ba027b1b9ee3e16_Shape"/>
          <p:cNvSpPr/>
          <p:nvPr>
            <p:custDataLst>
              <p:tags r:id="rId24"/>
            </p:custDataLst>
          </p:nvPr>
        </p:nvSpPr>
        <p:spPr>
          <a:xfrm>
            <a:off x="3816598" y="4928775"/>
            <a:ext cx="614796" cy="95349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95" name="OTLSHAPE_SLT_d621428e9e324bfe97e4eabe6a5a1dbb_Shape"/>
          <p:cNvSpPr/>
          <p:nvPr>
            <p:custDataLst>
              <p:tags r:id="rId25"/>
            </p:custDataLst>
          </p:nvPr>
        </p:nvSpPr>
        <p:spPr>
          <a:xfrm>
            <a:off x="6050607" y="5071015"/>
            <a:ext cx="112568" cy="95349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03" name="OTLSHAPE_SLT_229458a678b94005b70ec5a364ccdc93_Shape"/>
          <p:cNvSpPr/>
          <p:nvPr>
            <p:custDataLst>
              <p:tags r:id="rId26"/>
            </p:custDataLst>
          </p:nvPr>
        </p:nvSpPr>
        <p:spPr>
          <a:xfrm>
            <a:off x="8082465" y="5213255"/>
            <a:ext cx="43296" cy="95349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27" name="OTLSHAPE_SLT_9500eee9d02e4cea8fb2583e5d1ebdee_Shape"/>
          <p:cNvSpPr/>
          <p:nvPr>
            <p:custDataLst>
              <p:tags r:id="rId27"/>
            </p:custDataLst>
          </p:nvPr>
        </p:nvSpPr>
        <p:spPr>
          <a:xfrm>
            <a:off x="8792581" y="5749683"/>
            <a:ext cx="34636" cy="95349"/>
          </a:xfrm>
          <a:prstGeom prst="round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43" name="OTLSHAPE_SLT_373178a8ea284438b37a7de59f94732b_Shape"/>
          <p:cNvSpPr/>
          <p:nvPr>
            <p:custDataLst>
              <p:tags r:id="rId28"/>
            </p:custDataLst>
          </p:nvPr>
        </p:nvSpPr>
        <p:spPr>
          <a:xfrm>
            <a:off x="4267547" y="5607443"/>
            <a:ext cx="155864" cy="95349"/>
          </a:xfrm>
          <a:prstGeom prst="roundRect">
            <a:avLst/>
          </a:prstGeom>
          <a:solidFill>
            <a:srgbClr val="F79646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26" name="OTLSHAPE_SLT_1f765f0580904fa5b4b788d75e1e2abd_Shape"/>
          <p:cNvSpPr/>
          <p:nvPr>
            <p:custDataLst>
              <p:tags r:id="rId29"/>
            </p:custDataLst>
          </p:nvPr>
        </p:nvSpPr>
        <p:spPr>
          <a:xfrm>
            <a:off x="9725578" y="5388350"/>
            <a:ext cx="181841" cy="95349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4"/>
          </a:p>
        </p:txBody>
      </p:sp>
      <p:sp>
        <p:nvSpPr>
          <p:cNvPr id="472" name="OTLSHAPE_SLT_7d8ba6d3bedc4c06a3a6b044b8e05d4c_Shape"/>
          <p:cNvSpPr/>
          <p:nvPr>
            <p:custDataLst>
              <p:tags r:id="rId30"/>
            </p:custDataLst>
          </p:nvPr>
        </p:nvSpPr>
        <p:spPr>
          <a:xfrm>
            <a:off x="10808890" y="4342043"/>
            <a:ext cx="60613" cy="86591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228"/>
          </a:p>
        </p:txBody>
      </p:sp>
      <p:sp>
        <p:nvSpPr>
          <p:cNvPr id="5" name="OTLSHAPE_TB_00000000000000000000000000000000_ElapsedTime"/>
          <p:cNvSpPr/>
          <p:nvPr>
            <p:custDataLst>
              <p:tags r:id="rId31"/>
            </p:custDataLst>
          </p:nvPr>
        </p:nvSpPr>
        <p:spPr>
          <a:xfrm>
            <a:off x="1748455" y="3501311"/>
            <a:ext cx="9187296" cy="34636"/>
          </a:xfrm>
          <a:prstGeom prst="roundRect">
            <a:avLst/>
          </a:prstGeom>
          <a:solidFill>
            <a:srgbClr val="0072BC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24" name="OTLSHAPE_SLT_11d641e809ec4bcd9afb5e666d9724cf_ShapePercentage" hidden="1"/>
          <p:cNvSpPr/>
          <p:nvPr>
            <p:custDataLst>
              <p:tags r:id="rId32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32" name="OTLSHAPE_SLT_b9ad0693480a49c093e8fcb551a48ba8_ShapePercentage" hidden="1"/>
          <p:cNvSpPr/>
          <p:nvPr>
            <p:custDataLst>
              <p:tags r:id="rId33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40" name="OTLSHAPE_SLT_4356b8a163ad4cadaba5f12b8ccbb0b2_ShapePercentage" hidden="1"/>
          <p:cNvSpPr/>
          <p:nvPr>
            <p:custDataLst>
              <p:tags r:id="rId34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48" name="OTLSHAPE_SLT_de3bbd6b09dc4ec9aa2593df2de46f00_ShapePercentage" hidden="1"/>
          <p:cNvSpPr/>
          <p:nvPr>
            <p:custDataLst>
              <p:tags r:id="rId35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56" name="OTLSHAPE_SLT_51d3523490154902a0b4d350cbb7a28f_ShapePercentage" hidden="1"/>
          <p:cNvSpPr/>
          <p:nvPr>
            <p:custDataLst>
              <p:tags r:id="rId36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64" name="OTLSHAPE_SLT_710ebf47e19f4f2099e939711d417e66_ShapePercentage" hidden="1"/>
          <p:cNvSpPr/>
          <p:nvPr>
            <p:custDataLst>
              <p:tags r:id="rId37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80" name="OTLSHAPE_SLT_8aa1351ce51c45b58282cadff39a5c9f_ShapePercentage" hidden="1"/>
          <p:cNvSpPr/>
          <p:nvPr>
            <p:custDataLst>
              <p:tags r:id="rId38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88" name="OTLSHAPE_SLT_cee3afd085444c328ba027b1b9ee3e16_ShapePercentage" hidden="1"/>
          <p:cNvSpPr/>
          <p:nvPr>
            <p:custDataLst>
              <p:tags r:id="rId39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496" name="OTLSHAPE_SLT_d621428e9e324bfe97e4eabe6a5a1dbb_ShapePercentage" hidden="1"/>
          <p:cNvSpPr/>
          <p:nvPr>
            <p:custDataLst>
              <p:tags r:id="rId40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04" name="OTLSHAPE_SLT_229458a678b94005b70ec5a364ccdc93_ShapePercentage" hidden="1"/>
          <p:cNvSpPr/>
          <p:nvPr>
            <p:custDataLst>
              <p:tags r:id="rId41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28" name="OTLSHAPE_SLT_9500eee9d02e4cea8fb2583e5d1ebdee_ShapePercentage" hidden="1"/>
          <p:cNvSpPr/>
          <p:nvPr>
            <p:custDataLst>
              <p:tags r:id="rId42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544" name="OTLSHAPE_SLT_373178a8ea284438b37a7de59f94732b_ShapePercentage" hidden="1"/>
          <p:cNvSpPr/>
          <p:nvPr>
            <p:custDataLst>
              <p:tags r:id="rId43"/>
            </p:custDataLst>
          </p:nvPr>
        </p:nvSpPr>
        <p:spPr>
          <a:xfrm>
            <a:off x="1533525" y="86677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27" name="OTLSHAPE_SLT_1f765f0580904fa5b4b788d75e1e2abd_ShapePercentage" hidden="1"/>
          <p:cNvSpPr/>
          <p:nvPr>
            <p:custDataLst>
              <p:tags r:id="rId44"/>
            </p:custDataLst>
          </p:nvPr>
        </p:nvSpPr>
        <p:spPr>
          <a:xfrm>
            <a:off x="1533535" y="9535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24"/>
          </a:p>
        </p:txBody>
      </p:sp>
      <p:sp>
        <p:nvSpPr>
          <p:cNvPr id="473" name="OTLSHAPE_SLT_7d8ba6d3bedc4c06a3a6b044b8e05d4c_ShapePercentage" hidden="1"/>
          <p:cNvSpPr/>
          <p:nvPr>
            <p:custDataLst>
              <p:tags r:id="rId45"/>
            </p:custDataLst>
          </p:nvPr>
        </p:nvSpPr>
        <p:spPr>
          <a:xfrm>
            <a:off x="805296" y="8659"/>
            <a:ext cx="0" cy="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228"/>
          </a:p>
        </p:txBody>
      </p:sp>
      <p:sp>
        <p:nvSpPr>
          <p:cNvPr id="277" name="OTLSHAPE_SL_edf06f89e07f41df82cea8e33d6b49b6_Header"/>
          <p:cNvSpPr txBox="1"/>
          <p:nvPr>
            <p:custDataLst>
              <p:tags r:id="rId46"/>
            </p:custDataLst>
          </p:nvPr>
        </p:nvSpPr>
        <p:spPr>
          <a:xfrm>
            <a:off x="990415" y="4056603"/>
            <a:ext cx="749727" cy="1374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CA" sz="901" b="1" dirty="0">
                <a:solidFill>
                  <a:srgbClr val="153451"/>
                </a:solidFill>
                <a:latin typeface="Calibri" panose="020F0502020204030204" pitchFamily="34" charset="0"/>
              </a:rPr>
              <a:t>Flood</a:t>
            </a:r>
          </a:p>
        </p:txBody>
      </p:sp>
      <p:sp>
        <p:nvSpPr>
          <p:cNvPr id="283" name="OTLSHAPE_SL_b1eacd1a54d04448bb919d5ff538176c_Header"/>
          <p:cNvSpPr txBox="1"/>
          <p:nvPr>
            <p:custDataLst>
              <p:tags r:id="rId47"/>
            </p:custDataLst>
          </p:nvPr>
        </p:nvSpPr>
        <p:spPr>
          <a:xfrm>
            <a:off x="990415" y="4974153"/>
            <a:ext cx="747675" cy="13742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CA" sz="901" b="1" dirty="0">
                <a:solidFill>
                  <a:schemeClr val="dk1"/>
                </a:solidFill>
                <a:latin typeface="Calibri" panose="020F0502020204030204" pitchFamily="34" charset="0"/>
              </a:rPr>
              <a:t>River Ice</a:t>
            </a:r>
          </a:p>
        </p:txBody>
      </p:sp>
      <p:sp>
        <p:nvSpPr>
          <p:cNvPr id="18" name="OTLSHAPE_SL_a6fa83601c3e493ebe3d888bd28cf7be_Header"/>
          <p:cNvSpPr txBox="1"/>
          <p:nvPr>
            <p:custDataLst>
              <p:tags r:id="rId48"/>
            </p:custDataLst>
          </p:nvPr>
        </p:nvSpPr>
        <p:spPr>
          <a:xfrm>
            <a:off x="990415" y="5528535"/>
            <a:ext cx="747675" cy="41225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CA" sz="901" b="1" dirty="0">
                <a:solidFill>
                  <a:srgbClr val="161C23"/>
                </a:solidFill>
                <a:latin typeface="Calibri" panose="020F0502020204030204" pitchFamily="34" charset="0"/>
              </a:rPr>
              <a:t>Damage Assessment</a:t>
            </a:r>
          </a:p>
        </p:txBody>
      </p:sp>
      <p:sp>
        <p:nvSpPr>
          <p:cNvPr id="21" name="OTLSHAPE_SL_adff99197bf447faa3d6facc421c1b4c_Header"/>
          <p:cNvSpPr txBox="1"/>
          <p:nvPr>
            <p:custDataLst>
              <p:tags r:id="rId49"/>
            </p:custDataLst>
          </p:nvPr>
        </p:nvSpPr>
        <p:spPr>
          <a:xfrm>
            <a:off x="990415" y="6170051"/>
            <a:ext cx="747675" cy="2748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ctr"/>
            <a:r>
              <a:rPr lang="en-CA" sz="901" b="1" dirty="0">
                <a:solidFill>
                  <a:schemeClr val="dk1"/>
                </a:solidFill>
                <a:latin typeface="Calibri" panose="020F0502020204030204" pitchFamily="34" charset="0"/>
              </a:rPr>
              <a:t>International</a:t>
            </a:r>
          </a:p>
        </p:txBody>
      </p:sp>
      <p:sp>
        <p:nvSpPr>
          <p:cNvPr id="6" name="OTLSHAPE_TB_00000000000000000000000000000000_TodayMarkerShape" hidden="1"/>
          <p:cNvSpPr/>
          <p:nvPr>
            <p:custDataLst>
              <p:tags r:id="rId50"/>
            </p:custDataLst>
          </p:nvPr>
        </p:nvSpPr>
        <p:spPr>
          <a:xfrm>
            <a:off x="9914785" y="1099385"/>
            <a:ext cx="57209" cy="63567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7" name="OTLSHAPE_TB_00000000000000000000000000000000_TodayMarkerText" hidden="1"/>
          <p:cNvSpPr txBox="1"/>
          <p:nvPr>
            <p:custDataLst>
              <p:tags r:id="rId51"/>
            </p:custDataLst>
          </p:nvPr>
        </p:nvSpPr>
        <p:spPr>
          <a:xfrm>
            <a:off x="9817664" y="1157715"/>
            <a:ext cx="274434" cy="138499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spAutoFit/>
          </a:bodyPr>
          <a:lstStyle/>
          <a:p>
            <a:pPr algn="ctr"/>
            <a:r>
              <a:rPr lang="en-CA" sz="900" spc="-17" dirty="0">
                <a:solidFill>
                  <a:schemeClr val="dk1"/>
                </a:solidFill>
                <a:latin typeface="Calibri" panose="020F0502020204030204" pitchFamily="34" charset="0"/>
              </a:rPr>
              <a:t>Today</a:t>
            </a:r>
          </a:p>
        </p:txBody>
      </p:sp>
      <p:sp>
        <p:nvSpPr>
          <p:cNvPr id="8" name="OTLSHAPE_TB_00000000000000000000000000000000_TimescaleInterval1"/>
          <p:cNvSpPr txBox="1"/>
          <p:nvPr>
            <p:custDataLst>
              <p:tags r:id="rId52"/>
            </p:custDataLst>
          </p:nvPr>
        </p:nvSpPr>
        <p:spPr>
          <a:xfrm>
            <a:off x="1791752" y="3388743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  <a:endParaRPr lang="en-CA" sz="900" spc="-19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OTLSHAPE_TB_00000000000000000000000000000000_TimescaleInterval2"/>
          <p:cNvSpPr txBox="1"/>
          <p:nvPr>
            <p:custDataLst>
              <p:tags r:id="rId53"/>
            </p:custDataLst>
          </p:nvPr>
        </p:nvSpPr>
        <p:spPr>
          <a:xfrm>
            <a:off x="3683662" y="3388743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10" name="OTLSHAPE_TB_00000000000000000000000000000000_TimescaleInterval3"/>
          <p:cNvSpPr txBox="1"/>
          <p:nvPr>
            <p:custDataLst>
              <p:tags r:id="rId54"/>
            </p:custDataLst>
          </p:nvPr>
        </p:nvSpPr>
        <p:spPr>
          <a:xfrm>
            <a:off x="5580756" y="3388743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CA" sz="900" spc="-19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TLSHAPE_TB_00000000000000000000000000000000_TimescaleInterval4"/>
          <p:cNvSpPr txBox="1"/>
          <p:nvPr>
            <p:custDataLst>
              <p:tags r:id="rId55"/>
            </p:custDataLst>
          </p:nvPr>
        </p:nvSpPr>
        <p:spPr>
          <a:xfrm>
            <a:off x="7472665" y="3388743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12" name="OTLSHAPE_TB_00000000000000000000000000000000_TimescaleInterval5"/>
          <p:cNvSpPr txBox="1"/>
          <p:nvPr>
            <p:custDataLst>
              <p:tags r:id="rId56"/>
            </p:custDataLst>
          </p:nvPr>
        </p:nvSpPr>
        <p:spPr>
          <a:xfrm>
            <a:off x="9364574" y="3388743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</a:p>
        </p:txBody>
      </p:sp>
      <p:sp>
        <p:nvSpPr>
          <p:cNvPr id="425" name="OTLSHAPE_SLT_11d641e809ec4bcd9afb5e666d9724cf_Duration" hidden="1"/>
          <p:cNvSpPr txBox="1"/>
          <p:nvPr>
            <p:custDataLst>
              <p:tags r:id="rId5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26" name="OTLSHAPE_SLT_11d641e809ec4bcd9afb5e666d9724cf_TextPercentage" hidden="1"/>
          <p:cNvSpPr txBox="1"/>
          <p:nvPr>
            <p:custDataLst>
              <p:tags r:id="rId5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27" name="OTLSHAPE_SLT_11d641e809ec4bcd9afb5e666d9724cf_StartDate" hidden="1"/>
          <p:cNvSpPr txBox="1"/>
          <p:nvPr>
            <p:custDataLst>
              <p:tags r:id="rId5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28" name="OTLSHAPE_SLT_11d641e809ec4bcd9afb5e666d9724cf_EndDate" hidden="1"/>
          <p:cNvSpPr txBox="1"/>
          <p:nvPr>
            <p:custDataLst>
              <p:tags r:id="rId6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29" name="OTLSHAPE_SLT_11d641e809ec4bcd9afb5e666d9724cf_JoinedDate" hidden="1"/>
          <p:cNvSpPr txBox="1"/>
          <p:nvPr>
            <p:custDataLst>
              <p:tags r:id="rId61"/>
            </p:custDataLst>
          </p:nvPr>
        </p:nvSpPr>
        <p:spPr>
          <a:xfrm>
            <a:off x="7136787" y="2988414"/>
            <a:ext cx="533956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Mar 30 - May 4</a:t>
            </a:r>
          </a:p>
        </p:txBody>
      </p:sp>
      <p:sp>
        <p:nvSpPr>
          <p:cNvPr id="430" name="OTLSHAPE_SLT_11d641e809ec4bcd9afb5e666d9724cf_Title"/>
          <p:cNvSpPr txBox="1"/>
          <p:nvPr>
            <p:custDataLst>
              <p:tags r:id="rId62"/>
            </p:custDataLst>
          </p:nvPr>
        </p:nvSpPr>
        <p:spPr>
          <a:xfrm>
            <a:off x="2425819" y="3610231"/>
            <a:ext cx="623455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3" dirty="0">
                <a:solidFill>
                  <a:schemeClr val="dk1"/>
                </a:solidFill>
                <a:latin typeface="Calibri" panose="020F0502020204030204" pitchFamily="34" charset="0"/>
              </a:rPr>
              <a:t>Fredericton, NB</a:t>
            </a:r>
          </a:p>
        </p:txBody>
      </p:sp>
      <p:sp>
        <p:nvSpPr>
          <p:cNvPr id="433" name="OTLSHAPE_SLT_b9ad0693480a49c093e8fcb551a48ba8_Duration" hidden="1"/>
          <p:cNvSpPr txBox="1"/>
          <p:nvPr>
            <p:custDataLst>
              <p:tags r:id="rId6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34" name="OTLSHAPE_SLT_b9ad0693480a49c093e8fcb551a48ba8_TextPercentage" hidden="1"/>
          <p:cNvSpPr txBox="1"/>
          <p:nvPr>
            <p:custDataLst>
              <p:tags r:id="rId6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35" name="OTLSHAPE_SLT_b9ad0693480a49c093e8fcb551a48ba8_StartDate" hidden="1"/>
          <p:cNvSpPr txBox="1"/>
          <p:nvPr>
            <p:custDataLst>
              <p:tags r:id="rId6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36" name="OTLSHAPE_SLT_b9ad0693480a49c093e8fcb551a48ba8_EndDate" hidden="1"/>
          <p:cNvSpPr txBox="1"/>
          <p:nvPr>
            <p:custDataLst>
              <p:tags r:id="rId6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37" name="OTLSHAPE_SLT_b9ad0693480a49c093e8fcb551a48ba8_JoinedDate" hidden="1"/>
          <p:cNvSpPr txBox="1"/>
          <p:nvPr>
            <p:custDataLst>
              <p:tags r:id="rId67"/>
            </p:custDataLst>
          </p:nvPr>
        </p:nvSpPr>
        <p:spPr>
          <a:xfrm>
            <a:off x="7984819" y="3133408"/>
            <a:ext cx="505352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Nov 28 - Dec 4</a:t>
            </a:r>
          </a:p>
        </p:txBody>
      </p:sp>
      <p:sp>
        <p:nvSpPr>
          <p:cNvPr id="438" name="OTLSHAPE_SLT_b9ad0693480a49c093e8fcb551a48ba8_Title"/>
          <p:cNvSpPr txBox="1"/>
          <p:nvPr>
            <p:custDataLst>
              <p:tags r:id="rId68"/>
            </p:custDataLst>
          </p:nvPr>
        </p:nvSpPr>
        <p:spPr>
          <a:xfrm>
            <a:off x="5432142" y="6320461"/>
            <a:ext cx="1013113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>
                <a:solidFill>
                  <a:schemeClr val="dk1"/>
                </a:solidFill>
                <a:latin typeface="Calibri" panose="020F0502020204030204" pitchFamily="34" charset="0"/>
              </a:rPr>
              <a:t>Costa Rica Hurricane Otto</a:t>
            </a:r>
            <a:endParaRPr lang="en-CA" sz="751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41" name="OTLSHAPE_SLT_4356b8a163ad4cadaba5f12b8ccbb0b2_Duration" hidden="1"/>
          <p:cNvSpPr txBox="1"/>
          <p:nvPr>
            <p:custDataLst>
              <p:tags r:id="rId6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42" name="OTLSHAPE_SLT_4356b8a163ad4cadaba5f12b8ccbb0b2_TextPercentage" hidden="1"/>
          <p:cNvSpPr txBox="1"/>
          <p:nvPr>
            <p:custDataLst>
              <p:tags r:id="rId7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43" name="OTLSHAPE_SLT_4356b8a163ad4cadaba5f12b8ccbb0b2_StartDate" hidden="1"/>
          <p:cNvSpPr txBox="1"/>
          <p:nvPr>
            <p:custDataLst>
              <p:tags r:id="rId7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44" name="OTLSHAPE_SLT_4356b8a163ad4cadaba5f12b8ccbb0b2_EndDate" hidden="1"/>
          <p:cNvSpPr txBox="1"/>
          <p:nvPr>
            <p:custDataLst>
              <p:tags r:id="rId7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45" name="OTLSHAPE_SLT_4356b8a163ad4cadaba5f12b8ccbb0b2_JoinedDate" hidden="1"/>
          <p:cNvSpPr txBox="1"/>
          <p:nvPr>
            <p:custDataLst>
              <p:tags r:id="rId73"/>
            </p:custDataLst>
          </p:nvPr>
        </p:nvSpPr>
        <p:spPr>
          <a:xfrm>
            <a:off x="8123569" y="3278403"/>
            <a:ext cx="56256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Apr 16 - May 21</a:t>
            </a:r>
          </a:p>
        </p:txBody>
      </p:sp>
      <p:sp>
        <p:nvSpPr>
          <p:cNvPr id="446" name="OTLSHAPE_SLT_4356b8a163ad4cadaba5f12b8ccbb0b2_Title"/>
          <p:cNvSpPr txBox="1"/>
          <p:nvPr>
            <p:custDataLst>
              <p:tags r:id="rId74"/>
            </p:custDataLst>
          </p:nvPr>
        </p:nvSpPr>
        <p:spPr>
          <a:xfrm>
            <a:off x="6302939" y="3787609"/>
            <a:ext cx="857251" cy="46217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751" b="1" spc="-5" dirty="0">
                <a:solidFill>
                  <a:schemeClr val="dk1"/>
                </a:solidFill>
                <a:latin typeface="Calibri" panose="020F0502020204030204" pitchFamily="34" charset="0"/>
              </a:rPr>
              <a:t>Assiniboine River, MB</a:t>
            </a:r>
          </a:p>
          <a:p>
            <a:r>
              <a:rPr lang="en-CA" sz="751" b="1" spc="-5" dirty="0">
                <a:solidFill>
                  <a:schemeClr val="dk1"/>
                </a:solidFill>
                <a:latin typeface="Calibri" panose="020F0502020204030204" pitchFamily="34" charset="0"/>
              </a:rPr>
              <a:t>Ottawa River, ON/QC</a:t>
            </a:r>
          </a:p>
          <a:p>
            <a:r>
              <a:rPr lang="en-CA" sz="751" b="1" spc="-5" dirty="0">
                <a:solidFill>
                  <a:schemeClr val="dk1"/>
                </a:solidFill>
                <a:latin typeface="Calibri" panose="020F0502020204030204" pitchFamily="34" charset="0"/>
              </a:rPr>
              <a:t>Lac Saint-Pierre, QC</a:t>
            </a:r>
          </a:p>
          <a:p>
            <a:r>
              <a:rPr lang="en-CA" sz="751" b="1" spc="-5" dirty="0">
                <a:solidFill>
                  <a:schemeClr val="dk1"/>
                </a:solidFill>
                <a:latin typeface="Calibri" panose="020F0502020204030204" pitchFamily="34" charset="0"/>
              </a:rPr>
              <a:t>Montreal, QC</a:t>
            </a:r>
          </a:p>
        </p:txBody>
      </p:sp>
      <p:sp>
        <p:nvSpPr>
          <p:cNvPr id="449" name="OTLSHAPE_SLT_de3bbd6b09dc4ec9aa2593df2de46f00_Duration" hidden="1"/>
          <p:cNvSpPr txBox="1"/>
          <p:nvPr>
            <p:custDataLst>
              <p:tags r:id="rId7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50" name="OTLSHAPE_SLT_de3bbd6b09dc4ec9aa2593df2de46f00_TextPercentage" hidden="1"/>
          <p:cNvSpPr txBox="1"/>
          <p:nvPr>
            <p:custDataLst>
              <p:tags r:id="rId7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51" name="OTLSHAPE_SLT_de3bbd6b09dc4ec9aa2593df2de46f00_StartDate" hidden="1"/>
          <p:cNvSpPr txBox="1"/>
          <p:nvPr>
            <p:custDataLst>
              <p:tags r:id="rId7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52" name="OTLSHAPE_SLT_de3bbd6b09dc4ec9aa2593df2de46f00_EndDate" hidden="1"/>
          <p:cNvSpPr txBox="1"/>
          <p:nvPr>
            <p:custDataLst>
              <p:tags r:id="rId7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53" name="OTLSHAPE_SLT_de3bbd6b09dc4ec9aa2593df2de46f00_JoinedDate" hidden="1"/>
          <p:cNvSpPr txBox="1"/>
          <p:nvPr>
            <p:custDataLst>
              <p:tags r:id="rId79"/>
            </p:custDataLst>
          </p:nvPr>
        </p:nvSpPr>
        <p:spPr>
          <a:xfrm>
            <a:off x="8542430" y="3423398"/>
            <a:ext cx="56256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Feb 21 - May 23</a:t>
            </a:r>
          </a:p>
        </p:txBody>
      </p:sp>
      <p:sp>
        <p:nvSpPr>
          <p:cNvPr id="454" name="OTLSHAPE_SLT_de3bbd6b09dc4ec9aa2593df2de46f00_Title"/>
          <p:cNvSpPr txBox="1"/>
          <p:nvPr>
            <p:custDataLst>
              <p:tags r:id="rId80"/>
            </p:custDataLst>
          </p:nvPr>
        </p:nvSpPr>
        <p:spPr>
          <a:xfrm>
            <a:off x="8205217" y="3965466"/>
            <a:ext cx="848591" cy="34878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BC Rivers</a:t>
            </a:r>
          </a:p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Saint John River, NB</a:t>
            </a:r>
          </a:p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James Bay Rivers, ON</a:t>
            </a:r>
          </a:p>
        </p:txBody>
      </p:sp>
      <p:sp>
        <p:nvSpPr>
          <p:cNvPr id="457" name="OTLSHAPE_SLT_51d3523490154902a0b4d350cbb7a28f_Duration" hidden="1"/>
          <p:cNvSpPr txBox="1"/>
          <p:nvPr>
            <p:custDataLst>
              <p:tags r:id="rId8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58" name="OTLSHAPE_SLT_51d3523490154902a0b4d350cbb7a28f_TextPercentage" hidden="1"/>
          <p:cNvSpPr txBox="1"/>
          <p:nvPr>
            <p:custDataLst>
              <p:tags r:id="rId8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59" name="OTLSHAPE_SLT_51d3523490154902a0b4d350cbb7a28f_StartDate" hidden="1"/>
          <p:cNvSpPr txBox="1"/>
          <p:nvPr>
            <p:custDataLst>
              <p:tags r:id="rId8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60" name="OTLSHAPE_SLT_51d3523490154902a0b4d350cbb7a28f_EndDate" hidden="1"/>
          <p:cNvSpPr txBox="1"/>
          <p:nvPr>
            <p:custDataLst>
              <p:tags r:id="rId8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61" name="OTLSHAPE_SLT_51d3523490154902a0b4d350cbb7a28f_JoinedDate" hidden="1"/>
          <p:cNvSpPr txBox="1"/>
          <p:nvPr>
            <p:custDataLst>
              <p:tags r:id="rId85"/>
            </p:custDataLst>
          </p:nvPr>
        </p:nvSpPr>
        <p:spPr>
          <a:xfrm>
            <a:off x="9112509" y="3568392"/>
            <a:ext cx="56256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Apr 18 - May 28</a:t>
            </a:r>
          </a:p>
        </p:txBody>
      </p:sp>
      <p:sp>
        <p:nvSpPr>
          <p:cNvPr id="462" name="OTLSHAPE_SLT_51d3523490154902a0b4d350cbb7a28f_Title"/>
          <p:cNvSpPr txBox="1"/>
          <p:nvPr>
            <p:custDataLst>
              <p:tags r:id="rId86"/>
            </p:custDataLst>
          </p:nvPr>
        </p:nvSpPr>
        <p:spPr>
          <a:xfrm>
            <a:off x="10123043" y="3683074"/>
            <a:ext cx="822613" cy="58131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7" dirty="0">
                <a:solidFill>
                  <a:schemeClr val="dk1"/>
                </a:solidFill>
                <a:latin typeface="Calibri" panose="020F0502020204030204" pitchFamily="34" charset="0"/>
              </a:rPr>
              <a:t>Saint John River, NB</a:t>
            </a:r>
          </a:p>
          <a:p>
            <a:r>
              <a:rPr lang="en-CA" sz="751" b="1" spc="-7" dirty="0">
                <a:solidFill>
                  <a:schemeClr val="dk1"/>
                </a:solidFill>
                <a:latin typeface="Calibri" panose="020F0502020204030204" pitchFamily="34" charset="0"/>
              </a:rPr>
              <a:t>Ottawa River ON/QC</a:t>
            </a:r>
          </a:p>
          <a:p>
            <a:r>
              <a:rPr lang="en-CA" sz="751" b="1" spc="-7" dirty="0">
                <a:solidFill>
                  <a:schemeClr val="dk1"/>
                </a:solidFill>
                <a:latin typeface="Calibri" panose="020F0502020204030204" pitchFamily="34" charset="0"/>
              </a:rPr>
              <a:t>Lac Saint Pierre, QC</a:t>
            </a:r>
          </a:p>
          <a:p>
            <a:r>
              <a:rPr lang="en-CA" sz="751" b="1" spc="-7" dirty="0">
                <a:solidFill>
                  <a:schemeClr val="dk1"/>
                </a:solidFill>
                <a:latin typeface="Calibri" panose="020F0502020204030204" pitchFamily="34" charset="0"/>
              </a:rPr>
              <a:t>Lac des </a:t>
            </a:r>
            <a:r>
              <a:rPr lang="en-CA" sz="751" b="1" spc="-7" dirty="0" err="1">
                <a:solidFill>
                  <a:schemeClr val="dk1"/>
                </a:solidFill>
                <a:latin typeface="Calibri" panose="020F0502020204030204" pitchFamily="34" charset="0"/>
              </a:rPr>
              <a:t>Deux</a:t>
            </a:r>
            <a:r>
              <a:rPr lang="en-CA" sz="751" b="1" spc="-7" dirty="0">
                <a:solidFill>
                  <a:schemeClr val="dk1"/>
                </a:solidFill>
                <a:latin typeface="Calibri" panose="020F0502020204030204" pitchFamily="34" charset="0"/>
              </a:rPr>
              <a:t> </a:t>
            </a:r>
            <a:r>
              <a:rPr lang="en-CA" sz="751" b="1" spc="-7" dirty="0" err="1">
                <a:solidFill>
                  <a:schemeClr val="dk1"/>
                </a:solidFill>
                <a:latin typeface="Calibri" panose="020F0502020204030204" pitchFamily="34" charset="0"/>
              </a:rPr>
              <a:t>Montagnes</a:t>
            </a:r>
            <a:r>
              <a:rPr lang="en-CA" sz="751" b="1" spc="-7" dirty="0">
                <a:solidFill>
                  <a:schemeClr val="dk1"/>
                </a:solidFill>
                <a:latin typeface="Calibri" panose="020F0502020204030204" pitchFamily="34" charset="0"/>
              </a:rPr>
              <a:t>, QC </a:t>
            </a:r>
          </a:p>
        </p:txBody>
      </p:sp>
      <p:sp>
        <p:nvSpPr>
          <p:cNvPr id="465" name="OTLSHAPE_SLT_710ebf47e19f4f2099e939711d417e66_Duration" hidden="1"/>
          <p:cNvSpPr txBox="1"/>
          <p:nvPr>
            <p:custDataLst>
              <p:tags r:id="rId8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66" name="OTLSHAPE_SLT_710ebf47e19f4f2099e939711d417e66_TextPercentage" hidden="1"/>
          <p:cNvSpPr txBox="1"/>
          <p:nvPr>
            <p:custDataLst>
              <p:tags r:id="rId8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67" name="OTLSHAPE_SLT_710ebf47e19f4f2099e939711d417e66_StartDate" hidden="1"/>
          <p:cNvSpPr txBox="1"/>
          <p:nvPr>
            <p:custDataLst>
              <p:tags r:id="rId8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68" name="OTLSHAPE_SLT_710ebf47e19f4f2099e939711d417e66_EndDate" hidden="1"/>
          <p:cNvSpPr txBox="1"/>
          <p:nvPr>
            <p:custDataLst>
              <p:tags r:id="rId9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69" name="OTLSHAPE_SLT_710ebf47e19f4f2099e939711d417e66_JoinedDate" hidden="1"/>
          <p:cNvSpPr txBox="1"/>
          <p:nvPr>
            <p:custDataLst>
              <p:tags r:id="rId91"/>
            </p:custDataLst>
          </p:nvPr>
        </p:nvSpPr>
        <p:spPr>
          <a:xfrm>
            <a:off x="8230856" y="4224650"/>
            <a:ext cx="190699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Oct 4</a:t>
            </a:r>
          </a:p>
        </p:txBody>
      </p:sp>
      <p:sp>
        <p:nvSpPr>
          <p:cNvPr id="470" name="OTLSHAPE_SLT_710ebf47e19f4f2099e939711d417e66_Title"/>
          <p:cNvSpPr txBox="1"/>
          <p:nvPr>
            <p:custDataLst>
              <p:tags r:id="rId92"/>
            </p:custDataLst>
          </p:nvPr>
        </p:nvSpPr>
        <p:spPr>
          <a:xfrm>
            <a:off x="5145417" y="6178221"/>
            <a:ext cx="987136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>
                <a:solidFill>
                  <a:schemeClr val="dk1"/>
                </a:solidFill>
                <a:latin typeface="Calibri" panose="020F0502020204030204" pitchFamily="34" charset="0"/>
              </a:rPr>
              <a:t>Haiti Hurricane Matthew</a:t>
            </a:r>
            <a:endParaRPr lang="en-CA" sz="751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481" name="OTLSHAPE_SLT_8aa1351ce51c45b58282cadff39a5c9f_Duration" hidden="1"/>
          <p:cNvSpPr txBox="1"/>
          <p:nvPr>
            <p:custDataLst>
              <p:tags r:id="rId9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82" name="OTLSHAPE_SLT_8aa1351ce51c45b58282cadff39a5c9f_TextPercentage" hidden="1"/>
          <p:cNvSpPr txBox="1"/>
          <p:nvPr>
            <p:custDataLst>
              <p:tags r:id="rId9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83" name="OTLSHAPE_SLT_8aa1351ce51c45b58282cadff39a5c9f_StartDate" hidden="1"/>
          <p:cNvSpPr txBox="1"/>
          <p:nvPr>
            <p:custDataLst>
              <p:tags r:id="rId9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84" name="OTLSHAPE_SLT_8aa1351ce51c45b58282cadff39a5c9f_EndDate" hidden="1"/>
          <p:cNvSpPr txBox="1"/>
          <p:nvPr>
            <p:custDataLst>
              <p:tags r:id="rId9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85" name="OTLSHAPE_SLT_8aa1351ce51c45b58282cadff39a5c9f_JoinedDate" hidden="1"/>
          <p:cNvSpPr txBox="1"/>
          <p:nvPr>
            <p:custDataLst>
              <p:tags r:id="rId97"/>
            </p:custDataLst>
          </p:nvPr>
        </p:nvSpPr>
        <p:spPr>
          <a:xfrm>
            <a:off x="7168651" y="4590918"/>
            <a:ext cx="514887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Apr 8 - May 16</a:t>
            </a:r>
          </a:p>
        </p:txBody>
      </p:sp>
      <p:sp>
        <p:nvSpPr>
          <p:cNvPr id="486" name="OTLSHAPE_SLT_8aa1351ce51c45b58282cadff39a5c9f_Title"/>
          <p:cNvSpPr txBox="1"/>
          <p:nvPr>
            <p:custDataLst>
              <p:tags r:id="rId98"/>
            </p:custDataLst>
          </p:nvPr>
        </p:nvSpPr>
        <p:spPr>
          <a:xfrm>
            <a:off x="2488021" y="4769344"/>
            <a:ext cx="848591" cy="232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Saint John River, NB</a:t>
            </a:r>
          </a:p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James Bay Rivers, ON</a:t>
            </a:r>
          </a:p>
        </p:txBody>
      </p:sp>
      <p:sp>
        <p:nvSpPr>
          <p:cNvPr id="489" name="OTLSHAPE_SLT_cee3afd085444c328ba027b1b9ee3e16_Duration" hidden="1"/>
          <p:cNvSpPr txBox="1"/>
          <p:nvPr>
            <p:custDataLst>
              <p:tags r:id="rId9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90" name="OTLSHAPE_SLT_cee3afd085444c328ba027b1b9ee3e16_TextPercentage" hidden="1"/>
          <p:cNvSpPr txBox="1"/>
          <p:nvPr>
            <p:custDataLst>
              <p:tags r:id="rId10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91" name="OTLSHAPE_SLT_cee3afd085444c328ba027b1b9ee3e16_StartDate" hidden="1"/>
          <p:cNvSpPr txBox="1"/>
          <p:nvPr>
            <p:custDataLst>
              <p:tags r:id="rId10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92" name="OTLSHAPE_SLT_cee3afd085444c328ba027b1b9ee3e16_EndDate" hidden="1"/>
          <p:cNvSpPr txBox="1"/>
          <p:nvPr>
            <p:custDataLst>
              <p:tags r:id="rId10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93" name="OTLSHAPE_SLT_cee3afd085444c328ba027b1b9ee3e16_JoinedDate" hidden="1"/>
          <p:cNvSpPr txBox="1"/>
          <p:nvPr>
            <p:custDataLst>
              <p:tags r:id="rId103"/>
            </p:custDataLst>
          </p:nvPr>
        </p:nvSpPr>
        <p:spPr>
          <a:xfrm>
            <a:off x="7575353" y="4735912"/>
            <a:ext cx="514887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Feb 4 - May 31</a:t>
            </a:r>
          </a:p>
        </p:txBody>
      </p:sp>
      <p:sp>
        <p:nvSpPr>
          <p:cNvPr id="494" name="OTLSHAPE_SLT_cee3afd085444c328ba027b1b9ee3e16_Title"/>
          <p:cNvSpPr txBox="1"/>
          <p:nvPr>
            <p:custDataLst>
              <p:tags r:id="rId104"/>
            </p:custDataLst>
          </p:nvPr>
        </p:nvSpPr>
        <p:spPr>
          <a:xfrm>
            <a:off x="4462863" y="4918319"/>
            <a:ext cx="848591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James Bay Rivers, ON</a:t>
            </a:r>
          </a:p>
        </p:txBody>
      </p:sp>
      <p:sp>
        <p:nvSpPr>
          <p:cNvPr id="497" name="OTLSHAPE_SLT_d621428e9e324bfe97e4eabe6a5a1dbb_Duration" hidden="1"/>
          <p:cNvSpPr txBox="1"/>
          <p:nvPr>
            <p:custDataLst>
              <p:tags r:id="rId10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98" name="OTLSHAPE_SLT_d621428e9e324bfe97e4eabe6a5a1dbb_TextPercentage" hidden="1"/>
          <p:cNvSpPr txBox="1"/>
          <p:nvPr>
            <p:custDataLst>
              <p:tags r:id="rId10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499" name="OTLSHAPE_SLT_d621428e9e324bfe97e4eabe6a5a1dbb_StartDate" hidden="1"/>
          <p:cNvSpPr txBox="1"/>
          <p:nvPr>
            <p:custDataLst>
              <p:tags r:id="rId10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00" name="OTLSHAPE_SLT_d621428e9e324bfe97e4eabe6a5a1dbb_EndDate" hidden="1"/>
          <p:cNvSpPr txBox="1"/>
          <p:nvPr>
            <p:custDataLst>
              <p:tags r:id="rId10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01" name="OTLSHAPE_SLT_d621428e9e324bfe97e4eabe6a5a1dbb_JoinedDate" hidden="1"/>
          <p:cNvSpPr txBox="1"/>
          <p:nvPr>
            <p:custDataLst>
              <p:tags r:id="rId109"/>
            </p:custDataLst>
          </p:nvPr>
        </p:nvSpPr>
        <p:spPr>
          <a:xfrm>
            <a:off x="8142510" y="4880907"/>
            <a:ext cx="533956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Apr 10 - Apr 30</a:t>
            </a:r>
          </a:p>
        </p:txBody>
      </p:sp>
      <p:sp>
        <p:nvSpPr>
          <p:cNvPr id="502" name="OTLSHAPE_SLT_d621428e9e324bfe97e4eabe6a5a1dbb_Title"/>
          <p:cNvSpPr txBox="1"/>
          <p:nvPr>
            <p:custDataLst>
              <p:tags r:id="rId110"/>
            </p:custDataLst>
          </p:nvPr>
        </p:nvSpPr>
        <p:spPr>
          <a:xfrm>
            <a:off x="6194090" y="5060558"/>
            <a:ext cx="710045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Prairie Rivers, MB</a:t>
            </a:r>
          </a:p>
        </p:txBody>
      </p:sp>
      <p:sp>
        <p:nvSpPr>
          <p:cNvPr id="505" name="OTLSHAPE_SLT_229458a678b94005b70ec5a364ccdc93_Duration" hidden="1"/>
          <p:cNvSpPr txBox="1"/>
          <p:nvPr>
            <p:custDataLst>
              <p:tags r:id="rId111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06" name="OTLSHAPE_SLT_229458a678b94005b70ec5a364ccdc93_TextPercentage" hidden="1"/>
          <p:cNvSpPr txBox="1"/>
          <p:nvPr>
            <p:custDataLst>
              <p:tags r:id="rId112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07" name="OTLSHAPE_SLT_229458a678b94005b70ec5a364ccdc93_StartDate" hidden="1"/>
          <p:cNvSpPr txBox="1"/>
          <p:nvPr>
            <p:custDataLst>
              <p:tags r:id="rId11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08" name="OTLSHAPE_SLT_229458a678b94005b70ec5a364ccdc93_EndDate" hidden="1"/>
          <p:cNvSpPr txBox="1"/>
          <p:nvPr>
            <p:custDataLst>
              <p:tags r:id="rId11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09" name="OTLSHAPE_SLT_229458a678b94005b70ec5a364ccdc93_JoinedDate" hidden="1"/>
          <p:cNvSpPr txBox="1"/>
          <p:nvPr>
            <p:custDataLst>
              <p:tags r:id="rId115"/>
            </p:custDataLst>
          </p:nvPr>
        </p:nvSpPr>
        <p:spPr>
          <a:xfrm>
            <a:off x="6865909" y="2844374"/>
            <a:ext cx="54349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May 7 - May 14</a:t>
            </a:r>
          </a:p>
        </p:txBody>
      </p:sp>
      <p:sp>
        <p:nvSpPr>
          <p:cNvPr id="510" name="OTLSHAPE_SLT_229458a678b94005b70ec5a364ccdc93_Title"/>
          <p:cNvSpPr txBox="1"/>
          <p:nvPr>
            <p:custDataLst>
              <p:tags r:id="rId116"/>
            </p:custDataLst>
          </p:nvPr>
        </p:nvSpPr>
        <p:spPr>
          <a:xfrm>
            <a:off x="8158566" y="5202799"/>
            <a:ext cx="848591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James Bay Rivers, ON</a:t>
            </a:r>
          </a:p>
        </p:txBody>
      </p:sp>
      <p:sp>
        <p:nvSpPr>
          <p:cNvPr id="529" name="OTLSHAPE_SLT_9500eee9d02e4cea8fb2583e5d1ebdee_Duration" hidden="1"/>
          <p:cNvSpPr txBox="1"/>
          <p:nvPr>
            <p:custDataLst>
              <p:tags r:id="rId117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30" name="OTLSHAPE_SLT_9500eee9d02e4cea8fb2583e5d1ebdee_TextPercentage" hidden="1"/>
          <p:cNvSpPr txBox="1"/>
          <p:nvPr>
            <p:custDataLst>
              <p:tags r:id="rId118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31" name="OTLSHAPE_SLT_9500eee9d02e4cea8fb2583e5d1ebdee_StartDate" hidden="1"/>
          <p:cNvSpPr txBox="1"/>
          <p:nvPr>
            <p:custDataLst>
              <p:tags r:id="rId119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32" name="OTLSHAPE_SLT_9500eee9d02e4cea8fb2583e5d1ebdee_EndDate" hidden="1"/>
          <p:cNvSpPr txBox="1"/>
          <p:nvPr>
            <p:custDataLst>
              <p:tags r:id="rId120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33" name="OTLSHAPE_SLT_9500eee9d02e4cea8fb2583e5d1ebdee_JoinedDate" hidden="1"/>
          <p:cNvSpPr txBox="1"/>
          <p:nvPr>
            <p:custDataLst>
              <p:tags r:id="rId121"/>
            </p:custDataLst>
          </p:nvPr>
        </p:nvSpPr>
        <p:spPr>
          <a:xfrm>
            <a:off x="9150679" y="5649612"/>
            <a:ext cx="238373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>
                <a:solidFill>
                  <a:schemeClr val="dk2"/>
                </a:solidFill>
                <a:latin typeface="Calibri" panose="020F0502020204030204" pitchFamily="34" charset="0"/>
              </a:rPr>
              <a:t>Sep 21</a:t>
            </a:r>
          </a:p>
        </p:txBody>
      </p:sp>
      <p:sp>
        <p:nvSpPr>
          <p:cNvPr id="534" name="OTLSHAPE_SLT_9500eee9d02e4cea8fb2583e5d1ebdee_Title"/>
          <p:cNvSpPr txBox="1"/>
          <p:nvPr>
            <p:custDataLst>
              <p:tags r:id="rId122"/>
            </p:custDataLst>
          </p:nvPr>
        </p:nvSpPr>
        <p:spPr>
          <a:xfrm>
            <a:off x="8861852" y="5739227"/>
            <a:ext cx="640773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11" dirty="0">
                <a:solidFill>
                  <a:schemeClr val="dk1"/>
                </a:solidFill>
                <a:latin typeface="Calibri" panose="020F0502020204030204" pitchFamily="34" charset="0"/>
              </a:rPr>
              <a:t>Ottawa Tornado</a:t>
            </a:r>
          </a:p>
        </p:txBody>
      </p:sp>
      <p:sp>
        <p:nvSpPr>
          <p:cNvPr id="545" name="OTLSHAPE_SLT_373178a8ea284438b37a7de59f94732b_Duration" hidden="1"/>
          <p:cNvSpPr txBox="1"/>
          <p:nvPr>
            <p:custDataLst>
              <p:tags r:id="rId123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46" name="OTLSHAPE_SLT_373178a8ea284438b37a7de59f94732b_TextPercentage" hidden="1"/>
          <p:cNvSpPr txBox="1"/>
          <p:nvPr>
            <p:custDataLst>
              <p:tags r:id="rId124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47" name="OTLSHAPE_SLT_373178a8ea284438b37a7de59f94732b_StartDate" hidden="1"/>
          <p:cNvSpPr txBox="1"/>
          <p:nvPr>
            <p:custDataLst>
              <p:tags r:id="rId125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48" name="OTLSHAPE_SLT_373178a8ea284438b37a7de59f94732b_EndDate" hidden="1"/>
          <p:cNvSpPr txBox="1"/>
          <p:nvPr>
            <p:custDataLst>
              <p:tags r:id="rId126"/>
            </p:custDataLst>
          </p:nvPr>
        </p:nvSpPr>
        <p:spPr>
          <a:xfrm>
            <a:off x="1533525" y="866714"/>
            <a:ext cx="0" cy="20787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351"/>
          </a:p>
        </p:txBody>
      </p:sp>
      <p:sp>
        <p:nvSpPr>
          <p:cNvPr id="549" name="OTLSHAPE_SLT_373178a8ea284438b37a7de59f94732b_JoinedDate" hidden="1"/>
          <p:cNvSpPr txBox="1"/>
          <p:nvPr>
            <p:custDataLst>
              <p:tags r:id="rId127"/>
            </p:custDataLst>
          </p:nvPr>
        </p:nvSpPr>
        <p:spPr>
          <a:xfrm>
            <a:off x="7667145" y="6418319"/>
            <a:ext cx="543491" cy="1047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/>
            <a:r>
              <a:rPr lang="en-CA" sz="751" spc="-15" dirty="0">
                <a:solidFill>
                  <a:schemeClr val="dk2"/>
                </a:solidFill>
                <a:latin typeface="Calibri" panose="020F0502020204030204" pitchFamily="34" charset="0"/>
              </a:rPr>
              <a:t>May 1 - May 30</a:t>
            </a:r>
          </a:p>
        </p:txBody>
      </p:sp>
      <p:sp>
        <p:nvSpPr>
          <p:cNvPr id="550" name="OTLSHAPE_SLT_373178a8ea284438b37a7de59f94732b_Title"/>
          <p:cNvSpPr txBox="1"/>
          <p:nvPr>
            <p:custDataLst>
              <p:tags r:id="rId128"/>
            </p:custDataLst>
          </p:nvPr>
        </p:nvSpPr>
        <p:spPr>
          <a:xfrm>
            <a:off x="4457679" y="5596987"/>
            <a:ext cx="935181" cy="11626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CA" sz="751" b="1" spc="-4">
                <a:solidFill>
                  <a:schemeClr val="dk1"/>
                </a:solidFill>
                <a:latin typeface="Calibri" panose="020F0502020204030204" pitchFamily="34" charset="0"/>
              </a:rPr>
              <a:t>Fort McMurray Wildfire</a:t>
            </a:r>
            <a:endParaRPr lang="en-CA" sz="751" b="1" spc="-4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OTLSHAPE_SLT_1f765f0580904fa5b4b788d75e1e2abd_Duration" hidden="1"/>
          <p:cNvSpPr txBox="1"/>
          <p:nvPr>
            <p:custDataLst>
              <p:tags r:id="rId129"/>
            </p:custDataLst>
          </p:nvPr>
        </p:nvSpPr>
        <p:spPr>
          <a:xfrm>
            <a:off x="1533535" y="-11452"/>
            <a:ext cx="0" cy="2499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624"/>
          </a:p>
        </p:txBody>
      </p:sp>
      <p:sp>
        <p:nvSpPr>
          <p:cNvPr id="257" name="OTLSHAPE_SLT_1f765f0580904fa5b4b788d75e1e2abd_TextPercentage" hidden="1"/>
          <p:cNvSpPr txBox="1"/>
          <p:nvPr>
            <p:custDataLst>
              <p:tags r:id="rId130"/>
            </p:custDataLst>
          </p:nvPr>
        </p:nvSpPr>
        <p:spPr>
          <a:xfrm>
            <a:off x="1533535" y="-11452"/>
            <a:ext cx="0" cy="2499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624"/>
          </a:p>
        </p:txBody>
      </p:sp>
      <p:sp>
        <p:nvSpPr>
          <p:cNvPr id="259" name="OTLSHAPE_SLT_1f765f0580904fa5b4b788d75e1e2abd_StartDate" hidden="1"/>
          <p:cNvSpPr txBox="1"/>
          <p:nvPr>
            <p:custDataLst>
              <p:tags r:id="rId131"/>
            </p:custDataLst>
          </p:nvPr>
        </p:nvSpPr>
        <p:spPr>
          <a:xfrm>
            <a:off x="1533535" y="-11452"/>
            <a:ext cx="0" cy="2499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624"/>
          </a:p>
        </p:txBody>
      </p:sp>
      <p:sp>
        <p:nvSpPr>
          <p:cNvPr id="262" name="OTLSHAPE_SLT_1f765f0580904fa5b4b788d75e1e2abd_EndDate" hidden="1"/>
          <p:cNvSpPr txBox="1"/>
          <p:nvPr>
            <p:custDataLst>
              <p:tags r:id="rId132"/>
            </p:custDataLst>
          </p:nvPr>
        </p:nvSpPr>
        <p:spPr>
          <a:xfrm>
            <a:off x="1533535" y="-11452"/>
            <a:ext cx="0" cy="2499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624"/>
          </a:p>
        </p:txBody>
      </p:sp>
      <p:sp>
        <p:nvSpPr>
          <p:cNvPr id="263" name="OTLSHAPE_SLT_1f765f0580904fa5b4b788d75e1e2abd_JoinedDate" hidden="1"/>
          <p:cNvSpPr txBox="1"/>
          <p:nvPr>
            <p:custDataLst>
              <p:tags r:id="rId133"/>
            </p:custDataLst>
          </p:nvPr>
        </p:nvSpPr>
        <p:spPr>
          <a:xfrm>
            <a:off x="8373273" y="3273966"/>
            <a:ext cx="610236" cy="1155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CA" sz="751" spc="-1" dirty="0">
                <a:solidFill>
                  <a:schemeClr val="dk2"/>
                </a:solidFill>
                <a:latin typeface="Calibri" panose="020F0502020204030204" pitchFamily="34" charset="0"/>
              </a:rPr>
              <a:t>Mar 20 - Apr 23</a:t>
            </a:r>
          </a:p>
        </p:txBody>
      </p:sp>
      <p:sp>
        <p:nvSpPr>
          <p:cNvPr id="264" name="OTLSHAPE_SLT_1f765f0580904fa5b4b788d75e1e2abd_Title"/>
          <p:cNvSpPr txBox="1"/>
          <p:nvPr>
            <p:custDataLst>
              <p:tags r:id="rId134"/>
            </p:custDataLst>
          </p:nvPr>
        </p:nvSpPr>
        <p:spPr>
          <a:xfrm>
            <a:off x="9941626" y="5261505"/>
            <a:ext cx="796636" cy="23108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751" b="1" spc="-3" dirty="0">
                <a:solidFill>
                  <a:schemeClr val="dk1"/>
                </a:solidFill>
                <a:latin typeface="Calibri" panose="020F0502020204030204" pitchFamily="34" charset="0"/>
              </a:rPr>
              <a:t>Red River, MB</a:t>
            </a:r>
          </a:p>
          <a:p>
            <a:r>
              <a:rPr lang="en-CA" sz="751" b="1" spc="-3" dirty="0">
                <a:solidFill>
                  <a:schemeClr val="dk1"/>
                </a:solidFill>
                <a:latin typeface="Calibri" panose="020F0502020204030204" pitchFamily="34" charset="0"/>
              </a:rPr>
              <a:t>All Major Rivers, NB</a:t>
            </a:r>
          </a:p>
        </p:txBody>
      </p:sp>
      <p:sp>
        <p:nvSpPr>
          <p:cNvPr id="474" name="OTLSHAPE_SLT_7d8ba6d3bedc4c06a3a6b044b8e05d4c_Duration" hidden="1"/>
          <p:cNvSpPr txBox="1"/>
          <p:nvPr>
            <p:custDataLst>
              <p:tags r:id="rId135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475" name="OTLSHAPE_SLT_7d8ba6d3bedc4c06a3a6b044b8e05d4c_TextPercentage" hidden="1"/>
          <p:cNvSpPr txBox="1"/>
          <p:nvPr>
            <p:custDataLst>
              <p:tags r:id="rId136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476" name="OTLSHAPE_SLT_7d8ba6d3bedc4c06a3a6b044b8e05d4c_StartDate" hidden="1"/>
          <p:cNvSpPr txBox="1"/>
          <p:nvPr>
            <p:custDataLst>
              <p:tags r:id="rId137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477" name="OTLSHAPE_SLT_7d8ba6d3bedc4c06a3a6b044b8e05d4c_EndDate" hidden="1"/>
          <p:cNvSpPr txBox="1"/>
          <p:nvPr>
            <p:custDataLst>
              <p:tags r:id="rId138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478" name="OTLSHAPE_SLT_7d8ba6d3bedc4c06a3a6b044b8e05d4c_JoinedDate" hidden="1"/>
          <p:cNvSpPr txBox="1"/>
          <p:nvPr>
            <p:custDataLst>
              <p:tags r:id="rId139"/>
            </p:custDataLst>
          </p:nvPr>
        </p:nvSpPr>
        <p:spPr>
          <a:xfrm>
            <a:off x="9871907" y="4495895"/>
            <a:ext cx="528204" cy="10477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r"/>
            <a:r>
              <a:rPr lang="en-CA" sz="681" spc="-3" dirty="0">
                <a:solidFill>
                  <a:schemeClr val="dk2"/>
                </a:solidFill>
                <a:latin typeface="Calibri" panose="020F0502020204030204" pitchFamily="34" charset="0"/>
              </a:rPr>
              <a:t>Oct 15 - Oct 25</a:t>
            </a:r>
          </a:p>
        </p:txBody>
      </p:sp>
      <p:sp>
        <p:nvSpPr>
          <p:cNvPr id="265" name="OTLSHAPE_SLT_7d8ba6d3bedc4c06a3a6b044b8e05d4c_Title"/>
          <p:cNvSpPr txBox="1"/>
          <p:nvPr>
            <p:custDataLst>
              <p:tags r:id="rId140"/>
            </p:custDataLst>
          </p:nvPr>
        </p:nvSpPr>
        <p:spPr>
          <a:xfrm>
            <a:off x="10900540" y="4320750"/>
            <a:ext cx="312649" cy="34663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Prairie </a:t>
            </a:r>
            <a:b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</a:br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Rivers, </a:t>
            </a:r>
            <a:b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</a:br>
            <a:r>
              <a:rPr lang="en-CA" sz="751" b="1" spc="-4" dirty="0">
                <a:solidFill>
                  <a:schemeClr val="dk1"/>
                </a:solidFill>
                <a:latin typeface="Calibri" panose="020F0502020204030204" pitchFamily="34" charset="0"/>
              </a:rPr>
              <a:t>MB</a:t>
            </a:r>
          </a:p>
        </p:txBody>
      </p:sp>
      <p:sp>
        <p:nvSpPr>
          <p:cNvPr id="31" name="OTLSHAPE_M_496c8f59c9394cb6b4677f9d40fd2ca2_Date" hidden="1"/>
          <p:cNvSpPr txBox="1"/>
          <p:nvPr>
            <p:custDataLst>
              <p:tags r:id="rId141"/>
            </p:custDataLst>
          </p:nvPr>
        </p:nvSpPr>
        <p:spPr>
          <a:xfrm>
            <a:off x="7250252" y="1974800"/>
            <a:ext cx="200233" cy="1155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en-CA" sz="751" spc="-5" dirty="0">
                <a:solidFill>
                  <a:schemeClr val="dk2"/>
                </a:solidFill>
                <a:latin typeface="Calibri" panose="020F0502020204030204" pitchFamily="34" charset="0"/>
              </a:rPr>
              <a:t>Jan 1</a:t>
            </a:r>
          </a:p>
        </p:txBody>
      </p:sp>
      <p:sp>
        <p:nvSpPr>
          <p:cNvPr id="471" name="OTLSHAPE_M_581f8f2ca72e42b38816519d550d415c_Date" hidden="1"/>
          <p:cNvSpPr txBox="1"/>
          <p:nvPr>
            <p:custDataLst>
              <p:tags r:id="rId142"/>
            </p:custDataLst>
          </p:nvPr>
        </p:nvSpPr>
        <p:spPr>
          <a:xfrm>
            <a:off x="805296" y="8610"/>
            <a:ext cx="0" cy="1889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endParaRPr lang="en-CA" sz="1228"/>
          </a:p>
        </p:txBody>
      </p:sp>
      <p:sp>
        <p:nvSpPr>
          <p:cNvPr id="191" name="OTLSHAPE_TB_00000000000000000000000000000000_ScaleContainer"/>
          <p:cNvSpPr/>
          <p:nvPr>
            <p:custDataLst>
              <p:tags r:id="rId143"/>
            </p:custDataLst>
          </p:nvPr>
        </p:nvSpPr>
        <p:spPr>
          <a:xfrm>
            <a:off x="1740143" y="6510090"/>
            <a:ext cx="9473045" cy="173181"/>
          </a:xfrm>
          <a:prstGeom prst="roundRect">
            <a:avLst/>
          </a:prstGeom>
          <a:gradFill flip="none" rotWithShape="1">
            <a:gsLst>
              <a:gs pos="0">
                <a:srgbClr val="44546A"/>
              </a:gs>
              <a:gs pos="100000">
                <a:srgbClr val="52667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>
              <a:rot lat="0" lon="0" rev="8700000"/>
            </a:lightRig>
          </a:scene3d>
          <a:sp3d>
            <a:bevelT w="165100" h="1905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192" name="OTLSHAPE_TB_00000000000000000000000000000000_ElapsedTime"/>
          <p:cNvSpPr/>
          <p:nvPr>
            <p:custDataLst>
              <p:tags r:id="rId144"/>
            </p:custDataLst>
          </p:nvPr>
        </p:nvSpPr>
        <p:spPr>
          <a:xfrm>
            <a:off x="1740143" y="6648635"/>
            <a:ext cx="9187296" cy="34636"/>
          </a:xfrm>
          <a:prstGeom prst="roundRect">
            <a:avLst/>
          </a:prstGeom>
          <a:solidFill>
            <a:srgbClr val="0072BC">
              <a:alpha val="74902"/>
            </a:srgb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w="12700" h="139700"/>
          </a:sp3d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351"/>
          </a:p>
        </p:txBody>
      </p:sp>
      <p:sp>
        <p:nvSpPr>
          <p:cNvPr id="193" name="OTLSHAPE_TB_00000000000000000000000000000000_TimescaleInterval1"/>
          <p:cNvSpPr txBox="1"/>
          <p:nvPr>
            <p:custDataLst>
              <p:tags r:id="rId145"/>
            </p:custDataLst>
          </p:nvPr>
        </p:nvSpPr>
        <p:spPr>
          <a:xfrm>
            <a:off x="1783440" y="6536067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2015</a:t>
            </a:r>
            <a:endParaRPr lang="en-CA" sz="900" spc="-19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94" name="OTLSHAPE_TB_00000000000000000000000000000000_TimescaleInterval2"/>
          <p:cNvSpPr txBox="1"/>
          <p:nvPr>
            <p:custDataLst>
              <p:tags r:id="rId146"/>
            </p:custDataLst>
          </p:nvPr>
        </p:nvSpPr>
        <p:spPr>
          <a:xfrm>
            <a:off x="3675349" y="6536067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2016</a:t>
            </a:r>
          </a:p>
        </p:txBody>
      </p:sp>
      <p:sp>
        <p:nvSpPr>
          <p:cNvPr id="195" name="OTLSHAPE_TB_00000000000000000000000000000000_TimescaleInterval3"/>
          <p:cNvSpPr txBox="1"/>
          <p:nvPr>
            <p:custDataLst>
              <p:tags r:id="rId147"/>
            </p:custDataLst>
          </p:nvPr>
        </p:nvSpPr>
        <p:spPr>
          <a:xfrm>
            <a:off x="5572442" y="6536067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2017</a:t>
            </a:r>
            <a:endParaRPr lang="en-CA" sz="900" spc="-19" dirty="0">
              <a:solidFill>
                <a:schemeClr val="lt1"/>
              </a:solidFill>
              <a:latin typeface="Calibri" panose="020F0502020204030204" pitchFamily="34" charset="0"/>
            </a:endParaRPr>
          </a:p>
        </p:txBody>
      </p:sp>
      <p:sp>
        <p:nvSpPr>
          <p:cNvPr id="196" name="OTLSHAPE_TB_00000000000000000000000000000000_TimescaleInterval4"/>
          <p:cNvSpPr txBox="1"/>
          <p:nvPr>
            <p:custDataLst>
              <p:tags r:id="rId148"/>
            </p:custDataLst>
          </p:nvPr>
        </p:nvSpPr>
        <p:spPr>
          <a:xfrm>
            <a:off x="7464352" y="6536067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2018</a:t>
            </a:r>
          </a:p>
        </p:txBody>
      </p:sp>
      <p:sp>
        <p:nvSpPr>
          <p:cNvPr id="197" name="OTLSHAPE_TB_00000000000000000000000000000000_TimescaleInterval5"/>
          <p:cNvSpPr txBox="1"/>
          <p:nvPr>
            <p:custDataLst>
              <p:tags r:id="rId149"/>
            </p:custDataLst>
          </p:nvPr>
        </p:nvSpPr>
        <p:spPr>
          <a:xfrm>
            <a:off x="9356262" y="6536067"/>
            <a:ext cx="226985" cy="121227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r>
              <a:rPr lang="en-CA" sz="900" spc="-19">
                <a:solidFill>
                  <a:schemeClr val="lt1"/>
                </a:solidFill>
                <a:latin typeface="Calibri" panose="020F0502020204030204" pitchFamily="34" charset="0"/>
              </a:rPr>
              <a:t>2019</a:t>
            </a:r>
          </a:p>
        </p:txBody>
      </p:sp>
      <p:cxnSp>
        <p:nvCxnSpPr>
          <p:cNvPr id="13" name="OTLSHAPE_M_581f8f2ca72e42b38816519d550d415c_Connector1"/>
          <p:cNvCxnSpPr/>
          <p:nvPr>
            <p:custDataLst>
              <p:tags r:id="rId150"/>
            </p:custDataLst>
          </p:nvPr>
        </p:nvCxnSpPr>
        <p:spPr>
          <a:xfrm>
            <a:off x="10170484" y="2954429"/>
            <a:ext cx="0" cy="367319"/>
          </a:xfrm>
          <a:prstGeom prst="line">
            <a:avLst/>
          </a:prstGeom>
          <a:ln w="9525" cap="flat" cmpd="sng" algn="ctr">
            <a:solidFill>
              <a:srgbClr val="4F81BD">
                <a:alpha val="49804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TLSHAPE_M_581f8f2ca72e42b38816519d550d415c_Shape"/>
          <p:cNvSpPr/>
          <p:nvPr>
            <p:custDataLst>
              <p:tags r:id="rId151"/>
            </p:custDataLst>
          </p:nvPr>
        </p:nvSpPr>
        <p:spPr>
          <a:xfrm>
            <a:off x="10187803" y="2954429"/>
            <a:ext cx="112568" cy="112568"/>
          </a:xfrm>
          <a:prstGeom prst="wav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345" tIns="31173" rIns="62345" bIns="311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1228"/>
          </a:p>
        </p:txBody>
      </p:sp>
      <p:sp>
        <p:nvSpPr>
          <p:cNvPr id="15" name="OTLSHAPE_M_581f8f2ca72e42b38816519d550d415c_Title"/>
          <p:cNvSpPr txBox="1"/>
          <p:nvPr>
            <p:custDataLst>
              <p:tags r:id="rId152"/>
            </p:custDataLst>
          </p:nvPr>
        </p:nvSpPr>
        <p:spPr>
          <a:xfrm>
            <a:off x="10322019" y="2935624"/>
            <a:ext cx="493568" cy="1155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CA" sz="751" b="1" spc="-4">
                <a:solidFill>
                  <a:schemeClr val="dk1"/>
                </a:solidFill>
                <a:latin typeface="Calibri" panose="020F0502020204030204" pitchFamily="34" charset="0"/>
              </a:rPr>
              <a:t>RCM Launch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3526383" y="978204"/>
            <a:ext cx="780983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Fort McMurray</a:t>
            </a:r>
          </a:p>
        </p:txBody>
      </p:sp>
      <p:sp>
        <p:nvSpPr>
          <p:cNvPr id="558" name="TextBox 557"/>
          <p:cNvSpPr txBox="1"/>
          <p:nvPr/>
        </p:nvSpPr>
        <p:spPr>
          <a:xfrm>
            <a:off x="2504421" y="1976588"/>
            <a:ext cx="915635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Lower Fraser River</a:t>
            </a:r>
          </a:p>
        </p:txBody>
      </p:sp>
      <p:sp>
        <p:nvSpPr>
          <p:cNvPr id="559" name="TextBox 558"/>
          <p:cNvSpPr txBox="1"/>
          <p:nvPr/>
        </p:nvSpPr>
        <p:spPr>
          <a:xfrm>
            <a:off x="8519281" y="3115650"/>
            <a:ext cx="697627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Ottawa River</a:t>
            </a:r>
          </a:p>
        </p:txBody>
      </p:sp>
      <p:sp>
        <p:nvSpPr>
          <p:cNvPr id="561" name="TextBox 560"/>
          <p:cNvSpPr txBox="1"/>
          <p:nvPr/>
        </p:nvSpPr>
        <p:spPr>
          <a:xfrm>
            <a:off x="9870125" y="2337136"/>
            <a:ext cx="811441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Saint John River</a:t>
            </a:r>
          </a:p>
        </p:txBody>
      </p:sp>
      <p:sp>
        <p:nvSpPr>
          <p:cNvPr id="562" name="TextBox 561"/>
          <p:cNvSpPr txBox="1"/>
          <p:nvPr/>
        </p:nvSpPr>
        <p:spPr>
          <a:xfrm>
            <a:off x="4828469" y="2428426"/>
            <a:ext cx="857927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Assiniboine River</a:t>
            </a:r>
          </a:p>
        </p:txBody>
      </p:sp>
      <p:sp>
        <p:nvSpPr>
          <p:cNvPr id="563" name="TextBox 562"/>
          <p:cNvSpPr txBox="1"/>
          <p:nvPr/>
        </p:nvSpPr>
        <p:spPr>
          <a:xfrm>
            <a:off x="5116868" y="1795942"/>
            <a:ext cx="486030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The Pas</a:t>
            </a:r>
          </a:p>
        </p:txBody>
      </p:sp>
      <p:sp>
        <p:nvSpPr>
          <p:cNvPr id="560" name="TextBox 559"/>
          <p:cNvSpPr txBox="1"/>
          <p:nvPr/>
        </p:nvSpPr>
        <p:spPr>
          <a:xfrm>
            <a:off x="7129262" y="1768664"/>
            <a:ext cx="922047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Attawapiskat River</a:t>
            </a:r>
          </a:p>
        </p:txBody>
      </p:sp>
      <p:sp>
        <p:nvSpPr>
          <p:cNvPr id="564" name="TextBox 563"/>
          <p:cNvSpPr txBox="1"/>
          <p:nvPr/>
        </p:nvSpPr>
        <p:spPr>
          <a:xfrm>
            <a:off x="8819618" y="2753448"/>
            <a:ext cx="795411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Lac Saint-Pierre</a:t>
            </a:r>
          </a:p>
        </p:txBody>
      </p:sp>
      <p:sp>
        <p:nvSpPr>
          <p:cNvPr id="565" name="TextBox 564"/>
          <p:cNvSpPr txBox="1"/>
          <p:nvPr/>
        </p:nvSpPr>
        <p:spPr>
          <a:xfrm>
            <a:off x="7349703" y="2296349"/>
            <a:ext cx="676788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Moose River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5233010" y="2832256"/>
            <a:ext cx="559769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Red River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2824074" y="1836085"/>
            <a:ext cx="824265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Thompson River</a:t>
            </a:r>
          </a:p>
        </p:txBody>
      </p:sp>
      <p:cxnSp>
        <p:nvCxnSpPr>
          <p:cNvPr id="198" name="Straight Connector 197"/>
          <p:cNvCxnSpPr/>
          <p:nvPr/>
        </p:nvCxnSpPr>
        <p:spPr>
          <a:xfrm flipH="1">
            <a:off x="9728721" y="2476173"/>
            <a:ext cx="221007" cy="12233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/>
          <p:cNvSpPr txBox="1"/>
          <p:nvPr/>
        </p:nvSpPr>
        <p:spPr>
          <a:xfrm>
            <a:off x="8785056" y="2988450"/>
            <a:ext cx="551754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Montreal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2997919" y="2237988"/>
            <a:ext cx="856325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Central BC Rivers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7315836" y="2085386"/>
            <a:ext cx="678391" cy="207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751" dirty="0">
                <a:solidFill>
                  <a:schemeClr val="bg1">
                    <a:lumMod val="50000"/>
                  </a:schemeClr>
                </a:solidFill>
              </a:rPr>
              <a:t>Albany River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909168" y="157352"/>
            <a:ext cx="4166977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181" b="1" dirty="0">
                <a:cs typeface="Arial" panose="020B0604020202020204" pitchFamily="34" charset="0"/>
              </a:rPr>
              <a:t>EGS Activations Since Becoming a Critical Service</a:t>
            </a:r>
          </a:p>
        </p:txBody>
      </p:sp>
      <p:graphicFrame>
        <p:nvGraphicFramePr>
          <p:cNvPr id="512" name="Chart 511"/>
          <p:cNvGraphicFramePr>
            <a:graphicFrameLocks/>
          </p:cNvGraphicFramePr>
          <p:nvPr>
            <p:extLst/>
          </p:nvPr>
        </p:nvGraphicFramePr>
        <p:xfrm>
          <a:off x="1592057" y="176835"/>
          <a:ext cx="9803307" cy="342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265235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xplosion 2 16"/>
          <p:cNvSpPr/>
          <p:nvPr/>
        </p:nvSpPr>
        <p:spPr>
          <a:xfrm>
            <a:off x="2143606" y="1592297"/>
            <a:ext cx="1905016" cy="891257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b="1" dirty="0" err="1" smtClean="0">
                <a:solidFill>
                  <a:schemeClr val="tx1"/>
                </a:solidFill>
              </a:rPr>
              <a:t>Disaster</a:t>
            </a:r>
            <a:endParaRPr lang="en-CA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107" y="2724288"/>
            <a:ext cx="4597294" cy="377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sp>
        <p:nvSpPr>
          <p:cNvPr id="5" name="Rectangle 4"/>
          <p:cNvSpPr/>
          <p:nvPr/>
        </p:nvSpPr>
        <p:spPr>
          <a:xfrm>
            <a:off x="5924591" y="5854930"/>
            <a:ext cx="1212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200" dirty="0"/>
              <a:t>Pleiades-1A </a:t>
            </a:r>
            <a:br>
              <a:rPr lang="fr-CA" sz="1200" dirty="0"/>
            </a:br>
            <a:r>
              <a:rPr lang="fr-CA" sz="800" i="1" dirty="0"/>
              <a:t>Sainte-Marthe-Sur-Le-Lac, QC</a:t>
            </a:r>
            <a:r>
              <a:rPr lang="fr-CA" sz="1200" i="1" dirty="0"/>
              <a:t/>
            </a:r>
            <a:br>
              <a:rPr lang="fr-CA" sz="1200" i="1" dirty="0"/>
            </a:br>
            <a:r>
              <a:rPr lang="fr-CA" sz="800" i="1" dirty="0"/>
              <a:t>2019-04-29</a:t>
            </a:r>
            <a:endParaRPr lang="en-CA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156064" y="625555"/>
            <a:ext cx="6285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EGS Flood</a:t>
            </a:r>
            <a:r>
              <a:rPr lang="en-CA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Response</a:t>
            </a:r>
            <a:endParaRPr lang="en-CA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25739544"/>
              </p:ext>
            </p:extLst>
          </p:nvPr>
        </p:nvGraphicFramePr>
        <p:xfrm>
          <a:off x="3898900" y="721253"/>
          <a:ext cx="6118258" cy="2834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593190" y="2908189"/>
            <a:ext cx="2438220" cy="2667111"/>
            <a:chOff x="2336947" y="1077365"/>
            <a:chExt cx="1400298" cy="907784"/>
          </a:xfrm>
        </p:grpSpPr>
        <p:sp>
          <p:nvSpPr>
            <p:cNvPr id="13" name="Rounded Rectangle 12"/>
            <p:cNvSpPr/>
            <p:nvPr/>
          </p:nvSpPr>
          <p:spPr>
            <a:xfrm>
              <a:off x="2336947" y="1077365"/>
              <a:ext cx="1400298" cy="8444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2355694" y="1096112"/>
              <a:ext cx="1362804" cy="889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1120" tIns="71120" rIns="71120" bIns="7112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kern="1200" dirty="0" smtClean="0"/>
                <a:t>Other Federal Departments</a:t>
              </a:r>
            </a:p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000" dirty="0"/>
            </a:p>
            <a:p>
              <a:pPr lvl="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- Natural Resources Canada</a:t>
              </a:r>
            </a:p>
            <a:p>
              <a:pPr marL="171450" lvl="0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400" u="sng" dirty="0" smtClean="0"/>
                <a:t>Canada Center for Mapping and Earth Observation</a:t>
              </a:r>
            </a:p>
            <a:p>
              <a:pPr marL="628650" lvl="1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400" dirty="0" smtClean="0"/>
                <a:t>Satellite Imagery acquisition</a:t>
              </a:r>
            </a:p>
            <a:p>
              <a:pPr marL="628650" lvl="1" indent="-171450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400" dirty="0" smtClean="0"/>
                <a:t>Situational Awareness</a:t>
              </a:r>
            </a:p>
          </p:txBody>
        </p:sp>
      </p:grpSp>
      <p:sp>
        <p:nvSpPr>
          <p:cNvPr id="11" name="Chevron 10"/>
          <p:cNvSpPr/>
          <p:nvPr/>
        </p:nvSpPr>
        <p:spPr>
          <a:xfrm rot="5400000">
            <a:off x="8971104" y="2502829"/>
            <a:ext cx="720312" cy="640083"/>
          </a:xfrm>
          <a:prstGeom prst="chevron">
            <a:avLst>
              <a:gd name="adj" fmla="val 40000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4172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898553" y="4078349"/>
            <a:ext cx="263864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19553" y="4078349"/>
            <a:ext cx="263864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40553" y="4078349"/>
            <a:ext cx="263864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537952" y="3881315"/>
            <a:ext cx="400907" cy="400907"/>
            <a:chOff x="1186206" y="2731248"/>
            <a:chExt cx="300680" cy="300680"/>
          </a:xfrm>
        </p:grpSpPr>
        <p:sp>
          <p:nvSpPr>
            <p:cNvPr id="40" name="Oval 39"/>
            <p:cNvSpPr/>
            <p:nvPr/>
          </p:nvSpPr>
          <p:spPr>
            <a:xfrm>
              <a:off x="1186206" y="2731248"/>
              <a:ext cx="300680" cy="3006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44" name="Oval 43"/>
            <p:cNvSpPr/>
            <p:nvPr/>
          </p:nvSpPr>
          <p:spPr>
            <a:xfrm>
              <a:off x="1236661" y="2775901"/>
              <a:ext cx="203624" cy="203624"/>
            </a:xfrm>
            <a:prstGeom prst="ellipse">
              <a:avLst/>
            </a:prstGeom>
            <a:solidFill>
              <a:srgbClr val="8064A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463037" y="3883200"/>
            <a:ext cx="400907" cy="400907"/>
            <a:chOff x="1186206" y="2741506"/>
            <a:chExt cx="300680" cy="300680"/>
          </a:xfrm>
        </p:grpSpPr>
        <p:sp>
          <p:nvSpPr>
            <p:cNvPr id="47" name="Oval 46"/>
            <p:cNvSpPr/>
            <p:nvPr/>
          </p:nvSpPr>
          <p:spPr>
            <a:xfrm>
              <a:off x="1186206" y="2741506"/>
              <a:ext cx="300680" cy="3006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48" name="Oval 47"/>
            <p:cNvSpPr/>
            <p:nvPr/>
          </p:nvSpPr>
          <p:spPr>
            <a:xfrm>
              <a:off x="1236661" y="2784706"/>
              <a:ext cx="203624" cy="20362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88123" y="3881315"/>
            <a:ext cx="400907" cy="400907"/>
            <a:chOff x="1186206" y="2731248"/>
            <a:chExt cx="300680" cy="300680"/>
          </a:xfrm>
        </p:grpSpPr>
        <p:sp>
          <p:nvSpPr>
            <p:cNvPr id="50" name="Oval 49"/>
            <p:cNvSpPr/>
            <p:nvPr/>
          </p:nvSpPr>
          <p:spPr>
            <a:xfrm>
              <a:off x="1186206" y="2731248"/>
              <a:ext cx="300680" cy="3006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1" name="Oval 50"/>
            <p:cNvSpPr/>
            <p:nvPr/>
          </p:nvSpPr>
          <p:spPr>
            <a:xfrm>
              <a:off x="1236661" y="2775901"/>
              <a:ext cx="203624" cy="203624"/>
            </a:xfrm>
            <a:prstGeom prst="ellipse">
              <a:avLst/>
            </a:prstGeom>
            <a:solidFill>
              <a:srgbClr val="9BBB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313208" y="3883200"/>
            <a:ext cx="400907" cy="400907"/>
            <a:chOff x="1186206" y="2736537"/>
            <a:chExt cx="300680" cy="300680"/>
          </a:xfrm>
        </p:grpSpPr>
        <p:sp>
          <p:nvSpPr>
            <p:cNvPr id="53" name="Oval 52"/>
            <p:cNvSpPr/>
            <p:nvPr/>
          </p:nvSpPr>
          <p:spPr>
            <a:xfrm>
              <a:off x="1186206" y="2736537"/>
              <a:ext cx="300680" cy="3006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236661" y="2779737"/>
              <a:ext cx="203624" cy="203624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1047441" y="2127220"/>
            <a:ext cx="1381928" cy="1381928"/>
            <a:chOff x="801952" y="1938727"/>
            <a:chExt cx="1036446" cy="1036446"/>
          </a:xfrm>
        </p:grpSpPr>
        <p:grpSp>
          <p:nvGrpSpPr>
            <p:cNvPr id="77" name="Group 76"/>
            <p:cNvGrpSpPr/>
            <p:nvPr/>
          </p:nvGrpSpPr>
          <p:grpSpPr>
            <a:xfrm>
              <a:off x="801952" y="1938727"/>
              <a:ext cx="1036446" cy="1036446"/>
              <a:chOff x="801952" y="1938727"/>
              <a:chExt cx="1036446" cy="1036446"/>
            </a:xfrm>
          </p:grpSpPr>
          <p:sp>
            <p:nvSpPr>
              <p:cNvPr id="55" name="Teardrop 54"/>
              <p:cNvSpPr/>
              <p:nvPr/>
            </p:nvSpPr>
            <p:spPr>
              <a:xfrm rot="8100000">
                <a:off x="801952" y="1938727"/>
                <a:ext cx="1036446" cy="1036446"/>
              </a:xfrm>
              <a:prstGeom prst="teardrop">
                <a:avLst/>
              </a:prstGeom>
              <a:solidFill>
                <a:srgbClr val="8064A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944428" y="2081203"/>
                <a:ext cx="751494" cy="7514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523" y="2257544"/>
              <a:ext cx="407304" cy="407304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3972527" y="2127220"/>
            <a:ext cx="1381928" cy="1381928"/>
            <a:chOff x="2995766" y="1938727"/>
            <a:chExt cx="1036446" cy="1036446"/>
          </a:xfrm>
        </p:grpSpPr>
        <p:grpSp>
          <p:nvGrpSpPr>
            <p:cNvPr id="78" name="Group 77"/>
            <p:cNvGrpSpPr/>
            <p:nvPr/>
          </p:nvGrpSpPr>
          <p:grpSpPr>
            <a:xfrm>
              <a:off x="2995766" y="1938727"/>
              <a:ext cx="1036446" cy="1036446"/>
              <a:chOff x="801952" y="1938727"/>
              <a:chExt cx="1036446" cy="1036446"/>
            </a:xfrm>
          </p:grpSpPr>
          <p:sp>
            <p:nvSpPr>
              <p:cNvPr id="79" name="Teardrop 78"/>
              <p:cNvSpPr/>
              <p:nvPr/>
            </p:nvSpPr>
            <p:spPr>
              <a:xfrm rot="8100000">
                <a:off x="801952" y="1938727"/>
                <a:ext cx="1036446" cy="1036446"/>
              </a:xfrm>
              <a:prstGeom prst="teardrop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944428" y="2081203"/>
                <a:ext cx="751494" cy="7514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17418" y="2257544"/>
              <a:ext cx="407304" cy="407304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6897612" y="2127220"/>
            <a:ext cx="1381928" cy="1381928"/>
            <a:chOff x="5189580" y="1938727"/>
            <a:chExt cx="1036446" cy="1036446"/>
          </a:xfrm>
        </p:grpSpPr>
        <p:grpSp>
          <p:nvGrpSpPr>
            <p:cNvPr id="81" name="Group 80"/>
            <p:cNvGrpSpPr/>
            <p:nvPr/>
          </p:nvGrpSpPr>
          <p:grpSpPr>
            <a:xfrm>
              <a:off x="5189580" y="1938727"/>
              <a:ext cx="1036446" cy="1036446"/>
              <a:chOff x="801952" y="1938727"/>
              <a:chExt cx="1036446" cy="1036446"/>
            </a:xfrm>
          </p:grpSpPr>
          <p:sp>
            <p:nvSpPr>
              <p:cNvPr id="82" name="Teardrop 81"/>
              <p:cNvSpPr/>
              <p:nvPr/>
            </p:nvSpPr>
            <p:spPr>
              <a:xfrm rot="8100000">
                <a:off x="801952" y="1938727"/>
                <a:ext cx="1036446" cy="1036446"/>
              </a:xfrm>
              <a:prstGeom prst="teardrop">
                <a:avLst/>
              </a:prstGeom>
              <a:solidFill>
                <a:srgbClr val="9BBB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944428" y="2081203"/>
                <a:ext cx="751494" cy="7514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8512" y="2247943"/>
              <a:ext cx="407304" cy="407304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9834327" y="2126400"/>
            <a:ext cx="1381928" cy="1381928"/>
            <a:chOff x="7392116" y="1968150"/>
            <a:chExt cx="1036446" cy="1036446"/>
          </a:xfrm>
        </p:grpSpPr>
        <p:grpSp>
          <p:nvGrpSpPr>
            <p:cNvPr id="84" name="Group 83"/>
            <p:cNvGrpSpPr/>
            <p:nvPr/>
          </p:nvGrpSpPr>
          <p:grpSpPr>
            <a:xfrm>
              <a:off x="7392116" y="1968150"/>
              <a:ext cx="1036446" cy="1036446"/>
              <a:chOff x="801952" y="1938727"/>
              <a:chExt cx="1036446" cy="1036446"/>
            </a:xfrm>
          </p:grpSpPr>
          <p:sp>
            <p:nvSpPr>
              <p:cNvPr id="85" name="Teardrop 84"/>
              <p:cNvSpPr/>
              <p:nvPr/>
            </p:nvSpPr>
            <p:spPr>
              <a:xfrm rot="8100000">
                <a:off x="801952" y="1938727"/>
                <a:ext cx="1036446" cy="1036446"/>
              </a:xfrm>
              <a:prstGeom prst="teardrop">
                <a:avLst/>
              </a:prstGeom>
              <a:solidFill>
                <a:srgbClr val="F796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944428" y="2081203"/>
                <a:ext cx="751494" cy="7514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6686" y="2282720"/>
              <a:ext cx="407305" cy="407305"/>
            </a:xfrm>
            <a:prstGeom prst="rect">
              <a:avLst/>
            </a:prstGeom>
          </p:spPr>
        </p:pic>
      </p:grpSp>
      <p:sp>
        <p:nvSpPr>
          <p:cNvPr id="102" name="TextBox 101"/>
          <p:cNvSpPr txBox="1"/>
          <p:nvPr/>
        </p:nvSpPr>
        <p:spPr>
          <a:xfrm>
            <a:off x="733235" y="4375021"/>
            <a:ext cx="20024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 dirty="0">
                <a:solidFill>
                  <a:srgbClr val="8064A2"/>
                </a:solidFill>
              </a:rPr>
              <a:t>6:00 AM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506943" y="4375021"/>
            <a:ext cx="23016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 dirty="0">
                <a:solidFill>
                  <a:srgbClr val="4F81BD"/>
                </a:solidFill>
              </a:rPr>
              <a:t>6:30 AM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586582" y="4375021"/>
            <a:ext cx="20024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 dirty="0">
                <a:solidFill>
                  <a:srgbClr val="9BBB46"/>
                </a:solidFill>
              </a:rPr>
              <a:t>7:00 AM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524054" y="4413937"/>
            <a:ext cx="20024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 dirty="0" smtClean="0">
                <a:solidFill>
                  <a:srgbClr val="F79646"/>
                </a:solidFill>
              </a:rPr>
              <a:t>11:00 </a:t>
            </a:r>
            <a:r>
              <a:rPr lang="en-CA" sz="2133" b="1" dirty="0">
                <a:solidFill>
                  <a:srgbClr val="F79646"/>
                </a:solidFill>
              </a:rPr>
              <a:t>AM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7151" y="4734562"/>
            <a:ext cx="2048683" cy="810292"/>
            <a:chOff x="530363" y="3550920"/>
            <a:chExt cx="1536512" cy="607719"/>
          </a:xfrm>
        </p:grpSpPr>
        <p:sp>
          <p:nvSpPr>
            <p:cNvPr id="103" name="TextBox 102"/>
            <p:cNvSpPr txBox="1"/>
            <p:nvPr/>
          </p:nvSpPr>
          <p:spPr>
            <a:xfrm>
              <a:off x="530363" y="3720058"/>
              <a:ext cx="153204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PRECISE AREA OF INTEREST COVERAGE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34826" y="3550920"/>
              <a:ext cx="15320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ACQUISITION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630428" y="4734563"/>
            <a:ext cx="2048683" cy="564072"/>
            <a:chOff x="2722821" y="3550920"/>
            <a:chExt cx="1536512" cy="423054"/>
          </a:xfrm>
        </p:grpSpPr>
        <p:sp>
          <p:nvSpPr>
            <p:cNvPr id="56" name="TextBox 55"/>
            <p:cNvSpPr txBox="1"/>
            <p:nvPr/>
          </p:nvSpPr>
          <p:spPr>
            <a:xfrm>
              <a:off x="2722821" y="3720058"/>
              <a:ext cx="15320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FAST DATA TRANSFER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27284" y="3550920"/>
              <a:ext cx="15320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GROUND STATION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19800" y="4734562"/>
            <a:ext cx="3298955" cy="810292"/>
            <a:chOff x="4514850" y="3550920"/>
            <a:chExt cx="2474216" cy="607719"/>
          </a:xfrm>
        </p:grpSpPr>
        <p:sp>
          <p:nvSpPr>
            <p:cNvPr id="59" name="TextBox 58"/>
            <p:cNvSpPr txBox="1"/>
            <p:nvPr/>
          </p:nvSpPr>
          <p:spPr>
            <a:xfrm>
              <a:off x="4886155" y="3720058"/>
              <a:ext cx="172268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VALUE ADDED PRODUCT EXTRACTION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14850" y="3550920"/>
              <a:ext cx="24742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EMERGENCY GEOMATICS SERVICE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167918" y="4734563"/>
            <a:ext cx="2766909" cy="564072"/>
            <a:chOff x="6875938" y="3550920"/>
            <a:chExt cx="2075182" cy="423054"/>
          </a:xfrm>
        </p:grpSpPr>
        <p:sp>
          <p:nvSpPr>
            <p:cNvPr id="61" name="TextBox 60"/>
            <p:cNvSpPr txBox="1"/>
            <p:nvPr/>
          </p:nvSpPr>
          <p:spPr>
            <a:xfrm>
              <a:off x="6875938" y="3720058"/>
              <a:ext cx="207518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DATA DISSEMINATION</a:t>
              </a:r>
              <a:endPara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51967" y="3550920"/>
              <a:ext cx="15320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PRODUCT DELIVERY</a:t>
              </a:r>
              <a:endParaRPr lang="en-CA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553" y="463005"/>
            <a:ext cx="2484375" cy="1557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072" y="476681"/>
            <a:ext cx="1329712" cy="155751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538" y="635615"/>
            <a:ext cx="1558247" cy="1239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10525289" y="5554927"/>
            <a:ext cx="1748060" cy="78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Freepik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Smashicons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srip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Eucalyp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Style source: PowerPoint School YouTube Channel</a:t>
            </a:r>
          </a:p>
          <a:p>
            <a:pPr algn="r"/>
            <a:endParaRPr lang="en-CA" sz="8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CA" sz="1067" dirty="0"/>
          </a:p>
        </p:txBody>
      </p:sp>
    </p:spTree>
    <p:extLst>
      <p:ext uri="{BB962C8B-B14F-4D97-AF65-F5344CB8AC3E}">
        <p14:creationId xmlns:p14="http://schemas.microsoft.com/office/powerpoint/2010/main" val="224991250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"/>
                            </p:stCondLst>
                            <p:childTnLst>
                              <p:par>
                                <p:cTn id="1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106" grpId="0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898553" y="4078349"/>
            <a:ext cx="263864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19553" y="4078349"/>
            <a:ext cx="263864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40553" y="4078349"/>
            <a:ext cx="2638647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10525289" y="5554927"/>
            <a:ext cx="1748060" cy="78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Freepik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Smashicons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srip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Eucalyp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Style source: PowerPoint School YouTube Channel</a:t>
            </a:r>
          </a:p>
          <a:p>
            <a:pPr algn="r"/>
            <a:endParaRPr lang="en-CA" sz="8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CA" sz="1067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47441" y="2127221"/>
            <a:ext cx="1381928" cy="2155001"/>
            <a:chOff x="785581" y="1595415"/>
            <a:chExt cx="1036446" cy="1616251"/>
          </a:xfrm>
        </p:grpSpPr>
        <p:grpSp>
          <p:nvGrpSpPr>
            <p:cNvPr id="45" name="Group 44"/>
            <p:cNvGrpSpPr/>
            <p:nvPr/>
          </p:nvGrpSpPr>
          <p:grpSpPr>
            <a:xfrm>
              <a:off x="1153464" y="2910986"/>
              <a:ext cx="300680" cy="300680"/>
              <a:chOff x="1186206" y="2731248"/>
              <a:chExt cx="300680" cy="30068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186206" y="2731248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236661" y="2775901"/>
                <a:ext cx="203624" cy="203624"/>
              </a:xfrm>
              <a:prstGeom prst="ellipse">
                <a:avLst/>
              </a:prstGeom>
              <a:solidFill>
                <a:srgbClr val="8064A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785581" y="1595415"/>
              <a:ext cx="1036446" cy="1036446"/>
              <a:chOff x="801952" y="1938727"/>
              <a:chExt cx="1036446" cy="103644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801952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55" name="Teardrop 54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8064A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6523" y="2257544"/>
                <a:ext cx="407304" cy="407304"/>
              </a:xfrm>
              <a:prstGeom prst="rect">
                <a:avLst/>
              </a:prstGeom>
            </p:spPr>
          </p:pic>
        </p:grpSp>
      </p:grpSp>
      <p:sp>
        <p:nvSpPr>
          <p:cNvPr id="102" name="TextBox 101"/>
          <p:cNvSpPr txBox="1"/>
          <p:nvPr/>
        </p:nvSpPr>
        <p:spPr>
          <a:xfrm>
            <a:off x="733235" y="4375021"/>
            <a:ext cx="20024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 dirty="0">
                <a:solidFill>
                  <a:srgbClr val="8064A2"/>
                </a:solidFill>
              </a:rPr>
              <a:t>6:00 AM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07151" y="4734562"/>
            <a:ext cx="2048683" cy="810292"/>
            <a:chOff x="530363" y="3550920"/>
            <a:chExt cx="1536512" cy="607719"/>
          </a:xfrm>
        </p:grpSpPr>
        <p:sp>
          <p:nvSpPr>
            <p:cNvPr id="103" name="TextBox 102"/>
            <p:cNvSpPr txBox="1"/>
            <p:nvPr/>
          </p:nvSpPr>
          <p:spPr>
            <a:xfrm>
              <a:off x="530363" y="3720058"/>
              <a:ext cx="1532049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PRECISE AREA OF INTEREST COVERAGE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34826" y="3550920"/>
              <a:ext cx="15320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ACQUISITION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72527" y="2127221"/>
            <a:ext cx="1381928" cy="2156887"/>
            <a:chOff x="2979395" y="1595415"/>
            <a:chExt cx="1036446" cy="1617665"/>
          </a:xfrm>
        </p:grpSpPr>
        <p:grpSp>
          <p:nvGrpSpPr>
            <p:cNvPr id="46" name="Group 45"/>
            <p:cNvGrpSpPr/>
            <p:nvPr/>
          </p:nvGrpSpPr>
          <p:grpSpPr>
            <a:xfrm>
              <a:off x="3347278" y="2912400"/>
              <a:ext cx="300680" cy="300680"/>
              <a:chOff x="1186206" y="2741506"/>
              <a:chExt cx="300680" cy="30068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86206" y="2741506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36661" y="2784706"/>
                <a:ext cx="203624" cy="203624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979395" y="1595415"/>
              <a:ext cx="1036446" cy="1036446"/>
              <a:chOff x="2995766" y="1938727"/>
              <a:chExt cx="1036446" cy="1036446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995766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79" name="Teardrop 78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4F81B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17418" y="2257544"/>
                <a:ext cx="407304" cy="407304"/>
              </a:xfrm>
              <a:prstGeom prst="rect">
                <a:avLst/>
              </a:prstGeom>
            </p:spPr>
          </p:pic>
        </p:grpSp>
      </p:grpSp>
      <p:sp>
        <p:nvSpPr>
          <p:cNvPr id="104" name="TextBox 103"/>
          <p:cNvSpPr txBox="1"/>
          <p:nvPr/>
        </p:nvSpPr>
        <p:spPr>
          <a:xfrm>
            <a:off x="3506943" y="4375021"/>
            <a:ext cx="23016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 dirty="0">
                <a:solidFill>
                  <a:srgbClr val="4F81BD"/>
                </a:solidFill>
              </a:rPr>
              <a:t>6:30 AM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30428" y="4734563"/>
            <a:ext cx="2048683" cy="564072"/>
            <a:chOff x="2722821" y="3550920"/>
            <a:chExt cx="1536512" cy="423054"/>
          </a:xfrm>
        </p:grpSpPr>
        <p:sp>
          <p:nvSpPr>
            <p:cNvPr id="56" name="TextBox 55"/>
            <p:cNvSpPr txBox="1"/>
            <p:nvPr/>
          </p:nvSpPr>
          <p:spPr>
            <a:xfrm>
              <a:off x="2722821" y="3720058"/>
              <a:ext cx="15320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FAST DATA TRANSFER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727284" y="3550920"/>
              <a:ext cx="153204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GROUND STATION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97612" y="2127221"/>
            <a:ext cx="1381928" cy="2155001"/>
            <a:chOff x="5173209" y="1595415"/>
            <a:chExt cx="1036446" cy="1616251"/>
          </a:xfrm>
        </p:grpSpPr>
        <p:grpSp>
          <p:nvGrpSpPr>
            <p:cNvPr id="49" name="Group 48"/>
            <p:cNvGrpSpPr/>
            <p:nvPr/>
          </p:nvGrpSpPr>
          <p:grpSpPr>
            <a:xfrm>
              <a:off x="5541092" y="2910986"/>
              <a:ext cx="300680" cy="300680"/>
              <a:chOff x="1186206" y="2731248"/>
              <a:chExt cx="300680" cy="30068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186206" y="2731248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236661" y="2775901"/>
                <a:ext cx="203624" cy="203624"/>
              </a:xfrm>
              <a:prstGeom prst="ellipse">
                <a:avLst/>
              </a:prstGeom>
              <a:solidFill>
                <a:srgbClr val="9BBB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173209" y="1595415"/>
              <a:ext cx="1036446" cy="1036446"/>
              <a:chOff x="5189580" y="1938727"/>
              <a:chExt cx="1036446" cy="1036446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189580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82" name="Teardrop 81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9BBB4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8512" y="2247943"/>
                <a:ext cx="407304" cy="407304"/>
              </a:xfrm>
              <a:prstGeom prst="rect">
                <a:avLst/>
              </a:prstGeom>
            </p:spPr>
          </p:pic>
        </p:grpSp>
      </p:grpSp>
      <p:sp>
        <p:nvSpPr>
          <p:cNvPr id="106" name="TextBox 105"/>
          <p:cNvSpPr txBox="1"/>
          <p:nvPr/>
        </p:nvSpPr>
        <p:spPr>
          <a:xfrm>
            <a:off x="6586582" y="4375021"/>
            <a:ext cx="20024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 dirty="0">
                <a:solidFill>
                  <a:srgbClr val="9BBB46"/>
                </a:solidFill>
              </a:rPr>
              <a:t>7:00 AM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19800" y="4734562"/>
            <a:ext cx="3298955" cy="810292"/>
            <a:chOff x="4514850" y="3550920"/>
            <a:chExt cx="2474216" cy="607719"/>
          </a:xfrm>
        </p:grpSpPr>
        <p:sp>
          <p:nvSpPr>
            <p:cNvPr id="59" name="TextBox 58"/>
            <p:cNvSpPr txBox="1"/>
            <p:nvPr/>
          </p:nvSpPr>
          <p:spPr>
            <a:xfrm>
              <a:off x="4833995" y="3720058"/>
              <a:ext cx="1827000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VALUE ADDED PRODUCT EXTRACTION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14850" y="3550920"/>
              <a:ext cx="247421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EMERGENCY GEOMATICS SERVICE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67918" y="2126401"/>
            <a:ext cx="2766909" cy="3172232"/>
            <a:chOff x="6875938" y="1594800"/>
            <a:chExt cx="2075182" cy="2379174"/>
          </a:xfrm>
        </p:grpSpPr>
        <p:grpSp>
          <p:nvGrpSpPr>
            <p:cNvPr id="52" name="Group 51"/>
            <p:cNvGrpSpPr/>
            <p:nvPr/>
          </p:nvGrpSpPr>
          <p:grpSpPr>
            <a:xfrm>
              <a:off x="7734906" y="2912400"/>
              <a:ext cx="300680" cy="300680"/>
              <a:chOff x="1186206" y="2736537"/>
              <a:chExt cx="300680" cy="300680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186206" y="2736537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236661" y="2779737"/>
                <a:ext cx="203624" cy="203624"/>
              </a:xfrm>
              <a:prstGeom prst="ellipse">
                <a:avLst/>
              </a:prstGeom>
              <a:solidFill>
                <a:srgbClr val="F796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7375745" y="1594800"/>
              <a:ext cx="1036446" cy="1036446"/>
              <a:chOff x="7392116" y="1968150"/>
              <a:chExt cx="1036446" cy="1036446"/>
            </a:xfrm>
          </p:grpSpPr>
          <p:grpSp>
            <p:nvGrpSpPr>
              <p:cNvPr id="84" name="Group 83"/>
              <p:cNvGrpSpPr/>
              <p:nvPr/>
            </p:nvGrpSpPr>
            <p:grpSpPr>
              <a:xfrm>
                <a:off x="7392116" y="1968150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85" name="Teardrop 84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F7964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7" name="Picture 9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06686" y="2282720"/>
                <a:ext cx="407305" cy="407305"/>
              </a:xfrm>
              <a:prstGeom prst="rect">
                <a:avLst/>
              </a:prstGeom>
            </p:spPr>
          </p:pic>
        </p:grpSp>
        <p:sp>
          <p:nvSpPr>
            <p:cNvPr id="108" name="TextBox 107"/>
            <p:cNvSpPr txBox="1"/>
            <p:nvPr/>
          </p:nvSpPr>
          <p:spPr>
            <a:xfrm>
              <a:off x="7143040" y="3310453"/>
              <a:ext cx="1501853" cy="315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2133" b="1" dirty="0" smtClean="0">
                  <a:solidFill>
                    <a:srgbClr val="F79646"/>
                  </a:solidFill>
                </a:rPr>
                <a:t>11:00 </a:t>
              </a:r>
              <a:r>
                <a:rPr lang="en-CA" sz="2133" b="1" dirty="0">
                  <a:solidFill>
                    <a:srgbClr val="F79646"/>
                  </a:solidFill>
                </a:rPr>
                <a:t>AM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875938" y="3550920"/>
              <a:ext cx="2075182" cy="423054"/>
              <a:chOff x="6875938" y="3550920"/>
              <a:chExt cx="2075182" cy="423054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875938" y="3720058"/>
                <a:ext cx="2075182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DATA DISSEMINATION</a:t>
                </a:r>
                <a:endParaRPr lang="en-CA" sz="16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151967" y="3550920"/>
                <a:ext cx="153204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PRODUCT DELIVERY</a:t>
                </a:r>
                <a:endParaRPr lang="en-CA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8553" y="463005"/>
            <a:ext cx="2484375" cy="155751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072" y="476681"/>
            <a:ext cx="1329712" cy="155751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4538" y="635615"/>
            <a:ext cx="1558247" cy="12396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3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3.95062E-6 L -0.23073 -3.95062E-6 " pathEditMode="relative" rAng="0" ptsTypes="AA">
                                      <p:cBhvr>
                                        <p:cTn id="6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8 -3.95062E-6 L -0.46198 -3.95062E-6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4 -3.7037E-6 L -0.69388 -3.7037E-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  <p:bldP spid="10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>
            <a:off x="2723343" y="2898623"/>
            <a:ext cx="134762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525289" y="5554927"/>
            <a:ext cx="1748060" cy="78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Freepik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Smashicons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srip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Eucalyp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Style source: PowerPoint School YouTube Channel</a:t>
            </a:r>
          </a:p>
          <a:p>
            <a:pPr algn="r"/>
            <a:endParaRPr lang="en-CA" sz="8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CA" sz="1067" dirty="0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671" y="413584"/>
            <a:ext cx="7284772" cy="49911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898" y="413584"/>
            <a:ext cx="7279969" cy="4987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2347" y="413584"/>
            <a:ext cx="7274520" cy="498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 10"/>
          <p:cNvGrpSpPr/>
          <p:nvPr/>
        </p:nvGrpSpPr>
        <p:grpSpPr>
          <a:xfrm>
            <a:off x="1045767" y="2127221"/>
            <a:ext cx="1381928" cy="2155001"/>
            <a:chOff x="785581" y="1595415"/>
            <a:chExt cx="1036446" cy="1616251"/>
          </a:xfrm>
        </p:grpSpPr>
        <p:grpSp>
          <p:nvGrpSpPr>
            <p:cNvPr id="45" name="Group 44"/>
            <p:cNvGrpSpPr/>
            <p:nvPr/>
          </p:nvGrpSpPr>
          <p:grpSpPr>
            <a:xfrm>
              <a:off x="1153464" y="2910986"/>
              <a:ext cx="300680" cy="300680"/>
              <a:chOff x="1186206" y="2731248"/>
              <a:chExt cx="300680" cy="30068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186206" y="2731248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236661" y="2775901"/>
                <a:ext cx="203624" cy="203624"/>
              </a:xfrm>
              <a:prstGeom prst="ellipse">
                <a:avLst/>
              </a:prstGeom>
              <a:solidFill>
                <a:srgbClr val="8064A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785581" y="1595415"/>
              <a:ext cx="1036446" cy="1036446"/>
              <a:chOff x="801952" y="1938727"/>
              <a:chExt cx="1036446" cy="103644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801952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55" name="Teardrop 54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8064A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6523" y="2257544"/>
                <a:ext cx="407304" cy="407304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157327" y="2127221"/>
            <a:ext cx="1381928" cy="2156887"/>
            <a:chOff x="2979395" y="1595415"/>
            <a:chExt cx="1036446" cy="1617665"/>
          </a:xfrm>
        </p:grpSpPr>
        <p:grpSp>
          <p:nvGrpSpPr>
            <p:cNvPr id="46" name="Group 45"/>
            <p:cNvGrpSpPr/>
            <p:nvPr/>
          </p:nvGrpSpPr>
          <p:grpSpPr>
            <a:xfrm>
              <a:off x="3347278" y="2912400"/>
              <a:ext cx="300680" cy="300680"/>
              <a:chOff x="1186206" y="2741506"/>
              <a:chExt cx="300680" cy="30068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86206" y="2741506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36661" y="2784706"/>
                <a:ext cx="203624" cy="203624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979395" y="1595415"/>
              <a:ext cx="1036446" cy="1036446"/>
              <a:chOff x="2995766" y="1938727"/>
              <a:chExt cx="1036446" cy="1036446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995766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79" name="Teardrop 78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4F81B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17418" y="2257544"/>
                <a:ext cx="407304" cy="407304"/>
              </a:xfrm>
              <a:prstGeom prst="rect">
                <a:avLst/>
              </a:prstGeom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1263944" y="2127221"/>
            <a:ext cx="1381928" cy="2155001"/>
            <a:chOff x="5173209" y="1595415"/>
            <a:chExt cx="1036446" cy="1616251"/>
          </a:xfrm>
        </p:grpSpPr>
        <p:grpSp>
          <p:nvGrpSpPr>
            <p:cNvPr id="49" name="Group 48"/>
            <p:cNvGrpSpPr/>
            <p:nvPr/>
          </p:nvGrpSpPr>
          <p:grpSpPr>
            <a:xfrm>
              <a:off x="5541092" y="2910986"/>
              <a:ext cx="300680" cy="300680"/>
              <a:chOff x="1186206" y="2731248"/>
              <a:chExt cx="300680" cy="30068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186206" y="2731248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236661" y="2775901"/>
                <a:ext cx="203624" cy="203624"/>
              </a:xfrm>
              <a:prstGeom prst="ellipse">
                <a:avLst/>
              </a:prstGeom>
              <a:solidFill>
                <a:srgbClr val="9BBB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173209" y="1595415"/>
              <a:ext cx="1036446" cy="1036446"/>
              <a:chOff x="5189580" y="1938727"/>
              <a:chExt cx="1036446" cy="1036446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189580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82" name="Teardrop 81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9BBB4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8512" y="2247943"/>
                <a:ext cx="407304" cy="407304"/>
              </a:xfrm>
              <a:prstGeom prst="rect">
                <a:avLst/>
              </a:prstGeom>
            </p:spPr>
          </p:pic>
        </p:grpSp>
      </p:grpSp>
      <p:grpSp>
        <p:nvGrpSpPr>
          <p:cNvPr id="52" name="Group 51"/>
          <p:cNvGrpSpPr/>
          <p:nvPr/>
        </p:nvGrpSpPr>
        <p:grpSpPr>
          <a:xfrm>
            <a:off x="1851888" y="3883200"/>
            <a:ext cx="400907" cy="400907"/>
            <a:chOff x="1186206" y="2736537"/>
            <a:chExt cx="300680" cy="300680"/>
          </a:xfrm>
        </p:grpSpPr>
        <p:sp>
          <p:nvSpPr>
            <p:cNvPr id="53" name="Oval 52"/>
            <p:cNvSpPr/>
            <p:nvPr/>
          </p:nvSpPr>
          <p:spPr>
            <a:xfrm>
              <a:off x="1186206" y="2736537"/>
              <a:ext cx="300680" cy="3006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236661" y="2779737"/>
              <a:ext cx="203624" cy="203624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373007" y="2126400"/>
            <a:ext cx="1381928" cy="1381928"/>
            <a:chOff x="7392116" y="1968150"/>
            <a:chExt cx="1036446" cy="1036446"/>
          </a:xfrm>
        </p:grpSpPr>
        <p:grpSp>
          <p:nvGrpSpPr>
            <p:cNvPr id="84" name="Group 83"/>
            <p:cNvGrpSpPr/>
            <p:nvPr/>
          </p:nvGrpSpPr>
          <p:grpSpPr>
            <a:xfrm>
              <a:off x="7392116" y="1968150"/>
              <a:ext cx="1036446" cy="1036446"/>
              <a:chOff x="801952" y="1938727"/>
              <a:chExt cx="1036446" cy="1036446"/>
            </a:xfrm>
          </p:grpSpPr>
          <p:sp>
            <p:nvSpPr>
              <p:cNvPr id="85" name="Teardrop 84"/>
              <p:cNvSpPr/>
              <p:nvPr/>
            </p:nvSpPr>
            <p:spPr>
              <a:xfrm rot="8100000">
                <a:off x="801952" y="1938727"/>
                <a:ext cx="1036446" cy="1036446"/>
              </a:xfrm>
              <a:prstGeom prst="teardrop">
                <a:avLst/>
              </a:prstGeom>
              <a:solidFill>
                <a:srgbClr val="F796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944428" y="2081203"/>
                <a:ext cx="751494" cy="7514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6686" y="2282720"/>
              <a:ext cx="407305" cy="407305"/>
            </a:xfrm>
            <a:prstGeom prst="rect">
              <a:avLst/>
            </a:prstGeom>
          </p:spPr>
        </p:pic>
      </p:grpSp>
      <p:sp>
        <p:nvSpPr>
          <p:cNvPr id="108" name="TextBox 107"/>
          <p:cNvSpPr txBox="1"/>
          <p:nvPr/>
        </p:nvSpPr>
        <p:spPr>
          <a:xfrm>
            <a:off x="1062734" y="4413937"/>
            <a:ext cx="20024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 dirty="0" smtClean="0">
                <a:solidFill>
                  <a:srgbClr val="F79646"/>
                </a:solidFill>
              </a:rPr>
              <a:t>11:00 </a:t>
            </a:r>
            <a:r>
              <a:rPr lang="en-CA" sz="2133" b="1" dirty="0">
                <a:solidFill>
                  <a:srgbClr val="F79646"/>
                </a:solidFill>
              </a:rPr>
              <a:t>AM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09772" y="4960078"/>
            <a:ext cx="2766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PRODUCT DISSEMINATION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074637" y="4734561"/>
            <a:ext cx="2042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DISSEMINATION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985492" y="4409272"/>
            <a:ext cx="21343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 dirty="0">
                <a:solidFill>
                  <a:srgbClr val="F79646"/>
                </a:solidFill>
              </a:rPr>
              <a:t>DISSEMINATION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285" y="-38492"/>
            <a:ext cx="4879439" cy="3343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78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61" grpId="0"/>
      <p:bldP spid="62" grpId="0"/>
      <p:bldP spid="1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/>
          <p:cNvCxnSpPr/>
          <p:nvPr/>
        </p:nvCxnSpPr>
        <p:spPr>
          <a:xfrm>
            <a:off x="2723343" y="2898623"/>
            <a:ext cx="1347624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0525289" y="5554927"/>
            <a:ext cx="1748060" cy="789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Freepik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Smashicons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srip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Icon made by </a:t>
            </a:r>
            <a:r>
              <a:rPr lang="en-CA" sz="533" dirty="0" err="1">
                <a:solidFill>
                  <a:schemeClr val="bg1">
                    <a:lumMod val="85000"/>
                  </a:schemeClr>
                </a:solidFill>
              </a:rPr>
              <a:t>Eucalyp</a:t>
            </a:r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 from www.flaticon.com</a:t>
            </a:r>
          </a:p>
          <a:p>
            <a:pPr algn="r"/>
            <a:r>
              <a:rPr lang="en-CA" sz="533" dirty="0">
                <a:solidFill>
                  <a:schemeClr val="bg1">
                    <a:lumMod val="85000"/>
                  </a:schemeClr>
                </a:solidFill>
              </a:rPr>
              <a:t>Style source: PowerPoint School YouTube Channel</a:t>
            </a:r>
          </a:p>
          <a:p>
            <a:pPr algn="r"/>
            <a:endParaRPr lang="en-CA" sz="800" dirty="0">
              <a:solidFill>
                <a:schemeClr val="bg1">
                  <a:lumMod val="85000"/>
                </a:schemeClr>
              </a:solidFill>
            </a:endParaRPr>
          </a:p>
          <a:p>
            <a:endParaRPr lang="en-CA" sz="1067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45767" y="2127221"/>
            <a:ext cx="1381928" cy="2155001"/>
            <a:chOff x="785581" y="1595415"/>
            <a:chExt cx="1036446" cy="1616251"/>
          </a:xfrm>
        </p:grpSpPr>
        <p:grpSp>
          <p:nvGrpSpPr>
            <p:cNvPr id="45" name="Group 44"/>
            <p:cNvGrpSpPr/>
            <p:nvPr/>
          </p:nvGrpSpPr>
          <p:grpSpPr>
            <a:xfrm>
              <a:off x="1153464" y="2910986"/>
              <a:ext cx="300680" cy="300680"/>
              <a:chOff x="1186206" y="2731248"/>
              <a:chExt cx="300680" cy="30068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1186206" y="2731248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1236661" y="2775901"/>
                <a:ext cx="203624" cy="203624"/>
              </a:xfrm>
              <a:prstGeom prst="ellipse">
                <a:avLst/>
              </a:prstGeom>
              <a:solidFill>
                <a:srgbClr val="8064A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785581" y="1595415"/>
              <a:ext cx="1036446" cy="1036446"/>
              <a:chOff x="801952" y="1938727"/>
              <a:chExt cx="1036446" cy="1036446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801952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55" name="Teardrop 54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8064A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6523" y="2257544"/>
                <a:ext cx="407304" cy="407304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1157327" y="2127221"/>
            <a:ext cx="1381928" cy="2156887"/>
            <a:chOff x="2979395" y="1595415"/>
            <a:chExt cx="1036446" cy="1617665"/>
          </a:xfrm>
        </p:grpSpPr>
        <p:grpSp>
          <p:nvGrpSpPr>
            <p:cNvPr id="46" name="Group 45"/>
            <p:cNvGrpSpPr/>
            <p:nvPr/>
          </p:nvGrpSpPr>
          <p:grpSpPr>
            <a:xfrm>
              <a:off x="3347278" y="2912400"/>
              <a:ext cx="300680" cy="300680"/>
              <a:chOff x="1186206" y="2741506"/>
              <a:chExt cx="300680" cy="300680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86206" y="2741506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36661" y="2784706"/>
                <a:ext cx="203624" cy="203624"/>
              </a:xfrm>
              <a:prstGeom prst="ellipse">
                <a:avLst/>
              </a:prstGeom>
              <a:solidFill>
                <a:srgbClr val="4F81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2979395" y="1595415"/>
              <a:ext cx="1036446" cy="1036446"/>
              <a:chOff x="2995766" y="1938727"/>
              <a:chExt cx="1036446" cy="1036446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2995766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79" name="Teardrop 78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4F81BD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17418" y="2257544"/>
                <a:ext cx="407304" cy="407304"/>
              </a:xfrm>
              <a:prstGeom prst="rect">
                <a:avLst/>
              </a:prstGeom>
            </p:spPr>
          </p:pic>
        </p:grpSp>
      </p:grpSp>
      <p:grpSp>
        <p:nvGrpSpPr>
          <p:cNvPr id="13" name="Group 12"/>
          <p:cNvGrpSpPr/>
          <p:nvPr/>
        </p:nvGrpSpPr>
        <p:grpSpPr>
          <a:xfrm>
            <a:off x="1263944" y="2127221"/>
            <a:ext cx="1381928" cy="2155001"/>
            <a:chOff x="5173209" y="1595415"/>
            <a:chExt cx="1036446" cy="1616251"/>
          </a:xfrm>
        </p:grpSpPr>
        <p:grpSp>
          <p:nvGrpSpPr>
            <p:cNvPr id="49" name="Group 48"/>
            <p:cNvGrpSpPr/>
            <p:nvPr/>
          </p:nvGrpSpPr>
          <p:grpSpPr>
            <a:xfrm>
              <a:off x="5541092" y="2910986"/>
              <a:ext cx="300680" cy="300680"/>
              <a:chOff x="1186206" y="2731248"/>
              <a:chExt cx="300680" cy="300680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186206" y="2731248"/>
                <a:ext cx="300680" cy="30068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236661" y="2775901"/>
                <a:ext cx="203624" cy="203624"/>
              </a:xfrm>
              <a:prstGeom prst="ellipse">
                <a:avLst/>
              </a:prstGeom>
              <a:solidFill>
                <a:srgbClr val="9BBB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>
              <a:off x="5173209" y="1595415"/>
              <a:ext cx="1036446" cy="1036446"/>
              <a:chOff x="5189580" y="1938727"/>
              <a:chExt cx="1036446" cy="1036446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5189580" y="1938727"/>
                <a:ext cx="1036446" cy="1036446"/>
                <a:chOff x="801952" y="1938727"/>
                <a:chExt cx="1036446" cy="1036446"/>
              </a:xfrm>
            </p:grpSpPr>
            <p:sp>
              <p:nvSpPr>
                <p:cNvPr id="82" name="Teardrop 81"/>
                <p:cNvSpPr/>
                <p:nvPr/>
              </p:nvSpPr>
              <p:spPr>
                <a:xfrm rot="8100000">
                  <a:off x="801952" y="1938727"/>
                  <a:ext cx="1036446" cy="1036446"/>
                </a:xfrm>
                <a:prstGeom prst="teardrop">
                  <a:avLst/>
                </a:prstGeom>
                <a:solidFill>
                  <a:srgbClr val="9BBB46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944428" y="2081203"/>
                  <a:ext cx="751494" cy="7514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 sz="2400"/>
                </a:p>
              </p:txBody>
            </p:sp>
          </p:grp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08512" y="2247943"/>
                <a:ext cx="407304" cy="407304"/>
              </a:xfrm>
              <a:prstGeom prst="rect">
                <a:avLst/>
              </a:prstGeom>
            </p:spPr>
          </p:pic>
        </p:grpSp>
      </p:grpSp>
      <p:grpSp>
        <p:nvGrpSpPr>
          <p:cNvPr id="52" name="Group 51"/>
          <p:cNvGrpSpPr/>
          <p:nvPr/>
        </p:nvGrpSpPr>
        <p:grpSpPr>
          <a:xfrm>
            <a:off x="1851888" y="3883200"/>
            <a:ext cx="400907" cy="400907"/>
            <a:chOff x="1186206" y="2736537"/>
            <a:chExt cx="300680" cy="300680"/>
          </a:xfrm>
        </p:grpSpPr>
        <p:sp>
          <p:nvSpPr>
            <p:cNvPr id="53" name="Oval 52"/>
            <p:cNvSpPr/>
            <p:nvPr/>
          </p:nvSpPr>
          <p:spPr>
            <a:xfrm>
              <a:off x="1186206" y="2736537"/>
              <a:ext cx="300680" cy="3006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236661" y="2779737"/>
              <a:ext cx="203624" cy="203624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2400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373007" y="2126400"/>
            <a:ext cx="1381928" cy="1381928"/>
            <a:chOff x="7392116" y="1968150"/>
            <a:chExt cx="1036446" cy="1036446"/>
          </a:xfrm>
        </p:grpSpPr>
        <p:grpSp>
          <p:nvGrpSpPr>
            <p:cNvPr id="84" name="Group 83"/>
            <p:cNvGrpSpPr/>
            <p:nvPr/>
          </p:nvGrpSpPr>
          <p:grpSpPr>
            <a:xfrm>
              <a:off x="7392116" y="1968150"/>
              <a:ext cx="1036446" cy="1036446"/>
              <a:chOff x="801952" y="1938727"/>
              <a:chExt cx="1036446" cy="1036446"/>
            </a:xfrm>
          </p:grpSpPr>
          <p:sp>
            <p:nvSpPr>
              <p:cNvPr id="85" name="Teardrop 84"/>
              <p:cNvSpPr/>
              <p:nvPr/>
            </p:nvSpPr>
            <p:spPr>
              <a:xfrm rot="8100000">
                <a:off x="801952" y="1938727"/>
                <a:ext cx="1036446" cy="1036446"/>
              </a:xfrm>
              <a:prstGeom prst="teardrop">
                <a:avLst/>
              </a:prstGeom>
              <a:solidFill>
                <a:srgbClr val="F7964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944428" y="2081203"/>
                <a:ext cx="751494" cy="7514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2400"/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06686" y="2282720"/>
              <a:ext cx="407305" cy="407305"/>
            </a:xfrm>
            <a:prstGeom prst="rect">
              <a:avLst/>
            </a:prstGeom>
          </p:spPr>
        </p:pic>
      </p:grpSp>
      <p:sp>
        <p:nvSpPr>
          <p:cNvPr id="161" name="TextBox 160"/>
          <p:cNvSpPr txBox="1"/>
          <p:nvPr/>
        </p:nvSpPr>
        <p:spPr>
          <a:xfrm>
            <a:off x="996781" y="4412053"/>
            <a:ext cx="21343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133" b="1" dirty="0">
                <a:solidFill>
                  <a:srgbClr val="F79646"/>
                </a:solidFill>
              </a:rPr>
              <a:t>DISSEMINATION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285" y="-38492"/>
            <a:ext cx="4879439" cy="33431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324" y="690294"/>
            <a:ext cx="6367421" cy="4987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326" y="684807"/>
            <a:ext cx="6374425" cy="4992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328" y="684548"/>
            <a:ext cx="6374425" cy="4992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36" y="2552310"/>
            <a:ext cx="6136987" cy="48069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360" y="636239"/>
            <a:ext cx="8463051" cy="4766279"/>
          </a:xfrm>
          <a:prstGeom prst="rect">
            <a:avLst/>
          </a:prstGeom>
          <a:effectLst/>
        </p:spPr>
      </p:pic>
      <p:sp>
        <p:nvSpPr>
          <p:cNvPr id="68" name="Rectangle 67"/>
          <p:cNvSpPr/>
          <p:nvPr/>
        </p:nvSpPr>
        <p:spPr>
          <a:xfrm>
            <a:off x="3504647" y="931570"/>
            <a:ext cx="2741908" cy="3758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  <p:sp>
        <p:nvSpPr>
          <p:cNvPr id="69" name="Rectangle 68"/>
          <p:cNvSpPr/>
          <p:nvPr/>
        </p:nvSpPr>
        <p:spPr>
          <a:xfrm>
            <a:off x="6297377" y="710262"/>
            <a:ext cx="5474705" cy="45181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2400"/>
          </a:p>
        </p:txBody>
      </p:sp>
    </p:spTree>
    <p:extLst>
      <p:ext uri="{BB962C8B-B14F-4D97-AF65-F5344CB8AC3E}">
        <p14:creationId xmlns:p14="http://schemas.microsoft.com/office/powerpoint/2010/main" val="110286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5679E-6 L -0.25 -4.5679E-6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-0.25 -3.7037E-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46914E-6 L -0.25 -2.46914E-6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64198E-7 L -0.20365 -8.64198E-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1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21267 -2.96296E-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68" grpId="0" animBg="1"/>
      <p:bldP spid="6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ASTER" val="__part_0"/>
  <p:tag name="__PART_0" val="eyIkaWQiOiIxIiwiQ3VsdHVyZUluZm9OYW1lIjoiZW4tVVMiLCJTdHlsZU5hbWUiOm51bGwsIlZlcnNpb24iOnsiJGlkIjoiMiIsIlZlcnNpb24iOiIzLjIuMCIsIk9yaWdpbmFsQXNzZW1ibHlWZXJzaW9uIjpudWxsLCJFZGl0aW9uIjoiUHJvIiwiSXNQbHVzRWRpdGlvbiI6dHJ1ZSwiSXNQcm9FZGl0aW9uIjp0cnVlfSwiRWZmZWN0IjoxLCJTdHlsZSI6eyIkaWQiOiIzIiwiVGltZWJhbmRTdHlsZSI6eyIkaWQiOiI0IiwiU2NhbGVNYXJraW5nIjoxLCJTaGFwZSI6MTAsIlNoYXBlU3R5bGUiOnsiJGlkIjoiNSIsIk1hcmdpbiI6eyIkaWQiOiI2IiwiVG9wIjowLCJMZWZ0IjoxMCwiUmlnaHQiOjEwLCJCb3R0b20iOjB9LCJQYWRkaW5nIjp7IiRpZCI6IjciLCJUb3AiOjMsIkxlZnQiOjAsIlJpZ2h0IjowLCJCb3R0b20iOjN9LCJCYWNrZ3JvdW5kIjp7IiRpZCI6IjgiLCJDb2xvciI6eyIkaWQiOiI5IiwiQSI6MjU1LCJSIjo2OCwiRyI6ODQsIkIiOjEwNn19LCJJc1Zpc2libGUiOnRydWUsIldpZHRoIjo4NTguMCwiSGVpZ2h0Ijoy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y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x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y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AsIkciOjExNCwiQiI6MTg4fX0sIkFwcGVuZFllYXJPblllYXJDaGFuZ2UiOmZhbHNlLCJFbGFwc2VkVGltZUZvcm1hdCI6MiwiVG9kYXlNYXJrZXJQb3NpdGlvbiI6MCwiUXVpY2tQb3NpdGlvbiI6MywiQWJzb2x1dGVQb3NpdGlvbiI6MTQyLjE3MTY0Ni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c5LCJHIjoxMjksIkIiOjE4OX19LCJMaW5lV2VpZ2h0IjoxLjAsIkxpbmVUeXBlIjowLCJQYXJlbnRTdHlsZSI6bnVsbH0sIklzQmVsb3dUaW1lYmFuZCI6ZmFsc2UsIlBvc2l0aW9uT25UYXNrIjow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zLjAsIkhlaWdodCI6MTM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xLCJTaGFwZVRoaWNrbmVzcyI6MC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MywiSXNCZWxvd1RpbWViYW5kIjpmYWxz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w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C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R3JpZGxpbmVQYW5lbFN0eWxlIjp7IiRpZCI6IjEyNyIsIkdyaWRsaW5lU3R5bGUiOnsiJGlkIjoiMTI4IiwiTGluZUNvbG9yIjp7IiRpZCI6IjEyOSIsIiR0eXBlIjoiTkxSRS5Db21tb24uRG9tLlNvbGlkQ29sb3JCcnVzaCwgTkxSRS5Db21tb24iLCJDb2xvciI6eyIkaWQiOiIxMzAiLCJBIjozOCwiUiI6MzEsIkciOjczLCJCIjoxMjV9fSwiTGluZVdlaWdodCI6MS4wLCJMaW5lVHlwZSI6MCwiUGFyZW50U3R5bGUiOm51bGx9LCJNYXJnaW4iOnsiJGlkIjoiMTMxIiwiVG9wIjowLCJMZWZ0IjowLCJSaWdodCI6MCwiQm90dG9tIjowfSwiUGFkZGluZyI6eyIkaWQiOiIxMzIiLCJUb3AiOjAsIkxlZnQiOjAsIlJpZ2h0IjowLCJCb3R0b20iOjB9LCJCYWNrZ3JvdW5kIjpudWxsLCJJc1Zpc2libGUiOnRydWUsIldpZHRoIjowLjAsIkhlaWdodCI6MC4wLCJCb3JkZXJTdHlsZSI6eyIkaWQiOiIxMzMiLCJMaW5lQ29sb3IiOm51bGwsIkxpbmVXZWlnaHQiOjAuMCwiTGluZVR5cGUiOjAsIlBhcmVudFN0eWxlIjpudWxsfSwiUGFyZW50U3R5bGUiOm51bGx9LCJTaG93RWxhcHNlZFRpbWVHcmFkaWVudFN0eWxlIjpmYWxzZSwiRGVmYXVsdFN3aW1sYW5lU3R5bGUiOnsiJGlkIjoiMTM0IiwiSGVhZGVyU3R5bGUiOnsiJGlkIjoiMTM1IiwiVGV4dFN0eWxlIjp7IiRpZCI6IjEzNiIsIkZvbnRTZXR0aW5ncyI6eyIkaWQiOiIxMzciLCJGb250U2l6ZSI6MTIsIkZvbnROYW1lIjoiQ2FsaWJyaSIsIklzQm9sZCI6ZmFsc2UsIklzSXRhbGljIjpmYWxzZSwiSXNVbmRlcmxpbmVkIjpmYWxzZSwiUGFyZW50U3R5bGUiOm51bGx9LCJBdXRvU2l6ZSI6MCwiRm9yZWdyb3VuZCI6eyIkaWQiOiIxMzgiLCJDb2xvciI6eyIkaWQiOiIxMzkiLCJBIjoyNTUsIlIiOjMyLCJHIjo1NiwiQiI6MTAwfX0sIk1heFdpZHRoIjowLjAsIk1heEhlaWdodCI6MC4wLCJTbWFydEZvcmVncm91bmRJc0FjdGl2ZSI6ZmFsc2UsIkhvcml6b250YWxBbGlnbm1lbnQiOjAsIlZlcnRpY2FsQWxpZ25tZW50IjowLCJTbWFydEZvcmVncm91bmQiOm51bGwsIkJhY2tncm91bmRGaWxsVHlwZSI6MCwiTWFyZ2luIjp7IiRpZCI6IjE0MCIsIlRvcCI6MCwiTGVmdCI6MCwiUmlnaHQiOjAsIkJvdHRvbSI6MH0sIlBhZGRpbmciOnsiJGlkIjoiMTQxIiwiVG9wIjowLCJMZWZ0IjowLCJSaWdodCI6MCwiQm90dG9tIjowfSwiQmFja2dyb3VuZCI6bnVsbCwiSXNWaXNpYmxlIjpmYWxzZSwiV2lkdGgiOjAuMCwiSGVpZ2h0IjowLjAsIkJvcmRlclN0eWxlIjpudWxsLCJQYXJlbnRTdHlsZSI6bnVsbH0sIlJlY3RhbmdsZVN0eWxlIjp7IiRpZCI6IjE0MiIsIk1hcmdpbiI6eyIkaWQiOiIxNDMiLCJUb3AiOjAsIkxlZnQiOjAsIlJpZ2h0IjowLCJCb3R0b20iOjB9LCJQYWRkaW5nIjp7IiRpZCI6IjE0NCIsIlRvcCI6MCwiTGVmdCI6MCwiUmlnaHQiOjAsIkJvdHRvbSI6MH0sIkJhY2tncm91bmQiOnsiJGlkIjoiMTQ1IiwiQ29sb3IiOnsiJGlkIjoiMTQ2IiwiQSI6MTI3LCJSIjo5MSwiRyI6MTU1LCJCIjoyMTN9fSwiSXNWaXNpYmxlIjpmYWxzZSwiV2lkdGgiOjAuMCwiSGVpZ2h0IjowLjAsIkJvcmRlclN0eWxlIjp7IiRpZCI6IjE0NyIsIkxpbmVDb2xvciI6eyIkaWQiOiIxNDgiLCIkdHlwZSI6Ik5MUkUuQ29tbW9uLkRvbS5Tb2xpZENvbG9yQnJ1c2gsIE5MUkUuQ29tbW9uIiwiQ29sb3IiOnsiJGlkIjoiMTQ5IiwiQSI6MjU1LCJSIjoyNTUsIkciOjAsIkIiOjB9fSwiTGluZVdlaWdodCI6MC4wLCJMaW5lVHlwZSI6MCwiUGFyZW50U3R5bGUiOm51bGx9LCJQYXJlbnRTdHlsZSI6bnVsbH0sIk1hcmdpbiI6eyIkaWQiOiIxNTAiLCJUb3AiOjAsIkxlZnQiOjAsIlJpZ2h0IjowLCJCb3R0b20iOjB9LCJQYWRkaW5nIjp7IiRpZCI6IjE1MSIsIlRvcCI6MCwiTGVmdCI6MCwiUmlnaHQiOjAsIkJvdHRvbSI6MH0sIkJhY2tncm91bmQiOm51bGwsIklzVmlzaWJsZSI6dHJ1ZSwiV2lkdGgiOjAuMCwiSGVpZ2h0IjowLjAsIkJvcmRlclN0eWxlIjpudWxsLCJQYXJlbnRTdHlsZSI6bnVsbH0sIkJhY2tncm91bmRTdHlsZSI6eyIkaWQiOiIxNTIiLCJNYXJnaW4iOnsiJGlkIjoiMTUzIiwiVG9wIjowLCJMZWZ0IjowLCJSaWdodCI6MCwiQm90dG9tIjowfSwiUGFkZGluZyI6eyIkaWQiOiIxNTQiLCJUb3AiOjAsIkxlZnQiOjAsIlJpZ2h0IjowLCJCb3R0b20iOjB9LCJCYWNrZ3JvdW5kIjp7IiRpZCI6IjE1NSIsIkNvbG9yIjp7IiRpZCI6IjE1NiIsIkEiOjM4LCJSIjo5MSwiRyI6MTU1LCJCIjoyMTN9fSwiSXNWaXNpYmxlIjp0cnVlLCJXaWR0aCI6MC4wLCJIZWlnaHQiOjAuMCwiQm9yZGVyU3R5bGUiOnsiJGlkIjoiMTU3IiwiTGluZUNvbG9yIjp7IiRpZCI6IjE1OCIsIiR0eXBlIjoiTkxSRS5Db21tb24uRG9tLlNvbGlkQ29sb3JCcnVzaCwgTkxSRS5Db21tb24iLCJDb2xvciI6eyIkaWQiOiIxNTkiLCJBIjoyNTUsIlIiOjI1NSwiRyI6MCwiQiI6MH19LCJMaW5lV2VpZ2h0IjowLjAsIkxpbmVUeXBlIjowLCJQYXJlbnRTdHlsZSI6bnVsbH0sIlBhcmVudFN0eWxlIjpudWxsfSwiSXNBYm92ZVRpbWViYW5kIjpmYWxzZSwiTWFyZ2luIjp7IiRpZCI6IjE2MCIsIlRvcCI6MCwiTGVmdCI6MCwiUmlnaHQiOjAsIkJvdHRvbSI6MH0sIlBhZGRpbmciOnsiJGlkIjoiMTYxIiwiVG9wIjowLCJMZWZ0IjowLCJSaWdodCI6MCwiQm90dG9tIjowfSwiSXNWaXNpYmxlIjp0cnVlLCJXaWR0aCI6MC4wLCJIZWlnaHQiOjAuMCwiQm9yZGVyU3R5bGUiOm51bGwsIlBhcmVudFN0eWxlIjpudWxsfX0sIlNjYWxlIjp7IiRpZCI6IjE2MiIsIlN0YXJ0RGF0ZSI6IjIwMDQtMTItMjZUMDA6MDA6MDAiLCJFbmREYXRlIjoiMjAyMC0wMS0wMVQyMzo1OTowMCIsIkZvcm1hdCI6Ik1NTSIsIlR5cGUiOjQsIkF1dG9EYXRlUmFuZ2UiOmZhbHNlLCJXb3JraW5nRGF5cyI6MzEsIlRvZGF5TWFya2VyVGV4dCI6IlRvZGF5IiwiQXV0b1NjYWxlVHlwZSI6ZmFsc2V9LCJNaWxlc3RvbmVzIjpbeyIkaWQiOiIxNjMiLCJEYXRlIjoiMjAxNS0wMS0wMVQyMzo1OTowMCIsIlN0eWxlIjp7IiRpZCI6IjE2NCIsIlNoYXBlIjoxOSwiQ29ubmVjdG9yTWFyZ2luIjp7IiRpZCI6IjE2NSIsIlRvcCI6MCwiTGVmdCI6MiwiUmlnaHQiOjIsIkJvdHRvbSI6MH0sIkNvbm5lY3RvclN0eWxlIjp7IiRpZCI6IjE2NiIsIkxpbmVDb2xvciI6eyIkaWQiOiIxNjciLCIkdHlwZSI6Ik5MUkUuQ29tbW9uLkRvbS5Tb2xpZENvbG9yQnJ1c2gsIE5MUkUuQ29tbW9uIiwiQ29sb3IiOnsiJGlkIjoiMTY4IiwiQSI6MjU1LCJSIjo3OSwiRyI6MTI5LCJCIjoxODl9fSwiTGluZVdlaWdodCI6MS4wLCJMaW5lVHlwZSI6MCwiUGFyZW50U3R5bGUiOm51bGx9LCJJc0JlbG93VGltZWJhbmQiOmZhbHNlLCJQb3NpdGlvbk9uVGFzayI6MCwiSGlkZURhdGUiOmZhbHNlLCJTaGFwZVNpemUiOjMsIlNwYWNpbmciOjIuMCwiUGFkZGluZyI6eyIkcmVmIjoiNTgifSwiU2hhcGVTdHlsZSI6eyIkaWQiOiIxNjkiLCJNYXJnaW4iOnsiJHJlZiI6IjYwIn0sIlBhZGRpbmciOnsiJHJlZiI6IjYxIn0sIkJhY2tncm91bmQiOnsiJGlkIjoiMTcwIiwiQ29sb3IiOnsiJGlkIjoiMTcxIiwiQSI6MjU1LCJSIjoyNTQsIkciOjE4NiwiQiI6MTB9fSwiSXNWaXNpYmxlIjp0cnVlLCJXaWR0aCI6MTQuMzE0ODgyMjc4NDQyMzgzLCJIZWlnaHQiOjE0LjMxNDg4MjI3ODQ0MjM4MywiQm9yZGVyU3R5bGUiOnsiJGlkIjoiMTcyIiwiTGluZUNvbG9yIjpudWxsLCJMaW5lV2VpZ2h0IjowLjAsIkxpbmVUeXBlIjowLCJQYXJlbnRTdHlsZSI6bnVsbH0sIlBhcmVudFN0eWxlIjpudWxsfSwiVGl0bGVTdHlsZSI6eyIkaWQiOiIxNzMiLCJGb250U2V0dGluZ3MiOnsiJGlkIjoiMTc0IiwiRm9udFNpemUiOjEyLCJGb250TmFtZSI6IkNhbGlicmkiLCJJc0JvbGQiOnRydWUsIklzSXRhbGljIjpmYWxzZSwiSXNVbmRlcmxpbmVkIjpmYWxzZSwiUGFyZW50U3R5bGUiOm51bGx9LCJBdXRvU2l6ZSI6MiwiRm9yZWdyb3VuZCI6eyIkaWQiOiIxNzUiLCJDb2xvciI6eyIkaWQiOiIxNzYiLCJBIjoyNTUsIlIiOjAsIkciOjAsIkIiOjB9fSwiTWF4V2lkdGgiOjE1OC4yNzY2NjY2NjY2NjY2Ny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NzciLCJMaW5lQ29sb3IiOm51bGwsIkxpbmVXZWlnaHQiOjAuMCwiTGluZVR5cGUiOjAsIlBhcmVudFN0eWxlIjpudWxsfSwiUGFyZW50U3R5bGUiOm51bGx9LCJEYXRlU3R5bGUiOnsiJGlkIjoiMTc4IiwiRm9udFNldHRpbmdzIjp7IiRpZCI6IjE3OSIsIkZvbnRTaXplIjoxMCwiRm9udE5hbWUiOiJDYWxpYnJpIiwiSXNCb2xkIjpmYWxzZSwiSXNJdGFsaWMiOmZhbHNlLCJJc1VuZGVybGluZWQiOmZhbHNlLCJQYXJlbnRTdHlsZSI6bnVsbH0sIkF1dG9TaXplIjowLCJGb3JlZ3JvdW5kIjp7IiRpZCI6IjE4MCIsIkNvbG9yIjp7IiRpZCI6IjE4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xODIiLCJMaW5lQ29sb3IiOm51bGwsIkxpbmVXZWlnaHQiOjAuMCwiTGluZVR5cGUiOjAsIlBhcmVudFN0eWxlIjpudWxsfSwiUGFyZW50U3R5bGUiOm51bGx9LCJEYXRlRm9ybWF0Ijp7IiRpZCI6IjE4MyIsIkZvcm1hdFN0cmluZyI6Ik1NTSBkIiwiU2VwYXJhdG9yIjoiLyIsIlVzZUludGVybmF0aW9uYWxEYXRlRm9ybWF0IjpmYWxzZSwiRGF0ZUlzVmlzaWJsZSI6ZmFsc2UsIlRpbWVJc1Zpc2libGUiOmZhbHNlLCJIb3VyRGlnaXRzIjoxLCJBbVBtRGVzaWduYXRvciI6MiwiVHJpbTAwTWludXRlcyI6ZmFsc2UsIkxhc3RLbm93blZpc2liaWxpdHlTdGF0ZSI6eyIkaWQiOiIxODQiLCJEYXRlUGFydElzVmlzaWJsZSI6dHJ1ZSwiVGltZVBhcnRJc1Zpc2libGUiOmZhbHNlfX0sIklzVmlzaWJsZSI6dHJ1ZSwiUGFyZW50U3R5bGUiOm51bGx9LCJJbmRleCI6MCwiUGVyY2VudGFnZUNvbXBsZXRlIjpudWxsLCJQb3NpdGlvbiI6eyJSYXRpbyI6MC4wNTA0MzAzNzcxNzg5OTIxNTMsIklzQ3VzdG9tIjp0cnVlfSwiRGF0ZUZvcm1hdCI6eyIkcmVmIjoiMTgzIn0sIlJlbGF0ZWRUYXNrSWQiOiIwMDAwMDAwMC0wMDAwLTAwMDAtMDAwMC0wMDAwMDAwMDAwMDAiLCJJZCI6IjQ5NmM4ZjU5LWM5MzktNGNiNi1iNDY3LTdmOWQ0MGZkMmNhMiIsIkltcG9ydElkIjoiIiwiVGl0bGUiOiJFR1MgQmVjb21lcyBhIENyaXRpY2FsIEZ1bmN0aW9uIiwiTm90ZSI6bnVsbCwiSHlwZXJsaW5rIjp7IiRpZCI6IjE4NSIsIkFkZHJlc3MiOiIiLCJTdWJBZGRyZXNzIjoiIn0sIklzQ2hhbmdlZCI6ZmFsc2UsIklzTmV3IjpmYWxzZX0seyIkaWQiOiIxODYiLCJEYXRlIjoiMjAxOS0wNi0xMlQyMzo1OTowMFoiLCJTdHlsZSI6eyIkaWQiOiIxODciLCJTaGFwZSI6MTksIkNvbm5lY3Rvck1hcmdpbiI6eyIkcmVmIjoiNTQifSwiQ29ubmVjdG9yU3R5bGUiOnsiJGlkIjoiMTg4IiwiTGluZUNvbG9yIjp7IiRpZCI6IjE4OSIsIiR0eXBlIjoiTkxSRS5Db21tb24uRG9tLlNvbGlkQ29sb3JCcnVzaCwgTkxSRS5Db21tb24iLCJDb2xvciI6eyIkaWQiOiIxOTAiLCJBIjoxMjcsIlIiOjc5LCJHIjoxMjksIkIiOjE4OX19LCJMaW5lV2VpZ2h0IjoxLjAsIkxpbmVUeXBlIjowLCJQYXJlbnRTdHlsZSI6bnVsbH0sIklzQmVsb3dUaW1lYmFuZCI6ZmFsc2UsIlBvc2l0aW9uT25UYXNrIjowLCJIaWRlRGF0ZSI6ZmFsc2UsIlNoYXBlU2l6ZSI6MSwiU3BhY2luZyI6Mi4wLCJQYWRkaW5nIjp7IiRyZWYiOiI1OCJ9LCJTaGFwZVN0eWxlIjp7IiRpZCI6IjE5MSIsIk1hcmdpbiI6eyIkcmVmIjoiNjAifSwiUGFkZGluZyI6eyIkcmVmIjoiNjEifSwiQmFja2dyb3VuZCI6eyIkaWQiOiIxOTIiLCJDb2xvciI6eyIkaWQiOiIxOTMiLCJBIjoyNTUsIlIiOjIzNywiRyI6MTI1LCJCIjo0OX19LCJJc1Zpc2libGUiOnRydWUsIldpZHRoIjoxMy4wLCJIZWlnaHQiOjEzLjAsIkJvcmRlclN0eWxlIjp7IiRpZCI6IjE5NCIsIkxpbmVDb2xvciI6eyIkcmVmIjoiNjUifSwiTGluZVdlaWdodCI6MC4wLCJMaW5lVHlwZSI6MCwiUGFyZW50U3R5bGUiOm51bGx9LCJQYXJlbnRTdHlsZSI6bnVsbH0sIlRpdGxlU3R5bGUiOnsiJGlkIjoiMTk1IiwiRm9udFNldHRpbmdzIjp7IiRpZCI6IjE5NiIsIkZvbnRTaXplIjoxMSwiRm9udE5hbWUiOiJDYWxpYnJpIiwiSXNCb2xkIjp0cnVlLCJJc0l0YWxpYyI6ZmFsc2UsIklzVW5kZXJsaW5lZCI6ZmFsc2UsIlBhcmVudFN0eWxlIjpudWxsfSwiQXV0b1NpemUiOjAsIkZvcmVncm91bmQiOnsiJGlkIjoiMTk3IiwiQ29sb3IiOnsiJGlkIjoiMTk4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OTkiLCJMaW5lQ29sb3IiOm51bGwsIkxpbmVXZWlnaHQiOjAuMCwiTGluZVR5cGUiOjAsIlBhcmVudFN0eWxlIjpudWxsfSwiUGFyZW50U3R5bGUiOm51bGx9LCJEYXRlU3R5bGUiOnsiJGlkIjoiMjAwIiwiRm9udFNldHRpbmdzIjp7IiRpZCI6IjIwMSIsIkZvbnRTaXplIjoxMCwiRm9udE5hbWUiOiJDYWxpYnJpIiwiSXNCb2xkIjpmYWxzZSwiSXNJdGFsaWMiOmZhbHNlLCJJc1VuZGVybGluZWQiOmZhbHNlLCJQYXJlbnRTdHlsZSI6bnVsbH0sIkF1dG9TaXplIjowLCJGb3JlZ3JvdW5kIjp7IiRpZCI6IjIwMiIsIkNvbG9yIjp7IiRpZCI6IjIwMy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dHJ1ZSwiV2lkdGgiOjAuMCwiSGVpZ2h0IjowLjAsIkJvcmRlclN0eWxlIjp7IiRpZCI6IjIwNCIsIkxpbmVDb2xvciI6bnVsbCwiTGluZVdlaWdodCI6MC4wLCJMaW5lVHlwZSI6MCwiUGFyZW50U3R5bGUiOm51bGx9LCJQYXJlbnRTdHlsZSI6bnVsbH0sIkRhdGVGb3JtYXQiOnsiJHJlZiI6IjgxIn0sIklzVmlzaWJsZSI6dHJ1ZSwiUGFyZW50U3R5bGUiOm51bGx9LCJJbmRleCI6MSwiUGVyY2VudGFnZUNvbXBsZXRlIjpudWxsLCJQb3NpdGlvbiI6eyJSYXRpbyI6MC4wLCJJc0N1c3RvbSI6ZmFsc2V9LCJEYXRlRm9ybWF0Ijp7IiRyZWYiOiI4MSJ9LCJSZWxhdGVkVGFza0lkIjoiMDAwMDAwMDAtMDAwMC0wMDAwLTAwMDAtMDAwMDAwMDAwMDAwIiwiSWQiOiJmZTM4MzI5ZS1mN2NmLTQ1ZDctYmYxYy1kNzRkMDAwNmRmZmUiLCJJbXBvcnRJZCI6bnVsbCwiVGl0bGUiOiJSQ00gTGF1bmNoIiwiTm90ZSI6bnVsbCwiSHlwZXJsaW5rIjp7IiRpZCI6IjIwNSIsIkFkZHJlc3MiOiIiLCJTdWJBZGRyZXNzIjoiIn0sIklzQ2hhbmdlZCI6ZmFsc2UsIklzTmV3IjpmYWxzZX1dLCJUYXNrcyI6W10sIlN3aW1sYW5lcyI6W3siJGlkIjoiMjA2IiwiSWQiOiJlZGYwNmY4OS1lMDdmLTQxZGYtODJjZS1hOGUzM2Q2YjQ5YjYiLCJJbmRleCI6MiwiSGVhZGVyVGV4dCI6IkZsb29kIiwiU3R5bGUiOnsiJGlkIjoiMjA3IiwiSGVhZGVyU3R5bGUiOnsiJGlkIjoiMjA4IiwiVGV4dFN0eWxlIjp7IiRpZCI6IjIwOSIsIkZvbnRTZXR0aW5ncyI6eyIkaWQiOiIyMTAiLCJGb250U2l6ZSI6MTMsIkZvbnROYW1lIjoiQ2FsaWJyaSIsIklzQm9sZCI6dHJ1ZSwiSXNJdGFsaWMiOmZhbHNlLCJJc1VuZGVybGluZWQiOmZhbHNlLCJQYXJlbnRTdHlsZSI6bnVsbH0sIkF1dG9TaXplIjowLCJGb3JlZ3JvdW5kIjp7IiRpZCI6IjIxMSIsIkNvbG9yIjp7IiRpZCI6IjIxMiIsIkEiOjI1NSwiUiI6MjEsIkciOjUyLCJCIjo4MX19LCJNYXhXaWR0aCI6MC4wLCJNYXhIZWlnaHQiOjAuMCwiU21hcnRGb3JlZ3JvdW5kSXNBY3RpdmUiOmZhbHNlLCJIb3Jpem9udGFsQWxpZ25tZW50IjowLCJWZXJ0aWNhbEFsaWdubWVudCI6MCwiU21hcnRGb3JlZ3JvdW5kIjpudWxsLCJCYWNrZ3JvdW5kRmlsbFR5cGUiOjAsIk1hcmdpbiI6eyIkcmVmIjoiMTQwIn0sIlBhZGRpbmciOnsiJHJlZiI6IjE0MSJ9LCJCYWNrZ3JvdW5kIjpudWxsLCJJc1Zpc2libGUiOmZhbHNlLCJXaWR0aCI6MC4wLCJIZWlnaHQiOjAuMCwiQm9yZGVyU3R5bGUiOm51bGwsIlBhcmVudFN0eWxlIjpudWxsfSwiUmVjdGFuZ2xlU3R5bGUiOnsiJGlkIjoiMjEzIiwiTWFyZ2luIjp7IiRyZWYiOiIxNDMifSwiUGFkZGluZyI6eyIkcmVmIjoiMTQ0In0sIkJhY2tncm91bmQiOnsiJGlkIjoiMjE0IiwiQ29sb3IiOnsiJGlkIjoiMjE1IiwiQSI6MTI3LCJSIjo5MSwiRyI6MTU1LCJCIjoyMTN9fSwiSXNWaXNpYmxlIjpmYWxzZSwiV2lkdGgiOjAuMCwiSGVpZ2h0IjowLjAsIkJvcmRlclN0eWxlIjp7IiRpZCI6IjIxNiIsIkxpbmVDb2xvciI6eyIkaWQiOiIyMTciLCIkdHlwZSI6Ik5MUkUuQ29tbW9uLkRvbS5Tb2xpZENvbG9yQnJ1c2gsIE5MUkUuQ29tbW9uIiwiQ29sb3IiOnsiJGlkIjoiMjE4IiwiQSI6MjU1LCJSIjoyMSwiRyI6NTIsIkIiOjgxfX0sIkxpbmVXZWlnaHQiOjAuMCwiTGluZVR5cGUiOjAsIlBhcmVudFN0eWxlIjpudWxsfSwiUGFyZW50U3R5bGUiOm51bGx9LCJNYXJnaW4iOnsiJHJlZiI6IjE1MCJ9LCJQYWRkaW5nIjp7IiRyZWYiOiIxNTEifSwiQmFja2dyb3VuZCI6bnVsbCwiSXNWaXNpYmxlIjp0cnVlLCJXaWR0aCI6MC4wLCJIZWlnaHQiOjAuMCwiQm9yZGVyU3R5bGUiOm51bGwsIlBhcmVudFN0eWxlIjpudWxsfSwiQmFja2dyb3VuZFN0eWxlIjp7IiRpZCI6IjIxOSIsIk1hcmdpbiI6eyIkcmVmIjoiMTUzIn0sIlBhZGRpbmciOnsiJHJlZiI6IjE1NCJ9LCJCYWNrZ3JvdW5kIjp7IiRpZCI6IjIyMCIsIkNvbG9yIjp7IiRpZCI6IjIyMSIsIkEiOjM4LCJSIjo5MSwiRyI6MTU1LCJCIjoyMTN9fSwiSXNWaXNpYmxlIjp0cnVlLCJXaWR0aCI6MC4wLCJIZWlnaHQiOjAuMCwiQm9yZGVyU3R5bGUiOnsiJGlkIjoiMjIyIiwiTGluZUNvbG9yIjp7IiRpZCI6IjIyMyIsIiR0eXBlIjoiTkxSRS5Db21tb24uRG9tLlNvbGlkQ29sb3JCcnVzaCwgTkxSRS5Db21tb24iLCJDb2xvciI6eyIkaWQiOiIyMjQiLCJBIjoyNTUsIlIiOjIxLCJHIjo1MiwiQiI6ODF9fSwiTGluZVdlaWdodCI6MC4wLCJMaW5lVHlwZSI6MCwiUGFyZW50U3R5bGUiOm51bGx9LCJQYXJlbnRTdHlsZSI6bnVsbH0sIklzQWJvdmVUaW1lYmFuZCI6ZmFsc2UsIk1hcmdpbiI6eyIkcmVmIjoiMTYwIn0sIlBhZGRpbmciOnsiJHJlZiI6IjE2MSJ9LCJJc1Zpc2libGUiOnRydWUsIldpZHRoIjowLjAsIkhlaWdodCI6MC4wLCJCb3JkZXJTdHlsZSI6bnVsbCwiUGFyZW50U3R5bGUiOm51bGx9LCJUYXNrcyI6W3siJGlkIjoiMjI1IiwiX2F0dGFjaGVkTWlsZXN0b25lcyI6W10sIlRhc2tEZWZpbml0aW9uIjp7IiRpZCI6IjIyNiIsIkdyb3VwTmFtZSI6bnVsbCwiU3RhcnREYXRlIjoiMjAwNi0wNC0xMFQwMDowMDowMFoiLCJFbmREYXRlIjoiMjAwNi0wNS0wMVQyMzo1OTowMFoiLCJQZXJjZW50YWdlQ29tcGxldGUiOm51bGwsIlN0eWxlIjp7IiRpZCI6IjIyNyIsIlNoYXBlIjoxLCJTaGFwZVRoaWNrbmVzcyI6MywiRHVyYXRpb25Gb3JtYXQiOjAsIkluY2x1ZGVOb25Xb3JraW5nRGF5c0luRHVyYXRpb24iOmZhbHNlLCJQZXJjZW50YWdlQ29tcGxldGVTdHlsZSI6eyIkaWQiOiIyMjgiLCJGb250U2V0dGluZ3MiOnsiJGlkIjoiMjI5IiwiRm9udFNpemUiOjEwLCJGb250TmFtZSI6IkNhbGlicmkiLCJJc0JvbGQiOmZhbHNlLCJJc0l0YWxpYyI6ZmFsc2UsIklzVW5kZXJsaW5lZCI6ZmFsc2UsIlBhcmVudFN0eWxlIjpudWxsfSwiQXV0b1NpemUiOjAsIkZvcmVncm91bmQiOnsiJGlkIjoiMjMwIiwiQ29sb3IiOnsiJHJlZiI6Ijg2In19LCJNYXhXaWR0aCI6MjAwLjAsIk1heEhlaWdodCI6IkluZmluaXR5IiwiU21hcnRGb3JlZ3JvdW5kSXNBY3RpdmUiOmZhbHNlLCJIb3Jpem9udGFsQWxpZ25tZW50IjowLCJWZXJ0aWNhbEFsaWdubWVudCI6MCwiU21hcnRGb3JlZ3JvdW5kIjpudWxsLCJCYWNrZ3JvdW5kRmlsbFR5cGUiOjAsIk1hcmdpbiI6eyIkaWQiOiIyMzEiLCJUb3AiOjAsIkxlZnQiOjAsIlJpZ2h0IjowLCJCb3R0b20iOjB9LCJQYWRkaW5nIjp7IiRpZCI6IjIzMiIsIlRvcCI6MCwiTGVmdCI6MCwiUmlnaHQiOjAsIkJvdHRvbSI6MH0sIkJhY2tncm91bmQiOnsiJHJlZiI6Ijg5In0sIklzVmlzaWJsZSI6dHJ1ZSwiV2lkdGgiOjAuMCwiSGVpZ2h0IjowLjAsIkJvcmRlclN0eWxlIjp7IiRpZCI6IjIzMyIsIkxpbmVDb2xvciI6bnVsbCwiTGluZVdlaWdodCI6MC4wLCJMaW5lVHlwZSI6MCwiUGFyZW50U3R5bGUiOm51bGx9LCJQYXJlbnRTdHlsZSI6bnVsbH0sIkR1cmF0aW9uU3R5bGUiOnsiJGlkIjoiMjM0IiwiRm9udFNldHRpbmdzIjp7IiRpZCI6IjIzNSIsIkZvbnRTaXplIjoxMCwiRm9udE5hbWUiOiJDYWxpYnJpIiwiSXNCb2xkIjpmYWxzZSwiSXNJdGFsaWMiOmZhbHNlLCJJc1VuZGVybGluZWQiOmZhbHNlLCJQYXJlbnRTdHlsZSI6bnVsbH0sIkF1dG9TaXplIjowLCJGb3JlZ3JvdW5kIjp7IiRpZCI6IjIzNiIsIkNvbG9yIjp7IiRyZWYiOiI5MyJ9fSwiTWF4V2lkdGgiOjIwMC4wLCJNYXhIZWlnaHQiOiJJbmZpbml0eSIsIlNtYXJ0Rm9yZWdyb3VuZElzQWN0aXZlIjpmYWxzZSwiSG9yaXpvbnRhbEFsaWdubWVudCI6MCwiVmVydGljYWxBbGlnbm1lbnQiOjAsIlNtYXJ0Rm9yZWdyb3VuZCI6bnVsbCwiQmFja2dyb3VuZEZpbGxUeXBlIjowLCJNYXJnaW4iOnsiJGlkIjoiMjM3IiwiVG9wIjowLCJMZWZ0IjowLCJSaWdodCI6MCwiQm90dG9tIjowfSwiUGFkZGluZyI6eyIkaWQiOiIyMzgiLCJUb3AiOjAsIkxlZnQiOjAsIlJpZ2h0IjowLCJCb3R0b20iOjB9LCJCYWNrZ3JvdW5kIjp7IiRyZWYiOiI5NiJ9LCJJc1Zpc2libGUiOnRydWUsIldpZHRoIjowLjAsIkhlaWdodCI6MC4wLCJCb3JkZXJTdHlsZSI6eyIkaWQiOiIyMzkiLCJMaW5lQ29sb3IiOm51bGwsIkxpbmVXZWlnaHQiOjAuMCwiTGluZVR5cGUiOjAsIlBhcmVudFN0eWxlIjpudWxsfSwiUGFyZW50U3R5bGUiOm51bGx9LCJIb3Jpem9udGFsQ29ubmVjdG9yU3R5bGUiOnsiJGlkIjoiMjQwIiwiTGluZUNvbG9yIjp7IiRyZWYiOiI5OCJ9LCJMaW5lV2VpZ2h0IjoxLjAsIkxpbmVUeXBlIjowLCJQYXJlbnRTdHlsZSI6bnVsbH0sIlZlcnRpY2FsQ29ubmVjdG9yU3R5bGUiOnsiJGlkIjoiMjQx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yNDIiLCJNYXJnaW4iOnsiJGlkIjoiMjQzIiwiVG9wIjowLCJMZWZ0Ijo0LCJSaWdodCI6NCwiQm90dG9tIjowfSwiUGFkZGluZyI6eyIkaWQiOiIyNDQiLCJUb3AiOjAsIkxlZnQiOjAsIlJpZ2h0IjowLCJCb3R0b20iOjB9LCJCYWNrZ3JvdW5kIjp7IiRpZCI6IjI0NSIsIkNvbG9yIjp7IiRpZCI6IjI0NiIsIkEiOjI1NSwiUiI6OTEsIkciOjE1NSwiQiI6MjEzfX0sIklzVmlzaWJsZSI6dHJ1ZSwiV2lkdGgiOjAuMCwiSGVpZ2h0IjoxMS4wMTE0OTU1OTAyMDk5NjEsIkJvcmRlclN0eWxlIjp7IiRpZCI6IjI0NyIsIkxpbmVDb2xvciI6eyIkaWQiOiIyNDgiLCIkdHlwZSI6Ik5MUkUuQ29tbW9uLkRvbS5Tb2xpZENvbG9yQnJ1c2gsIE5MUkUuQ29tbW9uIiwiQ29sb3IiOnsiJGlkIjoiMjQ5IiwiQSI6MjU1LCJSIjoyNTUsIkciOjAsIkIiOjB9fSwiTGluZVdlaWdodCI6MC4wLCJMaW5lVHlwZSI6MCwiUGFyZW50U3R5bGUiOm51bGx9LCJQYXJlbnRTdHlsZSI6bnVsbH0sIlRpdGxlU3R5bGUiOnsiJGlkIjoiMjUwIiwiRm9udFNldHRpbmdzIjp7IiRpZCI6IjI1MSIsIkZvbnRTaXplIjoxMSwiRm9udE5hbWUiOiJDYWxpYnJpIiwiSXNCb2xkIjp0cnVlLCJJc0l0YWxpYyI6ZmFsc2UsIklzVW5kZXJsaW5lZCI6ZmFsc2UsIlBhcmVudFN0eWxlIjpudWxsfSwiQXV0b1NpemUiOjIsIkZvcmVncm91bmQiOnsiJGlkIjoiMjUyIiwiQ29sb3IiOnsiJGlkIjoiMjUzIiwiQSI6MjU1LCJSIjowLCJHIjowLCJCIjowfX0sIk1heFdpZHRoIjo0My40MDMzMzMzMzMzMzMzMzYsIk1heEhlaWdodCI6IkluZmluaXR5IiwiU21hcnRGb3JlZ3JvdW5kSXNBY3RpdmUiOmZhbHNlLCJIb3Jpem9udGFsQWxpZ25tZW50IjowLCJWZXJ0aWNhbEFsaWdubWVudCI6MCwiU21hcnRGb3JlZ3JvdW5kIjpudWxsLCJCYWNrZ3JvdW5kRmlsbFR5cGUiOjAsIk1hcmdpbiI6eyIkaWQiOiIyNTQiLCJUb3AiOjAsIkxlZnQiOjAsIlJpZ2h0IjowLCJCb3R0b20iOjB9LCJQYWRkaW5nIjp7IiRpZCI6IjI1NSIsIlRvcCI6MCwiTGVmdCI6MCwiUmlnaHQiOjAsIkJvdHRvbSI6MH0sIkJhY2tncm91bmQiOnsiJHJlZiI6IjExNyJ9LCJJc1Zpc2libGUiOnRydWUsIldpZHRoIjowLjAsIkhlaWdodCI6MC4wLCJCb3JkZXJTdHlsZSI6eyIkaWQiOiIyNTYiLCJMaW5lQ29sb3IiOm51bGwsIkxpbmVXZWlnaHQiOjAuMCwiTGluZVR5cGUiOjAsIlBhcmVudFN0eWxlIjpudWxsfSwiUGFyZW50U3R5bGUiOm51bGx9LCJEYXRlU3R5bGUiOnsiJGlkIjoiMjU3IiwiRm9udFNldHRpbmdzIjp7IiRpZCI6IjI1OCIsIkZvbnRTaXplIjo5LCJGb250TmFtZSI6IkNhbGlicmkiLCJJc0JvbGQiOmZhbHNlLCJJc0l0YWxpYyI6ZmFsc2UsIklzVW5kZXJsaW5lZCI6ZmFsc2UsIlBhcmVudFN0eWxlIjpudWxsfSwiQXV0b1NpemUiOjIsIkZvcmVncm91bmQiOnsiJGlkIjoiMjU5IiwiQ29sb3IiOnsiJGlkIjoiMjYwIiwiQSI6MjU1LCJSIjo2OCwiRyI6ODQsIkIiOjEwNn19LCJNYXhXaWR0aCI6NTQuMCwiTWF4SGVpZ2h0IjoiSW5maW5pdHkiLCJTbWFydEZvcmVncm91bmRJc0FjdGl2ZSI6ZmFsc2UsIkhvcml6b250YWxBbGlnbm1lbnQiOjIsIlZlcnRpY2FsQWxpZ25tZW50IjowLCJTbWFydEZvcmVncm91bmQiOm51bGwsIkJhY2tncm91bmRGaWxsVHlwZSI6MCwiTWFyZ2luIjp7IiRpZCI6IjI2MSIsIlRvcCI6MCwiTGVmdCI6MCwiUmlnaHQiOjAsIkJvdHRvbSI6MH0sIlBhZGRpbmciOnsiJGlkIjoiMjYyIiwiVG9wIjowLCJMZWZ0IjowLCJSaWdodCI6MCwiQm90dG9tIjowfSwiQmFja2dyb3VuZCI6eyIkcmVmIjoiMTI0In0sIklzVmlzaWJsZSI6dHJ1ZSwiV2lkdGgiOjAuMCwiSGVpZ2h0IjowLjAsIkJvcmRlclN0eWxlIjp7IiRpZCI6IjI2MyIsIkxpbmVDb2xvciI6bnVsbCwiTGluZVdlaWdodCI6MC4wLCJMaW5lVHlwZSI6MCwiUGFyZW50U3R5bGUiOm51bGx9LCJQYXJlbnRTdHlsZSI6bnVsbH0sIkRhdGVGb3JtYXQiOnsiJGlkIjoiMjY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MsIlNtYXJ0RHVyYXRpb25BY3RpdmF0ZWQiOmZhbHNlLCJEYXRlRm9ybWF0Ijp7IiRyZWYiOiIyNjQifSwiSWQiOiI0YWQ1ZDEwYy00NzQ1LTQ3NTItOTlhZi1lN2JlOWIzMzYzMDkiLCJJbXBvcnRJZCI6IjEiLCJUaXRsZSI6IlJlZCBSaXZlciIsIk5vdGUiOm51bGwsIkh5cGVybGluayI6eyIkaWQiOiIyNjUiLCJBZGRyZXNzIjoiIiwiU3ViQWRkcmVzcyI6IiJ9LCJJc0NoYW5nZWQiOmZhbHNlLCJJc05ldyI6ZmFsc2V9LCJJbmRleCI6MH0seyIkaWQiOiIyNjYiLCJfYXR0YWNoZWRNaWxlc3RvbmVzIjpbXSwiVGFza0RlZmluaXRpb24iOnsiJGlkIjoiMjY3IiwiR3JvdXBOYW1lIjpudWxsLCJTdGFydERhdGUiOiIyMDA4LTA0LTE1VDAwOjAwOjAwWiIsIkVuZERhdGUiOiIyMDA4LTA1LTE1VDIzOjU5OjAwWiIsIlBlcmNlbnRhZ2VDb21wbGV0ZSI6bnVsbCwiU3R5bGUiOnsiJGlkIjoiMjY4IiwiU2hhcGUiOjEsIlNoYXBlVGhpY2tuZXNzIjozLCJEdXJhdGlvbkZvcm1hdCI6MCwiSW5jbHVkZU5vbldvcmtpbmdEYXlzSW5EdXJhdGlvbiI6ZmFsc2UsIlBlcmNlbnRhZ2VDb21wbGV0ZVN0eWxlIjp7IiRpZCI6IjI2OSIsIkZvbnRTZXR0aW5ncyI6eyIkaWQiOiIyNzAiLCJGb250U2l6ZSI6MTAsIkZvbnROYW1lIjoiQ2FsaWJyaSIsIklzQm9sZCI6ZmFsc2UsIklzSXRhbGljIjpmYWxzZSwiSXNVbmRlcmxpbmVkIjpmYWxzZSwiUGFyZW50U3R5bGUiOm51bGx9LCJBdXRvU2l6ZSI6MCwiRm9yZWdyb3VuZCI6eyIkaWQiOiIyNzEiLCJDb2xvciI6eyIkcmVmIjoiODYifX0sIk1heFdpZHRoIjoyMDAuMCwiTWF4SGVpZ2h0IjoiSW5maW5pdHkiLCJTbWFydEZvcmVncm91bmRJc0FjdGl2ZSI6ZmFsc2UsIkhvcml6b250YWxBbGlnbm1lbnQiOjAsIlZlcnRpY2FsQWxpZ25tZW50IjowLCJTbWFydEZvcmVncm91bmQiOm51bGwsIkJhY2tncm91bmRGaWxsVHlwZSI6MCwiTWFyZ2luIjp7IiRpZCI6IjI3MiIsIlRvcCI6MCwiTGVmdCI6MCwiUmlnaHQiOjAsIkJvdHRvbSI6MH0sIlBhZGRpbmciOnsiJGlkIjoiMjczIiwiVG9wIjowLCJMZWZ0IjowLCJSaWdodCI6MCwiQm90dG9tIjowfSwiQmFja2dyb3VuZCI6eyIkcmVmIjoiODkifSwiSXNWaXNpYmxlIjp0cnVlLCJXaWR0aCI6MC4wLCJIZWlnaHQiOjAuMCwiQm9yZGVyU3R5bGUiOnsiJGlkIjoiMjc0IiwiTGluZUNvbG9yIjpudWxsLCJMaW5lV2VpZ2h0IjowLjAsIkxpbmVUeXBlIjowLCJQYXJlbnRTdHlsZSI6bnVsbH0sIlBhcmVudFN0eWxlIjpudWxsfSwiRHVyYXRpb25TdHlsZSI6eyIkaWQiOiIyNzUiLCJGb250U2V0dGluZ3MiOnsiJGlkIjoiMjc2IiwiRm9udFNpemUiOjEwLCJGb250TmFtZSI6IkNhbGlicmkiLCJJc0JvbGQiOmZhbHNlLCJJc0l0YWxpYyI6ZmFsc2UsIklzVW5kZXJsaW5lZCI6ZmFsc2UsIlBhcmVudFN0eWxlIjpudWxsfSwiQXV0b1NpemUiOjAsIkZvcmVncm91bmQiOnsiJGlkIjoiMjc3IiwiQ29sb3IiOnsiJHJlZiI6IjkzIn19LCJNYXhXaWR0aCI6MjAwLjAsIk1heEhlaWdodCI6IkluZmluaXR5IiwiU21hcnRGb3JlZ3JvdW5kSXNBY3RpdmUiOmZhbHNlLCJIb3Jpem9udGFsQWxpZ25tZW50IjowLCJWZXJ0aWNhbEFsaWdubWVudCI6MCwiU21hcnRGb3JlZ3JvdW5kIjpudWxsLCJCYWNrZ3JvdW5kRmlsbFR5cGUiOjAsIk1hcmdpbiI6eyIkaWQiOiIyNzgiLCJUb3AiOjAsIkxlZnQiOjAsIlJpZ2h0IjowLCJCb3R0b20iOjB9LCJQYWRkaW5nIjp7IiRpZCI6IjI3OSIsIlRvcCI6MCwiTGVmdCI6MCwiUmlnaHQiOjAsIkJvdHRvbSI6MH0sIkJhY2tncm91bmQiOnsiJHJlZiI6Ijk2In0sIklzVmlzaWJsZSI6dHJ1ZSwiV2lkdGgiOjAuMCwiSGVpZ2h0IjowLjAsIkJvcmRlclN0eWxlIjp7IiRpZCI6IjI4MCIsIkxpbmVDb2xvciI6bnVsbCwiTGluZVdlaWdodCI6MC4wLCJMaW5lVHlwZSI6MCwiUGFyZW50U3R5bGUiOm51bGx9LCJQYXJlbnRTdHlsZSI6bnVsbH0sIkhvcml6b250YWxDb25uZWN0b3JTdHlsZSI6eyIkaWQiOiIyODEiLCJMaW5lQ29sb3IiOnsiJHJlZiI6Ijk4In0sIkxpbmVXZWlnaHQiOjEuMCwiTGluZVR5cGUiOjAsIlBhcmVudFN0eWxlIjpudWxsfSwiVmVydGljYWxDb25uZWN0b3JTdHlsZSI6eyIkaWQiOiIyODIiLCJMaW5lQ29sb3IiOnsiJHJlZiI6IjEwMSJ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I4MyIsIk1hcmdpbiI6eyIkaWQiOiIyODQiLCJUb3AiOjAsIkxlZnQiOjQsIlJpZ2h0Ijo0LCJCb3R0b20iOjB9LCJQYWRkaW5nIjp7IiRpZCI6IjI4NSIsIlRvcCI6MCwiTGVmdCI6MCwiUmlnaHQiOjAsIkJvdHRvbSI6MH0sIkJhY2tncm91bmQiOnsiJGlkIjoiMjg2IiwiQ29sb3IiOnsiJGlkIjoiMjg3IiwiQSI6MjU1LCJSIjo5MSwiRyI6MTU1LCJCIjoyMTN9fSwiSXNWaXNpYmxlIjp0cnVlLCJXaWR0aCI6MC4wLCJIZWlnaHQiOjExLjAxMTQ5NTU5MDIwOTk2MSwiQm9yZGVyU3R5bGUiOnsiJGlkIjoiMjg4IiwiTGluZUNvbG9yIjp7IiRpZCI6IjI4OSIsIiR0eXBlIjoiTkxSRS5Db21tb24uRG9tLlNvbGlkQ29sb3JCcnVzaCwgTkxSRS5Db21tb24iLCJDb2xvciI6eyIkaWQiOiIyOTAiLCJBIjoyNTUsIlIiOjI1NSwiRyI6MCwiQiI6MH19LCJMaW5lV2VpZ2h0IjowLjAsIkxpbmVUeXBlIjowLCJQYXJlbnRTdHlsZSI6bnVsbH0sIlBhcmVudFN0eWxlIjpudWxsfSwiVGl0bGVTdHlsZSI6eyIkaWQiOiIyOTEiLCJGb250U2V0dGluZ3MiOnsiJGlkIjoiMjkyIiwiRm9udFNpemUiOjExLCJGb250TmFtZSI6IkNhbGlicmkiLCJJc0JvbGQiOnRydWUsIklzSXRhbGljIjpmYWxzZSwiSXNVbmRlcmxpbmVkIjpmYWxzZSwiUGFyZW50U3R5bGUiOm51bGx9LCJBdXRvU2l6ZSI6MiwiRm9yZWdyb3VuZCI6eyIkaWQiOiIyOTMiLCJDb2xvciI6eyIkaWQiOiIyOTQiLCJBIjoyNTUsIlIiOjAsIkciOjAsIkIiOjB9fSwiTWF4V2lkdGgiOjE4LjkwNzAwNzIxNzQwNzIyNywiTWF4SGVpZ2h0IjoiSW5maW5pdHkiLCJTbWFydEZvcmVncm91bmRJc0FjdGl2ZSI6ZmFsc2UsIkhvcml6b250YWxBbGlnbm1lbnQiOjAsIlZlcnRpY2FsQWxpZ25tZW50IjowLCJTbWFydEZvcmVncm91bmQiOm51bGwsIkJhY2tncm91bmRGaWxsVHlwZSI6MCwiTWFyZ2luIjp7IiRpZCI6IjI5NSIsIlRvcCI6MCwiTGVmdCI6MCwiUmlnaHQiOjAsIkJvdHRvbSI6MH0sIlBhZGRpbmciOnsiJGlkIjoiMjk2IiwiVG9wIjowLCJMZWZ0IjowLCJSaWdodCI6MCwiQm90dG9tIjowfSwiQmFja2dyb3VuZCI6eyIkcmVmIjoiMTE3In0sIklzVmlzaWJsZSI6dHJ1ZSwiV2lkdGgiOjAuMCwiSGVpZ2h0IjowLjAsIkJvcmRlclN0eWxlIjp7IiRpZCI6IjI5NyIsIkxpbmVDb2xvciI6bnVsbCwiTGluZVdlaWdodCI6MC4wLCJMaW5lVHlwZSI6MCwiUGFyZW50U3R5bGUiOm51bGx9LCJQYXJlbnRTdHlsZSI6bnVsbH0sIkRhdGVTdHlsZSI6eyIkaWQiOiIyOTgiLCJGb250U2V0dGluZ3MiOnsiJGlkIjoiMjk5IiwiRm9udFNpemUiOjksIkZvbnROYW1lIjoiQ2FsaWJyaSIsIklzQm9sZCI6ZmFsc2UsIklzSXRhbGljIjpmYWxzZSwiSXNVbmRlcmxpbmVkIjpmYWxzZSwiUGFyZW50U3R5bGUiOm51bGx9LCJBdXRvU2l6ZSI6MiwiRm9yZWdyb3VuZCI6eyIkaWQiOiIzMDAiLCJDb2xvciI6eyIkaWQiOiIzMDEiLCJBIjoyNTUsIlIiOjY4LCJHIjo4NCwiQiI6MTA2fX0sIk1heFdpZHRoIjo1OS4wLCJNYXhIZWlnaHQiOiJJbmZpbml0eSIsIlNtYXJ0Rm9yZWdyb3VuZElzQWN0aXZlIjpmYWxzZSwiSG9yaXpvbnRhbEFsaWdubWVudCI6MiwiVmVydGljYWxBbGlnbm1lbnQiOjAsIlNtYXJ0Rm9yZWdyb3VuZCI6bnVsbCwiQmFja2dyb3VuZEZpbGxUeXBlIjowLCJNYXJnaW4iOnsiJGlkIjoiMzAyIiwiVG9wIjowLCJMZWZ0IjowLCJSaWdodCI6MCwiQm90dG9tIjowfSwiUGFkZGluZyI6eyIkaWQiOiIzMDMiLCJUb3AiOjAsIkxlZnQiOjAsIlJpZ2h0IjowLCJCb3R0b20iOjB9LCJCYWNrZ3JvdW5kIjp7IiRyZWYiOiIxMjQifSwiSXNWaXNpYmxlIjp0cnVlLCJXaWR0aCI6MC4wLCJIZWlnaHQiOjAuMCwiQm9yZGVyU3R5bGUiOnsiJGlkIjoiMzA0IiwiTGluZUNvbG9yIjpudWxsLCJMaW5lV2VpZ2h0IjowLjAsIkxpbmVUeXBlIjowLCJQYXJlbnRTdHlsZSI6bnVsbH0sIlBhcmVudFN0eWxlIjpudWxsfSwiRGF0ZUZvcm1hdCI6eyIkaWQiOiIzM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CwiU21hcnREdXJhdGlvbkFjdGl2YXRlZCI6ZmFsc2UsIkRhdGVGb3JtYXQiOnsiJHJlZiI6IjMwNSJ9LCJJZCI6Ijc5NzA4YzVmLWU3ZTMtNDc1Ny04NjI0LTQ0YWEyMmNiYjMxZCIsIkltcG9ydElkIjoiMSIsIlRpdGxlIjoiTkIiLCJOb3RlIjpudWxsLCJIeXBlcmxpbmsiOnsiJGlkIjoiMzA2IiwiQWRkcmVzcyI6IiIsIlN1YkFkZHJlc3MiOiIifSwiSXNDaGFuZ2VkIjpmYWxzZSwiSXNOZXciOmZhbHNlfSwiSW5kZXgiOjB9LHsiJGlkIjoiMzA3IiwiX2F0dGFjaGVkTWlsZXN0b25lcyI6W10sIlRhc2tEZWZpbml0aW9uIjp7IiRpZCI6IjMwOCIsIkdyb3VwTmFtZSI6bnVsbCwiU3RhcnREYXRlIjoiMjAwOS0wMy0xNVQwMDowMDowMFoiLCJFbmREYXRlIjoiMjAwOS0wNC0xNVQyMzo1OTowMFoiLCJQZXJjZW50YWdlQ29tcGxldGUiOm51bGwsIlN0eWxlIjp7IiRpZCI6IjMwOSIsIlNoYXBlIjoxLCJTaGFwZVRoaWNrbmVzcyI6MywiRHVyYXRpb25Gb3JtYXQiOjAsIkluY2x1ZGVOb25Xb3JraW5nRGF5c0luRHVyYXRpb24iOmZhbHNlLCJQZXJjZW50YWdlQ29tcGxldGVTdHlsZSI6eyIkaWQiOiIzMTAiLCJGb250U2V0dGluZ3MiOnsiJGlkIjoiMzExIiwiRm9udFNpemUiOjEwLCJGb250TmFtZSI6IkNhbGlicmkiLCJJc0JvbGQiOmZhbHNlLCJJc0l0YWxpYyI6ZmFsc2UsIklzVW5kZXJsaW5lZCI6ZmFsc2UsIlBhcmVudFN0eWxlIjpudWxsfSwiQXV0b1NpemUiOjAsIkZvcmVncm91bmQiOnsiJGlkIjoiMzEyIiwiQ29sb3IiOnsiJHJlZiI6Ijg2In19LCJNYXhXaWR0aCI6MjAwLjAsIk1heEhlaWdodCI6IkluZmluaXR5IiwiU21hcnRGb3JlZ3JvdW5kSXNBY3RpdmUiOmZhbHNlLCJIb3Jpem9udGFsQWxpZ25tZW50IjowLCJWZXJ0aWNhbEFsaWdubWVudCI6MCwiU21hcnRGb3JlZ3JvdW5kIjpudWxsLCJCYWNrZ3JvdW5kRmlsbFR5cGUiOjAsIk1hcmdpbiI6eyIkaWQiOiIzMTMiLCJUb3AiOjAsIkxlZnQiOjAsIlJpZ2h0IjowLCJCb3R0b20iOjB9LCJQYWRkaW5nIjp7IiRpZCI6IjMxNCIsIlRvcCI6MCwiTGVmdCI6MCwiUmlnaHQiOjAsIkJvdHRvbSI6MH0sIkJhY2tncm91bmQiOnsiJHJlZiI6Ijg5In0sIklzVmlzaWJsZSI6dHJ1ZSwiV2lkdGgiOjAuMCwiSGVpZ2h0IjowLjAsIkJvcmRlclN0eWxlIjp7IiRpZCI6IjMxNSIsIkxpbmVDb2xvciI6bnVsbCwiTGluZVdlaWdodCI6MC4wLCJMaW5lVHlwZSI6MCwiUGFyZW50U3R5bGUiOm51bGx9LCJQYXJlbnRTdHlsZSI6bnVsbH0sIkR1cmF0aW9uU3R5bGUiOnsiJGlkIjoiMzE2IiwiRm9udFNldHRpbmdzIjp7IiRpZCI6IjMxNyIsIkZvbnRTaXplIjoxMCwiRm9udE5hbWUiOiJDYWxpYnJpIiwiSXNCb2xkIjpmYWxzZSwiSXNJdGFsaWMiOmZhbHNlLCJJc1VuZGVybGluZWQiOmZhbHNlLCJQYXJlbnRTdHlsZSI6bnVsbH0sIkF1dG9TaXplIjowLCJGb3JlZ3JvdW5kIjp7IiRpZCI6IjMxOCIsIkNvbG9yIjp7IiRyZWYiOiI5MyJ9fSwiTWF4V2lkdGgiOjIwMC4wLCJNYXhIZWlnaHQiOiJJbmZpbml0eSIsIlNtYXJ0Rm9yZWdyb3VuZElzQWN0aXZlIjpmYWxzZSwiSG9yaXpvbnRhbEFsaWdubWVudCI6MCwiVmVydGljYWxBbGlnbm1lbnQiOjAsIlNtYXJ0Rm9yZWdyb3VuZCI6bnVsbCwiQmFja2dyb3VuZEZpbGxUeXBlIjowLCJNYXJnaW4iOnsiJGlkIjoiMzE5IiwiVG9wIjowLCJMZWZ0IjowLCJSaWdodCI6MCwiQm90dG9tIjowfSwiUGFkZGluZyI6eyIkaWQiOiIzMjAiLCJUb3AiOjAsIkxlZnQiOjAsIlJpZ2h0IjowLCJCb3R0b20iOjB9LCJCYWNrZ3JvdW5kIjp7IiRyZWYiOiI5NiJ9LCJJc1Zpc2libGUiOnRydWUsIldpZHRoIjowLjAsIkhlaWdodCI6MC4wLCJCb3JkZXJTdHlsZSI6eyIkaWQiOiIzMjEiLCJMaW5lQ29sb3IiOm51bGwsIkxpbmVXZWlnaHQiOjAuMCwiTGluZVR5cGUiOjAsIlBhcmVudFN0eWxlIjpudWxsfSwiUGFyZW50U3R5bGUiOm51bGx9LCJIb3Jpem9udGFsQ29ubmVjdG9yU3R5bGUiOnsiJGlkIjoiMzIyIiwiTGluZUNvbG9yIjp7IiRyZWYiOiI5OCJ9LCJMaW5lV2VpZ2h0IjoxLjAsIkxpbmVUeXBlIjowLCJQYXJlbnRTdHlsZSI6bnVsbH0sIlZlcnRpY2FsQ29ubmVjdG9yU3R5bGUiOnsiJGlkIjoiMzIz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zMjQiLCJNYXJnaW4iOnsiJGlkIjoiMzI1IiwiVG9wIjowLCJMZWZ0Ijo0LCJSaWdodCI6NCwiQm90dG9tIjowfSwiUGFkZGluZyI6eyIkaWQiOiIzMjYiLCJUb3AiOjAsIkxlZnQiOjAsIlJpZ2h0IjowLCJCb3R0b20iOjB9LCJCYWNrZ3JvdW5kIjp7IiRpZCI6IjMyNyIsIkNvbG9yIjp7IiRpZCI6IjMyOCIsIkEiOjI1NSwiUiI6OTEsIkciOjE1NSwiQiI6MjEzfX0sIklzVmlzaWJsZSI6dHJ1ZSwiV2lkdGgiOjAuMCwiSGVpZ2h0IjoxMS4wMTE0OTU1OTAyMDk5NjEsIkJvcmRlclN0eWxlIjp7IiRpZCI6IjMyOSIsIkxpbmVDb2xvciI6eyIkaWQiOiIzMzAiLCIkdHlwZSI6Ik5MUkUuQ29tbW9uLkRvbS5Tb2xpZENvbG9yQnJ1c2gsIE5MUkUuQ29tbW9uIiwiQ29sb3IiOnsiJGlkIjoiMzMxIiwiQSI6MjU1LCJSIjoyNTUsIkciOjAsIkIiOjB9fSwiTGluZVdlaWdodCI6MC4wLCJMaW5lVHlwZSI6MCwiUGFyZW50U3R5bGUiOm51bGx9LCJQYXJlbnRTdHlsZSI6bnVsbH0sIlRpdGxlU3R5bGUiOnsiJGlkIjoiMzMyIiwiRm9udFNldHRpbmdzIjp7IiRpZCI6IjMzMyIsIkZvbnRTaXplIjoxMSwiRm9udE5hbWUiOiJDYWxpYnJpIiwiSXNCb2xkIjp0cnVlLCJJc0l0YWxpYyI6ZmFsc2UsIklzVW5kZXJsaW5lZCI6ZmFsc2UsIlBhcmVudFN0eWxlIjpudWxsfSwiQXV0b1NpemUiOjIsIkZvcmVncm91bmQiOnsiJGlkIjoiMzM0IiwiQ29sb3IiOnsiJGlkIjoiMzM1IiwiQSI6MjU1LCJSIjowLCJHIjowLCJCIjowfX0sIk1heFdpZHRoIjo0My40MDMzMzMzMzMzMzMzMzYsIk1heEhlaWdodCI6IkluZmluaXR5IiwiU21hcnRGb3JlZ3JvdW5kSXNBY3RpdmUiOmZhbHNlLCJIb3Jpem9udGFsQWxpZ25tZW50IjowLCJWZXJ0aWNhbEFsaWdubWVudCI6MCwiU21hcnRGb3JlZ3JvdW5kIjpudWxsLCJCYWNrZ3JvdW5kRmlsbFR5cGUiOjAsIk1hcmdpbiI6eyIkaWQiOiIzMzYiLCJUb3AiOjAsIkxlZnQiOjAsIlJpZ2h0IjowLCJCb3R0b20iOjB9LCJQYWRkaW5nIjp7IiRpZCI6IjMzNyIsIlRvcCI6MCwiTGVmdCI6MCwiUmlnaHQiOjAsIkJvdHRvbSI6MH0sIkJhY2tncm91bmQiOnsiJHJlZiI6IjExNyJ9LCJJc1Zpc2libGUiOnRydWUsIldpZHRoIjowLjAsIkhlaWdodCI6MC4wLCJCb3JkZXJTdHlsZSI6eyIkaWQiOiIzMzgiLCJMaW5lQ29sb3IiOm51bGwsIkxpbmVXZWlnaHQiOjAuMCwiTGluZVR5cGUiOjAsIlBhcmVudFN0eWxlIjpudWxsfSwiUGFyZW50U3R5bGUiOm51bGx9LCJEYXRlU3R5bGUiOnsiJGlkIjoiMzM5IiwiRm9udFNldHRpbmdzIjp7IiRpZCI6IjM0MCIsIkZvbnRTaXplIjo5LCJGb250TmFtZSI6IkNhbGlicmkiLCJJc0JvbGQiOmZhbHNlLCJJc0l0YWxpYyI6ZmFsc2UsIklzVW5kZXJsaW5lZCI6ZmFsc2UsIlBhcmVudFN0eWxlIjpudWxsfSwiQXV0b1NpemUiOjIsIkZvcmVncm91bmQiOnsiJGlkIjoiMzQxIiwiQ29sb3IiOnsiJGlkIjoiMzQyIiwiQSI6MjU1LCJSIjo2OCwiRyI6ODQsIkIiOjEwNn19LCJNYXhXaWR0aCI6NTguMCwiTWF4SGVpZ2h0IjoiSW5maW5pdHkiLCJTbWFydEZvcmVncm91bmRJc0FjdGl2ZSI6ZmFsc2UsIkhvcml6b250YWxBbGlnbm1lbnQiOjIsIlZlcnRpY2FsQWxpZ25tZW50IjowLCJTbWFydEZvcmVncm91bmQiOm51bGwsIkJhY2tncm91bmRGaWxsVHlwZSI6MCwiTWFyZ2luIjp7IiRpZCI6IjM0MyIsIlRvcCI6MCwiTGVmdCI6MCwiUmlnaHQiOjAsIkJvdHRvbSI6MH0sIlBhZGRpbmciOnsiJGlkIjoiMzQ0IiwiVG9wIjowLCJMZWZ0IjowLCJSaWdodCI6MCwiQm90dG9tIjowfSwiQmFja2dyb3VuZCI6eyIkcmVmIjoiMTI0In0sIklzVmlzaWJsZSI6dHJ1ZSwiV2lkdGgiOjAuMCwiSGVpZ2h0IjowLjAsIkJvcmRlclN0eWxlIjp7IiRpZCI6IjM0NSIsIkxpbmVDb2xvciI6bnVsbCwiTGluZVdlaWdodCI6MC4wLCJMaW5lVHlwZSI6MCwiUGFyZW50U3R5bGUiOm51bGx9LCJQYXJlbnRTdHlsZSI6bnVsbH0sIkRhdGVGb3JtYXQiOnsiJGlkIjoiMzQ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UsIlNtYXJ0RHVyYXRpb25BY3RpdmF0ZWQiOmZhbHNlLCJEYXRlRm9ybWF0Ijp7IiRyZWYiOiIzNDYifSwiSWQiOiI3MzZlNjI0Mi0yYWFkLTQzMmItOTgxMi1iMGYzNWZiMzg3NjgiLCJJbXBvcnRJZCI6IjEiLCJUaXRsZSI6IlJlZCBSaXZlciIsIk5vdGUiOm51bGwsIkh5cGVybGluayI6eyIkaWQiOiIzNDciLCJBZGRyZXNzIjoiIiwiU3ViQWRkcmVzcyI6IiJ9LCJJc0NoYW5nZWQiOmZhbHNlLCJJc05ldyI6ZmFsc2V9LCJJbmRleCI6MH0seyIkaWQiOiIzNDgiLCJfYXR0YWNoZWRNaWxlc3RvbmVzIjpbXSwiVGFza0RlZmluaXRpb24iOnsiJGlkIjoiMzQ5IiwiR3JvdXBOYW1lIjpudWxsLCJTdGFydERhdGUiOiIyMDEwLTAzLTE1VDAwOjAwOjAwWiIsIkVuZERhdGUiOiIyMDEwLTA0LTE1VDIzOjU5OjAwWiIsIlBlcmNlbnRhZ2VDb21wbGV0ZSI6bnVsbCwiU3R5bGUiOnsiJGlkIjoiMzUwIiwiU2hhcGUiOjEsIlNoYXBlVGhpY2tuZXNzIjozLCJEdXJhdGlvbkZvcm1hdCI6MCwiSW5jbHVkZU5vbldvcmtpbmdEYXlzSW5EdXJhdGlvbiI6ZmFsc2UsIlBlcmNlbnRhZ2VDb21wbGV0ZVN0eWxlIjp7IiRpZCI6IjM1MSIsIkZvbnRTZXR0aW5ncyI6eyIkaWQiOiIzNTIiLCJGb250U2l6ZSI6MTAsIkZvbnROYW1lIjoiQ2FsaWJyaSIsIklzQm9sZCI6ZmFsc2UsIklzSXRhbGljIjpmYWxzZSwiSXNVbmRlcmxpbmVkIjpmYWxzZSwiUGFyZW50U3R5bGUiOm51bGx9LCJBdXRvU2l6ZSI6MCwiRm9yZWdyb3VuZCI6eyIkaWQiOiIzNTMiLCJDb2xvciI6eyIkcmVmIjoiODYifX0sIk1heFdpZHRoIjoyMDAuMCwiTWF4SGVpZ2h0IjoiSW5maW5pdHkiLCJTbWFydEZvcmVncm91bmRJc0FjdGl2ZSI6ZmFsc2UsIkhvcml6b250YWxBbGlnbm1lbnQiOjAsIlZlcnRpY2FsQWxpZ25tZW50IjowLCJTbWFydEZvcmVncm91bmQiOm51bGwsIkJhY2tncm91bmRGaWxsVHlwZSI6MCwiTWFyZ2luIjp7IiRpZCI6IjM1NCIsIlRvcCI6MCwiTGVmdCI6MCwiUmlnaHQiOjAsIkJvdHRvbSI6MH0sIlBhZGRpbmciOnsiJGlkIjoiMzU1IiwiVG9wIjowLCJMZWZ0IjowLCJSaWdodCI6MCwiQm90dG9tIjowfSwiQmFja2dyb3VuZCI6eyIkcmVmIjoiODkifSwiSXNWaXNpYmxlIjp0cnVlLCJXaWR0aCI6MC4wLCJIZWlnaHQiOjAuMCwiQm9yZGVyU3R5bGUiOnsiJGlkIjoiMzU2IiwiTGluZUNvbG9yIjpudWxsLCJMaW5lV2VpZ2h0IjowLjAsIkxpbmVUeXBlIjowLCJQYXJlbnRTdHlsZSI6bnVsbH0sIlBhcmVudFN0eWxlIjpudWxsfSwiRHVyYXRpb25TdHlsZSI6eyIkaWQiOiIzNTciLCJGb250U2V0dGluZ3MiOnsiJGlkIjoiMzU4IiwiRm9udFNpemUiOjEwLCJGb250TmFtZSI6IkNhbGlicmkiLCJJc0JvbGQiOmZhbHNlLCJJc0l0YWxpYyI6ZmFsc2UsIklzVW5kZXJsaW5lZCI6ZmFsc2UsIlBhcmVudFN0eWxlIjpudWxsfSwiQXV0b1NpemUiOjAsIkZvcmVncm91bmQiOnsiJGlkIjoiMzU5IiwiQ29sb3IiOnsiJHJlZiI6IjkzIn19LCJNYXhXaWR0aCI6MjAwLjAsIk1heEhlaWdodCI6IkluZmluaXR5IiwiU21hcnRGb3JlZ3JvdW5kSXNBY3RpdmUiOmZhbHNlLCJIb3Jpem9udGFsQWxpZ25tZW50IjowLCJWZXJ0aWNhbEFsaWdubWVudCI6MCwiU21hcnRGb3JlZ3JvdW5kIjpudWxsLCJCYWNrZ3JvdW5kRmlsbFR5cGUiOjAsIk1hcmdpbiI6eyIkaWQiOiIzNjAiLCJUb3AiOjAsIkxlZnQiOjAsIlJpZ2h0IjowLCJCb3R0b20iOjB9LCJQYWRkaW5nIjp7IiRpZCI6IjM2MSIsIlRvcCI6MCwiTGVmdCI6MCwiUmlnaHQiOjAsIkJvdHRvbSI6MH0sIkJhY2tncm91bmQiOnsiJHJlZiI6Ijk2In0sIklzVmlzaWJsZSI6dHJ1ZSwiV2lkdGgiOjAuMCwiSGVpZ2h0IjowLjAsIkJvcmRlclN0eWxlIjp7IiRpZCI6IjM2MiIsIkxpbmVDb2xvciI6bnVsbCwiTGluZVdlaWdodCI6MC4wLCJMaW5lVHlwZSI6MCwiUGFyZW50U3R5bGUiOm51bGx9LCJQYXJlbnRTdHlsZSI6bnVsbH0sIkhvcml6b250YWxDb25uZWN0b3JTdHlsZSI6eyIkaWQiOiIzNjMiLCJMaW5lQ29sb3IiOnsiJHJlZiI6Ijk4In0sIkxpbmVXZWlnaHQiOjEuMCwiTGluZVR5cGUiOjAsIlBhcmVudFN0eWxlIjpudWxsfSwiVmVydGljYWxDb25uZWN0b3JTdHlsZSI6eyIkaWQiOiIzNjQiLCJMaW5lQ29sb3IiOnsiJHJlZiI6IjEwMSJ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M2NSIsIk1hcmdpbiI6eyIkaWQiOiIzNjYiLCJUb3AiOjAsIkxlZnQiOjQsIlJpZ2h0Ijo0LCJCb3R0b20iOjB9LCJQYWRkaW5nIjp7IiRpZCI6IjM2NyIsIlRvcCI6MCwiTGVmdCI6MCwiUmlnaHQiOjAsIkJvdHRvbSI6MH0sIkJhY2tncm91bmQiOnsiJGlkIjoiMzY4IiwiQ29sb3IiOnsiJGlkIjoiMzY5IiwiQSI6MjU1LCJSIjo5MSwiRyI6MTU1LCJCIjoyMTN9fSwiSXNWaXNpYmxlIjp0cnVlLCJXaWR0aCI6MC4wLCJIZWlnaHQiOjExLjAxMTQ5NTU5MDIwOTk2MSwiQm9yZGVyU3R5bGUiOnsiJGlkIjoiMzcwIiwiTGluZUNvbG9yIjp7IiRpZCI6IjM3MSIsIiR0eXBlIjoiTkxSRS5Db21tb24uRG9tLlNvbGlkQ29sb3JCcnVzaCwgTkxSRS5Db21tb24iLCJDb2xvciI6eyIkaWQiOiIzNzIiLCJBIjoyNTUsIlIiOjI1NSwiRyI6MCwiQiI6MH19LCJMaW5lV2VpZ2h0IjowLjAsIkxpbmVUeXBlIjowLCJQYXJlbnRTdHlsZSI6bnVsbH0sIlBhcmVudFN0eWxlIjpudWxsfSwiVGl0bGVTdHlsZSI6eyIkaWQiOiIzNzMiLCJGb250U2V0dGluZ3MiOnsiJGlkIjoiMzc0IiwiRm9udFNpemUiOjExLCJGb250TmFtZSI6IkNhbGlicmkiLCJJc0JvbGQiOnRydWUsIklzSXRhbGljIjpmYWxzZSwiSXNVbmRlcmxpbmVkIjpmYWxzZSwiUGFyZW50U3R5bGUiOm51bGx9LCJBdXRvU2l6ZSI6MiwiRm9yZWdyb3VuZCI6eyIkaWQiOiIzNzUiLCJDb2xvciI6eyIkaWQiOiIzNzYiLCJBIjoyNTUsIlIiOjAsIkciOjAsIkIiOjB9fSwiTWF4V2lkdGgiOjQzLjQwMzMzMzMzMzMzMzMzNiwiTWF4SGVpZ2h0IjoiSW5maW5pdHkiLCJTbWFydEZvcmVncm91bmRJc0FjdGl2ZSI6ZmFsc2UsIkhvcml6b250YWxBbGlnbm1lbnQiOjAsIlZlcnRpY2FsQWxpZ25tZW50IjowLCJTbWFydEZvcmVncm91bmQiOm51bGwsIkJhY2tncm91bmRGaWxsVHlwZSI6MCwiTWFyZ2luIjp7IiRpZCI6IjM3NyIsIlRvcCI6MCwiTGVmdCI6MCwiUmlnaHQiOjAsIkJvdHRvbSI6MH0sIlBhZGRpbmciOnsiJGlkIjoiMzc4IiwiVG9wIjowLCJMZWZ0IjowLCJSaWdodCI6MCwiQm90dG9tIjowfSwiQmFja2dyb3VuZCI6eyIkcmVmIjoiMTE3In0sIklzVmlzaWJsZSI6dHJ1ZSwiV2lkdGgiOjAuMCwiSGVpZ2h0IjowLjAsIkJvcmRlclN0eWxlIjp7IiRpZCI6IjM3OSIsIkxpbmVDb2xvciI6bnVsbCwiTGluZVdlaWdodCI6MC4wLCJMaW5lVHlwZSI6MCwiUGFyZW50U3R5bGUiOm51bGx9LCJQYXJlbnRTdHlsZSI6bnVsbH0sIkRhdGVTdHlsZSI6eyIkaWQiOiIzODAiLCJGb250U2V0dGluZ3MiOnsiJGlkIjoiMzgxIiwiRm9udFNpemUiOjksIkZvbnROYW1lIjoiQ2FsaWJyaSIsIklzQm9sZCI6ZmFsc2UsIklzSXRhbGljIjpmYWxzZSwiSXNVbmRlcmxpbmVkIjpmYWxzZSwiUGFyZW50U3R5bGUiOm51bGx9LCJBdXRvU2l6ZSI6MiwiRm9yZWdyb3VuZCI6eyIkaWQiOiIzODIiLCJDb2xvciI6eyIkaWQiOiIzODMiLCJBIjoyNTUsIlIiOjY4LCJHIjo4NCwiQiI6MTA2fX0sIk1heFdpZHRoIjo1OC4wLCJNYXhIZWlnaHQiOiJJbmZpbml0eSIsIlNtYXJ0Rm9yZWdyb3VuZElzQWN0aXZlIjpmYWxzZSwiSG9yaXpvbnRhbEFsaWdubWVudCI6MiwiVmVydGljYWxBbGlnbm1lbnQiOjAsIlNtYXJ0Rm9yZWdyb3VuZCI6bnVsbCwiQmFja2dyb3VuZEZpbGxUeXBlIjowLCJNYXJnaW4iOnsiJGlkIjoiMzg0IiwiVG9wIjowLCJMZWZ0IjowLCJSaWdodCI6MCwiQm90dG9tIjowfSwiUGFkZGluZyI6eyIkaWQiOiIzODUiLCJUb3AiOjAsIkxlZnQiOjAsIlJpZ2h0IjowLCJCb3R0b20iOjB9LCJCYWNrZ3JvdW5kIjp7IiRyZWYiOiIxMjQifSwiSXNWaXNpYmxlIjp0cnVlLCJXaWR0aCI6MC4wLCJIZWlnaHQiOjAuMCwiQm9yZGVyU3R5bGUiOnsiJGlkIjoiMzg2IiwiTGluZUNvbG9yIjpudWxsLCJMaW5lV2VpZ2h0IjowLjAsIkxpbmVUeXBlIjowLCJQYXJlbnRTdHlsZSI6bnVsbH0sIlBhcmVudFN0eWxlIjpudWxsfSwiRGF0ZUZvcm1hdCI6eyIkaWQiOiIzODc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iwiU21hcnREdXJhdGlvbkFjdGl2YXRlZCI6ZmFsc2UsIkRhdGVGb3JtYXQiOnsiJHJlZiI6IjM4NyJ9LCJJZCI6IjkxMjQyMTcxLTFlZDEtNDIxNy1hNmIwLTQ5ZmQzZTg1Yjg2NyIsIkltcG9ydElkIjoiMSIsIlRpdGxlIjoiUmVkIFJpdmVyIiwiTm90ZSI6bnVsbCwiSHlwZXJsaW5rIjp7IiRpZCI6IjM4OCIsIkFkZHJlc3MiOiIiLCJTdWJBZGRyZXNzIjoiIn0sIklzQ2hhbmdlZCI6ZmFsc2UsIklzTmV3IjpmYWxzZX0sIkluZGV4IjowfSx7IiRpZCI6IjM4OSIsIl9hdHRhY2hlZE1pbGVzdG9uZXMiOltdLCJUYXNrRGVmaW5pdGlvbiI6eyIkaWQiOiIzOTAiLCJHcm91cE5hbWUiOm51bGwsIlN0YXJ0RGF0ZSI6IjIwMTAtMDktMjFUMDA6MDA6MDBaIiwiRW5kRGF0ZSI6IjIwMTAtMDktMjFUMjM6NTk6MDBaIiwiUGVyY2VudGFnZUNvbXBsZXRlIjpudWxsLCJTdHlsZSI6eyIkaWQiOiIzOTEiLCJTaGFwZSI6MSwiU2hhcGVUaGlja25lc3MiOjMsIkR1cmF0aW9uRm9ybWF0IjowLCJJbmNsdWRlTm9uV29ya2luZ0RheXNJbkR1cmF0aW9uIjpmYWxzZSwiUGVyY2VudGFnZUNvbXBsZXRlU3R5bGUiOnsiJGlkIjoiMzkyIiwiRm9udFNldHRpbmdzIjp7IiRpZCI6IjM5MyIsIkZvbnRTaXplIjoxMCwiRm9udE5hbWUiOiJDYWxpYnJpIiwiSXNCb2xkIjpmYWxzZSwiSXNJdGFsaWMiOmZhbHNlLCJJc1VuZGVybGluZWQiOmZhbHNlLCJQYXJlbnRTdHlsZSI6bnVsbH0sIkF1dG9TaXplIjowLCJGb3JlZ3JvdW5kIjp7IiRpZCI6IjM5NCIsIkNvbG9yIjp7IiRyZWYiOiI4NiJ9fSwiTWF4V2lkdGgiOjIwMC4wLCJNYXhIZWlnaHQiOiJJbmZpbml0eSIsIlNtYXJ0Rm9yZWdyb3VuZElzQWN0aXZlIjpmYWxzZSwiSG9yaXpvbnRhbEFsaWdubWVudCI6MCwiVmVydGljYWxBbGlnbm1lbnQiOjAsIlNtYXJ0Rm9yZWdyb3VuZCI6bnVsbCwiQmFja2dyb3VuZEZpbGxUeXBlIjowLCJNYXJnaW4iOnsiJGlkIjoiMzk1IiwiVG9wIjowLCJMZWZ0IjowLCJSaWdodCI6MCwiQm90dG9tIjowfSwiUGFkZGluZyI6eyIkaWQiOiIzOTYiLCJUb3AiOjAsIkxlZnQiOjAsIlJpZ2h0IjowLCJCb3R0b20iOjB9LCJCYWNrZ3JvdW5kIjp7IiRyZWYiOiI4OSJ9LCJJc1Zpc2libGUiOnRydWUsIldpZHRoIjowLjAsIkhlaWdodCI6MC4wLCJCb3JkZXJTdHlsZSI6eyIkaWQiOiIzOTciLCJMaW5lQ29sb3IiOm51bGwsIkxpbmVXZWlnaHQiOjAuMCwiTGluZVR5cGUiOjAsIlBhcmVudFN0eWxlIjpudWxsfSwiUGFyZW50U3R5bGUiOm51bGx9LCJEdXJhdGlvblN0eWxlIjp7IiRpZCI6IjM5OCIsIkZvbnRTZXR0aW5ncyI6eyIkaWQiOiIzOTkiLCJGb250U2l6ZSI6MTAsIkZvbnROYW1lIjoiQ2FsaWJyaSIsIklzQm9sZCI6ZmFsc2UsIklzSXRhbGljIjpmYWxzZSwiSXNVbmRlcmxpbmVkIjpmYWxzZSwiUGFyZW50U3R5bGUiOm51bGx9LCJBdXRvU2l6ZSI6MCwiRm9yZWdyb3VuZCI6eyIkaWQiOiI0MDAiLCJDb2xvciI6eyIkcmVmIjoiOTMifX0sIk1heFdpZHRoIjoyMDAuMCwiTWF4SGVpZ2h0IjoiSW5maW5pdHkiLCJTbWFydEZvcmVncm91bmRJc0FjdGl2ZSI6ZmFsc2UsIkhvcml6b250YWxBbGlnbm1lbnQiOjAsIlZlcnRpY2FsQWxpZ25tZW50IjowLCJTbWFydEZvcmVncm91bmQiOm51bGwsIkJhY2tncm91bmRGaWxsVHlwZSI6MCwiTWFyZ2luIjp7IiRpZCI6IjQwMSIsIlRvcCI6MCwiTGVmdCI6MCwiUmlnaHQiOjAsIkJvdHRvbSI6MH0sIlBhZGRpbmciOnsiJGlkIjoiNDAyIiwiVG9wIjowLCJMZWZ0IjowLCJSaWdodCI6MCwiQm90dG9tIjowfSwiQmFja2dyb3VuZCI6eyIkcmVmIjoiOTYifSwiSXNWaXNpYmxlIjp0cnVlLCJXaWR0aCI6MC4wLCJIZWlnaHQiOjAuMCwiQm9yZGVyU3R5bGUiOnsiJGlkIjoiNDAzIiwiTGluZUNvbG9yIjpudWxsLCJMaW5lV2VpZ2h0IjowLjAsIkxpbmVUeXBlIjowLCJQYXJlbnRTdHlsZSI6bnVsbH0sIlBhcmVudFN0eWxlIjpudWxsfSwiSG9yaXpvbnRhbENvbm5lY3RvclN0eWxlIjp7IiRpZCI6IjQwNCIsIkxpbmVDb2xvciI6eyIkcmVmIjoiOTgifSwiTGluZVdlaWdodCI6MS4wLCJMaW5lVHlwZSI6MCwiUGFyZW50U3R5bGUiOm51bGx9LCJWZXJ0aWNhbENvbm5lY3RvclN0eWxlIjp7IiRpZCI6IjQwNS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NDA2IiwiTWFyZ2luIjp7IiRpZCI6IjQwNyIsIlRvcCI6MCwiTGVmdCI6NCwiUmlnaHQiOjQsIkJvdHRvbSI6MH0sIlBhZGRpbmciOnsiJGlkIjoiNDA4IiwiVG9wIjowLCJMZWZ0IjowLCJSaWdodCI6MCwiQm90dG9tIjowfSwiQmFja2dyb3VuZCI6eyIkaWQiOiI0MDkiLCJDb2xvciI6eyIkaWQiOiI0MTAiLCJBIjoyNTUsIlIiOjkxLCJHIjoxNTUsIkIiOjIxM319LCJJc1Zpc2libGUiOnRydWUsIldpZHRoIjowLjAsIkhlaWdodCI6MTEuMDExNDk1NTkwMjA5OTYxLCJCb3JkZXJTdHlsZSI6eyIkaWQiOiI0MTEiLCJMaW5lQ29sb3IiOnsiJGlkIjoiNDEyIiwiJHR5cGUiOiJOTFJFLkNvbW1vbi5Eb20uU29saWRDb2xvckJydXNoLCBOTFJFLkNvbW1vbiIsIkNvbG9yIjp7IiRpZCI6IjQxMyIsIkEiOjI1NSwiUiI6MjU1LCJHIjowLCJCIjowfX0sIkxpbmVXZWlnaHQiOjAuMCwiTGluZVR5cGUiOjAsIlBhcmVudFN0eWxlIjpudWxsfSwiUGFyZW50U3R5bGUiOm51bGx9LCJUaXRsZVN0eWxlIjp7IiRpZCI6IjQxNCIsIkZvbnRTZXR0aW5ncyI6eyIkaWQiOiI0MTUiLCJGb250U2l6ZSI6MTEsIkZvbnROYW1lIjoiQ2FsaWJyaSIsIklzQm9sZCI6dHJ1ZSwiSXNJdGFsaWMiOmZhbHNlLCJJc1VuZGVybGluZWQiOmZhbHNlLCJQYXJlbnRTdHlsZSI6bnVsbH0sIkF1dG9TaXplIjoyLCJGb3JlZ3JvdW5kIjp7IiRpZCI6IjQxNiIsIkNvbG9yIjp7IiRpZCI6IjQxNyIsIkEiOjI1NSwiUiI6MCwiRyI6MCwiQiI6MH19LCJNYXhXaWR0aCI6ODUuNTk4NDI2ODE4ODQ3NjU2LCJNYXhIZWlnaHQiOiJJbmZpbml0eSIsIlNtYXJ0Rm9yZWdyb3VuZElzQWN0aXZlIjpmYWxzZSwiSG9yaXpvbnRhbEFsaWdubWVudCI6MCwiVmVydGljYWxBbGlnbm1lbnQiOjAsIlNtYXJ0Rm9yZWdyb3VuZCI6bnVsbCwiQmFja2dyb3VuZEZpbGxUeXBlIjowLCJNYXJnaW4iOnsiJGlkIjoiNDE4IiwiVG9wIjowLCJMZWZ0IjowLCJSaWdodCI6MCwiQm90dG9tIjowfSwiUGFkZGluZyI6eyIkaWQiOiI0MTkiLCJUb3AiOjAsIkxlZnQiOjAsIlJpZ2h0IjowLCJCb3R0b20iOjB9LCJCYWNrZ3JvdW5kIjp7IiRyZWYiOiIxMTcifSwiSXNWaXNpYmxlIjp0cnVlLCJXaWR0aCI6MC4wLCJIZWlnaHQiOjAuMCwiQm9yZGVyU3R5bGUiOnsiJGlkIjoiNDIwIiwiTGluZUNvbG9yIjpudWxsLCJMaW5lV2VpZ2h0IjowLjAsIkxpbmVUeXBlIjowLCJQYXJlbnRTdHlsZSI6bnVsbH0sIlBhcmVudFN0eWxlIjpudWxsfSwiRGF0ZVN0eWxlIjp7IiRpZCI6IjQyMSIsIkZvbnRTZXR0aW5ncyI6eyIkaWQiOiI0MjIiLCJGb250U2l6ZSI6OSwiRm9udE5hbWUiOiJDYWxpYnJpIiwiSXNCb2xkIjpmYWxzZSwiSXNJdGFsaWMiOmZhbHNlLCJJc1VuZGVybGluZWQiOmZhbHNlLCJQYXJlbnRTdHlsZSI6bnVsbH0sIkF1dG9TaXplIjoyLCJGb3JlZ3JvdW5kIjp7IiRpZCI6IjQyMyIsIkNvbG9yIjp7IiRpZCI6IjQyNCIsIkEiOjI1NSwiUiI6NjgsIkciOjg0LCJCIjoxMDZ9fSwiTWF4V2lkdGgiOjI1LjAsIk1heEhlaWdodCI6IkluZmluaXR5IiwiU21hcnRGb3JlZ3JvdW5kSXNBY3RpdmUiOmZhbHNlLCJIb3Jpem9udGFsQWxpZ25tZW50IjoyLCJWZXJ0aWNhbEFsaWdubWVudCI6MCwiU21hcnRGb3JlZ3JvdW5kIjpudWxsLCJCYWNrZ3JvdW5kRmlsbFR5cGUiOjAsIk1hcmdpbiI6eyIkaWQiOiI0MjUiLCJUb3AiOjAsIkxlZnQiOjAsIlJpZ2h0IjowLCJCb3R0b20iOjB9LCJQYWRkaW5nIjp7IiRpZCI6IjQyNiIsIlRvcCI6MCwiTGVmdCI6MCwiUmlnaHQiOjAsIkJvdHRvbSI6MH0sIkJhY2tncm91bmQiOnsiJHJlZiI6IjEyNCJ9LCJJc1Zpc2libGUiOnRydWUsIldpZHRoIjowLjAsIkhlaWdodCI6MC4wLCJCb3JkZXJTdHlsZSI6eyIkaWQiOiI0MjciLCJMaW5lQ29sb3IiOm51bGwsIkxpbmVXZWlnaHQiOjAuMCwiTGluZVR5cGUiOjAsIlBhcmVudFN0eWxlIjpudWxsfSwiUGFyZW50U3R5bGUiOm51bGx9LCJEYXRlRm9ybWF0Ijp7IiRpZCI6IjQyO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3LCJTbWFydER1cmF0aW9uQWN0aXZhdGVkIjpmYWxzZSwiRGF0ZUZvcm1hdCI6eyIkcmVmIjoiNDI4In0sIklkIjoiNGUzYmZkNGYtN2VhYy00MWY3LTk2OGMtN2U2NzcwMWNkYTBlIiwiSW1wb3J0SWQiOiIxIiwiVGl0bGUiOiJIdXJyaWNhbmUgSWdvciwgTkwiLCJOb3RlIjpudWxsLCJIeXBlcmxpbmsiOnsiJGlkIjoiNDI5IiwiQWRkcmVzcyI6IiIsIlN1YkFkZHJlc3MiOiIifSwiSXNDaGFuZ2VkIjpmYWxzZSwiSXNOZXciOmZhbHNlfSwiSW5kZXgiOjB9LHsiJGlkIjoiNDMwIiwiX2F0dGFjaGVkTWlsZXN0b25lcyI6W10sIlRhc2tEZWZpbml0aW9uIjp7IiRpZCI6IjQzMSIsIkdyb3VwTmFtZSI6bnVsbCwiU3RhcnREYXRlIjoiMjAxMS0wNC0xNVQwMDowMDowMFoiLCJFbmREYXRlIjoiMjAxMS0wNi0zMFQyMzo1OTowMFoiLCJQZXJjZW50YWdlQ29tcGxldGUiOm51bGwsIlN0eWxlIjp7IiRpZCI6IjQzMiIsIlNoYXBlIjoxLCJTaGFwZVRoaWNrbmVzcyI6MywiRHVyYXRpb25Gb3JtYXQiOjAsIkluY2x1ZGVOb25Xb3JraW5nRGF5c0luRHVyYXRpb24iOmZhbHNlLCJQZXJjZW50YWdlQ29tcGxldGVTdHlsZSI6eyIkaWQiOiI0MzMiLCJGb250U2V0dGluZ3MiOnsiJGlkIjoiNDM0IiwiRm9udFNpemUiOjEwLCJGb250TmFtZSI6IkNhbGlicmkiLCJJc0JvbGQiOmZhbHNlLCJJc0l0YWxpYyI6ZmFsc2UsIklzVW5kZXJsaW5lZCI6ZmFsc2UsIlBhcmVudFN0eWxlIjpudWxsfSwiQXV0b1NpemUiOjAsIkZvcmVncm91bmQiOnsiJGlkIjoiNDM1IiwiQ29sb3IiOnsiJHJlZiI6Ijg2In19LCJNYXhXaWR0aCI6MjAwLjAsIk1heEhlaWdodCI6IkluZmluaXR5IiwiU21hcnRGb3JlZ3JvdW5kSXNBY3RpdmUiOmZhbHNlLCJIb3Jpem9udGFsQWxpZ25tZW50IjowLCJWZXJ0aWNhbEFsaWdubWVudCI6MCwiU21hcnRGb3JlZ3JvdW5kIjpudWxsLCJCYWNrZ3JvdW5kRmlsbFR5cGUiOjAsIk1hcmdpbiI6eyIkaWQiOiI0MzYiLCJUb3AiOjAsIkxlZnQiOjAsIlJpZ2h0IjowLCJCb3R0b20iOjB9LCJQYWRkaW5nIjp7IiRpZCI6IjQzNyIsIlRvcCI6MCwiTGVmdCI6MCwiUmlnaHQiOjAsIkJvdHRvbSI6MH0sIkJhY2tncm91bmQiOnsiJHJlZiI6Ijg5In0sIklzVmlzaWJsZSI6dHJ1ZSwiV2lkdGgiOjAuMCwiSGVpZ2h0IjowLjAsIkJvcmRlclN0eWxlIjp7IiRpZCI6IjQzOCIsIkxpbmVDb2xvciI6bnVsbCwiTGluZVdlaWdodCI6MC4wLCJMaW5lVHlwZSI6MCwiUGFyZW50U3R5bGUiOm51bGx9LCJQYXJlbnRTdHlsZSI6bnVsbH0sIkR1cmF0aW9uU3R5bGUiOnsiJGlkIjoiNDM5IiwiRm9udFNldHRpbmdzIjp7IiRpZCI6IjQ0MCIsIkZvbnRTaXplIjoxMCwiRm9udE5hbWUiOiJDYWxpYnJpIiwiSXNCb2xkIjpmYWxzZSwiSXNJdGFsaWMiOmZhbHNlLCJJc1VuZGVybGluZWQiOmZhbHNlLCJQYXJlbnRTdHlsZSI6bnVsbH0sIkF1dG9TaXplIjowLCJGb3JlZ3JvdW5kIjp7IiRpZCI6IjQ0MSIsIkNvbG9yIjp7IiRyZWYiOiI5MyJ9fSwiTWF4V2lkdGgiOjIwMC4wLCJNYXhIZWlnaHQiOiJJbmZpbml0eSIsIlNtYXJ0Rm9yZWdyb3VuZElzQWN0aXZlIjpmYWxzZSwiSG9yaXpvbnRhbEFsaWdubWVudCI6MCwiVmVydGljYWxBbGlnbm1lbnQiOjAsIlNtYXJ0Rm9yZWdyb3VuZCI6bnVsbCwiQmFja2dyb3VuZEZpbGxUeXBlIjowLCJNYXJnaW4iOnsiJGlkIjoiNDQyIiwiVG9wIjowLCJMZWZ0IjowLCJSaWdodCI6MCwiQm90dG9tIjowfSwiUGFkZGluZyI6eyIkaWQiOiI0NDMiLCJUb3AiOjAsIkxlZnQiOjAsIlJpZ2h0IjowLCJCb3R0b20iOjB9LCJCYWNrZ3JvdW5kIjp7IiRyZWYiOiI5NiJ9LCJJc1Zpc2libGUiOnRydWUsIldpZHRoIjowLjAsIkhlaWdodCI6MC4wLCJCb3JkZXJTdHlsZSI6eyIkaWQiOiI0NDQiLCJMaW5lQ29sb3IiOm51bGwsIkxpbmVXZWlnaHQiOjAuMCwiTGluZVR5cGUiOjAsIlBhcmVudFN0eWxlIjpudWxsfSwiUGFyZW50U3R5bGUiOm51bGx9LCJIb3Jpem9udGFsQ29ubmVjdG9yU3R5bGUiOnsiJGlkIjoiNDQ1IiwiTGluZUNvbG9yIjp7IiRyZWYiOiI5OCJ9LCJMaW5lV2VpZ2h0IjoxLjAsIkxpbmVUeXBlIjowLCJQYXJlbnRTdHlsZSI6bnVsbH0sIlZlcnRpY2FsQ29ubmVjdG9yU3R5bGUiOnsiJGlkIjoiNDQ2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0NDciLCJNYXJnaW4iOnsiJGlkIjoiNDQ4IiwiVG9wIjowLCJMZWZ0Ijo0LCJSaWdodCI6NCwiQm90dG9tIjowfSwiUGFkZGluZyI6eyIkaWQiOiI0NDkiLCJUb3AiOjAsIkxlZnQiOjAsIlJpZ2h0IjowLCJCb3R0b20iOjB9LCJCYWNrZ3JvdW5kIjp7IiRpZCI6IjQ1MCIsIkNvbG9yIjp7IiRpZCI6IjQ1MSIsIkEiOjI1NSwiUiI6OTEsIkciOjE1NSwiQiI6MjEzfX0sIklzVmlzaWJsZSI6dHJ1ZSwiV2lkdGgiOjAuMCwiSGVpZ2h0IjoxMS4wMTE0OTU1OTAyMDk5NjEsIkJvcmRlclN0eWxlIjp7IiRpZCI6IjQ1MiIsIkxpbmVDb2xvciI6eyIkaWQiOiI0NTMiLCIkdHlwZSI6Ik5MUkUuQ29tbW9uLkRvbS5Tb2xpZENvbG9yQnJ1c2gsIE5MUkUuQ29tbW9uIiwiQ29sb3IiOnsiJGlkIjoiNDU0IiwiQSI6MjU1LCJSIjoyNTUsIkciOjAsIkIiOjB9fSwiTGluZVdlaWdodCI6MC4wLCJMaW5lVHlwZSI6MCwiUGFyZW50U3R5bGUiOm51bGx9LCJQYXJlbnRTdHlsZSI6bnVsbH0sIlRpdGxlU3R5bGUiOnsiJGlkIjoiNDU1IiwiRm9udFNldHRpbmdzIjp7IiRpZCI6IjQ1NiIsIkZvbnRTaXplIjoxMSwiRm9udE5hbWUiOiJDYWxpYnJpIiwiSXNCb2xkIjp0cnVlLCJJc0l0YWxpYyI6ZmFsc2UsIklzVW5kZXJsaW5lZCI6ZmFsc2UsIlBhcmVudFN0eWxlIjpudWxsfSwiQXV0b1NpemUiOjIsIkZvcmVncm91bmQiOnsiJGlkIjoiNDU3IiwiQ29sb3IiOnsiJGlkIjoiNDU4IiwiQSI6MjU1LCJSIjowLCJHIjowLCJCIjowfX0sIk1heFdpZHRoIjo4NC41LCJNYXhIZWlnaHQiOiJJbmZpbml0eSIsIlNtYXJ0Rm9yZWdyb3VuZElzQWN0aXZlIjpmYWxzZSwiSG9yaXpvbnRhbEFsaWdubWVudCI6MCwiVmVydGljYWxBbGlnbm1lbnQiOjAsIlNtYXJ0Rm9yZWdyb3VuZCI6bnVsbCwiQmFja2dyb3VuZEZpbGxUeXBlIjowLCJNYXJnaW4iOnsiJGlkIjoiNDU5IiwiVG9wIjowLCJMZWZ0IjowLCJSaWdodCI6MCwiQm90dG9tIjowfSwiUGFkZGluZyI6eyIkaWQiOiI0NjAiLCJUb3AiOjAsIkxlZnQiOjAsIlJpZ2h0IjowLCJCb3R0b20iOjB9LCJCYWNrZ3JvdW5kIjp7IiRyZWYiOiIxMTcifSwiSXNWaXNpYmxlIjp0cnVlLCJXaWR0aCI6MC4wLCJIZWlnaHQiOjAuMCwiQm9yZGVyU3R5bGUiOnsiJGlkIjoiNDYxIiwiTGluZUNvbG9yIjpudWxsLCJMaW5lV2VpZ2h0IjowLjAsIkxpbmVUeXBlIjowLCJQYXJlbnRTdHlsZSI6bnVsbH0sIlBhcmVudFN0eWxlIjpudWxsfSwiRGF0ZVN0eWxlIjp7IiRpZCI6IjQ2MiIsIkZvbnRTZXR0aW5ncyI6eyIkaWQiOiI0NjMiLCJGb250U2l6ZSI6OSwiRm9udE5hbWUiOiJDYWxpYnJpIiwiSXNCb2xkIjpmYWxzZSwiSXNJdGFsaWMiOmZhbHNlLCJJc1VuZGVybGluZWQiOmZhbHNlLCJQYXJlbnRTdHlsZSI6bnVsbH0sIkF1dG9TaXplIjoyLCJGb3JlZ3JvdW5kIjp7IiRpZCI6IjQ2NCIsIkNvbG9yIjp7IiRpZCI6IjQ2NSIsIkEiOjI1NSwiUiI6NjgsIkciOjg0LCJCIjoxMDZ9fSwiTWF4V2lkdGgiOjU1LjAsIk1heEhlaWdodCI6IkluZmluaXR5IiwiU21hcnRGb3JlZ3JvdW5kSXNBY3RpdmUiOmZhbHNlLCJIb3Jpem9udGFsQWxpZ25tZW50IjoyLCJWZXJ0aWNhbEFsaWdubWVudCI6MCwiU21hcnRGb3JlZ3JvdW5kIjpudWxsLCJCYWNrZ3JvdW5kRmlsbFR5cGUiOjAsIk1hcmdpbiI6eyIkaWQiOiI0NjYiLCJUb3AiOjAsIkxlZnQiOjAsIlJpZ2h0IjowLCJCb3R0b20iOjB9LCJQYWRkaW5nIjp7IiRpZCI6IjQ2NyIsIlRvcCI6MCwiTGVmdCI6MCwiUmlnaHQiOjAsIkJvdHRvbSI6MH0sIkJhY2tncm91bmQiOnsiJHJlZiI6IjEyNCJ9LCJJc1Zpc2libGUiOnRydWUsIldpZHRoIjowLjAsIkhlaWdodCI6MC4wLCJCb3JkZXJTdHlsZSI6eyIkaWQiOiI0NjgiLCJMaW5lQ29sb3IiOm51bGwsIkxpbmVXZWlnaHQiOjAuMCwiTGluZVR5cGUiOjAsIlBhcmVudFN0eWxlIjpudWxsfSwiUGFyZW50U3R5bGUiOm51bGx9LCJEYXRlRm9ybWF0Ijp7IiRpZCI6IjQ2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4LCJTbWFydER1cmF0aW9uQWN0aXZhdGVkIjpmYWxzZSwiRGF0ZUZvcm1hdCI6eyIkcmVmIjoiNDY5In0sIklkIjoiZmYyNTYwNzEtODcyMC00ZjcyLWE4NmUtYmIxNjcyZjgxMGQ1IiwiSW1wb3J0SWQiOiIxIiwiVGl0bGUiOiJSZWQgUml2ZXIgKyBCQywgUUMiLCJOb3RlIjpudWxsLCJIeXBlcmxpbmsiOnsiJGlkIjoiNDcwIiwiQWRkcmVzcyI6IiIsIlN1YkFkZHJlc3MiOiIifSwiSXNDaGFuZ2VkIjpmYWxzZSwiSXNOZXciOmZhbHNlfSwiSW5kZXgiOjB9LHsiJGlkIjoiNDcxIiwiX2F0dGFjaGVkTWlsZXN0b25lcyI6W10sIlRhc2tEZWZpbml0aW9uIjp7IiRpZCI6IjQ3MiIsIkdyb3VwTmFtZSI6bnVsbCwiU3RhcnREYXRlIjoiMjAxMy0wNS0wNlQwMDowMDowMFoiLCJFbmREYXRlIjoiMjAxMy0wNy0wMVQyMzo1OTowMFoiLCJQZXJjZW50YWdlQ29tcGxldGUiOm51bGwsIlN0eWxlIjp7IiRpZCI6IjQ3MyIsIlNoYXBlIjoxLCJTaGFwZVRoaWNrbmVzcyI6MywiRHVyYXRpb25Gb3JtYXQiOjAsIkluY2x1ZGVOb25Xb3JraW5nRGF5c0luRHVyYXRpb24iOmZhbHNlLCJQZXJjZW50YWdlQ29tcGxldGVTdHlsZSI6eyIkaWQiOiI0NzQiLCJGb250U2V0dGluZ3MiOnsiJGlkIjoiNDc1IiwiRm9udFNpemUiOjEwLCJGb250TmFtZSI6IkNhbGlicmkiLCJJc0JvbGQiOmZhbHNlLCJJc0l0YWxpYyI6ZmFsc2UsIklzVW5kZXJsaW5lZCI6ZmFsc2UsIlBhcmVudFN0eWxlIjpudWxsfSwiQXV0b1NpemUiOjAsIkZvcmVncm91bmQiOnsiJGlkIjoiNDc2IiwiQ29sb3IiOnsiJHJlZiI6Ijg2In19LCJNYXhXaWR0aCI6MjAwLjAsIk1heEhlaWdodCI6IkluZmluaXR5IiwiU21hcnRGb3JlZ3JvdW5kSXNBY3RpdmUiOmZhbHNlLCJIb3Jpem9udGFsQWxpZ25tZW50IjowLCJWZXJ0aWNhbEFsaWdubWVudCI6MCwiU21hcnRGb3JlZ3JvdW5kIjpudWxsLCJCYWNrZ3JvdW5kRmlsbFR5cGUiOjAsIk1hcmdpbiI6eyIkaWQiOiI0NzciLCJUb3AiOjAsIkxlZnQiOjAsIlJpZ2h0IjowLCJCb3R0b20iOjB9LCJQYWRkaW5nIjp7IiRpZCI6IjQ3OCIsIlRvcCI6MCwiTGVmdCI6MCwiUmlnaHQiOjAsIkJvdHRvbSI6MH0sIkJhY2tncm91bmQiOnsiJHJlZiI6Ijg5In0sIklzVmlzaWJsZSI6dHJ1ZSwiV2lkdGgiOjAuMCwiSGVpZ2h0IjowLjAsIkJvcmRlclN0eWxlIjp7IiRpZCI6IjQ3OSIsIkxpbmVDb2xvciI6bnVsbCwiTGluZVdlaWdodCI6MC4wLCJMaW5lVHlwZSI6MCwiUGFyZW50U3R5bGUiOm51bGx9LCJQYXJlbnRTdHlsZSI6bnVsbH0sIkR1cmF0aW9uU3R5bGUiOnsiJGlkIjoiNDgwIiwiRm9udFNldHRpbmdzIjp7IiRpZCI6IjQ4MSIsIkZvbnRTaXplIjoxMCwiRm9udE5hbWUiOiJDYWxpYnJpIiwiSXNCb2xkIjpmYWxzZSwiSXNJdGFsaWMiOmZhbHNlLCJJc1VuZGVybGluZWQiOmZhbHNlLCJQYXJlbnRTdHlsZSI6bnVsbH0sIkF1dG9TaXplIjowLCJGb3JlZ3JvdW5kIjp7IiRpZCI6IjQ4MiIsIkNvbG9yIjp7IiRyZWYiOiI5MyJ9fSwiTWF4V2lkdGgiOjIwMC4wLCJNYXhIZWlnaHQiOiJJbmZpbml0eSIsIlNtYXJ0Rm9yZWdyb3VuZElzQWN0aXZlIjpmYWxzZSwiSG9yaXpvbnRhbEFsaWdubWVudCI6MCwiVmVydGljYWxBbGlnbm1lbnQiOjAsIlNtYXJ0Rm9yZWdyb3VuZCI6bnVsbCwiQmFja2dyb3VuZEZpbGxUeXBlIjowLCJNYXJnaW4iOnsiJGlkIjoiNDgzIiwiVG9wIjowLCJMZWZ0IjowLCJSaWdodCI6MCwiQm90dG9tIjowfSwiUGFkZGluZyI6eyIkaWQiOiI0ODQiLCJUb3AiOjAsIkxlZnQiOjAsIlJpZ2h0IjowLCJCb3R0b20iOjB9LCJCYWNrZ3JvdW5kIjp7IiRyZWYiOiI5NiJ9LCJJc1Zpc2libGUiOnRydWUsIldpZHRoIjowLjAsIkhlaWdodCI6MC4wLCJCb3JkZXJTdHlsZSI6eyIkaWQiOiI0ODUiLCJMaW5lQ29sb3IiOm51bGwsIkxpbmVXZWlnaHQiOjAuMCwiTGluZVR5cGUiOjAsIlBhcmVudFN0eWxlIjpudWxsfSwiUGFyZW50U3R5bGUiOm51bGx9LCJIb3Jpem9udGFsQ29ubmVjdG9yU3R5bGUiOnsiJGlkIjoiNDg2IiwiTGluZUNvbG9yIjp7IiRyZWYiOiI5OCJ9LCJMaW5lV2VpZ2h0IjoxLjAsIkxpbmVUeXBlIjowLCJQYXJlbnRTdHlsZSI6bnVsbH0sIlZlcnRpY2FsQ29ubmVjdG9yU3R5bGUiOnsiJGlkIjoiNDg3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0ODgiLCJNYXJnaW4iOnsiJGlkIjoiNDg5IiwiVG9wIjowLCJMZWZ0Ijo0LCJSaWdodCI6NCwiQm90dG9tIjowfSwiUGFkZGluZyI6eyIkaWQiOiI0OTAiLCJUb3AiOjAsIkxlZnQiOjAsIlJpZ2h0IjowLCJCb3R0b20iOjB9LCJCYWNrZ3JvdW5kIjp7IiRpZCI6IjQ5MSIsIkNvbG9yIjp7IiRpZCI6IjQ5MiIsIkEiOjI1NSwiUiI6OTEsIkciOjE1NSwiQiI6MjEzfX0sIklzVmlzaWJsZSI6dHJ1ZSwiV2lkdGgiOjAuMCwiSGVpZ2h0IjoxMS4wMTE0OTU1OTAyMDk5NjEsIkJvcmRlclN0eWxlIjp7IiRpZCI6IjQ5MyIsIkxpbmVDb2xvciI6eyIkaWQiOiI0OTQiLCIkdHlwZSI6Ik5MUkUuQ29tbW9uLkRvbS5Tb2xpZENvbG9yQnJ1c2gsIE5MUkUuQ29tbW9uIiwiQ29sb3IiOnsiJGlkIjoiNDk1IiwiQSI6MjU1LCJSIjoyNTUsIkciOjAsIkIiOjB9fSwiTGluZVdlaWdodCI6MC4wLCJMaW5lVHlwZSI6MCwiUGFyZW50U3R5bGUiOm51bGx9LCJQYXJlbnRTdHlsZSI6bnVsbH0sIlRpdGxlU3R5bGUiOnsiJGlkIjoiNDk2IiwiRm9udFNldHRpbmdzIjp7IiRpZCI6IjQ5NyIsIkZvbnRTaXplIjoxMSwiRm9udE5hbWUiOiJDYWxpYnJpIiwiSXNCb2xkIjp0cnVlLCJJc0l0YWxpYyI6ZmFsc2UsIklzVW5kZXJsaW5lZCI6ZmFsc2UsIlBhcmVudFN0eWxlIjpudWxsfSwiQXV0b1NpemUiOjIsIkZvcmVncm91bmQiOnsiJGlkIjoiNDk4IiwiQ29sb3IiOnsiJGlkIjoiNDk5IiwiQSI6MjU1LCJSIjowLCJHIjowLCJCIjowfX0sIk1heFdpZHRoIjo1MC4yMSwiTWF4SGVpZ2h0IjoiSW5maW5pdHkiLCJTbWFydEZvcmVncm91bmRJc0FjdGl2ZSI6ZmFsc2UsIkhvcml6b250YWxBbGlnbm1lbnQiOjAsIlZlcnRpY2FsQWxpZ25tZW50IjowLCJTbWFydEZvcmVncm91bmQiOm51bGwsIkJhY2tncm91bmRGaWxsVHlwZSI6MCwiTWFyZ2luIjp7IiRpZCI6IjUwMCIsIlRvcCI6MCwiTGVmdCI6MCwiUmlnaHQiOjAsIkJvdHRvbSI6MH0sIlBhZGRpbmciOnsiJGlkIjoiNTAxIiwiVG9wIjowLCJMZWZ0IjowLCJSaWdodCI6MCwiQm90dG9tIjowfSwiQmFja2dyb3VuZCI6eyIkcmVmIjoiMTE3In0sIklzVmlzaWJsZSI6dHJ1ZSwiV2lkdGgiOjAuMCwiSGVpZ2h0IjowLjAsIkJvcmRlclN0eWxlIjp7IiRpZCI6IjUwMiIsIkxpbmVDb2xvciI6bnVsbCwiTGluZVdlaWdodCI6MC4wLCJMaW5lVHlwZSI6MCwiUGFyZW50U3R5bGUiOm51bGx9LCJQYXJlbnRTdHlsZSI6bnVsbH0sIkRhdGVTdHlsZSI6eyIkaWQiOiI1MDMiLCJGb250U2V0dGluZ3MiOnsiJGlkIjoiNTA0IiwiRm9udFNpemUiOjksIkZvbnROYW1lIjoiQ2FsaWJyaSIsIklzQm9sZCI6ZmFsc2UsIklzSXRhbGljIjpmYWxzZSwiSXNVbmRlcmxpbmVkIjpmYWxzZSwiUGFyZW50U3R5bGUiOm51bGx9LCJBdXRvU2l6ZSI6MiwiRm9yZWdyb3VuZCI6eyIkaWQiOiI1MDUiLCJDb2xvciI6eyIkaWQiOiI1MDYiLCJBIjoyNTUsIlIiOjY4LCJHIjo4NCwiQiI6MTA2fX0sIk1heFdpZHRoIjo0Ni4wLCJNYXhIZWlnaHQiOiJJbmZpbml0eSIsIlNtYXJ0Rm9yZWdyb3VuZElzQWN0aXZlIjpmYWxzZSwiSG9yaXpvbnRhbEFsaWdubWVudCI6MiwiVmVydGljYWxBbGlnbm1lbnQiOjAsIlNtYXJ0Rm9yZWdyb3VuZCI6bnVsbCwiQmFja2dyb3VuZEZpbGxUeXBlIjowLCJNYXJnaW4iOnsiJGlkIjoiNTA3IiwiVG9wIjowLCJMZWZ0IjowLCJSaWdodCI6MCwiQm90dG9tIjowfSwiUGFkZGluZyI6eyIkaWQiOiI1MDgiLCJUb3AiOjAsIkxlZnQiOjAsIlJpZ2h0IjowLCJCb3R0b20iOjB9LCJCYWNrZ3JvdW5kIjp7IiRyZWYiOiIxMjQifSwiSXNWaXNpYmxlIjp0cnVlLCJXaWR0aCI6MC4wLCJIZWlnaHQiOjAuMCwiQm9yZGVyU3R5bGUiOnsiJGlkIjoiNTA5IiwiTGluZUNvbG9yIjpudWxsLCJMaW5lV2VpZ2h0IjowLjAsIkxpbmVUeXBlIjowLCJQYXJlbnRTdHlsZSI6bnVsbH0sIlBhcmVudFN0eWxlIjpudWxsfSwiRGF0ZUZvcm1hdCI6eyIkaWQiOiI1MTA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OSwiU21hcnREdXJhdGlvbkFjdGl2YXRlZCI6ZmFsc2UsIkRhdGVGb3JtYXQiOnsiJHJlZiI6IjUxMCJ9LCJJZCI6IjAzYmMzZWJlLWU1YTgtNGZkMS05MWNiLTIyOWEyODQ0MzZhZiIsIkltcG9ydElkIjoiMSIsIlRpdGxlIjoiQUIsIE1CLCBTSyIsIk5vdGUiOm51bGwsIkh5cGVybGluayI6eyIkaWQiOiI1MTEiLCJBZGRyZXNzIjoiIiwiU3ViQWRkcmVzcyI6IiJ9LCJJc0NoYW5nZWQiOmZhbHNlLCJJc05ldyI6ZmFsc2V9LCJJbmRleCI6MH0seyIkaWQiOiI1MTIiLCJfYXR0YWNoZWRNaWxlc3RvbmVzIjpbXSwiVGFza0RlZmluaXRpb24iOnsiJGlkIjoiNTEzIiwiR3JvdXBOYW1lIjpudWxsLCJTdGFydERhdGUiOiIyMDE0LTA2LTAxVDAwOjAwOjAwWiIsIkVuZERhdGUiOiIyMDE0LTA2LTMwVDIzOjU5OjAwWiIsIlBlcmNlbnRhZ2VDb21wbGV0ZSI6bnVsbCwiU3R5bGUiOnsiJGlkIjoiNTE0IiwiU2hhcGUiOjEsIlNoYXBlVGhpY2tuZXNzIjozLCJEdXJhdGlvbkZvcm1hdCI6MCwiSW5jbHVkZU5vbldvcmtpbmdEYXlzSW5EdXJhdGlvbiI6ZmFsc2UsIlBlcmNlbnRhZ2VDb21wbGV0ZVN0eWxlIjp7IiRpZCI6IjUxNSIsIkZvbnRTZXR0aW5ncyI6eyIkaWQiOiI1MTYiLCJGb250U2l6ZSI6MTAsIkZvbnROYW1lIjoiQ2FsaWJyaSIsIklzQm9sZCI6ZmFsc2UsIklzSXRhbGljIjpmYWxzZSwiSXNVbmRlcmxpbmVkIjpmYWxzZSwiUGFyZW50U3R5bGUiOm51bGx9LCJBdXRvU2l6ZSI6MCwiRm9yZWdyb3VuZCI6eyIkaWQiOiI1MTciLCJDb2xvciI6eyIkcmVmIjoiODYifX0sIk1heFdpZHRoIjoyMDAuMCwiTWF4SGVpZ2h0IjoiSW5maW5pdHkiLCJTbWFydEZvcmVncm91bmRJc0FjdGl2ZSI6ZmFsc2UsIkhvcml6b250YWxBbGlnbm1lbnQiOjAsIlZlcnRpY2FsQWxpZ25tZW50IjowLCJTbWFydEZvcmVncm91bmQiOm51bGwsIkJhY2tncm91bmRGaWxsVHlwZSI6MCwiTWFyZ2luIjp7IiRpZCI6IjUxOCIsIlRvcCI6MCwiTGVmdCI6MCwiUmlnaHQiOjAsIkJvdHRvbSI6MH0sIlBhZGRpbmciOnsiJGlkIjoiNTE5IiwiVG9wIjowLCJMZWZ0IjowLCJSaWdodCI6MCwiQm90dG9tIjowfSwiQmFja2dyb3VuZCI6eyIkcmVmIjoiODkifSwiSXNWaXNpYmxlIjp0cnVlLCJXaWR0aCI6MC4wLCJIZWlnaHQiOjAuMCwiQm9yZGVyU3R5bGUiOnsiJGlkIjoiNTIwIiwiTGluZUNvbG9yIjpudWxsLCJMaW5lV2VpZ2h0IjowLjAsIkxpbmVUeXBlIjowLCJQYXJlbnRTdHlsZSI6bnVsbH0sIlBhcmVudFN0eWxlIjpudWxsfSwiRHVyYXRpb25TdHlsZSI6eyIkaWQiOiI1MjEiLCJGb250U2V0dGluZ3MiOnsiJGlkIjoiNTIyIiwiRm9udFNpemUiOjEwLCJGb250TmFtZSI6IkNhbGlicmkiLCJJc0JvbGQiOmZhbHNlLCJJc0l0YWxpYyI6ZmFsc2UsIklzVW5kZXJsaW5lZCI6ZmFsc2UsIlBhcmVudFN0eWxlIjpudWxsfSwiQXV0b1NpemUiOjAsIkZvcmVncm91bmQiOnsiJGlkIjoiNTIzIiwiQ29sb3IiOnsiJHJlZiI6IjkzIn19LCJNYXhXaWR0aCI6MjAwLjAsIk1heEhlaWdodCI6IkluZmluaXR5IiwiU21hcnRGb3JlZ3JvdW5kSXNBY3RpdmUiOmZhbHNlLCJIb3Jpem9udGFsQWxpZ25tZW50IjowLCJWZXJ0aWNhbEFsaWdubWVudCI6MCwiU21hcnRGb3JlZ3JvdW5kIjpudWxsLCJCYWNrZ3JvdW5kRmlsbFR5cGUiOjAsIk1hcmdpbiI6eyIkaWQiOiI1MjQiLCJUb3AiOjAsIkxlZnQiOjAsIlJpZ2h0IjowLCJCb3R0b20iOjB9LCJQYWRkaW5nIjp7IiRpZCI6IjUyNSIsIlRvcCI6MCwiTGVmdCI6MCwiUmlnaHQiOjAsIkJvdHRvbSI6MH0sIkJhY2tncm91bmQiOnsiJHJlZiI6Ijk2In0sIklzVmlzaWJsZSI6dHJ1ZSwiV2lkdGgiOjAuMCwiSGVpZ2h0IjowLjAsIkJvcmRlclN0eWxlIjp7IiRpZCI6IjUyNiIsIkxpbmVDb2xvciI6bnVsbCwiTGluZVdlaWdodCI6MC4wLCJMaW5lVHlwZSI6MCwiUGFyZW50U3R5bGUiOm51bGx9LCJQYXJlbnRTdHlsZSI6bnVsbH0sIkhvcml6b250YWxDb25uZWN0b3JTdHlsZSI6eyIkaWQiOiI1MjciLCJMaW5lQ29sb3IiOnsiJHJlZiI6Ijk4In0sIkxpbmVXZWlnaHQiOjEuMCwiTGluZVR5cGUiOjAsIlBhcmVudFN0eWxlIjpudWxsfSwiVmVydGljYWxDb25uZWN0b3JTdHlsZSI6eyIkaWQiOiI1MjgiLCJMaW5lQ29sb3IiOnsiJHJlZiI6IjEwMSJ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UyOSIsIk1hcmdpbiI6eyIkaWQiOiI1MzAiLCJUb3AiOjAsIkxlZnQiOjQsIlJpZ2h0Ijo0LCJCb3R0b20iOjB9LCJQYWRkaW5nIjp7IiRpZCI6IjUzMSIsIlRvcCI6MCwiTGVmdCI6MCwiUmlnaHQiOjAsIkJvdHRvbSI6MH0sIkJhY2tncm91bmQiOnsiJGlkIjoiNTMyIiwiQ29sb3IiOnsiJGlkIjoiNTMzIiwiQSI6MjU1LCJSIjo5MSwiRyI6MTU1LCJCIjoyMTN9fSwiSXNWaXNpYmxlIjp0cnVlLCJXaWR0aCI6MC4wLCJIZWlnaHQiOjExLjAxMTQ5NTU5MDIwOTk2MSwiQm9yZGVyU3R5bGUiOnsiJGlkIjoiNTM0IiwiTGluZUNvbG9yIjp7IiRpZCI6IjUzNSIsIiR0eXBlIjoiTkxSRS5Db21tb24uRG9tLlNvbGlkQ29sb3JCcnVzaCwgTkxSRS5Db21tb24iLCJDb2xvciI6eyIkaWQiOiI1MzYiLCJBIjoyNTUsIlIiOjI1NSwiRyI6MCwiQiI6MH19LCJMaW5lV2VpZ2h0IjowLjAsIkxpbmVUeXBlIjowLCJQYXJlbnRTdHlsZSI6bnVsbH0sIlBhcmVudFN0eWxlIjpudWxsfSwiVGl0bGVTdHlsZSI6eyIkaWQiOiI1MzciLCJGb250U2V0dGluZ3MiOnsiJGlkIjoiNTM4IiwiRm9udFNpemUiOjExLCJGb250TmFtZSI6IkNhbGlicmkiLCJJc0JvbGQiOnRydWUsIklzSXRhbGljIjpmYWxzZSwiSXNVbmRlcmxpbmVkIjpmYWxzZSwiUGFyZW50U3R5bGUiOm51bGx9LCJBdXRvU2l6ZSI6MiwiRm9yZWdyb3VuZCI6eyIkaWQiOiI1MzkiLCJDb2xvciI6eyIkaWQiOiI1NDAiLCJBIjoyNTUsIlIiOjAsIkciOjAsIkIiOjB9fSwiTWF4V2lkdGgiOjEwNy4yOTQzMzQ0MTE2MjEwOSwiTWF4SGVpZ2h0IjoiSW5maW5pdHkiLCJTbWFydEZvcmVncm91bmRJc0FjdGl2ZSI6ZmFsc2UsIkhvcml6b250YWxBbGlnbm1lbnQiOjAsIlZlcnRpY2FsQWxpZ25tZW50IjowLCJTbWFydEZvcmVncm91bmQiOm51bGwsIkJhY2tncm91bmRGaWxsVHlwZSI6MCwiTWFyZ2luIjp7IiRpZCI6IjU0MSIsIlRvcCI6MCwiTGVmdCI6MCwiUmlnaHQiOjAsIkJvdHRvbSI6MH0sIlBhZGRpbmciOnsiJGlkIjoiNTQyIiwiVG9wIjowLCJMZWZ0IjowLCJSaWdodCI6MCwiQm90dG9tIjowfSwiQmFja2dyb3VuZCI6eyIkcmVmIjoiMTE3In0sIklzVmlzaWJsZSI6dHJ1ZSwiV2lkdGgiOjAuMCwiSGVpZ2h0IjowLjAsIkJvcmRlclN0eWxlIjp7IiRpZCI6IjU0MyIsIkxpbmVDb2xvciI6bnVsbCwiTGluZVdlaWdodCI6MC4wLCJMaW5lVHlwZSI6MCwiUGFyZW50U3R5bGUiOm51bGx9LCJQYXJlbnRTdHlsZSI6bnVsbH0sIkRhdGVTdHlsZSI6eyIkaWQiOiI1NDQiLCJGb250U2V0dGluZ3MiOnsiJGlkIjoiNTQ1IiwiRm9udFNpemUiOjksIkZvbnROYW1lIjoiQ2FsaWJyaSIsIklzQm9sZCI6ZmFsc2UsIklzSXRhbGljIjpmYWxzZSwiSXNVbmRlcmxpbmVkIjpmYWxzZSwiUGFyZW50U3R5bGUiOm51bGx9LCJBdXRvU2l6ZSI6MiwiRm9yZWdyb3VuZCI6eyIkaWQiOiI1NDYiLCJDb2xvciI6eyIkaWQiOiI1NDciLCJBIjoyNTUsIlIiOjY4LCJHIjo4NCwiQiI6MTA2fX0sIk1heFdpZHRoIjo1MC4wLCJNYXhIZWlnaHQiOiJJbmZpbml0eSIsIlNtYXJ0Rm9yZWdyb3VuZElzQWN0aXZlIjpmYWxzZSwiSG9yaXpvbnRhbEFsaWdubWVudCI6MiwiVmVydGljYWxBbGlnbm1lbnQiOjAsIlNtYXJ0Rm9yZWdyb3VuZCI6bnVsbCwiQmFja2dyb3VuZEZpbGxUeXBlIjowLCJNYXJnaW4iOnsiJGlkIjoiNTQ4IiwiVG9wIjowLCJMZWZ0IjowLCJSaWdodCI6MCwiQm90dG9tIjowfSwiUGFkZGluZyI6eyIkaWQiOiI1NDkiLCJUb3AiOjAsIkxlZnQiOjAsIlJpZ2h0IjowLCJCb3R0b20iOjB9LCJCYWNrZ3JvdW5kIjp7IiRyZWYiOiIxMjQifSwiSXNWaXNpYmxlIjp0cnVlLCJXaWR0aCI6MC4wLCJIZWlnaHQiOjAuMCwiQm9yZGVyU3R5bGUiOnsiJGlkIjoiNTUwIiwiTGluZUNvbG9yIjpudWxsLCJMaW5lV2VpZ2h0IjowLjAsIkxpbmVUeXBlIjowLCJQYXJlbnRTdHlsZSI6bnVsbH0sIlBhcmVudFN0eWxlIjpudWxsfSwiRGF0ZUZvcm1hdCI6eyIkaWQiOiI1N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AsIlNtYXJ0RHVyYXRpb25BY3RpdmF0ZWQiOmZhbHNlLCJEYXRlRm9ybWF0Ijp7IiRyZWYiOiI1NTEifSwiSWQiOiIzMjBjNTRhNi1mMWU4LTRkMzMtOWM4Yi04NzVhMzJjM2JlM2YiLCJJbXBvcnRJZCI6IjEiLCJUaXRsZSI6IkFzc2luaWJvaW5lIFJpdmVyLCBNQiIsIk5vdGUiOm51bGwsIkh5cGVybGluayI6eyIkaWQiOiI1NTIiLCJBZGRyZXNzIjoiIiwiU3ViQWRkcmVzcyI6IiJ9LCJJc0NoYW5nZWQiOmZhbHNlLCJJc05ldyI6ZmFsc2V9LCJJbmRleCI6MH0seyIkaWQiOiI1NTMiLCJfYXR0YWNoZWRNaWxlc3RvbmVzIjpbXSwiVGFza0RlZmluaXRpb24iOnsiJGlkIjoiNTU0IiwiR3JvdXBOYW1lIjpudWxsLCJTdGFydERhdGUiOiIyMDE1LTAzLTMwVDAwOjAwOjAwWiIsIkVuZERhdGUiOiIyMDE1LTA1LTA0VDIzOjU5OjAwWiIsIlBlcmNlbnRhZ2VDb21wbGV0ZSI6bnVsbCwiU3R5bGUiOnsiJGlkIjoiNTU1IiwiU2hhcGUiOjEsIlNoYXBlVGhpY2tuZXNzIjozLCJEdXJhdGlvbkZvcm1hdCI6MCwiSW5jbHVkZU5vbldvcmtpbmdEYXlzSW5EdXJhdGlvbiI6ZmFsc2UsIlBlcmNlbnRhZ2VDb21wbGV0ZVN0eWxlIjp7IiRpZCI6IjU1NiIsIkZvbnRTZXR0aW5ncyI6eyIkaWQiOiI1NTciLCJGb250U2l6ZSI6MTAsIkZvbnROYW1lIjoiQ2FsaWJyaSIsIklzQm9sZCI6ZmFsc2UsIklzSXRhbGljIjpmYWxzZSwiSXNVbmRlcmxpbmVkIjpmYWxzZSwiUGFyZW50U3R5bGUiOm51bGx9LCJBdXRvU2l6ZSI6MCwiRm9yZWdyb3VuZCI6eyIkaWQiOiI1NTgiLCJDb2xvciI6eyIkcmVmIjoiODYifX0sIk1heFdpZHRoIjoyMDAuMCwiTWF4SGVpZ2h0IjoiSW5maW5pdHkiLCJTbWFydEZvcmVncm91bmRJc0FjdGl2ZSI6ZmFsc2UsIkhvcml6b250YWxBbGlnbm1lbnQiOjAsIlZlcnRpY2FsQWxpZ25tZW50IjowLCJTbWFydEZvcmVncm91bmQiOm51bGwsIkJhY2tncm91bmRGaWxsVHlwZSI6MCwiTWFyZ2luIjp7IiRpZCI6IjU1OSIsIlRvcCI6MCwiTGVmdCI6MCwiUmlnaHQiOjAsIkJvdHRvbSI6MH0sIlBhZGRpbmciOnsiJGlkIjoiNTYwIiwiVG9wIjowLCJMZWZ0IjowLCJSaWdodCI6MCwiQm90dG9tIjowfSwiQmFja2dyb3VuZCI6eyIkcmVmIjoiODkifSwiSXNWaXNpYmxlIjp0cnVlLCJXaWR0aCI6MC4wLCJIZWlnaHQiOjAuMCwiQm9yZGVyU3R5bGUiOnsiJGlkIjoiNTYxIiwiTGluZUNvbG9yIjpudWxsLCJMaW5lV2VpZ2h0IjowLjAsIkxpbmVUeXBlIjowLCJQYXJlbnRTdHlsZSI6bnVsbH0sIlBhcmVudFN0eWxlIjpudWxsfSwiRHVyYXRpb25TdHlsZSI6eyIkaWQiOiI1NjIiLCJGb250U2V0dGluZ3MiOnsiJGlkIjoiNTYzIiwiRm9udFNpemUiOjEwLCJGb250TmFtZSI6IkNhbGlicmkiLCJJc0JvbGQiOmZhbHNlLCJJc0l0YWxpYyI6ZmFsc2UsIklzVW5kZXJsaW5lZCI6ZmFsc2UsIlBhcmVudFN0eWxlIjpudWxsfSwiQXV0b1NpemUiOjAsIkZvcmVncm91bmQiOnsiJGlkIjoiNTY0IiwiQ29sb3IiOnsiJHJlZiI6IjkzIn19LCJNYXhXaWR0aCI6MjAwLjAsIk1heEhlaWdodCI6IkluZmluaXR5IiwiU21hcnRGb3JlZ3JvdW5kSXNBY3RpdmUiOmZhbHNlLCJIb3Jpem9udGFsQWxpZ25tZW50IjowLCJWZXJ0aWNhbEFsaWdubWVudCI6MCwiU21hcnRGb3JlZ3JvdW5kIjpudWxsLCJCYWNrZ3JvdW5kRmlsbFR5cGUiOjAsIk1hcmdpbiI6eyIkaWQiOiI1NjUiLCJUb3AiOjAsIkxlZnQiOjAsIlJpZ2h0IjowLCJCb3R0b20iOjB9LCJQYWRkaW5nIjp7IiRpZCI6IjU2NiIsIlRvcCI6MCwiTGVmdCI6MCwiUmlnaHQiOjAsIkJvdHRvbSI6MH0sIkJhY2tncm91bmQiOnsiJHJlZiI6Ijk2In0sIklzVmlzaWJsZSI6dHJ1ZSwiV2lkdGgiOjAuMCwiSGVpZ2h0IjowLjAsIkJvcmRlclN0eWxlIjp7IiRpZCI6IjU2NyIsIkxpbmVDb2xvciI6bnVsbCwiTGluZVdlaWdodCI6MC4wLCJMaW5lVHlwZSI6MCwiUGFyZW50U3R5bGUiOm51bGx9LCJQYXJlbnRTdHlsZSI6bnVsbH0sIkhvcml6b250YWxDb25uZWN0b3JTdHlsZSI6eyIkaWQiOiI1NjgiLCJMaW5lQ29sb3IiOnsiJHJlZiI6Ijk4In0sIkxpbmVXZWlnaHQiOjEuMCwiTGluZVR5cGUiOjAsIlBhcmVudFN0eWxlIjpudWxsfSwiVmVydGljYWxDb25uZWN0b3JTdHlsZSI6eyIkaWQiOiI1NjkiLCJMaW5lQ29sb3IiOnsiJHJlZiI6IjEwMSJ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U3MCIsIk1hcmdpbiI6eyIkaWQiOiI1NzEiLCJUb3AiOjAsIkxlZnQiOjQsIlJpZ2h0Ijo0LCJCb3R0b20iOjB9LCJQYWRkaW5nIjp7IiRpZCI6IjU3MiIsIlRvcCI6MCwiTGVmdCI6MCwiUmlnaHQiOjAsIkJvdHRvbSI6MH0sIkJhY2tncm91bmQiOnsiJGlkIjoiNTczIiwiQ29sb3IiOnsiJGlkIjoiNTc0IiwiQSI6MjU1LCJSIjo5MSwiRyI6MTU1LCJCIjoyMTN9fSwiSXNWaXNpYmxlIjp0cnVlLCJXaWR0aCI6MC4wLCJIZWlnaHQiOjExLjAxMTQ5NTU5MDIwOTk2MSwiQm9yZGVyU3R5bGUiOnsiJGlkIjoiNTc1IiwiTGluZUNvbG9yIjp7IiRpZCI6IjU3NiIsIiR0eXBlIjoiTkxSRS5Db21tb24uRG9tLlNvbGlkQ29sb3JCcnVzaCwgTkxSRS5Db21tb24iLCJDb2xvciI6eyIkaWQiOiI1NzciLCJBIjoyNTUsIlIiOjI1NSwiRyI6MCwiQiI6MH19LCJMaW5lV2VpZ2h0IjowLjAsIkxpbmVUeXBlIjowLCJQYXJlbnRTdHlsZSI6bnVsbH0sIlBhcmVudFN0eWxlIjpudWxsfSwiVGl0bGVTdHlsZSI6eyIkaWQiOiI1NzgiLCJGb250U2V0dGluZ3MiOnsiJGlkIjoiNTc5IiwiRm9udFNpemUiOjExLCJGb250TmFtZSI6IkNhbGlicmkiLCJJc0JvbGQiOnRydWUsIklzSXRhbGljIjpmYWxzZSwiSXNVbmRlcmxpbmVkIjpmYWxzZSwiUGFyZW50U3R5bGUiOm51bGx9LCJBdXRvU2l6ZSI6MiwiRm9yZWdyb3VuZCI6eyIkaWQiOiI1ODAiLCJDb2xvciI6eyIkaWQiOiI1ODEiLCJBIjoyNTUsIlIiOjAsIkciOjAsIkIiOjB9fSwiTWF4V2lkdGgiOjU0LjI2MDAwMDAwMDAwMDAwNSwiTWF4SGVpZ2h0IjoiSW5maW5pdHkiLCJTbWFydEZvcmVncm91bmRJc0FjdGl2ZSI6ZmFsc2UsIkhvcml6b250YWxBbGlnbm1lbnQiOjAsIlZlcnRpY2FsQWxpZ25tZW50IjowLCJTbWFydEZvcmVncm91bmQiOm51bGwsIkJhY2tncm91bmRGaWxsVHlwZSI6MCwiTWFyZ2luIjp7IiRpZCI6IjU4MiIsIlRvcCI6MCwiTGVmdCI6MCwiUmlnaHQiOjAsIkJvdHRvbSI6MH0sIlBhZGRpbmciOnsiJGlkIjoiNTgzIiwiVG9wIjowLCJMZWZ0IjowLCJSaWdodCI6MCwiQm90dG9tIjowfSwiQmFja2dyb3VuZCI6eyIkcmVmIjoiMTE3In0sIklzVmlzaWJsZSI6dHJ1ZSwiV2lkdGgiOjAuMCwiSGVpZ2h0IjowLjAsIkJvcmRlclN0eWxlIjp7IiRpZCI6IjU4NCIsIkxpbmVDb2xvciI6bnVsbCwiTGluZVdlaWdodCI6MC4wLCJMaW5lVHlwZSI6MCwiUGFyZW50U3R5bGUiOm51bGx9LCJQYXJlbnRTdHlsZSI6bnVsbH0sIkRhdGVTdHlsZSI6eyIkaWQiOiI1ODUiLCJGb250U2V0dGluZ3MiOnsiJGlkIjoiNTg2IiwiRm9udFNpemUiOjksIkZvbnROYW1lIjoiQ2FsaWJyaSIsIklzQm9sZCI6ZmFsc2UsIklzSXRhbGljIjpmYWxzZSwiSXNVbmRlcmxpbmVkIjpmYWxzZSwiUGFyZW50U3R5bGUiOm51bGx9LCJBdXRvU2l6ZSI6MiwiRm9yZWdyb3VuZCI6eyIkaWQiOiI1ODciLCJDb2xvciI6eyIkaWQiOiI1ODgiLCJBIjoyNTUsIlIiOjY4LCJHIjo4NCwiQiI6MTA2fX0sIk1heFdpZHRoIjo1Ni4wLCJNYXhIZWlnaHQiOiJJbmZpbml0eSIsIlNtYXJ0Rm9yZWdyb3VuZElzQWN0aXZlIjpmYWxzZSwiSG9yaXpvbnRhbEFsaWdubWVudCI6MiwiVmVydGljYWxBbGlnbm1lbnQiOjAsIlNtYXJ0Rm9yZWdyb3VuZCI6bnVsbCwiQmFja2dyb3VuZEZpbGxUeXBlIjowLCJNYXJnaW4iOnsiJGlkIjoiNTg5IiwiVG9wIjowLCJMZWZ0IjowLCJSaWdodCI6MCwiQm90dG9tIjowfSwiUGFkZGluZyI6eyIkaWQiOiI1OTAiLCJUb3AiOjAsIkxlZnQiOjAsIlJpZ2h0IjowLCJCb3R0b20iOjB9LCJCYWNrZ3JvdW5kIjp7IiRyZWYiOiIxMjQifSwiSXNWaXNpYmxlIjp0cnVlLCJXaWR0aCI6MC4wLCJIZWlnaHQiOjAuMCwiQm9yZGVyU3R5bGUiOnsiJGlkIjoiNTkxIiwiTGluZUNvbG9yIjpudWxsLCJMaW5lV2VpZ2h0IjowLjAsIkxpbmVUeXBlIjowLCJQYXJlbnRTdHlsZSI6bnVsbH0sIlBhcmVudFN0eWxlIjpudWxsfSwiRGF0ZUZvcm1hdCI6eyIkaWQiOiI1OTI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EsIlNtYXJ0RHVyYXRpb25BY3RpdmF0ZWQiOmZhbHNlLCJEYXRlRm9ybWF0Ijp7IiRyZWYiOiI1OTIifSwiSWQiOiIxMWQ2NDFlOC0wOWVjLTRiY2QtOWFmYi01ZTY2NmQ5NzI0Y2YiLCJJbXBvcnRJZCI6IjEiLCJUaXRsZSI6Ik1CLCBOQiwgT04iLCJOb3RlIjpudWxsLCJIeXBlcmxpbmsiOnsiJGlkIjoiNTkzIiwiQWRkcmVzcyI6IiIsIlN1YkFkZHJlc3MiOiIifSwiSXNDaGFuZ2VkIjpmYWxzZSwiSXNOZXciOmZhbHNlfSwiSW5kZXgiOjB9LHsiJGlkIjoiNTk0IiwiX2F0dGFjaGVkTWlsZXN0b25lcyI6W10sIlRhc2tEZWZpbml0aW9uIjp7IiRpZCI6IjU5NSIsIkdyb3VwTmFtZSI6bnVsbCwiU3RhcnREYXRlIjoiMjAxNy0wNC0xNlQwMDowMDowMFoiLCJFbmREYXRlIjoiMjAxNy0wNS0yMVQyMzo1OTowMFoiLCJQZXJjZW50YWdlQ29tcGxldGUiOm51bGwsIlN0eWxlIjp7IiRpZCI6IjU5NiIsIlNoYXBlIjoxLCJTaGFwZVRoaWNrbmVzcyI6MywiRHVyYXRpb25Gb3JtYXQiOjAsIkluY2x1ZGVOb25Xb3JraW5nRGF5c0luRHVyYXRpb24iOmZhbHNlLCJQZXJjZW50YWdlQ29tcGxldGVTdHlsZSI6eyIkaWQiOiI1OTciLCJGb250U2V0dGluZ3MiOnsiJGlkIjoiNTk4IiwiRm9udFNpemUiOjEwLCJGb250TmFtZSI6IkNhbGlicmkiLCJJc0JvbGQiOmZhbHNlLCJJc0l0YWxpYyI6ZmFsc2UsIklzVW5kZXJsaW5lZCI6ZmFsc2UsIlBhcmVudFN0eWxlIjpudWxsfSwiQXV0b1NpemUiOjAsIkZvcmVncm91bmQiOnsiJGlkIjoiNTk5IiwiQ29sb3IiOnsiJHJlZiI6Ijg2In19LCJNYXhXaWR0aCI6MjAwLjAsIk1heEhlaWdodCI6IkluZmluaXR5IiwiU21hcnRGb3JlZ3JvdW5kSXNBY3RpdmUiOmZhbHNlLCJIb3Jpem9udGFsQWxpZ25tZW50IjowLCJWZXJ0aWNhbEFsaWdubWVudCI6MCwiU21hcnRGb3JlZ3JvdW5kIjpudWxsLCJCYWNrZ3JvdW5kRmlsbFR5cGUiOjAsIk1hcmdpbiI6eyIkaWQiOiI2MDAiLCJUb3AiOjAsIkxlZnQiOjAsIlJpZ2h0IjowLCJCb3R0b20iOjB9LCJQYWRkaW5nIjp7IiRpZCI6IjYwMSIsIlRvcCI6MCwiTGVmdCI6MCwiUmlnaHQiOjAsIkJvdHRvbSI6MH0sIkJhY2tncm91bmQiOnsiJHJlZiI6Ijg5In0sIklzVmlzaWJsZSI6dHJ1ZSwiV2lkdGgiOjAuMCwiSGVpZ2h0IjowLjAsIkJvcmRlclN0eWxlIjp7IiRpZCI6IjYwMiIsIkxpbmVDb2xvciI6bnVsbCwiTGluZVdlaWdodCI6MC4wLCJMaW5lVHlwZSI6MCwiUGFyZW50U3R5bGUiOm51bGx9LCJQYXJlbnRTdHlsZSI6bnVsbH0sIkR1cmF0aW9uU3R5bGUiOnsiJGlkIjoiNjAzIiwiRm9udFNldHRpbmdzIjp7IiRpZCI6IjYwNCIsIkZvbnRTaXplIjoxMCwiRm9udE5hbWUiOiJDYWxpYnJpIiwiSXNCb2xkIjpmYWxzZSwiSXNJdGFsaWMiOmZhbHNlLCJJc1VuZGVybGluZWQiOmZhbHNlLCJQYXJlbnRTdHlsZSI6bnVsbH0sIkF1dG9TaXplIjowLCJGb3JlZ3JvdW5kIjp7IiRpZCI6IjYwNSIsIkNvbG9yIjp7IiRyZWYiOiI5MyJ9fSwiTWF4V2lkdGgiOjIwMC4wLCJNYXhIZWlnaHQiOiJJbmZpbml0eSIsIlNtYXJ0Rm9yZWdyb3VuZElzQWN0aXZlIjpmYWxzZSwiSG9yaXpvbnRhbEFsaWdubWVudCI6MCwiVmVydGljYWxBbGlnbm1lbnQiOjAsIlNtYXJ0Rm9yZWdyb3VuZCI6bnVsbCwiQmFja2dyb3VuZEZpbGxUeXBlIjowLCJNYXJnaW4iOnsiJGlkIjoiNjA2IiwiVG9wIjowLCJMZWZ0IjowLCJSaWdodCI6MCwiQm90dG9tIjowfSwiUGFkZGluZyI6eyIkaWQiOiI2MDciLCJUb3AiOjAsIkxlZnQiOjAsIlJpZ2h0IjowLCJCb3R0b20iOjB9LCJCYWNrZ3JvdW5kIjp7IiRyZWYiOiI5NiJ9LCJJc1Zpc2libGUiOnRydWUsIldpZHRoIjowLjAsIkhlaWdodCI6MC4wLCJCb3JkZXJTdHlsZSI6eyIkaWQiOiI2MDgiLCJMaW5lQ29sb3IiOm51bGwsIkxpbmVXZWlnaHQiOjAuMCwiTGluZVR5cGUiOjAsIlBhcmVudFN0eWxlIjpudWxsfSwiUGFyZW50U3R5bGUiOm51bGx9LCJIb3Jpem9udGFsQ29ubmVjdG9yU3R5bGUiOnsiJGlkIjoiNjA5IiwiTGluZUNvbG9yIjp7IiRyZWYiOiI5OCJ9LCJMaW5lV2VpZ2h0IjoxLjAsIkxpbmVUeXBlIjowLCJQYXJlbnRTdHlsZSI6bnVsbH0sIlZlcnRpY2FsQ29ubmVjdG9yU3R5bGUiOnsiJGlkIjoiNjEw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2MTEiLCJNYXJnaW4iOnsiJGlkIjoiNjEyIiwiVG9wIjowLCJMZWZ0Ijo0LCJSaWdodCI6NCwiQm90dG9tIjowfSwiUGFkZGluZyI6eyIkaWQiOiI2MTMiLCJUb3AiOjAsIkxlZnQiOjAsIlJpZ2h0IjowLCJCb3R0b20iOjB9LCJCYWNrZ3JvdW5kIjp7IiRpZCI6IjYxNCIsIkNvbG9yIjp7IiRpZCI6IjYxNSIsIkEiOjI1NSwiUiI6OTEsIkciOjE1NSwiQiI6MjEzfX0sIklzVmlzaWJsZSI6dHJ1ZSwiV2lkdGgiOjAuMCwiSGVpZ2h0IjoxMS4wMTE0OTU1OTAyMDk5NjEsIkJvcmRlclN0eWxlIjp7IiRpZCI6IjYxNiIsIkxpbmVDb2xvciI6eyIkaWQiOiI2MTciLCIkdHlwZSI6Ik5MUkUuQ29tbW9uLkRvbS5Tb2xpZENvbG9yQnJ1c2gsIE5MUkUuQ29tbW9uIiwiQ29sb3IiOnsiJGlkIjoiNjE4IiwiQSI6MjU1LCJSIjoyNTUsIkciOjAsIkIiOjB9fSwiTGluZVdlaWdodCI6MC4wLCJMaW5lVHlwZSI6MCwiUGFyZW50U3R5bGUiOm51bGx9LCJQYXJlbnRTdHlsZSI6bnVsbH0sIlRpdGxlU3R5bGUiOnsiJGlkIjoiNjE5IiwiRm9udFNldHRpbmdzIjp7IiRpZCI6IjYyMCIsIkZvbnRTaXplIjoxMSwiRm9udE5hbWUiOiJDYWxpYnJpIiwiSXNCb2xkIjp0cnVlLCJJc0l0YWxpYyI6ZmFsc2UsIklzVW5kZXJsaW5lZCI6ZmFsc2UsIlBhcmVudFN0eWxlIjpudWxsfSwiQXV0b1NpemUiOjIsIkZvcmVncm91bmQiOnsiJGlkIjoiNjIxIiwiQ29sb3IiOnsiJGlkIjoiNjIyIiwiQSI6MjU1LCJSIjowLCJHIjowLCJCIjowfX0sIk1heFdpZHRoIjo1NC4zNSwiTWF4SGVpZ2h0IjoiSW5maW5pdHkiLCJTbWFydEZvcmVncm91bmRJc0FjdGl2ZSI6ZmFsc2UsIkhvcml6b250YWxBbGlnbm1lbnQiOjAsIlZlcnRpY2FsQWxpZ25tZW50IjowLCJTbWFydEZvcmVncm91bmQiOm51bGwsIkJhY2tncm91bmRGaWxsVHlwZSI6MCwiTWFyZ2luIjp7IiRpZCI6IjYyMyIsIlRvcCI6MCwiTGVmdCI6MCwiUmlnaHQiOjAsIkJvdHRvbSI6MH0sIlBhZGRpbmciOnsiJGlkIjoiNjI0IiwiVG9wIjowLCJMZWZ0IjowLCJSaWdodCI6MCwiQm90dG9tIjowfSwiQmFja2dyb3VuZCI6eyIkcmVmIjoiMTE3In0sIklzVmlzaWJsZSI6dHJ1ZSwiV2lkdGgiOjAuMCwiSGVpZ2h0IjowLjAsIkJvcmRlclN0eWxlIjp7IiRpZCI6IjYyNSIsIkxpbmVDb2xvciI6bnVsbCwiTGluZVdlaWdodCI6MC4wLCJMaW5lVHlwZSI6MCwiUGFyZW50U3R5bGUiOm51bGx9LCJQYXJlbnRTdHlsZSI6bnVsbH0sIkRhdGVTdHlsZSI6eyIkaWQiOiI2MjYiLCJGb250U2V0dGluZ3MiOnsiJGlkIjoiNjI3IiwiRm9udFNpemUiOjksIkZvbnROYW1lIjoiQ2FsaWJyaSIsIklzQm9sZCI6ZmFsc2UsIklzSXRhbGljIjpmYWxzZSwiSXNVbmRlcmxpbmVkIjpmYWxzZSwiUGFyZW50U3R5bGUiOm51bGx9LCJBdXRvU2l6ZSI6MiwiRm9yZWdyb3VuZCI6eyIkaWQiOiI2MjgiLCJDb2xvciI6eyIkaWQiOiI2MjkiLCJBIjoyNTUsIlIiOjY4LCJHIjo4NCwiQiI6MTA2fX0sIk1heFdpZHRoIjo1OS4wLCJNYXhIZWlnaHQiOiJJbmZpbml0eSIsIlNtYXJ0Rm9yZWdyb3VuZElzQWN0aXZlIjpmYWxzZSwiSG9yaXpvbnRhbEFsaWdubWVudCI6MiwiVmVydGljYWxBbGlnbm1lbnQiOjAsIlNtYXJ0Rm9yZWdyb3VuZCI6bnVsbCwiQmFja2dyb3VuZEZpbGxUeXBlIjowLCJNYXJnaW4iOnsiJGlkIjoiNjMwIiwiVG9wIjowLCJMZWZ0IjowLCJSaWdodCI6MCwiQm90dG9tIjowfSwiUGFkZGluZyI6eyIkaWQiOiI2MzEiLCJUb3AiOjAsIkxlZnQiOjAsIlJpZ2h0IjowLCJCb3R0b20iOjB9LCJCYWNrZ3JvdW5kIjp7IiRyZWYiOiIxMjQifSwiSXNWaXNpYmxlIjp0cnVlLCJXaWR0aCI6MC4wLCJIZWlnaHQiOjAuMCwiQm9yZGVyU3R5bGUiOnsiJGlkIjoiNjMyIiwiTGluZUNvbG9yIjpudWxsLCJMaW5lV2VpZ2h0IjowLjAsIkxpbmVUeXBlIjowLCJQYXJlbnRTdHlsZSI6bnVsbH0sIlBhcmVudFN0eWxlIjpudWxsfSwiRGF0ZUZvcm1hdCI6eyIkaWQiOiI2MzM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IsIlNtYXJ0RHVyYXRpb25BY3RpdmF0ZWQiOmZhbHNlLCJEYXRlRm9ybWF0Ijp7IiRyZWYiOiI2MzMifSwiSWQiOiI0MzU2YjhhMS02M2FkLTRjYWQtYWJhNS1mMTJiOGNjYmIwYjIiLCJJbXBvcnRJZCI6IjEiLCJUaXRsZSI6Ik1CLCBPTiwgUUMiLCJOb3RlIjpudWxsLCJIeXBlcmxpbmsiOnsiJGlkIjoiNjM0IiwiQWRkcmVzcyI6IiIsIlN1YkFkZHJlc3MiOiIifSwiSXNDaGFuZ2VkIjpmYWxzZSwiSXNOZXciOmZhbHNlfSwiSW5kZXgiOjB9LHsiJGlkIjoiNjM1IiwiX2F0dGFjaGVkTWlsZXN0b25lcyI6W10sIlRhc2tEZWZpbml0aW9uIjp7IiRpZCI6IjYzNiIsIkdyb3VwTmFtZSI6bnVsbCwiU3RhcnREYXRlIjoiMjAxOC0wMi0yMVQwMDowMDowMFoiLCJFbmREYXRlIjoiMjAxOC0wNS0yM1QyMzo1OTowMFoiLCJQZXJjZW50YWdlQ29tcGxldGUiOm51bGwsIlN0eWxlIjp7IiRpZCI6IjYzNyIsIlNoYXBlIjoxLCJTaGFwZVRoaWNrbmVzcyI6MywiRHVyYXRpb25Gb3JtYXQiOjAsIkluY2x1ZGVOb25Xb3JraW5nRGF5c0luRHVyYXRpb24iOmZhbHNlLCJQZXJjZW50YWdlQ29tcGxldGVTdHlsZSI6eyIkaWQiOiI2MzgiLCJGb250U2V0dGluZ3MiOnsiJGlkIjoiNjM5IiwiRm9udFNpemUiOjEwLCJGb250TmFtZSI6IkNhbGlicmkiLCJJc0JvbGQiOmZhbHNlLCJJc0l0YWxpYyI6ZmFsc2UsIklzVW5kZXJsaW5lZCI6ZmFsc2UsIlBhcmVudFN0eWxlIjpudWxsfSwiQXV0b1NpemUiOjAsIkZvcmVncm91bmQiOnsiJGlkIjoiNjQwIiwiQ29sb3IiOnsiJHJlZiI6Ijg2In19LCJNYXhXaWR0aCI6MjAwLjAsIk1heEhlaWdodCI6IkluZmluaXR5IiwiU21hcnRGb3JlZ3JvdW5kSXNBY3RpdmUiOmZhbHNlLCJIb3Jpem9udGFsQWxpZ25tZW50IjowLCJWZXJ0aWNhbEFsaWdubWVudCI6MCwiU21hcnRGb3JlZ3JvdW5kIjpudWxsLCJCYWNrZ3JvdW5kRmlsbFR5cGUiOjAsIk1hcmdpbiI6eyIkaWQiOiI2NDEiLCJUb3AiOjAsIkxlZnQiOjAsIlJpZ2h0IjowLCJCb3R0b20iOjB9LCJQYWRkaW5nIjp7IiRpZCI6IjY0MiIsIlRvcCI6MCwiTGVmdCI6MCwiUmlnaHQiOjAsIkJvdHRvbSI6MH0sIkJhY2tncm91bmQiOnsiJHJlZiI6Ijg5In0sIklzVmlzaWJsZSI6dHJ1ZSwiV2lkdGgiOjAuMCwiSGVpZ2h0IjowLjAsIkJvcmRlclN0eWxlIjp7IiRpZCI6IjY0MyIsIkxpbmVDb2xvciI6bnVsbCwiTGluZVdlaWdodCI6MC4wLCJMaW5lVHlwZSI6MCwiUGFyZW50U3R5bGUiOm51bGx9LCJQYXJlbnRTdHlsZSI6bnVsbH0sIkR1cmF0aW9uU3R5bGUiOnsiJGlkIjoiNjQ0IiwiRm9udFNldHRpbmdzIjp7IiRpZCI6IjY0NSIsIkZvbnRTaXplIjoxMCwiRm9udE5hbWUiOiJDYWxpYnJpIiwiSXNCb2xkIjpmYWxzZSwiSXNJdGFsaWMiOmZhbHNlLCJJc1VuZGVybGluZWQiOmZhbHNlLCJQYXJlbnRTdHlsZSI6bnVsbH0sIkF1dG9TaXplIjowLCJGb3JlZ3JvdW5kIjp7IiRpZCI6IjY0NiIsIkNvbG9yIjp7IiRyZWYiOiI5MyJ9fSwiTWF4V2lkdGgiOjIwMC4wLCJNYXhIZWlnaHQiOiJJbmZpbml0eSIsIlNtYXJ0Rm9yZWdyb3VuZElzQWN0aXZlIjpmYWxzZSwiSG9yaXpvbnRhbEFsaWdubWVudCI6MCwiVmVydGljYWxBbGlnbm1lbnQiOjAsIlNtYXJ0Rm9yZWdyb3VuZCI6bnVsbCwiQmFja2dyb3VuZEZpbGxUeXBlIjowLCJNYXJnaW4iOnsiJGlkIjoiNjQ3IiwiVG9wIjowLCJMZWZ0IjowLCJSaWdodCI6MCwiQm90dG9tIjowfSwiUGFkZGluZyI6eyIkaWQiOiI2NDgiLCJUb3AiOjAsIkxlZnQiOjAsIlJpZ2h0IjowLCJCb3R0b20iOjB9LCJCYWNrZ3JvdW5kIjp7IiRyZWYiOiI5NiJ9LCJJc1Zpc2libGUiOnRydWUsIldpZHRoIjowLjAsIkhlaWdodCI6MC4wLCJCb3JkZXJTdHlsZSI6eyIkaWQiOiI2NDkiLCJMaW5lQ29sb3IiOm51bGwsIkxpbmVXZWlnaHQiOjAuMCwiTGluZVR5cGUiOjAsIlBhcmVudFN0eWxlIjpudWxsfSwiUGFyZW50U3R5bGUiOm51bGx9LCJIb3Jpem9udGFsQ29ubmVjdG9yU3R5bGUiOnsiJGlkIjoiNjUwIiwiTGluZUNvbG9yIjp7IiRyZWYiOiI5OCJ9LCJMaW5lV2VpZ2h0IjoxLjAsIkxpbmVUeXBlIjowLCJQYXJlbnRTdHlsZSI6bnVsbH0sIlZlcnRpY2FsQ29ubmVjdG9yU3R5bGUiOnsiJGlkIjoiNjUx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2NTIiLCJNYXJnaW4iOnsiJGlkIjoiNjUzIiwiVG9wIjowLCJMZWZ0Ijo0LCJSaWdodCI6NCwiQm90dG9tIjowfSwiUGFkZGluZyI6eyIkaWQiOiI2NTQiLCJUb3AiOjAsIkxlZnQiOjAsIlJpZ2h0IjowLCJCb3R0b20iOjB9LCJCYWNrZ3JvdW5kIjp7IiRpZCI6IjY1NSIsIkNvbG9yIjp7IiRpZCI6IjY1NiIsIkEiOjI1NSwiUiI6OTEsIkciOjE1NSwiQiI6MjEzfX0sIklzVmlzaWJsZSI6dHJ1ZSwiV2lkdGgiOjAuMCwiSGVpZ2h0IjoxMS4wMTE0OTU1OTAyMDk5NjEsIkJvcmRlclN0eWxlIjp7IiRpZCI6IjY1NyIsIkxpbmVDb2xvciI6eyIkaWQiOiI2NTgiLCIkdHlwZSI6Ik5MUkUuQ29tbW9uLkRvbS5Tb2xpZENvbG9yQnJ1c2gsIE5MUkUuQ29tbW9uIiwiQ29sb3IiOnsiJGlkIjoiNjU5IiwiQSI6MjU1LCJSIjoyNTUsIkciOjAsIkIiOjB9fSwiTGluZVdlaWdodCI6MC4wLCJMaW5lVHlwZSI6MCwiUGFyZW50U3R5bGUiOm51bGx9LCJQYXJlbnRTdHlsZSI6bnVsbH0sIlRpdGxlU3R5bGUiOnsiJGlkIjoiNjYwIiwiRm9udFNldHRpbmdzIjp7IiRpZCI6IjY2MSIsIkZvbnRTaXplIjoxMSwiRm9udE5hbWUiOiJDYWxpYnJpIiwiSXNCb2xkIjp0cnVlLCJJc0l0YWxpYyI6ZmFsc2UsIklzVW5kZXJsaW5lZCI6ZmFsc2UsIlBhcmVudFN0eWxlIjpudWxsfSwiQXV0b1NpemUiOjIsIkZvcmVncm91bmQiOnsiJGlkIjoiNjYyIiwiQ29sb3IiOnsiJGlkIjoiNjYzIiwiQSI6MjU1LCJSIjowLCJHIjowLCJCIjowfX0sIk1heFdpZHRoIjo1MC41NjMzMzMzMzMzMzMzNCwiTWF4SGVpZ2h0IjoiSW5maW5pdHkiLCJTbWFydEZvcmVncm91bmRJc0FjdGl2ZSI6ZmFsc2UsIkhvcml6b250YWxBbGlnbm1lbnQiOjAsIlZlcnRpY2FsQWxpZ25tZW50IjowLCJTbWFydEZvcmVncm91bmQiOm51bGwsIkJhY2tncm91bmRGaWxsVHlwZSI6MCwiTWFyZ2luIjp7IiRpZCI6IjY2NCIsIlRvcCI6MCwiTGVmdCI6MCwiUmlnaHQiOjAsIkJvdHRvbSI6MH0sIlBhZGRpbmciOnsiJGlkIjoiNjY1IiwiVG9wIjowLCJMZWZ0IjowLCJSaWdodCI6MCwiQm90dG9tIjowfSwiQmFja2dyb3VuZCI6eyIkcmVmIjoiMTE3In0sIklzVmlzaWJsZSI6dHJ1ZSwiV2lkdGgiOjAuMCwiSGVpZ2h0IjowLjAsIkJvcmRlclN0eWxlIjp7IiRpZCI6IjY2NiIsIkxpbmVDb2xvciI6bnVsbCwiTGluZVdlaWdodCI6MC4wLCJMaW5lVHlwZSI6MCwiUGFyZW50U3R5bGUiOm51bGx9LCJQYXJlbnRTdHlsZSI6bnVsbH0sIkRhdGVTdHlsZSI6eyIkaWQiOiI2NjciLCJGb250U2V0dGluZ3MiOnsiJGlkIjoiNjY4IiwiRm9udFNpemUiOjksIkZvbnROYW1lIjoiQ2FsaWJyaSIsIklzQm9sZCI6ZmFsc2UsIklzSXRhbGljIjpmYWxzZSwiSXNVbmRlcmxpbmVkIjpmYWxzZSwiUGFyZW50U3R5bGUiOm51bGx9LCJBdXRvU2l6ZSI6MiwiRm9yZWdyb3VuZCI6eyIkaWQiOiI2NjkiLCJDb2xvciI6eyIkaWQiOiI2NzAiLCJBIjoyNTUsIlIiOjY4LCJHIjo4NCwiQiI6MTA2fX0sIk1heFdpZHRoIjo1OS4wLCJNYXhIZWlnaHQiOiJJbmZpbml0eSIsIlNtYXJ0Rm9yZWdyb3VuZElzQWN0aXZlIjpmYWxzZSwiSG9yaXpvbnRhbEFsaWdubWVudCI6MiwiVmVydGljYWxBbGlnbm1lbnQiOjAsIlNtYXJ0Rm9yZWdyb3VuZCI6bnVsbCwiQmFja2dyb3VuZEZpbGxUeXBlIjowLCJNYXJnaW4iOnsiJGlkIjoiNjcxIiwiVG9wIjowLCJMZWZ0IjowLCJSaWdodCI6MCwiQm90dG9tIjowfSwiUGFkZGluZyI6eyIkaWQiOiI2NzIiLCJUb3AiOjAsIkxlZnQiOjAsIlJpZ2h0IjowLCJCb3R0b20iOjB9LCJCYWNrZ3JvdW5kIjp7IiRyZWYiOiIxMjQifSwiSXNWaXNpYmxlIjp0cnVlLCJXaWR0aCI6MC4wLCJIZWlnaHQiOjAuMCwiQm9yZGVyU3R5bGUiOnsiJGlkIjoiNjczIiwiTGluZUNvbG9yIjpudWxsLCJMaW5lV2VpZ2h0IjowLjAsIkxpbmVUeXBlIjowLCJQYXJlbnRTdHlsZSI6bnVsbH0sIlBhcmVudFN0eWxlIjpudWxsfSwiRGF0ZUZvcm1hdCI6eyIkaWQiOiI2NzQ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MsIlNtYXJ0RHVyYXRpb25BY3RpdmF0ZWQiOmZhbHNlLCJEYXRlRm9ybWF0Ijp7IiRyZWYiOiI2NzQifSwiSWQiOiJkZTNiYmQ2Yi0wOWRjLTRlYzktYWEyNS05M2RmMmRlNDZmMDAiLCJJbXBvcnRJZCI6IjEiLCJUaXRsZSI6IkJDLCBOQiwgT04iLCJOb3RlIjpudWxsLCJIeXBlcmxpbmsiOnsiJGlkIjoiNjc1IiwiQWRkcmVzcyI6IiIsIlN1YkFkZHJlc3MiOiIifSwiSXNDaGFuZ2VkIjpmYWxzZSwiSXNOZXciOmZhbHNlfSwiSW5kZXgiOjB9LHsiJGlkIjoiNjc2IiwiX2F0dGFjaGVkTWlsZXN0b25lcyI6W10sIlRhc2tEZWZpbml0aW9uIjp7IiRpZCI6IjY3NyIsIkdyb3VwTmFtZSI6bnVsbCwiU3RhcnREYXRlIjoiMjAxOS0wNC0xOFQwMDowMDowMFoiLCJFbmREYXRlIjoiMjAxOS0wNS0yOFQyMzo1OTowMFoiLCJQZXJjZW50YWdlQ29tcGxldGUiOm51bGwsIlN0eWxlIjp7IiRpZCI6IjY3OCIsIlNoYXBlIjoxLCJTaGFwZVRoaWNrbmVzcyI6MywiRHVyYXRpb25Gb3JtYXQiOjAsIkluY2x1ZGVOb25Xb3JraW5nRGF5c0luRHVyYXRpb24iOmZhbHNlLCJQZXJjZW50YWdlQ29tcGxldGVTdHlsZSI6eyIkaWQiOiI2NzkiLCJGb250U2V0dGluZ3MiOnsiJGlkIjoiNjgwIiwiRm9udFNpemUiOjEwLCJGb250TmFtZSI6IkNhbGlicmkiLCJJc0JvbGQiOmZhbHNlLCJJc0l0YWxpYyI6ZmFsc2UsIklzVW5kZXJsaW5lZCI6ZmFsc2UsIlBhcmVudFN0eWxlIjpudWxsfSwiQXV0b1NpemUiOjAsIkZvcmVncm91bmQiOnsiJGlkIjoiNjgxIiwiQ29sb3IiOnsiJHJlZiI6Ijg2In19LCJNYXhXaWR0aCI6MjAwLjAsIk1heEhlaWdodCI6IkluZmluaXR5IiwiU21hcnRGb3JlZ3JvdW5kSXNBY3RpdmUiOmZhbHNlLCJIb3Jpem9udGFsQWxpZ25tZW50IjowLCJWZXJ0aWNhbEFsaWdubWVudCI6MCwiU21hcnRGb3JlZ3JvdW5kIjpudWxsLCJCYWNrZ3JvdW5kRmlsbFR5cGUiOjAsIk1hcmdpbiI6eyIkaWQiOiI2ODIiLCJUb3AiOjAsIkxlZnQiOjAsIlJpZ2h0IjowLCJCb3R0b20iOjB9LCJQYWRkaW5nIjp7IiRpZCI6IjY4MyIsIlRvcCI6MCwiTGVmdCI6MCwiUmlnaHQiOjAsIkJvdHRvbSI6MH0sIkJhY2tncm91bmQiOnsiJHJlZiI6Ijg5In0sIklzVmlzaWJsZSI6dHJ1ZSwiV2lkdGgiOjAuMCwiSGVpZ2h0IjowLjAsIkJvcmRlclN0eWxlIjp7IiRpZCI6IjY4NCIsIkxpbmVDb2xvciI6bnVsbCwiTGluZVdlaWdodCI6MC4wLCJMaW5lVHlwZSI6MCwiUGFyZW50U3R5bGUiOm51bGx9LCJQYXJlbnRTdHlsZSI6bnVsbH0sIkR1cmF0aW9uU3R5bGUiOnsiJGlkIjoiNjg1IiwiRm9udFNldHRpbmdzIjp7IiRpZCI6IjY4NiIsIkZvbnRTaXplIjoxMCwiRm9udE5hbWUiOiJDYWxpYnJpIiwiSXNCb2xkIjpmYWxzZSwiSXNJdGFsaWMiOmZhbHNlLCJJc1VuZGVybGluZWQiOmZhbHNlLCJQYXJlbnRTdHlsZSI6bnVsbH0sIkF1dG9TaXplIjowLCJGb3JlZ3JvdW5kIjp7IiRpZCI6IjY4NyIsIkNvbG9yIjp7IiRyZWYiOiI5MyJ9fSwiTWF4V2lkdGgiOjIwMC4wLCJNYXhIZWlnaHQiOiJJbmZpbml0eSIsIlNtYXJ0Rm9yZWdyb3VuZElzQWN0aXZlIjpmYWxzZSwiSG9yaXpvbnRhbEFsaWdubWVudCI6MCwiVmVydGljYWxBbGlnbm1lbnQiOjAsIlNtYXJ0Rm9yZWdyb3VuZCI6bnVsbCwiQmFja2dyb3VuZEZpbGxUeXBlIjowLCJNYXJnaW4iOnsiJGlkIjoiNjg4IiwiVG9wIjowLCJMZWZ0IjowLCJSaWdodCI6MCwiQm90dG9tIjowfSwiUGFkZGluZyI6eyIkaWQiOiI2ODkiLCJUb3AiOjAsIkxlZnQiOjAsIlJpZ2h0IjowLCJCb3R0b20iOjB9LCJCYWNrZ3JvdW5kIjp7IiRyZWYiOiI5NiJ9LCJJc1Zpc2libGUiOnRydWUsIldpZHRoIjowLjAsIkhlaWdodCI6MC4wLCJCb3JkZXJTdHlsZSI6eyIkaWQiOiI2OTAiLCJMaW5lQ29sb3IiOm51bGwsIkxpbmVXZWlnaHQiOjAuMCwiTGluZVR5cGUiOjAsIlBhcmVudFN0eWxlIjpudWxsfSwiUGFyZW50U3R5bGUiOm51bGx9LCJIb3Jpem9udGFsQ29ubmVjdG9yU3R5bGUiOnsiJGlkIjoiNjkxIiwiTGluZUNvbG9yIjp7IiRyZWYiOiI5OCJ9LCJMaW5lV2VpZ2h0IjoxLjAsIkxpbmVUeXBlIjowLCJQYXJlbnRTdHlsZSI6bnVsbH0sIlZlcnRpY2FsQ29ubmVjdG9yU3R5bGUiOnsiJGlkIjoiNjky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2OTMiLCJNYXJnaW4iOnsiJGlkIjoiNjk0IiwiVG9wIjowLCJMZWZ0Ijo0LCJSaWdodCI6NCwiQm90dG9tIjowfSwiUGFkZGluZyI6eyIkaWQiOiI2OTUiLCJUb3AiOjAsIkxlZnQiOjAsIlJpZ2h0IjowLCJCb3R0b20iOjB9LCJCYWNrZ3JvdW5kIjp7IiRpZCI6IjY5NiIsIkNvbG9yIjp7IiRpZCI6IjY5NyIsIkEiOjI1NSwiUiI6OTEsIkciOjE1NSwiQiI6MjEzfX0sIklzVmlzaWJsZSI6dHJ1ZSwiV2lkdGgiOjAuMCwiSGVpZ2h0IjoxMS4wMTE0OTU1OTAyMDk5NjEsIkJvcmRlclN0eWxlIjp7IiRpZCI6IjY5OCIsIkxpbmVDb2xvciI6eyIkaWQiOiI2OTkiLCIkdHlwZSI6Ik5MUkUuQ29tbW9uLkRvbS5Tb2xpZENvbG9yQnJ1c2gsIE5MUkUuQ29tbW9uIiwiQ29sb3IiOnsiJGlkIjoiNzAwIiwiQSI6MjU1LCJSIjoyNTUsIkciOjAsIkIiOjB9fSwiTGluZVdlaWdodCI6MC4wLCJMaW5lVHlwZSI6MCwiUGFyZW50U3R5bGUiOm51bGx9LCJQYXJlbnRTdHlsZSI6bnVsbH0sIlRpdGxlU3R5bGUiOnsiJGlkIjoiNzAxIiwiRm9udFNldHRpbmdzIjp7IiRpZCI6IjcwMiIsIkZvbnRTaXplIjoxMSwiRm9udE5hbWUiOiJDYWxpYnJpIiwiSXNCb2xkIjp0cnVlLCJJc0l0YWxpYyI6ZmFsc2UsIklzVW5kZXJsaW5lZCI6ZmFsc2UsIlBhcmVudFN0eWxlIjpudWxsfSwiQXV0b1NpemUiOjIsIkZvcmVncm91bmQiOnsiJGlkIjoiNzAzIiwiQ29sb3IiOnsiJGlkIjoiNzA0IiwiQSI6MjU1LCJSIjowLCJHIjowLCJCIjowfX0sIk1heFdpZHRoIjo1Mi44NTUwMzc2ODkyMDg5ODQsIk1heEhlaWdodCI6IkluZmluaXR5IiwiU21hcnRGb3JlZ3JvdW5kSXNBY3RpdmUiOmZhbHNlLCJIb3Jpem9udGFsQWxpZ25tZW50IjowLCJWZXJ0aWNhbEFsaWdubWVudCI6MCwiU21hcnRGb3JlZ3JvdW5kIjpudWxsLCJCYWNrZ3JvdW5kRmlsbFR5cGUiOjAsIk1hcmdpbiI6eyIkaWQiOiI3MDUiLCJUb3AiOjAsIkxlZnQiOjAsIlJpZ2h0IjowLCJCb3R0b20iOjB9LCJQYWRkaW5nIjp7IiRpZCI6IjcwNiIsIlRvcCI6MCwiTGVmdCI6MCwiUmlnaHQiOjAsIkJvdHRvbSI6MH0sIkJhY2tncm91bmQiOnsiJHJlZiI6IjExNyJ9LCJJc1Zpc2libGUiOnRydWUsIldpZHRoIjowLjAsIkhlaWdodCI6MC4wLCJCb3JkZXJTdHlsZSI6eyIkaWQiOiI3MDciLCJMaW5lQ29sb3IiOm51bGwsIkxpbmVXZWlnaHQiOjAuMCwiTGluZVR5cGUiOjAsIlBhcmVudFN0eWxlIjpudWxsfSwiUGFyZW50U3R5bGUiOm51bGx9LCJEYXRlU3R5bGUiOnsiJGlkIjoiNzA4IiwiRm9udFNldHRpbmdzIjp7IiRpZCI6IjcwOSIsIkZvbnRTaXplIjo5LCJGb250TmFtZSI6IkNhbGlicmkiLCJJc0JvbGQiOmZhbHNlLCJJc0l0YWxpYyI6ZmFsc2UsIklzVW5kZXJsaW5lZCI6ZmFsc2UsIlBhcmVudFN0eWxlIjpudWxsfSwiQXV0b1NpemUiOjIsIkZvcmVncm91bmQiOnsiJGlkIjoiNzEwIiwiQ29sb3IiOnsiJGlkIjoiNzExIiwiQSI6MjU1LCJSIjo2OCwiRyI6ODQsIkIiOjEwNn19LCJNYXhXaWR0aCI6NTkuMCwiTWF4SGVpZ2h0IjoiSW5maW5pdHkiLCJTbWFydEZvcmVncm91bmRJc0FjdGl2ZSI6ZmFsc2UsIkhvcml6b250YWxBbGlnbm1lbnQiOjIsIlZlcnRpY2FsQWxpZ25tZW50IjowLCJTbWFydEZvcmVncm91bmQiOm51bGwsIkJhY2tncm91bmRGaWxsVHlwZSI6MCwiTWFyZ2luIjp7IiRpZCI6IjcxMiIsIlRvcCI6MCwiTGVmdCI6MCwiUmlnaHQiOjAsIkJvdHRvbSI6MH0sIlBhZGRpbmciOnsiJGlkIjoiNzEzIiwiVG9wIjowLCJMZWZ0IjowLCJSaWdodCI6MCwiQm90dG9tIjowfSwiQmFja2dyb3VuZCI6eyIkcmVmIjoiMTI0In0sIklzVmlzaWJsZSI6dHJ1ZSwiV2lkdGgiOjAuMCwiSGVpZ2h0IjowLjAsIkJvcmRlclN0eWxlIjp7IiRpZCI6IjcxNCIsIkxpbmVDb2xvciI6bnVsbCwiTGluZVdlaWdodCI6MC4wLCJMaW5lVHlwZSI6MCwiUGFyZW50U3R5bGUiOm51bGx9LCJQYXJlbnRTdHlsZSI6bnVsbH0sIkRhdGVGb3JtYXQiOnsiJGlkIjoiNzE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0LCJTbWFydER1cmF0aW9uQWN0aXZhdGVkIjpmYWxzZSwiRGF0ZUZvcm1hdCI6eyIkcmVmIjoiNzE1In0sIklkIjoiNTFkMzUyMzQtOTAxNS00OTAyLWEwYjQtZDM1MGNiYjdhMjhmIiwiSW1wb3J0SWQiOiIxIiwiVGl0bGUiOiJOQiwgT04sIFFDICIsIk5vdGUiOm51bGwsIkh5cGVybGluayI6eyIkaWQiOiI3MTYiLCJBZGRyZXNzIjoiIiwiU3ViQWRkcmVzcyI6IiJ9LCJJc0NoYW5nZWQiOmZhbHNlLCJJc05ldyI6ZmFsc2V9LCJJbmRleCI6MH0seyIkaWQiOiI3MTciLCJfYXR0YWNoZWRNaWxlc3RvbmVzIjpbXSwiVGFza0RlZmluaXRpb24iOnsiJGlkIjoiNzE4IiwiR3JvdXBOYW1lIjpudWxsLCJTdGFydERhdGUiOiIyMDE5LTEwLTE1VDAwOjAwOjAwWiIsIkVuZERhdGUiOiIyMDE5LTEwLTI1VDIzOjU5OjAwWiIsIlBlcmNlbnRhZ2VDb21wbGV0ZSI6bnVsbCwiU3R5bGUiOnsiJGlkIjoiNzE5IiwiU2hhcGUiOjEsIlNoYXBlVGhpY2tuZXNzIjowLCJEdXJhdGlvbkZvcm1hdCI6MCwiSW5jbHVkZU5vbldvcmtpbmdEYXlzSW5EdXJhdGlvbiI6ZmFsc2UsIlBlcmNlbnRhZ2VDb21wbGV0ZVN0eWxlIjp7IiRpZCI6IjcyMCIsIkZvbnRTZXR0aW5ncyI6eyIkaWQiOiI3MjE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cyMiIsIkxpbmVDb2xvciI6bnVsbCwiTGluZVdlaWdodCI6MC4wLCJMaW5lVHlwZSI6MCwiUGFyZW50U3R5bGUiOm51bGx9LCJQYXJlbnRTdHlsZSI6bnVsbH0sIkR1cmF0aW9uU3R5bGUiOnsiJGlkIjoiNzIzIiwiRm9udFNldHRpbmdzIjp7IiRpZCI6IjcyN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NzI1IiwiTGluZUNvbG9yIjpudWxsLCJMaW5lV2VpZ2h0IjowLjAsIkxpbmVUeXBlIjowLCJQYXJlbnRTdHlsZSI6bnVsbH0sIlBhcmVudFN0eWxlIjpudWxsfSwiSG9yaXpvbnRhbENvbm5lY3RvclN0eWxlIjp7IiRpZCI6IjcyNiIsIkxpbmVDb2xvciI6eyIkcmVmIjoiOTgifSwiTGluZVdlaWdodCI6MS4wLCJMaW5lVHlwZSI6MCwiUGFyZW50U3R5bGUiOm51bGx9LCJWZXJ0aWNhbENvbm5lY3RvclN0eWxlIjp7IiRpZCI6IjcyNy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NzI4IiwiTWFyZ2luIjp7IiRyZWYiOiIxMDQifSwiUGFkZGluZyI6eyIkcmVmIjoiMTA1In0sIkJhY2tncm91bmQiOnsiJGlkIjoiNzI5IiwiQ29sb3IiOnsiJGlkIjoiNzMwIiwiQSI6MjU1LCJSIjo5MSwiRyI6MTU1LCJCIjoyMTN9fSwiSXNWaXNpYmxlIjp0cnVlLCJXaWR0aCI6MC4wLCJIZWlnaHQiOjEwLjAsIkJvcmRlclN0eWxlIjp7IiRpZCI6IjczMSIsIkxpbmVDb2xvciI6eyIkcmVmIjoiMTA5In0sIkxpbmVXZWlnaHQiOjAuMCwiTGluZVR5cGUiOjAsIlBhcmVudFN0eWxlIjpudWxsfSwiUGFyZW50U3R5bGUiOm51bGx9LCJUaXRsZVN0eWxlIjp7IiRpZCI6IjczMiIsIkZvbnRTZXR0aW5ncyI6eyIkaWQiOiI3MzMiLCJGb250U2l6ZSI6MTEsIkZvbnROYW1lIjoiQ2FsaWJyaSIsIklzQm9sZCI6dHJ1ZSwiSXNJdGFsaWMiOmZhbHNlLCJJc1VuZGVybGluZWQiOmZhbHNlLCJQYXJlbnRTdHlsZSI6bnVsbH0sIkF1dG9TaXplIjowLCJGb3JlZ3JvdW5kIjp7IiRpZCI6IjczNCIsIkNvbG9yIjp7IiRpZCI6IjczNSIsIkEiOjI1NSwiUiI6MCwiRyI6MCwiQiI6MH19LCJNYXhXaWR0aCI6NzIwLjAsIk1heEhlaWdodCI6IkluZmluaXR5IiwiU21hcnRGb3JlZ3JvdW5kSXNBY3RpdmUiOmZhbHNlLCJIb3Jpem9udGFsQWxpZ25tZW50Ijow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NzM2IiwiTGluZUNvbG9yIjpudWxsLCJMaW5lV2VpZ2h0IjowLjAsIkxpbmVUeXBlIjowLCJQYXJlbnRTdHlsZSI6bnVsbH0sIlBhcmVudFN0eWxlIjpudWxsfSwiRGF0ZVN0eWxlIjp7IiRpZCI6IjczNyIsIkZvbnRTZXR0aW5ncyI6eyIkaWQiOiI3MzgiLCJGb250U2l6ZSI6MTAsIkZvbnROYW1lIjoiQ2FsaWJyaSIsIklzQm9sZCI6ZmFsc2UsIklzSXRhbGljIjpmYWxzZSwiSXNVbmRlcmxpbmVkIjpmYWxzZSwiUGFyZW50U3R5bGUiOm51bGx9LCJBdXRvU2l6ZSI6MCwiRm9yZWdyb3VuZCI6eyIkaWQiOiI3MzkiLCJDb2xvciI6eyIkaWQiOiI3NDA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3NDEiLCJMaW5lQ29sb3IiOm51bGwsIkxpbmVXZWlnaHQiOjAuMCwiTGluZVR5cGUiOjAsIlBhcmVudFN0eWxlIjpudWxsfSwiUGFyZW50U3R5bGUiOm51bGx9LCJEYXRlRm9ybWF0Ijp7IiRpZCI6Ijc0MiIsIkZvcm1hdFN0cmluZyI6Ik1NTSBkIiwiU2VwYXJhdG9yIjoiLyIsIlVzZUludGVybmF0aW9uYWxEYXRlRm9ybWF0IjpmYWxzZSwiRGF0ZUlzVmlzaWJsZSI6ZmFsc2UsIlRpbWVJc1Zpc2libGUiOmZhbHNlLCJIb3VyRGlnaXRzIjoxLCJBbVBtRGVzaWduYXRvciI6MiwiVHJpbTAwTWludXRlcyI6ZmFsc2UsIkxhc3RLbm93blZpc2liaWxpdHlTdGF0ZSI6eyIkaWQiOiI3NDMiLCJEYXRlUGFydElzVmlzaWJsZSI6dHJ1ZSwiVGltZVBhcnRJc1Zpc2libGUiOmZhbHNlfX0sIklzVmlzaWJsZSI6dHJ1ZSwiUGFyZW50U3R5bGUiOm51bGx9LCJJbmRleCI6MTUsIlNtYXJ0RHVyYXRpb25BY3RpdmF0ZWQiOmZhbHNlLCJEYXRlRm9ybWF0Ijp7IiRyZWYiOiI3NDIifSwiSWQiOiI0NDllNzIyZi1lZjkwLTQ0OWYtOWVmYi03NzQ0OWRkNDNhN2IiLCJJbXBvcnRJZCI6bnVsbCwiVGl0bGUiOiJNQiIsIk5vdGUiOm51bGwsIkh5cGVybGluayI6eyIkaWQiOiI3NDQiLCJBZGRyZXNzIjoiIiwiU3ViQWRkcmVzcyI6IiJ9LCJJc0NoYW5nZWQiOmZhbHNlLCJJc05ldyI6ZmFsc2V9LCJJbmRleCI6MH1dLCJNaWxlc3RvbmVzIjpbXX0seyIkaWQiOiI3NDUiLCJJZCI6ImIxZWFjZDFhLTU0ZDAtNDQ0OC1iYjkxLTlkNWZmNTM4MTc2YyIsIkluZGV4IjoxNiwiSGVhZGVyVGV4dCI6IlJpdmVyIEljZSIsIlN0eWxlIjp7IiRpZCI6Ijc0NiIsIkhlYWRlclN0eWxlIjp7IiRpZCI6Ijc0NyIsIlRleHRTdHlsZSI6eyIkaWQiOiI3NDgiLCJGb250U2V0dGluZ3MiOnsiJGlkIjoiNzQ5IiwiRm9udFNpemUiOjEzLCJGb250TmFtZSI6IkNhbGlicmkiLCJJc0JvbGQiOnRydWUsIklzSXRhbGljIjpmYWxzZSwiSXNVbmRlcmxpbmVkIjpmYWxzZSwiUGFyZW50U3R5bGUiOm51bGx9LCJBdXRvU2l6ZSI6MCwiRm9yZWdyb3VuZCI6eyIkaWQiOiI3NTAiLCJDb2xvciI6eyIkaWQiOiI3NTEiLCJBIjoyNTUsIlIiOjAsIkciOjAsIkIiOjB9fSwiTWF4V2lkdGgiOjAuMC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c1MiIsIk1hcmdpbiI6eyIkcmVmIjoiMTQzIn0sIlBhZGRpbmciOnsiJHJlZiI6IjE0NCJ9LCJCYWNrZ3JvdW5kIjp7IiRpZCI6Ijc1MyIsIkNvbG9yIjp7IiRpZCI6Ijc1NCIsIkEiOjEyNywiUiI6MTU1LCJHIjoxODcsIkIiOjg5fX0sIklzVmlzaWJsZSI6ZmFsc2UsIldpZHRoIjowLjAsIkhlaWdodCI6MC4wLCJCb3JkZXJTdHlsZSI6eyIkaWQiOiI3NTUiLCJMaW5lQ29sb3IiOnsiJGlkIjoiNzU2IiwiJHR5cGUiOiJOTFJFLkNvbW1vbi5Eb20uU29saWRDb2xvckJydXNoLCBOTFJFLkNvbW1vbiIsIkNvbG9yIjp7IiRpZCI6Ijc1NyIsIkEiOjI1NSwiUiI6NTUsIkciOjU1LCJCIjo1NX1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3NTgiLCJNYXJnaW4iOnsiJHJlZiI6IjE1MyJ9LCJQYWRkaW5nIjp7IiRyZWYiOiIxNTQifSwiQmFja2dyb3VuZCI6eyIkaWQiOiI3NTkiLCJDb2xvciI6eyIkaWQiOiI3NjAiLCJBIjozOCwiUiI6MTU1LCJHIjoxODcsIkIiOjg5fX0sIklzVmlzaWJsZSI6dHJ1ZSwiV2lkdGgiOjAuMCwiSGVpZ2h0IjowLjAsIkJvcmRlclN0eWxlIjp7IiRpZCI6Ijc2MSIsIkxpbmVDb2xvciI6eyIkaWQiOiI3NjIiLCIkdHlwZSI6Ik5MUkUuQ29tbW9uLkRvbS5Tb2xpZENvbG9yQnJ1c2gsIE5MUkUuQ29tbW9uIiwiQ29sb3IiOnsiJGlkIjoiNzYzIiwiQSI6MjU1LCJSIjo1NSwiRyI6NTUsIkIiOjU1fX0sIkxpbmVXZWlnaHQiOjAuMCwiTGluZVR5cGUiOjAsIlBhcmVudFN0eWxlIjpudWxsfSwiUGFyZW50U3R5bGUiOm51bGx9LCJJc0Fib3ZlVGltZWJhbmQiOmZhbHNlLCJNYXJnaW4iOnsiJHJlZiI6IjE2MCJ9LCJQYWRkaW5nIjp7IiRyZWYiOiIxNjEifSwiSXNWaXNpYmxlIjp0cnVlLCJXaWR0aCI6MC4wLCJIZWlnaHQiOjAuMCwiQm9yZGVyU3R5bGUiOm51bGwsIlBhcmVudFN0eWxlIjpudWxsfSwiVGFza3MiOlt7IiRpZCI6Ijc2NCIsIl9hdHRhY2hlZE1pbGVzdG9uZXMiOltdLCJUYXNrRGVmaW5pdGlvbiI6eyIkaWQiOiI3NjUiLCJHcm91cE5hbWUiOm51bGwsIlN0YXJ0RGF0ZSI6IjIwMTQtMDQtMTVUMDA6MDA6MDBaIiwiRW5kRGF0ZSI6IjIwMTQtMDUtMTVUMjM6NTk6MDBaIiwiUGVyY2VudGFnZUNvbXBsZXRlIjpudWxsLCJTdHlsZSI6eyIkaWQiOiI3NjYiLCJTaGFwZSI6MSwiU2hhcGVUaGlja25lc3MiOjMsIkR1cmF0aW9uRm9ybWF0IjowLCJJbmNsdWRlTm9uV29ya2luZ0RheXNJbkR1cmF0aW9uIjpmYWxzZSwiUGVyY2VudGFnZUNvbXBsZXRlU3R5bGUiOnsiJGlkIjoiNzY3IiwiRm9udFNldHRpbmdzIjp7IiRpZCI6Ijc2OCIsIkZvbnRTaXplIjoxMCwiRm9udE5hbWUiOiJDYWxpYnJpIiwiSXNCb2xkIjpmYWxzZSwiSXNJdGFsaWMiOmZhbHNlLCJJc1VuZGVybGluZWQiOmZhbHNlLCJQYXJlbnRTdHlsZSI6bnVsbH0sIkF1dG9TaXplIjowLCJGb3JlZ3JvdW5kIjp7IiRpZCI6Ijc2OSIsIkNvbG9yIjp7IiRyZWYiOiI4NiJ9fSwiTWF4V2lkdGgiOjIwMC4wLCJNYXhIZWlnaHQiOiJJbmZpbml0eSIsIlNtYXJ0Rm9yZWdyb3VuZElzQWN0aXZlIjpmYWxzZSwiSG9yaXpvbnRhbEFsaWdubWVudCI6MCwiVmVydGljYWxBbGlnbm1lbnQiOjAsIlNtYXJ0Rm9yZWdyb3VuZCI6bnVsbCwiQmFja2dyb3VuZEZpbGxUeXBlIjowLCJNYXJnaW4iOnsiJGlkIjoiNzcwIiwiVG9wIjowLCJMZWZ0IjowLCJSaWdodCI6MCwiQm90dG9tIjowfSwiUGFkZGluZyI6eyIkaWQiOiI3NzEiLCJUb3AiOjAsIkxlZnQiOjAsIlJpZ2h0IjowLCJCb3R0b20iOjB9LCJCYWNrZ3JvdW5kIjp7IiRyZWYiOiI4OSJ9LCJJc1Zpc2libGUiOnRydWUsIldpZHRoIjowLjAsIkhlaWdodCI6MC4wLCJCb3JkZXJTdHlsZSI6eyIkaWQiOiI3NzIiLCJMaW5lQ29sb3IiOm51bGwsIkxpbmVXZWlnaHQiOjAuMCwiTGluZVR5cGUiOjAsIlBhcmVudFN0eWxlIjpudWxsfSwiUGFyZW50U3R5bGUiOm51bGx9LCJEdXJhdGlvblN0eWxlIjp7IiRpZCI6Ijc3MyIsIkZvbnRTZXR0aW5ncyI6eyIkaWQiOiI3NzQiLCJGb250U2l6ZSI6MTAsIkZvbnROYW1lIjoiQ2FsaWJyaSIsIklzQm9sZCI6ZmFsc2UsIklzSXRhbGljIjpmYWxzZSwiSXNVbmRlcmxpbmVkIjpmYWxzZSwiUGFyZW50U3R5bGUiOm51bGx9LCJBdXRvU2l6ZSI6MCwiRm9yZWdyb3VuZCI6eyIkaWQiOiI3NzUiLCJDb2xvciI6eyIkcmVmIjoiOTMifX0sIk1heFdpZHRoIjoyMDAuMCwiTWF4SGVpZ2h0IjoiSW5maW5pdHkiLCJTbWFydEZvcmVncm91bmRJc0FjdGl2ZSI6ZmFsc2UsIkhvcml6b250YWxBbGlnbm1lbnQiOjAsIlZlcnRpY2FsQWxpZ25tZW50IjowLCJTbWFydEZvcmVncm91bmQiOm51bGwsIkJhY2tncm91bmRGaWxsVHlwZSI6MCwiTWFyZ2luIjp7IiRpZCI6Ijc3NiIsIlRvcCI6MCwiTGVmdCI6MCwiUmlnaHQiOjAsIkJvdHRvbSI6MH0sIlBhZGRpbmciOnsiJGlkIjoiNzc3IiwiVG9wIjowLCJMZWZ0IjowLCJSaWdodCI6MCwiQm90dG9tIjowfSwiQmFja2dyb3VuZCI6eyIkcmVmIjoiOTYifSwiSXNWaXNpYmxlIjp0cnVlLCJXaWR0aCI6MC4wLCJIZWlnaHQiOjAuMCwiQm9yZGVyU3R5bGUiOnsiJGlkIjoiNzc4IiwiTGluZUNvbG9yIjpudWxsLCJMaW5lV2VpZ2h0IjowLjAsIkxpbmVUeXBlIjowLCJQYXJlbnRTdHlsZSI6bnVsbH0sIlBhcmVudFN0eWxlIjpudWxsfSwiSG9yaXpvbnRhbENvbm5lY3RvclN0eWxlIjp7IiRpZCI6Ijc3OSIsIkxpbmVDb2xvciI6eyIkcmVmIjoiOTgifSwiTGluZVdlaWdodCI6MS4wLCJMaW5lVHlwZSI6MCwiUGFyZW50U3R5bGUiOm51bGx9LCJWZXJ0aWNhbENvbm5lY3RvclN0eWxlIjp7IiRpZCI6Ijc4MC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NzgxIiwiTWFyZ2luIjp7IiRpZCI6Ijc4MiIsIlRvcCI6MCwiTGVmdCI6NCwiUmlnaHQiOjQsIkJvdHRvbSI6MH0sIlBhZGRpbmciOnsiJGlkIjoiNzgzIiwiVG9wIjowLCJMZWZ0IjowLCJSaWdodCI6MCwiQm90dG9tIjowfSwiQmFja2dyb3VuZCI6eyIkaWQiOiI3ODQiLCJDb2xvciI6eyIkaWQiOiI3ODUiLCJBIjoyNTUsIlIiOjE1NSwiRyI6MTg3LCJCIjo4OX19LCJJc1Zpc2libGUiOnRydWUsIldpZHRoIjowLjAsIkhlaWdodCI6MTEuMDExNDk1NTkwMjA5OTYxLCJCb3JkZXJTdHlsZSI6eyIkaWQiOiI3ODYiLCJMaW5lQ29sb3IiOnsiJGlkIjoiNzg3IiwiJHR5cGUiOiJOTFJFLkNvbW1vbi5Eb20uU29saWRDb2xvckJydXNoLCBOTFJFLkNvbW1vbiIsIkNvbG9yIjp7IiRpZCI6Ijc4OCIsIkEiOjI1NSwiUiI6MjU1LCJHIjowLCJCIjowfX0sIkxpbmVXZWlnaHQiOjAuMCwiTGluZVR5cGUiOjAsIlBhcmVudFN0eWxlIjpudWxsfSwiUGFyZW50U3R5bGUiOm51bGx9LCJUaXRsZVN0eWxlIjp7IiRpZCI6Ijc4OSIsIkZvbnRTZXR0aW5ncyI6eyIkaWQiOiI3OTAiLCJGb250U2l6ZSI6MTEsIkZvbnROYW1lIjoiQ2FsaWJyaSIsIklzQm9sZCI6dHJ1ZSwiSXNJdGFsaWMiOmZhbHNlLCJJc1VuZGVybGluZWQiOmZhbHNlLCJQYXJlbnRTdHlsZSI6bnVsbH0sIkF1dG9TaXplIjoyLCJGb3JlZ3JvdW5kIjp7IiRpZCI6Ijc5MSIsIkNvbG9yIjp7IiRpZCI6Ijc5MiIsIkEiOjI1NSwiUiI6MCwiRyI6MCwiQiI6MH19LCJNYXhXaWR0aCI6NTIuMTk2NjY2NjY2NjY2NjczLCJNYXhIZWlnaHQiOiJJbmZpbml0eSIsIlNtYXJ0Rm9yZWdyb3VuZElzQWN0aXZlIjpmYWxzZSwiSG9yaXpvbnRhbEFsaWdubWVudCI6MCwiVmVydGljYWxBbGlnbm1lbnQiOjAsIlNtYXJ0Rm9yZWdyb3VuZCI6bnVsbCwiQmFja2dyb3VuZEZpbGxUeXBlIjowLCJNYXJnaW4iOnsiJGlkIjoiNzkzIiwiVG9wIjowLCJMZWZ0IjowLCJSaWdodCI6MCwiQm90dG9tIjowfSwiUGFkZGluZyI6eyIkaWQiOiI3OTQiLCJUb3AiOjAsIkxlZnQiOjAsIlJpZ2h0IjowLCJCb3R0b20iOjB9LCJCYWNrZ3JvdW5kIjp7IiRyZWYiOiIxMTcifSwiSXNWaXNpYmxlIjp0cnVlLCJXaWR0aCI6MC4wLCJIZWlnaHQiOjAuMCwiQm9yZGVyU3R5bGUiOnsiJGlkIjoiNzk1IiwiTGluZUNvbG9yIjpudWxsLCJMaW5lV2VpZ2h0IjowLjAsIkxpbmVUeXBlIjowLCJQYXJlbnRTdHlsZSI6bnVsbH0sIlBhcmVudFN0eWxlIjpudWxsfSwiRGF0ZVN0eWxlIjp7IiRpZCI6Ijc5NiIsIkZvbnRTZXR0aW5ncyI6eyIkaWQiOiI3OTciLCJGb250U2l6ZSI6OSwiRm9udE5hbWUiOiJDYWxpYnJpIiwiSXNCb2xkIjpmYWxzZSwiSXNJdGFsaWMiOmZhbHNlLCJJc1VuZGVybGluZWQiOmZhbHNlLCJQYXJlbnRTdHlsZSI6bnVsbH0sIkF1dG9TaXplIjoyLCJGb3JlZ3JvdW5kIjp7IiRpZCI6Ijc5OCIsIkNvbG9yIjp7IiRpZCI6Ijc5OSIsIkEiOjI1NSwiUiI6NjgsIkciOjg0LCJCIjoxMDZ9fSwiTWF4V2lkdGgiOjU5LjAsIk1heEhlaWdodCI6IkluZmluaXR5IiwiU21hcnRGb3JlZ3JvdW5kSXNBY3RpdmUiOmZhbHNlLCJIb3Jpem9udGFsQWxpZ25tZW50IjoyLCJWZXJ0aWNhbEFsaWdubWVudCI6MCwiU21hcnRGb3JlZ3JvdW5kIjpudWxsLCJCYWNrZ3JvdW5kRmlsbFR5cGUiOjAsIk1hcmdpbiI6eyIkaWQiOiI4MDAiLCJUb3AiOjAsIkxlZnQiOjAsIlJpZ2h0IjowLCJCb3R0b20iOjB9LCJQYWRkaW5nIjp7IiRpZCI6IjgwMSIsIlRvcCI6MCwiTGVmdCI6MCwiUmlnaHQiOjAsIkJvdHRvbSI6MH0sIkJhY2tncm91bmQiOnsiJHJlZiI6IjEyNCJ9LCJJc1Zpc2libGUiOnRydWUsIldpZHRoIjowLjAsIkhlaWdodCI6MC4wLCJCb3JkZXJTdHlsZSI6eyIkaWQiOiI4MDIiLCJMaW5lQ29sb3IiOm51bGwsIkxpbmVXZWlnaHQiOjAuMCwiTGluZVR5cGUiOjAsIlBhcmVudFN0eWxlIjpudWxsfSwiUGFyZW50U3R5bGUiOm51bGx9LCJEYXRlRm9ybWF0Ijp7IiRpZCI6IjgwMy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NywiU21hcnREdXJhdGlvbkFjdGl2YXRlZCI6ZmFsc2UsIkRhdGVGb3JtYXQiOnsiJHJlZiI6IjgwMyJ9LCJJZCI6ImVkOGIyMWRmLWQ0M2QtNDY4OC04NjdkLWEwY2I4MTVlYTI2MCIsIkltcG9ydElkIjoiMSIsIlRpdGxlIjoiTUIsIE9OLCBTSyIsIk5vdGUiOm51bGwsIkh5cGVybGluayI6eyIkaWQiOiI4MDQiLCJBZGRyZXNzIjoiIiwiU3ViQWRkcmVzcyI6IiJ9LCJJc0NoYW5nZWQiOmZhbHNlLCJJc05ldyI6ZmFsc2V9LCJJbmRleCI6MH0seyIkaWQiOiI4MDUiLCJfYXR0YWNoZWRNaWxlc3RvbmVzIjpbXSwiVGFza0RlZmluaXRpb24iOnsiJGlkIjoiODA2IiwiR3JvdXBOYW1lIjpudWxsLCJTdGFydERhdGUiOiIyMDE1LTA0LTA4VDAwOjAwOjAwWiIsIkVuZERhdGUiOiIyMDE1LTA1LTE2VDIzOjU5OjAwWiIsIlBlcmNlbnRhZ2VDb21wbGV0ZSI6bnVsbCwiU3R5bGUiOnsiJGlkIjoiODA3IiwiU2hhcGUiOjEsIlNoYXBlVGhpY2tuZXNzIjozLCJEdXJhdGlvbkZvcm1hdCI6MCwiSW5jbHVkZU5vbldvcmtpbmdEYXlzSW5EdXJhdGlvbiI6ZmFsc2UsIlBlcmNlbnRhZ2VDb21wbGV0ZVN0eWxlIjp7IiRpZCI6IjgwOCIsIkZvbnRTZXR0aW5ncyI6eyIkaWQiOiI4MDkiLCJGb250U2l6ZSI6MTAsIkZvbnROYW1lIjoiQ2FsaWJyaSIsIklzQm9sZCI6ZmFsc2UsIklzSXRhbGljIjpmYWxzZSwiSXNVbmRlcmxpbmVkIjpmYWxzZSwiUGFyZW50U3R5bGUiOm51bGx9LCJBdXRvU2l6ZSI6MCwiRm9yZWdyb3VuZCI6eyIkaWQiOiI4MTAiLCJDb2xvciI6eyIkcmVmIjoiODYifX0sIk1heFdpZHRoIjoyMDAuMCwiTWF4SGVpZ2h0IjoiSW5maW5pdHkiLCJTbWFydEZvcmVncm91bmRJc0FjdGl2ZSI6ZmFsc2UsIkhvcml6b250YWxBbGlnbm1lbnQiOjAsIlZlcnRpY2FsQWxpZ25tZW50IjowLCJTbWFydEZvcmVncm91bmQiOm51bGwsIkJhY2tncm91bmRGaWxsVHlwZSI6MCwiTWFyZ2luIjp7IiRpZCI6IjgxMSIsIlRvcCI6MCwiTGVmdCI6MCwiUmlnaHQiOjAsIkJvdHRvbSI6MH0sIlBhZGRpbmciOnsiJGlkIjoiODEyIiwiVG9wIjowLCJMZWZ0IjowLCJSaWdodCI6MCwiQm90dG9tIjowfSwiQmFja2dyb3VuZCI6eyIkcmVmIjoiODkifSwiSXNWaXNpYmxlIjp0cnVlLCJXaWR0aCI6MC4wLCJIZWlnaHQiOjAuMCwiQm9yZGVyU3R5bGUiOnsiJGlkIjoiODEzIiwiTGluZUNvbG9yIjpudWxsLCJMaW5lV2VpZ2h0IjowLjAsIkxpbmVUeXBlIjowLCJQYXJlbnRTdHlsZSI6bnVsbH0sIlBhcmVudFN0eWxlIjpudWxsfSwiRHVyYXRpb25TdHlsZSI6eyIkaWQiOiI4MTQiLCJGb250U2V0dGluZ3MiOnsiJGlkIjoiODE1IiwiRm9udFNpemUiOjEwLCJGb250TmFtZSI6IkNhbGlicmkiLCJJc0JvbGQiOmZhbHNlLCJJc0l0YWxpYyI6ZmFsc2UsIklzVW5kZXJsaW5lZCI6ZmFsc2UsIlBhcmVudFN0eWxlIjpudWxsfSwiQXV0b1NpemUiOjAsIkZvcmVncm91bmQiOnsiJGlkIjoiODE2IiwiQ29sb3IiOnsiJHJlZiI6IjkzIn19LCJNYXhXaWR0aCI6MjAwLjAsIk1heEhlaWdodCI6IkluZmluaXR5IiwiU21hcnRGb3JlZ3JvdW5kSXNBY3RpdmUiOmZhbHNlLCJIb3Jpem9udGFsQWxpZ25tZW50IjowLCJWZXJ0aWNhbEFsaWdubWVudCI6MCwiU21hcnRGb3JlZ3JvdW5kIjpudWxsLCJCYWNrZ3JvdW5kRmlsbFR5cGUiOjAsIk1hcmdpbiI6eyIkaWQiOiI4MTciLCJUb3AiOjAsIkxlZnQiOjAsIlJpZ2h0IjowLCJCb3R0b20iOjB9LCJQYWRkaW5nIjp7IiRpZCI6IjgxOCIsIlRvcCI6MCwiTGVmdCI6MCwiUmlnaHQiOjAsIkJvdHRvbSI6MH0sIkJhY2tncm91bmQiOnsiJHJlZiI6Ijk2In0sIklzVmlzaWJsZSI6dHJ1ZSwiV2lkdGgiOjAuMCwiSGVpZ2h0IjowLjAsIkJvcmRlclN0eWxlIjp7IiRpZCI6IjgxOSIsIkxpbmVDb2xvciI6bnVsbCwiTGluZVdlaWdodCI6MC4wLCJMaW5lVHlwZSI6MCwiUGFyZW50U3R5bGUiOm51bGx9LCJQYXJlbnRTdHlsZSI6bnVsbH0sIkhvcml6b250YWxDb25uZWN0b3JTdHlsZSI6eyIkaWQiOiI4MjAiLCJMaW5lQ29sb3IiOnsiJHJlZiI6Ijk4In0sIkxpbmVXZWlnaHQiOjEuMCwiTGluZVR5cGUiOjAsIlBhcmVudFN0eWxlIjpudWxsfSwiVmVydGljYWxDb25uZWN0b3JTdHlsZSI6eyIkaWQiOiI4MjEiLCJMaW5lQ29sb3IiOnsiJHJlZiI6IjEwMSJ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gyMiIsIk1hcmdpbiI6eyIkaWQiOiI4MjMiLCJUb3AiOjAsIkxlZnQiOjQsIlJpZ2h0Ijo0LCJCb3R0b20iOjB9LCJQYWRkaW5nIjp7IiRpZCI6IjgyNCIsIlRvcCI6MCwiTGVmdCI6MCwiUmlnaHQiOjAsIkJvdHRvbSI6MH0sIkJhY2tncm91bmQiOnsiJGlkIjoiODI1IiwiQ29sb3IiOnsiJGlkIjoiODI2IiwiQSI6MjU1LCJSIjoxNTUsIkciOjE4NywiQiI6ODl9fSwiSXNWaXNpYmxlIjp0cnVlLCJXaWR0aCI6MC4wLCJIZWlnaHQiOjExLjAxMTQ5NTU5MDIwOTk2MSwiQm9yZGVyU3R5bGUiOnsiJGlkIjoiODI3IiwiTGluZUNvbG9yIjp7IiRpZCI6IjgyOCIsIiR0eXBlIjoiTkxSRS5Db21tb24uRG9tLlNvbGlkQ29sb3JCcnVzaCwgTkxSRS5Db21tb24iLCJDb2xvciI6eyIkaWQiOiI4MjkiLCJBIjoyNTUsIlIiOjI1NSwiRyI6MCwiQiI6MH19LCJMaW5lV2VpZ2h0IjowLjAsIkxpbmVUeXBlIjowLCJQYXJlbnRTdHlsZSI6bnVsbH0sIlBhcmVudFN0eWxlIjpudWxsfSwiVGl0bGVTdHlsZSI6eyIkaWQiOiI4MzAiLCJGb250U2V0dGluZ3MiOnsiJGlkIjoiODMxIiwiRm9udFNpemUiOjExLCJGb250TmFtZSI6IkNhbGlicmkiLCJJc0JvbGQiOnRydWUsIklzSXRhbGljIjpmYWxzZSwiSXNVbmRlcmxpbmVkIjpmYWxzZSwiUGFyZW50U3R5bGUiOm51bGx9LCJBdXRvU2l6ZSI6MiwiRm9yZWdyb3VuZCI6eyIkaWQiOiI4MzIiLCJDb2xvciI6eyIkaWQiOiI4MzMiLCJBIjoyNTUsIlIiOjAsIkciOjAsIkIiOjB9fSwiTWF4V2lkdGgiOjMzLjI5LCJNYXhIZWlnaHQiOiJJbmZpbml0eSIsIlNtYXJ0Rm9yZWdyb3VuZElzQWN0aXZlIjpmYWxzZSwiSG9yaXpvbnRhbEFsaWdubWVudCI6MCwiVmVydGljYWxBbGlnbm1lbnQiOjAsIlNtYXJ0Rm9yZWdyb3VuZCI6bnVsbCwiQmFja2dyb3VuZEZpbGxUeXBlIjowLCJNYXJnaW4iOnsiJGlkIjoiODM0IiwiVG9wIjowLCJMZWZ0IjowLCJSaWdodCI6MCwiQm90dG9tIjowfSwiUGFkZGluZyI6eyIkaWQiOiI4MzUiLCJUb3AiOjAsIkxlZnQiOjAsIlJpZ2h0IjowLCJCb3R0b20iOjB9LCJCYWNrZ3JvdW5kIjp7IiRyZWYiOiIxMTcifSwiSXNWaXNpYmxlIjp0cnVlLCJXaWR0aCI6MC4wLCJIZWlnaHQiOjAuMCwiQm9yZGVyU3R5bGUiOnsiJGlkIjoiODM2IiwiTGluZUNvbG9yIjpudWxsLCJMaW5lV2VpZ2h0IjowLjAsIkxpbmVUeXBlIjowLCJQYXJlbnRTdHlsZSI6bnVsbH0sIlBhcmVudFN0eWxlIjpudWxsfSwiRGF0ZVN0eWxlIjp7IiRpZCI6IjgzNyIsIkZvbnRTZXR0aW5ncyI6eyIkaWQiOiI4MzgiLCJGb250U2l6ZSI6OSwiRm9udE5hbWUiOiJDYWxpYnJpIiwiSXNCb2xkIjpmYWxzZSwiSXNJdGFsaWMiOmZhbHNlLCJJc1VuZGVybGluZWQiOmZhbHNlLCJQYXJlbnRTdHlsZSI6bnVsbH0sIkF1dG9TaXplIjoyLCJGb3JlZ3JvdW5kIjp7IiRpZCI6IjgzOSIsIkNvbG9yIjp7IiRpZCI6Ijg0MCIsIkEiOjI1NSwiUiI6NjgsIkciOjg0LCJCIjoxMDZ9fSwiTWF4V2lkdGgiOjU0LjAsIk1heEhlaWdodCI6IkluZmluaXR5IiwiU21hcnRGb3JlZ3JvdW5kSXNBY3RpdmUiOmZhbHNlLCJIb3Jpem9udGFsQWxpZ25tZW50IjoyLCJWZXJ0aWNhbEFsaWdubWVudCI6MCwiU21hcnRGb3JlZ3JvdW5kIjpudWxsLCJCYWNrZ3JvdW5kRmlsbFR5cGUiOjAsIk1hcmdpbiI6eyIkaWQiOiI4NDEiLCJUb3AiOjAsIkxlZnQiOjAsIlJpZ2h0IjowLCJCb3R0b20iOjB9LCJQYWRkaW5nIjp7IiRpZCI6Ijg0MiIsIlRvcCI6MCwiTGVmdCI6MCwiUmlnaHQiOjAsIkJvdHRvbSI6MH0sIkJhY2tncm91bmQiOnsiJHJlZiI6IjEyNCJ9LCJJc1Zpc2libGUiOnRydWUsIldpZHRoIjowLjAsIkhlaWdodCI6MC4wLCJCb3JkZXJTdHlsZSI6eyIkaWQiOiI4NDMiLCJMaW5lQ29sb3IiOm51bGwsIkxpbmVXZWlnaHQiOjAuMCwiTGluZVR5cGUiOjAsIlBhcmVudFN0eWxlIjpudWxsfSwiUGFyZW50U3R5bGUiOm51bGx9LCJEYXRlRm9ybWF0Ijp7IiRpZCI6Ijg0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OCwiU21hcnREdXJhdGlvbkFjdGl2YXRlZCI6ZmFsc2UsIkRhdGVGb3JtYXQiOnsiJHJlZiI6Ijg0NCJ9LCJJZCI6IjhhYTEzNTFjLWU1MWMtNDViNS04MjgyLWNhZGZmMzlhNWM5ZiIsIkltcG9ydElkIjoiMSIsIlRpdGxlIjoiTkIsIE9OIiwiTm90ZSI6bnVsbCwiSHlwZXJsaW5rIjp7IiRpZCI6Ijg0NSIsIkFkZHJlc3MiOiIiLCJTdWJBZGRyZXNzIjoiIn0sIklzQ2hhbmdlZCI6ZmFsc2UsIklzTmV3IjpmYWxzZX0sIkluZGV4IjowfSx7IiRpZCI6Ijg0NiIsIl9hdHRhY2hlZE1pbGVzdG9uZXMiOltdLCJUYXNrRGVmaW5pdGlvbiI6eyIkaWQiOiI4NDciLCJHcm91cE5hbWUiOm51bGwsIlN0YXJ0RGF0ZSI6IjIwMTYtMDItMDRUMDA6MDA6MDBaIiwiRW5kRGF0ZSI6IjIwMTYtMDUtMzFUMjM6NTk6MDBaIiwiUGVyY2VudGFnZUNvbXBsZXRlIjpudWxsLCJTdHlsZSI6eyIkaWQiOiI4NDgiLCJTaGFwZSI6MSwiU2hhcGVUaGlja25lc3MiOjMsIkR1cmF0aW9uRm9ybWF0IjowLCJJbmNsdWRlTm9uV29ya2luZ0RheXNJbkR1cmF0aW9uIjpmYWxzZSwiUGVyY2VudGFnZUNvbXBsZXRlU3R5bGUiOnsiJGlkIjoiODQ5IiwiRm9udFNldHRpbmdzIjp7IiRpZCI6Ijg1MCIsIkZvbnRTaXplIjoxMCwiRm9udE5hbWUiOiJDYWxpYnJpIiwiSXNCb2xkIjpmYWxzZSwiSXNJdGFsaWMiOmZhbHNlLCJJc1VuZGVybGluZWQiOmZhbHNlLCJQYXJlbnRTdHlsZSI6bnVsbH0sIkF1dG9TaXplIjowLCJGb3JlZ3JvdW5kIjp7IiRpZCI6Ijg1MSIsIkNvbG9yIjp7IiRyZWYiOiI4NiJ9fSwiTWF4V2lkdGgiOjIwMC4wLCJNYXhIZWlnaHQiOiJJbmZpbml0eSIsIlNtYXJ0Rm9yZWdyb3VuZElzQWN0aXZlIjpmYWxzZSwiSG9yaXpvbnRhbEFsaWdubWVudCI6MCwiVmVydGljYWxBbGlnbm1lbnQiOjAsIlNtYXJ0Rm9yZWdyb3VuZCI6bnVsbCwiQmFja2dyb3VuZEZpbGxUeXBlIjowLCJNYXJnaW4iOnsiJGlkIjoiODUyIiwiVG9wIjowLCJMZWZ0IjowLCJSaWdodCI6MCwiQm90dG9tIjowfSwiUGFkZGluZyI6eyIkaWQiOiI4NTMiLCJUb3AiOjAsIkxlZnQiOjAsIlJpZ2h0IjowLCJCb3R0b20iOjB9LCJCYWNrZ3JvdW5kIjp7IiRyZWYiOiI4OSJ9LCJJc1Zpc2libGUiOnRydWUsIldpZHRoIjowLjAsIkhlaWdodCI6MC4wLCJCb3JkZXJTdHlsZSI6eyIkaWQiOiI4NTQiLCJMaW5lQ29sb3IiOm51bGwsIkxpbmVXZWlnaHQiOjAuMCwiTGluZVR5cGUiOjAsIlBhcmVudFN0eWxlIjpudWxsfSwiUGFyZW50U3R5bGUiOm51bGx9LCJEdXJhdGlvblN0eWxlIjp7IiRpZCI6Ijg1NSIsIkZvbnRTZXR0aW5ncyI6eyIkaWQiOiI4NTYiLCJGb250U2l6ZSI6MTAsIkZvbnROYW1lIjoiQ2FsaWJyaSIsIklzQm9sZCI6ZmFsc2UsIklzSXRhbGljIjpmYWxzZSwiSXNVbmRlcmxpbmVkIjpmYWxzZSwiUGFyZW50U3R5bGUiOm51bGx9LCJBdXRvU2l6ZSI6MCwiRm9yZWdyb3VuZCI6eyIkaWQiOiI4NTciLCJDb2xvciI6eyIkcmVmIjoiOTMifX0sIk1heFdpZHRoIjoyMDAuMCwiTWF4SGVpZ2h0IjoiSW5maW5pdHkiLCJTbWFydEZvcmVncm91bmRJc0FjdGl2ZSI6ZmFsc2UsIkhvcml6b250YWxBbGlnbm1lbnQiOjAsIlZlcnRpY2FsQWxpZ25tZW50IjowLCJTbWFydEZvcmVncm91bmQiOm51bGwsIkJhY2tncm91bmRGaWxsVHlwZSI6MCwiTWFyZ2luIjp7IiRpZCI6Ijg1OCIsIlRvcCI6MCwiTGVmdCI6MCwiUmlnaHQiOjAsIkJvdHRvbSI6MH0sIlBhZGRpbmciOnsiJGlkIjoiODU5IiwiVG9wIjowLCJMZWZ0IjowLCJSaWdodCI6MCwiQm90dG9tIjowfSwiQmFja2dyb3VuZCI6eyIkcmVmIjoiOTYifSwiSXNWaXNpYmxlIjp0cnVlLCJXaWR0aCI6MC4wLCJIZWlnaHQiOjAuMCwiQm9yZGVyU3R5bGUiOnsiJGlkIjoiODYwIiwiTGluZUNvbG9yIjpudWxsLCJMaW5lV2VpZ2h0IjowLjAsIkxpbmVUeXBlIjowLCJQYXJlbnRTdHlsZSI6bnVsbH0sIlBhcmVudFN0eWxlIjpudWxsfSwiSG9yaXpvbnRhbENvbm5lY3RvclN0eWxlIjp7IiRpZCI6Ijg2MSIsIkxpbmVDb2xvciI6eyIkcmVmIjoiOTgifSwiTGluZVdlaWdodCI6MS4wLCJMaW5lVHlwZSI6MCwiUGFyZW50U3R5bGUiOm51bGx9LCJWZXJ0aWNhbENvbm5lY3RvclN0eWxlIjp7IiRpZCI6Ijg2Mi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ODYzIiwiTWFyZ2luIjp7IiRpZCI6Ijg2NCIsIlRvcCI6MCwiTGVmdCI6NCwiUmlnaHQiOjQsIkJvdHRvbSI6MH0sIlBhZGRpbmciOnsiJGlkIjoiODY1IiwiVG9wIjowLCJMZWZ0IjowLCJSaWdodCI6MCwiQm90dG9tIjowfSwiQmFja2dyb3VuZCI6eyIkaWQiOiI4NjYiLCJDb2xvciI6eyIkaWQiOiI4NjciLCJBIjoyNTUsIlIiOjE1NSwiRyI6MTg3LCJCIjo4OX19LCJJc1Zpc2libGUiOnRydWUsIldpZHRoIjowLjAsIkhlaWdodCI6MTEuMDExNDk1NTkwMjA5OTYxLCJCb3JkZXJTdHlsZSI6eyIkaWQiOiI4NjgiLCJMaW5lQ29sb3IiOnsiJGlkIjoiODY5IiwiJHR5cGUiOiJOTFJFLkNvbW1vbi5Eb20uU29saWRDb2xvckJydXNoLCBOTFJFLkNvbW1vbiIsIkNvbG9yIjp7IiRpZCI6Ijg3MCIsIkEiOjI1NSwiUiI6MjU1LCJHIjowLCJCIjowfX0sIkxpbmVXZWlnaHQiOjAuMCwiTGluZVR5cGUiOjAsIlBhcmVudFN0eWxlIjpudWxsfSwiUGFyZW50U3R5bGUiOm51bGx9LCJUaXRsZVN0eWxlIjp7IiRpZCI6Ijg3MSIsIkZvbnRTZXR0aW5ncyI6eyIkaWQiOiI4NzIiLCJGb250U2l6ZSI6MTEsIkZvbnROYW1lIjoiQ2FsaWJyaSIsIklzQm9sZCI6dHJ1ZSwiSXNJdGFsaWMiOmZhbHNlLCJJc1VuZGVybGluZWQiOmZhbHNlLCJQYXJlbnRTdHlsZSI6bnVsbH0sIkF1dG9TaXplIjoyLCJGb3JlZ3JvdW5kIjp7IiRpZCI6Ijg3MyIsIkNvbG9yIjp7IiRpZCI6Ijg3NCIsIkEiOjI1NSwiUiI6MCwiRyI6MCwiQiI6MH19LCJNYXhXaWR0aCI6MTQuNjg2NjY2NjY2NjY2NjY3LCJNYXhIZWlnaHQiOiJJbmZpbml0eSIsIlNtYXJ0Rm9yZWdyb3VuZElzQWN0aXZlIjpmYWxzZSwiSG9yaXpvbnRhbEFsaWdubWVudCI6MCwiVmVydGljYWxBbGlnbm1lbnQiOjAsIlNtYXJ0Rm9yZWdyb3VuZCI6bnVsbCwiQmFja2dyb3VuZEZpbGxUeXBlIjowLCJNYXJnaW4iOnsiJGlkIjoiODc1IiwiVG9wIjowLCJMZWZ0IjowLCJSaWdodCI6MCwiQm90dG9tIjowfSwiUGFkZGluZyI6eyIkaWQiOiI4NzYiLCJUb3AiOjAsIkxlZnQiOjAsIlJpZ2h0IjowLCJCb3R0b20iOjB9LCJCYWNrZ3JvdW5kIjp7IiRyZWYiOiIxMTcifSwiSXNWaXNpYmxlIjp0cnVlLCJXaWR0aCI6MC4wLCJIZWlnaHQiOjAuMCwiQm9yZGVyU3R5bGUiOnsiJGlkIjoiODc3IiwiTGluZUNvbG9yIjpudWxsLCJMaW5lV2VpZ2h0IjowLjAsIkxpbmVUeXBlIjowLCJQYXJlbnRTdHlsZSI6bnVsbH0sIlBhcmVudFN0eWxlIjpudWxsfSwiRGF0ZVN0eWxlIjp7IiRpZCI6Ijg3OCIsIkZvbnRTZXR0aW5ncyI6eyIkaWQiOiI4NzkiLCJGb250U2l6ZSI6OSwiRm9udE5hbWUiOiJDYWxpYnJpIiwiSXNCb2xkIjpmYWxzZSwiSXNJdGFsaWMiOmZhbHNlLCJJc1VuZGVybGluZWQiOmZhbHNlLCJQYXJlbnRTdHlsZSI6bnVsbH0sIkF1dG9TaXplIjoyLCJGb3JlZ3JvdW5kIjp7IiRpZCI6Ijg4MCIsIkNvbG9yIjp7IiRpZCI6Ijg4MSIsIkEiOjI1NSwiUiI6NjgsIkciOjg0LCJCIjoxMDZ9fSwiTWF4V2lkdGgiOjU0LjAsIk1heEhlaWdodCI6IkluZmluaXR5IiwiU21hcnRGb3JlZ3JvdW5kSXNBY3RpdmUiOmZhbHNlLCJIb3Jpem9udGFsQWxpZ25tZW50IjoyLCJWZXJ0aWNhbEFsaWdubWVudCI6MCwiU21hcnRGb3JlZ3JvdW5kIjpudWxsLCJCYWNrZ3JvdW5kRmlsbFR5cGUiOjAsIk1hcmdpbiI6eyIkaWQiOiI4ODIiLCJUb3AiOjAsIkxlZnQiOjAsIlJpZ2h0IjowLCJCb3R0b20iOjB9LCJQYWRkaW5nIjp7IiRpZCI6Ijg4MyIsIlRvcCI6MCwiTGVmdCI6MCwiUmlnaHQiOjAsIkJvdHRvbSI6MH0sIkJhY2tncm91bmQiOnsiJHJlZiI6IjEyNCJ9LCJJc1Zpc2libGUiOnRydWUsIldpZHRoIjowLjAsIkhlaWdodCI6MC4wLCJCb3JkZXJTdHlsZSI6eyIkaWQiOiI4ODQiLCJMaW5lQ29sb3IiOm51bGwsIkxpbmVXZWlnaHQiOjAuMCwiTGluZVR5cGUiOjAsIlBhcmVudFN0eWxlIjpudWxsfSwiUGFyZW50U3R5bGUiOm51bGx9LCJEYXRlRm9ybWF0Ijp7IiRpZCI6Ijg4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OSwiU21hcnREdXJhdGlvbkFjdGl2YXRlZCI6ZmFsc2UsIkRhdGVGb3JtYXQiOnsiJHJlZiI6Ijg4NSJ9LCJJZCI6ImNlZTNhZmQwLTg1NDQtNGMzMi04YmEwLTI3YjFiOWVlM2UxNiIsIkltcG9ydElkIjoiMSIsIlRpdGxlIjoiT04iLCJOb3RlIjpudWxsLCJIeXBlcmxpbmsiOnsiJGlkIjoiODg2IiwiQWRkcmVzcyI6IiIsIlN1YkFkZHJlc3MiOiIifSwiSXNDaGFuZ2VkIjpmYWxzZSwiSXNOZXciOmZhbHNlfSwiSW5kZXgiOjB9LHsiJGlkIjoiODg3IiwiX2F0dGFjaGVkTWlsZXN0b25lcyI6W10sIlRhc2tEZWZpbml0aW9uIjp7IiRpZCI6Ijg4OCIsIkdyb3VwTmFtZSI6bnVsbCwiU3RhcnREYXRlIjoiMjAxNy0wNC0xMFQwMDowMDowMFoiLCJFbmREYXRlIjoiMjAxNy0wNC0zMFQyMzo1OTowMFoiLCJQZXJjZW50YWdlQ29tcGxldGUiOm51bGwsIlN0eWxlIjp7IiRpZCI6Ijg4OSIsIlNoYXBlIjoxLCJTaGFwZVRoaWNrbmVzcyI6MywiRHVyYXRpb25Gb3JtYXQiOjAsIkluY2x1ZGVOb25Xb3JraW5nRGF5c0luRHVyYXRpb24iOmZhbHNlLCJQZXJjZW50YWdlQ29tcGxldGVTdHlsZSI6eyIkaWQiOiI4OTAiLCJGb250U2V0dGluZ3MiOnsiJGlkIjoiODkxIiwiRm9udFNpemUiOjEwLCJGb250TmFtZSI6IkNhbGlicmkiLCJJc0JvbGQiOmZhbHNlLCJJc0l0YWxpYyI6ZmFsc2UsIklzVW5kZXJsaW5lZCI6ZmFsc2UsIlBhcmVudFN0eWxlIjpudWxsfSwiQXV0b1NpemUiOjAsIkZvcmVncm91bmQiOnsiJGlkIjoiODkyIiwiQ29sb3IiOnsiJHJlZiI6Ijg2In19LCJNYXhXaWR0aCI6MjAwLjAsIk1heEhlaWdodCI6IkluZmluaXR5IiwiU21hcnRGb3JlZ3JvdW5kSXNBY3RpdmUiOmZhbHNlLCJIb3Jpem9udGFsQWxpZ25tZW50IjowLCJWZXJ0aWNhbEFsaWdubWVudCI6MCwiU21hcnRGb3JlZ3JvdW5kIjpudWxsLCJCYWNrZ3JvdW5kRmlsbFR5cGUiOjAsIk1hcmdpbiI6eyIkaWQiOiI4OTMiLCJUb3AiOjAsIkxlZnQiOjAsIlJpZ2h0IjowLCJCb3R0b20iOjB9LCJQYWRkaW5nIjp7IiRpZCI6Ijg5NCIsIlRvcCI6MCwiTGVmdCI6MCwiUmlnaHQiOjAsIkJvdHRvbSI6MH0sIkJhY2tncm91bmQiOnsiJHJlZiI6Ijg5In0sIklzVmlzaWJsZSI6dHJ1ZSwiV2lkdGgiOjAuMCwiSGVpZ2h0IjowLjAsIkJvcmRlclN0eWxlIjp7IiRpZCI6Ijg5NSIsIkxpbmVDb2xvciI6bnVsbCwiTGluZVdlaWdodCI6MC4wLCJMaW5lVHlwZSI6MCwiUGFyZW50U3R5bGUiOm51bGx9LCJQYXJlbnRTdHlsZSI6bnVsbH0sIkR1cmF0aW9uU3R5bGUiOnsiJGlkIjoiODk2IiwiRm9udFNldHRpbmdzIjp7IiRpZCI6Ijg5NyIsIkZvbnRTaXplIjoxMCwiRm9udE5hbWUiOiJDYWxpYnJpIiwiSXNCb2xkIjpmYWxzZSwiSXNJdGFsaWMiOmZhbHNlLCJJc1VuZGVybGluZWQiOmZhbHNlLCJQYXJlbnRTdHlsZSI6bnVsbH0sIkF1dG9TaXplIjowLCJGb3JlZ3JvdW5kIjp7IiRpZCI6Ijg5OCIsIkNvbG9yIjp7IiRyZWYiOiI5MyJ9fSwiTWF4V2lkdGgiOjIwMC4wLCJNYXhIZWlnaHQiOiJJbmZpbml0eSIsIlNtYXJ0Rm9yZWdyb3VuZElzQWN0aXZlIjpmYWxzZSwiSG9yaXpvbnRhbEFsaWdubWVudCI6MCwiVmVydGljYWxBbGlnbm1lbnQiOjAsIlNtYXJ0Rm9yZWdyb3VuZCI6bnVsbCwiQmFja2dyb3VuZEZpbGxUeXBlIjowLCJNYXJnaW4iOnsiJGlkIjoiODk5IiwiVG9wIjowLCJMZWZ0IjowLCJSaWdodCI6MCwiQm90dG9tIjowfSwiUGFkZGluZyI6eyIkaWQiOiI5MDAiLCJUb3AiOjAsIkxlZnQiOjAsIlJpZ2h0IjowLCJCb3R0b20iOjB9LCJCYWNrZ3JvdW5kIjp7IiRyZWYiOiI5NiJ9LCJJc1Zpc2libGUiOnRydWUsIldpZHRoIjowLjAsIkhlaWdodCI6MC4wLCJCb3JkZXJTdHlsZSI6eyIkaWQiOiI5MDEiLCJMaW5lQ29sb3IiOm51bGwsIkxpbmVXZWlnaHQiOjAuMCwiTGluZVR5cGUiOjAsIlBhcmVudFN0eWxlIjpudWxsfSwiUGFyZW50U3R5bGUiOm51bGx9LCJIb3Jpem9udGFsQ29ubmVjdG9yU3R5bGUiOnsiJGlkIjoiOTAyIiwiTGluZUNvbG9yIjp7IiRyZWYiOiI5OCJ9LCJMaW5lV2VpZ2h0IjoxLjAsIkxpbmVUeXBlIjowLCJQYXJlbnRTdHlsZSI6bnVsbH0sIlZlcnRpY2FsQ29ubmVjdG9yU3R5bGUiOnsiJGlkIjoiOTAz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5MDQiLCJNYXJnaW4iOnsiJGlkIjoiOTA1IiwiVG9wIjowLCJMZWZ0Ijo0LCJSaWdodCI6NCwiQm90dG9tIjowfSwiUGFkZGluZyI6eyIkaWQiOiI5MDYiLCJUb3AiOjAsIkxlZnQiOjAsIlJpZ2h0IjowLCJCb3R0b20iOjB9LCJCYWNrZ3JvdW5kIjp7IiRpZCI6IjkwNyIsIkNvbG9yIjp7IiRpZCI6IjkwOCIsIkEiOjI1NSwiUiI6MTU1LCJHIjoxODcsIkIiOjg5fX0sIklzVmlzaWJsZSI6dHJ1ZSwiV2lkdGgiOjAuMCwiSGVpZ2h0IjoxMS4wMTE0OTU1OTAyMDk5NjEsIkJvcmRlclN0eWxlIjp7IiRpZCI6IjkwOSIsIkxpbmVDb2xvciI6eyIkaWQiOiI5MTAiLCIkdHlwZSI6Ik5MUkUuQ29tbW9uLkRvbS5Tb2xpZENvbG9yQnJ1c2gsIE5MUkUuQ29tbW9uIiwiQ29sb3IiOnsiJGlkIjoiOTExIiwiQSI6MjU1LCJSIjoyNTUsIkciOjAsIkIiOjB9fSwiTGluZVdlaWdodCI6MC4wLCJMaW5lVHlwZSI6MCwiUGFyZW50U3R5bGUiOm51bGx9LCJQYXJlbnRTdHlsZSI6bnVsbH0sIlRpdGxlU3R5bGUiOnsiJGlkIjoiOTEyIiwiRm9udFNldHRpbmdzIjp7IiRpZCI6IjkxMyIsIkZvbnRTaXplIjoxMSwiRm9udE5hbWUiOiJDYWxpYnJpIiwiSXNCb2xkIjp0cnVlLCJJc0l0YWxpYyI6ZmFsc2UsIklzVW5kZXJsaW5lZCI6ZmFsc2UsIlBhcmVudFN0eWxlIjpudWxsfSwiQXV0b1NpemUiOjIsIkZvcmVncm91bmQiOnsiJGlkIjoiOTE0IiwiQ29sb3IiOnsiJGlkIjoiOTE1IiwiQSI6MjU1LCJSIjowLCJHIjowLCJCIjowfX0sIk1heFdpZHRoIjozNC4zODMzMzMzMzMzMzMzMzMsIk1heEhlaWdodCI6IkluZmluaXR5IiwiU21hcnRGb3JlZ3JvdW5kSXNBY3RpdmUiOmZhbHNlLCJIb3Jpem9udGFsQWxpZ25tZW50IjowLCJWZXJ0aWNhbEFsaWdubWVudCI6MCwiU21hcnRGb3JlZ3JvdW5kIjpudWxsLCJCYWNrZ3JvdW5kRmlsbFR5cGUiOjAsIk1hcmdpbiI6eyIkaWQiOiI5MTYiLCJUb3AiOjAsIkxlZnQiOjAsIlJpZ2h0IjowLCJCb3R0b20iOjB9LCJQYWRkaW5nIjp7IiRpZCI6IjkxNyIsIlRvcCI6MCwiTGVmdCI6MCwiUmlnaHQiOjAsIkJvdHRvbSI6MH0sIkJhY2tncm91bmQiOnsiJHJlZiI6IjExNyJ9LCJJc1Zpc2libGUiOnRydWUsIldpZHRoIjowLjAsIkhlaWdodCI6MC4wLCJCb3JkZXJTdHlsZSI6eyIkaWQiOiI5MTgiLCJMaW5lQ29sb3IiOm51bGwsIkxpbmVXZWlnaHQiOjAuMCwiTGluZVR5cGUiOjAsIlBhcmVudFN0eWxlIjpudWxsfSwiUGFyZW50U3R5bGUiOm51bGx9LCJEYXRlU3R5bGUiOnsiJGlkIjoiOTE5IiwiRm9udFNldHRpbmdzIjp7IiRpZCI6IjkyMCIsIkZvbnRTaXplIjo5LCJGb250TmFtZSI6IkNhbGlicmkiLCJJc0JvbGQiOmZhbHNlLCJJc0l0YWxpYyI6ZmFsc2UsIklzVW5kZXJsaW5lZCI6ZmFsc2UsIlBhcmVudFN0eWxlIjpudWxsfSwiQXV0b1NpemUiOjIsIkZvcmVncm91bmQiOnsiJGlkIjoiOTIxIiwiQ29sb3IiOnsiJGlkIjoiOTIyIiwiQSI6MjU1LCJSIjo2OCwiRyI6ODQsIkIiOjEwNn19LCJNYXhXaWR0aCI6NTYuMCwiTWF4SGVpZ2h0IjoiSW5maW5pdHkiLCJTbWFydEZvcmVncm91bmRJc0FjdGl2ZSI6ZmFsc2UsIkhvcml6b250YWxBbGlnbm1lbnQiOjIsIlZlcnRpY2FsQWxpZ25tZW50IjowLCJTbWFydEZvcmVncm91bmQiOm51bGwsIkJhY2tncm91bmRGaWxsVHlwZSI6MCwiTWFyZ2luIjp7IiRpZCI6IjkyMyIsIlRvcCI6MCwiTGVmdCI6MCwiUmlnaHQiOjAsIkJvdHRvbSI6MH0sIlBhZGRpbmciOnsiJGlkIjoiOTI0IiwiVG9wIjowLCJMZWZ0IjowLCJSaWdodCI6MCwiQm90dG9tIjowfSwiQmFja2dyb3VuZCI6eyIkcmVmIjoiMTI0In0sIklzVmlzaWJsZSI6dHJ1ZSwiV2lkdGgiOjAuMCwiSGVpZ2h0IjowLjAsIkJvcmRlclN0eWxlIjp7IiRpZCI6IjkyNSIsIkxpbmVDb2xvciI6bnVsbCwiTGluZVdlaWdodCI6MC4wLCJMaW5lVHlwZSI6MCwiUGFyZW50U3R5bGUiOm51bGx9LCJQYXJlbnRTdHlsZSI6bnVsbH0sIkRhdGVGb3JtYXQiOnsiJGlkIjoiOTI2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wLCJTbWFydER1cmF0aW9uQWN0aXZhdGVkIjpmYWxzZSwiRGF0ZUZvcm1hdCI6eyIkcmVmIjoiOTI2In0sIklkIjoiZDYyMTQyOGUtOWUzMi00YmZlLTk3ZTQtZWFiZTZhNWExZGJiIiwiSW1wb3J0SWQiOiIxIiwiVGl0bGUiOiJNQiwgTkIiLCJOb3RlIjpudWxsLCJIeXBlcmxpbmsiOnsiJGlkIjoiOTI3IiwiQWRkcmVzcyI6IiIsIlN1YkFkZHJlc3MiOiIifSwiSXNDaGFuZ2VkIjpmYWxzZSwiSXNOZXciOmZhbHNlfSwiSW5kZXgiOjB9LHsiJGlkIjoiOTI4IiwiX2F0dGFjaGVkTWlsZXN0b25lcyI6W10sIlRhc2tEZWZpbml0aW9uIjp7IiRpZCI6IjkyOSIsIkdyb3VwTmFtZSI6bnVsbCwiU3RhcnREYXRlIjoiMjAxOC0wNS0wN1QwMDowMDowMFoiLCJFbmREYXRlIjoiMjAxOC0wNS0xNFQyMzo1OTowMFoiLCJQZXJjZW50YWdlQ29tcGxldGUiOm51bGwsIlN0eWxlIjp7IiRpZCI6IjkzMCIsIlNoYXBlIjoxLCJTaGFwZVRoaWNrbmVzcyI6MywiRHVyYXRpb25Gb3JtYXQiOjAsIkluY2x1ZGVOb25Xb3JraW5nRGF5c0luRHVyYXRpb24iOmZhbHNlLCJQZXJjZW50YWdlQ29tcGxldGVTdHlsZSI6eyIkaWQiOiI5MzEiLCJGb250U2V0dGluZ3MiOnsiJGlkIjoiOTMyIiwiRm9udFNpemUiOjEwLCJGb250TmFtZSI6IkNhbGlicmkiLCJJc0JvbGQiOmZhbHNlLCJJc0l0YWxpYyI6ZmFsc2UsIklzVW5kZXJsaW5lZCI6ZmFsc2UsIlBhcmVudFN0eWxlIjpudWxsfSwiQXV0b1NpemUiOjAsIkZvcmVncm91bmQiOnsiJGlkIjoiOTMzIiwiQ29sb3IiOnsiJHJlZiI6Ijg2In19LCJNYXhXaWR0aCI6MjAwLjAsIk1heEhlaWdodCI6IkluZmluaXR5IiwiU21hcnRGb3JlZ3JvdW5kSXNBY3RpdmUiOmZhbHNlLCJIb3Jpem9udGFsQWxpZ25tZW50IjowLCJWZXJ0aWNhbEFsaWdubWVudCI6MCwiU21hcnRGb3JlZ3JvdW5kIjpudWxsLCJCYWNrZ3JvdW5kRmlsbFR5cGUiOjAsIk1hcmdpbiI6eyIkaWQiOiI5MzQiLCJUb3AiOjAsIkxlZnQiOjAsIlJpZ2h0IjowLCJCb3R0b20iOjB9LCJQYWRkaW5nIjp7IiRpZCI6IjkzNSIsIlRvcCI6MCwiTGVmdCI6MCwiUmlnaHQiOjAsIkJvdHRvbSI6MH0sIkJhY2tncm91bmQiOnsiJHJlZiI6Ijg5In0sIklzVmlzaWJsZSI6dHJ1ZSwiV2lkdGgiOjAuMCwiSGVpZ2h0IjowLjAsIkJvcmRlclN0eWxlIjp7IiRpZCI6IjkzNiIsIkxpbmVDb2xvciI6bnVsbCwiTGluZVdlaWdodCI6MC4wLCJMaW5lVHlwZSI6MCwiUGFyZW50U3R5bGUiOm51bGx9LCJQYXJlbnRTdHlsZSI6bnVsbH0sIkR1cmF0aW9uU3R5bGUiOnsiJGlkIjoiOTM3IiwiRm9udFNldHRpbmdzIjp7IiRpZCI6IjkzOCIsIkZvbnRTaXplIjoxMCwiRm9udE5hbWUiOiJDYWxpYnJpIiwiSXNCb2xkIjpmYWxzZSwiSXNJdGFsaWMiOmZhbHNlLCJJc1VuZGVybGluZWQiOmZhbHNlLCJQYXJlbnRTdHlsZSI6bnVsbH0sIkF1dG9TaXplIjowLCJGb3JlZ3JvdW5kIjp7IiRpZCI6IjkzOSIsIkNvbG9yIjp7IiRyZWYiOiI5MyJ9fSwiTWF4V2lkdGgiOjIwMC4wLCJNYXhIZWlnaHQiOiJJbmZpbml0eSIsIlNtYXJ0Rm9yZWdyb3VuZElzQWN0aXZlIjpmYWxzZSwiSG9yaXpvbnRhbEFsaWdubWVudCI6MCwiVmVydGljYWxBbGlnbm1lbnQiOjAsIlNtYXJ0Rm9yZWdyb3VuZCI6bnVsbCwiQmFja2dyb3VuZEZpbGxUeXBlIjowLCJNYXJnaW4iOnsiJGlkIjoiOTQwIiwiVG9wIjowLCJMZWZ0IjowLCJSaWdodCI6MCwiQm90dG9tIjowfSwiUGFkZGluZyI6eyIkaWQiOiI5NDEiLCJUb3AiOjAsIkxlZnQiOjAsIlJpZ2h0IjowLCJCb3R0b20iOjB9LCJCYWNrZ3JvdW5kIjp7IiRyZWYiOiI5NiJ9LCJJc1Zpc2libGUiOnRydWUsIldpZHRoIjowLjAsIkhlaWdodCI6MC4wLCJCb3JkZXJTdHlsZSI6eyIkaWQiOiI5NDIiLCJMaW5lQ29sb3IiOm51bGwsIkxpbmVXZWlnaHQiOjAuMCwiTGluZVR5cGUiOjAsIlBhcmVudFN0eWxlIjpudWxsfSwiUGFyZW50U3R5bGUiOm51bGx9LCJIb3Jpem9udGFsQ29ubmVjdG9yU3R5bGUiOnsiJGlkIjoiOTQzIiwiTGluZUNvbG9yIjp7IiRyZWYiOiI5OCJ9LCJMaW5lV2VpZ2h0IjoxLjAsIkxpbmVUeXBlIjowLCJQYXJlbnRTdHlsZSI6bnVsbH0sIlZlcnRpY2FsQ29ubmVjdG9yU3R5bGUiOnsiJGlkIjoiOTQ0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5NDUiLCJNYXJnaW4iOnsiJGlkIjoiOTQ2IiwiVG9wIjowLCJMZWZ0Ijo0LCJSaWdodCI6NCwiQm90dG9tIjowfSwiUGFkZGluZyI6eyIkaWQiOiI5NDciLCJUb3AiOjAsIkxlZnQiOjAsIlJpZ2h0IjowLCJCb3R0b20iOjB9LCJCYWNrZ3JvdW5kIjp7IiRpZCI6Ijk0OCIsIkNvbG9yIjp7IiRpZCI6Ijk0OSIsIkEiOjI1NSwiUiI6MTU1LCJHIjoxODcsIkIiOjg5fX0sIklzVmlzaWJsZSI6dHJ1ZSwiV2lkdGgiOjAuMCwiSGVpZ2h0IjoxMS4wMTE0OTU1OTAyMDk5NjEsIkJvcmRlclN0eWxlIjp7IiRpZCI6Ijk1MCIsIkxpbmVDb2xvciI6eyIkaWQiOiI5NTEiLCIkdHlwZSI6Ik5MUkUuQ29tbW9uLkRvbS5Tb2xpZENvbG9yQnJ1c2gsIE5MUkUuQ29tbW9uIiwiQ29sb3IiOnsiJGlkIjoiOTUyIiwiQSI6MjU1LCJSIjoyNTUsIkciOjAsIkIiOjB9fSwiTGluZVdlaWdodCI6MC4wLCJMaW5lVHlwZSI6MCwiUGFyZW50U3R5bGUiOm51bGx9LCJQYXJlbnRTdHlsZSI6bnVsbH0sIlRpdGxlU3R5bGUiOnsiJGlkIjoiOTUzIiwiRm9udFNldHRpbmdzIjp7IiRpZCI6Ijk1NCIsIkZvbnRTaXplIjoxMSwiRm9udE5hbWUiOiJDYWxpYnJpIiwiSXNCb2xkIjp0cnVlLCJJc0l0YWxpYyI6ZmFsc2UsIklzVW5kZXJsaW5lZCI6ZmFsc2UsIlBhcmVudFN0eWxlIjpudWxsfSwiQXV0b1NpemUiOjIsIkZvcmVncm91bmQiOnsiJGlkIjoiOTU1IiwiQ29sb3IiOnsiJGlkIjoiOTU2IiwiQSI6MjU1LCJSIjowLCJHIjowLCJCIjowfX0sIk1heFdpZHRoIjoxNC42ODY2NjY2NjY2NjY2NjcsIk1heEhlaWdodCI6IkluZmluaXR5IiwiU21hcnRGb3JlZ3JvdW5kSXNBY3RpdmUiOmZhbHNlLCJIb3Jpem9udGFsQWxpZ25tZW50IjowLCJWZXJ0aWNhbEFsaWdubWVudCI6MCwiU21hcnRGb3JlZ3JvdW5kIjpudWxsLCJCYWNrZ3JvdW5kRmlsbFR5cGUiOjAsIk1hcmdpbiI6eyIkaWQiOiI5NTciLCJUb3AiOjAsIkxlZnQiOjAsIlJpZ2h0IjowLCJCb3R0b20iOjB9LCJQYWRkaW5nIjp7IiRpZCI6Ijk1OCIsIlRvcCI6MCwiTGVmdCI6MCwiUmlnaHQiOjAsIkJvdHRvbSI6MH0sIkJhY2tncm91bmQiOnsiJHJlZiI6IjExNyJ9LCJJc1Zpc2libGUiOnRydWUsIldpZHRoIjowLjAsIkhlaWdodCI6MC4wLCJCb3JkZXJTdHlsZSI6eyIkaWQiOiI5NTkiLCJMaW5lQ29sb3IiOm51bGwsIkxpbmVXZWlnaHQiOjAuMCwiTGluZVR5cGUiOjAsIlBhcmVudFN0eWxlIjpudWxsfSwiUGFyZW50U3R5bGUiOm51bGx9LCJEYXRlU3R5bGUiOnsiJGlkIjoiOTYwIiwiRm9udFNldHRpbmdzIjp7IiRpZCI6Ijk2MSIsIkZvbnRTaXplIjo5LCJGb250TmFtZSI6IkNhbGlicmkiLCJJc0JvbGQiOmZhbHNlLCJJc0l0YWxpYyI6ZmFsc2UsIklzVW5kZXJsaW5lZCI6ZmFsc2UsIlBhcmVudFN0eWxlIjpudWxsfSwiQXV0b1NpemUiOjIsIkZvcmVncm91bmQiOnsiJGlkIjoiOTYyIiwiQ29sb3IiOnsiJGlkIjoiOTYzIiwiQSI6MjU1LCJSIjo2OCwiRyI6ODQsIkIiOjEwNn19LCJNYXhXaWR0aCI6NTcuMCwiTWF4SGVpZ2h0IjoiSW5maW5pdHkiLCJTbWFydEZvcmVncm91bmRJc0FjdGl2ZSI6ZmFsc2UsIkhvcml6b250YWxBbGlnbm1lbnQiOjIsIlZlcnRpY2FsQWxpZ25tZW50IjowLCJTbWFydEZvcmVncm91bmQiOm51bGwsIkJhY2tncm91bmRGaWxsVHlwZSI6MCwiTWFyZ2luIjp7IiRpZCI6Ijk2NCIsIlRvcCI6MCwiTGVmdCI6MCwiUmlnaHQiOjAsIkJvdHRvbSI6MH0sIlBhZGRpbmciOnsiJGlkIjoiOTY1IiwiVG9wIjowLCJMZWZ0IjowLCJSaWdodCI6MCwiQm90dG9tIjowfSwiQmFja2dyb3VuZCI6eyIkcmVmIjoiMTI0In0sIklzVmlzaWJsZSI6dHJ1ZSwiV2lkdGgiOjAuMCwiSGVpZ2h0IjowLjAsIkJvcmRlclN0eWxlIjp7IiRpZCI6Ijk2NiIsIkxpbmVDb2xvciI6bnVsbCwiTGluZVdlaWdodCI6MC4wLCJMaW5lVHlwZSI6MCwiUGFyZW50U3R5bGUiOm51bGx9LCJQYXJlbnRTdHlsZSI6bnVsbH0sIkRhdGVGb3JtYXQiOnsiJGlkIjoiOTY3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xLCJTbWFydER1cmF0aW9uQWN0aXZhdGVkIjpmYWxzZSwiRGF0ZUZvcm1hdCI6eyIkcmVmIjoiOTY3In0sIklkIjoiMjI5NDU4YTYtNzhiOS00MDA1LWI3MGUtYzVhMzY0Y2NkYzkzIiwiSW1wb3J0SWQiOiIxIiwiVGl0bGUiOiJPTiIsIk5vdGUiOm51bGwsIkh5cGVybGluayI6eyIkaWQiOiI5NjgiLCJBZGRyZXNzIjoiIiwiU3ViQWRkcmVzcyI6IiJ9LCJJc0NoYW5nZWQiOmZhbHNlLCJJc05ldyI6ZmFsc2V9LCJJbmRleCI6MH0seyIkaWQiOiI5NjkiLCJfYXR0YWNoZWRNaWxlc3RvbmVzIjpbXSwiVGFza0RlZmluaXRpb24iOnsiJGlkIjoiOTcwIiwiR3JvdXBOYW1lIjpudWxsLCJTdGFydERhdGUiOiIyMDE5LTAzLTIwVDAwOjAwOjAwWiIsIkVuZERhdGUiOiIyMDE5LTA0LTIzVDIzOjU5OjAwWiIsIlBlcmNlbnRhZ2VDb21wbGV0ZSI6bnVsbCwiU3R5bGUiOnsiJGlkIjoiOTcxIiwiU2hhcGUiOjEsIlNoYXBlVGhpY2tuZXNzIjozLCJEdXJhdGlvbkZvcm1hdCI6MCwiSW5jbHVkZU5vbldvcmtpbmdEYXlzSW5EdXJhdGlvbiI6ZmFsc2UsIlBlcmNlbnRhZ2VDb21wbGV0ZVN0eWxlIjp7IiRpZCI6Ijk3MiIsIkZvbnRTZXR0aW5ncyI6eyIkaWQiOiI5NzM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k3NCIsIkxpbmVDb2xvciI6bnVsbCwiTGluZVdlaWdodCI6MC4wLCJMaW5lVHlwZSI6MCwiUGFyZW50U3R5bGUiOm51bGx9LCJQYXJlbnRTdHlsZSI6bnVsbH0sIkR1cmF0aW9uU3R5bGUiOnsiJGlkIjoiOTc1IiwiRm9udFNldHRpbmdzIjp7IiRpZCI6Ijk3Ni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OTc3IiwiTGluZUNvbG9yIjpudWxsLCJMaW5lV2VpZ2h0IjowLjAsIkxpbmVUeXBlIjowLCJQYXJlbnRTdHlsZSI6bnVsbH0sIlBhcmVudFN0eWxlIjpudWxsfSwiSG9yaXpvbnRhbENvbm5lY3RvclN0eWxlIjp7IiRpZCI6Ijk3OCIsIkxpbmVDb2xvciI6eyIkcmVmIjoiOTgifSwiTGluZVdlaWdodCI6MS4wLCJMaW5lVHlwZSI6MCwiUGFyZW50U3R5bGUiOm51bGx9LCJWZXJ0aWNhbENvbm5lY3RvclN0eWxlIjp7IiRpZCI6Ijk3OS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OTgwIiwiTWFyZ2luIjp7IiRyZWYiOiIxMDQifSwiUGFkZGluZyI6eyIkcmVmIjoiMTA1In0sIkJhY2tncm91bmQiOnsiJGlkIjoiOTgxIiwiQ29sb3IiOnsiJGlkIjoiOTgyIiwiQSI6MjU1LCJSIjoxNTUsIkciOjE4NywiQiI6ODl9fSwiSXNWaXNpYmxlIjp0cnVlLCJXaWR0aCI6MC4wLCJIZWlnaHQiOjExLjAxMTQ5NTU5MDIwOTk2MSwiQm9yZGVyU3R5bGUiOnsiJGlkIjoiOTgzIiwiTGluZUNvbG9yIjp7IiRyZWYiOiIxMDkifSwiTGluZVdlaWdodCI6MC4wLCJMaW5lVHlwZSI6MCwiUGFyZW50U3R5bGUiOm51bGx9LCJQYXJlbnRTdHlsZSI6bnVsbH0sIlRpdGxlU3R5bGUiOnsiJGlkIjoiOTg0IiwiRm9udFNldHRpbmdzIjp7IiRpZCI6Ijk4NSIsIkZvbnRTaXplIjoxMSwiRm9udE5hbWUiOiJDYWxpYnJpIiwiSXNCb2xkIjp0cnVlLCJJc0l0YWxpYyI6ZmFsc2UsIklzVW5kZXJsaW5lZCI6ZmFsc2UsIlBhcmVudFN0eWxlIjpudWxsfSwiQXV0b1NpemUiOjIsIkZvcmVncm91bmQiOnsiJGlkIjoiOTg2IiwiQ29sb3IiOnsiJGlkIjoiOTg3IiwiQSI6MjU1LCJSIjowLCJHIjowLCJCIjowfX0sIk1heFdpZHRoIjozNC4zODMzMzMzMzMzMzMzMzMsIk1heEhlaWdodCI6IkluZmluaXR5IiwiU21hcnRGb3JlZ3JvdW5kSXNBY3RpdmUiOmZhbHNlLCJIb3Jpem9udGFsQWxpZ25tZW50Ijow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OTg4IiwiTGluZUNvbG9yIjpudWxsLCJMaW5lV2VpZ2h0IjowLjAsIkxpbmVUeXBlIjowLCJQYXJlbnRTdHlsZSI6bnVsbH0sIlBhcmVudFN0eWxlIjpudWxsfSwiRGF0ZVN0eWxlIjp7IiRpZCI6Ijk4OSIsIkZvbnRTZXR0aW5ncyI6eyIkaWQiOiI5OTAiLCJGb250U2l6ZSI6MTAsIkZvbnROYW1lIjoiQ2FsaWJyaSIsIklzQm9sZCI6ZmFsc2UsIklzSXRhbGljIjpmYWxzZSwiSXNVbmRlcmxpbmVkIjpmYWxzZSwiUGFyZW50U3R5bGUiOm51bGx9LCJBdXRvU2l6ZSI6MCwiRm9yZWdyb3VuZCI6eyIkaWQiOiI5OTEiLCJDb2xvciI6eyIkaWQiOiI5OTIiLCJBIjoyNTUsIlIiOjY4LCJHIjo4NCwiQiI6MTA2fX0sIk1heFdpZHRoIjoyMDAuMCwiTWF4SGVpZ2h0IjoiSW5maW5pdHkiLCJTbWFydEZvcmVncm91bmRJc0FjdGl2ZSI6ZmFsc2UsIkhvcml6b250YWxBbGlnbm1lbnQiOjIsIlZlcnRpY2FsQWxpZ25tZW50IjowLCJTbWFydEZvcmVncm91bmQiOm51bGwsIkJhY2tncm91bmRGaWxsVHlwZSI6MCwiTWFyZ2luIjp7IiRyZWYiOiIxMjIifSwiUGFkZGluZyI6eyIkcmVmIjoiMTIzIn0sIkJhY2tncm91bmQiOnsiJHJlZiI6IjEyNCJ9LCJJc1Zpc2libGUiOmZhbHNlLCJXaWR0aCI6MC4wLCJIZWlnaHQiOjAuMCwiQm9yZGVyU3R5bGUiOnsiJGlkIjoiOTkzIiwiTGluZUNvbG9yIjpudWxsLCJMaW5lV2VpZ2h0IjowLjAsIkxpbmVUeXBlIjowLCJQYXJlbnRTdHlsZSI6bnVsbH0sIlBhcmVudFN0eWxlIjpudWxsfSwiRGF0ZUZvcm1hdCI6eyIkcmVmIjoiMTI1In0sIklzVmlzaWJsZSI6dHJ1ZSwiUGFyZW50U3R5bGUiOm51bGx9LCJJbmRleCI6MjIsIlNtYXJ0RHVyYXRpb25BY3RpdmF0ZWQiOmZhbHNlLCJEYXRlRm9ybWF0Ijp7IiRyZWYiOiIxMjUifSwiSWQiOiIyZTkyMjE2Zi1mOTMzLTQ4ZDktYjVkZC00NzhkMDZlMjkzZjkiLCJJbXBvcnRJZCI6bnVsbCwiVGl0bGUiOiJNQiwgTkIiLCJOb3RlIjpudWxsLCJIeXBlcmxpbmsiOnsiJGlkIjoiOTk0IiwiQWRkcmVzcyI6IiIsIlN1YkFkZHJlc3MiOiIifSwiSXNDaGFuZ2VkIjpmYWxzZSwiSXNOZXciOmZhbHNlfSwiSW5kZXgiOjB9XSwiTWlsZXN0b25lcyI6W119LHsiJGlkIjoiOTk1IiwiSWQiOiJhNmZhODM2MC0xYzNlLTQ5M2UtYmUzZC04ODhiZDI4Y2Y3YmUiLCJJbmRleCI6MjMsIkhlYWRlclRleHQiOiJEYW1hZ2UgQXNzZXNzbWVudCIsIlN0eWxlIjp7IiRpZCI6Ijk5NiIsIkhlYWRlclN0eWxlIjp7IiRpZCI6Ijk5NyIsIlRleHRTdHlsZSI6eyIkaWQiOiI5OTgiLCJGb250U2V0dGluZ3MiOnsiJGlkIjoiOTk5IiwiRm9udFNpemUiOjEzLCJGb250TmFtZSI6IkNhbGlicmkiLCJJc0JvbGQiOnRydWUsIklzSXRhbGljIjpmYWxzZSwiSXNVbmRlcmxpbmVkIjpmYWxzZSwiUGFyZW50U3R5bGUiOm51bGx9LCJBdXRvU2l6ZSI6MCwiRm9yZWdyb3VuZCI6eyIkaWQiOiIxMDAwIiwiQ29sb3IiOnsiJGlkIjoiMTAwMSIsIkEiOjI1NSwiUiI6MjIsIkciOjI4LCJCIjozNX19LCJNYXhXaWR0aCI6MC4wLCJNYXhIZWlnaHQiOjAuMCwiU21hcnRGb3JlZ3JvdW5kSXNBY3RpdmUiOmZhbHNlLCJIb3Jpem9udGFsQWxpZ25tZW50IjowLCJWZXJ0aWNhbEFsaWdubWVudCI6MCwiU21hcnRGb3JlZ3JvdW5kIjpudWxsLCJCYWNrZ3JvdW5kRmlsbFR5cGUiOjAsIk1hcmdpbiI6eyIkcmVmIjoiMTQwIn0sIlBhZGRpbmciOnsiJHJlZiI6IjE0MSJ9LCJCYWNrZ3JvdW5kIjpudWxsLCJJc1Zpc2libGUiOmZhbHNlLCJXaWR0aCI6MC4wLCJIZWlnaHQiOjAuMCwiQm9yZGVyU3R5bGUiOm51bGwsIlBhcmVudFN0eWxlIjpudWxsfSwiUmVjdGFuZ2xlU3R5bGUiOnsiJGlkIjoiMTAwMiIsIk1hcmdpbiI6eyIkcmVmIjoiMTQzIn0sIlBhZGRpbmciOnsiJHJlZiI6IjE0NCJ9LCJCYWNrZ3JvdW5kIjp7IiRpZCI6IjEwMDMiLCJDb2xvciI6eyIkaWQiOiIxMDA0IiwiQSI6MTI3LCJSIjoyNDcsIkciOjE1MCwiQiI6NzB9fSwiSXNWaXNpYmxlIjpmYWxzZSwiV2lkdGgiOjAuMCwiSGVpZ2h0IjowLjAsIkJvcmRlclN0eWxlIjp7IiRpZCI6IjEwMDUiLCJMaW5lQ29sb3IiOnsiJGlkIjoiMTAwNiIsIiR0eXBlIjoiTkxSRS5Db21tb24uRG9tLlNvbGlkQ29sb3JCcnVzaCwgTkxSRS5Db21tb24iLCJDb2xvciI6eyIkaWQiOiIxMDA3IiwiQSI6MjU1LCJSIjoyMiwiRyI6MjgsIkIiOjM1fX0sIkxpbmVXZWlnaHQiOjAuMCwiTGluZVR5cGUiOjAsIlBhcmVudFN0eWxlIjpudWxsfSwiUGFyZW50U3R5bGUiOm51bGx9LCJNYXJnaW4iOnsiJHJlZiI6IjE1MCJ9LCJQYWRkaW5nIjp7IiRyZWYiOiIxNTEifSwiQmFja2dyb3VuZCI6bnVsbCwiSXNWaXNpYmxlIjp0cnVlLCJXaWR0aCI6MC4wLCJIZWlnaHQiOjAuMCwiQm9yZGVyU3R5bGUiOm51bGwsIlBhcmVudFN0eWxlIjpudWxsfSwiQmFja2dyb3VuZFN0eWxlIjp7IiRpZCI6IjEwMDgiLCJNYXJnaW4iOnsiJHJlZiI6IjE1MyJ9LCJQYWRkaW5nIjp7IiRyZWYiOiIxNTQifSwiQmFja2dyb3VuZCI6eyIkaWQiOiIxMDA5IiwiQ29sb3IiOnsiJGlkIjoiMTAxMCIsIkEiOjM4LCJSIjoyNDcsIkciOjE1MCwiQiI6NzB9fSwiSXNWaXNpYmxlIjp0cnVlLCJXaWR0aCI6MC4wLCJIZWlnaHQiOjAuMCwiQm9yZGVyU3R5bGUiOnsiJGlkIjoiMTAxMSIsIkxpbmVDb2xvciI6eyIkaWQiOiIxMDEyIiwiJHR5cGUiOiJOTFJFLkNvbW1vbi5Eb20uU29saWRDb2xvckJydXNoLCBOTFJFLkNvbW1vbiIsIkNvbG9yIjp7IiRpZCI6IjEwMTMiLCJBIjoyNTUsIlIiOjIyLCJHIjoyOCwiQiI6MzV9fSwiTGluZVdlaWdodCI6MC4wLCJMaW5lVHlwZSI6MCwiUGFyZW50U3R5bGUiOm51bGx9LCJQYXJlbnRTdHlsZSI6bnVsbH0sIklzQWJvdmVUaW1lYmFuZCI6ZmFsc2UsIk1hcmdpbiI6eyIkcmVmIjoiMTYwIn0sIlBhZGRpbmciOnsiJHJlZiI6IjE2MSJ9LCJJc1Zpc2libGUiOnRydWUsIldpZHRoIjowLjAsIkhlaWdodCI6MC4wLCJCb3JkZXJTdHlsZSI6bnVsbCwiUGFyZW50U3R5bGUiOm51bGx9LCJUYXNrcyI6W3siJGlkIjoiMTAxNCIsIl9hdHRhY2hlZE1pbGVzdG9uZXMiOltdLCJUYXNrRGVmaW5pdGlvbiI6eyIkaWQiOiIxMDE1IiwiR3JvdXBOYW1lIjpudWxsLCJTdGFydERhdGUiOiIyMDEyLTEwLTI3VDAwOjAwOjAwWiIsIkVuZERhdGUiOiIyMDEyLTEwLTI3VDIzOjU5OjAwWiIsIlBlcmNlbnRhZ2VDb21wbGV0ZSI6bnVsbCwiU3R5bGUiOnsiJGlkIjoiMTAxNiIsIlNoYXBlIjoxLCJTaGFwZVRoaWNrbmVzcyI6MCwiRHVyYXRpb25Gb3JtYXQiOjAsIkluY2x1ZGVOb25Xb3JraW5nRGF5c0luRHVyYXRpb24iOmZhbHNlLCJQZXJjZW50YWdlQ29tcGxldGVTdHlsZSI6eyIkaWQiOiIxMDE3IiwiRm9udFNldHRpbmdzIjp7IiRpZCI6IjEwMTg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EwMTkiLCJMaW5lQ29sb3IiOm51bGwsIkxpbmVXZWlnaHQiOjAuMCwiTGluZVR5cGUiOjAsIlBhcmVudFN0eWxlIjpudWxsfSwiUGFyZW50U3R5bGUiOm51bGx9LCJEdXJhdGlvblN0eWxlIjp7IiRpZCI6IjEwMjAiLCJGb250U2V0dGluZ3MiOnsiJGlkIjoiMTAyMS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TAyMiIsIkxpbmVDb2xvciI6bnVsbCwiTGluZVdlaWdodCI6MC4wLCJMaW5lVHlwZSI6MCwiUGFyZW50U3R5bGUiOm51bGx9LCJQYXJlbnRTdHlsZSI6bnVsbH0sIkhvcml6b250YWxDb25uZWN0b3JTdHlsZSI6eyIkaWQiOiIxMDIzIiwiTGluZUNvbG9yIjp7IiRyZWYiOiI5OCJ9LCJMaW5lV2VpZ2h0IjoxLjAsIkxpbmVUeXBlIjowLCJQYXJlbnRTdHlsZSI6bnVsbH0sIlZlcnRpY2FsQ29ubmVjdG9yU3R5bGUiOnsiJGlkIjoiMTAyNC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MTAyNSIsIk1hcmdpbiI6eyIkcmVmIjoiMTA0In0sIlBhZGRpbmciOnsiJHJlZiI6IjEwNSJ9LCJCYWNrZ3JvdW5kIjp7IiRpZCI6IjEwMjYiLCJDb2xvciI6eyIkaWQiOiIxMDI3IiwiQSI6MjU1LCJSIjoyNDcsIkciOjE1MCwiQiI6NzB9fSwiSXNWaXNpYmxlIjp0cnVlLCJXaWR0aCI6MC4wLCJIZWlnaHQiOjEwLjAsIkJvcmRlclN0eWxlIjp7IiRpZCI6IjEwMjgiLCJMaW5lQ29sb3IiOnsiJHJlZiI6IjEwOSJ9LCJMaW5lV2VpZ2h0IjowLjAsIkxpbmVUeXBlIjowLCJQYXJlbnRTdHlsZSI6bnVsbH0sIlBhcmVudFN0eWxlIjpudWxsfSwiVGl0bGVTdHlsZSI6eyIkaWQiOiIxMDI5IiwiRm9udFNldHRpbmdzIjp7IiRpZCI6IjEwMzAiLCJGb250U2l6ZSI6MTA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C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EwMzEiLCJMaW5lQ29sb3IiOm51bGwsIkxpbmVXZWlnaHQiOjAuMCwiTGluZVR5cGUiOjAsIlBhcmVudFN0eWxlIjpudWxsfSwiUGFyZW50U3R5bGUiOm51bGx9LCJEYXRlU3R5bGUiOnsiJGlkIjoiMTAzMiIsIkZvbnRTZXR0aW5ncyI6eyIkaWQiOiIxMDMz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y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TAzNCIsIkxpbmVDb2xvciI6bnVsbCwiTGluZVdlaWdodCI6MC4wLCJMaW5lVHlwZSI6MCwiUGFyZW50U3R5bGUiOm51bGx9LCJQYXJlbnRTdHlsZSI6bnVsbH0sIkRhdGVGb3JtYXQiOnsiJGlkIjoiMTAzNSIsIkZvcm1hdFN0cmluZyI6Ik1NTSBkIiwiU2VwYXJhdG9yIjoiLyIsIlVzZUludGVybmF0aW9uYWxEYXRlRm9ybWF0IjpmYWxzZSwiRGF0ZUlzVmlzaWJsZSI6ZmFsc2UsIlRpbWVJc1Zpc2libGUiOmZhbHNlLCJIb3VyRGlnaXRzIjoxLCJBbVBtRGVzaWduYXRvciI6MiwiVHJpbTAwTWludXRlcyI6ZmFsc2UsIkxhc3RLbm93blZpc2liaWxpdHlTdGF0ZSI6eyIkaWQiOiIxMDM2IiwiRGF0ZVBhcnRJc1Zpc2libGUiOnRydWUsIlRpbWVQYXJ0SXNWaXNpYmxlIjpmYWxzZX19LCJJc1Zpc2libGUiOnRydWUsIlBhcmVudFN0eWxlIjpudWxsfSwiSW5kZXgiOjI0LCJTbWFydER1cmF0aW9uQWN0aXZhdGVkIjpmYWxzZSwiRGF0ZUZvcm1hdCI6eyIkcmVmIjoiMTAzNSJ9LCJJZCI6IjBhYTdlOTdkLWQ2M2QtNDJmOC05MGFkLWE5YTMzMThlZmY5MiIsIkltcG9ydElkIjpudWxsLCJUaXRsZSI6IkhhaWRhIEd3YWlpIEVhcnRocXVha2UiLCJOb3RlIjpudWxsLCJIeXBlcmxpbmsiOnsiJGlkIjoiMTAzNyIsIkFkZHJlc3MiOiIiLCJTdWJBZGRyZXNzIjoiIn0sIklzQ2hhbmdlZCI6ZmFsc2UsIklzTmV3IjpmYWxzZX0sIkluZGV4IjowfSx7IiRpZCI6IjEwMzgiLCJfYXR0YWNoZWRNaWxlc3RvbmVzIjpbXSwiVGFza0RlZmluaXRpb24iOnsiJGlkIjoiMTAzOSIsIkdyb3VwTmFtZSI6bnVsbCwiU3RhcnREYXRlIjoiMjAxNC0wNi0wMVQwMDowMDowMFoiLCJFbmREYXRlIjoiMjAxNC0wOS0zMFQyMzo1OTowMFoiLCJQZXJjZW50YWdlQ29tcGxldGUiOm51bGwsIlN0eWxlIjp7IiRpZCI6IjEwNDAiLCJTaGFwZSI6MSwiU2hhcGVUaGlja25lc3MiOjMsIkR1cmF0aW9uRm9ybWF0IjowLCJJbmNsdWRlTm9uV29ya2luZ0RheXNJbkR1cmF0aW9uIjpmYWxzZSwiUGVyY2VudGFnZUNvbXBsZXRlU3R5bGUiOnsiJGlkIjoiMTA0MSIsIkZvbnRTZXR0aW5ncyI6eyIkaWQiOiIxMDQyIiwiRm9udFNpemUiOjEwLCJGb250TmFtZSI6IkNhbGlicmkiLCJJc0JvbGQiOmZhbHNlLCJJc0l0YWxpYyI6ZmFsc2UsIklzVW5kZXJsaW5lZCI6ZmFsc2UsIlBhcmVudFN0eWxlIjpudWxsfSwiQXV0b1NpemUiOjAsIkZvcmVncm91bmQiOnsiJGlkIjoiMTA0MyIsIkNvbG9yIjp7IiRyZWYiOiI4NiJ9fSwiTWF4V2lkdGgiOjIwMC4wLCJNYXhIZWlnaHQiOiJJbmZpbml0eSIsIlNtYXJ0Rm9yZWdyb3VuZElzQWN0aXZlIjpmYWxzZSwiSG9yaXpvbnRhbEFsaWdubWVudCI6MCwiVmVydGljYWxBbGlnbm1lbnQiOjAsIlNtYXJ0Rm9yZWdyb3VuZCI6bnVsbCwiQmFja2dyb3VuZEZpbGxUeXBlIjowLCJNYXJnaW4iOnsiJGlkIjoiMTA0NCIsIlRvcCI6MCwiTGVmdCI6MCwiUmlnaHQiOjAsIkJvdHRvbSI6MH0sIlBhZGRpbmciOnsiJGlkIjoiMTA0NSIsIlRvcCI6MCwiTGVmdCI6MCwiUmlnaHQiOjAsIkJvdHRvbSI6MH0sIkJhY2tncm91bmQiOnsiJHJlZiI6Ijg5In0sIklzVmlzaWJsZSI6dHJ1ZSwiV2lkdGgiOjAuMCwiSGVpZ2h0IjowLjAsIkJvcmRlclN0eWxlIjp7IiRpZCI6IjEwNDYiLCJMaW5lQ29sb3IiOm51bGwsIkxpbmVXZWlnaHQiOjAuMCwiTGluZVR5cGUiOjAsIlBhcmVudFN0eWxlIjpudWxsfSwiUGFyZW50U3R5bGUiOm51bGx9LCJEdXJhdGlvblN0eWxlIjp7IiRpZCI6IjEwNDciLCJGb250U2V0dGluZ3MiOnsiJGlkIjoiMTA0OCIsIkZvbnRTaXplIjoxMCwiRm9udE5hbWUiOiJDYWxpYnJpIiwiSXNCb2xkIjpmYWxzZSwiSXNJdGFsaWMiOmZhbHNlLCJJc1VuZGVybGluZWQiOmZhbHNlLCJQYXJlbnRTdHlsZSI6bnVsbH0sIkF1dG9TaXplIjowLCJGb3JlZ3JvdW5kIjp7IiRpZCI6IjEwNDkiLCJDb2xvciI6eyIkcmVmIjoiOTMifX0sIk1heFdpZHRoIjoyMDAuMCwiTWF4SGVpZ2h0IjoiSW5maW5pdHkiLCJTbWFydEZvcmVncm91bmRJc0FjdGl2ZSI6ZmFsc2UsIkhvcml6b250YWxBbGlnbm1lbnQiOjAsIlZlcnRpY2FsQWxpZ25tZW50IjowLCJTbWFydEZvcmVncm91bmQiOm51bGwsIkJhY2tncm91bmRGaWxsVHlwZSI6MCwiTWFyZ2luIjp7IiRpZCI6IjEwNTAiLCJUb3AiOjAsIkxlZnQiOjAsIlJpZ2h0IjowLCJCb3R0b20iOjB9LCJQYWRkaW5nIjp7IiRpZCI6IjEwNTEiLCJUb3AiOjAsIkxlZnQiOjAsIlJpZ2h0IjowLCJCb3R0b20iOjB9LCJCYWNrZ3JvdW5kIjp7IiRyZWYiOiI5NiJ9LCJJc1Zpc2libGUiOnRydWUsIldpZHRoIjowLjAsIkhlaWdodCI6MC4wLCJCb3JkZXJTdHlsZSI6eyIkaWQiOiIxMDUyIiwiTGluZUNvbG9yIjpudWxsLCJMaW5lV2VpZ2h0IjowLjAsIkxpbmVUeXBlIjowLCJQYXJlbnRTdHlsZSI6bnVsbH0sIlBhcmVudFN0eWxlIjpudWxsfSwiSG9yaXpvbnRhbENvbm5lY3RvclN0eWxlIjp7IiRpZCI6IjEwNTMiLCJMaW5lQ29sb3IiOnsiJHJlZiI6Ijk4In0sIkxpbmVXZWlnaHQiOjEuMCwiTGluZVR5cGUiOjAsIlBhcmVudFN0eWxlIjpudWxsfSwiVmVydGljYWxDb25uZWN0b3JTdHlsZSI6eyIkaWQiOiIxMDU0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xMDU1IiwiTWFyZ2luIjp7IiRpZCI6IjEwNTYiLCJUb3AiOjAsIkxlZnQiOjQsIlJpZ2h0Ijo0LCJCb3R0b20iOjB9LCJQYWRkaW5nIjp7IiRpZCI6IjEwNTciLCJUb3AiOjAsIkxlZnQiOjAsIlJpZ2h0IjowLCJCb3R0b20iOjB9LCJCYWNrZ3JvdW5kIjp7IiRpZCI6IjEwNTgiLCJDb2xvciI6eyIkaWQiOiIxMDU5IiwiQSI6MjU1LCJSIjoyNDcsIkciOjE1MCwiQiI6NzB9fSwiSXNWaXNpYmxlIjp0cnVlLCJXaWR0aCI6MC4wLCJIZWlnaHQiOjExLjAxMTQ5NTU5MDIwOTk2MSwiQm9yZGVyU3R5bGUiOnsiJGlkIjoiMTA2MCIsIkxpbmVDb2xvciI6eyIkaWQiOiIxMDYxIiwiJHR5cGUiOiJOTFJFLkNvbW1vbi5Eb20uU29saWRDb2xvckJydXNoLCBOTFJFLkNvbW1vbiIsIkNvbG9yIjp7IiRpZCI6IjEwNjIiLCJBIjoyNTUsIlIiOjI1NSwiRyI6MCwiQiI6MH19LCJMaW5lV2VpZ2h0IjowLjAsIkxpbmVUeXBlIjowLCJQYXJlbnRTdHlsZSI6bnVsbH0sIlBhcmVudFN0eWxlIjpudWxsfSwiVGl0bGVTdHlsZSI6eyIkaWQiOiIxMDYzIiwiRm9udFNldHRpbmdzIjp7IiRpZCI6IjEwNjQiLCJGb250U2l6ZSI6MTEsIkZvbnROYW1lIjoiQ2FsaWJyaSIsIklzQm9sZCI6dHJ1ZSwiSXNJdGFsaWMiOmZhbHNlLCJJc1VuZGVybGluZWQiOmZhbHNlLCJQYXJlbnRTdHlsZSI6bnVsbH0sIkF1dG9TaXplIjoyLCJGb3JlZ3JvdW5kIjp7IiRpZCI6IjEwNjUiLCJDb2xvciI6eyIkaWQiOiIxMDY2IiwiQSI6MjU1LCJSIjowLCJHIjowLCJCIjowfX0sIk1heFdpZHRoIjo5MS43NDY2NjY2NjY2NjY2NywiTWF4SGVpZ2h0IjoiSW5maW5pdHkiLCJTbWFydEZvcmVncm91bmRJc0FjdGl2ZSI6ZmFsc2UsIkhvcml6b250YWxBbGlnbm1lbnQiOjAsIlZlcnRpY2FsQWxpZ25tZW50IjowLCJTbWFydEZvcmVncm91bmQiOm51bGwsIkJhY2tncm91bmRGaWxsVHlwZSI6MCwiTWFyZ2luIjp7IiRpZCI6IjEwNjciLCJUb3AiOjAsIkxlZnQiOjAsIlJpZ2h0IjowLCJCb3R0b20iOjB9LCJQYWRkaW5nIjp7IiRpZCI6IjEwNjgiLCJUb3AiOjAsIkxlZnQiOjAsIlJpZ2h0IjowLCJCb3R0b20iOjB9LCJCYWNrZ3JvdW5kIjp7IiRyZWYiOiIxMTcifSwiSXNWaXNpYmxlIjp0cnVlLCJXaWR0aCI6MC4wLCJIZWlnaHQiOjAuMCwiQm9yZGVyU3R5bGUiOnsiJGlkIjoiMTA2OSIsIkxpbmVDb2xvciI6bnVsbCwiTGluZVdlaWdodCI6MC4wLCJMaW5lVHlwZSI6MCwiUGFyZW50U3R5bGUiOm51bGx9LCJQYXJlbnRTdHlsZSI6bnVsbH0sIkRhdGVTdHlsZSI6eyIkaWQiOiIxMDcwIiwiRm9udFNldHRpbmdzIjp7IiRpZCI6IjEwNzEiLCJGb250U2l6ZSI6OSwiRm9udE5hbWUiOiJDYWxpYnJpIiwiSXNCb2xkIjpmYWxzZSwiSXNJdGFsaWMiOmZhbHNlLCJJc1VuZGVybGluZWQiOmZhbHNlLCJQYXJlbnRTdHlsZSI6bnVsbH0sIkF1dG9TaXplIjoyLCJGb3JlZ3JvdW5kIjp7IiRpZCI6IjEwNzIiLCJDb2xvciI6eyIkaWQiOiIxMDczIiwiQSI6MjU1LCJSIjo2OCwiRyI6ODQsIkIiOjEwNn19LCJNYXhXaWR0aCI6NTEuMCwiTWF4SGVpZ2h0IjoiSW5maW5pdHkiLCJTbWFydEZvcmVncm91bmRJc0FjdGl2ZSI6ZmFsc2UsIkhvcml6b250YWxBbGlnbm1lbnQiOjIsIlZlcnRpY2FsQWxpZ25tZW50IjowLCJTbWFydEZvcmVncm91bmQiOm51bGwsIkJhY2tncm91bmRGaWxsVHlwZSI6MCwiTWFyZ2luIjp7IiRpZCI6IjEwNzQiLCJUb3AiOjAsIkxlZnQiOjAsIlJpZ2h0IjowLCJCb3R0b20iOjB9LCJQYWRkaW5nIjp7IiRpZCI6IjEwNzUiLCJUb3AiOjAsIkxlZnQiOjAsIlJpZ2h0IjowLCJCb3R0b20iOjB9LCJCYWNrZ3JvdW5kIjp7IiRyZWYiOiIxMjQifSwiSXNWaXNpYmxlIjp0cnVlLCJXaWR0aCI6MC4wLCJIZWlnaHQiOjAuMCwiQm9yZGVyU3R5bGUiOnsiJGlkIjoiMTA3NiIsIkxpbmVDb2xvciI6bnVsbCwiTGluZVdlaWdodCI6MC4wLCJMaW5lVHlwZSI6MCwiUGFyZW50U3R5bGUiOm51bGx9LCJQYXJlbnRTdHlsZSI6bnVsbH0sIkRhdGVGb3JtYXQiOnsiJGlkIjoiMTA3Ny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NSwiU21hcnREdXJhdGlvbkFjdGl2YXRlZCI6ZmFsc2UsIkRhdGVGb3JtYXQiOnsiJHJlZiI6IjEwNzcifSwiSWQiOiJlNzY5MjJhYy1kZDczLTRjMWEtOWE0OS1kZDAwYmY5NzBlYjYiLCJJbXBvcnRJZCI6IjEiLCJUaXRsZSI6IlllbGxvd2tuaWZlIFdpbGRmaXJlIiwiTm90ZSI6bnVsbCwiSHlwZXJsaW5rIjp7IiRpZCI6IjEwNzgiLCJBZGRyZXNzIjoiIiwiU3ViQWRkcmVzcyI6IiJ9LCJJc0NoYW5nZWQiOmZhbHNlLCJJc05ldyI6ZmFsc2V9LCJJbmRleCI6MH0seyIkaWQiOiIxMDc5IiwiX2F0dGFjaGVkTWlsZXN0b25lcyI6W10sIlRhc2tEZWZpbml0aW9uIjp7IiRpZCI6IjEwODAiLCJHcm91cE5hbWUiOm51bGwsIlN0YXJ0RGF0ZSI6IjIwMTQtMDgtMDRUMDA6MDA6MDBaIiwiRW5kRGF0ZSI6IjIwMTQtMDgtMDRUMjM6NTk6MDBaIiwiUGVyY2VudGFnZUNvbXBsZXRlIjpudWxsLCJTdHlsZSI6eyIkaWQiOiIxMDgxIiwiU2hhcGUiOjEsIlNoYXBlVGhpY2tuZXNzIjozLCJEdXJhdGlvbkZvcm1hdCI6MCwiSW5jbHVkZU5vbldvcmtpbmdEYXlzSW5EdXJhdGlvbiI6ZmFsc2UsIlBlcmNlbnRhZ2VDb21wbGV0ZVN0eWxlIjp7IiRpZCI6IjEwODIiLCJGb250U2V0dGluZ3MiOnsiJGlkIjoiMTA4MyIsIkZvbnRTaXplIjoxMCwiRm9udE5hbWUiOiJDYWxpYnJpIiwiSXNCb2xkIjpmYWxzZSwiSXNJdGFsaWMiOmZhbHNlLCJJc1VuZGVybGluZWQiOmZhbHNlLCJQYXJlbnRTdHlsZSI6bnVsbH0sIkF1dG9TaXplIjowLCJGb3JlZ3JvdW5kIjp7IiRpZCI6IjEwODQiLCJDb2xvciI6eyIkcmVmIjoiODYifX0sIk1heFdpZHRoIjoyMDAuMCwiTWF4SGVpZ2h0IjoiSW5maW5pdHkiLCJTbWFydEZvcmVncm91bmRJc0FjdGl2ZSI6ZmFsc2UsIkhvcml6b250YWxBbGlnbm1lbnQiOjAsIlZlcnRpY2FsQWxpZ25tZW50IjowLCJTbWFydEZvcmVncm91bmQiOm51bGwsIkJhY2tncm91bmRGaWxsVHlwZSI6MCwiTWFyZ2luIjp7IiRpZCI6IjEwODUiLCJUb3AiOjAsIkxlZnQiOjAsIlJpZ2h0IjowLCJCb3R0b20iOjB9LCJQYWRkaW5nIjp7IiRpZCI6IjEwODYiLCJUb3AiOjAsIkxlZnQiOjAsIlJpZ2h0IjowLCJCb3R0b20iOjB9LCJCYWNrZ3JvdW5kIjp7IiRyZWYiOiI4OSJ9LCJJc1Zpc2libGUiOnRydWUsIldpZHRoIjowLjAsIkhlaWdodCI6MC4wLCJCb3JkZXJTdHlsZSI6eyIkaWQiOiIxMDg3IiwiTGluZUNvbG9yIjpudWxsLCJMaW5lV2VpZ2h0IjowLjAsIkxpbmVUeXBlIjowLCJQYXJlbnRTdHlsZSI6bnVsbH0sIlBhcmVudFN0eWxlIjpudWxsfSwiRHVyYXRpb25TdHlsZSI6eyIkaWQiOiIxMDg4IiwiRm9udFNldHRpbmdzIjp7IiRpZCI6IjEwODkiLCJGb250U2l6ZSI6MTAsIkZvbnROYW1lIjoiQ2FsaWJyaSIsIklzQm9sZCI6ZmFsc2UsIklzSXRhbGljIjpmYWxzZSwiSXNVbmRlcmxpbmVkIjpmYWxzZSwiUGFyZW50U3R5bGUiOm51bGx9LCJBdXRvU2l6ZSI6MCwiRm9yZWdyb3VuZCI6eyIkaWQiOiIxMDkwIiwiQ29sb3IiOnsiJHJlZiI6IjkzIn19LCJNYXhXaWR0aCI6MjAwLjAsIk1heEhlaWdodCI6IkluZmluaXR5IiwiU21hcnRGb3JlZ3JvdW5kSXNBY3RpdmUiOmZhbHNlLCJIb3Jpem9udGFsQWxpZ25tZW50IjowLCJWZXJ0aWNhbEFsaWdubWVudCI6MCwiU21hcnRGb3JlZ3JvdW5kIjpudWxsLCJCYWNrZ3JvdW5kRmlsbFR5cGUiOjAsIk1hcmdpbiI6eyIkaWQiOiIxMDkxIiwiVG9wIjowLCJMZWZ0IjowLCJSaWdodCI6MCwiQm90dG9tIjowfSwiUGFkZGluZyI6eyIkaWQiOiIxMDkyIiwiVG9wIjowLCJMZWZ0IjowLCJSaWdodCI6MCwiQm90dG9tIjowfSwiQmFja2dyb3VuZCI6eyIkcmVmIjoiOTYifSwiSXNWaXNpYmxlIjp0cnVlLCJXaWR0aCI6MC4wLCJIZWlnaHQiOjAuMCwiQm9yZGVyU3R5bGUiOnsiJGlkIjoiMTA5MyIsIkxpbmVDb2xvciI6bnVsbCwiTGluZVdlaWdodCI6MC4wLCJMaW5lVHlwZSI6MCwiUGFyZW50U3R5bGUiOm51bGx9LCJQYXJlbnRTdHlsZSI6bnVsbH0sIkhvcml6b250YWxDb25uZWN0b3JTdHlsZSI6eyIkaWQiOiIxMDk0IiwiTGluZUNvbG9yIjp7IiRyZWYiOiI5OCJ9LCJMaW5lV2VpZ2h0IjoxLjAsIkxpbmVUeXBlIjowLCJQYXJlbnRTdHlsZSI6bnVsbH0sIlZlcnRpY2FsQ29ubmVjdG9yU3R5bGUiOnsiJGlkIjoiMTA5NS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MTA5NiIsIk1hcmdpbiI6eyIkaWQiOiIxMDk3IiwiVG9wIjowLCJMZWZ0Ijo0LCJSaWdodCI6NCwiQm90dG9tIjowfSwiUGFkZGluZyI6eyIkaWQiOiIxMDk4IiwiVG9wIjowLCJMZWZ0IjowLCJSaWdodCI6MCwiQm90dG9tIjowfSwiQmFja2dyb3VuZCI6eyIkaWQiOiIxMDk5IiwiQ29sb3IiOnsiJGlkIjoiMTEwMCIsIkEiOjI1NSwiUiI6MjQ3LCJHIjoxNTAsIkIiOjcwfX0sIklzVmlzaWJsZSI6dHJ1ZSwiV2lkdGgiOjAuMCwiSGVpZ2h0IjoxMS4wMTE0OTU1OTAyMDk5NjEsIkJvcmRlclN0eWxlIjp7IiRpZCI6IjExMDEiLCJMaW5lQ29sb3IiOnsiJGlkIjoiMTEwMiIsIiR0eXBlIjoiTkxSRS5Db21tb24uRG9tLlNvbGlkQ29sb3JCcnVzaCwgTkxSRS5Db21tb24iLCJDb2xvciI6eyIkaWQiOiIxMTAzIiwiQSI6MjU1LCJSIjoyNTUsIkciOjAsIkIiOjB9fSwiTGluZVdlaWdodCI6MC4wLCJMaW5lVHlwZSI6MCwiUGFyZW50U3R5bGUiOm51bGx9LCJQYXJlbnRTdHlsZSI6bnVsbH0sIlRpdGxlU3R5bGUiOnsiJGlkIjoiMTEwNCIsIkZvbnRTZXR0aW5ncyI6eyIkaWQiOiIxMTA1IiwiRm9udFNpemUiOjExLCJGb250TmFtZSI6IkNhbGlicmkiLCJJc0JvbGQiOnRydWUsIklzSXRhbGljIjpmYWxzZSwiSXNVbmRlcmxpbmVkIjpmYWxzZSwiUGFyZW50U3R5bGUiOm51bGx9LCJBdXRvU2l6ZSI6MiwiRm9yZWdyb3VuZCI6eyIkaWQiOiIxMTA2IiwiQ29sb3IiOnsiJGlkIjoiMTEwNyIsIkEiOjI1NSwiUiI6MCwiRyI6MCwiQiI6MH19LCJNYXhXaWR0aCI6MTMxLjIxNjY2NjY2NjY2NjY3LCJNYXhIZWlnaHQiOiJJbmZpbml0eSIsIlNtYXJ0Rm9yZWdyb3VuZElzQWN0aXZlIjpmYWxzZSwiSG9yaXpvbnRhbEFsaWdubWVudCI6MCwiVmVydGljYWxBbGlnbm1lbnQiOjAsIlNtYXJ0Rm9yZWdyb3VuZCI6bnVsbCwiQmFja2dyb3VuZEZpbGxUeXBlIjowLCJNYXJnaW4iOnsiJGlkIjoiMTEwOCIsIlRvcCI6MCwiTGVmdCI6MCwiUmlnaHQiOjAsIkJvdHRvbSI6MH0sIlBhZGRpbmciOnsiJGlkIjoiMTEwOSIsIlRvcCI6MCwiTGVmdCI6MCwiUmlnaHQiOjAsIkJvdHRvbSI6MH0sIkJhY2tncm91bmQiOnsiJHJlZiI6IjExNyJ9LCJJc1Zpc2libGUiOnRydWUsIldpZHRoIjowLjAsIkhlaWdodCI6MC4wLCJCb3JkZXJTdHlsZSI6eyIkaWQiOiIxMTEwIiwiTGluZUNvbG9yIjpudWxsLCJMaW5lV2VpZ2h0IjowLjAsIkxpbmVUeXBlIjowLCJQYXJlbnRTdHlsZSI6bnVsbH0sIlBhcmVudFN0eWxlIjpudWxsfSwiRGF0ZVN0eWxlIjp7IiRpZCI6IjExMTEiLCJGb250U2V0dGluZ3MiOnsiJGlkIjoiMTExMiIsIkZvbnRTaXplIjo5LCJGb250TmFtZSI6IkNhbGlicmkiLCJJc0JvbGQiOmZhbHNlLCJJc0l0YWxpYyI6ZmFsc2UsIklzVW5kZXJsaW5lZCI6ZmFsc2UsIlBhcmVudFN0eWxlIjpudWxsfSwiQXV0b1NpemUiOjIsIkZvcmVncm91bmQiOnsiJGlkIjoiMTExMyIsIkNvbG9yIjp7IiRpZCI6IjExMTQiLCJBIjoyNTUsIlIiOjY4LCJHIjo4NCwiQiI6MTA2fX0sIk1heFdpZHRoIjoyMS4wLCJNYXhIZWlnaHQiOiJJbmZpbml0eSIsIlNtYXJ0Rm9yZWdyb3VuZElzQWN0aXZlIjpmYWxzZSwiSG9yaXpvbnRhbEFsaWdubWVudCI6MiwiVmVydGljYWxBbGlnbm1lbnQiOjAsIlNtYXJ0Rm9yZWdyb3VuZCI6bnVsbCwiQmFja2dyb3VuZEZpbGxUeXBlIjowLCJNYXJnaW4iOnsiJGlkIjoiMTExNSIsIlRvcCI6MCwiTGVmdCI6MCwiUmlnaHQiOjAsIkJvdHRvbSI6MH0sIlBhZGRpbmciOnsiJGlkIjoiMTExNiIsIlRvcCI6MCwiTGVmdCI6MCwiUmlnaHQiOjAsIkJvdHRvbSI6MH0sIkJhY2tncm91bmQiOnsiJHJlZiI6IjEyNCJ9LCJJc1Zpc2libGUiOnRydWUsIldpZHRoIjowLjAsIkhlaWdodCI6MC4wLCJCb3JkZXJTdHlsZSI6eyIkaWQiOiIxMTE3IiwiTGluZUNvbG9yIjpudWxsLCJMaW5lV2VpZ2h0IjowLjAsIkxpbmVUeXBlIjowLCJQYXJlbnRTdHlsZSI6bnVsbH0sIlBhcmVudFN0eWxlIjpudWxsfSwiRGF0ZUZvcm1hdCI6eyIkaWQiOiIxMTE4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I2LCJTbWFydER1cmF0aW9uQWN0aXZhdGVkIjpmYWxzZSwiRGF0ZUZvcm1hdCI6eyIkcmVmIjoiMTExOCJ9LCJJZCI6ImFiZDQyYTYwLTU5NTEtNGFjZC04YzllLThkOGFhMWYwMmQ0YiIsIkltcG9ydElkIjoiMSIsIlRpdGxlIjoiTW91bnQgUG9sbGV5IFRhaWxpbmdzIEJyZWFjaCIsIk5vdGUiOm51bGwsIkh5cGVybGluayI6eyIkaWQiOiIxMTE5IiwiQWRkcmVzcyI6IiIsIlN1YkFkZHJlc3MiOiIifSwiSXNDaGFuZ2VkIjpmYWxzZSwiSXNOZXciOmZhbHNlfSwiSW5kZXgiOjB9LHsiJGlkIjoiMTEyMCIsIl9hdHRhY2hlZE1pbGVzdG9uZXMiOltdLCJUYXNrRGVmaW5pdGlvbiI6eyIkaWQiOiIxMTIxIiwiR3JvdXBOYW1lIjpudWxsLCJTdGFydERhdGUiOiIyMDE2LTA1LTAxVDAwOjAwOjAwWiIsIkVuZERhdGUiOiIyMDE2LTA1LTMwVDIzOjU5OjAwWiIsIlBlcmNlbnRhZ2VDb21wbGV0ZSI6bnVsbCwiU3R5bGUiOnsiJGlkIjoiMTEyMiIsIlNoYXBlIjoxLCJTaGFwZVRoaWNrbmVzcyI6MywiRHVyYXRpb25Gb3JtYXQiOjAsIkluY2x1ZGVOb25Xb3JraW5nRGF5c0luRHVyYXRpb24iOmZhbHNlLCJQZXJjZW50YWdlQ29tcGxldGVTdHlsZSI6eyIkaWQiOiIxMTIzIiwiRm9udFNldHRpbmdzIjp7IiRpZCI6IjExMjQiLCJGb250U2l6ZSI6MTAsIkZvbnROYW1lIjoiQ2FsaWJyaSIsIklzQm9sZCI6ZmFsc2UsIklzSXRhbGljIjpmYWxzZSwiSXNVbmRlcmxpbmVkIjpmYWxzZSwiUGFyZW50U3R5bGUiOm51bGx9LCJBdXRvU2l6ZSI6MCwiRm9yZWdyb3VuZCI6eyIkaWQiOiIxMTI1IiwiQ29sb3IiOnsiJHJlZiI6Ijg2In19LCJNYXhXaWR0aCI6MjAwLjAsIk1heEhlaWdodCI6IkluZmluaXR5IiwiU21hcnRGb3JlZ3JvdW5kSXNBY3RpdmUiOmZhbHNlLCJIb3Jpem9udGFsQWxpZ25tZW50IjowLCJWZXJ0aWNhbEFsaWdubWVudCI6MCwiU21hcnRGb3JlZ3JvdW5kIjpudWxsLCJCYWNrZ3JvdW5kRmlsbFR5cGUiOjAsIk1hcmdpbiI6eyIkaWQiOiIxMTI2IiwiVG9wIjowLCJMZWZ0IjowLCJSaWdodCI6MCwiQm90dG9tIjowfSwiUGFkZGluZyI6eyIkaWQiOiIxMTI3IiwiVG9wIjowLCJMZWZ0IjowLCJSaWdodCI6MCwiQm90dG9tIjowfSwiQmFja2dyb3VuZCI6eyIkcmVmIjoiODkifSwiSXNWaXNpYmxlIjp0cnVlLCJXaWR0aCI6MC4wLCJIZWlnaHQiOjAuMCwiQm9yZGVyU3R5bGUiOnsiJGlkIjoiMTEyOCIsIkxpbmVDb2xvciI6bnVsbCwiTGluZVdlaWdodCI6MC4wLCJMaW5lVHlwZSI6MCwiUGFyZW50U3R5bGUiOm51bGx9LCJQYXJlbnRTdHlsZSI6bnVsbH0sIkR1cmF0aW9uU3R5bGUiOnsiJGlkIjoiMTEyOSIsIkZvbnRTZXR0aW5ncyI6eyIkaWQiOiIxMTMwIiwiRm9udFNpemUiOjEwLCJGb250TmFtZSI6IkNhbGlicmkiLCJJc0JvbGQiOmZhbHNlLCJJc0l0YWxpYyI6ZmFsc2UsIklzVW5kZXJsaW5lZCI6ZmFsc2UsIlBhcmVudFN0eWxlIjpudWxsfSwiQXV0b1NpemUiOjAsIkZvcmVncm91bmQiOnsiJGlkIjoiMTEzMSIsIkNvbG9yIjp7IiRyZWYiOiI5MyJ9fSwiTWF4V2lkdGgiOjIwMC4wLCJNYXhIZWlnaHQiOiJJbmZpbml0eSIsIlNtYXJ0Rm9yZWdyb3VuZElzQWN0aXZlIjpmYWxzZSwiSG9yaXpvbnRhbEFsaWdubWVudCI6MCwiVmVydGljYWxBbGlnbm1lbnQiOjAsIlNtYXJ0Rm9yZWdyb3VuZCI6bnVsbCwiQmFja2dyb3VuZEZpbGxUeXBlIjowLCJNYXJnaW4iOnsiJGlkIjoiMTEzMiIsIlRvcCI6MCwiTGVmdCI6MCwiUmlnaHQiOjAsIkJvdHRvbSI6MH0sIlBhZGRpbmciOnsiJGlkIjoiMTEzMyIsIlRvcCI6MCwiTGVmdCI6MCwiUmlnaHQiOjAsIkJvdHRvbSI6MH0sIkJhY2tncm91bmQiOnsiJHJlZiI6Ijk2In0sIklzVmlzaWJsZSI6dHJ1ZSwiV2lkdGgiOjAuMCwiSGVpZ2h0IjowLjAsIkJvcmRlclN0eWxlIjp7IiRpZCI6IjExMzQiLCJMaW5lQ29sb3IiOm51bGwsIkxpbmVXZWlnaHQiOjAuMCwiTGluZVR5cGUiOjAsIlBhcmVudFN0eWxlIjpudWxsfSwiUGFyZW50U3R5bGUiOm51bGx9LCJIb3Jpem9udGFsQ29ubmVjdG9yU3R5bGUiOnsiJGlkIjoiMTEzNSIsIkxpbmVDb2xvciI6eyIkcmVmIjoiOTgifSwiTGluZVdlaWdodCI6MS4wLCJMaW5lVHlwZSI6MCwiUGFyZW50U3R5bGUiOm51bGx9LCJWZXJ0aWNhbENvbm5lY3RvclN0eWxlIjp7IiRpZCI6IjExMzYiLCJMaW5lQ29sb3IiOnsiJHJlZiI6IjEwMSJ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ExMzciLCJNYXJnaW4iOnsiJGlkIjoiMTEzOCIsIlRvcCI6MCwiTGVmdCI6NCwiUmlnaHQiOjQsIkJvdHRvbSI6MH0sIlBhZGRpbmciOnsiJGlkIjoiMTEzOSIsIlRvcCI6MCwiTGVmdCI6MCwiUmlnaHQiOjAsIkJvdHRvbSI6MH0sIkJhY2tncm91bmQiOnsiJGlkIjoiMTE0MCIsIkNvbG9yIjp7IiRpZCI6IjExNDEiLCJBIjoyNTUsIlIiOjI0NywiRyI6MTUwLCJCIjo3MH19LCJJc1Zpc2libGUiOnRydWUsIldpZHRoIjowLjAsIkhlaWdodCI6MTEuMDExNDk1NTkwMjA5OTYxLCJCb3JkZXJTdHlsZSI6eyIkaWQiOiIxMTQyIiwiTGluZUNvbG9yIjp7IiRpZCI6IjExNDMiLCIkdHlwZSI6Ik5MUkUuQ29tbW9uLkRvbS5Tb2xpZENvbG9yQnJ1c2gsIE5MUkUuQ29tbW9uIiwiQ29sb3IiOnsiJGlkIjoiMTE0NCIsIkEiOjI1NSwiUiI6MjU1LCJHIjowLCJCIjowfX0sIkxpbmVXZWlnaHQiOjAuMCwiTGluZVR5cGUiOjAsIlBhcmVudFN0eWxlIjpudWxsfSwiUGFyZW50U3R5bGUiOm51bGx9LCJUaXRsZVN0eWxlIjp7IiRpZCI6IjExNDUiLCJGb250U2V0dGluZ3MiOnsiJGlkIjoiMTE0NiIsIkZvbnRTaXplIjoxMSwiRm9udE5hbWUiOiJDYWxpYnJpIiwiSXNCb2xkIjp0cnVlLCJJc0l0YWxpYyI6ZmFsc2UsIklzVW5kZXJsaW5lZCI6ZmFsc2UsIlBhcmVudFN0eWxlIjpudWxsfSwiQXV0b1NpemUiOjIsIkZvcmVncm91bmQiOnsiJGlkIjoiMTE0NyIsIkNvbG9yIjp7IiRpZCI6IjExNDgiLCJBIjoyNTUsIlIiOjAsIkciOjAsIkIiOjB9fSwiTWF4V2lkdGgiOjEwNy45NzAwMDAwMDAwMDAwMSwiTWF4SGVpZ2h0IjoiSW5maW5pdHkiLCJTbWFydEZvcmVncm91bmRJc0FjdGl2ZSI6ZmFsc2UsIkhvcml6b250YWxBbGlnbm1lbnQiOjAsIlZlcnRpY2FsQWxpZ25tZW50IjowLCJTbWFydEZvcmVncm91bmQiOm51bGwsIkJhY2tncm91bmRGaWxsVHlwZSI6MCwiTWFyZ2luIjp7IiRpZCI6IjExNDkiLCJUb3AiOjAsIkxlZnQiOjAsIlJpZ2h0IjowLCJCb3R0b20iOjB9LCJQYWRkaW5nIjp7IiRpZCI6IjExNTAiLCJUb3AiOjAsIkxlZnQiOjAsIlJpZ2h0IjowLCJCb3R0b20iOjB9LCJCYWNrZ3JvdW5kIjp7IiRyZWYiOiIxMTcifSwiSXNWaXNpYmxlIjp0cnVlLCJXaWR0aCI6MC4wLCJIZWlnaHQiOjAuMCwiQm9yZGVyU3R5bGUiOnsiJGlkIjoiMTE1MSIsIkxpbmVDb2xvciI6bnVsbCwiTGluZVdlaWdodCI6MC4wLCJMaW5lVHlwZSI6MCwiUGFyZW50U3R5bGUiOm51bGx9LCJQYXJlbnRTdHlsZSI6bnVsbH0sIkRhdGVTdHlsZSI6eyIkaWQiOiIxMTUyIiwiRm9udFNldHRpbmdzIjp7IiRpZCI6IjExNTMiLCJGb250U2l6ZSI6OSwiRm9udE5hbWUiOiJDYWxpYnJpIiwiSXNCb2xkIjpmYWxzZSwiSXNJdGFsaWMiOmZhbHNlLCJJc1VuZGVybGluZWQiOmZhbHNlLCJQYXJlbnRTdHlsZSI6bnVsbH0sIkF1dG9TaXplIjoyLCJGb3JlZ3JvdW5kIjp7IiRpZCI6IjExNTQiLCJDb2xvciI6eyIkaWQiOiIxMTU1IiwiQSI6MjU1LCJSIjo2OCwiRyI6ODQsIkIiOjEwNn19LCJNYXhXaWR0aCI6NTcuMCwiTWF4SGVpZ2h0IjoiSW5maW5pdHkiLCJTbWFydEZvcmVncm91bmRJc0FjdGl2ZSI6ZmFsc2UsIkhvcml6b250YWxBbGlnbm1lbnQiOjIsIlZlcnRpY2FsQWxpZ25tZW50IjowLCJTbWFydEZvcmVncm91bmQiOm51bGwsIkJhY2tncm91bmRGaWxsVHlwZSI6MCwiTWFyZ2luIjp7IiRpZCI6IjExNTYiLCJUb3AiOjAsIkxlZnQiOjAsIlJpZ2h0IjowLCJCb3R0b20iOjB9LCJQYWRkaW5nIjp7IiRpZCI6IjExNTciLCJUb3AiOjAsIkxlZnQiOjAsIlJpZ2h0IjowLCJCb3R0b20iOjB9LCJCYWNrZ3JvdW5kIjp7IiRyZWYiOiIxMjQifSwiSXNWaXNpYmxlIjp0cnVlLCJXaWR0aCI6MC4wLCJIZWlnaHQiOjAuMCwiQm9yZGVyU3R5bGUiOnsiJGlkIjoiMTE1OCIsIkxpbmVDb2xvciI6bnVsbCwiTGluZVdlaWdodCI6MC4wLCJMaW5lVHlwZSI6MCwiUGFyZW50U3R5bGUiOm51bGx9LCJQYXJlbnRTdHlsZSI6bnVsbH0sIkRhdGVGb3JtYXQiOnsiJGlkIjoiMTE1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yNywiU21hcnREdXJhdGlvbkFjdGl2YXRlZCI6ZmFsc2UsIkRhdGVGb3JtYXQiOnsiJHJlZiI6IjExNTkifSwiSWQiOiIzNzMxNzhhOC1lYTI4LTQ0MzgtYjM3YS03ZGU1OWY5NDczMmIiLCJJbXBvcnRJZCI6IjEiLCJUaXRsZSI6IkZvcnQgTWNNdXJyYXkgV2lsZGZpcmUiLCJOb3RlIjpudWxsLCJIeXBlcmxpbmsiOnsiJGlkIjoiMTE2MCIsIkFkZHJlc3MiOiIiLCJTdWJBZGRyZXNzIjoiIn0sIklzQ2hhbmdlZCI6ZmFsc2UsIklzTmV3IjpmYWxzZX0sIkluZGV4IjowfSx7IiRpZCI6IjExNjEiLCJfYXR0YWNoZWRNaWxlc3RvbmVzIjpbXSwiVGFza0RlZmluaXRpb24iOnsiJGlkIjoiMTE2MiIsIkdyb3VwTmFtZSI6bnVsbCwiU3RhcnREYXRlIjoiMjAxOC0wOS0yMVQwMDowMDowMFoiLCJFbmREYXRlIjoiMjAxOC0wOS0yMVQyMzo1OTowMFoiLCJQZXJjZW50YWdlQ29tcGxldGUiOm51bGwsIlN0eWxlIjp7IiRpZCI6IjExNjMiLCJTaGFwZSI6MSwiU2hhcGVUaGlja25lc3MiOjMsIkR1cmF0aW9uRm9ybWF0IjowLCJJbmNsdWRlTm9uV29ya2luZ0RheXNJbkR1cmF0aW9uIjpmYWxzZSwiUGVyY2VudGFnZUNvbXBsZXRlU3R5bGUiOnsiJGlkIjoiMTE2NCIsIkZvbnRTZXR0aW5ncyI6eyIkaWQiOiIxMTY1IiwiRm9udFNpemUiOjEwLCJGb250TmFtZSI6IkNhbGlicmkiLCJJc0JvbGQiOmZhbHNlLCJJc0l0YWxpYyI6ZmFsc2UsIklzVW5kZXJsaW5lZCI6ZmFsc2UsIlBhcmVudFN0eWxlIjpudWxsfSwiQXV0b1NpemUiOjAsIkZvcmVncm91bmQiOnsiJGlkIjoiMTE2NiIsIkNvbG9yIjp7IiRyZWYiOiI4NiJ9fSwiTWF4V2lkdGgiOjIwMC4wLCJNYXhIZWlnaHQiOiJJbmZpbml0eSIsIlNtYXJ0Rm9yZWdyb3VuZElzQWN0aXZlIjpmYWxzZSwiSG9yaXpvbnRhbEFsaWdubWVudCI6MCwiVmVydGljYWxBbGlnbm1lbnQiOjAsIlNtYXJ0Rm9yZWdyb3VuZCI6bnVsbCwiQmFja2dyb3VuZEZpbGxUeXBlIjowLCJNYXJnaW4iOnsiJGlkIjoiMTE2NyIsIlRvcCI6MCwiTGVmdCI6MCwiUmlnaHQiOjAsIkJvdHRvbSI6MH0sIlBhZGRpbmciOnsiJGlkIjoiMTE2OCIsIlRvcCI6MCwiTGVmdCI6MCwiUmlnaHQiOjAsIkJvdHRvbSI6MH0sIkJhY2tncm91bmQiOnsiJHJlZiI6Ijg5In0sIklzVmlzaWJsZSI6dHJ1ZSwiV2lkdGgiOjAuMCwiSGVpZ2h0IjowLjAsIkJvcmRlclN0eWxlIjp7IiRpZCI6IjExNjkiLCJMaW5lQ29sb3IiOm51bGwsIkxpbmVXZWlnaHQiOjAuMCwiTGluZVR5cGUiOjAsIlBhcmVudFN0eWxlIjpudWxsfSwiUGFyZW50U3R5bGUiOm51bGx9LCJEdXJhdGlvblN0eWxlIjp7IiRpZCI6IjExNzAiLCJGb250U2V0dGluZ3MiOnsiJGlkIjoiMTE3MSIsIkZvbnRTaXplIjoxMCwiRm9udE5hbWUiOiJDYWxpYnJpIiwiSXNCb2xkIjpmYWxzZSwiSXNJdGFsaWMiOmZhbHNlLCJJc1VuZGVybGluZWQiOmZhbHNlLCJQYXJlbnRTdHlsZSI6bnVsbH0sIkF1dG9TaXplIjowLCJGb3JlZ3JvdW5kIjp7IiRpZCI6IjExNzIiLCJDb2xvciI6eyIkcmVmIjoiOTMifX0sIk1heFdpZHRoIjoyMDAuMCwiTWF4SGVpZ2h0IjoiSW5maW5pdHkiLCJTbWFydEZvcmVncm91bmRJc0FjdGl2ZSI6ZmFsc2UsIkhvcml6b250YWxBbGlnbm1lbnQiOjAsIlZlcnRpY2FsQWxpZ25tZW50IjowLCJTbWFydEZvcmVncm91bmQiOm51bGwsIkJhY2tncm91bmRGaWxsVHlwZSI6MCwiTWFyZ2luIjp7IiRpZCI6IjExNzMiLCJUb3AiOjAsIkxlZnQiOjAsIlJpZ2h0IjowLCJCb3R0b20iOjB9LCJQYWRkaW5nIjp7IiRpZCI6IjExNzQiLCJUb3AiOjAsIkxlZnQiOjAsIlJpZ2h0IjowLCJCb3R0b20iOjB9LCJCYWNrZ3JvdW5kIjp7IiRyZWYiOiI5NiJ9LCJJc1Zpc2libGUiOnRydWUsIldpZHRoIjowLjAsIkhlaWdodCI6MC4wLCJCb3JkZXJTdHlsZSI6eyIkaWQiOiIxMTc1IiwiTGluZUNvbG9yIjpudWxsLCJMaW5lV2VpZ2h0IjowLjAsIkxpbmVUeXBlIjowLCJQYXJlbnRTdHlsZSI6bnVsbH0sIlBhcmVudFN0eWxlIjpudWxsfSwiSG9yaXpvbnRhbENvbm5lY3RvclN0eWxlIjp7IiRpZCI6IjExNzYiLCJMaW5lQ29sb3IiOnsiJHJlZiI6Ijk4In0sIkxpbmVXZWlnaHQiOjEuMCwiTGluZVR5cGUiOjAsIlBhcmVudFN0eWxlIjpudWxsfSwiVmVydGljYWxDb25uZWN0b3JTdHlsZSI6eyIkaWQiOiIxMTc3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xMTc4IiwiTWFyZ2luIjp7IiRpZCI6IjExNzkiLCJUb3AiOjAsIkxlZnQiOjQsIlJpZ2h0Ijo0LCJCb3R0b20iOjB9LCJQYWRkaW5nIjp7IiRpZCI6IjExODAiLCJUb3AiOjAsIkxlZnQiOjAsIlJpZ2h0IjowLCJCb3R0b20iOjB9LCJCYWNrZ3JvdW5kIjp7IiRpZCI6IjExODEiLCJDb2xvciI6eyIkaWQiOiIxMTgyIiwiQSI6MjU1LCJSIjoyNDcsIkciOjE1MCwiQiI6NzB9fSwiSXNWaXNpYmxlIjp0cnVlLCJXaWR0aCI6MC4wLCJIZWlnaHQiOjExLjAxMTQ5NTU5MDIwOTk2MSwiQm9yZGVyU3R5bGUiOnsiJGlkIjoiMTE4MyIsIkxpbmVDb2xvciI6eyIkaWQiOiIxMTg0IiwiJHR5cGUiOiJOTFJFLkNvbW1vbi5Eb20uU29saWRDb2xvckJydXNoLCBOTFJFLkNvbW1vbiIsIkNvbG9yIjp7IiRpZCI6IjExODUiLCJBIjoyNTUsIlIiOjI1NSwiRyI6MCwiQiI6MH19LCJMaW5lV2VpZ2h0IjowLjAsIkxpbmVUeXBlIjowLCJQYXJlbnRTdHlsZSI6bnVsbH0sIlBhcmVudFN0eWxlIjpudWxsfSwiVGl0bGVTdHlsZSI6eyIkaWQiOiIxMTg2IiwiRm9udFNldHRpbmdzIjp7IiRpZCI6IjExODciLCJGb250U2l6ZSI6MTEsIkZvbnROYW1lIjoiQ2FsaWJyaSIsIklzQm9sZCI6dHJ1ZSwiSXNJdGFsaWMiOmZhbHNlLCJJc1VuZGVybGluZWQiOmZhbHNlLCJQYXJlbnRTdHlsZSI6bnVsbH0sIkF1dG9TaXplIjoyLCJGb3JlZ3JvdW5kIjp7IiRpZCI6IjExODgiLCJDb2xvciI6eyIkaWQiOiIxMTg5IiwiQSI6MjU1LCJSIjowLCJHIjowLCJCIjowfX0sIk1heFdpZHRoIjo3My4zNTY2NjY2NjY2NjY2NjksIk1heEhlaWdodCI6IkluZmluaXR5IiwiU21hcnRGb3JlZ3JvdW5kSXNBY3RpdmUiOmZhbHNlLCJIb3Jpem9udGFsQWxpZ25tZW50IjowLCJWZXJ0aWNhbEFsaWdubWVudCI6MCwiU21hcnRGb3JlZ3JvdW5kIjpudWxsLCJCYWNrZ3JvdW5kRmlsbFR5cGUiOjAsIk1hcmdpbiI6eyIkaWQiOiIxMTkwIiwiVG9wIjowLCJMZWZ0IjowLCJSaWdodCI6MCwiQm90dG9tIjowfSwiUGFkZGluZyI6eyIkaWQiOiIxMTkxIiwiVG9wIjowLCJMZWZ0IjowLCJSaWdodCI6MCwiQm90dG9tIjowfSwiQmFja2dyb3VuZCI6eyIkcmVmIjoiMTE3In0sIklzVmlzaWJsZSI6dHJ1ZSwiV2lkdGgiOjAuMCwiSGVpZ2h0IjowLjAsIkJvcmRlclN0eWxlIjp7IiRpZCI6IjExOTIiLCJMaW5lQ29sb3IiOm51bGwsIkxpbmVXZWlnaHQiOjAuMCwiTGluZVR5cGUiOjAsIlBhcmVudFN0eWxlIjpudWxsfSwiUGFyZW50U3R5bGUiOm51bGx9LCJEYXRlU3R5bGUiOnsiJGlkIjoiMTE5MyIsIkZvbnRTZXR0aW5ncyI6eyIkaWQiOiIxMTk0IiwiRm9udFNpemUiOjksIkZvbnROYW1lIjoiQ2FsaWJyaSIsIklzQm9sZCI6ZmFsc2UsIklzSXRhbGljIjpmYWxzZSwiSXNVbmRlcmxpbmVkIjpmYWxzZSwiUGFyZW50U3R5bGUiOm51bGx9LCJBdXRvU2l6ZSI6MiwiRm9yZWdyb3VuZCI6eyIkaWQiOiIxMTk1IiwiQ29sb3IiOnsiJGlkIjoiMTE5NiIsIkEiOjI1NSwiUiI6NjgsIkciOjg0LCJCIjoxMDZ9fSwiTWF4V2lkdGgiOjI1LjAsIk1heEhlaWdodCI6IkluZmluaXR5IiwiU21hcnRGb3JlZ3JvdW5kSXNBY3RpdmUiOmZhbHNlLCJIb3Jpem9udGFsQWxpZ25tZW50IjoyLCJWZXJ0aWNhbEFsaWdubWVudCI6MCwiU21hcnRGb3JlZ3JvdW5kIjpudWxsLCJCYWNrZ3JvdW5kRmlsbFR5cGUiOjAsIk1hcmdpbiI6eyIkaWQiOiIxMTk3IiwiVG9wIjowLCJMZWZ0IjowLCJSaWdodCI6MCwiQm90dG9tIjowfSwiUGFkZGluZyI6eyIkaWQiOiIxMTk4IiwiVG9wIjowLCJMZWZ0IjowLCJSaWdodCI6MCwiQm90dG9tIjowfSwiQmFja2dyb3VuZCI6eyIkcmVmIjoiMTI0In0sIklzVmlzaWJsZSI6dHJ1ZSwiV2lkdGgiOjAuMCwiSGVpZ2h0IjowLjAsIkJvcmRlclN0eWxlIjp7IiRpZCI6IjExOTkiLCJMaW5lQ29sb3IiOm51bGwsIkxpbmVXZWlnaHQiOjAuMCwiTGluZVR5cGUiOjAsIlBhcmVudFN0eWxlIjpudWxsfSwiUGFyZW50U3R5bGUiOm51bGx9LCJEYXRlRm9ybWF0Ijp7IiRpZCI6IjEyMDA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jgsIlNtYXJ0RHVyYXRpb25BY3RpdmF0ZWQiOmZhbHNlLCJEYXRlRm9ybWF0Ijp7IiRyZWYiOiIxMjAwIn0sIklkIjoiOTUwMGVlZTktZDAyZS00Y2VhLThmYjItNTgzZTVkMWViZGVlIiwiSW1wb3J0SWQiOiIxIiwiVGl0bGUiOiJPdHRhd2EgVG9ybmFkbyIsIk5vdGUiOm51bGwsIkh5cGVybGluayI6eyIkaWQiOiIxMjAxIiwiQWRkcmVzcyI6IiIsIlN1YkFkZHJlc3MiOiIifSwiSXNDaGFuZ2VkIjpmYWxzZSwiSXNOZXciOmZhbHNlfSwiSW5kZXgiOjB9XSwiTWlsZXN0b25lcyI6W119LHsiJGlkIjoiMTIwMiIsIklkIjoiYWRmZjk5MTktN2JmNC00N2ZhLWEzZDYtZmFjYzQyMWMxYjRjIiwiSW5kZXgiOjI5LCJIZWFkZXJUZXh0IjoiSW50ZXJuYXRpb25hbCIsIlN0eWxlIjp7IiRpZCI6IjEyMDMiLCJIZWFkZXJTdHlsZSI6eyIkaWQiOiIxMjA0IiwiVGV4dFN0eWxlIjp7IiRpZCI6IjEyMDUiLCJGb250U2V0dGluZ3MiOnsiJGlkIjoiMTIwNiIsIkZvbnRTaXplIjoxMywiRm9udE5hbWUiOiJDYWxpYnJpIiwiSXNCb2xkIjp0cnVlLCJJc0l0YWxpYyI6ZmFsc2UsIklzVW5kZXJsaW5lZCI6ZmFsc2UsIlBhcmVudFN0eWxlIjpudWxsfSwiQXV0b1NpemUiOjAsIkZvcmVncm91bmQiOnsiJGlkIjoiMTIwNyIsIkNvbG9yIjp7IiRpZCI6IjEyMDgiLCJBIjoyNTUsIlIiOjAsIkciOjAsIkIiOjB9fSwiTWF4V2lkdGgiOjAuMC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EyMDkiLCJNYXJnaW4iOnsiJHJlZiI6IjE0MyJ9LCJQYWRkaW5nIjp7IiRyZWYiOiIxNDQifSwiQmFja2dyb3VuZCI6eyIkaWQiOiIxMjEwIiwiQ29sb3IiOnsiJGlkIjoiMTIxMSIsIkEiOjEyNywiUiI6MTI4LCJHIjoxMDAsIkIiOjE2Mn19LCJJc1Zpc2libGUiOmZhbHNlLCJXaWR0aCI6MC4wLCJIZWlnaHQiOjAuMCwiQm9yZGVyU3R5bGUiOnsiJGlkIjoiMTIxMiIsIkxpbmVDb2xvciI6eyIkaWQiOiIxMjEzIiwiJHR5cGUiOiJOTFJFLkNvbW1vbi5Eb20uU29saWRDb2xvckJydXNoLCBOTFJFLkNvbW1vbiIsIkNvbG9yIjp7IiRpZCI6IjEyMTQiLCJBIjoyNTUsIlIiOjg1LCJHIjo2NCwiQiI6MH1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xMjE1IiwiTWFyZ2luIjp7IiRyZWYiOiIxNTMifSwiUGFkZGluZyI6eyIkcmVmIjoiMTU0In0sIkJhY2tncm91bmQiOnsiJGlkIjoiMTIxNiIsIkNvbG9yIjp7IiRpZCI6IjEyMTciLCJBIjozOCwiUiI6MTI4LCJHIjoxMDAsIkIiOjE2Mn19LCJJc1Zpc2libGUiOnRydWUsIldpZHRoIjowLjAsIkhlaWdodCI6MC4wLCJCb3JkZXJTdHlsZSI6eyIkaWQiOiIxMjE4IiwiTGluZUNvbG9yIjp7IiRpZCI6IjEyMTkiLCIkdHlwZSI6Ik5MUkUuQ29tbW9uLkRvbS5Tb2xpZENvbG9yQnJ1c2gsIE5MUkUuQ29tbW9uIiwiQ29sb3IiOnsiJGlkIjoiMTIyMCIsIkEiOjI1NSwiUiI6ODUsIkciOjY0LCJCIjowfX0sIkxpbmVXZWlnaHQiOjAuMCwiTGluZVR5cGUiOjAsIlBhcmVudFN0eWxlIjpudWxsfSwiUGFyZW50U3R5bGUiOm51bGx9LCJJc0Fib3ZlVGltZWJhbmQiOmZhbHNlLCJNYXJnaW4iOnsiJHJlZiI6IjE2MCJ9LCJQYWRkaW5nIjp7IiRyZWYiOiIxNjEifSwiSXNWaXNpYmxlIjp0cnVlLCJXaWR0aCI6MC4wLCJIZWlnaHQiOjAuMCwiQm9yZGVyU3R5bGUiOm51bGwsIlBhcmVudFN0eWxlIjpudWxsfSwiVGFza3MiOlt7IiRpZCI6IjEyMjEiLCJfYXR0YWNoZWRNaWxlc3RvbmVzIjpbXSwiVGFza0RlZmluaXRpb24iOnsiJGlkIjoiMTIyMiIsIkdyb3VwTmFtZSI6bnVsbCwiU3RhcnREYXRlIjoiMjAwNC0xMi0yNlQwMDowMDowMFoiLCJFbmREYXRlIjoiMjAwNC0xMi0yNlQyMzo1OTowMFoiLCJQZXJjZW50YWdlQ29tcGxldGUiOm51bGwsIlN0eWxlIjp7IiRpZCI6IjEyMjMiLCJTaGFwZSI6MSwiU2hhcGVUaGlja25lc3MiOjMsIkR1cmF0aW9uRm9ybWF0IjowLCJJbmNsdWRlTm9uV29ya2luZ0RheXNJbkR1cmF0aW9uIjpmYWxzZSwiUGVyY2VudGFnZUNvbXBsZXRlU3R5bGUiOnsiJGlkIjoiMTIyNCIsIkZvbnRTZXR0aW5ncyI6eyIkaWQiOiIxMjI1IiwiRm9udFNpemUiOjEwLCJGb250TmFtZSI6IkNhbGlicmkiLCJJc0JvbGQiOmZhbHNlLCJJc0l0YWxpYyI6ZmFsc2UsIklzVW5kZXJsaW5lZCI6ZmFsc2UsIlBhcmVudFN0eWxlIjpudWxsfSwiQXV0b1NpemUiOjAsIkZvcmVncm91bmQiOnsiJGlkIjoiMTIyNiIsIkNvbG9yIjp7IiRyZWYiOiI4NiJ9fSwiTWF4V2lkdGgiOjIwMC4wLCJNYXhIZWlnaHQiOiJJbmZpbml0eSIsIlNtYXJ0Rm9yZWdyb3VuZElzQWN0aXZlIjpmYWxzZSwiSG9yaXpvbnRhbEFsaWdubWVudCI6MCwiVmVydGljYWxBbGlnbm1lbnQiOjAsIlNtYXJ0Rm9yZWdyb3VuZCI6bnVsbCwiQmFja2dyb3VuZEZpbGxUeXBlIjowLCJNYXJnaW4iOnsiJGlkIjoiMTIyNyIsIlRvcCI6MCwiTGVmdCI6MCwiUmlnaHQiOjAsIkJvdHRvbSI6MH0sIlBhZGRpbmciOnsiJGlkIjoiMTIyOCIsIlRvcCI6MCwiTGVmdCI6MCwiUmlnaHQiOjAsIkJvdHRvbSI6MH0sIkJhY2tncm91bmQiOnsiJHJlZiI6Ijg5In0sIklzVmlzaWJsZSI6dHJ1ZSwiV2lkdGgiOjAuMCwiSGVpZ2h0IjowLjAsIkJvcmRlclN0eWxlIjp7IiRpZCI6IjEyMjkiLCJMaW5lQ29sb3IiOm51bGwsIkxpbmVXZWlnaHQiOjAuMCwiTGluZVR5cGUiOjAsIlBhcmVudFN0eWxlIjpudWxsfSwiUGFyZW50U3R5bGUiOm51bGx9LCJEdXJhdGlvblN0eWxlIjp7IiRpZCI6IjEyMzAiLCJGb250U2V0dGluZ3MiOnsiJGlkIjoiMTIzMSIsIkZvbnRTaXplIjoxMCwiRm9udE5hbWUiOiJDYWxpYnJpIiwiSXNCb2xkIjpmYWxzZSwiSXNJdGFsaWMiOmZhbHNlLCJJc1VuZGVybGluZWQiOmZhbHNlLCJQYXJlbnRTdHlsZSI6bnVsbH0sIkF1dG9TaXplIjowLCJGb3JlZ3JvdW5kIjp7IiRpZCI6IjEyMzIiLCJDb2xvciI6eyIkcmVmIjoiOTMifX0sIk1heFdpZHRoIjoyMDAuMCwiTWF4SGVpZ2h0IjoiSW5maW5pdHkiLCJTbWFydEZvcmVncm91bmRJc0FjdGl2ZSI6ZmFsc2UsIkhvcml6b250YWxBbGlnbm1lbnQiOjAsIlZlcnRpY2FsQWxpZ25tZW50IjowLCJTbWFydEZvcmVncm91bmQiOm51bGwsIkJhY2tncm91bmRGaWxsVHlwZSI6MCwiTWFyZ2luIjp7IiRpZCI6IjEyMzMiLCJUb3AiOjAsIkxlZnQiOjAsIlJpZ2h0IjowLCJCb3R0b20iOjB9LCJQYWRkaW5nIjp7IiRpZCI6IjEyMzQiLCJUb3AiOjAsIkxlZnQiOjAsIlJpZ2h0IjowLCJCb3R0b20iOjB9LCJCYWNrZ3JvdW5kIjp7IiRyZWYiOiI5NiJ9LCJJc1Zpc2libGUiOnRydWUsIldpZHRoIjowLjAsIkhlaWdodCI6MC4wLCJCb3JkZXJTdHlsZSI6eyIkaWQiOiIxMjM1IiwiTGluZUNvbG9yIjpudWxsLCJMaW5lV2VpZ2h0IjowLjAsIkxpbmVUeXBlIjowLCJQYXJlbnRTdHlsZSI6bnVsbH0sIlBhcmVudFN0eWxlIjpudWxsfSwiSG9yaXpvbnRhbENvbm5lY3RvclN0eWxlIjp7IiRpZCI6IjEyMzYiLCJMaW5lQ29sb3IiOnsiJHJlZiI6Ijk4In0sIkxpbmVXZWlnaHQiOjEuMCwiTGluZVR5cGUiOjAsIlBhcmVudFN0eWxlIjpudWxsfSwiVmVydGljYWxDb25uZWN0b3JTdHlsZSI6eyIkaWQiOiIxMjM3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xMjM4IiwiTWFyZ2luIjp7IiRpZCI6IjEyMzkiLCJUb3AiOjAsIkxlZnQiOjQsIlJpZ2h0Ijo0LCJCb3R0b20iOjB9LCJQYWRkaW5nIjp7IiRpZCI6IjEyNDAiLCJUb3AiOjAsIkxlZnQiOjAsIlJpZ2h0IjowLCJCb3R0b20iOjB9LCJCYWNrZ3JvdW5kIjp7IiRpZCI6IjEyNDEiLCJDb2xvciI6eyIkaWQiOiIxMjQyIiwiQSI6MjU1LCJSIjoxMjgsIkciOjEwMCwiQiI6MTYyfX0sIklzVmlzaWJsZSI6dHJ1ZSwiV2lkdGgiOjAuMCwiSGVpZ2h0IjoxMS4wMTE0OTU1OTAyMDk5NjEsIkJvcmRlclN0eWxlIjp7IiRpZCI6IjEyNDMiLCJMaW5lQ29sb3IiOnsiJGlkIjoiMTI0NCIsIiR0eXBlIjoiTkxSRS5Db21tb24uRG9tLlNvbGlkQ29sb3JCcnVzaCwgTkxSRS5Db21tb24iLCJDb2xvciI6eyIkaWQiOiIxMjQ1IiwiQSI6MjU1LCJSIjoyNTUsIkciOjAsIkIiOjB9fSwiTGluZVdlaWdodCI6MC4wLCJMaW5lVHlwZSI6MCwiUGFyZW50U3R5bGUiOm51bGx9LCJQYXJlbnRTdHlsZSI6bnVsbH0sIlRpdGxlU3R5bGUiOnsiJGlkIjoiMTI0NiIsIkZvbnRTZXR0aW5ncyI6eyIkaWQiOiIxMjQ3IiwiRm9udFNpemUiOjExLCJGb250TmFtZSI6IkNhbGlicmkiLCJJc0JvbGQiOnRydWUsIklzSXRhbGljIjpmYWxzZSwiSXNVbmRlcmxpbmVkIjpmYWxzZSwiUGFyZW50U3R5bGUiOm51bGx9LCJBdXRvU2l6ZSI6MiwiRm9yZWdyb3VuZCI6eyIkaWQiOiIxMjQ4IiwiQ29sb3IiOnsiJGlkIjoiMTI0OSIsIkEiOjI1NSwiUiI6MCwiRyI6MCwiQiI6MH19LCJNYXhXaWR0aCI6MjA1LjM0LCJNYXhIZWlnaHQiOiJJbmZpbml0eSIsIlNtYXJ0Rm9yZWdyb3VuZElzQWN0aXZlIjpmYWxzZSwiSG9yaXpvbnRhbEFsaWdubWVudCI6MCwiVmVydGljYWxBbGlnbm1lbnQiOjAsIlNtYXJ0Rm9yZWdyb3VuZCI6bnVsbCwiQmFja2dyb3VuZEZpbGxUeXBlIjowLCJNYXJnaW4iOnsiJGlkIjoiMTI1MCIsIlRvcCI6MCwiTGVmdCI6MCwiUmlnaHQiOjAsIkJvdHRvbSI6MH0sIlBhZGRpbmciOnsiJGlkIjoiMTI1MSIsIlRvcCI6MCwiTGVmdCI6MCwiUmlnaHQiOjAsIkJvdHRvbSI6MH0sIkJhY2tncm91bmQiOnsiJHJlZiI6IjExNyJ9LCJJc1Zpc2libGUiOnRydWUsIldpZHRoIjowLjAsIkhlaWdodCI6MC4wLCJCb3JkZXJTdHlsZSI6eyIkaWQiOiIxMjUyIiwiTGluZUNvbG9yIjpudWxsLCJMaW5lV2VpZ2h0IjowLjAsIkxpbmVUeXBlIjowLCJQYXJlbnRTdHlsZSI6bnVsbH0sIlBhcmVudFN0eWxlIjpudWxsfSwiRGF0ZVN0eWxlIjp7IiRpZCI6IjEyNTMiLCJGb250U2V0dGluZ3MiOnsiJGlkIjoiMTI1NCIsIkZvbnRTaXplIjo5LCJGb250TmFtZSI6IkNhbGlicmkiLCJJc0JvbGQiOmZhbHNlLCJJc0l0YWxpYyI6ZmFsc2UsIklzVW5kZXJsaW5lZCI6ZmFsc2UsIlBhcmVudFN0eWxlIjpudWxsfSwiQXV0b1NpemUiOjIsIkZvcmVncm91bmQiOnsiJGlkIjoiMTI1NSIsIkNvbG9yIjp7IiRpZCI6IjEyNTYiLCJBIjoyNTUsIlIiOjY4LCJHIjo4NCwiQiI6MTA2fX0sIk1heFdpZHRoIjoyNS4wLCJNYXhIZWlnaHQiOiJJbmZpbml0eSIsIlNtYXJ0Rm9yZWdyb3VuZElzQWN0aXZlIjpmYWxzZSwiSG9yaXpvbnRhbEFsaWdubWVudCI6MiwiVmVydGljYWxBbGlnbm1lbnQiOjAsIlNtYXJ0Rm9yZWdyb3VuZCI6bnVsbCwiQmFja2dyb3VuZEZpbGxUeXBlIjowLCJNYXJnaW4iOnsiJGlkIjoiMTI1NyIsIlRvcCI6MCwiTGVmdCI6MCwiUmlnaHQiOjAsIkJvdHRvbSI6MH0sIlBhZGRpbmciOnsiJGlkIjoiMTI1OCIsIlRvcCI6MCwiTGVmdCI6MCwiUmlnaHQiOjAsIkJvdHRvbSI6MH0sIkJhY2tncm91bmQiOnsiJHJlZiI6IjEyNCJ9LCJJc1Zpc2libGUiOnRydWUsIldpZHRoIjowLjAsIkhlaWdodCI6MC4wLCJCb3JkZXJTdHlsZSI6eyIkaWQiOiIxMjU5IiwiTGluZUNvbG9yIjpudWxsLCJMaW5lV2VpZ2h0IjowLjAsIkxpbmVUeXBlIjowLCJQYXJlbnRTdHlsZSI6bnVsbH0sIlBhcmVudFN0eWxlIjpudWxsfSwiRGF0ZUZvcm1hdCI6eyIkaWQiOiIxMjY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MwLCJTbWFydER1cmF0aW9uQWN0aXZhdGVkIjpmYWxzZSwiRGF0ZUZvcm1hdCI6eyIkcmVmIjoiMTI2MCJ9LCJJZCI6IjQ3OWI2ZjFmLTI4YTAtNDE3ZS04ZDgxLTAzOGQwMjg0MTJlNiIsIkltcG9ydElkIjoiMSIsIlRpdGxlIjoiSW5kaWFuIE9jZWFuIEVhcnRocXVha2UgYW5kIFRzdW5hbWkgKERORCkiLCJOb3RlIjpudWxsLCJIeXBlcmxpbmsiOnsiJGlkIjoiMTI2MSIsIkFkZHJlc3MiOiIiLCJTdWJBZGRyZXNzIjoiIn0sIklzQ2hhbmdlZCI6ZmFsc2UsIklzTmV3IjpmYWxzZX0sIkluZGV4IjowfSx7IiRpZCI6IjEyNjIiLCJfYXR0YWNoZWRNaWxlc3RvbmVzIjpbXSwiVGFza0RlZmluaXRpb24iOnsiJGlkIjoiMTI2MyIsIkdyb3VwTmFtZSI6bnVsbCwiU3RhcnREYXRlIjoiMjAwNy0wMy0wMVQwMDowMDowMFoiLCJFbmREYXRlIjoiMjAwNy0wNC0wMVQyMzo1OTowMFoiLCJQZXJjZW50YWdlQ29tcGxldGUiOm51bGwsIlN0eWxlIjp7IiRpZCI6IjEyNjQiLCJTaGFwZSI6MSwiU2hhcGVUaGlja25lc3MiOjMsIkR1cmF0aW9uRm9ybWF0IjowLCJJbmNsdWRlTm9uV29ya2luZ0RheXNJbkR1cmF0aW9uIjpmYWxzZSwiUGVyY2VudGFnZUNvbXBsZXRlU3R5bGUiOnsiJGlkIjoiMTI2NSIsIkZvbnRTZXR0aW5ncyI6eyIkaWQiOiIxMjY2IiwiRm9udFNpemUiOjEwLCJGb250TmFtZSI6IkNhbGlicmkiLCJJc0JvbGQiOmZhbHNlLCJJc0l0YWxpYyI6ZmFsc2UsIklzVW5kZXJsaW5lZCI6ZmFsc2UsIlBhcmVudFN0eWxlIjpudWxsfSwiQXV0b1NpemUiOjAsIkZvcmVncm91bmQiOnsiJGlkIjoiMTI2NyIsIkNvbG9yIjp7IiRyZWYiOiI4NiJ9fSwiTWF4V2lkdGgiOjIwMC4wLCJNYXhIZWlnaHQiOiJJbmZpbml0eSIsIlNtYXJ0Rm9yZWdyb3VuZElzQWN0aXZlIjpmYWxzZSwiSG9yaXpvbnRhbEFsaWdubWVudCI6MCwiVmVydGljYWxBbGlnbm1lbnQiOjAsIlNtYXJ0Rm9yZWdyb3VuZCI6bnVsbCwiQmFja2dyb3VuZEZpbGxUeXBlIjowLCJNYXJnaW4iOnsiJGlkIjoiMTI2OCIsIlRvcCI6MCwiTGVmdCI6MCwiUmlnaHQiOjAsIkJvdHRvbSI6MH0sIlBhZGRpbmciOnsiJGlkIjoiMTI2OSIsIlRvcCI6MCwiTGVmdCI6MCwiUmlnaHQiOjAsIkJvdHRvbSI6MH0sIkJhY2tncm91bmQiOnsiJHJlZiI6Ijg5In0sIklzVmlzaWJsZSI6dHJ1ZSwiV2lkdGgiOjAuMCwiSGVpZ2h0IjowLjAsIkJvcmRlclN0eWxlIjp7IiRpZCI6IjEyNzAiLCJMaW5lQ29sb3IiOm51bGwsIkxpbmVXZWlnaHQiOjAuMCwiTGluZVR5cGUiOjAsIlBhcmVudFN0eWxlIjpudWxsfSwiUGFyZW50U3R5bGUiOm51bGx9LCJEdXJhdGlvblN0eWxlIjp7IiRpZCI6IjEyNzEiLCJGb250U2V0dGluZ3MiOnsiJGlkIjoiMTI3MiIsIkZvbnRTaXplIjoxMCwiRm9udE5hbWUiOiJDYWxpYnJpIiwiSXNCb2xkIjpmYWxzZSwiSXNJdGFsaWMiOmZhbHNlLCJJc1VuZGVybGluZWQiOmZhbHNlLCJQYXJlbnRTdHlsZSI6bnVsbH0sIkF1dG9TaXplIjowLCJGb3JlZ3JvdW5kIjp7IiRpZCI6IjEyNzMiLCJDb2xvciI6eyIkcmVmIjoiOTMifX0sIk1heFdpZHRoIjoyMDAuMCwiTWF4SGVpZ2h0IjoiSW5maW5pdHkiLCJTbWFydEZvcmVncm91bmRJc0FjdGl2ZSI6ZmFsc2UsIkhvcml6b250YWxBbGlnbm1lbnQiOjAsIlZlcnRpY2FsQWxpZ25tZW50IjowLCJTbWFydEZvcmVncm91bmQiOm51bGwsIkJhY2tncm91bmRGaWxsVHlwZSI6MCwiTWFyZ2luIjp7IiRpZCI6IjEyNzQiLCJUb3AiOjAsIkxlZnQiOjAsIlJpZ2h0IjowLCJCb3R0b20iOjB9LCJQYWRkaW5nIjp7IiRpZCI6IjEyNzUiLCJUb3AiOjAsIkxlZnQiOjAsIlJpZ2h0IjowLCJCb3R0b20iOjB9LCJCYWNrZ3JvdW5kIjp7IiRyZWYiOiI5NiJ9LCJJc1Zpc2libGUiOnRydWUsIldpZHRoIjowLjAsIkhlaWdodCI6MC4wLCJCb3JkZXJTdHlsZSI6eyIkaWQiOiIxMjc2IiwiTGluZUNvbG9yIjpudWxsLCJMaW5lV2VpZ2h0IjowLjAsIkxpbmVUeXBlIjowLCJQYXJlbnRTdHlsZSI6bnVsbH0sIlBhcmVudFN0eWxlIjpudWxsfSwiSG9yaXpvbnRhbENvbm5lY3RvclN0eWxlIjp7IiRpZCI6IjEyNzciLCJMaW5lQ29sb3IiOnsiJHJlZiI6Ijk4In0sIkxpbmVXZWlnaHQiOjEuMCwiTGluZVR5cGUiOjAsIlBhcmVudFN0eWxlIjpudWxsfSwiVmVydGljYWxDb25uZWN0b3JTdHlsZSI6eyIkaWQiOiIxMjc4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xMjc5IiwiTWFyZ2luIjp7IiRpZCI6IjEyODAiLCJUb3AiOjAsIkxlZnQiOjQsIlJpZ2h0Ijo0LCJCb3R0b20iOjB9LCJQYWRkaW5nIjp7IiRpZCI6IjEyODEiLCJUb3AiOjAsIkxlZnQiOjAsIlJpZ2h0IjowLCJCb3R0b20iOjB9LCJCYWNrZ3JvdW5kIjp7IiRpZCI6IjEyODIiLCJDb2xvciI6eyIkaWQiOiIxMjgzIiwiQSI6MjU1LCJSIjoxMjgsIkciOjEwMCwiQiI6MTYyfX0sIklzVmlzaWJsZSI6dHJ1ZSwiV2lkdGgiOjAuMCwiSGVpZ2h0IjoxMS4wMTE0OTU1OTAyMDk5NjEsIkJvcmRlclN0eWxlIjp7IiRpZCI6IjEyODQiLCJMaW5lQ29sb3IiOnsiJGlkIjoiMTI4NSIsIiR0eXBlIjoiTkxSRS5Db21tb24uRG9tLlNvbGlkQ29sb3JCcnVzaCwgTkxSRS5Db21tb24iLCJDb2xvciI6eyIkaWQiOiIxMjg2IiwiQSI6MjU1LCJSIjoyNTUsIkciOjAsIkIiOjB9fSwiTGluZVdlaWdodCI6MC4wLCJMaW5lVHlwZSI6MCwiUGFyZW50U3R5bGUiOm51bGx9LCJQYXJlbnRTdHlsZSI6bnVsbH0sIlRpdGxlU3R5bGUiOnsiJGlkIjoiMTI4NyIsIkZvbnRTZXR0aW5ncyI6eyIkaWQiOiIxMjg4IiwiRm9udFNpemUiOjExLCJGb250TmFtZSI6IkNhbGlicmkiLCJJc0JvbGQiOnRydWUsIklzSXRhbGljIjpmYWxzZSwiSXNVbmRlcmxpbmVkIjpmYWxzZSwiUGFyZW50U3R5bGUiOm51bGx9LCJBdXRvU2l6ZSI6MiwiRm9yZWdyb3VuZCI6eyIkaWQiOiIxMjg5IiwiQ29sb3IiOnsiJGlkIjoiMTI5MCIsIkEiOjI1NSwiUiI6MCwiRyI6MCwiQiI6MH19LCJNYXhXaWR0aCI6MTk5LjM2NjY2NjY2NjY2NjY3LCJNYXhIZWlnaHQiOiJJbmZpbml0eSIsIlNtYXJ0Rm9yZWdyb3VuZElzQWN0aXZlIjpmYWxzZSwiSG9yaXpvbnRhbEFsaWdubWVudCI6MCwiVmVydGljYWxBbGlnbm1lbnQiOjAsIlNtYXJ0Rm9yZWdyb3VuZCI6bnVsbCwiQmFja2dyb3VuZEZpbGxUeXBlIjowLCJNYXJnaW4iOnsiJGlkIjoiMTI5MSIsIlRvcCI6MCwiTGVmdCI6MCwiUmlnaHQiOjAsIkJvdHRvbSI6MH0sIlBhZGRpbmciOnsiJGlkIjoiMTI5MiIsIlRvcCI6MCwiTGVmdCI6MCwiUmlnaHQiOjAsIkJvdHRvbSI6MH0sIkJhY2tncm91bmQiOnsiJHJlZiI6IjExNyJ9LCJJc1Zpc2libGUiOnRydWUsIldpZHRoIjowLjAsIkhlaWdodCI6MC4wLCJCb3JkZXJTdHlsZSI6eyIkaWQiOiIxMjkzIiwiTGluZUNvbG9yIjpudWxsLCJMaW5lV2VpZ2h0IjowLjAsIkxpbmVUeXBlIjowLCJQYXJlbnRTdHlsZSI6bnVsbH0sIlBhcmVudFN0eWxlIjpudWxsfSwiRGF0ZVN0eWxlIjp7IiRpZCI6IjEyOTQiLCJGb250U2V0dGluZ3MiOnsiJGlkIjoiMTI5NSIsIkZvbnRTaXplIjo5LCJGb250TmFtZSI6IkNhbGlicmkiLCJJc0JvbGQiOmZhbHNlLCJJc0l0YWxpYyI6ZmFsc2UsIklzVW5kZXJsaW5lZCI6ZmFsc2UsIlBhcmVudFN0eWxlIjpudWxsfSwiQXV0b1NpemUiOjIsIkZvcmVncm91bmQiOnsiJGlkIjoiMTI5NiIsIkNvbG9yIjp7IiRpZCI6IjEyOTciLCJBIjoyNTUsIlIiOjY4LCJHIjo4NCwiQiI6MTA2fX0sIk1heFdpZHRoIjo0OS4wLCJNYXhIZWlnaHQiOiJJbmZpbml0eSIsIlNtYXJ0Rm9yZWdyb3VuZElzQWN0aXZlIjpmYWxzZSwiSG9yaXpvbnRhbEFsaWdubWVudCI6MiwiVmVydGljYWxBbGlnbm1lbnQiOjAsIlNtYXJ0Rm9yZWdyb3VuZCI6bnVsbCwiQmFja2dyb3VuZEZpbGxUeXBlIjowLCJNYXJnaW4iOnsiJGlkIjoiMTI5OCIsIlRvcCI6MCwiTGVmdCI6MCwiUmlnaHQiOjAsIkJvdHRvbSI6MH0sIlBhZGRpbmciOnsiJGlkIjoiMTI5OSIsIlRvcCI6MCwiTGVmdCI6MCwiUmlnaHQiOjAsIkJvdHRvbSI6MH0sIkJhY2tncm91bmQiOnsiJHJlZiI6IjEyNCJ9LCJJc1Zpc2libGUiOnRydWUsIldpZHRoIjowLjAsIkhlaWdodCI6MC4wLCJCb3JkZXJTdHlsZSI6eyIkaWQiOiIxMzAwIiwiTGluZUNvbG9yIjpudWxsLCJMaW5lV2VpZ2h0IjowLjAsIkxpbmVUeXBlIjowLCJQYXJlbnRTdHlsZSI6bnVsbH0sIlBhcmVudFN0eWxlIjpudWxsfSwiRGF0ZUZvcm1hdCI6eyIkaWQiOiIxMzA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MxLCJTbWFydER1cmF0aW9uQWN0aXZhdGVkIjpmYWxzZSwiRGF0ZUZvcm1hdCI6eyIkcmVmIjoiMTMwMSJ9LCJJZCI6ImVmN2JiYWJlLTk0NzktNDZhOS1iNjE5LTA0ZjAyOWQ3ZjA3YiIsIkltcG9ydElkIjoiMSIsIlRpdGxlIjoiQWZnaGFuaXN0YW4gU25vdyBXYXRlciBBc3Nlc3NtZW50IChETkQpIiwiTm90ZSI6bnVsbCwiSHlwZXJsaW5rIjp7IiRpZCI6IjEzMDIiLCJBZGRyZXNzIjoiIiwiU3ViQWRkcmVzcyI6IiJ9LCJJc0NoYW5nZWQiOmZhbHNlLCJJc05ldyI6ZmFsc2V9LCJJbmRleCI6MH0seyIkaWQiOiIxMzAzIiwiX2F0dGFjaGVkTWlsZXN0b25lcyI6W10sIlRhc2tEZWZpbml0aW9uIjp7IiRpZCI6IjEzMDQiLCJHcm91cE5hbWUiOm51bGwsIlN0YXJ0RGF0ZSI6IjIwMDgtMDUtMDJUMDA6MDA6MDBaIiwiRW5kRGF0ZSI6IjIwMDgtMDUtMDRUMjM6NTk6MDBaIiwiUGVyY2VudGFnZUNvbXBsZXRlIjpudWxsLCJTdHlsZSI6eyIkaWQiOiIxMzA1IiwiU2hhcGUiOjEsIlNoYXBlVGhpY2tuZXNzIjozLCJEdXJhdGlvbkZvcm1hdCI6MCwiSW5jbHVkZU5vbldvcmtpbmdEYXlzSW5EdXJhdGlvbiI6ZmFsc2UsIlBlcmNlbnRhZ2VDb21wbGV0ZVN0eWxlIjp7IiRpZCI6IjEzMDYiLCJGb250U2V0dGluZ3MiOnsiJGlkIjoiMTMwNyIsIkZvbnRTaXplIjoxMCwiRm9udE5hbWUiOiJDYWxpYnJpIiwiSXNCb2xkIjpmYWxzZSwiSXNJdGFsaWMiOmZhbHNlLCJJc1VuZGVybGluZWQiOmZhbHNlLCJQYXJlbnRTdHlsZSI6bnVsbH0sIkF1dG9TaXplIjowLCJGb3JlZ3JvdW5kIjp7IiRpZCI6IjEzMDgiLCJDb2xvciI6eyIkcmVmIjoiODYifX0sIk1heFdpZHRoIjoyMDAuMCwiTWF4SGVpZ2h0IjoiSW5maW5pdHkiLCJTbWFydEZvcmVncm91bmRJc0FjdGl2ZSI6ZmFsc2UsIkhvcml6b250YWxBbGlnbm1lbnQiOjAsIlZlcnRpY2FsQWxpZ25tZW50IjowLCJTbWFydEZvcmVncm91bmQiOm51bGwsIkJhY2tncm91bmRGaWxsVHlwZSI6MCwiTWFyZ2luIjp7IiRpZCI6IjEzMDkiLCJUb3AiOjAsIkxlZnQiOjAsIlJpZ2h0IjowLCJCb3R0b20iOjB9LCJQYWRkaW5nIjp7IiRpZCI6IjEzMTAiLCJUb3AiOjAsIkxlZnQiOjAsIlJpZ2h0IjowLCJCb3R0b20iOjB9LCJCYWNrZ3JvdW5kIjp7IiRyZWYiOiI4OSJ9LCJJc1Zpc2libGUiOnRydWUsIldpZHRoIjowLjAsIkhlaWdodCI6MC4wLCJCb3JkZXJTdHlsZSI6eyIkaWQiOiIxMzExIiwiTGluZUNvbG9yIjpudWxsLCJMaW5lV2VpZ2h0IjowLjAsIkxpbmVUeXBlIjowLCJQYXJlbnRTdHlsZSI6bnVsbH0sIlBhcmVudFN0eWxlIjpudWxsfSwiRHVyYXRpb25TdHlsZSI6eyIkaWQiOiIxMzEyIiwiRm9udFNldHRpbmdzIjp7IiRpZCI6IjEzMTMiLCJGb250U2l6ZSI6MTAsIkZvbnROYW1lIjoiQ2FsaWJyaSIsIklzQm9sZCI6ZmFsc2UsIklzSXRhbGljIjpmYWxzZSwiSXNVbmRlcmxpbmVkIjpmYWxzZSwiUGFyZW50U3R5bGUiOm51bGx9LCJBdXRvU2l6ZSI6MCwiRm9yZWdyb3VuZCI6eyIkaWQiOiIxMzE0IiwiQ29sb3IiOnsiJHJlZiI6IjkzIn19LCJNYXhXaWR0aCI6MjAwLjAsIk1heEhlaWdodCI6IkluZmluaXR5IiwiU21hcnRGb3JlZ3JvdW5kSXNBY3RpdmUiOmZhbHNlLCJIb3Jpem9udGFsQWxpZ25tZW50IjowLCJWZXJ0aWNhbEFsaWdubWVudCI6MCwiU21hcnRGb3JlZ3JvdW5kIjpudWxsLCJCYWNrZ3JvdW5kRmlsbFR5cGUiOjAsIk1hcmdpbiI6eyIkaWQiOiIxMzE1IiwiVG9wIjowLCJMZWZ0IjowLCJSaWdodCI6MCwiQm90dG9tIjowfSwiUGFkZGluZyI6eyIkaWQiOiIxMzE2IiwiVG9wIjowLCJMZWZ0IjowLCJSaWdodCI6MCwiQm90dG9tIjowfSwiQmFja2dyb3VuZCI6eyIkcmVmIjoiOTYifSwiSXNWaXNpYmxlIjp0cnVlLCJXaWR0aCI6MC4wLCJIZWlnaHQiOjAuMCwiQm9yZGVyU3R5bGUiOnsiJGlkIjoiMTMxNyIsIkxpbmVDb2xvciI6bnVsbCwiTGluZVdlaWdodCI6MC4wLCJMaW5lVHlwZSI6MCwiUGFyZW50U3R5bGUiOm51bGx9LCJQYXJlbnRTdHlsZSI6bnVsbH0sIkhvcml6b250YWxDb25uZWN0b3JTdHlsZSI6eyIkaWQiOiIxMzE4IiwiTGluZUNvbG9yIjp7IiRyZWYiOiI5OCJ9LCJMaW5lV2VpZ2h0IjoxLjAsIkxpbmVUeXBlIjowLCJQYXJlbnRTdHlsZSI6bnVsbH0sIlZlcnRpY2FsQ29ubmVjdG9yU3R5bGUiOnsiJGlkIjoiMTMxOS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MTMyMCIsIk1hcmdpbiI6eyIkaWQiOiIxMzIxIiwiVG9wIjowLCJMZWZ0Ijo0LCJSaWdodCI6NCwiQm90dG9tIjowfSwiUGFkZGluZyI6eyIkaWQiOiIxMzIyIiwiVG9wIjowLCJMZWZ0IjowLCJSaWdodCI6MCwiQm90dG9tIjowfSwiQmFja2dyb3VuZCI6eyIkaWQiOiIxMzIzIiwiQ29sb3IiOnsiJGlkIjoiMTMyNCIsIkEiOjI1NSwiUiI6MTI4LCJHIjoxMDAsIkIiOjE2Mn19LCJJc1Zpc2libGUiOnRydWUsIldpZHRoIjowLjAsIkhlaWdodCI6MTEuMDExNDk1NTkwMjA5OTYxLCJCb3JkZXJTdHlsZSI6eyIkaWQiOiIxMzI1IiwiTGluZUNvbG9yIjp7IiRpZCI6IjEzMjYiLCIkdHlwZSI6Ik5MUkUuQ29tbW9uLkRvbS5Tb2xpZENvbG9yQnJ1c2gsIE5MUkUuQ29tbW9uIiwiQ29sb3IiOnsiJGlkIjoiMTMyNyIsIkEiOjI1NSwiUiI6MjU1LCJHIjowLCJCIjowfX0sIkxpbmVXZWlnaHQiOjAuMCwiTGluZVR5cGUiOjAsIlBhcmVudFN0eWxlIjpudWxsfSwiUGFyZW50U3R5bGUiOm51bGx9LCJUaXRsZVN0eWxlIjp7IiRpZCI6IjEzMjgiLCJGb250U2V0dGluZ3MiOnsiJGlkIjoiMTMyOSIsIkZvbnRTaXplIjoxMSwiRm9udE5hbWUiOiJDYWxpYnJpIiwiSXNCb2xkIjp0cnVlLCJJc0l0YWxpYyI6ZmFsc2UsIklzVW5kZXJsaW5lZCI6ZmFsc2UsIlBhcmVudFN0eWxlIjpudWxsfSwiQXV0b1NpemUiOjIsIkZvcmVncm91bmQiOnsiJGlkIjoiMTMzMCIsIkNvbG9yIjp7IiRpZCI6IjEzMzEiLCJBIjoyNTUsIlIiOjAsIkciOjAsIkIiOjB9fSwiTWF4V2lkdGgiOjE0NC4wMTMzMzMzMzMzMzMzNSwiTWF4SGVpZ2h0IjoiSW5maW5pdHkiLCJTbWFydEZvcmVncm91bmRJc0FjdGl2ZSI6ZmFsc2UsIkhvcml6b250YWxBbGlnbm1lbnQiOjAsIlZlcnRpY2FsQWxpZ25tZW50IjowLCJTbWFydEZvcmVncm91bmQiOm51bGwsIkJhY2tncm91bmRGaWxsVHlwZSI6MCwiTWFyZ2luIjp7IiRpZCI6IjEzMzIiLCJUb3AiOjAsIkxlZnQiOjAsIlJpZ2h0IjowLCJCb3R0b20iOjB9LCJQYWRkaW5nIjp7IiRpZCI6IjEzMzMiLCJUb3AiOjAsIkxlZnQiOjAsIlJpZ2h0IjowLCJCb3R0b20iOjB9LCJCYWNrZ3JvdW5kIjp7IiRyZWYiOiIxMTcifSwiSXNWaXNpYmxlIjp0cnVlLCJXaWR0aCI6MC4wLCJIZWlnaHQiOjAuMCwiQm9yZGVyU3R5bGUiOnsiJGlkIjoiMTMzNCIsIkxpbmVDb2xvciI6bnVsbCwiTGluZVdlaWdodCI6MC4wLCJMaW5lVHlwZSI6MCwiUGFyZW50U3R5bGUiOm51bGx9LCJQYXJlbnRTdHlsZSI6bnVsbH0sIkRhdGVTdHlsZSI6eyIkaWQiOiIxMzM1IiwiRm9udFNldHRpbmdzIjp7IiRpZCI6IjEzMzYiLCJGb250U2l6ZSI6OSwiRm9udE5hbWUiOiJDYWxpYnJpIiwiSXNCb2xkIjpmYWxzZSwiSXNJdGFsaWMiOmZhbHNlLCJJc1VuZGVybGluZWQiOmZhbHNlLCJQYXJlbnRTdHlsZSI6bnVsbH0sIkF1dG9TaXplIjoyLCJGb3JlZ3JvdW5kIjp7IiRpZCI6IjEzMzciLCJDb2xvciI6eyIkaWQiOiIxMzM4IiwiQSI6MjU1LCJSIjo2OCwiRyI6ODQsIkIiOjEwNn19LCJNYXhXaWR0aCI6NTIuMCwiTWF4SGVpZ2h0IjoiSW5maW5pdHkiLCJTbWFydEZvcmVncm91bmRJc0FjdGl2ZSI6ZmFsc2UsIkhvcml6b250YWxBbGlnbm1lbnQiOjIsIlZlcnRpY2FsQWxpZ25tZW50IjowLCJTbWFydEZvcmVncm91bmQiOm51bGwsIkJhY2tncm91bmRGaWxsVHlwZSI6MCwiTWFyZ2luIjp7IiRpZCI6IjEzMzkiLCJUb3AiOjAsIkxlZnQiOjAsIlJpZ2h0IjowLCJCb3R0b20iOjB9LCJQYWRkaW5nIjp7IiRpZCI6IjEzNDAiLCJUb3AiOjAsIkxlZnQiOjAsIlJpZ2h0IjowLCJCb3R0b20iOjB9LCJCYWNrZ3JvdW5kIjp7IiRyZWYiOiIxMjQifSwiSXNWaXNpYmxlIjp0cnVlLCJXaWR0aCI6MC4wLCJIZWlnaHQiOjAuMCwiQm9yZGVyU3R5bGUiOnsiJGlkIjoiMTM0MSIsIkxpbmVDb2xvciI6bnVsbCwiTGluZVdlaWdodCI6MC4wLCJMaW5lVHlwZSI6MCwiUGFyZW50U3R5bGUiOm51bGx9LCJQYXJlbnRTdHlsZSI6bnVsbH0sIkRhdGVGb3JtYXQiOnsiJGlkIjoiMTM0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MiwiU21hcnREdXJhdGlvbkFjdGl2YXRlZCI6ZmFsc2UsIkRhdGVGb3JtYXQiOnsiJHJlZiI6IjEzNDIifSwiSWQiOiJlMmE2NjdlOC1jYmRmLTQzN2YtYjAzZC04ZDkzODcwMzI1N2YiLCJJbXBvcnRJZCI6IjEiLCJUaXRsZSI6Ik15YW5tYXIgQ3ljbG9uZSBOYXJnaXMgKERORCkiLCJOb3RlIjpudWxsLCJIeXBlcmxpbmsiOnsiJGlkIjoiMTM0MyIsIkFkZHJlc3MiOiIiLCJTdWJBZGRyZXNzIjoiIn0sIklzQ2hhbmdlZCI6ZmFsc2UsIklzTmV3IjpmYWxzZX0sIkluZGV4IjowfSx7IiRpZCI6IjEzNDQiLCJfYXR0YWNoZWRNaWxlc3RvbmVzIjpbXSwiVGFza0RlZmluaXRpb24iOnsiJGlkIjoiMTM0NSIsIkdyb3VwTmFtZSI6bnVsbCwiU3RhcnREYXRlIjoiMjAwOC0wOS0wMlQwMDowMDowMFoiLCJFbmREYXRlIjoiMjAwOC0wOS0xNVQyMzo1OTowMFoiLCJQZXJjZW50YWdlQ29tcGxldGUiOm51bGwsIlN0eWxlIjp7IiRpZCI6IjEzNDYiLCJTaGFwZSI6MSwiU2hhcGVUaGlja25lc3MiOjMsIkR1cmF0aW9uRm9ybWF0IjowLCJJbmNsdWRlTm9uV29ya2luZ0RheXNJbkR1cmF0aW9uIjpmYWxzZSwiUGVyY2VudGFnZUNvbXBsZXRlU3R5bGUiOnsiJGlkIjoiMTM0NyIsIkZvbnRTZXR0aW5ncyI6eyIkaWQiOiIxMzQ4IiwiRm9udFNpemUiOjEwLCJGb250TmFtZSI6IkNhbGlicmkiLCJJc0JvbGQiOmZhbHNlLCJJc0l0YWxpYyI6ZmFsc2UsIklzVW5kZXJsaW5lZCI6ZmFsc2UsIlBhcmVudFN0eWxlIjpudWxsfSwiQXV0b1NpemUiOjAsIkZvcmVncm91bmQiOnsiJGlkIjoiMTM0OSIsIkNvbG9yIjp7IiRyZWYiOiI4NiJ9fSwiTWF4V2lkdGgiOjIwMC4wLCJNYXhIZWlnaHQiOiJJbmZpbml0eSIsIlNtYXJ0Rm9yZWdyb3VuZElzQWN0aXZlIjpmYWxzZSwiSG9yaXpvbnRhbEFsaWdubWVudCI6MCwiVmVydGljYWxBbGlnbm1lbnQiOjAsIlNtYXJ0Rm9yZWdyb3VuZCI6bnVsbCwiQmFja2dyb3VuZEZpbGxUeXBlIjowLCJNYXJnaW4iOnsiJGlkIjoiMTM1MCIsIlRvcCI6MCwiTGVmdCI6MCwiUmlnaHQiOjAsIkJvdHRvbSI6MH0sIlBhZGRpbmciOnsiJGlkIjoiMTM1MSIsIlRvcCI6MCwiTGVmdCI6MCwiUmlnaHQiOjAsIkJvdHRvbSI6MH0sIkJhY2tncm91bmQiOnsiJHJlZiI6Ijg5In0sIklzVmlzaWJsZSI6dHJ1ZSwiV2lkdGgiOjAuMCwiSGVpZ2h0IjowLjAsIkJvcmRlclN0eWxlIjp7IiRpZCI6IjEzNTIiLCJMaW5lQ29sb3IiOm51bGwsIkxpbmVXZWlnaHQiOjAuMCwiTGluZVR5cGUiOjAsIlBhcmVudFN0eWxlIjpudWxsfSwiUGFyZW50U3R5bGUiOm51bGx9LCJEdXJhdGlvblN0eWxlIjp7IiRpZCI6IjEzNTMiLCJGb250U2V0dGluZ3MiOnsiJGlkIjoiMTM1NCIsIkZvbnRTaXplIjoxMCwiRm9udE5hbWUiOiJDYWxpYnJpIiwiSXNCb2xkIjpmYWxzZSwiSXNJdGFsaWMiOmZhbHNlLCJJc1VuZGVybGluZWQiOmZhbHNlLCJQYXJlbnRTdHlsZSI6bnVsbH0sIkF1dG9TaXplIjowLCJGb3JlZ3JvdW5kIjp7IiRpZCI6IjEzNTUiLCJDb2xvciI6eyIkcmVmIjoiOTMifX0sIk1heFdpZHRoIjoyMDAuMCwiTWF4SGVpZ2h0IjoiSW5maW5pdHkiLCJTbWFydEZvcmVncm91bmRJc0FjdGl2ZSI6ZmFsc2UsIkhvcml6b250YWxBbGlnbm1lbnQiOjAsIlZlcnRpY2FsQWxpZ25tZW50IjowLCJTbWFydEZvcmVncm91bmQiOm51bGwsIkJhY2tncm91bmRGaWxsVHlwZSI6MCwiTWFyZ2luIjp7IiRpZCI6IjEzNTYiLCJUb3AiOjAsIkxlZnQiOjAsIlJpZ2h0IjowLCJCb3R0b20iOjB9LCJQYWRkaW5nIjp7IiRpZCI6IjEzNTciLCJUb3AiOjAsIkxlZnQiOjAsIlJpZ2h0IjowLCJCb3R0b20iOjB9LCJCYWNrZ3JvdW5kIjp7IiRyZWYiOiI5NiJ9LCJJc1Zpc2libGUiOnRydWUsIldpZHRoIjowLjAsIkhlaWdodCI6MC4wLCJCb3JkZXJTdHlsZSI6eyIkaWQiOiIxMzU4IiwiTGluZUNvbG9yIjpudWxsLCJMaW5lV2VpZ2h0IjowLjAsIkxpbmVUeXBlIjowLCJQYXJlbnRTdHlsZSI6bnVsbH0sIlBhcmVudFN0eWxlIjpudWxsfSwiSG9yaXpvbnRhbENvbm5lY3RvclN0eWxlIjp7IiRpZCI6IjEzNTkiLCJMaW5lQ29sb3IiOnsiJHJlZiI6Ijk4In0sIkxpbmVXZWlnaHQiOjEuMCwiTGluZVR5cGUiOjAsIlBhcmVudFN0eWxlIjpudWxsfSwiVmVydGljYWxDb25uZWN0b3JTdHlsZSI6eyIkaWQiOiIxMzYw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xMzYxIiwiTWFyZ2luIjp7IiRpZCI6IjEzNjIiLCJUb3AiOjAsIkxlZnQiOjQsIlJpZ2h0Ijo0LCJCb3R0b20iOjB9LCJQYWRkaW5nIjp7IiRpZCI6IjEzNjMiLCJUb3AiOjAsIkxlZnQiOjAsIlJpZ2h0IjowLCJCb3R0b20iOjB9LCJCYWNrZ3JvdW5kIjp7IiRpZCI6IjEzNjQiLCJDb2xvciI6eyIkaWQiOiIxMzY1IiwiQSI6MjU1LCJSIjoxMjgsIkciOjEwMCwiQiI6MTYyfX0sIklzVmlzaWJsZSI6dHJ1ZSwiV2lkdGgiOjAuMCwiSGVpZ2h0IjoxMS4wMTE0OTU1OTAyMDk5NjEsIkJvcmRlclN0eWxlIjp7IiRpZCI6IjEzNjYiLCJMaW5lQ29sb3IiOnsiJGlkIjoiMTM2NyIsIiR0eXBlIjoiTkxSRS5Db21tb24uRG9tLlNvbGlkQ29sb3JCcnVzaCwgTkxSRS5Db21tb24iLCJDb2xvciI6eyIkaWQiOiIxMzY4IiwiQSI6MjU1LCJSIjoyNTUsIkciOjAsIkIiOjB9fSwiTGluZVdlaWdodCI6MC4wLCJMaW5lVHlwZSI6MCwiUGFyZW50U3R5bGUiOm51bGx9LCJQYXJlbnRTdHlsZSI6bnVsbH0sIlRpdGxlU3R5bGUiOnsiJGlkIjoiMTM2OSIsIkZvbnRTZXR0aW5ncyI6eyIkaWQiOiIxMzcwIiwiRm9udFNpemUiOjExLCJGb250TmFtZSI6IkNhbGlicmkiLCJJc0JvbGQiOnRydWUsIklzSXRhbGljIjpmYWxzZSwiSXNVbmRlcmxpbmVkIjpmYWxzZSwiUGFyZW50U3R5bGUiOm51bGx9LCJBdXRvU2l6ZSI6MiwiRm9yZWdyb3VuZCI6eyIkaWQiOiIxMzcxIiwiQ29sb3IiOnsiJGlkIjoiMTM3MiIsIkEiOjI1NSwiUiI6MCwiRyI6MCwiQiI6MH19LCJNYXhXaWR0aCI6MTAwLjg2MzMzMzMzMzMzMzM0LCJNYXhIZWlnaHQiOiJJbmZpbml0eSIsIlNtYXJ0Rm9yZWdyb3VuZElzQWN0aXZlIjpmYWxzZSwiSG9yaXpvbnRhbEFsaWdubWVudCI6MCwiVmVydGljYWxBbGlnbm1lbnQiOjAsIlNtYXJ0Rm9yZWdyb3VuZCI6bnVsbCwiQmFja2dyb3VuZEZpbGxUeXBlIjowLCJNYXJnaW4iOnsiJGlkIjoiMTM3MyIsIlRvcCI6MCwiTGVmdCI6MCwiUmlnaHQiOjAsIkJvdHRvbSI6MH0sIlBhZGRpbmciOnsiJGlkIjoiMTM3NCIsIlRvcCI6MCwiTGVmdCI6MCwiUmlnaHQiOjAsIkJvdHRvbSI6MH0sIkJhY2tncm91bmQiOnsiJHJlZiI6IjExNyJ9LCJJc1Zpc2libGUiOnRydWUsIldpZHRoIjowLjAsIkhlaWdodCI6MC4wLCJCb3JkZXJTdHlsZSI6eyIkaWQiOiIxMzc1IiwiTGluZUNvbG9yIjpudWxsLCJMaW5lV2VpZ2h0IjowLjAsIkxpbmVUeXBlIjowLCJQYXJlbnRTdHlsZSI6bnVsbH0sIlBhcmVudFN0eWxlIjpudWxsfSwiRGF0ZVN0eWxlIjp7IiRpZCI6IjEzNzYiLCJGb250U2V0dGluZ3MiOnsiJGlkIjoiMTM3NyIsIkZvbnRTaXplIjo5LCJGb250TmFtZSI6IkNhbGlicmkiLCJJc0JvbGQiOmZhbHNlLCJJc0l0YWxpYyI6ZmFsc2UsIklzVW5kZXJsaW5lZCI6ZmFsc2UsIlBhcmVudFN0eWxlIjpudWxsfSwiQXV0b1NpemUiOjIsIkZvcmVncm91bmQiOnsiJGlkIjoiMTM3OCIsIkNvbG9yIjp7IiRpZCI6IjEzNzkiLCJBIjoyNTUsIlIiOjY4LCJHIjo4NCwiQiI6MTA2fX0sIk1heFdpZHRoIjo1Mi4wLCJNYXhIZWlnaHQiOiJJbmZpbml0eSIsIlNtYXJ0Rm9yZWdyb3VuZElzQWN0aXZlIjpmYWxzZSwiSG9yaXpvbnRhbEFsaWdubWVudCI6MiwiVmVydGljYWxBbGlnbm1lbnQiOjAsIlNtYXJ0Rm9yZWdyb3VuZCI6bnVsbCwiQmFja2dyb3VuZEZpbGxUeXBlIjowLCJNYXJnaW4iOnsiJGlkIjoiMTM4MCIsIlRvcCI6MCwiTGVmdCI6MCwiUmlnaHQiOjAsIkJvdHRvbSI6MH0sIlBhZGRpbmciOnsiJGlkIjoiMTM4MSIsIlRvcCI6MCwiTGVmdCI6MCwiUmlnaHQiOjAsIkJvdHRvbSI6MH0sIkJhY2tncm91bmQiOnsiJHJlZiI6IjEyNCJ9LCJJc1Zpc2libGUiOnRydWUsIldpZHRoIjowLjAsIkhlaWdodCI6MC4wLCJCb3JkZXJTdHlsZSI6eyIkaWQiOiIxMzgyIiwiTGluZUNvbG9yIjpudWxsLCJMaW5lV2VpZ2h0IjowLjAsIkxpbmVUeXBlIjowLCJQYXJlbnRTdHlsZSI6bnVsbH0sIlBhcmVudFN0eWxlIjpudWxsfSwiRGF0ZUZvcm1hdCI6eyIkaWQiOiIxMzgz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MzLCJTbWFydER1cmF0aW9uQWN0aXZhdGVkIjpmYWxzZSwiRGF0ZUZvcm1hdCI6eyIkcmVmIjoiMTM4MyJ9LCJJZCI6ImFlNmQ5ZDVlLTI2MGMtNDUxZi05ZmJjLWU0NDczOTQ2OTQ2OCIsIkltcG9ydElkIjoiMSIsIlRpdGxlIjoiSGFpdGkgSHVycmljYW5lIEhhbm5hIiwiTm90ZSI6bnVsbCwiSHlwZXJsaW5rIjp7IiRpZCI6IjEzODQiLCJBZGRyZXNzIjoiIiwiU3ViQWRkcmVzcyI6IiJ9LCJJc0NoYW5nZWQiOmZhbHNlLCJJc05ldyI6ZmFsc2V9LCJJbmRleCI6MH0seyIkaWQiOiIxMzg1IiwiX2F0dGFjaGVkTWlsZXN0b25lcyI6W10sIlRhc2tEZWZpbml0aW9uIjp7IiRpZCI6IjEzODYiLCJHcm91cE5hbWUiOm51bGwsIlN0YXJ0RGF0ZSI6IjIwMTAtMDEtMTJUMDA6MDA6MDBaIiwiRW5kRGF0ZSI6IjIwMTAtMDEtMTJUMjM6NTk6MDBaIiwiUGVyY2VudGFnZUNvbXBsZXRlIjpudWxsLCJTdHlsZSI6eyIkaWQiOiIxMzg3IiwiU2hhcGUiOjEsIlNoYXBlVGhpY2tuZXNzIjozLCJEdXJhdGlvbkZvcm1hdCI6MCwiSW5jbHVkZU5vbldvcmtpbmdEYXlzSW5EdXJhdGlvbiI6ZmFsc2UsIlBlcmNlbnRhZ2VDb21wbGV0ZVN0eWxlIjp7IiRpZCI6IjEzODgiLCJGb250U2V0dGluZ3MiOnsiJGlkIjoiMTM4OSIsIkZvbnRTaXplIjoxMCwiRm9udE5hbWUiOiJDYWxpYnJpIiwiSXNCb2xkIjpmYWxzZSwiSXNJdGFsaWMiOmZhbHNlLCJJc1VuZGVybGluZWQiOmZhbHNlLCJQYXJlbnRTdHlsZSI6bnVsbH0sIkF1dG9TaXplIjowLCJGb3JlZ3JvdW5kIjp7IiRpZCI6IjEzOTAiLCJDb2xvciI6eyIkcmVmIjoiODYifX0sIk1heFdpZHRoIjoyMDAuMCwiTWF4SGVpZ2h0IjoiSW5maW5pdHkiLCJTbWFydEZvcmVncm91bmRJc0FjdGl2ZSI6ZmFsc2UsIkhvcml6b250YWxBbGlnbm1lbnQiOjAsIlZlcnRpY2FsQWxpZ25tZW50IjowLCJTbWFydEZvcmVncm91bmQiOm51bGwsIkJhY2tncm91bmRGaWxsVHlwZSI6MCwiTWFyZ2luIjp7IiRpZCI6IjEzOTEiLCJUb3AiOjAsIkxlZnQiOjAsIlJpZ2h0IjowLCJCb3R0b20iOjB9LCJQYWRkaW5nIjp7IiRpZCI6IjEzOTIiLCJUb3AiOjAsIkxlZnQiOjAsIlJpZ2h0IjowLCJCb3R0b20iOjB9LCJCYWNrZ3JvdW5kIjp7IiRyZWYiOiI4OSJ9LCJJc1Zpc2libGUiOnRydWUsIldpZHRoIjowLjAsIkhlaWdodCI6MC4wLCJCb3JkZXJTdHlsZSI6eyIkaWQiOiIxMzkzIiwiTGluZUNvbG9yIjpudWxsLCJMaW5lV2VpZ2h0IjowLjAsIkxpbmVUeXBlIjowLCJQYXJlbnRTdHlsZSI6bnVsbH0sIlBhcmVudFN0eWxlIjpudWxsfSwiRHVyYXRpb25TdHlsZSI6eyIkaWQiOiIxMzk0IiwiRm9udFNldHRpbmdzIjp7IiRpZCI6IjEzOTUiLCJGb250U2l6ZSI6MTAsIkZvbnROYW1lIjoiQ2FsaWJyaSIsIklzQm9sZCI6ZmFsc2UsIklzSXRhbGljIjpmYWxzZSwiSXNVbmRlcmxpbmVkIjpmYWxzZSwiUGFyZW50U3R5bGUiOm51bGx9LCJBdXRvU2l6ZSI6MCwiRm9yZWdyb3VuZCI6eyIkaWQiOiIxMzk2IiwiQ29sb3IiOnsiJHJlZiI6IjkzIn19LCJNYXhXaWR0aCI6MjAwLjAsIk1heEhlaWdodCI6IkluZmluaXR5IiwiU21hcnRGb3JlZ3JvdW5kSXNBY3RpdmUiOmZhbHNlLCJIb3Jpem9udGFsQWxpZ25tZW50IjowLCJWZXJ0aWNhbEFsaWdubWVudCI6MCwiU21hcnRGb3JlZ3JvdW5kIjpudWxsLCJCYWNrZ3JvdW5kRmlsbFR5cGUiOjAsIk1hcmdpbiI6eyIkaWQiOiIxMzk3IiwiVG9wIjowLCJMZWZ0IjowLCJSaWdodCI6MCwiQm90dG9tIjowfSwiUGFkZGluZyI6eyIkaWQiOiIxMzk4IiwiVG9wIjowLCJMZWZ0IjowLCJSaWdodCI6MCwiQm90dG9tIjowfSwiQmFja2dyb3VuZCI6eyIkcmVmIjoiOTYifSwiSXNWaXNpYmxlIjp0cnVlLCJXaWR0aCI6MC4wLCJIZWlnaHQiOjAuMCwiQm9yZGVyU3R5bGUiOnsiJGlkIjoiMTM5OSIsIkxpbmVDb2xvciI6bnVsbCwiTGluZVdlaWdodCI6MC4wLCJMaW5lVHlwZSI6MCwiUGFyZW50U3R5bGUiOm51bGx9LCJQYXJlbnRTdHlsZSI6bnVsbH0sIkhvcml6b250YWxDb25uZWN0b3JTdHlsZSI6eyIkaWQiOiIxNDAwIiwiTGluZUNvbG9yIjp7IiRyZWYiOiI5OCJ9LCJMaW5lV2VpZ2h0IjoxLjAsIkxpbmVUeXBlIjowLCJQYXJlbnRTdHlsZSI6bnVsbH0sIlZlcnRpY2FsQ29ubmVjdG9yU3R5bGUiOnsiJGlkIjoiMTQwMS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MTQwMiIsIk1hcmdpbiI6eyIkaWQiOiIxNDAzIiwiVG9wIjowLCJMZWZ0Ijo0LCJSaWdodCI6NCwiQm90dG9tIjowfSwiUGFkZGluZyI6eyIkaWQiOiIxNDA0IiwiVG9wIjowLCJMZWZ0IjowLCJSaWdodCI6MCwiQm90dG9tIjowfSwiQmFja2dyb3VuZCI6eyIkaWQiOiIxNDA1IiwiQ29sb3IiOnsiJGlkIjoiMTQwNiIsIkEiOjI1NSwiUiI6MTI4LCJHIjoxMDAsIkIiOjE2Mn19LCJJc1Zpc2libGUiOnRydWUsIldpZHRoIjowLjAsIkhlaWdodCI6MTEuMDExNDk1NTkwMjA5OTYxLCJCb3JkZXJTdHlsZSI6eyIkaWQiOiIxNDA3IiwiTGluZUNvbG9yIjp7IiRpZCI6IjE0MDgiLCIkdHlwZSI6Ik5MUkUuQ29tbW9uLkRvbS5Tb2xpZENvbG9yQnJ1c2gsIE5MUkUuQ29tbW9uIiwiQ29sb3IiOnsiJGlkIjoiMTQwOSIsIkEiOjI1NSwiUiI6MjU1LCJHIjowLCJCIjowfX0sIkxpbmVXZWlnaHQiOjAuMCwiTGluZVR5cGUiOjAsIlBhcmVudFN0eWxlIjpudWxsfSwiUGFyZW50U3R5bGUiOm51bGx9LCJUaXRsZVN0eWxlIjp7IiRpZCI6IjE0MTAiLCJGb250U2V0dGluZ3MiOnsiJGlkIjoiMTQxMSIsIkZvbnRTaXplIjoxMSwiRm9udE5hbWUiOiJDYWxpYnJpIiwiSXNCb2xkIjp0cnVlLCJJc0l0YWxpYyI6ZmFsc2UsIklzVW5kZXJsaW5lZCI6ZmFsc2UsIlBhcmVudFN0eWxlIjpudWxsfSwiQXV0b1NpemUiOjIsIkZvcmVncm91bmQiOnsiJGlkIjoiMTQxMiIsIkNvbG9yIjp7IiRpZCI6IjE0MTMiLCJBIjoyNTUsIlIiOjAsIkciOjAsIkIiOjB9fSwiTWF4V2lkdGgiOjEwNi40OCwiTWF4SGVpZ2h0IjoiSW5maW5pdHkiLCJTbWFydEZvcmVncm91bmRJc0FjdGl2ZSI6ZmFsc2UsIkhvcml6b250YWxBbGlnbm1lbnQiOjAsIlZlcnRpY2FsQWxpZ25tZW50IjowLCJTbWFydEZvcmVncm91bmQiOm51bGwsIkJhY2tncm91bmRGaWxsVHlwZSI6MCwiTWFyZ2luIjp7IiRpZCI6IjE0MTQiLCJUb3AiOjAsIkxlZnQiOjAsIlJpZ2h0IjowLCJCb3R0b20iOjB9LCJQYWRkaW5nIjp7IiRpZCI6IjE0MTUiLCJUb3AiOjAsIkxlZnQiOjAsIlJpZ2h0IjowLCJCb3R0b20iOjB9LCJCYWNrZ3JvdW5kIjp7IiRyZWYiOiIxMTcifSwiSXNWaXNpYmxlIjp0cnVlLCJXaWR0aCI6MC4wLCJIZWlnaHQiOjAuMCwiQm9yZGVyU3R5bGUiOnsiJGlkIjoiMTQxNiIsIkxpbmVDb2xvciI6bnVsbCwiTGluZVdlaWdodCI6MC4wLCJMaW5lVHlwZSI6MCwiUGFyZW50U3R5bGUiOm51bGx9LCJQYXJlbnRTdHlsZSI6bnVsbH0sIkRhdGVTdHlsZSI6eyIkaWQiOiIxNDE3IiwiRm9udFNldHRpbmdzIjp7IiRpZCI6IjE0MTgiLCJGb250U2l6ZSI6OSwiRm9udE5hbWUiOiJDYWxpYnJpIiwiSXNCb2xkIjpmYWxzZSwiSXNJdGFsaWMiOmZhbHNlLCJJc1VuZGVybGluZWQiOmZhbHNlLCJQYXJlbnRTdHlsZSI6bnVsbH0sIkF1dG9TaXplIjoyLCJGb3JlZ3JvdW5kIjp7IiRpZCI6IjE0MTkiLCJDb2xvciI6eyIkaWQiOiIxNDIwIiwiQSI6MjU1LCJSIjo2OCwiRyI6ODQsIkIiOjEwNn19LCJNYXhXaWR0aCI6MjQuMCwiTWF4SGVpZ2h0IjoiSW5maW5pdHkiLCJTbWFydEZvcmVncm91bmRJc0FjdGl2ZSI6ZmFsc2UsIkhvcml6b250YWxBbGlnbm1lbnQiOjIsIlZlcnRpY2FsQWxpZ25tZW50IjowLCJTbWFydEZvcmVncm91bmQiOm51bGwsIkJhY2tncm91bmRGaWxsVHlwZSI6MCwiTWFyZ2luIjp7IiRpZCI6IjE0MjEiLCJUb3AiOjAsIkxlZnQiOjAsIlJpZ2h0IjowLCJCb3R0b20iOjB9LCJQYWRkaW5nIjp7IiRpZCI6IjE0MjIiLCJUb3AiOjAsIkxlZnQiOjAsIlJpZ2h0IjowLCJCb3R0b20iOjB9LCJCYWNrZ3JvdW5kIjp7IiRyZWYiOiIxMjQifSwiSXNWaXNpYmxlIjp0cnVlLCJXaWR0aCI6MC4wLCJIZWlnaHQiOjAuMCwiQm9yZGVyU3R5bGUiOnsiJGlkIjoiMTQyMyIsIkxpbmVDb2xvciI6bnVsbCwiTGluZVdlaWdodCI6MC4wLCJMaW5lVHlwZSI6MCwiUGFyZW50U3R5bGUiOm51bGx9LCJQYXJlbnRTdHlsZSI6bnVsbH0sIkRhdGVGb3JtYXQiOnsiJGlkIjoiMTQy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NCwiU21hcnREdXJhdGlvbkFjdGl2YXRlZCI6ZmFsc2UsIkRhdGVGb3JtYXQiOnsiJHJlZiI6IjE0MjQifSwiSWQiOiIyMjA5ZWVjMy01NjVkLTQ3NDQtOTg3OS0wNGQ2MjEzZGY4ZmEiLCJJbXBvcnRJZCI6IjEiLCJUaXRsZSI6IkhhaXRpIEVhcnRocXVha2UgKERORCkiLCJOb3RlIjpudWxsLCJIeXBlcmxpbmsiOnsiJGlkIjoiMTQyNSIsIkFkZHJlc3MiOiIiLCJTdWJBZGRyZXNzIjoiIn0sIklzQ2hhbmdlZCI6ZmFsc2UsIklzTmV3IjpmYWxzZX0sIkluZGV4IjowfSx7IiRpZCI6IjE0MjYiLCJfYXR0YWNoZWRNaWxlc3RvbmVzIjpbXSwiVGFza0RlZmluaXRpb24iOnsiJGlkIjoiMTQyNyIsIkdyb3VwTmFtZSI6bnVsbCwiU3RhcnREYXRlIjoiMjAxMS0wMy0wM1QwMDowMDowMFoiLCJFbmREYXRlIjoiMjAxMS0wMy0wM1QyMzo1OTowMFoiLCJQZXJjZW50YWdlQ29tcGxldGUiOm51bGwsIlN0eWxlIjp7IiRpZCI6IjE0MjgiLCJTaGFwZSI6MSwiU2hhcGVUaGlja25lc3MiOjMsIkR1cmF0aW9uRm9ybWF0IjowLCJJbmNsdWRlTm9uV29ya2luZ0RheXNJbkR1cmF0aW9uIjpmYWxzZSwiUGVyY2VudGFnZUNvbXBsZXRlU3R5bGUiOnsiJGlkIjoiMTQyOSIsIkZvbnRTZXR0aW5ncyI6eyIkaWQiOiIxNDMwIiwiRm9udFNpemUiOjEwLCJGb250TmFtZSI6IkNhbGlicmkiLCJJc0JvbGQiOmZhbHNlLCJJc0l0YWxpYyI6ZmFsc2UsIklzVW5kZXJsaW5lZCI6ZmFsc2UsIlBhcmVudFN0eWxlIjpudWxsfSwiQXV0b1NpemUiOjAsIkZvcmVncm91bmQiOnsiJGlkIjoiMTQzMSIsIkNvbG9yIjp7IiRyZWYiOiI4NiJ9fSwiTWF4V2lkdGgiOjIwMC4wLCJNYXhIZWlnaHQiOiJJbmZpbml0eSIsIlNtYXJ0Rm9yZWdyb3VuZElzQWN0aXZlIjpmYWxzZSwiSG9yaXpvbnRhbEFsaWdubWVudCI6MCwiVmVydGljYWxBbGlnbm1lbnQiOjAsIlNtYXJ0Rm9yZWdyb3VuZCI6bnVsbCwiQmFja2dyb3VuZEZpbGxUeXBlIjowLCJNYXJnaW4iOnsiJGlkIjoiMTQzMiIsIlRvcCI6MCwiTGVmdCI6MCwiUmlnaHQiOjAsIkJvdHRvbSI6MH0sIlBhZGRpbmciOnsiJGlkIjoiMTQzMyIsIlRvcCI6MCwiTGVmdCI6MCwiUmlnaHQiOjAsIkJvdHRvbSI6MH0sIkJhY2tncm91bmQiOnsiJHJlZiI6Ijg5In0sIklzVmlzaWJsZSI6dHJ1ZSwiV2lkdGgiOjAuMCwiSGVpZ2h0IjowLjAsIkJvcmRlclN0eWxlIjp7IiRpZCI6IjE0MzQiLCJMaW5lQ29sb3IiOm51bGwsIkxpbmVXZWlnaHQiOjAuMCwiTGluZVR5cGUiOjAsIlBhcmVudFN0eWxlIjpudWxsfSwiUGFyZW50U3R5bGUiOm51bGx9LCJEdXJhdGlvblN0eWxlIjp7IiRpZCI6IjE0MzUiLCJGb250U2V0dGluZ3MiOnsiJGlkIjoiMTQzNiIsIkZvbnRTaXplIjoxMCwiRm9udE5hbWUiOiJDYWxpYnJpIiwiSXNCb2xkIjpmYWxzZSwiSXNJdGFsaWMiOmZhbHNlLCJJc1VuZGVybGluZWQiOmZhbHNlLCJQYXJlbnRTdHlsZSI6bnVsbH0sIkF1dG9TaXplIjowLCJGb3JlZ3JvdW5kIjp7IiRpZCI6IjE0MzciLCJDb2xvciI6eyIkcmVmIjoiOTMifX0sIk1heFdpZHRoIjoyMDAuMCwiTWF4SGVpZ2h0IjoiSW5maW5pdHkiLCJTbWFydEZvcmVncm91bmRJc0FjdGl2ZSI6ZmFsc2UsIkhvcml6b250YWxBbGlnbm1lbnQiOjAsIlZlcnRpY2FsQWxpZ25tZW50IjowLCJTbWFydEZvcmVncm91bmQiOm51bGwsIkJhY2tncm91bmRGaWxsVHlwZSI6MCwiTWFyZ2luIjp7IiRpZCI6IjE0MzgiLCJUb3AiOjAsIkxlZnQiOjAsIlJpZ2h0IjowLCJCb3R0b20iOjB9LCJQYWRkaW5nIjp7IiRpZCI6IjE0MzkiLCJUb3AiOjAsIkxlZnQiOjAsIlJpZ2h0IjowLCJCb3R0b20iOjB9LCJCYWNrZ3JvdW5kIjp7IiRyZWYiOiI5NiJ9LCJJc1Zpc2libGUiOnRydWUsIldpZHRoIjowLjAsIkhlaWdodCI6MC4wLCJCb3JkZXJTdHlsZSI6eyIkaWQiOiIxNDQwIiwiTGluZUNvbG9yIjpudWxsLCJMaW5lV2VpZ2h0IjowLjAsIkxpbmVUeXBlIjowLCJQYXJlbnRTdHlsZSI6bnVsbH0sIlBhcmVudFN0eWxlIjpudWxsfSwiSG9yaXpvbnRhbENvbm5lY3RvclN0eWxlIjp7IiRpZCI6IjE0NDEiLCJMaW5lQ29sb3IiOnsiJHJlZiI6Ijk4In0sIkxpbmVXZWlnaHQiOjEuMCwiTGluZVR5cGUiOjAsIlBhcmVudFN0eWxlIjpudWxsfSwiVmVydGljYWxDb25uZWN0b3JTdHlsZSI6eyIkaWQiOiIxNDQy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xNDQzIiwiTWFyZ2luIjp7IiRpZCI6IjE0NDQiLCJUb3AiOjAsIkxlZnQiOjQsIlJpZ2h0Ijo0LCJCb3R0b20iOjB9LCJQYWRkaW5nIjp7IiRpZCI6IjE0NDUiLCJUb3AiOjAsIkxlZnQiOjAsIlJpZ2h0IjowLCJCb3R0b20iOjB9LCJCYWNrZ3JvdW5kIjp7IiRpZCI6IjE0NDYiLCJDb2xvciI6eyIkaWQiOiIxNDQ3IiwiQSI6MjU1LCJSIjoxMjgsIkciOjEwMCwiQiI6MTYyfX0sIklzVmlzaWJsZSI6dHJ1ZSwiV2lkdGgiOjAuMCwiSGVpZ2h0IjoxMS4wMTE0OTU1OTAyMDk5NjEsIkJvcmRlclN0eWxlIjp7IiRpZCI6IjE0NDgiLCJMaW5lQ29sb3IiOnsiJGlkIjoiMTQ0OSIsIiR0eXBlIjoiTkxSRS5Db21tb24uRG9tLlNvbGlkQ29sb3JCcnVzaCwgTkxSRS5Db21tb24iLCJDb2xvciI6eyIkaWQiOiIxNDUwIiwiQSI6MjU1LCJSIjoyNTUsIkciOjAsIkIiOjB9fSwiTGluZVdlaWdodCI6MC4wLCJMaW5lVHlwZSI6MCwiUGFyZW50U3R5bGUiOm51bGx9LCJQYXJlbnRTdHlsZSI6bnVsbH0sIlRpdGxlU3R5bGUiOnsiJGlkIjoiMTQ1MSIsIkZvbnRTZXR0aW5ncyI6eyIkaWQiOiIxNDUyIiwiRm9udFNpemUiOjExLCJGb250TmFtZSI6IkNhbGlicmkiLCJJc0JvbGQiOnRydWUsIklzSXRhbGljIjpmYWxzZSwiSXNVbmRlcmxpbmVkIjpmYWxzZSwiUGFyZW50U3R5bGUiOm51bGx9LCJBdXRvU2l6ZSI6MiwiRm9yZWdyb3VuZCI6eyIkaWQiOiIxNDUzIiwiQ29sb3IiOnsiJGlkIjoiMTQ1NCIsIkEiOjI1NSwiUiI6MCwiRyI6MCwiQiI6MH19LCJNYXhXaWR0aCI6MTQxLjAyLCJNYXhIZWlnaHQiOiJJbmZpbml0eSIsIlNtYXJ0Rm9yZWdyb3VuZElzQWN0aXZlIjpmYWxzZSwiSG9yaXpvbnRhbEFsaWdubWVudCI6MCwiVmVydGljYWxBbGlnbm1lbnQiOjAsIlNtYXJ0Rm9yZWdyb3VuZCI6bnVsbCwiQmFja2dyb3VuZEZpbGxUeXBlIjowLCJNYXJnaW4iOnsiJGlkIjoiMTQ1NSIsIlRvcCI6MCwiTGVmdCI6MCwiUmlnaHQiOjAsIkJvdHRvbSI6MH0sIlBhZGRpbmciOnsiJGlkIjoiMTQ1NiIsIlRvcCI6MCwiTGVmdCI6MCwiUmlnaHQiOjAsIkJvdHRvbSI6MH0sIkJhY2tncm91bmQiOnsiJHJlZiI6IjExNyJ9LCJJc1Zpc2libGUiOnRydWUsIldpZHRoIjowLjAsIkhlaWdodCI6MC4wLCJCb3JkZXJTdHlsZSI6eyIkaWQiOiIxNDU3IiwiTGluZUNvbG9yIjpudWxsLCJMaW5lV2VpZ2h0IjowLjAsIkxpbmVUeXBlIjowLCJQYXJlbnRTdHlsZSI6bnVsbH0sIlBhcmVudFN0eWxlIjpudWxsfSwiRGF0ZVN0eWxlIjp7IiRpZCI6IjE0NTgiLCJGb250U2V0dGluZ3MiOnsiJGlkIjoiMTQ1OSIsIkZvbnRTaXplIjo5LCJGb250TmFtZSI6IkNhbGlicmkiLCJJc0JvbGQiOmZhbHNlLCJJc0l0YWxpYyI6ZmFsc2UsIklzVW5kZXJsaW5lZCI6ZmFsc2UsIlBhcmVudFN0eWxlIjpudWxsfSwiQXV0b1NpemUiOjIsIkZvcmVncm91bmQiOnsiJGlkIjoiMTQ2MCIsIkNvbG9yIjp7IiRpZCI6IjE0NjEiLCJBIjoyNTUsIlIiOjY4LCJHIjo4NCwiQiI6MTA2fX0sIk1heFdpZHRoIjoyMi4wLCJNYXhIZWlnaHQiOiJJbmZpbml0eSIsIlNtYXJ0Rm9yZWdyb3VuZElzQWN0aXZlIjpmYWxzZSwiSG9yaXpvbnRhbEFsaWdubWVudCI6MiwiVmVydGljYWxBbGlnbm1lbnQiOjAsIlNtYXJ0Rm9yZWdyb3VuZCI6bnVsbCwiQmFja2dyb3VuZEZpbGxUeXBlIjowLCJNYXJnaW4iOnsiJGlkIjoiMTQ2MiIsIlRvcCI6MCwiTGVmdCI6MCwiUmlnaHQiOjAsIkJvdHRvbSI6MH0sIlBhZGRpbmciOnsiJGlkIjoiMTQ2MyIsIlRvcCI6MCwiTGVmdCI6MCwiUmlnaHQiOjAsIkJvdHRvbSI6MH0sIkJhY2tncm91bmQiOnsiJHJlZiI6IjEyNCJ9LCJJc1Zpc2libGUiOnRydWUsIldpZHRoIjowLjAsIkhlaWdodCI6MC4wLCJCb3JkZXJTdHlsZSI6eyIkaWQiOiIxNDY0IiwiTGluZUNvbG9yIjpudWxsLCJMaW5lV2VpZ2h0IjowLjAsIkxpbmVUeXBlIjowLCJQYXJlbnRTdHlsZSI6bnVsbH0sIlBhcmVudFN0eWxlIjpudWxsfSwiRGF0ZUZvcm1hdCI6eyIkaWQiOiIxNDY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M1LCJTbWFydER1cmF0aW9uQWN0aXZhdGVkIjpmYWxzZSwiRGF0ZUZvcm1hdCI6eyIkcmVmIjoiMTQ2NSJ9LCJJZCI6ImU4ODAwY2QzLTc4OGYtNDVkOS04MmYzLWQzNjYxOTIyNzFkZSIsIkltcG9ydElkIjoiMSIsIlRpdGxlIjoiSmFwYW4gRWFydGhxdWFrZSBhbmQgVHN1bmFtaSIsIk5vdGUiOm51bGwsIkh5cGVybGluayI6eyIkaWQiOiIxNDY2IiwiQWRkcmVzcyI6IiIsIlN1YkFkZHJlc3MiOiIifSwiSXNDaGFuZ2VkIjpmYWxzZSwiSXNOZXciOmZhbHNlfSwiSW5kZXgiOjB9LHsiJGlkIjoiMTQ2NyIsIl9hdHRhY2hlZE1pbGVzdG9uZXMiOltdLCJUYXNrRGVmaW5pdGlvbiI6eyIkaWQiOiIxNDY4IiwiR3JvdXBOYW1lIjpudWxsLCJTdGFydERhdGUiOiIyMDEyLTA5LTA1VDAwOjAwOjAwWiIsIkVuZERhdGUiOiIyMDEyLTA5LTE1VDIzOjU5OjAwWiIsIlBlcmNlbnRhZ2VDb21wbGV0ZSI6bnVsbCwiU3R5bGUiOnsiJGlkIjoiMTQ2OSIsIlNoYXBlIjoxLCJTaGFwZVRoaWNrbmVzcyI6MCwiRHVyYXRpb25Gb3JtYXQiOjAsIkluY2x1ZGVOb25Xb3JraW5nRGF5c0luRHVyYXRpb24iOmZhbHNlLCJQZXJjZW50YWdlQ29tcGxldGVTdHlsZSI6eyIkaWQiOiIxNDcwIiwiRm9udFNldHRpbmdzIjp7IiRpZCI6IjE0NzE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E0NzIiLCJMaW5lQ29sb3IiOm51bGwsIkxpbmVXZWlnaHQiOjAuMCwiTGluZVR5cGUiOjAsIlBhcmVudFN0eWxlIjpudWxsfSwiUGFyZW50U3R5bGUiOm51bGx9LCJEdXJhdGlvblN0eWxlIjp7IiRpZCI6IjE0NzMiLCJGb250U2V0dGluZ3MiOnsiJGlkIjoiMTQ3N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TQ3NSIsIkxpbmVDb2xvciI6bnVsbCwiTGluZVdlaWdodCI6MC4wLCJMaW5lVHlwZSI6MCwiUGFyZW50U3R5bGUiOm51bGx9LCJQYXJlbnRTdHlsZSI6bnVsbH0sIkhvcml6b250YWxDb25uZWN0b3JTdHlsZSI6eyIkaWQiOiIxNDc2IiwiTGluZUNvbG9yIjp7IiRyZWYiOiI5OCJ9LCJMaW5lV2VpZ2h0IjoxLjAsIkxpbmVUeXBlIjowLCJQYXJlbnRTdHlsZSI6bnVsbH0sIlZlcnRpY2FsQ29ubmVjdG9yU3R5bGUiOnsiJGlkIjoiMTQ3Ny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MTQ3OCIsIk1hcmdpbiI6eyIkcmVmIjoiMTA0In0sIlBhZGRpbmciOnsiJHJlZiI6IjEwNSJ9LCJCYWNrZ3JvdW5kIjp7IiRpZCI6IjE0NzkiLCJDb2xvciI6eyIkaWQiOiIxNDgwIiwiQSI6MjU1LCJSIjoxMjgsIkciOjEwMCwiQiI6MTYyfX0sIklzVmlzaWJsZSI6dHJ1ZSwiV2lkdGgiOjAuMCwiSGVpZ2h0IjoxMC4wLCJCb3JkZXJTdHlsZSI6eyIkaWQiOiIxNDgxIiwiTGluZUNvbG9yIjp7IiRyZWYiOiIxMDkifSwiTGluZVdlaWdodCI6MC4wLCJMaW5lVHlwZSI6MCwiUGFyZW50U3R5bGUiOm51bGx9LCJQYXJlbnRTdHlsZSI6bnVsbH0sIlRpdGxlU3R5bGUiOnsiJGlkIjoiMTQ4MiIsIkZvbnRTZXR0aW5ncyI6eyIkaWQiOiIxNDgzIiwiRm9udFNpemUiOjExLCJGb250TmFtZSI6IkNhbGlicmkiLCJJc0JvbGQiOnRydWUsIklzSXRhbGljIjpmYWxzZSwiSXNVbmRlcmxpbmVkIjpmYWxzZSwiUGFyZW50U3R5bGUiOm51bGx9LCJBdXRvU2l6ZSI6MiwiRm9yZWdyb3VuZCI6eyIkaWQiOiIxNDg0IiwiQ29sb3IiOnsiJGlkIjoiMTQ4NSIsIkEiOjI1NSwiUiI6MCwiRyI6MCwiQiI6MH19LCJNYXhXaWR0aCI6NzIuMTI4NTAxODkyMDg5ODQ0LCJNYXhIZWlnaHQiOiJJbmZpbml0eSIsIlNtYXJ0Rm9yZWdyb3VuZElzQWN0aXZlIjpmYWxzZSwiSG9yaXpvbnRhbEFsaWdubWVudCI6MC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E0ODYiLCJMaW5lQ29sb3IiOm51bGwsIkxpbmVXZWlnaHQiOjAuMCwiTGluZVR5cGUiOjAsIlBhcmVudFN0eWxlIjpudWxsfSwiUGFyZW50U3R5bGUiOm51bGx9LCJEYXRlU3R5bGUiOnsiJGlkIjoiMTQ4NyIsIkZvbnRTZXR0aW5ncyI6eyIkaWQiOiIxNDg4IiwiRm9udFNpemUiOjEwLCJGb250TmFtZSI6IkNhbGlicmkiLCJJc0JvbGQiOmZhbHNlLCJJc0l0YWxpYyI6ZmFsc2UsIklzVW5kZXJsaW5lZCI6ZmFsc2UsIlBhcmVudFN0eWxlIjpudWxsfSwiQXV0b1NpemUiOjIsIkZvcmVncm91bmQiOnsiJGlkIjoiMTQ4OSIsIkNvbG9yIjp7IiRpZCI6IjE0OTAiLCJBIjoyNTUsIlIiOjY4LCJHIjo4NCwiQiI6MTA2fX0sIk1heFdpZHRoIjo1Ni45NTY2NjY2NjY2NjY2NzEsIk1heEhlaWdodCI6IkluZmluaXR5IiwiU21hcnRGb3JlZ3JvdW5kSXNBY3RpdmUiOmZhbHNlLCJIb3Jpem9udGFsQWxpZ25tZW50Ijoy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MTQ5MSIsIkxpbmVDb2xvciI6bnVsbCwiTGluZVdlaWdodCI6MC4wLCJMaW5lVHlwZSI6MCwiUGFyZW50U3R5bGUiOm51bGx9LCJQYXJlbnRTdHlsZSI6bnVsbH0sIkRhdGVGb3JtYXQiOnsiJGlkIjoiMTQ5MiIsIkZvcm1hdFN0cmluZyI6Ik1NTSBkIiwiU2VwYXJhdG9yIjoiLyIsIlVzZUludGVybmF0aW9uYWxEYXRlRm9ybWF0IjpmYWxzZSwiRGF0ZUlzVmlzaWJsZSI6ZmFsc2UsIlRpbWVJc1Zpc2libGUiOmZhbHNlLCJIb3VyRGlnaXRzIjoxLCJBbVBtRGVzaWduYXRvciI6MiwiVHJpbTAwTWludXRlcyI6ZmFsc2UsIkxhc3RLbm93blZpc2liaWxpdHlTdGF0ZSI6eyIkaWQiOiIxNDkzIiwiRGF0ZVBhcnRJc1Zpc2libGUiOnRydWUsIlRpbWVQYXJ0SXNWaXNpYmxlIjpmYWxzZX19LCJJc1Zpc2libGUiOnRydWUsIlBhcmVudFN0eWxlIjpudWxsfSwiSW5kZXgiOjM2LCJTbWFydER1cmF0aW9uQWN0aXZhdGVkIjpmYWxzZSwiRGF0ZUZvcm1hdCI6eyIkcmVmIjoiMTQ5MiJ9LCJJZCI6ImI5MjIwZTM1LWI3MTItNDkyZC04NDliLWJjOGMzM2Y3ZTVmYSIsIkltcG9ydElkIjpudWxsLCJUaXRsZSI6IlNlbmVnYWwgRmxvb2QiLCJOb3RlIjpudWxsLCJIeXBlcmxpbmsiOnsiJGlkIjoiMTQ5NCIsIkFkZHJlc3MiOiIiLCJTdWJBZGRyZXNzIjoiIn0sIklzQ2hhbmdlZCI6ZmFsc2UsIklzTmV3IjpmYWxzZX0sIkluZGV4IjowfSx7IiRpZCI6IjE0OTUiLCJfYXR0YWNoZWRNaWxlc3RvbmVzIjpbXSwiVGFza0RlZmluaXRpb24iOnsiJGlkIjoiMTQ5NiIsIkdyb3VwTmFtZSI6bnVsbCwiU3RhcnREYXRlIjoiMjAxNi0xMC0wNFQwMDowMDowMFoiLCJFbmREYXRlIjoiMjAxNi0xMC0wNFQyMzo1OTowMFoiLCJQZXJjZW50YWdlQ29tcGxldGUiOm51bGwsIlN0eWxlIjp7IiRpZCI6IjE0OTciLCJTaGFwZSI6MSwiU2hhcGVUaGlja25lc3MiOjMsIkR1cmF0aW9uRm9ybWF0IjowLCJJbmNsdWRlTm9uV29ya2luZ0RheXNJbkR1cmF0aW9uIjpmYWxzZSwiUGVyY2VudGFnZUNvbXBsZXRlU3R5bGUiOnsiJGlkIjoiMTQ5OCIsIkZvbnRTZXR0aW5ncyI6eyIkaWQiOiIxNDk5IiwiRm9udFNpemUiOjEwLCJGb250TmFtZSI6IkNhbGlicmkiLCJJc0JvbGQiOmZhbHNlLCJJc0l0YWxpYyI6ZmFsc2UsIklzVW5kZXJsaW5lZCI6ZmFsc2UsIlBhcmVudFN0eWxlIjpudWxsfSwiQXV0b1NpemUiOjAsIkZvcmVncm91bmQiOnsiJGlkIjoiMTUwMCIsIkNvbG9yIjp7IiRyZWYiOiI4NiJ9fSwiTWF4V2lkdGgiOjIwMC4wLCJNYXhIZWlnaHQiOiJJbmZpbml0eSIsIlNtYXJ0Rm9yZWdyb3VuZElzQWN0aXZlIjpmYWxzZSwiSG9yaXpvbnRhbEFsaWdubWVudCI6MCwiVmVydGljYWxBbGlnbm1lbnQiOjAsIlNtYXJ0Rm9yZWdyb3VuZCI6bnVsbCwiQmFja2dyb3VuZEZpbGxUeXBlIjowLCJNYXJnaW4iOnsiJGlkIjoiMTUwMSIsIlRvcCI6MCwiTGVmdCI6MCwiUmlnaHQiOjAsIkJvdHRvbSI6MH0sIlBhZGRpbmciOnsiJGlkIjoiMTUwMiIsIlRvcCI6MCwiTGVmdCI6MCwiUmlnaHQiOjAsIkJvdHRvbSI6MH0sIkJhY2tncm91bmQiOnsiJHJlZiI6Ijg5In0sIklzVmlzaWJsZSI6dHJ1ZSwiV2lkdGgiOjAuMCwiSGVpZ2h0IjowLjAsIkJvcmRlclN0eWxlIjp7IiRpZCI6IjE1MDMiLCJMaW5lQ29sb3IiOm51bGwsIkxpbmVXZWlnaHQiOjAuMCwiTGluZVR5cGUiOjAsIlBhcmVudFN0eWxlIjpudWxsfSwiUGFyZW50U3R5bGUiOm51bGx9LCJEdXJhdGlvblN0eWxlIjp7IiRpZCI6IjE1MDQiLCJGb250U2V0dGluZ3MiOnsiJGlkIjoiMTUwNSIsIkZvbnRTaXplIjoxMCwiRm9udE5hbWUiOiJDYWxpYnJpIiwiSXNCb2xkIjpmYWxzZSwiSXNJdGFsaWMiOmZhbHNlLCJJc1VuZGVybGluZWQiOmZhbHNlLCJQYXJlbnRTdHlsZSI6bnVsbH0sIkF1dG9TaXplIjowLCJGb3JlZ3JvdW5kIjp7IiRpZCI6IjE1MDYiLCJDb2xvciI6eyIkcmVmIjoiOTMifX0sIk1heFdpZHRoIjoyMDAuMCwiTWF4SGVpZ2h0IjoiSW5maW5pdHkiLCJTbWFydEZvcmVncm91bmRJc0FjdGl2ZSI6ZmFsc2UsIkhvcml6b250YWxBbGlnbm1lbnQiOjAsIlZlcnRpY2FsQWxpZ25tZW50IjowLCJTbWFydEZvcmVncm91bmQiOm51bGwsIkJhY2tncm91bmRGaWxsVHlwZSI6MCwiTWFyZ2luIjp7IiRpZCI6IjE1MDciLCJUb3AiOjAsIkxlZnQiOjAsIlJpZ2h0IjowLCJCb3R0b20iOjB9LCJQYWRkaW5nIjp7IiRpZCI6IjE1MDgiLCJUb3AiOjAsIkxlZnQiOjAsIlJpZ2h0IjowLCJCb3R0b20iOjB9LCJCYWNrZ3JvdW5kIjp7IiRyZWYiOiI5NiJ9LCJJc1Zpc2libGUiOnRydWUsIldpZHRoIjowLjAsIkhlaWdodCI6MC4wLCJCb3JkZXJTdHlsZSI6eyIkaWQiOiIxNTA5IiwiTGluZUNvbG9yIjpudWxsLCJMaW5lV2VpZ2h0IjowLjAsIkxpbmVUeXBlIjowLCJQYXJlbnRTdHlsZSI6bnVsbH0sIlBhcmVudFN0eWxlIjpudWxsfSwiSG9yaXpvbnRhbENvbm5lY3RvclN0eWxlIjp7IiRpZCI6IjE1MTAiLCJMaW5lQ29sb3IiOnsiJHJlZiI6Ijk4In0sIkxpbmVXZWlnaHQiOjEuMCwiTGluZVR5cGUiOjAsIlBhcmVudFN0eWxlIjpudWxsfSwiVmVydGljYWxDb25uZWN0b3JTdHlsZSI6eyIkaWQiOiIxNTEx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xNTEyIiwiTWFyZ2luIjp7IiRpZCI6IjE1MTMiLCJUb3AiOjAsIkxlZnQiOjQsIlJpZ2h0Ijo0LCJCb3R0b20iOjB9LCJQYWRkaW5nIjp7IiRpZCI6IjE1MTQiLCJUb3AiOjAsIkxlZnQiOjAsIlJpZ2h0IjowLCJCb3R0b20iOjB9LCJCYWNrZ3JvdW5kIjp7IiRpZCI6IjE1MTUiLCJDb2xvciI6eyIkaWQiOiIxNTE2IiwiQSI6MjU1LCJSIjoxMjgsIkciOjEwMCwiQiI6MTYyfX0sIklzVmlzaWJsZSI6dHJ1ZSwiV2lkdGgiOjAuMCwiSGVpZ2h0IjoxMS4wMTE0OTU1OTAyMDk5NjEsIkJvcmRlclN0eWxlIjp7IiRpZCI6IjE1MTciLCJMaW5lQ29sb3IiOnsiJGlkIjoiMTUxOCIsIiR0eXBlIjoiTkxSRS5Db21tb24uRG9tLlNvbGlkQ29sb3JCcnVzaCwgTkxSRS5Db21tb24iLCJDb2xvciI6eyIkaWQiOiIxNTE5IiwiQSI6MjU1LCJSIjoyNTUsIkciOjAsIkIiOjB9fSwiTGluZVdlaWdodCI6MC4wLCJMaW5lVHlwZSI6MCwiUGFyZW50U3R5bGUiOm51bGx9LCJQYXJlbnRTdHlsZSI6bnVsbH0sIlRpdGxlU3R5bGUiOnsiJGlkIjoiMTUyMCIsIkZvbnRTZXR0aW5ncyI6eyIkaWQiOiIxNTIxIiwiRm9udFNpemUiOjExLCJGb250TmFtZSI6IkNhbGlicmkiLCJJc0JvbGQiOnRydWUsIklzSXRhbGljIjpmYWxzZSwiSXNVbmRlcmxpbmVkIjpmYWxzZSwiUGFyZW50U3R5bGUiOm51bGx9LCJBdXRvU2l6ZSI6MiwiRm9yZWdyb3VuZCI6eyIkaWQiOiIxNTIyIiwiQ29sb3IiOnsiJGlkIjoiMTUyMyIsIkEiOjI1NSwiUiI6MCwiRyI6MCwiQiI6MH19LCJNYXhXaWR0aCI6MTEzLjAwMDAwMDAwMDAwMDAxLCJNYXhIZWlnaHQiOiJJbmZpbml0eSIsIlNtYXJ0Rm9yZWdyb3VuZElzQWN0aXZlIjpmYWxzZSwiSG9yaXpvbnRhbEFsaWdubWVudCI6MCwiVmVydGljYWxBbGlnbm1lbnQiOjAsIlNtYXJ0Rm9yZWdyb3VuZCI6bnVsbCwiQmFja2dyb3VuZEZpbGxUeXBlIjowLCJNYXJnaW4iOnsiJGlkIjoiMTUyNCIsIlRvcCI6MCwiTGVmdCI6MCwiUmlnaHQiOjAsIkJvdHRvbSI6MH0sIlBhZGRpbmciOnsiJGlkIjoiMTUyNSIsIlRvcCI6MCwiTGVmdCI6MCwiUmlnaHQiOjAsIkJvdHRvbSI6MH0sIkJhY2tncm91bmQiOnsiJHJlZiI6IjExNyJ9LCJJc1Zpc2libGUiOnRydWUsIldpZHRoIjowLjAsIkhlaWdodCI6MC4wLCJCb3JkZXJTdHlsZSI6eyIkaWQiOiIxNTI2IiwiTGluZUNvbG9yIjpudWxsLCJMaW5lV2VpZ2h0IjowLjAsIkxpbmVUeXBlIjowLCJQYXJlbnRTdHlsZSI6bnVsbH0sIlBhcmVudFN0eWxlIjpudWxsfSwiRGF0ZVN0eWxlIjp7IiRpZCI6IjE1MjciLCJGb250U2V0dGluZ3MiOnsiJGlkIjoiMTUyOCIsIkZvbnRTaXplIjo5LCJGb250TmFtZSI6IkNhbGlicmkiLCJJc0JvbGQiOmZhbHNlLCJJc0l0YWxpYyI6ZmFsc2UsIklzVW5kZXJsaW5lZCI6ZmFsc2UsIlBhcmVudFN0eWxlIjpudWxsfSwiQXV0b1NpemUiOjIsIkZvcmVncm91bmQiOnsiJGlkIjoiMTUyOSIsIkNvbG9yIjp7IiRpZCI6IjE1MzAiLCJBIjoyNTUsIlIiOjY4LCJHIjo4NCwiQiI6MTA2fX0sIk1heFdpZHRoIjoyMC4wLCJNYXhIZWlnaHQiOiJJbmZpbml0eSIsIlNtYXJ0Rm9yZWdyb3VuZElzQWN0aXZlIjpmYWxzZSwiSG9yaXpvbnRhbEFsaWdubWVudCI6MiwiVmVydGljYWxBbGlnbm1lbnQiOjAsIlNtYXJ0Rm9yZWdyb3VuZCI6bnVsbCwiQmFja2dyb3VuZEZpbGxUeXBlIjowLCJNYXJnaW4iOnsiJGlkIjoiMTUzMSIsIlRvcCI6MCwiTGVmdCI6MCwiUmlnaHQiOjAsIkJvdHRvbSI6MH0sIlBhZGRpbmciOnsiJGlkIjoiMTUzMiIsIlRvcCI6MCwiTGVmdCI6MCwiUmlnaHQiOjAsIkJvdHRvbSI6MH0sIkJhY2tncm91bmQiOnsiJHJlZiI6IjEyNCJ9LCJJc1Zpc2libGUiOnRydWUsIldpZHRoIjowLjAsIkhlaWdodCI6MC4wLCJCb3JkZXJTdHlsZSI6eyIkaWQiOiIxNTMzIiwiTGluZUNvbG9yIjpudWxsLCJMaW5lV2VpZ2h0IjowLjAsIkxpbmVUeXBlIjowLCJQYXJlbnRTdHlsZSI6bnVsbH0sIlBhcmVudFN0eWxlIjpudWxsfSwiRGF0ZUZvcm1hdCI6eyIkaWQiOiIxNTM0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M3LCJTbWFydER1cmF0aW9uQWN0aXZhdGVkIjpmYWxzZSwiRGF0ZUZvcm1hdCI6eyIkcmVmIjoiMTUzNCJ9LCJJZCI6IjcxMGViZjQ3LWUxOWYtNGYyMC05OWU5LTM5NzExZDQxN2U2NiIsIkltcG9ydElkIjoiMSIsIlRpdGxlIjoiSGFpdGkgSHVycmljYW5lIE1hdHRoZXciLCJOb3RlIjpudWxsLCJIeXBlcmxpbmsiOnsiJGlkIjoiMTUzNSIsIkFkZHJlc3MiOiIiLCJTdWJBZGRyZXNzIjoiIn0sIklzQ2hhbmdlZCI6ZmFsc2UsIklzTmV3IjpmYWxzZX0sIkluZGV4IjowfSx7IiRpZCI6IjE1MzYiLCJfYXR0YWNoZWRNaWxlc3RvbmVzIjpbXSwiVGFza0RlZmluaXRpb24iOnsiJGlkIjoiMTUzNyIsIkdyb3VwTmFtZSI6bnVsbCwiU3RhcnREYXRlIjoiMjAxNi0xMS0yOFQwMDowMDowMFoiLCJFbmREYXRlIjoiMjAxNi0xMi0wNFQyMzo1OTowMFoiLCJQZXJjZW50YWdlQ29tcGxldGUiOm51bGwsIlN0eWxlIjp7IiRpZCI6IjE1MzgiLCJTaGFwZSI6MSwiU2hhcGVUaGlja25lc3MiOjMsIkR1cmF0aW9uRm9ybWF0IjowLCJJbmNsdWRlTm9uV29ya2luZ0RheXNJbkR1cmF0aW9uIjpmYWxzZSwiUGVyY2VudGFnZUNvbXBsZXRlU3R5bGUiOnsiJGlkIjoiMTUzOSIsIkZvbnRTZXR0aW5ncyI6eyIkaWQiOiIxNTQwIiwiRm9udFNpemUiOjEwLCJGb250TmFtZSI6IkNhbGlicmkiLCJJc0JvbGQiOmZhbHNlLCJJc0l0YWxpYyI6ZmFsc2UsIklzVW5kZXJsaW5lZCI6ZmFsc2UsIlBhcmVudFN0eWxlIjpudWxsfSwiQXV0b1NpemUiOjAsIkZvcmVncm91bmQiOnsiJGlkIjoiMTU0MSIsIkNvbG9yIjp7IiRyZWYiOiI4NiJ9fSwiTWF4V2lkdGgiOjIwMC4wLCJNYXhIZWlnaHQiOiJJbmZpbml0eSIsIlNtYXJ0Rm9yZWdyb3VuZElzQWN0aXZlIjpmYWxzZSwiSG9yaXpvbnRhbEFsaWdubWVudCI6MCwiVmVydGljYWxBbGlnbm1lbnQiOjAsIlNtYXJ0Rm9yZWdyb3VuZCI6bnVsbCwiQmFja2dyb3VuZEZpbGxUeXBlIjowLCJNYXJnaW4iOnsiJGlkIjoiMTU0MiIsIlRvcCI6MCwiTGVmdCI6MCwiUmlnaHQiOjAsIkJvdHRvbSI6MH0sIlBhZGRpbmciOnsiJGlkIjoiMTU0MyIsIlRvcCI6MCwiTGVmdCI6MCwiUmlnaHQiOjAsIkJvdHRvbSI6MH0sIkJhY2tncm91bmQiOnsiJHJlZiI6Ijg5In0sIklzVmlzaWJsZSI6dHJ1ZSwiV2lkdGgiOjAuMCwiSGVpZ2h0IjowLjAsIkJvcmRlclN0eWxlIjp7IiRpZCI6IjE1NDQiLCJMaW5lQ29sb3IiOm51bGwsIkxpbmVXZWlnaHQiOjAuMCwiTGluZVR5cGUiOjAsIlBhcmVudFN0eWxlIjpudWxsfSwiUGFyZW50U3R5bGUiOm51bGx9LCJEdXJhdGlvblN0eWxlIjp7IiRpZCI6IjE1NDUiLCJGb250U2V0dGluZ3MiOnsiJGlkIjoiMTU0NiIsIkZvbnRTaXplIjoxMCwiRm9udE5hbWUiOiJDYWxpYnJpIiwiSXNCb2xkIjpmYWxzZSwiSXNJdGFsaWMiOmZhbHNlLCJJc1VuZGVybGluZWQiOmZhbHNlLCJQYXJlbnRTdHlsZSI6bnVsbH0sIkF1dG9TaXplIjowLCJGb3JlZ3JvdW5kIjp7IiRpZCI6IjE1NDciLCJDb2xvciI6eyIkcmVmIjoiOTMifX0sIk1heFdpZHRoIjoyMDAuMCwiTWF4SGVpZ2h0IjoiSW5maW5pdHkiLCJTbWFydEZvcmVncm91bmRJc0FjdGl2ZSI6ZmFsc2UsIkhvcml6b250YWxBbGlnbm1lbnQiOjAsIlZlcnRpY2FsQWxpZ25tZW50IjowLCJTbWFydEZvcmVncm91bmQiOm51bGwsIkJhY2tncm91bmRGaWxsVHlwZSI6MCwiTWFyZ2luIjp7IiRpZCI6IjE1NDgiLCJUb3AiOjAsIkxlZnQiOjAsIlJpZ2h0IjowLCJCb3R0b20iOjB9LCJQYWRkaW5nIjp7IiRpZCI6IjE1NDkiLCJUb3AiOjAsIkxlZnQiOjAsIlJpZ2h0IjowLCJCb3R0b20iOjB9LCJCYWNrZ3JvdW5kIjp7IiRyZWYiOiI5NiJ9LCJJc1Zpc2libGUiOnRydWUsIldpZHRoIjowLjAsIkhlaWdodCI6MC4wLCJCb3JkZXJTdHlsZSI6eyIkaWQiOiIxNTUwIiwiTGluZUNvbG9yIjpudWxsLCJMaW5lV2VpZ2h0IjowLjAsIkxpbmVUeXBlIjowLCJQYXJlbnRTdHlsZSI6bnVsbH0sIlBhcmVudFN0eWxlIjpudWxsfSwiSG9yaXpvbnRhbENvbm5lY3RvclN0eWxlIjp7IiRpZCI6IjE1NTEiLCJMaW5lQ29sb3IiOnsiJHJlZiI6Ijk4In0sIkxpbmVXZWlnaHQiOjEuMCwiTGluZVR5cGUiOjAsIlBhcmVudFN0eWxlIjpudWxsfSwiVmVydGljYWxDb25uZWN0b3JTdHlsZSI6eyIkaWQiOiIxNTUy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xNTUzIiwiTWFyZ2luIjp7IiRpZCI6IjE1NTQiLCJUb3AiOjAsIkxlZnQiOjQsIlJpZ2h0Ijo0LCJCb3R0b20iOjB9LCJQYWRkaW5nIjp7IiRpZCI6IjE1NTUiLCJUb3AiOjAsIkxlZnQiOjAsIlJpZ2h0IjowLCJCb3R0b20iOjB9LCJCYWNrZ3JvdW5kIjp7IiRpZCI6IjE1NTYiLCJDb2xvciI6eyIkaWQiOiIxNTU3IiwiQSI6MjU1LCJSIjoxMjgsIkciOjEwMCwiQiI6MTYyfX0sIklzVmlzaWJsZSI6dHJ1ZSwiV2lkdGgiOjAuMCwiSGVpZ2h0IjoxMS4wMTE0OTU1OTAyMDk5NjEsIkJvcmRlclN0eWxlIjp7IiRpZCI6IjE1NTgiLCJMaW5lQ29sb3IiOnsiJGlkIjoiMTU1OSIsIiR0eXBlIjoiTkxSRS5Db21tb24uRG9tLlNvbGlkQ29sb3JCcnVzaCwgTkxSRS5Db21tb24iLCJDb2xvciI6eyIkaWQiOiIxNTYwIiwiQSI6MjU1LCJSIjoyNTUsIkciOjAsIkIiOjB9fSwiTGluZVdlaWdodCI6MC4wLCJMaW5lVHlwZSI6MCwiUGFyZW50U3R5bGUiOm51bGx9LCJQYXJlbnRTdHlsZSI6bnVsbH0sIlRpdGxlU3R5bGUiOnsiJGlkIjoiMTU2MSIsIkZvbnRTZXR0aW5ncyI6eyIkaWQiOiIxNTYyIiwiRm9udFNpemUiOjExLCJGb250TmFtZSI6IkNhbGlicmkiLCJJc0JvbGQiOnRydWUsIklzSXRhbGljIjpmYWxzZSwiSXNVbmRlcmxpbmVkIjpmYWxzZSwiUGFyZW50U3R5bGUiOm51bGx9LCJBdXRvU2l6ZSI6MiwiRm9yZWdyb3VuZCI6eyIkaWQiOiIxNTYzIiwiQ29sb3IiOnsiJGlkIjoiMTU2NCIsIkEiOjI1NSwiUiI6MCwiRyI6MCwiQiI6MH19LCJNYXhXaWR0aCI6MTE2LjY5NjY2NjY2NjY2NjY3LCJNYXhIZWlnaHQiOiJJbmZpbml0eSIsIlNtYXJ0Rm9yZWdyb3VuZElzQWN0aXZlIjpmYWxzZSwiSG9yaXpvbnRhbEFsaWdubWVudCI6MCwiVmVydGljYWxBbGlnbm1lbnQiOjAsIlNtYXJ0Rm9yZWdyb3VuZCI6bnVsbCwiQmFja2dyb3VuZEZpbGxUeXBlIjowLCJNYXJnaW4iOnsiJGlkIjoiMTU2NSIsIlRvcCI6MCwiTGVmdCI6MCwiUmlnaHQiOjAsIkJvdHRvbSI6MH0sIlBhZGRpbmciOnsiJGlkIjoiMTU2NiIsIlRvcCI6MCwiTGVmdCI6MCwiUmlnaHQiOjAsIkJvdHRvbSI6MH0sIkJhY2tncm91bmQiOnsiJHJlZiI6IjExNyJ9LCJJc1Zpc2libGUiOnRydWUsIldpZHRoIjowLjAsIkhlaWdodCI6MC4wLCJCb3JkZXJTdHlsZSI6eyIkaWQiOiIxNTY3IiwiTGluZUNvbG9yIjpudWxsLCJMaW5lV2VpZ2h0IjowLjAsIkxpbmVUeXBlIjowLCJQYXJlbnRTdHlsZSI6bnVsbH0sIlBhcmVudFN0eWxlIjpudWxsfSwiRGF0ZVN0eWxlIjp7IiRpZCI6IjE1NjgiLCJGb250U2V0dGluZ3MiOnsiJGlkIjoiMTU2OSIsIkZvbnRTaXplIjo5LCJGb250TmFtZSI6IkNhbGlicmkiLCJJc0JvbGQiOmZhbHNlLCJJc0l0YWxpYyI6ZmFsc2UsIklzVW5kZXJsaW5lZCI6ZmFsc2UsIlBhcmVudFN0eWxlIjpudWxsfSwiQXV0b1NpemUiOjIsIkZvcmVncm91bmQiOnsiJGlkIjoiMTU3MCIsIkNvbG9yIjp7IiRpZCI6IjE1NzEiLCJBIjoyNTUsIlIiOjY4LCJHIjo4NCwiQiI6MTA2fX0sIk1heFdpZHRoIjo1My4wLCJNYXhIZWlnaHQiOiJJbmZpbml0eSIsIlNtYXJ0Rm9yZWdyb3VuZElzQWN0aXZlIjpmYWxzZSwiSG9yaXpvbnRhbEFsaWdubWVudCI6MiwiVmVydGljYWxBbGlnbm1lbnQiOjAsIlNtYXJ0Rm9yZWdyb3VuZCI6bnVsbCwiQmFja2dyb3VuZEZpbGxUeXBlIjowLCJNYXJnaW4iOnsiJGlkIjoiMTU3MiIsIlRvcCI6MCwiTGVmdCI6MCwiUmlnaHQiOjAsIkJvdHRvbSI6MH0sIlBhZGRpbmciOnsiJGlkIjoiMTU3MyIsIlRvcCI6MCwiTGVmdCI6MCwiUmlnaHQiOjAsIkJvdHRvbSI6MH0sIkJhY2tncm91bmQiOnsiJHJlZiI6IjEyNCJ9LCJJc1Zpc2libGUiOnRydWUsIldpZHRoIjowLjAsIkhlaWdodCI6MC4wLCJCb3JkZXJTdHlsZSI6eyIkaWQiOiIxNTc0IiwiTGluZUNvbG9yIjpudWxsLCJMaW5lV2VpZ2h0IjowLjAsIkxpbmVUeXBlIjowLCJQYXJlbnRTdHlsZSI6bnVsbH0sIlBhcmVudFN0eWxlIjpudWxsfSwiRGF0ZUZvcm1hdCI6eyIkaWQiOiIxNTc1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M4LCJTbWFydER1cmF0aW9uQWN0aXZhdGVkIjpmYWxzZSwiRGF0ZUZvcm1hdCI6eyIkcmVmIjoiMTU3NSJ9LCJJZCI6ImI5YWQwNjkzLTQ4MGEtNDljMC05M2U4LWZjYjU1MWE0OGJhOCIsIkltcG9ydElkIjoiMSIsIlRpdGxlIjoiQ29zdGEgUmljYSBIdXJyaWNhbmUgT3R0byIsIk5vdGUiOm51bGwsIkh5cGVybGluayI6eyIkaWQiOiIxNTc2IiwiQWRkcmVzcyI6IiIsIlN1YkFkZHJlc3MiOiIifSwiSXNDaGFuZ2VkIjpmYWxzZSwiSXNOZXciOmZhbHNlfSwiSW5kZXgiOjB9LHsiJGlkIjoiMTU3NyIsIl9hdHRhY2hlZE1pbGVzdG9uZXMiOltdLCJUYXNrRGVmaW5pdGlvbiI6eyIkaWQiOiIxNTc4IiwiR3JvdXBOYW1lIjpudWxsLCJTdGFydERhdGUiOiIyMDE2LTExLTI5VDAwOjAwOjAwWiIsIkVuZERhdGUiOiIyMDE2LTExLTI5VDIzOjU5OjAwWiIsIlBlcmNlbnRhZ2VDb21wbGV0ZSI6bnVsbCwiU3R5bGUiOnsiJGlkIjoiMTU3OSIsIlNoYXBlIjoxLCJTaGFwZVRoaWNrbmVzcyI6MCwiRHVyYXRpb25Gb3JtYXQiOjAsIkluY2x1ZGVOb25Xb3JraW5nRGF5c0luRHVyYXRpb24iOmZhbHNlLCJQZXJjZW50YWdlQ29tcGxldGVTdHlsZSI6eyIkaWQiOiIxNTgwIiwiRm9udFNldHRpbmdzIjp7IiRpZCI6IjE1ODE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E1ODIiLCJMaW5lQ29sb3IiOm51bGwsIkxpbmVXZWlnaHQiOjAuMCwiTGluZVR5cGUiOjAsIlBhcmVudFN0eWxlIjpudWxsfSwiUGFyZW50U3R5bGUiOm51bGx9LCJEdXJhdGlvblN0eWxlIjp7IiRpZCI6IjE1ODMiLCJGb250U2V0dGluZ3MiOnsiJGlkIjoiMTU4N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TU4NSIsIkxpbmVDb2xvciI6bnVsbCwiTGluZVdlaWdodCI6MC4wLCJMaW5lVHlwZSI6MCwiUGFyZW50U3R5bGUiOm51bGx9LCJQYXJlbnRTdHlsZSI6bnVsbH0sIkhvcml6b250YWxDb25uZWN0b3JTdHlsZSI6eyIkaWQiOiIxNTg2IiwiTGluZUNvbG9yIjp7IiRyZWYiOiI5OCJ9LCJMaW5lV2VpZ2h0IjoxLjAsIkxpbmVUeXBlIjowLCJQYXJlbnRTdHlsZSI6bnVsbH0sIlZlcnRpY2FsQ29ubmVjdG9yU3R5bGUiOnsiJGlkIjoiMTU4NyIsIkxpbmVDb2xvciI6eyIkcmVmIjoiMTAxIn0sIkxpbmVXZWlnaHQiOjAuMCwiTGluZVR5cGUiOjAsIlBhcmVudFN0eWxlIjpudWxsfSwiTWFyZ2luIjpudWxsLCJTdGFydERhdGVQb3NpdGlvbiI6MywiRW5kRGF0ZVBvc2l0aW9uIjozLCJEYXRlSXNWaXNpYmxlIjp0cnVlLCJUaXRsZVBvc2l0aW9uIjo0LCJEdXJhdGlvblBvc2l0aW9uIjo2LCJQZXJjZW50YWdlQ29tcGxldGVkUG9zaXRpb24iOjYsIlNwYWNpbmciOjMsIklzQmVsb3dUaW1lYmFuZCI6dHJ1ZSwiUGVyY2VudGFnZUNvbXBsZXRlU2hhcGVPcGFjaXR5IjozNSwiU2hhcGVTdHlsZSI6eyIkaWQiOiIxNTg4IiwiTWFyZ2luIjp7IiRyZWYiOiIxMDQifSwiUGFkZGluZyI6eyIkcmVmIjoiMTA1In0sIkJhY2tncm91bmQiOnsiJGlkIjoiMTU4OSIsIkNvbG9yIjp7IiRpZCI6IjE1OTAiLCJBIjoyNTUsIlIiOjI1NSwiRyI6MTkyLCJCIjowfX0sIklzVmlzaWJsZSI6dHJ1ZSwiV2lkdGgiOjAuMCwiSGVpZ2h0IjoxMC4wLCJCb3JkZXJTdHlsZSI6eyIkaWQiOiIxNTkxIiwiTGluZUNvbG9yIjp7IiRyZWYiOiIxMDkifSwiTGluZVdlaWdodCI6MC4wLCJMaW5lVHlwZSI6MCwiUGFyZW50U3R5bGUiOm51bGx9LCJQYXJlbnRTdHlsZSI6bnVsbH0sIlRpdGxlU3R5bGUiOnsiJGlkIjoiMTU5MiIsIkZvbnRTZXR0aW5ncyI6eyIkaWQiOiIxNTkzIiwiRm9udFNpemUiOjEwLCJGb250TmFtZSI6IkNhbGlicmkiLCJJc0JvbGQiOnRydWUsIklzSXRhbGljIjpmYWxzZSwiSXNVbmRlcmxpbmVkIjpmYWxzZSwiUGFyZW50U3R5bGUiOm51bGx9LCJBdXRvU2l6ZSI6MCwiRm9yZWdyb3VuZCI6eyIkcmVmIjoiMTEzIn0sIk1heFdpZHRoIjo5NjAuMCwiTWF4SGVpZ2h0IjoiSW5maW5pdHkiLCJTbWFydEZvcmVncm91bmRJc0FjdGl2ZSI6ZmFsc2UsIkhvcml6b250YWxBbGlnbm1lbnQiOjAsIlZlcnRpY2FsQWxpZ25tZW50IjowLCJTbWFydEZvcmVncm91bmQiOm51bGwsIkJhY2tncm91bmRGaWxsVHlwZSI6MCwiTWFyZ2luIjp7IiRyZWYiOiIxMTUifSwiUGFkZGluZyI6eyIkcmVmIjoiMTE2In0sIkJhY2tncm91bmQiOnsiJHJlZiI6IjExNyJ9LCJJc1Zpc2libGUiOnRydWUsIldpZHRoIjowLjAsIkhlaWdodCI6MC4wLCJCb3JkZXJTdHlsZSI6eyIkaWQiOiIxNTk0IiwiTGluZUNvbG9yIjpudWxsLCJMaW5lV2VpZ2h0IjowLjAsIkxpbmVUeXBlIjowLCJQYXJlbnRTdHlsZSI6bnVsbH0sIlBhcmVudFN0eWxlIjpudWxsfSwiRGF0ZVN0eWxlIjp7IiRpZCI6IjE1OTUiLCJGb250U2V0dGluZ3MiOnsiJGlkIjoiMTU5NiIsIkZvbnRTaXplIjoxMCwiRm9udE5hbWUiOiJDYWxpYnJpIiwiSXNCb2xkIjpmYWxzZSwiSXNJdGFsaWMiOmZhbHNlLCJJc1VuZGVybGluZWQiOmZhbHNlLCJQYXJlbnRTdHlsZSI6bnVsbH0sIkF1dG9TaXplIjowLCJGb3JlZ3JvdW5kIjp7IiRyZWYiOiIxMjAifSwiTWF4V2lkdGgiOjIwMC4wLCJNYXhIZWlnaHQiOiJJbmZpbml0eSIsIlNtYXJ0Rm9yZWdyb3VuZElzQWN0aXZlIjpmYWxzZSwiSG9yaXpvbnRhbEFsaWdubWVudCI6MiwiVmVydGljYWxBbGlnbm1lbnQiOjAsIlNtYXJ0Rm9yZWdyb3VuZCI6bnVsbCwiQmFja2dyb3VuZEZpbGxUeXBlIjowLCJNYXJnaW4iOnsiJHJlZiI6IjEyMiJ9LCJQYWRkaW5nIjp7IiRyZWYiOiIxMjMifSwiQmFja2dyb3VuZCI6eyIkcmVmIjoiMTI0In0sIklzVmlzaWJsZSI6dHJ1ZSwiV2lkdGgiOjAuMCwiSGVpZ2h0IjowLjAsIkJvcmRlclN0eWxlIjp7IiRpZCI6IjE1OTciLCJMaW5lQ29sb3IiOm51bGwsIkxpbmVXZWlnaHQiOjAuMCwiTGluZVR5cGUiOjAsIlBhcmVudFN0eWxlIjpudWxsfSwiUGFyZW50U3R5bGUiOm51bGx9LCJEYXRlRm9ybWF0Ijp7IiRyZWYiOiIxMjUifSwiSXNWaXNpYmxlIjp0cnVlLCJQYXJlbnRTdHlsZSI6bnVsbH0sIkluZGV4IjozOSwiU21hcnREdXJhdGlvbkFjdGl2YXRlZCI6ZmFsc2UsIkRhdGVGb3JtYXQiOnsiJHJlZiI6IjEyNSJ9LCJJZCI6Ijc2NjgwOTNkLTRkMmMtNDlmNS1hMzE4LThlZGFiNTIyNjkxOSIsIkltcG9ydElkIjpudWxsLCJUaXRsZSI6bnVsbCwiTm90ZSI6bnVsbCwiSHlwZXJsaW5rIjp7IiRpZCI6IjE1OTgiLCJBZGRyZXNzIjoiIiwiU3ViQWRkcmVzcyI6IiJ9LCJJc0NoYW5nZWQiOmZhbHNlLCJJc05ldyI6ZmFsc2V9LCJJbmRleCI6MH1dLCJNaWxlc3RvbmVzIjpbXX1dLCJNc1Byb2plY3RJdGVtc1RyZWUiOnsiJGlkIjoiMTU5OSIsIlJvb3QiOnsiSW1wb3J0SWQiOm51bGwsIklzSW1wb3J0ZWQiOmZhbHNlLCJDaGlsZHJlbiI6W119fSwiTWV0YWRhdGEiOnsiJGlkIjoiMTYwMCIsIkV4Y2VsU2hlZXROYW1lIjoiU2hlZXQ2IiwiSXRlbXNUaXRsZXMiOiJbXCJMb2NhdGlvblwiLFwiUmVkIFJpdmVyXCIsXCJJbmRpYW4gT2NlYW4gVHN1bmFtaVwiLFwiUmVkIFJpdmVyXCIsXCJBZmdoYW5pc3RhblwiLFwiTkJcIixcIk15YW5tYXJcIixcIkhhaXRpXCIsXCJSZWQgUml2ZXJcIixcIkhhaXRpXCIsXCJSZWQgUml2ZXJcIixcIk5MXCIsXCJKYXBhblwiLFwiUmVkIFJpdmVyXCIsXCJCQywgUUNcIixcIkFCLCBNQiwgU0tcIixcIk1CLCBPTiwgU0tcIixcIk1CXCIsXCJZZWxsb3drbmlmZSwgTldUXCIsXCJNb3VudCBQb2xsZXksIEJDXCIsXCJNQiwgTkIsIE9OXCIsXCJOQiwgT05cIixcIk9OXCIsXCJGb3J0IE1jTXVycmF5LCBBQlwiLFwiSGFpdGlcIixcIkNvc3RhIFJpY2FcIixcIkNvc3RhIFJpY2FcIixcIk1CLCBOQlwiLFwiTUIsIE9OLCBRQ1wiLFwiQkMsIE5CLCBPTlwiLFwiT05cIixcIk90dGF3YSwgT05cIixcIk5CLCBPTiwgUUMgXCIsXCJOQiwgT04sIFFDIFwiXSIsIkNvbHVtbnNNYXBwaW5nIjoie1wiJGlkXCI6XCIxXCIsXCJUaXRsZUNvbHVtbk5hbWVcIjpcIkNvbHVtbjVcIixcIlN0YXJ0RGF0ZUNvbHVtbk5hbWVcIjpcIkNvbHVtbjNcIixcIkVuZERhdGVDb2x1bW5OYW1lXCI6XCJDb2x1bW40XCIsXCJQZXJjZW50YWdlQ29sdW1uTmFtZVwiOm51bGwsXCJOb3RlQ29sdW1uTmFtZVwiOm51bGwsXCJUaXRsZUZyaWVuZGx5Q29sdW1uTmFtZVwiOlwiTG9jYXRpb25cIixcIlN0YXJ0RGF0ZUZyaWVuZGx5Q29sdW1uTmFtZVwiOlwiU3RhcnRcIixcIkVuZERhdGVGcmllbmRseUNvbHVtbk5hbWVcIjpcIkVuZFwiLFwiUGVyY2VudGFnZUZyaWVuZGx5Q29sdW1uTmFtZVwiOm51bGwsXCJOb3RlRnJpZW5kbHlDb2x1bW5OYW1lXCI6bnVsbCxcIkhlYWRlclJvd0luZGV4XCI6MH0iLCJIZWFkZXJSb3ciOiJbXCJZZWFyXCIsXCJNb250aFwiLFwiU3RhcnRcIixcIkVuZFwiLFwiTG9jYXRpb25cIixcIkV2ZW50XCIsXCJUeXBlXCIsXCJJbWFnZSBOdW1iZXJcIixudWxsLG51bGwsbnVsbCxudWxsLG51bGxdIiwiVXBkYXRlU2NhbGVGb3JJbXBvcnRlZFRpbWVsaW5lIjoiRmFsc2UiLCJSZWNlbnRDb2xvcnNDb2xsZWN0aW9uIjoiW1wiI0ZGRjc5NjQ2XCIsXCIjRkZFRDdEMzFcIixcIiNGRkVBMTYxRVwiLFwiI0ZGODA2NEEyXCIsXCIjRkY1QjlCRDVcIixcIiNGRjAwNzJCQ1wiLFwiI0ZGNDQ3MkM0XCIsXCIjRkY2RjMxOThcIl0ifSwiU2V0dGluZ3MiOnsiJGlkIjoiMTYwMSIsIkltcGFPcHRpb25zIjp7IiRpZCI6IjE2MDI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QsIkZpbGVQYXRoIjoiRDpcXE1pc2NcXDIwMTkxMDA4X0RHX0JyaWVmaW5nX05vdGVfVGltZWxpbmVcXEJyaWVmaW5nLU5vdGVfRmlndXJlLnhsc3giLCJUaW1lQ29uZmlndXJhdGlvbiI6eyIkaWQiOiIxNjAzIiwiVXNlVGltZSI6ZmFsc2UsIldvcmtEYXlTdGFydCI6IjAwOjAwOjAwIiwiV29ya0RheUVuZCI6IjIzOjU5OjAwIn0sIkxhc3RVc2VkVGVtcGxhdGVJZCI6ImNjMjZmODYzLTI3Y2UtNDgwZS1hNTg5LWIzZjEyZjJkNmViMCJ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MASTER" val="__part_0"/>
  <p:tag name="__PART_0" val="eyIkaWQiOiIxIiwiQ3VsdHVyZUluZm9OYW1lIjoiZW4tVVMiLCJTdHlsZU5hbWUiOm51bGwsIlZlcnNpb24iOnsiJGlkIjoiMiIsIlZlcnNpb24iOiIzLjIuMCIsIk9yaWdpbmFsQXNzZW1ibHlWZXJzaW9uIjpudWxsLCJFZGl0aW9uIjoiUHJvIiwiSXNQbHVzRWRpdGlvbiI6dHJ1ZSwiSXNQcm9FZGl0aW9uIjp0cnVlfSwiRWZmZWN0IjoxLCJTdHlsZSI6eyIkaWQiOiIzIiwiVGltZWJhbmRTdHlsZSI6eyIkaWQiOiI0IiwiU2NhbGVNYXJraW5nIjoxLCJTaGFwZSI6MTAsIlNoYXBlU3R5bGUiOnsiJGlkIjoiNSIsIk1hcmdpbiI6eyIkaWQiOiI2IiwiVG9wIjowLCJMZWZ0IjoxMCwiUmlnaHQiOjEwLCJCb3R0b20iOjB9LCJQYWRkaW5nIjp7IiRpZCI6IjciLCJUb3AiOjMsIkxlZnQiOjAsIlJpZ2h0IjowLCJCb3R0b20iOjN9LCJCYWNrZ3JvdW5kIjp7IiRpZCI6IjgiLCJDb2xvciI6eyIkaWQiOiI5IiwiQSI6MjU1LCJSIjo2OCwiRyI6ODQsIkIiOjEwNn19LCJJc1Zpc2libGUiOnRydWUsIldpZHRoIjo4NTguMCwiSGVpZ2h0IjoyMC4wLCJCb3JkZXJTdHlsZSI6eyIkaWQiOiIxMCIsIkxpbmVDb2xvciI6eyIkaWQiOiIxMSIsIiR0eXBlIjoiTkxSRS5Db21tb24uRG9tLlNvbGlkQ29sb3JCcnVzaCwgTkxSRS5Db21tb24iLCJDb2xvciI6eyIkaWQiOiIxMiIsIkEiOjI1NSwiUiI6MjU1LCJHIjowLCJCIjowfX0sIkxpbmVXZWlnaHQiOjAuMCwiTGluZVR5cGUiOjAsIlBhcmVudFN0eWxlIjpudWxsfSwiUGFyZW50U3R5bGUiOm51bGx9LCJSaWdodEVuZENhcHNTdHlsZSI6eyIkaWQiOiIxMyIsIkZvbnRTZXR0aW5ncyI6eyIkaWQiOiIxNCIsIkZvbnRTaXplIjoxNywiRm9udE5hbWUiOiJDYWxpYnJpIiwiSXNCb2xkIjp0cnVlLCJJc0l0YWxpYyI6ZmFsc2UsIklzVW5kZXJsaW5lZCI6ZmFsc2UsIlBhcmVudFN0eWxlIjpudWxsfSwiQXV0b1NpemUiOjAsIkZvcmVncm91bmQiOnsiJGlkIjoiMTUiLCJDb2xvciI6eyIkaWQiOiIxNiIsIkEiOjI1NSwiUiI6MjM3LCJHIjoxMjUsIkIiOjQ5fX0sIk1heFdpZHRoIjoiSW5maW5pdHkiLCJNYXhIZWlnaHQiOiJJbmZpbml0eSIsIlNtYXJ0Rm9yZWdyb3VuZElzQWN0aXZlIjpmYWxzZSwiSG9yaXpvbnRhbEFsaWdubWVudCI6MCwiVmVydGljYWxBbGlnbm1lbnQiOjAsIlNtYXJ0Rm9yZWdyb3VuZCI6bnVsbCwiQmFja2dyb3VuZEZpbGxUeXBlIjowLCJNYXJnaW4iOnsiJGlkIjoiMTciLCJUb3AiOjAsIkxlZnQiOjAsIlJpZ2h0IjoyMCwiQm90dG9tIjowfSwiUGFkZGluZyI6eyIkaWQiOiIxOCIsIlRvcCI6MCwiTGVmdCI6MCwiUmlnaHQiOjAsIkJvdHRvbSI6MH0sIkJhY2tncm91bmQiOnsiJGlkIjoiMTkiLCJDb2xvciI6eyIkaWQiOiIyMCIsIkEiOjg5LCJSIjowLCJHIjowLCJCIjowfX0sIklzVmlzaWJsZSI6ZmFsc2UsIldpZHRoIjowLjAsIkhlaWdodCI6MC4wLCJCb3JkZXJTdHlsZSI6bnVsbCwiUGFyZW50U3R5bGUiOm51bGx9LCJMZWZ0RW5kQ2Fwc1N0eWxlIjp7IiRpZCI6IjIxIiwiRm9udFNldHRpbmdzIjp7IiRpZCI6IjIyIiwiRm9udFNpemUiOjE4LCJGb250TmFtZSI6IkNhbGlicmkiLCJJc0JvbGQiOnRydWUsIklzSXRhbGljIjpmYWxzZSwiSXNVbmRlcmxpbmVkIjpmYWxzZSwiUGFyZW50U3R5bGUiOm51bGx9LCJBdXRvU2l6ZSI6MCwiRm9yZWdyb3VuZCI6eyIkaWQiOiIyMyIsIkNvbG9yIjp7IiRpZCI6IjI0IiwiQSI6MjU1LCJSIjoyMzcsIkciOjEyNSwiQiI6NDl9fSwiTWF4V2lkdGgiOiJJbmZpbml0eSIsIk1heEhlaWdodCI6IkluZmluaXR5IiwiU21hcnRGb3JlZ3JvdW5kSXNBY3RpdmUiOmZhbHNlLCJIb3Jpem9udGFsQWxpZ25tZW50IjowLCJWZXJ0aWNhbEFsaWdubWVudCI6MCwiU21hcnRGb3JlZ3JvdW5kIjpudWxsLCJCYWNrZ3JvdW5kRmlsbFR5cGUiOjAsIk1hcmdpbiI6eyIkaWQiOiIyNSIsIlRvcCI6MCwiTGVmdCI6MjAsIlJpZ2h0IjowLCJCb3R0b20iOjB9LCJQYWRkaW5nIjp7IiRpZCI6IjI2IiwiVG9wIjowLCJMZWZ0IjowLCJSaWdodCI6MCwiQm90dG9tIjowfSwiQmFja2dyb3VuZCI6eyIkaWQiOiIyNyIsIkNvbG9yIjp7IiRyZWYiOiIyMCJ9fSwiSXNWaXNpYmxlIjpmYWxzZSwiV2lkdGgiOjAuMCwiSGVpZ2h0IjowLjAsIkJvcmRlclN0eWxlIjpudWxsLCJQYXJlbnRTdHlsZSI6bnVsbH0sIlRvZGF5VGV4dFN0eWxlIjp7IiRpZCI6IjI4IiwiRm9udFNldHRpbmdzIjp7IiRpZCI6IjI5IiwiRm9udFNpemUiOjExLCJGb250TmFtZSI6IkNhbGlicmkiLCJJc0JvbGQiOmZhbHNlLCJJc0l0YWxpYyI6ZmFsc2UsIklzVW5kZXJsaW5lZCI6ZmFsc2UsIlBhcmVudFN0eWxlIjpudWxsfSwiQXV0b1NpemUiOjAsIkZvcmVncm91bmQiOnsiJGlkIjoiMzAiLCJDb2xvciI6eyIkaWQiOiIzMS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zMiIsIlRvcCI6MCwiTGVmdCI6MCwiUmlnaHQiOjAsIkJvdHRvbSI6MH0sIlBhZGRpbmciOnsiJGlkIjoiMzMiLCJUb3AiOjAsIkxlZnQiOjAsIlJpZ2h0IjowLCJCb3R0b20iOjB9LCJCYWNrZ3JvdW5kIjp7IiRpZCI6IjM0IiwiQ29sb3IiOnsiJHJlZiI6IjIwIn19LCJJc1Zpc2libGUiOnRydWUsIldpZHRoIjowLjAsIkhlaWdodCI6MC4wLCJCb3JkZXJTdHlsZSI6bnVsbCwiUGFyZW50U3R5bGUiOm51bGx9LCJUb2RheU1hcmtlclN0eWxlIjp7IiRpZCI6IjM1IiwiTWFyZ2luIjp7IiRpZCI6IjM2IiwiVG9wIjowLCJMZWZ0IjowLCJSaWdodCI6MCwiQm90dG9tIjowfSwiUGFkZGluZyI6eyIkaWQiOiIzNyIsIlRvcCI6MCwiTGVmdCI6MCwiUmlnaHQiOjAsIkJvdHRvbSI6MH0sIkJhY2tncm91bmQiOnsiJGlkIjoiMzgiLCJDb2xvciI6eyIkaWQiOiIzOSIsIkEiOjI1NSwiUiI6MjU1LCJHIjowLCJCIjowfX0sIklzVmlzaWJsZSI6dHJ1ZSwiV2lkdGgiOjAuMCwiSGVpZ2h0IjowLjAsIkJvcmRlclN0eWxlIjpudWxsLCJQYXJlbnRTdHlsZSI6bnVsbH0sIlNjYWxlU3R5bGUiOnsiJGlkIjoiNDAiLCJTaG93U2VnbWVudFNlcGFyYXRvcnMiOmZhbHNlLCJTZWdtZW50U2VwYXJhdG9yT3BhY2l0eSI6MzAsIkZvbnRTZXR0aW5ncyI6eyIkaWQiOiI0MSIsIkZvbnRTaXplIjoxMywiRm9udE5hbWUiOiJDYWxpYnJpIiwiSXNCb2xkIjpmYWxzZSwiSXNJdGFsaWMiOmZhbHNlLCJJc1VuZGVybGluZWQiOmZhbHNlLCJQYXJlbnRTdHlsZSI6bnVsbH0sIkF1dG9TaXplIjowLCJGb3JlZ3JvdW5kIjp7IiRpZCI6IjQyIiwiQ29sb3IiOnsiJGlkIjoiNDMiLCJBIjoyNTUsIlIiOjI1NSwiRyI6MjU1LCJCIjoyNTV9fSwiTWF4V2lkdGgiOjIwMC4wLCJNYXhIZWlnaHQiOiJJbmZpbml0eSIsIlNtYXJ0Rm9yZWdyb3VuZElzQWN0aXZlIjpmYWxzZSwiSG9yaXpvbnRhbEFsaWdubWVudCI6MCwiVmVydGljYWxBbGlnbm1lbnQiOjEsIlNtYXJ0Rm9yZWdyb3VuZCI6bnVsbCwiQmFja2dyb3VuZEZpbGxUeXBlIjowLCJNYXJnaW4iOnsiJGlkIjoiNDQiLCJUb3AiOjAsIkxlZnQiOjUsIlJpZ2h0IjowLCJCb3R0b20iOjB9LCJQYWRkaW5nIjp7IiRpZCI6IjQ1IiwiVG9wIjowLCJMZWZ0IjowLCJSaWdodCI6MCwiQm90dG9tIjowfSwiQmFja2dyb3VuZCI6eyIkaWQiOiI0NiIsIkNvbG9yIjp7IiRyZWYiOiIyMCJ9fSwiSXNWaXNpYmxlIjp0cnVlLCJXaWR0aCI6MC4wLCJIZWlnaHQiOjAuMCwiQm9yZGVyU3R5bGUiOm51bGwsIlBhcmVudFN0eWxlIjpudWxsfSwiRWxhcHNlZFRpbWVCYWNrZ3JvdW5kIjp7IiRpZCI6IjQ3IiwiQ29sb3IiOnsiJGlkIjoiNDgiLCJBIjoxOTEsIlIiOjAsIkciOjExNCwiQiI6MTg4fX0sIkFwcGVuZFllYXJPblllYXJDaGFuZ2UiOmZhbHNlLCJFbGFwc2VkVGltZUZvcm1hdCI6MiwiVG9kYXlNYXJrZXJQb3NpdGlvbiI6MCwiUXVpY2tQb3NpdGlvbiI6MywiQWJzb2x1dGVQb3NpdGlvbiI6MjkzLjYxMDcxOCwiTWFyZ2luIjp7IiRpZCI6IjQ5IiwiVG9wIjowLCJMZWZ0IjoxMCwiUmlnaHQiOjEwLCJCb3R0b20iOjB9LCJQYWRkaW5nIjp7IiRpZCI6IjUwIiwiVG9wIjowLCJMZWZ0IjowLCJSaWdodCI6MCwiQm90dG9tIjowfSwiQmFja2dyb3VuZCI6eyIkaWQiOiI1MSIsIkNvbG9yIjp7IiRpZCI6IjUyIiwiQSI6MjU1LCJSIjo0NywiRyI6NTQsIkIiOjE1M319LCJJc1Zpc2libGUiOnRydWUsIldpZHRoIjowLjAsIkhlaWdodCI6MC4wLCJCb3JkZXJTdHlsZSI6bnVsbCwiUGFyZW50U3R5bGUiOm51bGx9LCJEZWZhdWx0TWlsZXN0b25lU3R5bGUiOnsiJGlkIjoiNTMiLCJTaGFwZSI6MiwiQ29ubmVjdG9yTWFyZ2luIjp7IiRpZCI6IjU0IiwiVG9wIjowLCJMZWZ0IjoyLCJSaWdodCI6MiwiQm90dG9tIjowfSwiQ29ubmVjdG9yU3R5bGUiOnsiJGlkIjoiNTUiLCJMaW5lQ29sb3IiOnsiJGlkIjoiNTYiLCIkdHlwZSI6Ik5MUkUuQ29tbW9uLkRvbS5Tb2xpZENvbG9yQnJ1c2gsIE5MUkUuQ29tbW9uIiwiQ29sb3IiOnsiJGlkIjoiNTciLCJBIjoxMjcsIlIiOjc5LCJHIjoxMjksIkIiOjE4OX19LCJMaW5lV2VpZ2h0IjoxLjAsIkxpbmVUeXBlIjowLCJQYXJlbnRTdHlsZSI6bnVsbH0sIklzQmVsb3dUaW1lYmFuZCI6ZmFsc2UsIlBvc2l0aW9uT25UYXNrIjowLCJIaWRlRGF0ZSI6ZmFsc2UsIlNoYXBlU2l6ZSI6MSwiU3BhY2luZyI6Mi4wLCJQYWRkaW5nIjp7IiRpZCI6IjU4IiwiVG9wIjo3LCJMZWZ0IjozLCJSaWdodCI6MCwiQm90dG9tIjoyfSwiU2hhcGVTdHlsZSI6eyIkaWQiOiI1OSIsIk1hcmdpbiI6eyIkaWQiOiI2MCIsIlRvcCI6MCwiTGVmdCI6MCwiUmlnaHQiOjAsIkJvdHRvbSI6MH0sIlBhZGRpbmciOnsiJGlkIjoiNjEiLCJUb3AiOjAsIkxlZnQiOjAsIlJpZ2h0IjowLCJCb3R0b20iOjB9LCJCYWNrZ3JvdW5kIjp7IiRpZCI6IjYyIiwiQ29sb3IiOnsiJGlkIjoiNjMiLCJBIjoyNTUsIlIiOjAsIkciOjExNCwiQiI6MTg4fX0sIklzVmlzaWJsZSI6dHJ1ZSwiV2lkdGgiOjEzLjAsIkhlaWdodCI6MTMuMCwiQm9yZGVyU3R5bGUiOnsiJGlkIjoiNjQiLCJMaW5lQ29sb3IiOnsiJGlkIjoiNjUiLCIkdHlwZSI6Ik5MUkUuQ29tbW9uLkRvbS5Tb2xpZENvbG9yQnJ1c2gsIE5MUkUuQ29tbW9uIiwiQ29sb3IiOnsiJGlkIjoiNjYiLCJBIjoyNTUsIlIiOjI1NSwiRyI6MCwiQiI6MH19LCJMaW5lV2VpZ2h0IjowLjAsIkxpbmVUeXBlIjowLCJQYXJlbnRTdHlsZSI6bnVsbH0sIlBhcmVudFN0eWxlIjpudWxsfSwiVGl0bGVTdHlsZSI6eyIkaWQiOiI2NyIsIkZvbnRTZXR0aW5ncyI6eyIkaWQiOiI2OCIsIkZvbnRTaXplIjoxMSwiRm9udE5hbWUiOiJDYWxpYnJpIiwiSXNCb2xkIjp0cnVlLCJJc0l0YWxpYyI6ZmFsc2UsIklzVW5kZXJsaW5lZCI6ZmFsc2UsIlBhcmVudFN0eWxlIjpudWxsfSwiQXV0b1NpemUiOjAsIkZvcmVncm91bmQiOnsiJGlkIjoiNjkiLCJDb2xvciI6eyIkaWQiOiI3MCIsIkEiOjI1NSwiUiI6MCwiRyI6MCwiQiI6MH19LCJNYXhXaWR0aCI6MjAwLjAsIk1heEhlaWdodCI6IkluZmluaXR5IiwiU21hcnRGb3JlZ3JvdW5kSXNBY3RpdmUiOmZhbHNlLCJIb3Jpem9udGFsQWxpZ25tZW50IjowLCJWZXJ0aWNhbEFsaWdubWVudCI6MCwiU21hcnRGb3JlZ3JvdW5kIjpudWxsLCJCYWNrZ3JvdW5kRmlsbFR5cGUiOjAsIk1hcmdpbiI6eyIkaWQiOiI3MSIsIlRvcCI6MCwiTGVmdCI6MCwiUmlnaHQiOjAsIkJvdHRvbSI6MH0sIlBhZGRpbmciOnsiJGlkIjoiNzIiLCJUb3AiOjAsIkxlZnQiOjAsIlJpZ2h0IjowLCJCb3R0b20iOjB9LCJCYWNrZ3JvdW5kIjp7IiRpZCI6IjczIiwiQ29sb3IiOnsiJHJlZiI6IjIwIn19LCJJc1Zpc2libGUiOnRydWUsIldpZHRoIjowLjAsIkhlaWdodCI6MC4wLCJCb3JkZXJTdHlsZSI6bnVsbCwiUGFyZW50U3R5bGUiOm51bGx9LCJEYXRlU3R5bGUiOnsiJGlkIjoiNzQiLCJGb250U2V0dGluZ3MiOnsiJGlkIjoiNzUiLCJGb250U2l6ZSI6MTAsIkZvbnROYW1lIjoiQ2FsaWJyaSIsIklzQm9sZCI6ZmFsc2UsIklzSXRhbGljIjpmYWxzZSwiSXNVbmRlcmxpbmVkIjpmYWxzZSwiUGFyZW50U3R5bGUiOm51bGx9LCJBdXRvU2l6ZSI6MCwiRm9yZWdyb3VuZCI6eyIkaWQiOiI3NiIsIkNvbG9yIjp7IiRpZCI6Ijc3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aWQiOiI3OCIsIlRvcCI6MCwiTGVmdCI6MCwiUmlnaHQiOjAsIkJvdHRvbSI6MH0sIlBhZGRpbmciOnsiJGlkIjoiNzkiLCJUb3AiOjAsIkxlZnQiOjAsIlJpZ2h0IjowLCJCb3R0b20iOjB9LCJCYWNrZ3JvdW5kIjp7IiRpZCI6IjgwIiwiQ29sb3IiOnsiJHJlZiI6IjIwIn19LCJJc1Zpc2libGUiOnRydWUsIldpZHRoIjowLjAsIkhlaWdodCI6MC4wLCJCb3JkZXJTdHlsZSI6bnVsbCwiUGFyZW50U3R5bGUiOm51bGx9LCJEYXRlRm9ybWF0Ijp7IiRpZCI6Ijgx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RGVmYXVsdFRhc2tTdHlsZSI6eyIkaWQiOiI4MiIsIlNoYXBlIjoxLCJTaGFwZVRoaWNrbmVzcyI6MCwiRHVyYXRpb25Gb3JtYXQiOjAsIkluY2x1ZGVOb25Xb3JraW5nRGF5c0luRHVyYXRpb24iOmZhbHNlLCJQZXJjZW50YWdlQ29tcGxldGVTdHlsZSI6eyIkaWQiOiI4MyIsIkZvbnRTZXR0aW5ncyI6eyIkaWQiOiI4NCIsIkZvbnRTaXplIjoxMCwiRm9udE5hbWUiOiJDYWxpYnJpIiwiSXNCb2xkIjpmYWxzZSwiSXNJdGFsaWMiOmZhbHNlLCJJc1VuZGVybGluZWQiOmZhbHNlLCJQYXJlbnRTdHlsZSI6bnVsbH0sIkF1dG9TaXplIjowLCJGb3JlZ3JvdW5kIjp7IiRpZCI6Ijg1IiwiQ29sb3IiOnsiJGlkIjoiODYiLCJBIjoyNTUsIlIiOjIzNywiRyI6MTI1LCJCIjo0OX19LCJNYXhXaWR0aCI6MjAwLjAsIk1heEhlaWdodCI6IkluZmluaXR5IiwiU21hcnRGb3JlZ3JvdW5kSXNBY3RpdmUiOmZhbHNlLCJIb3Jpem9udGFsQWxpZ25tZW50IjowLCJWZXJ0aWNhbEFsaWdubWVudCI6MCwiU21hcnRGb3JlZ3JvdW5kIjpudWxsLCJCYWNrZ3JvdW5kRmlsbFR5cGUiOjAsIk1hcmdpbiI6eyIkaWQiOiI4NyIsIlRvcCI6MCwiTGVmdCI6MCwiUmlnaHQiOjAsIkJvdHRvbSI6MH0sIlBhZGRpbmciOnsiJGlkIjoiODgiLCJUb3AiOjAsIkxlZnQiOjAsIlJpZ2h0IjowLCJCb3R0b20iOjB9LCJCYWNrZ3JvdW5kIjp7IiRpZCI6Ijg5IiwiQ29sb3IiOnsiJHJlZiI6IjIwIn19LCJJc1Zpc2libGUiOnRydWUsIldpZHRoIjowLjAsIkhlaWdodCI6MC4wLCJCb3JkZXJTdHlsZSI6bnVsbCwiUGFyZW50U3R5bGUiOm51bGx9LCJEdXJhdGlvblN0eWxlIjp7IiRpZCI6IjkwIiwiRm9udFNldHRpbmdzIjp7IiRpZCI6IjkxIiwiRm9udFNpemUiOjEwLCJGb250TmFtZSI6IkNhbGlicmkiLCJJc0JvbGQiOmZhbHNlLCJJc0l0YWxpYyI6ZmFsc2UsIklzVW5kZXJsaW5lZCI6ZmFsc2UsIlBhcmVudFN0eWxlIjpudWxsfSwiQXV0b1NpemUiOjAsIkZvcmVncm91bmQiOnsiJGlkIjoiOTIiLCJDb2xvciI6eyIkaWQiOiI5MyIsIkEiOjI1NSwiUiI6MjM3LCJHIjoxMjUsIkIiOjQ5fX0sIk1heFdpZHRoIjoyMDAuMCwiTWF4SGVpZ2h0IjoiSW5maW5pdHkiLCJTbWFydEZvcmVncm91bmRJc0FjdGl2ZSI6ZmFsc2UsIkhvcml6b250YWxBbGlnbm1lbnQiOjAsIlZlcnRpY2FsQWxpZ25tZW50IjowLCJTbWFydEZvcmVncm91bmQiOm51bGwsIkJhY2tncm91bmRGaWxsVHlwZSI6MCwiTWFyZ2luIjp7IiRpZCI6Ijk0IiwiVG9wIjowLCJMZWZ0IjowLCJSaWdodCI6MCwiQm90dG9tIjowfSwiUGFkZGluZyI6eyIkaWQiOiI5NSIsIlRvcCI6MCwiTGVmdCI6MCwiUmlnaHQiOjAsIkJvdHRvbSI6MH0sIkJhY2tncm91bmQiOnsiJGlkIjoiOTYiLCJDb2xvciI6eyIkcmVmIjoiMjAifX0sIklzVmlzaWJsZSI6dHJ1ZSwiV2lkdGgiOjAuMCwiSGVpZ2h0IjowLjAsIkJvcmRlclN0eWxlIjpudWxsLCJQYXJlbnRTdHlsZSI6bnVsbH0sIkhvcml6b250YWxDb25uZWN0b3JTdHlsZSI6eyIkaWQiOiI5NyIsIkxpbmVDb2xvciI6eyIkaWQiOiI5OCIsIiR0eXBlIjoiTkxSRS5Db21tb24uRG9tLlNvbGlkQ29sb3JCcnVzaCwgTkxSRS5Db21tb24iLCJDb2xvciI6eyIkaWQiOiI5OSIsIkEiOjI1NSwiUiI6MjA0LCJHIjoyMDQsIkIiOjIwNH19LCJMaW5lV2VpZ2h0IjoxLjAsIkxpbmVUeXBlIjowLCJQYXJlbnRTdHlsZSI6bnVsbH0sIlZlcnRpY2FsQ29ubmVjdG9yU3R5bGUiOnsiJGlkIjoiMTAwIiwiTGluZUNvbG9yIjp7IiRpZCI6IjEwMSIsIiR0eXBlIjoiTkxSRS5Db21tb24uRG9tLlNvbGlkQ29sb3JCcnVzaCwgTkxSRS5Db21tb24iLCJDb2xvciI6eyIkaWQiOiIxMDIiLCJBIjoyNTUsIlIiOjIwNCwiRyI6MjA0LCJCIjoyMDR9fSwiTGluZVdlaWdodCI6MC4wLCJMaW5lVHlwZSI6MCwiUGFyZW50U3R5bGUiOm51bGx9LCJNYXJnaW4iOm51bGwsIlN0YXJ0RGF0ZVBvc2l0aW9uIjozLCJFbmREYXRlUG9zaXRpb24iOjMsIkRhdGVJc1Zpc2libGUiOnRydWUsIlRpdGxlUG9zaXRpb24iOjQsIkR1cmF0aW9uUG9zaXRpb24iOjYsIlBlcmNlbnRhZ2VDb21wbGV0ZWRQb3NpdGlvbiI6NiwiU3BhY2luZyI6MywiSXNCZWxvd1RpbWViYW5kIjpmYWxzZSwiUGVyY2VudGFnZUNvbXBsZXRlU2hhcGVPcGFjaXR5IjozNSwiU2hhcGVTdHlsZSI6eyIkaWQiOiIxMDMiLCJNYXJnaW4iOnsiJGlkIjoiMTA0IiwiVG9wIjowLCJMZWZ0Ijo0LCJSaWdodCI6NCwiQm90dG9tIjowfSwiUGFkZGluZyI6eyIkaWQiOiIxMDUiLCJUb3AiOjAsIkxlZnQiOjAsIlJpZ2h0IjowLCJCb3R0b20iOjB9LCJCYWNrZ3JvdW5kIjp7IiRpZCI6IjEwNiIsIkNvbG9yIjp7IiRpZCI6IjEwNyIsIkEiOjI1NSwiUiI6MCwiRyI6MTE0LCJCIjoxODh9fSwiSXNWaXNpYmxlIjp0cnVlLCJXaWR0aCI6MC4wLCJIZWlnaHQiOjEwLjAsIkJvcmRlclN0eWxlIjp7IiRpZCI6IjEwOCIsIkxpbmVDb2xvciI6eyIkaWQiOiIxMDkiLCIkdHlwZSI6Ik5MUkUuQ29tbW9uLkRvbS5Tb2xpZENvbG9yQnJ1c2gsIE5MUkUuQ29tbW9uIiwiQ29sb3IiOnsiJGlkIjoiMTEwIiwiQSI6MjU1LCJSIjoyNTUsIkciOjAsIkIiOjB9fSwiTGluZVdlaWdodCI6MC4wLCJMaW5lVHlwZSI6MCwiUGFyZW50U3R5bGUiOm51bGx9LCJQYXJlbnRTdHlsZSI6bnVsbH0sIlRpdGxlU3R5bGUiOnsiJGlkIjoiMTExIiwiRm9udFNldHRpbmdzIjp7IiRpZCI6IjExMiIsIkZvbnRTaXplIjoxMCwiRm9udE5hbWUiOiJDYWxpYnJpIiwiSXNCb2xkIjp0cnVlLCJJc0l0YWxpYyI6ZmFsc2UsIklzVW5kZXJsaW5lZCI6ZmFsc2UsIlBhcmVudFN0eWxlIjpudWxsfSwiQXV0b1NpemUiOjAsIkZvcmVncm91bmQiOnsiJGlkIjoiMTEzIiwiQ29sb3IiOnsiJGlkIjoiMTE0IiwiQSI6MjU1LCJSIjowLCJHIjowLCJCIjowfX0sIk1heFdpZHRoIjo5NjAuMCwiTWF4SGVpZ2h0IjoiSW5maW5pdHkiLCJTbWFydEZvcmVncm91bmRJc0FjdGl2ZSI6ZmFsc2UsIkhvcml6b250YWxBbGlnbm1lbnQiOjAsIlZlcnRpY2FsQWxpZ25tZW50IjowLCJTbWFydEZvcmVncm91bmQiOm51bGwsIkJhY2tncm91bmRGaWxsVHlwZSI6MCwiTWFyZ2luIjp7IiRpZCI6IjExNSIsIlRvcCI6MCwiTGVmdCI6MCwiUmlnaHQiOjAsIkJvdHRvbSI6MH0sIlBhZGRpbmciOnsiJGlkIjoiMTE2IiwiVG9wIjowLCJMZWZ0IjowLCJSaWdodCI6MCwiQm90dG9tIjowfSwiQmFja2dyb3VuZCI6eyIkaWQiOiIxMTciLCJDb2xvciI6eyIkcmVmIjoiMjAifX0sIklzVmlzaWJsZSI6dHJ1ZSwiV2lkdGgiOjAuMCwiSGVpZ2h0IjowLjAsIkJvcmRlclN0eWxlIjpudWxsLCJQYXJlbnRTdHlsZSI6bnVsbH0sIkRhdGVTdHlsZSI6eyIkaWQiOiIxMTgiLCJGb250U2V0dGluZ3MiOnsiJGlkIjoiMTE5IiwiRm9udFNpemUiOjEwLCJGb250TmFtZSI6IkNhbGlicmkiLCJJc0JvbGQiOmZhbHNlLCJJc0l0YWxpYyI6ZmFsc2UsIklzVW5kZXJsaW5lZCI6ZmFsc2UsIlBhcmVudFN0eWxlIjpudWxsfSwiQXV0b1NpemUiOjAsIkZvcmVncm91bmQiOnsiJGlkIjoiMTIwIiwiQ29sb3IiOnsiJGlkIjoiMTIx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aWQiOiIxMjIiLCJUb3AiOjAsIkxlZnQiOjAsIlJpZ2h0IjowLCJCb3R0b20iOjB9LCJQYWRkaW5nIjp7IiRpZCI6IjEyMyIsIlRvcCI6MCwiTGVmdCI6MCwiUmlnaHQiOjAsIkJvdHRvbSI6MH0sIkJhY2tncm91bmQiOnsiJGlkIjoiMTI0IiwiQ29sb3IiOnsiJHJlZiI6IjIwIn19LCJJc1Zpc2libGUiOnRydWUsIldpZHRoIjowLjAsIkhlaWdodCI6MC4wLCJCb3JkZXJTdHlsZSI6bnVsbCwiUGFyZW50U3R5bGUiOm51bGx9LCJEYXRlRm9ybWF0Ijp7IiRpZCI6IjEyN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CwiX2V4cGxpY2l0bHlTZXQiOnsiJGlkIjoiMTI2IiwiU2hhcGVTdHlsZSI6ZmFsc2UsIlRpdGxlU3R5bGUiOmZhbHNlLCJEYXRlU3R5bGUiOmZhbHNlLCJIb3Jpem9udGFsQ29ubmVjdG9yU3R5bGUiOmZhbHNlLCJWZXJ0aWNhbENvbm5lY3RvclN0eWxlIjpmYWxzZSwiUGVyY2VudGFnZUNvbXBsZXRlU2hhcGVPcGFjaXR5IjpmYWxzZSwiU2hhcGUiOmZhbHNlLCJTaGFwZVRoaWNrbmVzcyI6ZmFsc2UsIkR1cmF0aW9uRm9ybWF0IjpmYWxzZSwiSW5jbHVkZU5vbldvcmtpbmdEYXlzSW5EdXJhdGlvbiI6ZmFsc2UsIk1hcmdpbiI6ZmFsc2UsIlN0YXJ0RGF0ZVBvc2l0aW9uIjpmYWxzZSwiRW5kRGF0ZVBvc2l0aW9uIjpmYWxzZSwiVGl0bGVQb3NpdGlvbiI6ZmFsc2UsIkR1cmF0aW9uUG9zaXRpb24iOmZhbHNlLCJQZXJjZW50YWdlQ29tcGxldGVkUG9zaXRpb24iOmZhbHNlLCJTcGFjaW5nIjpmYWxzZSwiSXNCZWxvd1RpbWViYW5kIjpmYWxzZSwiRGF0ZUZvcm1hdCI6ZmFsc2UsIklzVmlzaWJsZSI6ZmFsc2V9fSwiR3JpZGxpbmVQYW5lbFN0eWxlIjp7IiRpZCI6IjEyNyIsIkdyaWRsaW5lU3R5bGUiOnsiJGlkIjoiMTI4IiwiTGluZUNvbG9yIjp7IiRpZCI6IjEyOSIsIiR0eXBlIjoiTkxSRS5Db21tb24uRG9tLlNvbGlkQ29sb3JCcnVzaCwgTkxSRS5Db21tb24iLCJDb2xvciI6eyIkaWQiOiIxMzAiLCJBIjozOCwiUiI6MzEsIkciOjczLCJCIjoxMjV9fSwiTGluZVdlaWdodCI6MS4wLCJMaW5lVHlwZSI6MCwiUGFyZW50U3R5bGUiOm51bGx9LCJNYXJnaW4iOnsiJGlkIjoiMTMxIiwiVG9wIjowLCJMZWZ0IjowLCJSaWdodCI6MCwiQm90dG9tIjowfSwiUGFkZGluZyI6eyIkaWQiOiIxMzIiLCJUb3AiOjAsIkxlZnQiOjAsIlJpZ2h0IjowLCJCb3R0b20iOjB9LCJCYWNrZ3JvdW5kIjpudWxsLCJJc1Zpc2libGUiOnRydWUsIldpZHRoIjowLjAsIkhlaWdodCI6MC4wLCJCb3JkZXJTdHlsZSI6eyIkaWQiOiIxMzMiLCJMaW5lQ29sb3IiOm51bGwsIkxpbmVXZWlnaHQiOjAuMCwiTGluZVR5cGUiOjAsIlBhcmVudFN0eWxlIjpudWxsfSwiUGFyZW50U3R5bGUiOm51bGx9LCJTaG93RWxhcHNlZFRpbWVHcmFkaWVudFN0eWxlIjpmYWxzZSwiRGVmYXVsdFN3aW1sYW5lU3R5bGUiOnsiJGlkIjoiMTM0IiwiSGVhZGVyU3R5bGUiOnsiJGlkIjoiMTM1IiwiVGV4dFN0eWxlIjp7IiRpZCI6IjEzNiIsIkZvbnRTZXR0aW5ncyI6eyIkaWQiOiIxMzciLCJGb250U2l6ZSI6MTIsIkZvbnROYW1lIjoiQ2FsaWJyaSIsIklzQm9sZCI6ZmFsc2UsIklzSXRhbGljIjpmYWxzZSwiSXNVbmRlcmxpbmVkIjpmYWxzZSwiUGFyZW50U3R5bGUiOm51bGx9LCJBdXRvU2l6ZSI6MCwiRm9yZWdyb3VuZCI6eyIkaWQiOiIxMzgiLCJDb2xvciI6eyIkaWQiOiIxMzkiLCJBIjoyNTUsIlIiOjMyLCJHIjo1NiwiQiI6MTAwfX0sIk1heFdpZHRoIjowLjAsIk1heEhlaWdodCI6MC4wLCJTbWFydEZvcmVncm91bmRJc0FjdGl2ZSI6ZmFsc2UsIkhvcml6b250YWxBbGlnbm1lbnQiOjAsIlZlcnRpY2FsQWxpZ25tZW50IjowLCJTbWFydEZvcmVncm91bmQiOm51bGwsIkJhY2tncm91bmRGaWxsVHlwZSI6MCwiTWFyZ2luIjp7IiRpZCI6IjE0MCIsIlRvcCI6MCwiTGVmdCI6MCwiUmlnaHQiOjAsIkJvdHRvbSI6MH0sIlBhZGRpbmciOnsiJGlkIjoiMTQxIiwiVG9wIjowLCJMZWZ0IjowLCJSaWdodCI6MCwiQm90dG9tIjowfSwiQmFja2dyb3VuZCI6bnVsbCwiSXNWaXNpYmxlIjpmYWxzZSwiV2lkdGgiOjAuMCwiSGVpZ2h0IjowLjAsIkJvcmRlclN0eWxlIjpudWxsLCJQYXJlbnRTdHlsZSI6bnVsbH0sIlJlY3RhbmdsZVN0eWxlIjp7IiRpZCI6IjE0MiIsIk1hcmdpbiI6eyIkaWQiOiIxNDMiLCJUb3AiOjAsIkxlZnQiOjAsIlJpZ2h0IjowLCJCb3R0b20iOjB9LCJQYWRkaW5nIjp7IiRpZCI6IjE0NCIsIlRvcCI6MCwiTGVmdCI6MCwiUmlnaHQiOjAsIkJvdHRvbSI6MH0sIkJhY2tncm91bmQiOnsiJGlkIjoiMTQ1IiwiQ29sb3IiOnsiJGlkIjoiMTQ2IiwiQSI6MTI3LCJSIjo5MSwiRyI6MTU1LCJCIjoyMTN9fSwiSXNWaXNpYmxlIjpmYWxzZSwiV2lkdGgiOjAuMCwiSGVpZ2h0IjowLjAsIkJvcmRlclN0eWxlIjp7IiRpZCI6IjE0NyIsIkxpbmVDb2xvciI6eyIkaWQiOiIxNDgiLCIkdHlwZSI6Ik5MUkUuQ29tbW9uLkRvbS5Tb2xpZENvbG9yQnJ1c2gsIE5MUkUuQ29tbW9uIiwiQ29sb3IiOnsiJGlkIjoiMTQ5IiwiQSI6MjU1LCJSIjoyNTUsIkciOjAsIkIiOjB9fSwiTGluZVdlaWdodCI6MC4wLCJMaW5lVHlwZSI6MCwiUGFyZW50U3R5bGUiOm51bGx9LCJQYXJlbnRTdHlsZSI6bnVsbH0sIk1hcmdpbiI6eyIkaWQiOiIxNTAiLCJUb3AiOjAsIkxlZnQiOjAsIlJpZ2h0IjowLCJCb3R0b20iOjB9LCJQYWRkaW5nIjp7IiRpZCI6IjE1MSIsIlRvcCI6MCwiTGVmdCI6MCwiUmlnaHQiOjAsIkJvdHRvbSI6MH0sIkJhY2tncm91bmQiOm51bGwsIklzVmlzaWJsZSI6dHJ1ZSwiV2lkdGgiOjAuMCwiSGVpZ2h0IjowLjAsIkJvcmRlclN0eWxlIjpudWxsLCJQYXJlbnRTdHlsZSI6bnVsbH0sIkJhY2tncm91bmRTdHlsZSI6eyIkaWQiOiIxNTIiLCJNYXJnaW4iOnsiJGlkIjoiMTUzIiwiVG9wIjowLCJMZWZ0IjowLCJSaWdodCI6MCwiQm90dG9tIjowfSwiUGFkZGluZyI6eyIkaWQiOiIxNTQiLCJUb3AiOjAsIkxlZnQiOjAsIlJpZ2h0IjowLCJCb3R0b20iOjB9LCJCYWNrZ3JvdW5kIjp7IiRpZCI6IjE1NSIsIkNvbG9yIjp7IiRpZCI6IjE1NiIsIkEiOjM4LCJSIjo5MSwiRyI6MTU1LCJCIjoyMTN9fSwiSXNWaXNpYmxlIjp0cnVlLCJXaWR0aCI6MC4wLCJIZWlnaHQiOjAuMCwiQm9yZGVyU3R5bGUiOnsiJGlkIjoiMTU3IiwiTGluZUNvbG9yIjp7IiRpZCI6IjE1OCIsIiR0eXBlIjoiTkxSRS5Db21tb24uRG9tLlNvbGlkQ29sb3JCcnVzaCwgTkxSRS5Db21tb24iLCJDb2xvciI6eyIkaWQiOiIxNTkiLCJBIjoyNTUsIlIiOjI1NSwiRyI6MCwiQiI6MH19LCJMaW5lV2VpZ2h0IjowLjAsIkxpbmVUeXBlIjowLCJQYXJlbnRTdHlsZSI6bnVsbH0sIlBhcmVudFN0eWxlIjpudWxsfSwiSXNBYm92ZVRpbWViYW5kIjpmYWxzZSwiTWFyZ2luIjp7IiRpZCI6IjE2MCIsIlRvcCI6MCwiTGVmdCI6MCwiUmlnaHQiOjAsIkJvdHRvbSI6MH0sIlBhZGRpbmciOnsiJGlkIjoiMTYxIiwiVG9wIjowLCJMZWZ0IjowLCJSaWdodCI6MCwiQm90dG9tIjowfSwiSXNWaXNpYmxlIjp0cnVlLCJXaWR0aCI6MC4wLCJIZWlnaHQiOjAuMCwiQm9yZGVyU3R5bGUiOm51bGwsIlBhcmVudFN0eWxlIjpudWxsfX0sIlNjYWxlIjp7IiRpZCI6IjE2MiIsIlN0YXJ0RGF0ZSI6IjIwMTQtMDgtMDRUMDA6MDA6MDAiLCJFbmREYXRlIjoiMjAxOS0xMC0yNVQyMzo1OTowMCIsIkZvcm1hdCI6Ik1NTSIsIlR5cGUiOjQsIkF1dG9EYXRlUmFuZ2UiOnRydWUsIldvcmtpbmdEYXlzIjozMSwiVG9kYXlNYXJrZXJUZXh0IjoiVG9kYXkiLCJBdXRvU2NhbGVUeXBlIjpmYWxzZX0sIk1pbGVzdG9uZXMiOlt7IiRpZCI6IjE2MyIsIkRhdGUiOiIyMDE1LTAxLTAxVDIzOjU5OjAwIiwiU3R5bGUiOnsiJGlkIjoiMTY0IiwiU2hhcGUiOjE5LCJDb25uZWN0b3JNYXJnaW4iOnsiJGlkIjoiMTY1IiwiVG9wIjowLCJMZWZ0IjoyLCJSaWdodCI6MiwiQm90dG9tIjowfSwiQ29ubmVjdG9yU3R5bGUiOnsiJGlkIjoiMTY2IiwiTGluZUNvbG9yIjp7IiRpZCI6IjE2NyIsIiR0eXBlIjoiTkxSRS5Db21tb24uRG9tLlNvbGlkQ29sb3JCcnVzaCwgTkxSRS5Db21tb24iLCJDb2xvciI6eyIkaWQiOiIxNjgiLCJBIjoyNTUsIlIiOjc5LCJHIjoxMjksIkIiOjE4OX19LCJMaW5lV2VpZ2h0IjoxLjAsIkxpbmVUeXBlIjowLCJQYXJlbnRTdHlsZSI6bnVsbH0sIklzQmVsb3dUaW1lYmFuZCI6ZmFsc2UsIlBvc2l0aW9uT25UYXNrIjowLCJIaWRlRGF0ZSI6ZmFsc2UsIlNoYXBlU2l6ZSI6MywiU3BhY2luZyI6Mi4wLCJQYWRkaW5nIjp7IiRyZWYiOiI1OCJ9LCJTaGFwZVN0eWxlIjp7IiRpZCI6IjE2OSIsIk1hcmdpbiI6eyIkcmVmIjoiNjAifSwiUGFkZGluZyI6eyIkcmVmIjoiNjEifSwiQmFja2dyb3VuZCI6eyIkaWQiOiIxNzAiLCJDb2xvciI6eyIkaWQiOiIxNzEiLCJBIjoyNTUsIlIiOjI1NCwiRyI6MTg2LCJCIjoxMH19LCJJc1Zpc2libGUiOnRydWUsIldpZHRoIjoxNC4zMTQ4ODIyNzg0NDIzODMsIkhlaWdodCI6MTQuMzE0ODgyMjc4NDQyMzgzLCJCb3JkZXJTdHlsZSI6eyIkaWQiOiIxNzIiLCJMaW5lQ29sb3IiOm51bGwsIkxpbmVXZWlnaHQiOjAuMCwiTGluZVR5cGUiOjAsIlBhcmVudFN0eWxlIjpudWxsfSwiUGFyZW50U3R5bGUiOm51bGx9LCJUaXRsZVN0eWxlIjp7IiRpZCI6IjE3MyIsIkZvbnRTZXR0aW5ncyI6eyIkaWQiOiIxNzQiLCJGb250U2l6ZSI6MTIsIkZvbnROYW1lIjoiQ2FsaWJyaSIsIklzQm9sZCI6dHJ1ZSwiSXNJdGFsaWMiOmZhbHNlLCJJc1VuZGVybGluZWQiOmZhbHNlLCJQYXJlbnRTdHlsZSI6bnVsbH0sIkF1dG9TaXplIjoyLCJGb3JlZ3JvdW5kIjp7IiRpZCI6IjE3NSIsIkNvbG9yIjp7IiRpZCI6IjE3NiIsIkEiOjI1NSwiUiI6MCwiRyI6MCwiQiI6MH19LCJNYXhXaWR0aCI6MTY3LjQ0NTAzNzg0MTc5Njg4LCJNYXhIZWlnaHQiOiJJbmZpbml0eSIsIlNtYXJ0Rm9yZWdyb3VuZElzQWN0aXZlIjpmYWxzZSwiSG9yaXpvbnRhbEFsaWdubWVudCI6MCwiVmVydGljYWxBbGlnbm1lbnQiOjAsIlNtYXJ0Rm9yZWdyb3VuZCI6bnVsbCwiQmFja2dyb3VuZEZpbGxUeXBlIjowLCJNYXJnaW4iOnsiJHJlZiI6IjcxIn0sIlBhZGRpbmciOnsiJHJlZiI6IjcyIn0sIkJhY2tncm91bmQiOnsiJHJlZiI6IjczIn0sIklzVmlzaWJsZSI6dHJ1ZSwiV2lkdGgiOjAuMCwiSGVpZ2h0IjowLjAsIkJvcmRlclN0eWxlIjp7IiRpZCI6IjE3NyIsIkxpbmVDb2xvciI6bnVsbCwiTGluZVdlaWdodCI6MC4wLCJMaW5lVHlwZSI6MCwiUGFyZW50U3R5bGUiOm51bGx9LCJQYXJlbnRTdHlsZSI6bnVsbH0sIkRhdGVTdHlsZSI6eyIkaWQiOiIxNzgiLCJGb250U2V0dGluZ3MiOnsiJGlkIjoiMTc5IiwiRm9udFNpemUiOjEwLCJGb250TmFtZSI6IkNhbGlicmkiLCJJc0JvbGQiOmZhbHNlLCJJc0l0YWxpYyI6ZmFsc2UsIklzVW5kZXJsaW5lZCI6ZmFsc2UsIlBhcmVudFN0eWxlIjpudWxsfSwiQXV0b1NpemUiOjAsIkZvcmVncm91bmQiOnsiJGlkIjoiMTgwIiwiQ29sb3IiOnsiJGlkIjoiMTgxIiwiQSI6MjU1LCJSIjo2OCwiRyI6ODQsIkIiOjEwNn19LCJNYXhXaWR0aCI6MjAwLjAsIk1heEhlaWdodCI6IkluZmluaXR5IiwiU21hcnRGb3JlZ3JvdW5kSXNBY3RpdmUiOmZhbHNlLCJIb3Jpem9udGFsQWxpZ25tZW50IjowLCJWZXJ0aWNhbEFsaWdubWVudCI6MCwiU21hcnRGb3JlZ3JvdW5kIjpudWxsLCJCYWNrZ3JvdW5kRmlsbFR5cGUiOjAsIk1hcmdpbiI6eyIkcmVmIjoiNzgifSwiUGFkZGluZyI6eyIkcmVmIjoiNzkifSwiQmFja2dyb3VuZCI6eyIkcmVmIjoiODAifSwiSXNWaXNpYmxlIjpmYWxzZSwiV2lkdGgiOjAuMCwiSGVpZ2h0IjowLjAsIkJvcmRlclN0eWxlIjp7IiRpZCI6IjE4MiIsIkxpbmVDb2xvciI6bnVsbCwiTGluZVdlaWdodCI6MC4wLCJMaW5lVHlwZSI6MCwiUGFyZW50U3R5bGUiOm51bGx9LCJQYXJlbnRTdHlsZSI6bnVsbH0sIkRhdGVGb3JtYXQiOnsiJGlkIjoiMTgzIiwiRm9ybWF0U3RyaW5nIjoiTU1NIGQiLCJTZXBhcmF0b3IiOiIvIiwiVXNlSW50ZXJuYXRpb25hbERhdGVGb3JtYXQiOmZhbHNlLCJEYXRlSXNWaXNpYmxlIjpmYWxzZSwiVGltZUlzVmlzaWJsZSI6ZmFsc2UsIkhvdXJEaWdpdHMiOjEsIkFtUG1EZXNpZ25hdG9yIjoyLCJUcmltMDBNaW51dGVzIjpmYWxzZSwiTGFzdEtub3duVmlzaWJpbGl0eVN0YXRlIjp7IiRpZCI6IjE4NCIsIkRhdGVQYXJ0SXNWaXNpYmxlIjp0cnVlLCJUaW1lUGFydElzVmlzaWJsZSI6ZmFsc2V9fSwiSXNWaXNpYmxlIjp0cnVlLCJQYXJlbnRTdHlsZSI6bnVsbH0sIkluZGV4IjowLCJQZXJjZW50YWdlQ29tcGxldGUiOm51bGwsIlBvc2l0aW9uIjp7IlJhdGlvIjowLjEwMzg3NjA3NTM1OTMwNTk0LCJJc0N1c3RvbSI6dHJ1ZX0sIkRhdGVGb3JtYXQiOnsiJHJlZiI6IjE4MyJ9LCJSZWxhdGVkVGFza0lkIjoiMDAwMDAwMDAtMDAwMC0wMDAwLTAwMDAtMDAwMDAwMDAwMDAwIiwiSWQiOiI0OTZjOGY1OS1jOTM5LTRjYjYtYjQ2Ny03ZjlkNDBmZDJjYTIiLCJJbXBvcnRJZCI6IiIsIlRpdGxlIjoiRUdTIEJlY29tZXMgYSBDcml0aWNhbCBGdW5jdGlvbiIsIk5vdGUiOm51bGwsIkh5cGVybGluayI6eyIkaWQiOiIxODUiLCJBZGRyZXNzIjoiIiwiU3ViQWRkcmVzcyI6IiJ9LCJJc0NoYW5nZWQiOmZhbHNlLCJJc05ldyI6ZmFsc2V9LHsiJGlkIjoiMTg2IiwiRGF0ZSI6IjIwMTktMDYtMTJUMjM6NTk6MDAiLCJTdHlsZSI6eyIkaWQiOiIxODciLCJTaGFwZSI6MTksIkNvbm5lY3Rvck1hcmdpbiI6eyIkcmVmIjoiNTQifSwiQ29ubmVjdG9yU3R5bGUiOnsiJGlkIjoiMTg4IiwiTGluZUNvbG9yIjp7IiRyZWYiOiI1NiJ9LCJMaW5lV2VpZ2h0IjoxLjAsIkxpbmVUeXBlIjowLCJQYXJlbnRTdHlsZSI6bnVsbH0sIklzQmVsb3dUaW1lYmFuZCI6ZmFsc2UsIlBvc2l0aW9uT25UYXNrIjowLCJIaWRlRGF0ZSI6ZmFsc2UsIlNoYXBlU2l6ZSI6MSwiU3BhY2luZyI6Mi4wLCJQYWRkaW5nIjp7IiRyZWYiOiI1OCJ9LCJTaGFwZVN0eWxlIjp7IiRpZCI6IjE4OSIsIk1hcmdpbiI6eyIkcmVmIjoiNjAifSwiUGFkZGluZyI6eyIkcmVmIjoiNjEifSwiQmFja2dyb3VuZCI6eyIkaWQiOiIxOTAiLCJDb2xvciI6eyIkaWQiOiIxOTEiLCJBIjoyNTUsIlIiOjI0NywiRyI6MTUwLCJCIjo3MH19LCJJc1Zpc2libGUiOnRydWUsIldpZHRoIjoxMy4wLCJIZWlnaHQiOjEzLjAsIkJvcmRlclN0eWxlIjp7IiRpZCI6IjE5MiIsIkxpbmVDb2xvciI6eyIkcmVmIjoiNjUifSwiTGluZVdlaWdodCI6MC4wLCJMaW5lVHlwZSI6MCwiUGFyZW50U3R5bGUiOm51bGx9LCJQYXJlbnRTdHlsZSI6bnVsbH0sIlRpdGxlU3R5bGUiOnsiJGlkIjoiMTkzIiwiRm9udFNldHRpbmdzIjp7IiRpZCI6IjE5NCIsIkZvbnRTaXplIjoxMSwiRm9udE5hbWUiOiJDYWxpYnJpIiwiSXNCb2xkIjp0cnVlLCJJc0l0YWxpYyI6ZmFsc2UsIklzVW5kZXJsaW5lZCI6ZmFsc2UsIlBhcmVudFN0eWxlIjpudWxsfSwiQXV0b1NpemUiOjAsIkZvcmVncm91bmQiOnsiJGlkIjoiMTk1IiwiQ29sb3IiOnsiJGlkIjoiMTk2IiwiQSI6MjU1LCJSIjowLCJHIjowLCJCIjowfX0sIk1heFdpZHRoIjoyMDAuMCwiTWF4SGVpZ2h0IjoiSW5maW5pdHkiLCJTbWFydEZvcmVncm91bmRJc0FjdGl2ZSI6ZmFsc2UsIkhvcml6b250YWxBbGlnbm1lbnQiOjAsIlZlcnRpY2FsQWxpZ25tZW50IjowLCJTbWFydEZvcmVncm91bmQiOm51bGwsIkJhY2tncm91bmRGaWxsVHlwZSI6MCwiTWFyZ2luIjp7IiRyZWYiOiI3MSJ9LCJQYWRkaW5nIjp7IiRyZWYiOiI3MiJ9LCJCYWNrZ3JvdW5kIjp7IiRyZWYiOiI3MyJ9LCJJc1Zpc2libGUiOnRydWUsIldpZHRoIjowLjAsIkhlaWdodCI6MC4wLCJCb3JkZXJTdHlsZSI6eyIkaWQiOiIxOTciLCJMaW5lQ29sb3IiOm51bGwsIkxpbmVXZWlnaHQiOjAuMCwiTGluZVR5cGUiOjAsIlBhcmVudFN0eWxlIjpudWxsfSwiUGFyZW50U3R5bGUiOm51bGx9LCJEYXRlU3R5bGUiOnsiJGlkIjoiMTk4IiwiRm9udFNldHRpbmdzIjp7IiRpZCI6IjE5OSIsIkZvbnRTaXplIjoxMCwiRm9udE5hbWUiOiJDYWxpYnJpIiwiSXNCb2xkIjpmYWxzZSwiSXNJdGFsaWMiOmZhbHNlLCJJc1VuZGVybGluZWQiOmZhbHNlLCJQYXJlbnRTdHlsZSI6bnVsbH0sIkF1dG9TaXplIjowLCJGb3JlZ3JvdW5kIjp7IiRpZCI6IjIwMCIsIkNvbG9yIjp7IiRpZCI6IjIwMSIsIkEiOjI1NSwiUiI6NjgsIkciOjg0LCJCIjoxMDZ9fSwiTWF4V2lkdGgiOjIwMC4wLCJNYXhIZWlnaHQiOiJJbmZpbml0eSIsIlNtYXJ0Rm9yZWdyb3VuZElzQWN0aXZlIjpmYWxzZSwiSG9yaXpvbnRhbEFsaWdubWVudCI6MCwiVmVydGljYWxBbGlnbm1lbnQiOjAsIlNtYXJ0Rm9yZWdyb3VuZCI6bnVsbCwiQmFja2dyb3VuZEZpbGxUeXBlIjowLCJNYXJnaW4iOnsiJHJlZiI6Ijc4In0sIlBhZGRpbmciOnsiJHJlZiI6Ijc5In0sIkJhY2tncm91bmQiOnsiJHJlZiI6IjgwIn0sIklzVmlzaWJsZSI6ZmFsc2UsIldpZHRoIjowLjAsIkhlaWdodCI6MC4wLCJCb3JkZXJTdHlsZSI6eyIkaWQiOiIyMDIiLCJMaW5lQ29sb3IiOm51bGwsIkxpbmVXZWlnaHQiOjAuMCwiTGluZVR5cGUiOjAsIlBhcmVudFN0eWxlIjpudWxsfSwiUGFyZW50U3R5bGUiOm51bGx9LCJEYXRlRm9ybWF0Ijp7IiRyZWYiOiI4MSJ9LCJJc1Zpc2libGUiOnRydWUsIlBhcmVudFN0eWxlIjpudWxsfSwiSW5kZXgiOjEsIlBlcmNlbnRhZ2VDb21wbGV0ZSI6bnVsbCwiUG9zaXRpb24iOnsiUmF0aW8iOjAuMDYyNjY4MzI4MzMzMzgyNjUsIklzQ3VzdG9tIjp0cnVlfSwiRGF0ZUZvcm1hdCI6eyIkcmVmIjoiODEifSwiUmVsYXRlZFRhc2tJZCI6IjAwMDAwMDAwLTAwMDAtMDAwMC0wMDAwLTAwMDAwMDAwMDAwMCIsIklkIjoiNTgxZjhmMmMtYTcyZS00MmIzLTg4MTYtNTE5ZDU1MGQ0MTVjIiwiSW1wb3J0SWQiOm51bGwsIlRpdGxlIjoiUkNNIExhdW5jaCIsIk5vdGUiOm51bGwsIkh5cGVybGluayI6eyIkaWQiOiIyMDMiLCJBZGRyZXNzIjoiIiwiU3ViQWRkcmVzcyI6IiJ9LCJJc0NoYW5nZWQiOmZhbHNlLCJJc05ldyI6ZmFsc2V9XSwiVGFza3MiOltdLCJTd2ltbGFuZXMiOlt7IiRpZCI6IjIwNCIsIklkIjoiZWRmMDZmODktZTA3Zi00MWRmLTgyY2UtYThlMzNkNmI0OWI2IiwiSW5kZXgiOjIsIkhlYWRlclRleHQiOiJGbG9vZCIsIlN0eWxlIjp7IiRpZCI6IjIwNSIsIkhlYWRlclN0eWxlIjp7IiRpZCI6IjIwNiIsIlRleHRTdHlsZSI6eyIkaWQiOiIyMDciLCJGb250U2V0dGluZ3MiOnsiJGlkIjoiMjA4IiwiRm9udFNpemUiOjEzLCJGb250TmFtZSI6IkNhbGlicmkiLCJJc0JvbGQiOnRydWUsIklzSXRhbGljIjpmYWxzZSwiSXNVbmRlcmxpbmVkIjpmYWxzZSwiUGFyZW50U3R5bGUiOm51bGx9LCJBdXRvU2l6ZSI6MCwiRm9yZWdyb3VuZCI6eyIkaWQiOiIyMDkiLCJDb2xvciI6eyIkaWQiOiIyMTAiLCJBIjoyNTUsIlIiOjIxLCJHIjo1MiwiQiI6ODF9fSwiTWF4V2lkdGgiOjAuMC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IxMSIsIk1hcmdpbiI6eyIkcmVmIjoiMTQzIn0sIlBhZGRpbmciOnsiJHJlZiI6IjE0NCJ9LCJCYWNrZ3JvdW5kIjp7IiRpZCI6IjIxMiIsIkNvbG9yIjp7IiRpZCI6IjIxMyIsIkEiOjEyNywiUiI6OTEsIkciOjE1NSwiQiI6MjEzfX0sIklzVmlzaWJsZSI6ZmFsc2UsIldpZHRoIjowLjAsIkhlaWdodCI6MC4wLCJCb3JkZXJTdHlsZSI6eyIkaWQiOiIyMTQiLCJMaW5lQ29sb3IiOnsiJGlkIjoiMjE1IiwiJHR5cGUiOiJOTFJFLkNvbW1vbi5Eb20uU29saWRDb2xvckJydXNoLCBOTFJFLkNvbW1vbiIsIkNvbG9yIjp7IiRpZCI6IjIxNiIsIkEiOjI1NSwiUiI6MjEsIkciOjUyLCJCIjo4MX1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yMTciLCJNYXJnaW4iOnsiJHJlZiI6IjE1MyJ9LCJQYWRkaW5nIjp7IiRyZWYiOiIxNTQifSwiQmFja2dyb3VuZCI6eyIkaWQiOiIyMTgiLCJDb2xvciI6eyIkaWQiOiIyMTkiLCJBIjozOCwiUiI6OTEsIkciOjE1NSwiQiI6MjEzfX0sIklzVmlzaWJsZSI6dHJ1ZSwiV2lkdGgiOjAuMCwiSGVpZ2h0IjowLjAsIkJvcmRlclN0eWxlIjp7IiRpZCI6IjIyMCIsIkxpbmVDb2xvciI6eyIkaWQiOiIyMjEiLCIkdHlwZSI6Ik5MUkUuQ29tbW9uLkRvbS5Tb2xpZENvbG9yQnJ1c2gsIE5MUkUuQ29tbW9uIiwiQ29sb3IiOnsiJGlkIjoiMjIyIiwiQSI6MjU1LCJSIjoyMSwiRyI6NTIsIkIiOjgxfX0sIkxpbmVXZWlnaHQiOjAuMCwiTGluZVR5cGUiOjAsIlBhcmVudFN0eWxlIjpudWxsfSwiUGFyZW50U3R5bGUiOm51bGx9LCJJc0Fib3ZlVGltZWJhbmQiOmZhbHNlLCJNYXJnaW4iOnsiJHJlZiI6IjE2MCJ9LCJQYWRkaW5nIjp7IiRyZWYiOiIxNjEifSwiSXNWaXNpYmxlIjp0cnVlLCJXaWR0aCI6MC4wLCJIZWlnaHQiOjAuMCwiQm9yZGVyU3R5bGUiOm51bGwsIlBhcmVudFN0eWxlIjpudWxsfSwiVGFza3MiOlt7IiRpZCI6IjIyMyIsIl9hdHRhY2hlZE1pbGVzdG9uZXMiOltdLCJUYXNrRGVmaW5pdGlvbiI6eyIkaWQiOiIyMjQiLCJHcm91cE5hbWUiOm51bGwsIlN0YXJ0RGF0ZSI6IjIwMTUtMDMtMzBUMDA6MDA6MDBaIiwiRW5kRGF0ZSI6IjIwMTUtMDUtMDRUMjM6NTk6MDBaIiwiUGVyY2VudGFnZUNvbXBsZXRlIjpudWxsLCJTdHlsZSI6eyIkaWQiOiIyMjUiLCJTaGFwZSI6MSwiU2hhcGVUaGlja25lc3MiOjMsIkR1cmF0aW9uRm9ybWF0IjowLCJJbmNsdWRlTm9uV29ya2luZ0RheXNJbkR1cmF0aW9uIjpmYWxzZSwiUGVyY2VudGFnZUNvbXBsZXRlU3R5bGUiOnsiJGlkIjoiMjI2IiwiRm9udFNldHRpbmdzIjp7IiRpZCI6IjIyNyIsIkZvbnRTaXplIjoxMCwiRm9udE5hbWUiOiJDYWxpYnJpIiwiSXNCb2xkIjpmYWxzZSwiSXNJdGFsaWMiOmZhbHNlLCJJc1VuZGVybGluZWQiOmZhbHNlLCJQYXJlbnRTdHlsZSI6bnVsbH0sIkF1dG9TaXplIjowLCJGb3JlZ3JvdW5kIjp7IiRpZCI6IjIyOCIsIkNvbG9yIjp7IiRyZWYiOiI4NiJ9fSwiTWF4V2lkdGgiOjIwMC4wLCJNYXhIZWlnaHQiOiJJbmZpbml0eSIsIlNtYXJ0Rm9yZWdyb3VuZElzQWN0aXZlIjpmYWxzZSwiSG9yaXpvbnRhbEFsaWdubWVudCI6MCwiVmVydGljYWxBbGlnbm1lbnQiOjAsIlNtYXJ0Rm9yZWdyb3VuZCI6bnVsbCwiQmFja2dyb3VuZEZpbGxUeXBlIjowLCJNYXJnaW4iOnsiJGlkIjoiMjI5IiwiVG9wIjowLCJMZWZ0IjowLCJSaWdodCI6MCwiQm90dG9tIjowfSwiUGFkZGluZyI6eyIkaWQiOiIyMzAiLCJUb3AiOjAsIkxlZnQiOjAsIlJpZ2h0IjowLCJCb3R0b20iOjB9LCJCYWNrZ3JvdW5kIjp7IiRyZWYiOiI4OSJ9LCJJc1Zpc2libGUiOnRydWUsIldpZHRoIjowLjAsIkhlaWdodCI6MC4wLCJCb3JkZXJTdHlsZSI6eyIkaWQiOiIyMzEiLCJMaW5lQ29sb3IiOm51bGwsIkxpbmVXZWlnaHQiOjAuMCwiTGluZVR5cGUiOjAsIlBhcmVudFN0eWxlIjpudWxsfSwiUGFyZW50U3R5bGUiOm51bGx9LCJEdXJhdGlvblN0eWxlIjp7IiRpZCI6IjIzMiIsIkZvbnRTZXR0aW5ncyI6eyIkaWQiOiIyMzMiLCJGb250U2l6ZSI6MTAsIkZvbnROYW1lIjoiQ2FsaWJyaSIsIklzQm9sZCI6ZmFsc2UsIklzSXRhbGljIjpmYWxzZSwiSXNVbmRlcmxpbmVkIjpmYWxzZSwiUGFyZW50U3R5bGUiOm51bGx9LCJBdXRvU2l6ZSI6MCwiRm9yZWdyb3VuZCI6eyIkaWQiOiIyMzQiLCJDb2xvciI6eyIkcmVmIjoiOTMifX0sIk1heFdpZHRoIjoyMDAuMCwiTWF4SGVpZ2h0IjoiSW5maW5pdHkiLCJTbWFydEZvcmVncm91bmRJc0FjdGl2ZSI6ZmFsc2UsIkhvcml6b250YWxBbGlnbm1lbnQiOjAsIlZlcnRpY2FsQWxpZ25tZW50IjowLCJTbWFydEZvcmVncm91bmQiOm51bGwsIkJhY2tncm91bmRGaWxsVHlwZSI6MCwiTWFyZ2luIjp7IiRpZCI6IjIzNSIsIlRvcCI6MCwiTGVmdCI6MCwiUmlnaHQiOjAsIkJvdHRvbSI6MH0sIlBhZGRpbmciOnsiJGlkIjoiMjM2IiwiVG9wIjowLCJMZWZ0IjowLCJSaWdodCI6MCwiQm90dG9tIjowfSwiQmFja2dyb3VuZCI6eyIkcmVmIjoiOTYifSwiSXNWaXNpYmxlIjp0cnVlLCJXaWR0aCI6MC4wLCJIZWlnaHQiOjAuMCwiQm9yZGVyU3R5bGUiOnsiJGlkIjoiMjM3IiwiTGluZUNvbG9yIjpudWxsLCJMaW5lV2VpZ2h0IjowLjAsIkxpbmVUeXBlIjowLCJQYXJlbnRTdHlsZSI6bnVsbH0sIlBhcmVudFN0eWxlIjpudWxsfSwiSG9yaXpvbnRhbENvbm5lY3RvclN0eWxlIjp7IiRpZCI6IjIzOCIsIkxpbmVDb2xvciI6eyIkcmVmIjoiOTgifSwiTGluZVdlaWdodCI6MS4wLCJMaW5lVHlwZSI6MCwiUGFyZW50U3R5bGUiOm51bGx9LCJWZXJ0aWNhbENvbm5lY3RvclN0eWxlIjp7IiRpZCI6IjIzOS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MjQwIiwiTWFyZ2luIjp7IiRpZCI6IjI0MSIsIlRvcCI6MCwiTGVmdCI6NCwiUmlnaHQiOjQsIkJvdHRvbSI6MH0sIlBhZGRpbmciOnsiJGlkIjoiMjQyIiwiVG9wIjowLCJMZWZ0IjowLCJSaWdodCI6MCwiQm90dG9tIjowfSwiQmFja2dyb3VuZCI6eyIkaWQiOiIyNDMiLCJDb2xvciI6eyIkaWQiOiIyNDQiLCJBIjoyNTUsIlIiOjkxLCJHIjoxNTUsIkIiOjIxM319LCJJc1Zpc2libGUiOnRydWUsIldpZHRoIjowLjAsIkhlaWdodCI6MTEuMDExNDk1NTkwMjA5OTYxLCJCb3JkZXJTdHlsZSI6eyIkaWQiOiIyNDUiLCJMaW5lQ29sb3IiOnsiJGlkIjoiMjQ2IiwiJHR5cGUiOiJOTFJFLkNvbW1vbi5Eb20uU29saWRDb2xvckJydXNoLCBOTFJFLkNvbW1vbiIsIkNvbG9yIjp7IiRpZCI6IjI0NyIsIkEiOjI1NSwiUiI6MjU1LCJHIjowLCJCIjowfX0sIkxpbmVXZWlnaHQiOjAuMCwiTGluZVR5cGUiOjAsIlBhcmVudFN0eWxlIjpudWxsfSwiUGFyZW50U3R5bGUiOm51bGx9LCJUaXRsZVN0eWxlIjp7IiRpZCI6IjI0OCIsIkZvbnRTZXR0aW5ncyI6eyIkaWQiOiIyNDkiLCJGb250U2l6ZSI6MTEsIkZvbnROYW1lIjoiQ2FsaWJyaSIsIklzQm9sZCI6dHJ1ZSwiSXNJdGFsaWMiOmZhbHNlLCJJc1VuZGVybGluZWQiOmZhbHNlLCJQYXJlbnRTdHlsZSI6bnVsbH0sIkF1dG9TaXplIjoyLCJGb3JlZ3JvdW5kIjp7IiRpZCI6IjI1MCIsIkNvbG9yIjp7IiRpZCI6IjI1MSIsIkEiOjI1NSwiUiI6MCwiRyI6MCwiQiI6MH19LCJNYXhXaWR0aCI6OTEuNDU1OTg2MDIyOTQ5MjE5LCJNYXhIZWlnaHQiOiJJbmZpbml0eSIsIlNtYXJ0Rm9yZWdyb3VuZElzQWN0aXZlIjpmYWxzZSwiSG9yaXpvbnRhbEFsaWdubWVudCI6MCwiVmVydGljYWxBbGlnbm1lbnQiOjAsIlNtYXJ0Rm9yZWdyb3VuZCI6bnVsbCwiQmFja2dyb3VuZEZpbGxUeXBlIjowLCJNYXJnaW4iOnsiJGlkIjoiMjUyIiwiVG9wIjowLCJMZWZ0IjowLCJSaWdodCI6MCwiQm90dG9tIjowfSwiUGFkZGluZyI6eyIkaWQiOiIyNTMiLCJUb3AiOjAsIkxlZnQiOjAsIlJpZ2h0IjowLCJCb3R0b20iOjB9LCJCYWNrZ3JvdW5kIjp7IiRyZWYiOiIxMTcifSwiSXNWaXNpYmxlIjp0cnVlLCJXaWR0aCI6MC4wLCJIZWlnaHQiOjAuMCwiQm9yZGVyU3R5bGUiOnsiJGlkIjoiMjU0IiwiTGluZUNvbG9yIjpudWxsLCJMaW5lV2VpZ2h0IjowLjAsIkxpbmVUeXBlIjowLCJQYXJlbnRTdHlsZSI6bnVsbH0sIlBhcmVudFN0eWxlIjpudWxsfSwiRGF0ZVN0eWxlIjp7IiRpZCI6IjI1NSIsIkZvbnRTZXR0aW5ncyI6eyIkaWQiOiIyNTYiLCJGb250U2l6ZSI6OSwiRm9udE5hbWUiOiJDYWxpYnJpIiwiSXNCb2xkIjpmYWxzZSwiSXNJdGFsaWMiOmZhbHNlLCJJc1VuZGVybGluZWQiOmZhbHNlLCJQYXJlbnRTdHlsZSI6bnVsbH0sIkF1dG9TaXplIjoyLCJGb3JlZ3JvdW5kIjp7IiRpZCI6IjI1NyIsIkNvbG9yIjp7IiRpZCI6IjI1OCIsIkEiOjI1NSwiUiI6NjgsIkciOjg0LCJCIjoxMDZ9fSwiTWF4V2lkdGgiOjU2LjAsIk1heEhlaWdodCI6IkluZmluaXR5IiwiU21hcnRGb3JlZ3JvdW5kSXNBY3RpdmUiOmZhbHNlLCJIb3Jpem9udGFsQWxpZ25tZW50IjoyLCJWZXJ0aWNhbEFsaWdubWVudCI6MCwiU21hcnRGb3JlZ3JvdW5kIjpudWxsLCJCYWNrZ3JvdW5kRmlsbFR5cGUiOjAsIk1hcmdpbiI6eyIkaWQiOiIyNTkiLCJUb3AiOjAsIkxlZnQiOjAsIlJpZ2h0IjowLCJCb3R0b20iOjB9LCJQYWRkaW5nIjp7IiRpZCI6IjI2MCIsIlRvcCI6MCwiTGVmdCI6MCwiUmlnaHQiOjAsIkJvdHRvbSI6MH0sIkJhY2tncm91bmQiOnsiJHJlZiI6IjEyNCJ9LCJJc1Zpc2libGUiOnRydWUsIldpZHRoIjowLjAsIkhlaWdodCI6MC4wLCJCb3JkZXJTdHlsZSI6eyIkaWQiOiIyNjEiLCJMaW5lQ29sb3IiOm51bGwsIkxpbmVXZWlnaHQiOjAuMCwiTGluZVR5cGUiOjAsIlBhcmVudFN0eWxlIjpudWxsfSwiUGFyZW50U3R5bGUiOm51bGx9LCJEYXRlRm9ybWF0Ijp7IiRpZCI6IjI2Mi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zLCJTbWFydER1cmF0aW9uQWN0aXZhdGVkIjpmYWxzZSwiRGF0ZUZvcm1hdCI6eyIkcmVmIjoiMjYyIn0sIklkIjoiMTFkNjQxZTgtMDllYy00YmNkLTlhZmItNWU2NjZkOTcyNGNmIiwiSW1wb3J0SWQiOiIxIiwiVGl0bGUiOiJGcmVkZXJpY3RvbiwgTkIiLCJOb3RlIjpudWxsLCJIeXBlcmxpbmsiOnsiJGlkIjoiMjYzIiwiQWRkcmVzcyI6IiIsIlN1YkFkZHJlc3MiOiIifSwiSXNDaGFuZ2VkIjpmYWxzZSwiSXNOZXciOmZhbHNlfSwiSW5kZXgiOjB9LHsiJGlkIjoiMjY0IiwiX2F0dGFjaGVkTWlsZXN0b25lcyI6W10sIlRhc2tEZWZpbml0aW9uIjp7IiRpZCI6IjI2NSIsIkdyb3VwTmFtZSI6bnVsbCwiU3RhcnREYXRlIjoiMjAxNy0wNC0xNlQwMDowMDowMFoiLCJFbmREYXRlIjoiMjAxNy0wNS0yMVQyMzo1OTowMFoiLCJQZXJjZW50YWdlQ29tcGxldGUiOm51bGwsIlN0eWxlIjp7IiRpZCI6IjI2NiIsIlNoYXBlIjoxLCJTaGFwZVRoaWNrbmVzcyI6MywiRHVyYXRpb25Gb3JtYXQiOjAsIkluY2x1ZGVOb25Xb3JraW5nRGF5c0luRHVyYXRpb24iOmZhbHNlLCJQZXJjZW50YWdlQ29tcGxldGVTdHlsZSI6eyIkaWQiOiIyNjciLCJGb250U2V0dGluZ3MiOnsiJGlkIjoiMjY4IiwiRm9udFNpemUiOjEwLCJGb250TmFtZSI6IkNhbGlicmkiLCJJc0JvbGQiOmZhbHNlLCJJc0l0YWxpYyI6ZmFsc2UsIklzVW5kZXJsaW5lZCI6ZmFsc2UsIlBhcmVudFN0eWxlIjpudWxsfSwiQXV0b1NpemUiOjAsIkZvcmVncm91bmQiOnsiJGlkIjoiMjY5IiwiQ29sb3IiOnsiJHJlZiI6Ijg2In19LCJNYXhXaWR0aCI6MjAwLjAsIk1heEhlaWdodCI6IkluZmluaXR5IiwiU21hcnRGb3JlZ3JvdW5kSXNBY3RpdmUiOmZhbHNlLCJIb3Jpem9udGFsQWxpZ25tZW50IjowLCJWZXJ0aWNhbEFsaWdubWVudCI6MCwiU21hcnRGb3JlZ3JvdW5kIjpudWxsLCJCYWNrZ3JvdW5kRmlsbFR5cGUiOjAsIk1hcmdpbiI6eyIkaWQiOiIyNzAiLCJUb3AiOjAsIkxlZnQiOjAsIlJpZ2h0IjowLCJCb3R0b20iOjB9LCJQYWRkaW5nIjp7IiRpZCI6IjI3MSIsIlRvcCI6MCwiTGVmdCI6MCwiUmlnaHQiOjAsIkJvdHRvbSI6MH0sIkJhY2tncm91bmQiOnsiJHJlZiI6Ijg5In0sIklzVmlzaWJsZSI6dHJ1ZSwiV2lkdGgiOjAuMCwiSGVpZ2h0IjowLjAsIkJvcmRlclN0eWxlIjp7IiRpZCI6IjI3MiIsIkxpbmVDb2xvciI6bnVsbCwiTGluZVdlaWdodCI6MC4wLCJMaW5lVHlwZSI6MCwiUGFyZW50U3R5bGUiOm51bGx9LCJQYXJlbnRTdHlsZSI6bnVsbH0sIkR1cmF0aW9uU3R5bGUiOnsiJGlkIjoiMjczIiwiRm9udFNldHRpbmdzIjp7IiRpZCI6IjI3NCIsIkZvbnRTaXplIjoxMCwiRm9udE5hbWUiOiJDYWxpYnJpIiwiSXNCb2xkIjpmYWxzZSwiSXNJdGFsaWMiOmZhbHNlLCJJc1VuZGVybGluZWQiOmZhbHNlLCJQYXJlbnRTdHlsZSI6bnVsbH0sIkF1dG9TaXplIjowLCJGb3JlZ3JvdW5kIjp7IiRpZCI6IjI3NSIsIkNvbG9yIjp7IiRyZWYiOiI5MyJ9fSwiTWF4V2lkdGgiOjIwMC4wLCJNYXhIZWlnaHQiOiJJbmZpbml0eSIsIlNtYXJ0Rm9yZWdyb3VuZElzQWN0aXZlIjpmYWxzZSwiSG9yaXpvbnRhbEFsaWdubWVudCI6MCwiVmVydGljYWxBbGlnbm1lbnQiOjAsIlNtYXJ0Rm9yZWdyb3VuZCI6bnVsbCwiQmFja2dyb3VuZEZpbGxUeXBlIjowLCJNYXJnaW4iOnsiJGlkIjoiMjc2IiwiVG9wIjowLCJMZWZ0IjowLCJSaWdodCI6MCwiQm90dG9tIjowfSwiUGFkZGluZyI6eyIkaWQiOiIyNzciLCJUb3AiOjAsIkxlZnQiOjAsIlJpZ2h0IjowLCJCb3R0b20iOjB9LCJCYWNrZ3JvdW5kIjp7IiRyZWYiOiI5NiJ9LCJJc1Zpc2libGUiOnRydWUsIldpZHRoIjowLjAsIkhlaWdodCI6MC4wLCJCb3JkZXJTdHlsZSI6eyIkaWQiOiIyNzgiLCJMaW5lQ29sb3IiOm51bGwsIkxpbmVXZWlnaHQiOjAuMCwiTGluZVR5cGUiOjAsIlBhcmVudFN0eWxlIjpudWxsfSwiUGFyZW50U3R5bGUiOm51bGx9LCJIb3Jpem9udGFsQ29ubmVjdG9yU3R5bGUiOnsiJGlkIjoiMjc5IiwiTGluZUNvbG9yIjp7IiRyZWYiOiI5OCJ9LCJMaW5lV2VpZ2h0IjoxLjAsIkxpbmVUeXBlIjowLCJQYXJlbnRTdHlsZSI6bnVsbH0sIlZlcnRpY2FsQ29ubmVjdG9yU3R5bGUiOnsiJGlkIjoiMjgw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yODEiLCJNYXJnaW4iOnsiJGlkIjoiMjgyIiwiVG9wIjowLCJMZWZ0Ijo0LCJSaWdodCI6NCwiQm90dG9tIjowfSwiUGFkZGluZyI6eyIkaWQiOiIyODMiLCJUb3AiOjAsIkxlZnQiOjAsIlJpZ2h0IjowLCJCb3R0b20iOjB9LCJCYWNrZ3JvdW5kIjp7IiRpZCI6IjI4NCIsIkNvbG9yIjp7IiRpZCI6IjI4NSIsIkEiOjI1NSwiUiI6OTEsIkciOjE1NSwiQiI6MjEzfX0sIklzVmlzaWJsZSI6dHJ1ZSwiV2lkdGgiOjAuMCwiSGVpZ2h0IjoxMS4wMTE0OTU1OTAyMDk5NjEsIkJvcmRlclN0eWxlIjp7IiRpZCI6IjI4NiIsIkxpbmVDb2xvciI6eyIkaWQiOiIyODciLCIkdHlwZSI6Ik5MUkUuQ29tbW9uLkRvbS5Tb2xpZENvbG9yQnJ1c2gsIE5MUkUuQ29tbW9uIiwiQ29sb3IiOnsiJGlkIjoiMjg4IiwiQSI6MjU1LCJSIjoyNTUsIkciOjAsIkIiOjB9fSwiTGluZVdlaWdodCI6MC4wLCJMaW5lVHlwZSI6MCwiUGFyZW50U3R5bGUiOm51bGx9LCJQYXJlbnRTdHlsZSI6bnVsbH0sIlRpdGxlU3R5bGUiOnsiJGlkIjoiMjg5IiwiRm9udFNldHRpbmdzIjp7IiRpZCI6IjI5MCIsIkZvbnRTaXplIjoxMSwiRm9udE5hbWUiOiJDYWxpYnJpIiwiSXNCb2xkIjp0cnVlLCJJc0l0YWxpYyI6ZmFsc2UsIklzVW5kZXJsaW5lZCI6ZmFsc2UsIlBhcmVudFN0eWxlIjpudWxsfSwiQXV0b1NpemUiOjAsIkZvcmVncm91bmQiOnsiJGlkIjoiMjkxIiwiQ29sb3IiOnsiJGlkIjoiMjkyIiwiQSI6MjU1LCJSIjowLCJHIjowLCJCIjowfX0sIk1heFdpZHRoIjo3MjAuMCwiTWF4SGVpZ2h0IjoiSW5maW5pdHkiLCJTbWFydEZvcmVncm91bmRJc0FjdGl2ZSI6ZmFsc2UsIkhvcml6b250YWxBbGlnbm1lbnQiOjAsIlZlcnRpY2FsQWxpZ25tZW50IjowLCJTbWFydEZvcmVncm91bmQiOm51bGwsIkJhY2tncm91bmRGaWxsVHlwZSI6MCwiTWFyZ2luIjp7IiRpZCI6IjI5MyIsIlRvcCI6MCwiTGVmdCI6MCwiUmlnaHQiOjAsIkJvdHRvbSI6MH0sIlBhZGRpbmciOnsiJGlkIjoiMjk0IiwiVG9wIjowLCJMZWZ0IjowLCJSaWdodCI6MCwiQm90dG9tIjowfSwiQmFja2dyb3VuZCI6eyIkcmVmIjoiMTE3In0sIklzVmlzaWJsZSI6dHJ1ZSwiV2lkdGgiOjAuMCwiSGVpZ2h0IjowLjAsIkJvcmRlclN0eWxlIjp7IiRpZCI6IjI5NSIsIkxpbmVDb2xvciI6bnVsbCwiTGluZVdlaWdodCI6MC4wLCJMaW5lVHlwZSI6MCwiUGFyZW50U3R5bGUiOm51bGx9LCJQYXJlbnRTdHlsZSI6bnVsbH0sIkRhdGVTdHlsZSI6eyIkaWQiOiIyOTYiLCJGb250U2V0dGluZ3MiOnsiJGlkIjoiMjk3IiwiRm9udFNpemUiOjksIkZvbnROYW1lIjoiQ2FsaWJyaSIsIklzQm9sZCI6ZmFsc2UsIklzSXRhbGljIjpmYWxzZSwiSXNVbmRlcmxpbmVkIjpmYWxzZSwiUGFyZW50U3R5bGUiOm51bGx9LCJBdXRvU2l6ZSI6MiwiRm9yZWdyb3VuZCI6eyIkaWQiOiIyOTgiLCJDb2xvciI6eyIkaWQiOiIyOTkiLCJBIjoyNTUsIlIiOjY4LCJHIjo4NCwiQiI6MTA2fX0sIk1heFdpZHRoIjo1OS4wLCJNYXhIZWlnaHQiOiJJbmZpbml0eSIsIlNtYXJ0Rm9yZWdyb3VuZElzQWN0aXZlIjpmYWxzZSwiSG9yaXpvbnRhbEFsaWdubWVudCI6MiwiVmVydGljYWxBbGlnbm1lbnQiOjAsIlNtYXJ0Rm9yZWdyb3VuZCI6bnVsbCwiQmFja2dyb3VuZEZpbGxUeXBlIjowLCJNYXJnaW4iOnsiJGlkIjoiMzAwIiwiVG9wIjowLCJMZWZ0IjowLCJSaWdodCI6MCwiQm90dG9tIjowfSwiUGFkZGluZyI6eyIkaWQiOiIzMDEiLCJUb3AiOjAsIkxlZnQiOjAsIlJpZ2h0IjowLCJCb3R0b20iOjB9LCJCYWNrZ3JvdW5kIjp7IiRyZWYiOiIxMjQifSwiSXNWaXNpYmxlIjp0cnVlLCJXaWR0aCI6MC4wLCJIZWlnaHQiOjAuMCwiQm9yZGVyU3R5bGUiOnsiJGlkIjoiMzAyIiwiTGluZUNvbG9yIjpudWxsLCJMaW5lV2VpZ2h0IjowLjAsIkxpbmVUeXBlIjowLCJQYXJlbnRTdHlsZSI6bnVsbH0sIlBhcmVudFN0eWxlIjpudWxsfSwiRGF0ZUZvcm1hdCI6eyIkaWQiOiIzMDM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CwiU21hcnREdXJhdGlvbkFjdGl2YXRlZCI6ZmFsc2UsIkRhdGVGb3JtYXQiOnsiJHJlZiI6IjMwMyJ9LCJJZCI6IjQzNTZiOGExLTYzYWQtNGNhZC1hYmE1LWYxMmI4Y2NiYjBiMiIsIkltcG9ydElkIjoiMSIsIlRpdGxlIjoiQXNzaW5pYm9pbmUgUml2ZXIsIE1CXHJPdHRhd2EgUml2ZXIsIE9OL1FDXHJMYWMgU2FpbnQtUGllcnJlLCBRQ1xyTW9udHJlYWwsIFFDIiwiTm90ZSI6bnVsbCwiSHlwZXJsaW5rIjp7IiRpZCI6IjMwNCIsIkFkZHJlc3MiOiIiLCJTdWJBZGRyZXNzIjoiIn0sIklzQ2hhbmdlZCI6ZmFsc2UsIklzTmV3IjpmYWxzZX0sIkluZGV4IjowfSx7IiRpZCI6IjMwNSIsIl9hdHRhY2hlZE1pbGVzdG9uZXMiOltdLCJUYXNrRGVmaW5pdGlvbiI6eyIkaWQiOiIzMDYiLCJHcm91cE5hbWUiOm51bGwsIlN0YXJ0RGF0ZSI6IjIwMTgtMDItMjFUMDA6MDA6MDBaIiwiRW5kRGF0ZSI6IjIwMTgtMDUtMjNUMjM6NTk6MDBaIiwiUGVyY2VudGFnZUNvbXBsZXRlIjpudWxsLCJTdHlsZSI6eyIkaWQiOiIzMDciLCJTaGFwZSI6MSwiU2hhcGVUaGlja25lc3MiOjMsIkR1cmF0aW9uRm9ybWF0IjowLCJJbmNsdWRlTm9uV29ya2luZ0RheXNJbkR1cmF0aW9uIjpmYWxzZSwiUGVyY2VudGFnZUNvbXBsZXRlU3R5bGUiOnsiJGlkIjoiMzA4IiwiRm9udFNldHRpbmdzIjp7IiRpZCI6IjMwOSIsIkZvbnRTaXplIjoxMCwiRm9udE5hbWUiOiJDYWxpYnJpIiwiSXNCb2xkIjpmYWxzZSwiSXNJdGFsaWMiOmZhbHNlLCJJc1VuZGVybGluZWQiOmZhbHNlLCJQYXJlbnRTdHlsZSI6bnVsbH0sIkF1dG9TaXplIjowLCJGb3JlZ3JvdW5kIjp7IiRpZCI6IjMxMCIsIkNvbG9yIjp7IiRyZWYiOiI4NiJ9fSwiTWF4V2lkdGgiOjIwMC4wLCJNYXhIZWlnaHQiOiJJbmZpbml0eSIsIlNtYXJ0Rm9yZWdyb3VuZElzQWN0aXZlIjpmYWxzZSwiSG9yaXpvbnRhbEFsaWdubWVudCI6MCwiVmVydGljYWxBbGlnbm1lbnQiOjAsIlNtYXJ0Rm9yZWdyb3VuZCI6bnVsbCwiQmFja2dyb3VuZEZpbGxUeXBlIjowLCJNYXJnaW4iOnsiJGlkIjoiMzExIiwiVG9wIjowLCJMZWZ0IjowLCJSaWdodCI6MCwiQm90dG9tIjowfSwiUGFkZGluZyI6eyIkaWQiOiIzMTIiLCJUb3AiOjAsIkxlZnQiOjAsIlJpZ2h0IjowLCJCb3R0b20iOjB9LCJCYWNrZ3JvdW5kIjp7IiRyZWYiOiI4OSJ9LCJJc1Zpc2libGUiOnRydWUsIldpZHRoIjowLjAsIkhlaWdodCI6MC4wLCJCb3JkZXJTdHlsZSI6eyIkaWQiOiIzMTMiLCJMaW5lQ29sb3IiOm51bGwsIkxpbmVXZWlnaHQiOjAuMCwiTGluZVR5cGUiOjAsIlBhcmVudFN0eWxlIjpudWxsfSwiUGFyZW50U3R5bGUiOm51bGx9LCJEdXJhdGlvblN0eWxlIjp7IiRpZCI6IjMxNCIsIkZvbnRTZXR0aW5ncyI6eyIkaWQiOiIzMTUiLCJGb250U2l6ZSI6MTAsIkZvbnROYW1lIjoiQ2FsaWJyaSIsIklzQm9sZCI6ZmFsc2UsIklzSXRhbGljIjpmYWxzZSwiSXNVbmRlcmxpbmVkIjpmYWxzZSwiUGFyZW50U3R5bGUiOm51bGx9LCJBdXRvU2l6ZSI6MCwiRm9yZWdyb3VuZCI6eyIkaWQiOiIzMTYiLCJDb2xvciI6eyIkcmVmIjoiOTMifX0sIk1heFdpZHRoIjoyMDAuMCwiTWF4SGVpZ2h0IjoiSW5maW5pdHkiLCJTbWFydEZvcmVncm91bmRJc0FjdGl2ZSI6ZmFsc2UsIkhvcml6b250YWxBbGlnbm1lbnQiOjAsIlZlcnRpY2FsQWxpZ25tZW50IjowLCJTbWFydEZvcmVncm91bmQiOm51bGwsIkJhY2tncm91bmRGaWxsVHlwZSI6MCwiTWFyZ2luIjp7IiRpZCI6IjMxNyIsIlRvcCI6MCwiTGVmdCI6MCwiUmlnaHQiOjAsIkJvdHRvbSI6MH0sIlBhZGRpbmciOnsiJGlkIjoiMzE4IiwiVG9wIjowLCJMZWZ0IjowLCJSaWdodCI6MCwiQm90dG9tIjowfSwiQmFja2dyb3VuZCI6eyIkcmVmIjoiOTYifSwiSXNWaXNpYmxlIjp0cnVlLCJXaWR0aCI6MC4wLCJIZWlnaHQiOjAuMCwiQm9yZGVyU3R5bGUiOnsiJGlkIjoiMzE5IiwiTGluZUNvbG9yIjpudWxsLCJMaW5lV2VpZ2h0IjowLjAsIkxpbmVUeXBlIjowLCJQYXJlbnRTdHlsZSI6bnVsbH0sIlBhcmVudFN0eWxlIjpudWxsfSwiSG9yaXpvbnRhbENvbm5lY3RvclN0eWxlIjp7IiRpZCI6IjMyMCIsIkxpbmVDb2xvciI6eyIkcmVmIjoiOTgifSwiTGluZVdlaWdodCI6MS4wLCJMaW5lVHlwZSI6MCwiUGFyZW50U3R5bGUiOm51bGx9LCJWZXJ0aWNhbENvbm5lY3RvclN0eWxlIjp7IiRpZCI6IjMyMS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MzIyIiwiTWFyZ2luIjp7IiRpZCI6IjMyMyIsIlRvcCI6MCwiTGVmdCI6NCwiUmlnaHQiOjQsIkJvdHRvbSI6MH0sIlBhZGRpbmciOnsiJGlkIjoiMzI0IiwiVG9wIjowLCJMZWZ0IjowLCJSaWdodCI6MCwiQm90dG9tIjowfSwiQmFja2dyb3VuZCI6eyIkaWQiOiIzMjUiLCJDb2xvciI6eyIkaWQiOiIzMjYiLCJBIjoyNTUsIlIiOjkxLCJHIjoxNTUsIkIiOjIxM319LCJJc1Zpc2libGUiOnRydWUsIldpZHRoIjowLjAsIkhlaWdodCI6MTEuMDExNDk1NTkwMjA5OTYxLCJCb3JkZXJTdHlsZSI6eyIkaWQiOiIzMjciLCJMaW5lQ29sb3IiOnsiJGlkIjoiMzI4IiwiJHR5cGUiOiJOTFJFLkNvbW1vbi5Eb20uU29saWRDb2xvckJydXNoLCBOTFJFLkNvbW1vbiIsIkNvbG9yIjp7IiRpZCI6IjMyOSIsIkEiOjI1NSwiUiI6MjU1LCJHIjowLCJCIjowfX0sIkxpbmVXZWlnaHQiOjAuMCwiTGluZVR5cGUiOjAsIlBhcmVudFN0eWxlIjpudWxsfSwiUGFyZW50U3R5bGUiOm51bGx9LCJUaXRsZVN0eWxlIjp7IiRpZCI6IjMzMCIsIkZvbnRTZXR0aW5ncyI6eyIkaWQiOiIzMzEiLCJGb250U2l6ZSI6MTEsIkZvbnROYW1lIjoiQ2FsaWJyaSIsIklzQm9sZCI6dHJ1ZSwiSXNJdGFsaWMiOmZhbHNlLCJJc1VuZGVybGluZWQiOmZhbHNlLCJQYXJlbnRTdHlsZSI6bnVsbH0sIkF1dG9TaXplIjoyLCJGb3JlZ3JvdW5kIjp7IiRpZCI6IjMzMiIsIkNvbG9yIjp7IiRpZCI6IjMzMyIsIkEiOjI1NSwiUiI6MCwiRyI6MCwiQiI6MH19LCJNYXhXaWR0aCI6MTA2LjQ0OTIxMTEyMDYwNTQ3LCJNYXhIZWlnaHQiOiJJbmZpbml0eSIsIlNtYXJ0Rm9yZWdyb3VuZElzQWN0aXZlIjpmYWxzZSwiSG9yaXpvbnRhbEFsaWdubWVudCI6MCwiVmVydGljYWxBbGlnbm1lbnQiOjAsIlNtYXJ0Rm9yZWdyb3VuZCI6bnVsbCwiQmFja2dyb3VuZEZpbGxUeXBlIjowLCJNYXJnaW4iOnsiJGlkIjoiMzM0IiwiVG9wIjowLCJMZWZ0IjowLCJSaWdodCI6MCwiQm90dG9tIjowfSwiUGFkZGluZyI6eyIkaWQiOiIzMzUiLCJUb3AiOjAsIkxlZnQiOjAsIlJpZ2h0IjowLCJCb3R0b20iOjB9LCJCYWNrZ3JvdW5kIjp7IiRyZWYiOiIxMTcifSwiSXNWaXNpYmxlIjp0cnVlLCJXaWR0aCI6MC4wLCJIZWlnaHQiOjAuMCwiQm9yZGVyU3R5bGUiOnsiJGlkIjoiMzM2IiwiTGluZUNvbG9yIjpudWxsLCJMaW5lV2VpZ2h0IjowLjAsIkxpbmVUeXBlIjowLCJQYXJlbnRTdHlsZSI6bnVsbH0sIlBhcmVudFN0eWxlIjpudWxsfSwiRGF0ZVN0eWxlIjp7IiRpZCI6IjMzNyIsIkZvbnRTZXR0aW5ncyI6eyIkaWQiOiIzMzgiLCJGb250U2l6ZSI6OSwiRm9udE5hbWUiOiJDYWxpYnJpIiwiSXNCb2xkIjpmYWxzZSwiSXNJdGFsaWMiOmZhbHNlLCJJc1VuZGVybGluZWQiOmZhbHNlLCJQYXJlbnRTdHlsZSI6bnVsbH0sIkF1dG9TaXplIjoyLCJGb3JlZ3JvdW5kIjp7IiRpZCI6IjMzOSIsIkNvbG9yIjp7IiRpZCI6IjM0MCIsIkEiOjI1NSwiUiI6NjgsIkciOjg0LCJCIjoxMDZ9fSwiTWF4V2lkdGgiOjU5LjAsIk1heEhlaWdodCI6IkluZmluaXR5IiwiU21hcnRGb3JlZ3JvdW5kSXNBY3RpdmUiOmZhbHNlLCJIb3Jpem9udGFsQWxpZ25tZW50IjoyLCJWZXJ0aWNhbEFsaWdubWVudCI6MCwiU21hcnRGb3JlZ3JvdW5kIjpudWxsLCJCYWNrZ3JvdW5kRmlsbFR5cGUiOjAsIk1hcmdpbiI6eyIkaWQiOiIzNDEiLCJUb3AiOjAsIkxlZnQiOjAsIlJpZ2h0IjowLCJCb3R0b20iOjB9LCJQYWRkaW5nIjp7IiRpZCI6IjM0MiIsIlRvcCI6MCwiTGVmdCI6MCwiUmlnaHQiOjAsIkJvdHRvbSI6MH0sIkJhY2tncm91bmQiOnsiJHJlZiI6IjEyNCJ9LCJJc1Zpc2libGUiOnRydWUsIldpZHRoIjowLjAsIkhlaWdodCI6MC4wLCJCb3JkZXJTdHlsZSI6eyIkaWQiOiIzNDMiLCJMaW5lQ29sb3IiOm51bGwsIkxpbmVXZWlnaHQiOjAuMCwiTGluZVR5cGUiOjAsIlBhcmVudFN0eWxlIjpudWxsfSwiUGFyZW50U3R5bGUiOm51bGx9LCJEYXRlRm9ybWF0Ijp7IiRpZCI6IjM0N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1LCJTbWFydER1cmF0aW9uQWN0aXZhdGVkIjpmYWxzZSwiRGF0ZUZvcm1hdCI6eyIkcmVmIjoiMzQ0In0sIklkIjoiZGUzYmJkNmItMDlkYy00ZWM5LWFhMjUtOTNkZjJkZTQ2ZjAwIiwiSW1wb3J0SWQiOiIxIiwiVGl0bGUiOiJCQyBSaXZlcnNcclNhaW50IEpvaG4gUml2ZXIsIE5CXHJKYW1lcyBCYXkgUml2ZXJzLCBPTiIsIk5vdGUiOm51bGwsIkh5cGVybGluayI6eyIkaWQiOiIzNDUiLCJBZGRyZXNzIjoiIiwiU3ViQWRkcmVzcyI6IiJ9LCJJc0NoYW5nZWQiOmZhbHNlLCJJc05ldyI6ZmFsc2V9LCJJbmRleCI6MH0seyIkaWQiOiIzNDYiLCJfYXR0YWNoZWRNaWxlc3RvbmVzIjpbXSwiVGFza0RlZmluaXRpb24iOnsiJGlkIjoiMzQ3IiwiR3JvdXBOYW1lIjpudWxsLCJTdGFydERhdGUiOiIyMDE5LTA0LTE4VDAwOjAwOjAwWiIsIkVuZERhdGUiOiIyMDE5LTA1LTI4VDIzOjU5OjAwWiIsIlBlcmNlbnRhZ2VDb21wbGV0ZSI6bnVsbCwiU3R5bGUiOnsiJGlkIjoiMzQ4IiwiU2hhcGUiOjEsIlNoYXBlVGhpY2tuZXNzIjozLCJEdXJhdGlvbkZvcm1hdCI6MCwiSW5jbHVkZU5vbldvcmtpbmdEYXlzSW5EdXJhdGlvbiI6ZmFsc2UsIlBlcmNlbnRhZ2VDb21wbGV0ZVN0eWxlIjp7IiRpZCI6IjM0OSIsIkZvbnRTZXR0aW5ncyI6eyIkaWQiOiIzNTAiLCJGb250U2l6ZSI6MTAsIkZvbnROYW1lIjoiQ2FsaWJyaSIsIklzQm9sZCI6ZmFsc2UsIklzSXRhbGljIjpmYWxzZSwiSXNVbmRlcmxpbmVkIjpmYWxzZSwiUGFyZW50U3R5bGUiOm51bGx9LCJBdXRvU2l6ZSI6MCwiRm9yZWdyb3VuZCI6eyIkaWQiOiIzNTEiLCJDb2xvciI6eyIkcmVmIjoiODYifX0sIk1heFdpZHRoIjoyMDAuMCwiTWF4SGVpZ2h0IjoiSW5maW5pdHkiLCJTbWFydEZvcmVncm91bmRJc0FjdGl2ZSI6ZmFsc2UsIkhvcml6b250YWxBbGlnbm1lbnQiOjAsIlZlcnRpY2FsQWxpZ25tZW50IjowLCJTbWFydEZvcmVncm91bmQiOm51bGwsIkJhY2tncm91bmRGaWxsVHlwZSI6MCwiTWFyZ2luIjp7IiRpZCI6IjM1MiIsIlRvcCI6MCwiTGVmdCI6MCwiUmlnaHQiOjAsIkJvdHRvbSI6MH0sIlBhZGRpbmciOnsiJGlkIjoiMzUzIiwiVG9wIjowLCJMZWZ0IjowLCJSaWdodCI6MCwiQm90dG9tIjowfSwiQmFja2dyb3VuZCI6eyIkcmVmIjoiODkifSwiSXNWaXNpYmxlIjp0cnVlLCJXaWR0aCI6MC4wLCJIZWlnaHQiOjAuMCwiQm9yZGVyU3R5bGUiOnsiJGlkIjoiMzU0IiwiTGluZUNvbG9yIjpudWxsLCJMaW5lV2VpZ2h0IjowLjAsIkxpbmVUeXBlIjowLCJQYXJlbnRTdHlsZSI6bnVsbH0sIlBhcmVudFN0eWxlIjpudWxsfSwiRHVyYXRpb25TdHlsZSI6eyIkaWQiOiIzNTUiLCJGb250U2V0dGluZ3MiOnsiJGlkIjoiMzU2IiwiRm9udFNpemUiOjEwLCJGb250TmFtZSI6IkNhbGlicmkiLCJJc0JvbGQiOmZhbHNlLCJJc0l0YWxpYyI6ZmFsc2UsIklzVW5kZXJsaW5lZCI6ZmFsc2UsIlBhcmVudFN0eWxlIjpudWxsfSwiQXV0b1NpemUiOjAsIkZvcmVncm91bmQiOnsiJGlkIjoiMzU3IiwiQ29sb3IiOnsiJHJlZiI6IjkzIn19LCJNYXhXaWR0aCI6MjAwLjAsIk1heEhlaWdodCI6IkluZmluaXR5IiwiU21hcnRGb3JlZ3JvdW5kSXNBY3RpdmUiOmZhbHNlLCJIb3Jpem9udGFsQWxpZ25tZW50IjowLCJWZXJ0aWNhbEFsaWdubWVudCI6MCwiU21hcnRGb3JlZ3JvdW5kIjpudWxsLCJCYWNrZ3JvdW5kRmlsbFR5cGUiOjAsIk1hcmdpbiI6eyIkaWQiOiIzNTgiLCJUb3AiOjAsIkxlZnQiOjAsIlJpZ2h0IjowLCJCb3R0b20iOjB9LCJQYWRkaW5nIjp7IiRpZCI6IjM1OSIsIlRvcCI6MCwiTGVmdCI6MCwiUmlnaHQiOjAsIkJvdHRvbSI6MH0sIkJhY2tncm91bmQiOnsiJHJlZiI6Ijk2In0sIklzVmlzaWJsZSI6dHJ1ZSwiV2lkdGgiOjAuMCwiSGVpZ2h0IjowLjAsIkJvcmRlclN0eWxlIjp7IiRpZCI6IjM2MCIsIkxpbmVDb2xvciI6bnVsbCwiTGluZVdlaWdodCI6MC4wLCJMaW5lVHlwZSI6MCwiUGFyZW50U3R5bGUiOm51bGx9LCJQYXJlbnRTdHlsZSI6bnVsbH0sIkhvcml6b250YWxDb25uZWN0b3JTdHlsZSI6eyIkaWQiOiIzNjEiLCJMaW5lQ29sb3IiOnsiJHJlZiI6Ijk4In0sIkxpbmVXZWlnaHQiOjEuMCwiTGluZVR5cGUiOjAsIlBhcmVudFN0eWxlIjpudWxsfSwiVmVydGljYWxDb25uZWN0b3JTdHlsZSI6eyIkaWQiOiIzNjIiLCJMaW5lQ29sb3IiOnsiJHJlZiI6IjEwMSJ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M2MyIsIk1hcmdpbiI6eyIkaWQiOiIzNjQiLCJUb3AiOjAsIkxlZnQiOjQsIlJpZ2h0Ijo0LCJCb3R0b20iOjB9LCJQYWRkaW5nIjp7IiRpZCI6IjM2NSIsIlRvcCI6MCwiTGVmdCI6MCwiUmlnaHQiOjAsIkJvdHRvbSI6MH0sIkJhY2tncm91bmQiOnsiJGlkIjoiMzY2IiwiQ29sb3IiOnsiJGlkIjoiMzY3IiwiQSI6MjU1LCJSIjo5MSwiRyI6MTU1LCJCIjoyMTN9fSwiSXNWaXNpYmxlIjp0cnVlLCJXaWR0aCI6MC4wLCJIZWlnaHQiOjExLjAxMTQ5NTU5MDIwOTk2MSwiQm9yZGVyU3R5bGUiOnsiJGlkIjoiMzY4IiwiTGluZUNvbG9yIjp7IiRpZCI6IjM2OSIsIiR0eXBlIjoiTkxSRS5Db21tb24uRG9tLlNvbGlkQ29sb3JCcnVzaCwgTkxSRS5Db21tb24iLCJDb2xvciI6eyIkaWQiOiIzNzAiLCJBIjoyNTUsIlIiOjI1NSwiRyI6MCwiQiI6MH19LCJMaW5lV2VpZ2h0IjowLjAsIkxpbmVUeXBlIjowLCJQYXJlbnRTdHlsZSI6bnVsbH0sIlBhcmVudFN0eWxlIjpudWxsfSwiVGl0bGVTdHlsZSI6eyIkaWQiOiIzNzEiLCJGb250U2V0dGluZ3MiOnsiJGlkIjoiMzcyIiwiRm9udFNpemUiOjExLCJGb250TmFtZSI6IkNhbGlicmkiLCJJc0JvbGQiOnRydWUsIklzSXRhbGljIjpmYWxzZSwiSXNVbmRlcmxpbmVkIjpmYWxzZSwiUGFyZW50U3R5bGUiOm51bGx9LCJBdXRvU2l6ZSI6MiwiRm9yZWdyb3VuZCI6eyIkaWQiOiIzNzMiLCJDb2xvciI6eyIkaWQiOiIzNzQiLCJBIjoyNTUsIlIiOjAsIkciOjAsIkIiOjB9fSwiTWF4V2lkdGgiOjEwNi4zNjI4MzExMTU3MjI2NiwiTWF4SGVpZ2h0IjoiSW5maW5pdHkiLCJTbWFydEZvcmVncm91bmRJc0FjdGl2ZSI6ZmFsc2UsIkhvcml6b250YWxBbGlnbm1lbnQiOjAsIlZlcnRpY2FsQWxpZ25tZW50IjowLCJTbWFydEZvcmVncm91bmQiOm51bGwsIkJhY2tncm91bmRGaWxsVHlwZSI6MCwiTWFyZ2luIjp7IiRpZCI6IjM3NSIsIlRvcCI6MCwiTGVmdCI6MCwiUmlnaHQiOjAsIkJvdHRvbSI6MH0sIlBhZGRpbmciOnsiJGlkIjoiMzc2IiwiVG9wIjowLCJMZWZ0IjowLCJSaWdodCI6MCwiQm90dG9tIjowfSwiQmFja2dyb3VuZCI6eyIkcmVmIjoiMTE3In0sIklzVmlzaWJsZSI6dHJ1ZSwiV2lkdGgiOjAuMCwiSGVpZ2h0IjowLjAsIkJvcmRlclN0eWxlIjp7IiRpZCI6IjM3NyIsIkxpbmVDb2xvciI6bnVsbCwiTGluZVdlaWdodCI6MC4wLCJMaW5lVHlwZSI6MCwiUGFyZW50U3R5bGUiOm51bGx9LCJQYXJlbnRTdHlsZSI6bnVsbH0sIkRhdGVTdHlsZSI6eyIkaWQiOiIzNzgiLCJGb250U2V0dGluZ3MiOnsiJGlkIjoiMzc5IiwiRm9udFNpemUiOjksIkZvbnROYW1lIjoiQ2FsaWJyaSIsIklzQm9sZCI6ZmFsc2UsIklzSXRhbGljIjpmYWxzZSwiSXNVbmRlcmxpbmVkIjpmYWxzZSwiUGFyZW50U3R5bGUiOm51bGx9LCJBdXRvU2l6ZSI6MiwiRm9yZWdyb3VuZCI6eyIkaWQiOiIzODAiLCJDb2xvciI6eyIkaWQiOiIzODEiLCJBIjoyNTUsIlIiOjY4LCJHIjo4NCwiQiI6MTA2fX0sIk1heFdpZHRoIjo1OS4wLCJNYXhIZWlnaHQiOiJJbmZpbml0eSIsIlNtYXJ0Rm9yZWdyb3VuZElzQWN0aXZlIjpmYWxzZSwiSG9yaXpvbnRhbEFsaWdubWVudCI6MiwiVmVydGljYWxBbGlnbm1lbnQiOjAsIlNtYXJ0Rm9yZWdyb3VuZCI6bnVsbCwiQmFja2dyb3VuZEZpbGxUeXBlIjowLCJNYXJnaW4iOnsiJGlkIjoiMzgyIiwiVG9wIjowLCJMZWZ0IjowLCJSaWdodCI6MCwiQm90dG9tIjowfSwiUGFkZGluZyI6eyIkaWQiOiIzODMiLCJUb3AiOjAsIkxlZnQiOjAsIlJpZ2h0IjowLCJCb3R0b20iOjB9LCJCYWNrZ3JvdW5kIjp7IiRyZWYiOiIxMjQifSwiSXNWaXNpYmxlIjp0cnVlLCJXaWR0aCI6MC4wLCJIZWlnaHQiOjAuMCwiQm9yZGVyU3R5bGUiOnsiJGlkIjoiMzg0IiwiTGluZUNvbG9yIjpudWxsLCJMaW5lV2VpZ2h0IjowLjAsIkxpbmVUeXBlIjowLCJQYXJlbnRTdHlsZSI6bnVsbH0sIlBhcmVudFN0eWxlIjpudWxsfSwiRGF0ZUZvcm1hdCI6eyIkaWQiOiIzODU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NiwiU21hcnREdXJhdGlvbkFjdGl2YXRlZCI6ZmFsc2UsIkRhdGVGb3JtYXQiOnsiJHJlZiI6IjM4NSJ9LCJJZCI6IjUxZDM1MjM0LTkwMTUtNDkwMi1hMGI0LWQzNTBjYmI3YTI4ZiIsIkltcG9ydElkIjoiMSIsIlRpdGxlIjoiU2FpbnQgSm9obiBSaXZlciwgTkJcck90dGF3YSBSaXZlciBPTi9RQ1xyTGFjIFNhaW50IFBpZXJyZSwgUUNcckxhYyBkZXMgRGV1eCBNb250YWduZXMsIFFDICIsIk5vdGUiOm51bGwsIkh5cGVybGluayI6eyIkaWQiOiIzODYiLCJBZGRyZXNzIjoiIiwiU3ViQWRkcmVzcyI6IiJ9LCJJc0NoYW5nZWQiOmZhbHNlLCJJc05ldyI6ZmFsc2V9LCJJbmRleCI6MH0seyIkaWQiOiIzODciLCJfYXR0YWNoZWRNaWxlc3RvbmVzIjpbXSwiVGFza0RlZmluaXRpb24iOnsiJGlkIjoiMzg4IiwiR3JvdXBOYW1lIjpudWxsLCJTdGFydERhdGUiOiIyMDE5LTEwLTE1VDAwOjAwOjAwWiIsIkVuZERhdGUiOiIyMDE5LTEwLTI1VDIzOjU5OjAwWiIsIlBlcmNlbnRhZ2VDb21wbGV0ZSI6bnVsbCwiU3R5bGUiOnsiJGlkIjoiMzg5IiwiU2hhcGUiOjEsIlNoYXBlVGhpY2tuZXNzIjowLCJEdXJhdGlvbkZvcm1hdCI6MCwiSW5jbHVkZU5vbldvcmtpbmdEYXlzSW5EdXJhdGlvbiI6ZmFsc2UsIlBlcmNlbnRhZ2VDb21wbGV0ZVN0eWxlIjp7IiRpZCI6IjM5MCIsIkZvbnRTZXR0aW5ncyI6eyIkaWQiOiIzOTEiLCJGb250U2l6ZSI6MTAsIkZvbnROYW1lIjoiQ2FsaWJyaSIsIklzQm9sZCI6ZmFsc2UsIklzSXRhbGljIjpmYWxzZSwiSXNVbmRlcmxpbmVkIjpmYWxzZSwiUGFyZW50U3R5bGUiOm51bGx9LCJBdXRvU2l6ZSI6MCwiRm9yZWdyb3VuZCI6eyIkcmVmIjoiODUifSwiTWF4V2lkdGgiOjIwMC4wLCJNYXhIZWlnaHQiOiJJbmZpbml0eSIsIlNtYXJ0Rm9yZWdyb3VuZElzQWN0aXZlIjpmYWxzZSwiSG9yaXpvbnRhbEFsaWdubWVudCI6MCwiVmVydGljYWxBbGlnbm1lbnQiOjAsIlNtYXJ0Rm9yZWdyb3VuZCI6bnVsbCwiQmFja2dyb3VuZEZpbGxUeXBlIjowLCJNYXJnaW4iOnsiJHJlZiI6Ijg3In0sIlBhZGRpbmciOnsiJHJlZiI6Ijg4In0sIkJhY2tncm91bmQiOnsiJHJlZiI6Ijg5In0sIklzVmlzaWJsZSI6dHJ1ZSwiV2lkdGgiOjAuMCwiSGVpZ2h0IjowLjAsIkJvcmRlclN0eWxlIjp7IiRpZCI6IjM5MiIsIkxpbmVDb2xvciI6bnVsbCwiTGluZVdlaWdodCI6MC4wLCJMaW5lVHlwZSI6MCwiUGFyZW50U3R5bGUiOm51bGx9LCJQYXJlbnRTdHlsZSI6bnVsbH0sIkR1cmF0aW9uU3R5bGUiOnsiJGlkIjoiMzkzIiwiRm9udFNldHRpbmdzIjp7IiRpZCI6IjM5NCIsIkZvbnRTaXplIjoxMCwiRm9udE5hbWUiOiJDYWxpYnJpIiwiSXNCb2xkIjpmYWxzZSwiSXNJdGFsaWMiOmZhbHNlLCJJc1VuZGVybGluZWQiOmZhbHNlLCJQYXJlbnRTdHlsZSI6bnVsbH0sIkF1dG9TaXplIjowLCJGb3JlZ3JvdW5kIjp7IiRyZWYiOiI5MiJ9LCJNYXhXaWR0aCI6MjAwLjAsIk1heEhlaWdodCI6IkluZmluaXR5IiwiU21hcnRGb3JlZ3JvdW5kSXNBY3RpdmUiOmZhbHNlLCJIb3Jpem9udGFsQWxpZ25tZW50IjowLCJWZXJ0aWNhbEFsaWdubWVudCI6MCwiU21hcnRGb3JlZ3JvdW5kIjpudWxsLCJCYWNrZ3JvdW5kRmlsbFR5cGUiOjAsIk1hcmdpbiI6eyIkcmVmIjoiOTQifSwiUGFkZGluZyI6eyIkcmVmIjoiOTUifSwiQmFja2dyb3VuZCI6eyIkcmVmIjoiOTYifSwiSXNWaXNpYmxlIjp0cnVlLCJXaWR0aCI6MC4wLCJIZWlnaHQiOjAuMCwiQm9yZGVyU3R5bGUiOnsiJGlkIjoiMzk1IiwiTGluZUNvbG9yIjpudWxsLCJMaW5lV2VpZ2h0IjowLjAsIkxpbmVUeXBlIjowLCJQYXJlbnRTdHlsZSI6bnVsbH0sIlBhcmVudFN0eWxlIjpudWxsfSwiSG9yaXpvbnRhbENvbm5lY3RvclN0eWxlIjp7IiRpZCI6IjM5NiIsIkxpbmVDb2xvciI6eyIkcmVmIjoiOTgifSwiTGluZVdlaWdodCI6MS4wLCJMaW5lVHlwZSI6MCwiUGFyZW50U3R5bGUiOm51bGx9LCJWZXJ0aWNhbENvbm5lY3RvclN0eWxlIjp7IiRpZCI6IjM5Ny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Mzk4IiwiTWFyZ2luIjp7IiRyZWYiOiIxMDQifSwiUGFkZGluZyI6eyIkcmVmIjoiMTA1In0sIkJhY2tncm91bmQiOnsiJGlkIjoiMzk5IiwiQ29sb3IiOnsiJGlkIjoiNDAwIiwiQSI6MjU1LCJSIjo5MSwiRyI6MTU1LCJCIjoyMTN9fSwiSXNWaXNpYmxlIjp0cnVlLCJXaWR0aCI6MC4wLCJIZWlnaHQiOjEwLjAsIkJvcmRlclN0eWxlIjp7IiRpZCI6IjQwMSIsIkxpbmVDb2xvciI6eyIkcmVmIjoiMTA5In0sIkxpbmVXZWlnaHQiOjAuMCwiTGluZVR5cGUiOjAsIlBhcmVudFN0eWxlIjpudWxsfSwiUGFyZW50U3R5bGUiOm51bGx9LCJUaXRsZVN0eWxlIjp7IiRpZCI6IjQwMiIsIkZvbnRTZXR0aW5ncyI6eyIkaWQiOiI0MDMiLCJGb250U2l6ZSI6MTAsIkZvbnROYW1lIjoiQ2FsaWJyaSIsIklzQm9sZCI6dHJ1ZSwiSXNJdGFsaWMiOmZhbHNlLCJJc1VuZGVybGluZWQiOmZhbHNlLCJQYXJlbnRTdHlsZSI6bnVsbH0sIkF1dG9TaXplIjowLCJGb3JlZ3JvdW5kIjp7IiRyZWYiOiIxMTMifSwiTWF4V2lkdGgiOjcyMC4wLCJNYXhIZWlnaHQiOiJJbmZpbml0eSIsIlNtYXJ0Rm9yZWdyb3VuZElzQWN0aXZlIjpmYWxzZSwiSG9yaXpvbnRhbEFsaWdubWVudCI6MC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QwNCIsIkxpbmVDb2xvciI6bnVsbCwiTGluZVdlaWdodCI6MC4wLCJMaW5lVHlwZSI6MCwiUGFyZW50U3R5bGUiOm51bGx9LCJQYXJlbnRTdHlsZSI6bnVsbH0sIkRhdGVTdHlsZSI6eyIkaWQiOiI0MDUiLCJGb250U2V0dGluZ3MiOnsiJGlkIjoiNDA2IiwiRm9udFNpemUiOjEwLCJGb250TmFtZSI6IkNhbGlicmkiLCJJc0JvbGQiOmZhbHNlLCJJc0l0YWxpYyI6ZmFsc2UsIklzVW5kZXJsaW5lZCI6ZmFsc2UsIlBhcmVudFN0eWxlIjpudWxsfSwiQXV0b1NpemUiOjAsIkZvcmVncm91bmQiOnsiJHJlZiI6IjEyMCJ9LCJNYXhXaWR0aCI6MjAwLjAsIk1heEhlaWdodCI6IkluZmluaXR5IiwiU21hcnRGb3JlZ3JvdW5kSXNBY3RpdmUiOmZhbHNlLCJIb3Jpem9udGFsQWxpZ25tZW50Ijoy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DA3IiwiTGluZUNvbG9yIjpudWxsLCJMaW5lV2VpZ2h0IjowLjAsIkxpbmVUeXBlIjowLCJQYXJlbnRTdHlsZSI6bnVsbH0sIlBhcmVudFN0eWxlIjpudWxsfSwiRGF0ZUZvcm1hdCI6eyIkaWQiOiI0MDgiLCJGb3JtYXRTdHJpbmciOiJNTU0gZCIsIlNlcGFyYXRvciI6Ii8iLCJVc2VJbnRlcm5hdGlvbmFsRGF0ZUZvcm1hdCI6ZmFsc2UsIkRhdGVJc1Zpc2libGUiOmZhbHNlLCJUaW1lSXNWaXNpYmxlIjpmYWxzZSwiSG91ckRpZ2l0cyI6MSwiQW1QbURlc2lnbmF0b3IiOjIsIlRyaW0wME1pbnV0ZXMiOmZhbHNlLCJMYXN0S25vd25WaXNpYmlsaXR5U3RhdGUiOnsiJGlkIjoiNDA5IiwiRGF0ZVBhcnRJc1Zpc2libGUiOnRydWUsIlRpbWVQYXJ0SXNWaXNpYmxlIjpmYWxzZX19LCJJc1Zpc2libGUiOnRydWUsIlBhcmVudFN0eWxlIjpudWxsfSwiSW5kZXgiOjcsIlNtYXJ0RHVyYXRpb25BY3RpdmF0ZWQiOmZhbHNlLCJEYXRlRm9ybWF0Ijp7IiRyZWYiOiI0MDgifSwiSWQiOiI3ZDhiYTZkMy1iZWRjLTRjMDYtYTNhNi1iMDQ0YjhlMDVkNGMiLCJJbXBvcnRJZCI6bnVsbCwiVGl0bGUiOiJNYW5pdG9iYSBSaXZlcnMiLCJOb3RlIjpudWxsLCJIeXBlcmxpbmsiOnsiJGlkIjoiNDEwIiwiQWRkcmVzcyI6IiIsIlN1YkFkZHJlc3MiOiIifSwiSXNDaGFuZ2VkIjpmYWxzZSwiSXNOZXciOmZhbHNlfSwiSW5kZXgiOjB9XSwiTWlsZXN0b25lcyI6W119LHsiJGlkIjoiNDExIiwiSWQiOiJiMWVhY2QxYS01NGQwLTQ0NDgtYmI5MS05ZDVmZjUzODE3NmMiLCJJbmRleCI6OCwiSGVhZGVyVGV4dCI6IlJpdmVyIEljZSIsIlN0eWxlIjp7IiRpZCI6IjQxMiIsIkhlYWRlclN0eWxlIjp7IiRpZCI6IjQxMyIsIlRleHRTdHlsZSI6eyIkaWQiOiI0MTQiLCJGb250U2V0dGluZ3MiOnsiJGlkIjoiNDE1IiwiRm9udFNpemUiOjEzLCJGb250TmFtZSI6IkNhbGlicmkiLCJJc0JvbGQiOnRydWUsIklzSXRhbGljIjpmYWxzZSwiSXNVbmRlcmxpbmVkIjpmYWxzZSwiUGFyZW50U3R5bGUiOm51bGx9LCJBdXRvU2l6ZSI6MCwiRm9yZWdyb3VuZCI6eyIkaWQiOiI0MTYiLCJDb2xvciI6eyIkaWQiOiI0MTciLCJBIjoyNTUsIlIiOjAsIkciOjAsIkIiOjB9fSwiTWF4V2lkdGgiOjAuMC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QxOCIsIk1hcmdpbiI6eyIkcmVmIjoiMTQzIn0sIlBhZGRpbmciOnsiJHJlZiI6IjE0NCJ9LCJCYWNrZ3JvdW5kIjp7IiRpZCI6IjQxOSIsIkNvbG9yIjp7IiRpZCI6IjQyMCIsIkEiOjEyNywiUiI6MTU1LCJHIjoxODcsIkIiOjg5fX0sIklzVmlzaWJsZSI6ZmFsc2UsIldpZHRoIjowLjAsIkhlaWdodCI6MC4wLCJCb3JkZXJTdHlsZSI6eyIkaWQiOiI0MjEiLCJMaW5lQ29sb3IiOnsiJGlkIjoiNDIyIiwiJHR5cGUiOiJOTFJFLkNvbW1vbi5Eb20uU29saWRDb2xvckJydXNoLCBOTFJFLkNvbW1vbiIsIkNvbG9yIjp7IiRpZCI6IjQyMyIsIkEiOjI1NSwiUiI6NTUsIkciOjU1LCJCIjo1NX1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0MjQiLCJNYXJnaW4iOnsiJHJlZiI6IjE1MyJ9LCJQYWRkaW5nIjp7IiRyZWYiOiIxNTQifSwiQmFja2dyb3VuZCI6eyIkaWQiOiI0MjUiLCJDb2xvciI6eyIkaWQiOiI0MjYiLCJBIjozOCwiUiI6MTU1LCJHIjoxODcsIkIiOjg5fX0sIklzVmlzaWJsZSI6dHJ1ZSwiV2lkdGgiOjAuMCwiSGVpZ2h0IjowLjAsIkJvcmRlclN0eWxlIjp7IiRpZCI6IjQyNyIsIkxpbmVDb2xvciI6eyIkaWQiOiI0MjgiLCIkdHlwZSI6Ik5MUkUuQ29tbW9uLkRvbS5Tb2xpZENvbG9yQnJ1c2gsIE5MUkUuQ29tbW9uIiwiQ29sb3IiOnsiJGlkIjoiNDI5IiwiQSI6MjU1LCJSIjo1NSwiRyI6NTUsIkIiOjU1fX0sIkxpbmVXZWlnaHQiOjAuMCwiTGluZVR5cGUiOjAsIlBhcmVudFN0eWxlIjpudWxsfSwiUGFyZW50U3R5bGUiOm51bGx9LCJJc0Fib3ZlVGltZWJhbmQiOmZhbHNlLCJNYXJnaW4iOnsiJHJlZiI6IjE2MCJ9LCJQYWRkaW5nIjp7IiRyZWYiOiIxNjEifSwiSXNWaXNpYmxlIjp0cnVlLCJXaWR0aCI6MC4wLCJIZWlnaHQiOjAuMCwiQm9yZGVyU3R5bGUiOm51bGwsIlBhcmVudFN0eWxlIjpudWxsfSwiVGFza3MiOlt7IiRpZCI6IjQzMCIsIl9hdHRhY2hlZE1pbGVzdG9uZXMiOltdLCJUYXNrRGVmaW5pdGlvbiI6eyIkaWQiOiI0MzEiLCJHcm91cE5hbWUiOm51bGwsIlN0YXJ0RGF0ZSI6IjIwMTUtMDQtMDhUMDA6MDA6MDBaIiwiRW5kRGF0ZSI6IjIwMTUtMDUtMTZUMjM6NTk6MDBaIiwiUGVyY2VudGFnZUNvbXBsZXRlIjpudWxsLCJTdHlsZSI6eyIkaWQiOiI0MzIiLCJTaGFwZSI6MSwiU2hhcGVUaGlja25lc3MiOjMsIkR1cmF0aW9uRm9ybWF0IjowLCJJbmNsdWRlTm9uV29ya2luZ0RheXNJbkR1cmF0aW9uIjpmYWxzZSwiUGVyY2VudGFnZUNvbXBsZXRlU3R5bGUiOnsiJGlkIjoiNDMzIiwiRm9udFNldHRpbmdzIjp7IiRpZCI6IjQzNCIsIkZvbnRTaXplIjoxMCwiRm9udE5hbWUiOiJDYWxpYnJpIiwiSXNCb2xkIjpmYWxzZSwiSXNJdGFsaWMiOmZhbHNlLCJJc1VuZGVybGluZWQiOmZhbHNlLCJQYXJlbnRTdHlsZSI6bnVsbH0sIkF1dG9TaXplIjowLCJGb3JlZ3JvdW5kIjp7IiRpZCI6IjQzNSIsIkNvbG9yIjp7IiRyZWYiOiI4NiJ9fSwiTWF4V2lkdGgiOjIwMC4wLCJNYXhIZWlnaHQiOiJJbmZpbml0eSIsIlNtYXJ0Rm9yZWdyb3VuZElzQWN0aXZlIjpmYWxzZSwiSG9yaXpvbnRhbEFsaWdubWVudCI6MCwiVmVydGljYWxBbGlnbm1lbnQiOjAsIlNtYXJ0Rm9yZWdyb3VuZCI6bnVsbCwiQmFja2dyb3VuZEZpbGxUeXBlIjowLCJNYXJnaW4iOnsiJGlkIjoiNDM2IiwiVG9wIjowLCJMZWZ0IjowLCJSaWdodCI6MCwiQm90dG9tIjowfSwiUGFkZGluZyI6eyIkaWQiOiI0MzciLCJUb3AiOjAsIkxlZnQiOjAsIlJpZ2h0IjowLCJCb3R0b20iOjB9LCJCYWNrZ3JvdW5kIjp7IiRyZWYiOiI4OSJ9LCJJc1Zpc2libGUiOnRydWUsIldpZHRoIjowLjAsIkhlaWdodCI6MC4wLCJCb3JkZXJTdHlsZSI6eyIkaWQiOiI0MzgiLCJMaW5lQ29sb3IiOm51bGwsIkxpbmVXZWlnaHQiOjAuMCwiTGluZVR5cGUiOjAsIlBhcmVudFN0eWxlIjpudWxsfSwiUGFyZW50U3R5bGUiOm51bGx9LCJEdXJhdGlvblN0eWxlIjp7IiRpZCI6IjQzOSIsIkZvbnRTZXR0aW5ncyI6eyIkaWQiOiI0NDAiLCJGb250U2l6ZSI6MTAsIkZvbnROYW1lIjoiQ2FsaWJyaSIsIklzQm9sZCI6ZmFsc2UsIklzSXRhbGljIjpmYWxzZSwiSXNVbmRlcmxpbmVkIjpmYWxzZSwiUGFyZW50U3R5bGUiOm51bGx9LCJBdXRvU2l6ZSI6MCwiRm9yZWdyb3VuZCI6eyIkaWQiOiI0NDEiLCJDb2xvciI6eyIkcmVmIjoiOTMifX0sIk1heFdpZHRoIjoyMDAuMCwiTWF4SGVpZ2h0IjoiSW5maW5pdHkiLCJTbWFydEZvcmVncm91bmRJc0FjdGl2ZSI6ZmFsc2UsIkhvcml6b250YWxBbGlnbm1lbnQiOjAsIlZlcnRpY2FsQWxpZ25tZW50IjowLCJTbWFydEZvcmVncm91bmQiOm51bGwsIkJhY2tncm91bmRGaWxsVHlwZSI6MCwiTWFyZ2luIjp7IiRpZCI6IjQ0MiIsIlRvcCI6MCwiTGVmdCI6MCwiUmlnaHQiOjAsIkJvdHRvbSI6MH0sIlBhZGRpbmciOnsiJGlkIjoiNDQzIiwiVG9wIjowLCJMZWZ0IjowLCJSaWdodCI6MCwiQm90dG9tIjowfSwiQmFja2dyb3VuZCI6eyIkcmVmIjoiOTYifSwiSXNWaXNpYmxlIjp0cnVlLCJXaWR0aCI6MC4wLCJIZWlnaHQiOjAuMCwiQm9yZGVyU3R5bGUiOnsiJGlkIjoiNDQ0IiwiTGluZUNvbG9yIjpudWxsLCJMaW5lV2VpZ2h0IjowLjAsIkxpbmVUeXBlIjowLCJQYXJlbnRTdHlsZSI6bnVsbH0sIlBhcmVudFN0eWxlIjpudWxsfSwiSG9yaXpvbnRhbENvbm5lY3RvclN0eWxlIjp7IiRpZCI6IjQ0NSIsIkxpbmVDb2xvciI6eyIkcmVmIjoiOTgifSwiTGluZVdlaWdodCI6MS4wLCJMaW5lVHlwZSI6MCwiUGFyZW50U3R5bGUiOm51bGx9LCJWZXJ0aWNhbENvbm5lY3RvclN0eWxlIjp7IiRpZCI6IjQ0Ni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NDQ3IiwiTWFyZ2luIjp7IiRpZCI6IjQ0OCIsIlRvcCI6MCwiTGVmdCI6NCwiUmlnaHQiOjQsIkJvdHRvbSI6MH0sIlBhZGRpbmciOnsiJGlkIjoiNDQ5IiwiVG9wIjowLCJMZWZ0IjowLCJSaWdodCI6MCwiQm90dG9tIjowfSwiQmFja2dyb3VuZCI6eyIkaWQiOiI0NTAiLCJDb2xvciI6eyIkaWQiOiI0NTEiLCJBIjoyNTUsIlIiOjE1NSwiRyI6MTg3LCJCIjo4OX19LCJJc1Zpc2libGUiOnRydWUsIldpZHRoIjowLjAsIkhlaWdodCI6MTEuMDExNDk1NTkwMjA5OTYxLCJCb3JkZXJTdHlsZSI6eyIkaWQiOiI0NTIiLCJMaW5lQ29sb3IiOnsiJGlkIjoiNDUzIiwiJHR5cGUiOiJOTFJFLkNvbW1vbi5Eb20uU29saWRDb2xvckJydXNoLCBOTFJFLkNvbW1vbiIsIkNvbG9yIjp7IiRpZCI6IjQ1NCIsIkEiOjI1NSwiUiI6MjU1LCJHIjowLCJCIjowfX0sIkxpbmVXZWlnaHQiOjAuMCwiTGluZVR5cGUiOjAsIlBhcmVudFN0eWxlIjpudWxsfSwiUGFyZW50U3R5bGUiOm51bGx9LCJUaXRsZVN0eWxlIjp7IiRpZCI6IjQ1NSIsIkZvbnRTZXR0aW5ncyI6eyIkaWQiOiI0NTYiLCJGb250U2l6ZSI6MTEsIkZvbnROYW1lIjoiQ2FsaWJyaSIsIklzQm9sZCI6dHJ1ZSwiSXNJdGFsaWMiOmZhbHNlLCJJc1VuZGVybGluZWQiOmZhbHNlLCJQYXJlbnRTdHlsZSI6bnVsbH0sIkF1dG9TaXplIjoyLCJGb3JlZ3JvdW5kIjp7IiRpZCI6IjQ1NyIsIkNvbG9yIjp7IiRpZCI6IjQ1OCIsIkEiOjI1NSwiUiI6MCwiRyI6MCwiQiI6MH19LCJNYXhXaWR0aCI6MTE1LjQ1MDE1NzE2NTUyNzM0LCJNYXhIZWlnaHQiOiJJbmZpbml0eSIsIlNtYXJ0Rm9yZWdyb3VuZElzQWN0aXZlIjpmYWxzZSwiSG9yaXpvbnRhbEFsaWdubWVudCI6MCwiVmVydGljYWxBbGlnbm1lbnQiOjAsIlNtYXJ0Rm9yZWdyb3VuZCI6bnVsbCwiQmFja2dyb3VuZEZpbGxUeXBlIjowLCJNYXJnaW4iOnsiJGlkIjoiNDU5IiwiVG9wIjowLCJMZWZ0IjowLCJSaWdodCI6MCwiQm90dG9tIjowfSwiUGFkZGluZyI6eyIkaWQiOiI0NjAiLCJUb3AiOjAsIkxlZnQiOjAsIlJpZ2h0IjowLCJCb3R0b20iOjB9LCJCYWNrZ3JvdW5kIjp7IiRyZWYiOiIxMTcifSwiSXNWaXNpYmxlIjp0cnVlLCJXaWR0aCI6MC4wLCJIZWlnaHQiOjAuMCwiQm9yZGVyU3R5bGUiOnsiJGlkIjoiNDYxIiwiTGluZUNvbG9yIjpudWxsLCJMaW5lV2VpZ2h0IjowLjAsIkxpbmVUeXBlIjowLCJQYXJlbnRTdHlsZSI6bnVsbH0sIlBhcmVudFN0eWxlIjpudWxsfSwiRGF0ZVN0eWxlIjp7IiRpZCI6IjQ2MiIsIkZvbnRTZXR0aW5ncyI6eyIkaWQiOiI0NjMiLCJGb250U2l6ZSI6OSwiRm9udE5hbWUiOiJDYWxpYnJpIiwiSXNCb2xkIjpmYWxzZSwiSXNJdGFsaWMiOmZhbHNlLCJJc1VuZGVybGluZWQiOmZhbHNlLCJQYXJlbnRTdHlsZSI6bnVsbH0sIkF1dG9TaXplIjoyLCJGb3JlZ3JvdW5kIjp7IiRpZCI6IjQ2NCIsIkNvbG9yIjp7IiRpZCI6IjQ2NSIsIkEiOjI1NSwiUiI6NjgsIkciOjg0LCJCIjoxMDZ9fSwiTWF4V2lkdGgiOjU0LjAsIk1heEhlaWdodCI6IkluZmluaXR5IiwiU21hcnRGb3JlZ3JvdW5kSXNBY3RpdmUiOmZhbHNlLCJIb3Jpem9udGFsQWxpZ25tZW50IjoyLCJWZXJ0aWNhbEFsaWdubWVudCI6MCwiU21hcnRGb3JlZ3JvdW5kIjpudWxsLCJCYWNrZ3JvdW5kRmlsbFR5cGUiOjAsIk1hcmdpbiI6eyIkaWQiOiI0NjYiLCJUb3AiOjAsIkxlZnQiOjAsIlJpZ2h0IjowLCJCb3R0b20iOjB9LCJQYWRkaW5nIjp7IiRpZCI6IjQ2NyIsIlRvcCI6MCwiTGVmdCI6MCwiUmlnaHQiOjAsIkJvdHRvbSI6MH0sIkJhY2tncm91bmQiOnsiJHJlZiI6IjEyNCJ9LCJJc1Zpc2libGUiOnRydWUsIldpZHRoIjowLjAsIkhlaWdodCI6MC4wLCJCb3JkZXJTdHlsZSI6eyIkaWQiOiI0NjgiLCJMaW5lQ29sb3IiOm51bGwsIkxpbmVXZWlnaHQiOjAuMCwiTGluZVR5cGUiOjAsIlBhcmVudFN0eWxlIjpudWxsfSwiUGFyZW50U3R5bGUiOm51bGx9LCJEYXRlRm9ybWF0Ijp7IiRpZCI6IjQ2OS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5LCJTbWFydER1cmF0aW9uQWN0aXZhdGVkIjpmYWxzZSwiRGF0ZUZvcm1hdCI6eyIkcmVmIjoiNDY5In0sIklkIjoiOGFhMTM1MWMtZTUxYy00NWI1LTgyODItY2FkZmYzOWE1YzlmIiwiSW1wb3J0SWQiOiIxIiwiVGl0bGUiOiJTYWludCBKb2huIFJpdmVyLCBOQlxySmFtZXMgQmF5IFJpdmVycywgT04iLCJOb3RlIjpudWxsLCJIeXBlcmxpbmsiOnsiJGlkIjoiNDcwIiwiQWRkcmVzcyI6IiIsIlN1YkFkZHJlc3MiOiIifSwiSXNDaGFuZ2VkIjpmYWxzZSwiSXNOZXciOmZhbHNlfSwiSW5kZXgiOjB9LHsiJGlkIjoiNDcxIiwiX2F0dGFjaGVkTWlsZXN0b25lcyI6W10sIlRhc2tEZWZpbml0aW9uIjp7IiRpZCI6IjQ3MiIsIkdyb3VwTmFtZSI6bnVsbCwiU3RhcnREYXRlIjoiMjAxNi0wMi0wNFQwMDowMDowMFoiLCJFbmREYXRlIjoiMjAxNi0wNS0zMVQyMzo1OTowMFoiLCJQZXJjZW50YWdlQ29tcGxldGUiOm51bGwsIlN0eWxlIjp7IiRpZCI6IjQ3MyIsIlNoYXBlIjoxLCJTaGFwZVRoaWNrbmVzcyI6MywiRHVyYXRpb25Gb3JtYXQiOjAsIkluY2x1ZGVOb25Xb3JraW5nRGF5c0luRHVyYXRpb24iOmZhbHNlLCJQZXJjZW50YWdlQ29tcGxldGVTdHlsZSI6eyIkaWQiOiI0NzQiLCJGb250U2V0dGluZ3MiOnsiJGlkIjoiNDc1IiwiRm9udFNpemUiOjEwLCJGb250TmFtZSI6IkNhbGlicmkiLCJJc0JvbGQiOmZhbHNlLCJJc0l0YWxpYyI6ZmFsc2UsIklzVW5kZXJsaW5lZCI6ZmFsc2UsIlBhcmVudFN0eWxlIjpudWxsfSwiQXV0b1NpemUiOjAsIkZvcmVncm91bmQiOnsiJGlkIjoiNDc2IiwiQ29sb3IiOnsiJHJlZiI6Ijg2In19LCJNYXhXaWR0aCI6MjAwLjAsIk1heEhlaWdodCI6IkluZmluaXR5IiwiU21hcnRGb3JlZ3JvdW5kSXNBY3RpdmUiOmZhbHNlLCJIb3Jpem9udGFsQWxpZ25tZW50IjowLCJWZXJ0aWNhbEFsaWdubWVudCI6MCwiU21hcnRGb3JlZ3JvdW5kIjpudWxsLCJCYWNrZ3JvdW5kRmlsbFR5cGUiOjAsIk1hcmdpbiI6eyIkaWQiOiI0NzciLCJUb3AiOjAsIkxlZnQiOjAsIlJpZ2h0IjowLCJCb3R0b20iOjB9LCJQYWRkaW5nIjp7IiRpZCI6IjQ3OCIsIlRvcCI6MCwiTGVmdCI6MCwiUmlnaHQiOjAsIkJvdHRvbSI6MH0sIkJhY2tncm91bmQiOnsiJHJlZiI6Ijg5In0sIklzVmlzaWJsZSI6dHJ1ZSwiV2lkdGgiOjAuMCwiSGVpZ2h0IjowLjAsIkJvcmRlclN0eWxlIjp7IiRpZCI6IjQ3OSIsIkxpbmVDb2xvciI6bnVsbCwiTGluZVdlaWdodCI6MC4wLCJMaW5lVHlwZSI6MCwiUGFyZW50U3R5bGUiOm51bGx9LCJQYXJlbnRTdHlsZSI6bnVsbH0sIkR1cmF0aW9uU3R5bGUiOnsiJGlkIjoiNDgwIiwiRm9udFNldHRpbmdzIjp7IiRpZCI6IjQ4MSIsIkZvbnRTaXplIjoxMCwiRm9udE5hbWUiOiJDYWxpYnJpIiwiSXNCb2xkIjpmYWxzZSwiSXNJdGFsaWMiOmZhbHNlLCJJc1VuZGVybGluZWQiOmZhbHNlLCJQYXJlbnRTdHlsZSI6bnVsbH0sIkF1dG9TaXplIjowLCJGb3JlZ3JvdW5kIjp7IiRpZCI6IjQ4MiIsIkNvbG9yIjp7IiRyZWYiOiI5MyJ9fSwiTWF4V2lkdGgiOjIwMC4wLCJNYXhIZWlnaHQiOiJJbmZpbml0eSIsIlNtYXJ0Rm9yZWdyb3VuZElzQWN0aXZlIjpmYWxzZSwiSG9yaXpvbnRhbEFsaWdubWVudCI6MCwiVmVydGljYWxBbGlnbm1lbnQiOjAsIlNtYXJ0Rm9yZWdyb3VuZCI6bnVsbCwiQmFja2dyb3VuZEZpbGxUeXBlIjowLCJNYXJnaW4iOnsiJGlkIjoiNDgzIiwiVG9wIjowLCJMZWZ0IjowLCJSaWdodCI6MCwiQm90dG9tIjowfSwiUGFkZGluZyI6eyIkaWQiOiI0ODQiLCJUb3AiOjAsIkxlZnQiOjAsIlJpZ2h0IjowLCJCb3R0b20iOjB9LCJCYWNrZ3JvdW5kIjp7IiRyZWYiOiI5NiJ9LCJJc1Zpc2libGUiOnRydWUsIldpZHRoIjowLjAsIkhlaWdodCI6MC4wLCJCb3JkZXJTdHlsZSI6eyIkaWQiOiI0ODUiLCJMaW5lQ29sb3IiOm51bGwsIkxpbmVXZWlnaHQiOjAuMCwiTGluZVR5cGUiOjAsIlBhcmVudFN0eWxlIjpudWxsfSwiUGFyZW50U3R5bGUiOm51bGx9LCJIb3Jpem9udGFsQ29ubmVjdG9yU3R5bGUiOnsiJGlkIjoiNDg2IiwiTGluZUNvbG9yIjp7IiRyZWYiOiI5OCJ9LCJMaW5lV2VpZ2h0IjoxLjAsIkxpbmVUeXBlIjowLCJQYXJlbnRTdHlsZSI6bnVsbH0sIlZlcnRpY2FsQ29ubmVjdG9yU3R5bGUiOnsiJGlkIjoiNDg3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0ODgiLCJNYXJnaW4iOnsiJGlkIjoiNDg5IiwiVG9wIjowLCJMZWZ0Ijo0LCJSaWdodCI6NCwiQm90dG9tIjowfSwiUGFkZGluZyI6eyIkaWQiOiI0OTAiLCJUb3AiOjAsIkxlZnQiOjAsIlJpZ2h0IjowLCJCb3R0b20iOjB9LCJCYWNrZ3JvdW5kIjp7IiRpZCI6IjQ5MSIsIkNvbG9yIjp7IiRpZCI6IjQ5MiIsIkEiOjI1NSwiUiI6MTU1LCJHIjoxODcsIkIiOjg5fX0sIklzVmlzaWJsZSI6dHJ1ZSwiV2lkdGgiOjAuMCwiSGVpZ2h0IjoxMS4wMTE0OTU1OTAyMDk5NjEsIkJvcmRlclN0eWxlIjp7IiRpZCI6IjQ5MyIsIkxpbmVDb2xvciI6eyIkaWQiOiI0OTQiLCIkdHlwZSI6Ik5MUkUuQ29tbW9uLkRvbS5Tb2xpZENvbG9yQnJ1c2gsIE5MUkUuQ29tbW9uIiwiQ29sb3IiOnsiJGlkIjoiNDk1IiwiQSI6MjU1LCJSIjoyNTUsIkciOjAsIkIiOjB9fSwiTGluZVdlaWdodCI6MC4wLCJMaW5lVHlwZSI6MCwiUGFyZW50U3R5bGUiOm51bGx9LCJQYXJlbnRTdHlsZSI6bnVsbH0sIlRpdGxlU3R5bGUiOnsiJGlkIjoiNDk2IiwiRm9udFNldHRpbmdzIjp7IiRpZCI6IjQ5NyIsIkZvbnRTaXplIjoxMSwiRm9udE5hbWUiOiJDYWxpYnJpIiwiSXNCb2xkIjp0cnVlLCJJc0l0YWxpYyI6ZmFsc2UsIklzVW5kZXJsaW5lZCI6ZmFsc2UsIlBhcmVudFN0eWxlIjpudWxsfSwiQXV0b1NpemUiOjIsIkZvcmVncm91bmQiOnsiJGlkIjoiNDk4IiwiQ29sb3IiOnsiJGlkIjoiNDk5IiwiQSI6MjU1LCJSIjowLCJHIjowLCJCIjowfX0sIk1heFdpZHRoIjoxMTAuNTU1MTk4NjY5NDMzNTksIk1heEhlaWdodCI6IkluZmluaXR5IiwiU21hcnRGb3JlZ3JvdW5kSXNBY3RpdmUiOmZhbHNlLCJIb3Jpem9udGFsQWxpZ25tZW50IjowLCJWZXJ0aWNhbEFsaWdubWVudCI6MCwiU21hcnRGb3JlZ3JvdW5kIjpudWxsLCJCYWNrZ3JvdW5kRmlsbFR5cGUiOjAsIk1hcmdpbiI6eyIkaWQiOiI1MDAiLCJUb3AiOjAsIkxlZnQiOjAsIlJpZ2h0IjowLCJCb3R0b20iOjB9LCJQYWRkaW5nIjp7IiRpZCI6IjUwMSIsIlRvcCI6MCwiTGVmdCI6MCwiUmlnaHQiOjAsIkJvdHRvbSI6MH0sIkJhY2tncm91bmQiOnsiJHJlZiI6IjExNyJ9LCJJc1Zpc2libGUiOnRydWUsIldpZHRoIjowLjAsIkhlaWdodCI6MC4wLCJCb3JkZXJTdHlsZSI6eyIkaWQiOiI1MDIiLCJMaW5lQ29sb3IiOm51bGwsIkxpbmVXZWlnaHQiOjAuMCwiTGluZVR5cGUiOjAsIlBhcmVudFN0eWxlIjpudWxsfSwiUGFyZW50U3R5bGUiOm51bGx9LCJEYXRlU3R5bGUiOnsiJGlkIjoiNTAzIiwiRm9udFNldHRpbmdzIjp7IiRpZCI6IjUwNCIsIkZvbnRTaXplIjo5LCJGb250TmFtZSI6IkNhbGlicmkiLCJJc0JvbGQiOmZhbHNlLCJJc0l0YWxpYyI6ZmFsc2UsIklzVW5kZXJsaW5lZCI6ZmFsc2UsIlBhcmVudFN0eWxlIjpudWxsfSwiQXV0b1NpemUiOjIsIkZvcmVncm91bmQiOnsiJGlkIjoiNTA1IiwiQ29sb3IiOnsiJGlkIjoiNTA2IiwiQSI6MjU1LCJSIjo2OCwiRyI6ODQsIkIiOjEwNn19LCJNYXhXaWR0aCI6NTQuMCwiTWF4SGVpZ2h0IjoiSW5maW5pdHkiLCJTbWFydEZvcmVncm91bmRJc0FjdGl2ZSI6ZmFsc2UsIkhvcml6b250YWxBbGlnbm1lbnQiOjIsIlZlcnRpY2FsQWxpZ25tZW50IjowLCJTbWFydEZvcmVncm91bmQiOm51bGwsIkJhY2tncm91bmRGaWxsVHlwZSI6MCwiTWFyZ2luIjp7IiRpZCI6IjUwNyIsIlRvcCI6MCwiTGVmdCI6MCwiUmlnaHQiOjAsIkJvdHRvbSI6MH0sIlBhZGRpbmciOnsiJGlkIjoiNTA4IiwiVG9wIjowLCJMZWZ0IjowLCJSaWdodCI6MCwiQm90dG9tIjowfSwiQmFja2dyb3VuZCI6eyIkcmVmIjoiMTI0In0sIklzVmlzaWJsZSI6dHJ1ZSwiV2lkdGgiOjAuMCwiSGVpZ2h0IjowLjAsIkJvcmRlclN0eWxlIjp7IiRpZCI6IjUwOSIsIkxpbmVDb2xvciI6bnVsbCwiTGluZVdlaWdodCI6MC4wLCJMaW5lVHlwZSI6MCwiUGFyZW50U3R5bGUiOm51bGx9LCJQYXJlbnRTdHlsZSI6bnVsbH0sIkRhdGVGb3JtYXQiOnsiJGlkIjoiNTEwIiwiRm9ybWF0U3RyaW5nIjoiTU1NIGQiLCJTZXBhcmF0b3IiOiIvIiwiVXNlSW50ZXJuYXRpb25hbERhdGVGb3JtYXQiOmZhbHNlLCJEYXRlSXNWaXNpYmxlIjp0cnVlLCJUaW1lSXNWaXNpYmxlIjpmYWxzZSwiSG91ckRpZ2l0cyI6MSwiQW1QbURlc2lnbmF0b3IiOjIsIlRyaW0wME1pbnV0ZXMiOmZhbHNlLCJMYXN0S25vd25WaXNpYmlsaXR5U3RhdGUiOm51bGx9LCJJc1Zpc2libGUiOnRydWUsIlBhcmVudFN0eWxlIjpudWxsfSwiSW5kZXgiOjEwLCJTbWFydER1cmF0aW9uQWN0aXZhdGVkIjpmYWxzZSwiRGF0ZUZvcm1hdCI6eyIkcmVmIjoiNTEwIn0sIklkIjoiY2VlM2FmZDAtODU0NC00YzMyLThiYTAtMjdiMWI5ZWUzZTE2IiwiSW1wb3J0SWQiOiIxIiwiVGl0bGUiOiJKYW1lcyBCYXkgUml2ZXJzLCBPTiIsIk5vdGUiOm51bGwsIkh5cGVybGluayI6eyIkaWQiOiI1MTEiLCJBZGRyZXNzIjoiIiwiU3ViQWRkcmVzcyI6IiJ9LCJJc0NoYW5nZWQiOmZhbHNlLCJJc05ldyI6ZmFsc2V9LCJJbmRleCI6MH0seyIkaWQiOiI1MTIiLCJfYXR0YWNoZWRNaWxlc3RvbmVzIjpbXSwiVGFza0RlZmluaXRpb24iOnsiJGlkIjoiNTEzIiwiR3JvdXBOYW1lIjpudWxsLCJTdGFydERhdGUiOiIyMDE3LTA0LTEwVDAwOjAwOjAwWiIsIkVuZERhdGUiOiIyMDE3LTA0LTMwVDIzOjU5OjAwWiIsIlBlcmNlbnRhZ2VDb21wbGV0ZSI6bnVsbCwiU3R5bGUiOnsiJGlkIjoiNTE0IiwiU2hhcGUiOjEsIlNoYXBlVGhpY2tuZXNzIjozLCJEdXJhdGlvbkZvcm1hdCI6MCwiSW5jbHVkZU5vbldvcmtpbmdEYXlzSW5EdXJhdGlvbiI6ZmFsc2UsIlBlcmNlbnRhZ2VDb21wbGV0ZVN0eWxlIjp7IiRpZCI6IjUxNSIsIkZvbnRTZXR0aW5ncyI6eyIkaWQiOiI1MTYiLCJGb250U2l6ZSI6MTAsIkZvbnROYW1lIjoiQ2FsaWJyaSIsIklzQm9sZCI6ZmFsc2UsIklzSXRhbGljIjpmYWxzZSwiSXNVbmRlcmxpbmVkIjpmYWxzZSwiUGFyZW50U3R5bGUiOm51bGx9LCJBdXRvU2l6ZSI6MCwiRm9yZWdyb3VuZCI6eyIkaWQiOiI1MTciLCJDb2xvciI6eyIkcmVmIjoiODYifX0sIk1heFdpZHRoIjoyMDAuMCwiTWF4SGVpZ2h0IjoiSW5maW5pdHkiLCJTbWFydEZvcmVncm91bmRJc0FjdGl2ZSI6ZmFsc2UsIkhvcml6b250YWxBbGlnbm1lbnQiOjAsIlZlcnRpY2FsQWxpZ25tZW50IjowLCJTbWFydEZvcmVncm91bmQiOm51bGwsIkJhY2tncm91bmRGaWxsVHlwZSI6MCwiTWFyZ2luIjp7IiRpZCI6IjUxOCIsIlRvcCI6MCwiTGVmdCI6MCwiUmlnaHQiOjAsIkJvdHRvbSI6MH0sIlBhZGRpbmciOnsiJGlkIjoiNTE5IiwiVG9wIjowLCJMZWZ0IjowLCJSaWdodCI6MCwiQm90dG9tIjowfSwiQmFja2dyb3VuZCI6eyIkcmVmIjoiODkifSwiSXNWaXNpYmxlIjp0cnVlLCJXaWR0aCI6MC4wLCJIZWlnaHQiOjAuMCwiQm9yZGVyU3R5bGUiOnsiJGlkIjoiNTIwIiwiTGluZUNvbG9yIjpudWxsLCJMaW5lV2VpZ2h0IjowLjAsIkxpbmVUeXBlIjowLCJQYXJlbnRTdHlsZSI6bnVsbH0sIlBhcmVudFN0eWxlIjpudWxsfSwiRHVyYXRpb25TdHlsZSI6eyIkaWQiOiI1MjEiLCJGb250U2V0dGluZ3MiOnsiJGlkIjoiNTIyIiwiRm9udFNpemUiOjEwLCJGb250TmFtZSI6IkNhbGlicmkiLCJJc0JvbGQiOmZhbHNlLCJJc0l0YWxpYyI6ZmFsc2UsIklzVW5kZXJsaW5lZCI6ZmFsc2UsIlBhcmVudFN0eWxlIjpudWxsfSwiQXV0b1NpemUiOjAsIkZvcmVncm91bmQiOnsiJGlkIjoiNTIzIiwiQ29sb3IiOnsiJHJlZiI6IjkzIn19LCJNYXhXaWR0aCI6MjAwLjAsIk1heEhlaWdodCI6IkluZmluaXR5IiwiU21hcnRGb3JlZ3JvdW5kSXNBY3RpdmUiOmZhbHNlLCJIb3Jpem9udGFsQWxpZ25tZW50IjowLCJWZXJ0aWNhbEFsaWdubWVudCI6MCwiU21hcnRGb3JlZ3JvdW5kIjpudWxsLCJCYWNrZ3JvdW5kRmlsbFR5cGUiOjAsIk1hcmdpbiI6eyIkaWQiOiI1MjQiLCJUb3AiOjAsIkxlZnQiOjAsIlJpZ2h0IjowLCJCb3R0b20iOjB9LCJQYWRkaW5nIjp7IiRpZCI6IjUyNSIsIlRvcCI6MCwiTGVmdCI6MCwiUmlnaHQiOjAsIkJvdHRvbSI6MH0sIkJhY2tncm91bmQiOnsiJHJlZiI6Ijk2In0sIklzVmlzaWJsZSI6dHJ1ZSwiV2lkdGgiOjAuMCwiSGVpZ2h0IjowLjAsIkJvcmRlclN0eWxlIjp7IiRpZCI6IjUyNiIsIkxpbmVDb2xvciI6bnVsbCwiTGluZVdlaWdodCI6MC4wLCJMaW5lVHlwZSI6MCwiUGFyZW50U3R5bGUiOm51bGx9LCJQYXJlbnRTdHlsZSI6bnVsbH0sIkhvcml6b250YWxDb25uZWN0b3JTdHlsZSI6eyIkaWQiOiI1MjciLCJMaW5lQ29sb3IiOnsiJHJlZiI6Ijk4In0sIkxpbmVXZWlnaHQiOjEuMCwiTGluZVR5cGUiOjAsIlBhcmVudFN0eWxlIjpudWxsfSwiVmVydGljYWxDb25uZWN0b3JTdHlsZSI6eyIkaWQiOiI1MjgiLCJMaW5lQ29sb3IiOnsiJHJlZiI6IjEwMSJ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UyOSIsIk1hcmdpbiI6eyIkaWQiOiI1MzAiLCJUb3AiOjAsIkxlZnQiOjQsIlJpZ2h0Ijo0LCJCb3R0b20iOjB9LCJQYWRkaW5nIjp7IiRpZCI6IjUzMSIsIlRvcCI6MCwiTGVmdCI6MCwiUmlnaHQiOjAsIkJvdHRvbSI6MH0sIkJhY2tncm91bmQiOnsiJGlkIjoiNTMyIiwiQ29sb3IiOnsiJGlkIjoiNTMzIiwiQSI6MjU1LCJSIjoxNTUsIkciOjE4NywiQiI6ODl9fSwiSXNWaXNpYmxlIjp0cnVlLCJXaWR0aCI6MC4wLCJIZWlnaHQiOjExLjAxMTQ5NTU5MDIwOTk2MSwiQm9yZGVyU3R5bGUiOnsiJGlkIjoiNTM0IiwiTGluZUNvbG9yIjp7IiRpZCI6IjUzNSIsIiR0eXBlIjoiTkxSRS5Db21tb24uRG9tLlNvbGlkQ29sb3JCcnVzaCwgTkxSRS5Db21tb24iLCJDb2xvciI6eyIkaWQiOiI1MzYiLCJBIjoyNTUsIlIiOjI1NSwiRyI6MCwiQiI6MH19LCJMaW5lV2VpZ2h0IjowLjAsIkxpbmVUeXBlIjowLCJQYXJlbnRTdHlsZSI6bnVsbH0sIlBhcmVudFN0eWxlIjpudWxsfSwiVGl0bGVTdHlsZSI6eyIkaWQiOiI1MzciLCJGb250U2V0dGluZ3MiOnsiJGlkIjoiNTM4IiwiRm9udFNpemUiOjExLCJGb250TmFtZSI6IkNhbGlicmkiLCJJc0JvbGQiOnRydWUsIklzSXRhbGljIjpmYWxzZSwiSXNVbmRlcmxpbmVkIjpmYWxzZSwiUGFyZW50U3R5bGUiOm51bGx9LCJBdXRvU2l6ZSI6MiwiRm9yZWdyb3VuZCI6eyIkaWQiOiI1MzkiLCJDb2xvciI6eyIkaWQiOiI1NDAiLCJBIjoyNTUsIlIiOjAsIkciOjAsIkIiOjB9fSwiTWF4V2lkdGgiOjExMi45Mjc2MzUxOTI4NzEwOSwiTWF4SGVpZ2h0IjoiSW5maW5pdHkiLCJTbWFydEZvcmVncm91bmRJc0FjdGl2ZSI6ZmFsc2UsIkhvcml6b250YWxBbGlnbm1lbnQiOjAsIlZlcnRpY2FsQWxpZ25tZW50IjowLCJTbWFydEZvcmVncm91bmQiOm51bGwsIkJhY2tncm91bmRGaWxsVHlwZSI6MCwiTWFyZ2luIjp7IiRpZCI6IjU0MSIsIlRvcCI6MCwiTGVmdCI6MCwiUmlnaHQiOjAsIkJvdHRvbSI6MH0sIlBhZGRpbmciOnsiJGlkIjoiNTQyIiwiVG9wIjowLCJMZWZ0IjowLCJSaWdodCI6MCwiQm90dG9tIjowfSwiQmFja2dyb3VuZCI6eyIkcmVmIjoiMTE3In0sIklzVmlzaWJsZSI6dHJ1ZSwiV2lkdGgiOjAuMCwiSGVpZ2h0IjowLjAsIkJvcmRlclN0eWxlIjp7IiRpZCI6IjU0MyIsIkxpbmVDb2xvciI6bnVsbCwiTGluZVdlaWdodCI6MC4wLCJMaW5lVHlwZSI6MCwiUGFyZW50U3R5bGUiOm51bGx9LCJQYXJlbnRTdHlsZSI6bnVsbH0sIkRhdGVTdHlsZSI6eyIkaWQiOiI1NDQiLCJGb250U2V0dGluZ3MiOnsiJGlkIjoiNTQ1IiwiRm9udFNpemUiOjksIkZvbnROYW1lIjoiQ2FsaWJyaSIsIklzQm9sZCI6ZmFsc2UsIklzSXRhbGljIjpmYWxzZSwiSXNVbmRlcmxpbmVkIjpmYWxzZSwiUGFyZW50U3R5bGUiOm51bGx9LCJBdXRvU2l6ZSI6MiwiRm9yZWdyb3VuZCI6eyIkaWQiOiI1NDYiLCJDb2xvciI6eyIkaWQiOiI1NDciLCJBIjoyNTUsIlIiOjY4LCJHIjo4NCwiQiI6MTA2fX0sIk1heFdpZHRoIjo1Ni4wLCJNYXhIZWlnaHQiOiJJbmZpbml0eSIsIlNtYXJ0Rm9yZWdyb3VuZElzQWN0aXZlIjpmYWxzZSwiSG9yaXpvbnRhbEFsaWdubWVudCI6MiwiVmVydGljYWxBbGlnbm1lbnQiOjAsIlNtYXJ0Rm9yZWdyb3VuZCI6bnVsbCwiQmFja2dyb3VuZEZpbGxUeXBlIjowLCJNYXJnaW4iOnsiJGlkIjoiNTQ4IiwiVG9wIjowLCJMZWZ0IjowLCJSaWdodCI6MCwiQm90dG9tIjowfSwiUGFkZGluZyI6eyIkaWQiOiI1NDkiLCJUb3AiOjAsIkxlZnQiOjAsIlJpZ2h0IjowLCJCb3R0b20iOjB9LCJCYWNrZ3JvdW5kIjp7IiRyZWYiOiIxMjQifSwiSXNWaXNpYmxlIjp0cnVlLCJXaWR0aCI6MC4wLCJIZWlnaHQiOjAuMCwiQm9yZGVyU3R5bGUiOnsiJGlkIjoiNTUwIiwiTGluZUNvbG9yIjpudWxsLCJMaW5lV2VpZ2h0IjowLjAsIkxpbmVUeXBlIjowLCJQYXJlbnRTdHlsZSI6bnVsbH0sIlBhcmVudFN0eWxlIjpudWxsfSwiRGF0ZUZvcm1hdCI6eyIkaWQiOiI1NTE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EsIlNtYXJ0RHVyYXRpb25BY3RpdmF0ZWQiOmZhbHNlLCJEYXRlRm9ybWF0Ijp7IiRyZWYiOiI1NTEifSwiSWQiOiJkNjIxNDI4ZS05ZTMyLTRiZmUtOTdlNC1lYWJlNmE1YTFkYmIiLCJJbXBvcnRJZCI6IjEiLCJUaXRsZSI6IlByYWlyaWUgUml2ZXJzLCBNQiIsIk5vdGUiOm51bGwsIkh5cGVybGluayI6eyIkaWQiOiI1NTIiLCJBZGRyZXNzIjoiIiwiU3ViQWRkcmVzcyI6IiJ9LCJJc0NoYW5nZWQiOmZhbHNlLCJJc05ldyI6ZmFsc2V9LCJJbmRleCI6MH0seyIkaWQiOiI1NTMiLCJfYXR0YWNoZWRNaWxlc3RvbmVzIjpbXSwiVGFza0RlZmluaXRpb24iOnsiJGlkIjoiNTU0IiwiR3JvdXBOYW1lIjpudWxsLCJTdGFydERhdGUiOiIyMDE4LTA1LTA3VDAwOjAwOjAwWiIsIkVuZERhdGUiOiIyMDE4LTA1LTE0VDIzOjU5OjAwWiIsIlBlcmNlbnRhZ2VDb21wbGV0ZSI6bnVsbCwiU3R5bGUiOnsiJGlkIjoiNTU1IiwiU2hhcGUiOjEsIlNoYXBlVGhpY2tuZXNzIjozLCJEdXJhdGlvbkZvcm1hdCI6MCwiSW5jbHVkZU5vbldvcmtpbmdEYXlzSW5EdXJhdGlvbiI6ZmFsc2UsIlBlcmNlbnRhZ2VDb21wbGV0ZVN0eWxlIjp7IiRpZCI6IjU1NiIsIkZvbnRTZXR0aW5ncyI6eyIkaWQiOiI1NTciLCJGb250U2l6ZSI6MTAsIkZvbnROYW1lIjoiQ2FsaWJyaSIsIklzQm9sZCI6ZmFsc2UsIklzSXRhbGljIjpmYWxzZSwiSXNVbmRlcmxpbmVkIjpmYWxzZSwiUGFyZW50U3R5bGUiOm51bGx9LCJBdXRvU2l6ZSI6MCwiRm9yZWdyb3VuZCI6eyIkaWQiOiI1NTgiLCJDb2xvciI6eyIkcmVmIjoiODYifX0sIk1heFdpZHRoIjoyMDAuMCwiTWF4SGVpZ2h0IjoiSW5maW5pdHkiLCJTbWFydEZvcmVncm91bmRJc0FjdGl2ZSI6ZmFsc2UsIkhvcml6b250YWxBbGlnbm1lbnQiOjAsIlZlcnRpY2FsQWxpZ25tZW50IjowLCJTbWFydEZvcmVncm91bmQiOm51bGwsIkJhY2tncm91bmRGaWxsVHlwZSI6MCwiTWFyZ2luIjp7IiRpZCI6IjU1OSIsIlRvcCI6MCwiTGVmdCI6MCwiUmlnaHQiOjAsIkJvdHRvbSI6MH0sIlBhZGRpbmciOnsiJGlkIjoiNTYwIiwiVG9wIjowLCJMZWZ0IjowLCJSaWdodCI6MCwiQm90dG9tIjowfSwiQmFja2dyb3VuZCI6eyIkcmVmIjoiODkifSwiSXNWaXNpYmxlIjp0cnVlLCJXaWR0aCI6MC4wLCJIZWlnaHQiOjAuMCwiQm9yZGVyU3R5bGUiOnsiJGlkIjoiNTYxIiwiTGluZUNvbG9yIjpudWxsLCJMaW5lV2VpZ2h0IjowLjAsIkxpbmVUeXBlIjowLCJQYXJlbnRTdHlsZSI6bnVsbH0sIlBhcmVudFN0eWxlIjpudWxsfSwiRHVyYXRpb25TdHlsZSI6eyIkaWQiOiI1NjIiLCJGb250U2V0dGluZ3MiOnsiJGlkIjoiNTYzIiwiRm9udFNpemUiOjEwLCJGb250TmFtZSI6IkNhbGlicmkiLCJJc0JvbGQiOmZhbHNlLCJJc0l0YWxpYyI6ZmFsc2UsIklzVW5kZXJsaW5lZCI6ZmFsc2UsIlBhcmVudFN0eWxlIjpudWxsfSwiQXV0b1NpemUiOjAsIkZvcmVncm91bmQiOnsiJGlkIjoiNTY0IiwiQ29sb3IiOnsiJHJlZiI6IjkzIn19LCJNYXhXaWR0aCI6MjAwLjAsIk1heEhlaWdodCI6IkluZmluaXR5IiwiU21hcnRGb3JlZ3JvdW5kSXNBY3RpdmUiOmZhbHNlLCJIb3Jpem9udGFsQWxpZ25tZW50IjowLCJWZXJ0aWNhbEFsaWdubWVudCI6MCwiU21hcnRGb3JlZ3JvdW5kIjpudWxsLCJCYWNrZ3JvdW5kRmlsbFR5cGUiOjAsIk1hcmdpbiI6eyIkaWQiOiI1NjUiLCJUb3AiOjAsIkxlZnQiOjAsIlJpZ2h0IjowLCJCb3R0b20iOjB9LCJQYWRkaW5nIjp7IiRpZCI6IjU2NiIsIlRvcCI6MCwiTGVmdCI6MCwiUmlnaHQiOjAsIkJvdHRvbSI6MH0sIkJhY2tncm91bmQiOnsiJHJlZiI6Ijk2In0sIklzVmlzaWJsZSI6dHJ1ZSwiV2lkdGgiOjAuMCwiSGVpZ2h0IjowLjAsIkJvcmRlclN0eWxlIjp7IiRpZCI6IjU2NyIsIkxpbmVDb2xvciI6bnVsbCwiTGluZVdlaWdodCI6MC4wLCJMaW5lVHlwZSI6MCwiUGFyZW50U3R5bGUiOm51bGx9LCJQYXJlbnRTdHlsZSI6bnVsbH0sIkhvcml6b250YWxDb25uZWN0b3JTdHlsZSI6eyIkaWQiOiI1NjgiLCJMaW5lQ29sb3IiOnsiJHJlZiI6Ijk4In0sIkxpbmVXZWlnaHQiOjEuMCwiTGluZVR5cGUiOjAsIlBhcmVudFN0eWxlIjpudWxsfSwiVmVydGljYWxDb25uZWN0b3JTdHlsZSI6eyIkaWQiOiI1NjkiLCJMaW5lQ29sb3IiOnsiJHJlZiI6IjEwMSJ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U3MCIsIk1hcmdpbiI6eyIkaWQiOiI1NzEiLCJUb3AiOjAsIkxlZnQiOjQsIlJpZ2h0Ijo0LCJCb3R0b20iOjB9LCJQYWRkaW5nIjp7IiRpZCI6IjU3MiIsIlRvcCI6MCwiTGVmdCI6MCwiUmlnaHQiOjAsIkJvdHRvbSI6MH0sIkJhY2tncm91bmQiOnsiJGlkIjoiNTczIiwiQ29sb3IiOnsiJGlkIjoiNTc0IiwiQSI6MjU1LCJSIjoxNTUsIkciOjE4NywiQiI6ODl9fSwiSXNWaXNpYmxlIjp0cnVlLCJXaWR0aCI6MC4wLCJIZWlnaHQiOjExLjAxMTQ5NTU5MDIwOTk2MSwiQm9yZGVyU3R5bGUiOnsiJGlkIjoiNTc1IiwiTGluZUNvbG9yIjp7IiRpZCI6IjU3NiIsIiR0eXBlIjoiTkxSRS5Db21tb24uRG9tLlNvbGlkQ29sb3JCcnVzaCwgTkxSRS5Db21tb24iLCJDb2xvciI6eyIkaWQiOiI1NzciLCJBIjoyNTUsIlIiOjI1NSwiRyI6MCwiQiI6MH19LCJMaW5lV2VpZ2h0IjowLjAsIkxpbmVUeXBlIjowLCJQYXJlbnRTdHlsZSI6bnVsbH0sIlBhcmVudFN0eWxlIjpudWxsfSwiVGl0bGVTdHlsZSI6eyIkaWQiOiI1NzgiLCJGb250U2V0dGluZ3MiOnsiJGlkIjoiNTc5IiwiRm9udFNpemUiOjExLCJGb250TmFtZSI6IkNhbGlicmkiLCJJc0JvbGQiOnRydWUsIklzSXRhbGljIjpmYWxzZSwiSXNVbmRlcmxpbmVkIjpmYWxzZSwiUGFyZW50U3R5bGUiOm51bGx9LCJBdXRvU2l6ZSI6MiwiRm9yZWdyb3VuZCI6eyIkaWQiOiI1ODAiLCJDb2xvciI6eyIkaWQiOiI1ODEiLCJBIjoyNTUsIlIiOjAsIkciOjAsIkIiOjB9fSwiTWF4V2lkdGgiOjExMC41MzI5ODk1MDE5NTMxMywiTWF4SGVpZ2h0IjoiSW5maW5pdHkiLCJTbWFydEZvcmVncm91bmRJc0FjdGl2ZSI6ZmFsc2UsIkhvcml6b250YWxBbGlnbm1lbnQiOjAsIlZlcnRpY2FsQWxpZ25tZW50IjowLCJTbWFydEZvcmVncm91bmQiOm51bGwsIkJhY2tncm91bmRGaWxsVHlwZSI6MCwiTWFyZ2luIjp7IiRpZCI6IjU4MiIsIlRvcCI6MCwiTGVmdCI6MCwiUmlnaHQiOjAsIkJvdHRvbSI6MH0sIlBhZGRpbmciOnsiJGlkIjoiNTgzIiwiVG9wIjowLCJMZWZ0IjowLCJSaWdodCI6MCwiQm90dG9tIjowfSwiQmFja2dyb3VuZCI6eyIkcmVmIjoiMTE3In0sIklzVmlzaWJsZSI6dHJ1ZSwiV2lkdGgiOjAuMCwiSGVpZ2h0IjowLjAsIkJvcmRlclN0eWxlIjp7IiRpZCI6IjU4NCIsIkxpbmVDb2xvciI6bnVsbCwiTGluZVdlaWdodCI6MC4wLCJMaW5lVHlwZSI6MCwiUGFyZW50U3R5bGUiOm51bGx9LCJQYXJlbnRTdHlsZSI6bnVsbH0sIkRhdGVTdHlsZSI6eyIkaWQiOiI1ODUiLCJGb250U2V0dGluZ3MiOnsiJGlkIjoiNTg2IiwiRm9udFNpemUiOjksIkZvbnROYW1lIjoiQ2FsaWJyaSIsIklzQm9sZCI6ZmFsc2UsIklzSXRhbGljIjpmYWxzZSwiSXNVbmRlcmxpbmVkIjpmYWxzZSwiUGFyZW50U3R5bGUiOm51bGx9LCJBdXRvU2l6ZSI6MiwiRm9yZWdyb3VuZCI6eyIkaWQiOiI1ODciLCJDb2xvciI6eyIkaWQiOiI1ODgiLCJBIjoyNTUsIlIiOjY4LCJHIjo4NCwiQiI6MTA2fX0sIk1heFdpZHRoIjo1Ny4wLCJNYXhIZWlnaHQiOiJJbmZpbml0eSIsIlNtYXJ0Rm9yZWdyb3VuZElzQWN0aXZlIjpmYWxzZSwiSG9yaXpvbnRhbEFsaWdubWVudCI6MCwiVmVydGljYWxBbGlnbm1lbnQiOjAsIlNtYXJ0Rm9yZWdyb3VuZCI6bnVsbCwiQmFja2dyb3VuZEZpbGxUeXBlIjowLCJNYXJnaW4iOnsiJGlkIjoiNTg5IiwiVG9wIjowLCJMZWZ0IjowLCJSaWdodCI6MCwiQm90dG9tIjowfSwiUGFkZGluZyI6eyIkaWQiOiI1OTAiLCJUb3AiOjAsIkxlZnQiOjAsIlJpZ2h0IjowLCJCb3R0b20iOjB9LCJCYWNrZ3JvdW5kIjp7IiRyZWYiOiIxMjQifSwiSXNWaXNpYmxlIjp0cnVlLCJXaWR0aCI6MC4wLCJIZWlnaHQiOjAuMCwiQm9yZGVyU3R5bGUiOnsiJGlkIjoiNTkxIiwiTGluZUNvbG9yIjpudWxsLCJMaW5lV2VpZ2h0IjowLjAsIkxpbmVUeXBlIjowLCJQYXJlbnRTdHlsZSI6bnVsbH0sIlBhcmVudFN0eWxlIjpudWxsfSwiRGF0ZUZvcm1hdCI6eyIkaWQiOiI1OTI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IsIlNtYXJ0RHVyYXRpb25BY3RpdmF0ZWQiOmZhbHNlLCJEYXRlRm9ybWF0Ijp7IiRyZWYiOiI1OTIifSwiSWQiOiIyMjk0NThhNi03OGI5LTQwMDUtYjcwZS1jNWEzNjRjY2RjOTMiLCJJbXBvcnRJZCI6IjEiLCJUaXRsZSI6IkphbWVzIEJheSBSaXZlcnMsIE9OIiwiTm90ZSI6bnVsbCwiSHlwZXJsaW5rIjp7IiRpZCI6IjU5MyIsIkFkZHJlc3MiOiIiLCJTdWJBZGRyZXNzIjoiIn0sIklzQ2hhbmdlZCI6ZmFsc2UsIklzTmV3IjpmYWxzZX0sIkluZGV4IjowfSx7IiRpZCI6IjU5NCIsIl9hdHRhY2hlZE1pbGVzdG9uZXMiOltdLCJUYXNrRGVmaW5pdGlvbiI6eyIkaWQiOiI1OTUiLCJHcm91cE5hbWUiOm51bGwsIlN0YXJ0RGF0ZSI6IjIwMTktMDMtMjBUMDA6MDA6MDBaIiwiRW5kRGF0ZSI6IjIwMTktMDQtMjNUMjM6NTk6MDBaIiwiUGVyY2VudGFnZUNvbXBsZXRlIjpudWxsLCJTdHlsZSI6eyIkaWQiOiI1OTYiLCJTaGFwZSI6MSwiU2hhcGVUaGlja25lc3MiOjMsIkR1cmF0aW9uRm9ybWF0IjowLCJJbmNsdWRlTm9uV29ya2luZ0RheXNJbkR1cmF0aW9uIjpmYWxzZSwiUGVyY2VudGFnZUNvbXBsZXRlU3R5bGUiOnsiJGlkIjoiNTk3IiwiRm9udFNldHRpbmdzIjp7IiRpZCI6IjU5OCIsIkZvbnRTaXplIjoxMCwiRm9udE5hbWUiOiJDYWxpYnJpIiwiSXNCb2xkIjpmYWxzZSwiSXNJdGFsaWMiOmZhbHNlLCJJc1VuZGVybGluZWQiOmZhbHNlLCJQYXJlbnRTdHlsZSI6bnVsbH0sIkF1dG9TaXplIjowLCJGb3JlZ3JvdW5kIjp7IiRyZWYiOiI4NSJ9LCJNYXhXaWR0aCI6MjAwLjAsIk1heEhlaWdodCI6IkluZmluaXR5IiwiU21hcnRGb3JlZ3JvdW5kSXNBY3RpdmUiOmZhbHNlLCJIb3Jpem9udGFsQWxpZ25tZW50IjowLCJWZXJ0aWNhbEFsaWdubWVudCI6MCwiU21hcnRGb3JlZ3JvdW5kIjpudWxsLCJCYWNrZ3JvdW5kRmlsbFR5cGUiOjAsIk1hcmdpbiI6eyIkcmVmIjoiODcifSwiUGFkZGluZyI6eyIkcmVmIjoiODgifSwiQmFja2dyb3VuZCI6eyIkcmVmIjoiODkifSwiSXNWaXNpYmxlIjp0cnVlLCJXaWR0aCI6MC4wLCJIZWlnaHQiOjAuMCwiQm9yZGVyU3R5bGUiOnsiJGlkIjoiNTk5IiwiTGluZUNvbG9yIjpudWxsLCJMaW5lV2VpZ2h0IjowLjAsIkxpbmVUeXBlIjowLCJQYXJlbnRTdHlsZSI6bnVsbH0sIlBhcmVudFN0eWxlIjpudWxsfSwiRHVyYXRpb25TdHlsZSI6eyIkaWQiOiI2MDAiLCJGb250U2V0dGluZ3MiOnsiJGlkIjoiNjAxIiwiRm9udFNpemUiOjEwLCJGb250TmFtZSI6IkNhbGlicmkiLCJJc0JvbGQiOmZhbHNlLCJJc0l0YWxpYyI6ZmFsc2UsIklzVW5kZXJsaW5lZCI6ZmFsc2UsIlBhcmVudFN0eWxlIjpudWxsfSwiQXV0b1NpemUiOjAsIkZvcmVncm91bmQiOnsiJHJlZiI6IjkyIn0sIk1heFdpZHRoIjoyMDAuMCwiTWF4SGVpZ2h0IjoiSW5maW5pdHkiLCJTbWFydEZvcmVncm91bmRJc0FjdGl2ZSI6ZmFsc2UsIkhvcml6b250YWxBbGlnbm1lbnQiOjAsIlZlcnRpY2FsQWxpZ25tZW50IjowLCJTbWFydEZvcmVncm91bmQiOm51bGwsIkJhY2tncm91bmRGaWxsVHlwZSI6MCwiTWFyZ2luIjp7IiRyZWYiOiI5NCJ9LCJQYWRkaW5nIjp7IiRyZWYiOiI5NSJ9LCJCYWNrZ3JvdW5kIjp7IiRyZWYiOiI5NiJ9LCJJc1Zpc2libGUiOnRydWUsIldpZHRoIjowLjAsIkhlaWdodCI6MC4wLCJCb3JkZXJTdHlsZSI6eyIkaWQiOiI2MDIiLCJMaW5lQ29sb3IiOm51bGwsIkxpbmVXZWlnaHQiOjAuMCwiTGluZVR5cGUiOjAsIlBhcmVudFN0eWxlIjpudWxsfSwiUGFyZW50U3R5bGUiOm51bGx9LCJIb3Jpem9udGFsQ29ubmVjdG9yU3R5bGUiOnsiJGlkIjoiNjAzIiwiTGluZUNvbG9yIjp7IiRyZWYiOiI5OCJ9LCJMaW5lV2VpZ2h0IjoxLjAsIkxpbmVUeXBlIjowLCJQYXJlbnRTdHlsZSI6bnVsbH0sIlZlcnRpY2FsQ29ubmVjdG9yU3R5bGUiOnsiJGlkIjoiNjA0IiwiTGluZUNvbG9yIjp7IiRyZWYiOiIxMDEifSwiTGluZVdlaWdodCI6MC4wLCJMaW5lVHlwZSI6MCwiUGFyZW50U3R5bGUiOm51bGx9LCJNYXJnaW4iOm51bGwsIlN0YXJ0RGF0ZVBvc2l0aW9uIjo2LCJFbmREYXRlUG9zaXRpb24iOjYsIkRhdGVJc1Zpc2libGUiOmZhbHNlLCJUaXRsZVBvc2l0aW9uIjo0LCJEdXJhdGlvblBvc2l0aW9uIjo2LCJQZXJjZW50YWdlQ29tcGxldGVkUG9zaXRpb24iOjYsIlNwYWNpbmciOjMsIklzQmVsb3dUaW1lYmFuZCI6dHJ1ZSwiUGVyY2VudGFnZUNvbXBsZXRlU2hhcGVPcGFjaXR5IjozNSwiU2hhcGVTdHlsZSI6eyIkaWQiOiI2MDUiLCJNYXJnaW4iOnsiJHJlZiI6IjEwNCJ9LCJQYWRkaW5nIjp7IiRyZWYiOiIxMDUifSwiQmFja2dyb3VuZCI6eyIkaWQiOiI2MDYiLCJDb2xvciI6eyIkaWQiOiI2MDciLCJBIjoyNTUsIlIiOjE1NSwiRyI6MTg3LCJCIjo4OX19LCJJc1Zpc2libGUiOnRydWUsIldpZHRoIjowLjAsIkhlaWdodCI6MTEuMDExNDk1NTkwMjA5OTYxLCJCb3JkZXJTdHlsZSI6eyIkaWQiOiI2MDgiLCJMaW5lQ29sb3IiOnsiJHJlZiI6IjEwOSJ9LCJMaW5lV2VpZ2h0IjowLjAsIkxpbmVUeXBlIjowLCJQYXJlbnRTdHlsZSI6bnVsbH0sIlBhcmVudFN0eWxlIjpudWxsfSwiVGl0bGVTdHlsZSI6eyIkaWQiOiI2MDkiLCJGb250U2V0dGluZ3MiOnsiJGlkIjoiNjEwIiwiRm9udFNpemUiOjExLCJGb250TmFtZSI6IkNhbGlicmkiLCJJc0JvbGQiOnRydWUsIklzSXRhbGljIjpmYWxzZSwiSXNVbmRlcmxpbmVkIjpmYWxzZSwiUGFyZW50U3R5bGUiOm51bGx9LCJBdXRvU2l6ZSI6MCwiRm9yZWdyb3VuZCI6eyIkaWQiOiI2MTEiLCJDb2xvciI6eyIkaWQiOiI2MTIiLCJBIjoyNTUsIlIiOjAsIkciOjAsIkIiOjB9fSwiTWF4V2lkdGgiOjcyMC4wLCJNYXhIZWlnaHQiOiJJbmZpbml0eSIsIlNtYXJ0Rm9yZWdyb3VuZElzQWN0aXZlIjpmYWxzZSwiSG9yaXpvbnRhbEFsaWdubWVudCI6MCwiVmVydGljYWxBbGlnbm1lbnQiOjAsIlNtYXJ0Rm9yZWdyb3VuZCI6bnVsbCwiQmFja2dyb3VuZEZpbGxUeXBlIjowLCJNYXJnaW4iOnsiJHJlZiI6IjExNSJ9LCJQYWRkaW5nIjp7IiRyZWYiOiIxMTYifSwiQmFja2dyb3VuZCI6eyIkcmVmIjoiMTE3In0sIklzVmlzaWJsZSI6dHJ1ZSwiV2lkdGgiOjAuMCwiSGVpZ2h0IjowLjAsIkJvcmRlclN0eWxlIjp7IiRpZCI6IjYxMyIsIkxpbmVDb2xvciI6bnVsbCwiTGluZVdlaWdodCI6MC4wLCJMaW5lVHlwZSI6MCwiUGFyZW50U3R5bGUiOm51bGx9LCJQYXJlbnRTdHlsZSI6bnVsbH0sIkRhdGVTdHlsZSI6eyIkaWQiOiI2MTQiLCJGb250U2V0dGluZ3MiOnsiJGlkIjoiNjE1IiwiRm9udFNpemUiOjEwLCJGb250TmFtZSI6IkNhbGlicmkiLCJJc0JvbGQiOmZhbHNlLCJJc0l0YWxpYyI6ZmFsc2UsIklzVW5kZXJsaW5lZCI6ZmFsc2UsIlBhcmVudFN0eWxlIjpudWxsfSwiQXV0b1NpemUiOjAsIkZvcmVncm91bmQiOnsiJGlkIjoiNjE2IiwiQ29sb3IiOnsiJGlkIjoiNjE3IiwiQSI6MjU1LCJSIjo2OCwiRyI6ODQsIkIiOjEwNn19LCJNYXhXaWR0aCI6MjAwLjAsIk1heEhlaWdodCI6IkluZmluaXR5IiwiU21hcnRGb3JlZ3JvdW5kSXNBY3RpdmUiOmZhbHNlLCJIb3Jpem9udGFsQWxpZ25tZW50IjoyLCJWZXJ0aWNhbEFsaWdubWVudCI6MCwiU21hcnRGb3JlZ3JvdW5kIjpudWxsLCJCYWNrZ3JvdW5kRmlsbFR5cGUiOjAsIk1hcmdpbiI6eyIkcmVmIjoiMTIyIn0sIlBhZGRpbmciOnsiJHJlZiI6IjEyMyJ9LCJCYWNrZ3JvdW5kIjp7IiRyZWYiOiIxMjQifSwiSXNWaXNpYmxlIjp0cnVlLCJXaWR0aCI6MC4wLCJIZWlnaHQiOjAuMCwiQm9yZGVyU3R5bGUiOnsiJGlkIjoiNjE4IiwiTGluZUNvbG9yIjpudWxsLCJMaW5lV2VpZ2h0IjowLjAsIkxpbmVUeXBlIjowLCJQYXJlbnRTdHlsZSI6bnVsbH0sIlBhcmVudFN0eWxlIjpudWxsfSwiRGF0ZUZvcm1hdCI6eyIkaWQiOiI2MTkiLCJGb3JtYXRTdHJpbmciOiJNTU0gZCIsIlNlcGFyYXRvciI6Ii8iLCJVc2VJbnRlcm5hdGlvbmFsRGF0ZUZvcm1hdCI6ZmFsc2UsIkRhdGVJc1Zpc2libGUiOmZhbHNlLCJUaW1lSXNWaXNpYmxlIjpmYWxzZSwiSG91ckRpZ2l0cyI6MSwiQW1QbURlc2lnbmF0b3IiOjIsIlRyaW0wME1pbnV0ZXMiOmZhbHNlLCJMYXN0S25vd25WaXNpYmlsaXR5U3RhdGUiOnsiJGlkIjoiNjIwIiwiRGF0ZVBhcnRJc1Zpc2libGUiOnRydWUsIlRpbWVQYXJ0SXNWaXNpYmxlIjpmYWxzZX19LCJJc1Zpc2libGUiOnRydWUsIlBhcmVudFN0eWxlIjpudWxsfSwiSW5kZXgiOjEzLCJTbWFydER1cmF0aW9uQWN0aXZhdGVkIjpmYWxzZSwiRGF0ZUZvcm1hdCI6eyIkcmVmIjoiNjE5In0sIklkIjoiMWY3NjVmMDUtODA5MC00ZmE1LWI0YjctODhkNzVlMWUyYWJkIiwiSW1wb3J0SWQiOm51bGwsIlRpdGxlIjoiUmVkIFJpdmVyLCBNQlxyQWxsIE1ham9yIFJpdmVycywgTkIiLCJOb3RlIjpudWxsLCJIeXBlcmxpbmsiOnsiJGlkIjoiNjIxIiwiQWRkcmVzcyI6IiIsIlN1YkFkZHJlc3MiOiIifSwiSXNDaGFuZ2VkIjpmYWxzZSwiSXNOZXciOmZhbHNlfSwiSW5kZXgiOjB9XSwiTWlsZXN0b25lcyI6W119LHsiJGlkIjoiNjIyIiwiSWQiOiJhNmZhODM2MC0xYzNlLTQ5M2UtYmUzZC04ODhiZDI4Y2Y3YmUiLCJJbmRleCI6MTQsIkhlYWRlclRleHQiOiJEYW1hZ2UgQXNzZXNzbWVudCIsIlN0eWxlIjp7IiRpZCI6IjYyMyIsIkhlYWRlclN0eWxlIjp7IiRpZCI6IjYyNCIsIlRleHRTdHlsZSI6eyIkaWQiOiI2MjUiLCJGb250U2V0dGluZ3MiOnsiJGlkIjoiNjI2IiwiRm9udFNpemUiOjEzLCJGb250TmFtZSI6IkNhbGlicmkiLCJJc0JvbGQiOnRydWUsIklzSXRhbGljIjpmYWxzZSwiSXNVbmRlcmxpbmVkIjpmYWxzZSwiUGFyZW50U3R5bGUiOm51bGx9LCJBdXRvU2l6ZSI6MCwiRm9yZWdyb3VuZCI6eyIkaWQiOiI2MjciLCJDb2xvciI6eyIkaWQiOiI2MjgiLCJBIjoyNTUsIlIiOjIyLCJHIjoyOCwiQiI6MzV9fSwiTWF4V2lkdGgiOjAuMC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YyOSIsIk1hcmdpbiI6eyIkcmVmIjoiMTQzIn0sIlBhZGRpbmciOnsiJHJlZiI6IjE0NCJ9LCJCYWNrZ3JvdW5kIjp7IiRpZCI6IjYzMCIsIkNvbG9yIjp7IiRpZCI6IjYzMSIsIkEiOjEyNywiUiI6MjQ3LCJHIjoxNTAsIkIiOjcwfX0sIklzVmlzaWJsZSI6ZmFsc2UsIldpZHRoIjowLjAsIkhlaWdodCI6MC4wLCJCb3JkZXJTdHlsZSI6eyIkaWQiOiI2MzIiLCJMaW5lQ29sb3IiOnsiJGlkIjoiNjMzIiwiJHR5cGUiOiJOTFJFLkNvbW1vbi5Eb20uU29saWRDb2xvckJydXNoLCBOTFJFLkNvbW1vbiIsIkNvbG9yIjp7IiRpZCI6IjYzNCIsIkEiOjI1NSwiUiI6MjIsIkciOjI4LCJCIjozNX1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2MzUiLCJNYXJnaW4iOnsiJHJlZiI6IjE1MyJ9LCJQYWRkaW5nIjp7IiRyZWYiOiIxNTQifSwiQmFja2dyb3VuZCI6eyIkaWQiOiI2MzYiLCJDb2xvciI6eyIkaWQiOiI2MzciLCJBIjozOCwiUiI6MjQ3LCJHIjoxNTAsIkIiOjcwfX0sIklzVmlzaWJsZSI6dHJ1ZSwiV2lkdGgiOjAuMCwiSGVpZ2h0IjowLjAsIkJvcmRlclN0eWxlIjp7IiRpZCI6IjYzOCIsIkxpbmVDb2xvciI6eyIkaWQiOiI2MzkiLCIkdHlwZSI6Ik5MUkUuQ29tbW9uLkRvbS5Tb2xpZENvbG9yQnJ1c2gsIE5MUkUuQ29tbW9uIiwiQ29sb3IiOnsiJGlkIjoiNjQwIiwiQSI6MjU1LCJSIjoyMiwiRyI6MjgsIkIiOjM1fX0sIkxpbmVXZWlnaHQiOjAuMCwiTGluZVR5cGUiOjAsIlBhcmVudFN0eWxlIjpudWxsfSwiUGFyZW50U3R5bGUiOm51bGx9LCJJc0Fib3ZlVGltZWJhbmQiOmZhbHNlLCJNYXJnaW4iOnsiJHJlZiI6IjE2MCJ9LCJQYWRkaW5nIjp7IiRyZWYiOiIxNjEifSwiSXNWaXNpYmxlIjp0cnVlLCJXaWR0aCI6MC4wLCJIZWlnaHQiOjAuMCwiQm9yZGVyU3R5bGUiOm51bGwsIlBhcmVudFN0eWxlIjpudWxsfSwiVGFza3MiOlt7IiRpZCI6IjY0MSIsIl9hdHRhY2hlZE1pbGVzdG9uZXMiOltdLCJUYXNrRGVmaW5pdGlvbiI6eyIkaWQiOiI2NDIiLCJHcm91cE5hbWUiOm51bGwsIlN0YXJ0RGF0ZSI6IjIwMTYtMDUtMDFUMDA6MDA6MDBaIiwiRW5kRGF0ZSI6IjIwMTYtMDUtMzBUMjM6NTk6MDBaIiwiUGVyY2VudGFnZUNvbXBsZXRlIjpudWxsLCJTdHlsZSI6eyIkaWQiOiI2NDMiLCJTaGFwZSI6MSwiU2hhcGVUaGlja25lc3MiOjMsIkR1cmF0aW9uRm9ybWF0IjowLCJJbmNsdWRlTm9uV29ya2luZ0RheXNJbkR1cmF0aW9uIjpmYWxzZSwiUGVyY2VudGFnZUNvbXBsZXRlU3R5bGUiOnsiJGlkIjoiNjQ0IiwiRm9udFNldHRpbmdzIjp7IiRpZCI6IjY0NSIsIkZvbnRTaXplIjoxMCwiRm9udE5hbWUiOiJDYWxpYnJpIiwiSXNCb2xkIjpmYWxzZSwiSXNJdGFsaWMiOmZhbHNlLCJJc1VuZGVybGluZWQiOmZhbHNlLCJQYXJlbnRTdHlsZSI6bnVsbH0sIkF1dG9TaXplIjowLCJGb3JlZ3JvdW5kIjp7IiRpZCI6IjY0NiIsIkNvbG9yIjp7IiRyZWYiOiI4NiJ9fSwiTWF4V2lkdGgiOjIwMC4wLCJNYXhIZWlnaHQiOiJJbmZpbml0eSIsIlNtYXJ0Rm9yZWdyb3VuZElzQWN0aXZlIjpmYWxzZSwiSG9yaXpvbnRhbEFsaWdubWVudCI6MCwiVmVydGljYWxBbGlnbm1lbnQiOjAsIlNtYXJ0Rm9yZWdyb3VuZCI6bnVsbCwiQmFja2dyb3VuZEZpbGxUeXBlIjowLCJNYXJnaW4iOnsiJGlkIjoiNjQ3IiwiVG9wIjowLCJMZWZ0IjowLCJSaWdodCI6MCwiQm90dG9tIjowfSwiUGFkZGluZyI6eyIkaWQiOiI2NDgiLCJUb3AiOjAsIkxlZnQiOjAsIlJpZ2h0IjowLCJCb3R0b20iOjB9LCJCYWNrZ3JvdW5kIjp7IiRyZWYiOiI4OSJ9LCJJc1Zpc2libGUiOnRydWUsIldpZHRoIjowLjAsIkhlaWdodCI6MC4wLCJCb3JkZXJTdHlsZSI6eyIkaWQiOiI2NDkiLCJMaW5lQ29sb3IiOm51bGwsIkxpbmVXZWlnaHQiOjAuMCwiTGluZVR5cGUiOjAsIlBhcmVudFN0eWxlIjpudWxsfSwiUGFyZW50U3R5bGUiOm51bGx9LCJEdXJhdGlvblN0eWxlIjp7IiRpZCI6IjY1MCIsIkZvbnRTZXR0aW5ncyI6eyIkaWQiOiI2NTEiLCJGb250U2l6ZSI6MTAsIkZvbnROYW1lIjoiQ2FsaWJyaSIsIklzQm9sZCI6ZmFsc2UsIklzSXRhbGljIjpmYWxzZSwiSXNVbmRlcmxpbmVkIjpmYWxzZSwiUGFyZW50U3R5bGUiOm51bGx9LCJBdXRvU2l6ZSI6MCwiRm9yZWdyb3VuZCI6eyIkaWQiOiI2NTIiLCJDb2xvciI6eyIkcmVmIjoiOTMifX0sIk1heFdpZHRoIjoyMDAuMCwiTWF4SGVpZ2h0IjoiSW5maW5pdHkiLCJTbWFydEZvcmVncm91bmRJc0FjdGl2ZSI6ZmFsc2UsIkhvcml6b250YWxBbGlnbm1lbnQiOjAsIlZlcnRpY2FsQWxpZ25tZW50IjowLCJTbWFydEZvcmVncm91bmQiOm51bGwsIkJhY2tncm91bmRGaWxsVHlwZSI6MCwiTWFyZ2luIjp7IiRpZCI6IjY1MyIsIlRvcCI6MCwiTGVmdCI6MCwiUmlnaHQiOjAsIkJvdHRvbSI6MH0sIlBhZGRpbmciOnsiJGlkIjoiNjU0IiwiVG9wIjowLCJMZWZ0IjowLCJSaWdodCI6MCwiQm90dG9tIjowfSwiQmFja2dyb3VuZCI6eyIkcmVmIjoiOTYifSwiSXNWaXNpYmxlIjp0cnVlLCJXaWR0aCI6MC4wLCJIZWlnaHQiOjAuMCwiQm9yZGVyU3R5bGUiOnsiJGlkIjoiNjU1IiwiTGluZUNvbG9yIjpudWxsLCJMaW5lV2VpZ2h0IjowLjAsIkxpbmVUeXBlIjowLCJQYXJlbnRTdHlsZSI6bnVsbH0sIlBhcmVudFN0eWxlIjpudWxsfSwiSG9yaXpvbnRhbENvbm5lY3RvclN0eWxlIjp7IiRpZCI6IjY1NiIsIkxpbmVDb2xvciI6eyIkcmVmIjoiOTgifSwiTGluZVdlaWdodCI6MS4wLCJMaW5lVHlwZSI6MCwiUGFyZW50U3R5bGUiOm51bGx9LCJWZXJ0aWNhbENvbm5lY3RvclN0eWxlIjp7IiRpZCI6IjY1Ny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NjU4IiwiTWFyZ2luIjp7IiRpZCI6IjY1OSIsIlRvcCI6MCwiTGVmdCI6NCwiUmlnaHQiOjQsIkJvdHRvbSI6MH0sIlBhZGRpbmciOnsiJGlkIjoiNjYwIiwiVG9wIjowLCJMZWZ0IjowLCJSaWdodCI6MCwiQm90dG9tIjowfSwiQmFja2dyb3VuZCI6eyIkaWQiOiI2NjEiLCJDb2xvciI6eyIkaWQiOiI2NjIiLCJBIjoyNTUsIlIiOjI0NywiRyI6MTUwLCJCIjo3MH19LCJJc1Zpc2libGUiOnRydWUsIldpZHRoIjowLjAsIkhlaWdodCI6MTEuMDExNDk1NTkwMjA5OTYxLCJCb3JkZXJTdHlsZSI6eyIkaWQiOiI2NjMiLCJMaW5lQ29sb3IiOnsiJGlkIjoiNjY0IiwiJHR5cGUiOiJOTFJFLkNvbW1vbi5Eb20uU29saWRDb2xvckJydXNoLCBOTFJFLkNvbW1vbiIsIkNvbG9yIjp7IiRpZCI6IjY2NSIsIkEiOjI1NSwiUiI6MjU1LCJHIjowLCJCIjowfX0sIkxpbmVXZWlnaHQiOjAuMCwiTGluZVR5cGUiOjAsIlBhcmVudFN0eWxlIjpudWxsfSwiUGFyZW50U3R5bGUiOm51bGx9LCJUaXRsZVN0eWxlIjp7IiRpZCI6IjY2NiIsIkZvbnRTZXR0aW5ncyI6eyIkaWQiOiI2NjciLCJGb250U2l6ZSI6MTEsIkZvbnROYW1lIjoiQ2FsaWJyaSIsIklzQm9sZCI6dHJ1ZSwiSXNJdGFsaWMiOmZhbHNlLCJJc1VuZGVybGluZWQiOmZhbHNlLCJQYXJlbnRTdHlsZSI6bnVsbH0sIkF1dG9TaXplIjoyLCJGb3JlZ3JvdW5kIjp7IiRpZCI6IjY2OCIsIkNvbG9yIjp7IiRpZCI6IjY2OSIsIkEiOjI1NSwiUiI6MCwiRyI6MCwiQiI6MH19LCJNYXhXaWR0aCI6MTA5LjAxMzU0MjE3NTI5Mjk3LCJNYXhIZWlnaHQiOiJJbmZpbml0eSIsIlNtYXJ0Rm9yZWdyb3VuZElzQWN0aXZlIjpmYWxzZSwiSG9yaXpvbnRhbEFsaWdubWVudCI6MCwiVmVydGljYWxBbGlnbm1lbnQiOjAsIlNtYXJ0Rm9yZWdyb3VuZCI6bnVsbCwiQmFja2dyb3VuZEZpbGxUeXBlIjowLCJNYXJnaW4iOnsiJGlkIjoiNjcwIiwiVG9wIjowLCJMZWZ0IjowLCJSaWdodCI6MCwiQm90dG9tIjowfSwiUGFkZGluZyI6eyIkaWQiOiI2NzEiLCJUb3AiOjAsIkxlZnQiOjAsIlJpZ2h0IjowLCJCb3R0b20iOjB9LCJCYWNrZ3JvdW5kIjp7IiRyZWYiOiIxMTcifSwiSXNWaXNpYmxlIjp0cnVlLCJXaWR0aCI6MC4wLCJIZWlnaHQiOjAuMCwiQm9yZGVyU3R5bGUiOnsiJGlkIjoiNjcyIiwiTGluZUNvbG9yIjpudWxsLCJMaW5lV2VpZ2h0IjowLjAsIkxpbmVUeXBlIjowLCJQYXJlbnRTdHlsZSI6bnVsbH0sIlBhcmVudFN0eWxlIjpudWxsfSwiRGF0ZVN0eWxlIjp7IiRpZCI6IjY3MyIsIkZvbnRTZXR0aW5ncyI6eyIkaWQiOiI2NzQiLCJGb250U2l6ZSI6OSwiRm9udE5hbWUiOiJDYWxpYnJpIiwiSXNCb2xkIjpmYWxzZSwiSXNJdGFsaWMiOmZhbHNlLCJJc1VuZGVybGluZWQiOmZhbHNlLCJQYXJlbnRTdHlsZSI6bnVsbH0sIkF1dG9TaXplIjoyLCJGb3JlZ3JvdW5kIjp7IiRpZCI6IjY3NSIsIkNvbG9yIjp7IiRpZCI6IjY3NiIsIkEiOjI1NSwiUiI6NjgsIkciOjg0LCJCIjoxMDZ9fSwiTWF4V2lkdGgiOjU3LjAsIk1heEhlaWdodCI6IkluZmluaXR5IiwiU21hcnRGb3JlZ3JvdW5kSXNBY3RpdmUiOmZhbHNlLCJIb3Jpem9udGFsQWxpZ25tZW50IjoyLCJWZXJ0aWNhbEFsaWdubWVudCI6MCwiU21hcnRGb3JlZ3JvdW5kIjpudWxsLCJCYWNrZ3JvdW5kRmlsbFR5cGUiOjAsIk1hcmdpbiI6eyIkaWQiOiI2NzciLCJUb3AiOjAsIkxlZnQiOjAsIlJpZ2h0IjowLCJCb3R0b20iOjB9LCJQYWRkaW5nIjp7IiRpZCI6IjY3OCIsIlRvcCI6MCwiTGVmdCI6MCwiUmlnaHQiOjAsIkJvdHRvbSI6MH0sIkJhY2tncm91bmQiOnsiJHJlZiI6IjEyNCJ9LCJJc1Zpc2libGUiOnRydWUsIldpZHRoIjowLjAsIkhlaWdodCI6MC4wLCJCb3JkZXJTdHlsZSI6eyIkaWQiOiI2NzkiLCJMaW5lQ29sb3IiOm51bGwsIkxpbmVXZWlnaHQiOjAuMCwiTGluZVR5cGUiOjAsIlBhcmVudFN0eWxlIjpudWxsfSwiUGFyZW50U3R5bGUiOm51bGx9LCJEYXRlRm9ybWF0Ijp7IiRpZCI6IjY4MCIsIkZvcm1hdFN0cmluZyI6Ik1NTSBkIiwiU2VwYXJhdG9yIjoiLyIsIlVzZUludGVybmF0aW9uYWxEYXRlRm9ybWF0IjpmYWxzZSwiRGF0ZUlzVmlzaWJsZSI6dHJ1ZSwiVGltZUlzVmlzaWJsZSI6ZmFsc2UsIkhvdXJEaWdpdHMiOjEsIkFtUG1EZXNpZ25hdG9yIjoyLCJUcmltMDBNaW51dGVzIjpmYWxzZSwiTGFzdEtub3duVmlzaWJpbGl0eVN0YXRlIjpudWxsfSwiSXNWaXNpYmxlIjp0cnVlLCJQYXJlbnRTdHlsZSI6bnVsbH0sIkluZGV4IjoxNSwiU21hcnREdXJhdGlvbkFjdGl2YXRlZCI6ZmFsc2UsIkRhdGVGb3JtYXQiOnsiJHJlZiI6IjY4MCJ9LCJJZCI6IjM3MzE3OGE4LWVhMjgtNDQzOC1iMzdhLTdkZTU5Zjk0NzMyYiIsIkltcG9ydElkIjoiMSIsIlRpdGxlIjoiRm9ydCBNY011cnJheSBXaWxkZmlyZSIsIk5vdGUiOm51bGwsIkh5cGVybGluayI6eyIkaWQiOiI2ODEiLCJBZGRyZXNzIjoiIiwiU3ViQWRkcmVzcyI6IiJ9LCJJc0NoYW5nZWQiOmZhbHNlLCJJc05ldyI6ZmFsc2V9LCJJbmRleCI6MH0seyIkaWQiOiI2ODIiLCJfYXR0YWNoZWRNaWxlc3RvbmVzIjpbXSwiVGFza0RlZmluaXRpb24iOnsiJGlkIjoiNjgzIiwiR3JvdXBOYW1lIjpudWxsLCJTdGFydERhdGUiOiIyMDE4LTA5LTIxVDAwOjAwOjAwWiIsIkVuZERhdGUiOiIyMDE4LTA5LTIxVDIzOjU5OjAwWiIsIlBlcmNlbnRhZ2VDb21wbGV0ZSI6bnVsbCwiU3R5bGUiOnsiJGlkIjoiNjg0IiwiU2hhcGUiOjEsIlNoYXBlVGhpY2tuZXNzIjozLCJEdXJhdGlvbkZvcm1hdCI6MCwiSW5jbHVkZU5vbldvcmtpbmdEYXlzSW5EdXJhdGlvbiI6ZmFsc2UsIlBlcmNlbnRhZ2VDb21wbGV0ZVN0eWxlIjp7IiRpZCI6IjY4NSIsIkZvbnRTZXR0aW5ncyI6eyIkaWQiOiI2ODYiLCJGb250U2l6ZSI6MTAsIkZvbnROYW1lIjoiQ2FsaWJyaSIsIklzQm9sZCI6ZmFsc2UsIklzSXRhbGljIjpmYWxzZSwiSXNVbmRlcmxpbmVkIjpmYWxzZSwiUGFyZW50U3R5bGUiOm51bGx9LCJBdXRvU2l6ZSI6MCwiRm9yZWdyb3VuZCI6eyIkaWQiOiI2ODciLCJDb2xvciI6eyIkcmVmIjoiODYifX0sIk1heFdpZHRoIjoyMDAuMCwiTWF4SGVpZ2h0IjoiSW5maW5pdHkiLCJTbWFydEZvcmVncm91bmRJc0FjdGl2ZSI6ZmFsc2UsIkhvcml6b250YWxBbGlnbm1lbnQiOjAsIlZlcnRpY2FsQWxpZ25tZW50IjowLCJTbWFydEZvcmVncm91bmQiOm51bGwsIkJhY2tncm91bmRGaWxsVHlwZSI6MCwiTWFyZ2luIjp7IiRpZCI6IjY4OCIsIlRvcCI6MCwiTGVmdCI6MCwiUmlnaHQiOjAsIkJvdHRvbSI6MH0sIlBhZGRpbmciOnsiJGlkIjoiNjg5IiwiVG9wIjowLCJMZWZ0IjowLCJSaWdodCI6MCwiQm90dG9tIjowfSwiQmFja2dyb3VuZCI6eyIkcmVmIjoiODkifSwiSXNWaXNpYmxlIjp0cnVlLCJXaWR0aCI6MC4wLCJIZWlnaHQiOjAuMCwiQm9yZGVyU3R5bGUiOnsiJGlkIjoiNjkwIiwiTGluZUNvbG9yIjpudWxsLCJMaW5lV2VpZ2h0IjowLjAsIkxpbmVUeXBlIjowLCJQYXJlbnRTdHlsZSI6bnVsbH0sIlBhcmVudFN0eWxlIjpudWxsfSwiRHVyYXRpb25TdHlsZSI6eyIkaWQiOiI2OTEiLCJGb250U2V0dGluZ3MiOnsiJGlkIjoiNjkyIiwiRm9udFNpemUiOjEwLCJGb250TmFtZSI6IkNhbGlicmkiLCJJc0JvbGQiOmZhbHNlLCJJc0l0YWxpYyI6ZmFsc2UsIklzVW5kZXJsaW5lZCI6ZmFsc2UsIlBhcmVudFN0eWxlIjpudWxsfSwiQXV0b1NpemUiOjAsIkZvcmVncm91bmQiOnsiJGlkIjoiNjkzIiwiQ29sb3IiOnsiJHJlZiI6IjkzIn19LCJNYXhXaWR0aCI6MjAwLjAsIk1heEhlaWdodCI6IkluZmluaXR5IiwiU21hcnRGb3JlZ3JvdW5kSXNBY3RpdmUiOmZhbHNlLCJIb3Jpem9udGFsQWxpZ25tZW50IjowLCJWZXJ0aWNhbEFsaWdubWVudCI6MCwiU21hcnRGb3JlZ3JvdW5kIjpudWxsLCJCYWNrZ3JvdW5kRmlsbFR5cGUiOjAsIk1hcmdpbiI6eyIkaWQiOiI2OTQiLCJUb3AiOjAsIkxlZnQiOjAsIlJpZ2h0IjowLCJCb3R0b20iOjB9LCJQYWRkaW5nIjp7IiRpZCI6IjY5NSIsIlRvcCI6MCwiTGVmdCI6MCwiUmlnaHQiOjAsIkJvdHRvbSI6MH0sIkJhY2tncm91bmQiOnsiJHJlZiI6Ijk2In0sIklzVmlzaWJsZSI6dHJ1ZSwiV2lkdGgiOjAuMCwiSGVpZ2h0IjowLjAsIkJvcmRlclN0eWxlIjp7IiRpZCI6IjY5NiIsIkxpbmVDb2xvciI6bnVsbCwiTGluZVdlaWdodCI6MC4wLCJMaW5lVHlwZSI6MCwiUGFyZW50U3R5bGUiOm51bGx9LCJQYXJlbnRTdHlsZSI6bnVsbH0sIkhvcml6b250YWxDb25uZWN0b3JTdHlsZSI6eyIkaWQiOiI2OTciLCJMaW5lQ29sb3IiOnsiJHJlZiI6Ijk4In0sIkxpbmVXZWlnaHQiOjEuMCwiTGluZVR5cGUiOjAsIlBhcmVudFN0eWxlIjpudWxsfSwiVmVydGljYWxDb25uZWN0b3JTdHlsZSI6eyIkaWQiOiI2OTgiLCJMaW5lQ29sb3IiOnsiJHJlZiI6IjEwMSJ9LCJMaW5lV2VpZ2h0IjowLjAsIkxpbmVUeXBlIjowLCJQYXJlbnRTdHlsZSI6bnVsbH0sIk1hcmdpbiI6bnVsbCwiU3RhcnREYXRlUG9zaXRpb24iOjYsIkVuZERhdGVQb3NpdGlvbiI6NiwiRGF0ZUlzVmlzaWJsZSI6ZmFsc2UsIlRpdGxlUG9zaXRpb24iOjQsIkR1cmF0aW9uUG9zaXRpb24iOjYsIlBlcmNlbnRhZ2VDb21wbGV0ZWRQb3NpdGlvbiI6NiwiU3BhY2luZyI6MywiSXNCZWxvd1RpbWViYW5kIjp0cnVlLCJQZXJjZW50YWdlQ29tcGxldGVTaGFwZU9wYWNpdHkiOjM1LCJTaGFwZVN0eWxlIjp7IiRpZCI6IjY5OSIsIk1hcmdpbiI6eyIkaWQiOiI3MDAiLCJUb3AiOjAsIkxlZnQiOjQsIlJpZ2h0Ijo0LCJCb3R0b20iOjB9LCJQYWRkaW5nIjp7IiRpZCI6IjcwMSIsIlRvcCI6MCwiTGVmdCI6MCwiUmlnaHQiOjAsIkJvdHRvbSI6MH0sIkJhY2tncm91bmQiOnsiJGlkIjoiNzAyIiwiQ29sb3IiOnsiJGlkIjoiNzAzIiwiQSI6MjU1LCJSIjoyNDcsIkciOjE1MCwiQiI6NzB9fSwiSXNWaXNpYmxlIjp0cnVlLCJXaWR0aCI6MC4wLCJIZWlnaHQiOjExLjAxMTQ5NTU5MDIwOTk2MSwiQm9yZGVyU3R5bGUiOnsiJGlkIjoiNzA0IiwiTGluZUNvbG9yIjp7IiRpZCI6IjcwNSIsIiR0eXBlIjoiTkxSRS5Db21tb24uRG9tLlNvbGlkQ29sb3JCcnVzaCwgTkxSRS5Db21tb24iLCJDb2xvciI6eyIkaWQiOiI3MDYiLCJBIjoyNTUsIlIiOjI1NSwiRyI6MCwiQiI6MH19LCJMaW5lV2VpZ2h0IjowLjAsIkxpbmVUeXBlIjowLCJQYXJlbnRTdHlsZSI6bnVsbH0sIlBhcmVudFN0eWxlIjpudWxsfSwiVGl0bGVTdHlsZSI6eyIkaWQiOiI3MDciLCJGb250U2V0dGluZ3MiOnsiJGlkIjoiNzA4IiwiRm9udFNpemUiOjExLCJGb250TmFtZSI6IkNhbGlicmkiLCJJc0JvbGQiOnRydWUsIklzSXRhbGljIjpmYWxzZSwiSXNVbmRlcmxpbmVkIjpmYWxzZSwiUGFyZW50U3R5bGUiOm51bGx9LCJBdXRvU2l6ZSI6MiwiRm9yZWdyb3VuZCI6eyIkaWQiOiI3MDkiLCJDb2xvciI6eyIkaWQiOiI3MTAiLCJBIjoyNTUsIlIiOjAsIkciOjAsIkIiOjB9fSwiTWF4V2lkdGgiOjczLjc3Njg0NzgzOTM1NTQ2OSwiTWF4SGVpZ2h0IjoiSW5maW5pdHkiLCJTbWFydEZvcmVncm91bmRJc0FjdGl2ZSI6ZmFsc2UsIkhvcml6b250YWxBbGlnbm1lbnQiOjAsIlZlcnRpY2FsQWxpZ25tZW50IjowLCJTbWFydEZvcmVncm91bmQiOm51bGwsIkJhY2tncm91bmRGaWxsVHlwZSI6MCwiTWFyZ2luIjp7IiRpZCI6IjcxMSIsIlRvcCI6MCwiTGVmdCI6MCwiUmlnaHQiOjAsIkJvdHRvbSI6MH0sIlBhZGRpbmciOnsiJGlkIjoiNzEyIiwiVG9wIjowLCJMZWZ0IjowLCJSaWdodCI6MCwiQm90dG9tIjowfSwiQmFja2dyb3VuZCI6eyIkcmVmIjoiMTE3In0sIklzVmlzaWJsZSI6dHJ1ZSwiV2lkdGgiOjAuMCwiSGVpZ2h0IjowLjAsIkJvcmRlclN0eWxlIjp7IiRpZCI6IjcxMyIsIkxpbmVDb2xvciI6bnVsbCwiTGluZVdlaWdodCI6MC4wLCJMaW5lVHlwZSI6MCwiUGFyZW50U3R5bGUiOm51bGx9LCJQYXJlbnRTdHlsZSI6bnVsbH0sIkRhdGVTdHlsZSI6eyIkaWQiOiI3MTQiLCJGb250U2V0dGluZ3MiOnsiJGlkIjoiNzE1IiwiRm9udFNpemUiOjksIkZvbnROYW1lIjoiQ2FsaWJyaSIsIklzQm9sZCI6ZmFsc2UsIklzSXRhbGljIjpmYWxzZSwiSXNVbmRlcmxpbmVkIjpmYWxzZSwiUGFyZW50U3R5bGUiOm51bGx9LCJBdXRvU2l6ZSI6MiwiRm9yZWdyb3VuZCI6eyIkaWQiOiI3MTYiLCJDb2xvciI6eyIkaWQiOiI3MTciLCJBIjoyNTUsIlIiOjY4LCJHIjo4NCwiQiI6MTA2fX0sIk1heFdpZHRoIjoyNS4wLCJNYXhIZWlnaHQiOiJJbmZpbml0eSIsIlNtYXJ0Rm9yZWdyb3VuZElzQWN0aXZlIjpmYWxzZSwiSG9yaXpvbnRhbEFsaWdubWVudCI6MiwiVmVydGljYWxBbGlnbm1lbnQiOjAsIlNtYXJ0Rm9yZWdyb3VuZCI6bnVsbCwiQmFja2dyb3VuZEZpbGxUeXBlIjowLCJNYXJnaW4iOnsiJGlkIjoiNzE4IiwiVG9wIjowLCJMZWZ0IjowLCJSaWdodCI6MCwiQm90dG9tIjowfSwiUGFkZGluZyI6eyIkaWQiOiI3MTkiLCJUb3AiOjAsIkxlZnQiOjAsIlJpZ2h0IjowLCJCb3R0b20iOjB9LCJCYWNrZ3JvdW5kIjp7IiRyZWYiOiIxMjQifSwiSXNWaXNpYmxlIjp0cnVlLCJXaWR0aCI6MC4wLCJIZWlnaHQiOjAuMCwiQm9yZGVyU3R5bGUiOnsiJGlkIjoiNzIwIiwiTGluZUNvbG9yIjpudWxsLCJMaW5lV2VpZ2h0IjowLjAsIkxpbmVUeXBlIjowLCJQYXJlbnRTdHlsZSI6bnVsbH0sIlBhcmVudFN0eWxlIjpudWxsfSwiRGF0ZUZvcm1hdCI6eyIkaWQiOiI3MjE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YsIlNtYXJ0RHVyYXRpb25BY3RpdmF0ZWQiOmZhbHNlLCJEYXRlRm9ybWF0Ijp7IiRyZWYiOiI3MjEifSwiSWQiOiI5NTAwZWVlOS1kMDJlLTRjZWEtOGZiMi01ODNlNWQxZWJkZWUiLCJJbXBvcnRJZCI6IjEiLCJUaXRsZSI6Ik90dGF3YSBUb3JuYWRvIiwiTm90ZSI6bnVsbCwiSHlwZXJsaW5rIjp7IiRpZCI6IjcyMiIsIkFkZHJlc3MiOiIiLCJTdWJBZGRyZXNzIjoiIn0sIklzQ2hhbmdlZCI6ZmFsc2UsIklzTmV3IjpmYWxzZX0sIkluZGV4IjowfV0sIk1pbGVzdG9uZXMiOltdfSx7IiRpZCI6IjcyMyIsIklkIjoiYWRmZjk5MTktN2JmNC00N2ZhLWEzZDYtZmFjYzQyMWMxYjRjIiwiSW5kZXgiOjE3LCJIZWFkZXJUZXh0IjoiSW50ZXJuYXRpb25hbCIsIlN0eWxlIjp7IiRpZCI6IjcyNCIsIkhlYWRlclN0eWxlIjp7IiRpZCI6IjcyNSIsIlRleHRTdHlsZSI6eyIkaWQiOiI3MjYiLCJGb250U2V0dGluZ3MiOnsiJGlkIjoiNzI3IiwiRm9udFNpemUiOjEzLCJGb250TmFtZSI6IkNhbGlicmkiLCJJc0JvbGQiOnRydWUsIklzSXRhbGljIjpmYWxzZSwiSXNVbmRlcmxpbmVkIjpmYWxzZSwiUGFyZW50U3R5bGUiOm51bGx9LCJBdXRvU2l6ZSI6MCwiRm9yZWdyb3VuZCI6eyIkaWQiOiI3MjgiLCJDb2xvciI6eyIkaWQiOiI3MjkiLCJBIjoyNTUsIlIiOjAsIkciOjAsIkIiOjB9fSwiTWF4V2lkdGgiOjAuMCwiTWF4SGVpZ2h0IjowLjAsIlNtYXJ0Rm9yZWdyb3VuZElzQWN0aXZlIjpmYWxzZSwiSG9yaXpvbnRhbEFsaWdubWVudCI6MCwiVmVydGljYWxBbGlnbm1lbnQiOjAsIlNtYXJ0Rm9yZWdyb3VuZCI6bnVsbCwiQmFja2dyb3VuZEZpbGxUeXBlIjowLCJNYXJnaW4iOnsiJHJlZiI6IjE0MCJ9LCJQYWRkaW5nIjp7IiRyZWYiOiIxNDEifSwiQmFja2dyb3VuZCI6bnVsbCwiSXNWaXNpYmxlIjpmYWxzZSwiV2lkdGgiOjAuMCwiSGVpZ2h0IjowLjAsIkJvcmRlclN0eWxlIjpudWxsLCJQYXJlbnRTdHlsZSI6bnVsbH0sIlJlY3RhbmdsZVN0eWxlIjp7IiRpZCI6IjczMCIsIk1hcmdpbiI6eyIkcmVmIjoiMTQzIn0sIlBhZGRpbmciOnsiJHJlZiI6IjE0NCJ9LCJCYWNrZ3JvdW5kIjp7IiRpZCI6IjczMSIsIkNvbG9yIjp7IiRpZCI6IjczMiIsIkEiOjEyNywiUiI6MTI4LCJHIjoxMDAsIkIiOjE2Mn19LCJJc1Zpc2libGUiOmZhbHNlLCJXaWR0aCI6MC4wLCJIZWlnaHQiOjAuMCwiQm9yZGVyU3R5bGUiOnsiJGlkIjoiNzMzIiwiTGluZUNvbG9yIjp7IiRpZCI6IjczNCIsIiR0eXBlIjoiTkxSRS5Db21tb24uRG9tLlNvbGlkQ29sb3JCcnVzaCwgTkxSRS5Db21tb24iLCJDb2xvciI6eyIkaWQiOiI3MzUiLCJBIjoyNTUsIlIiOjg1LCJHIjo2NCwiQiI6MH19LCJMaW5lV2VpZ2h0IjowLjAsIkxpbmVUeXBlIjowLCJQYXJlbnRTdHlsZSI6bnVsbH0sIlBhcmVudFN0eWxlIjpudWxsfSwiTWFyZ2luIjp7IiRyZWYiOiIxNTAifSwiUGFkZGluZyI6eyIkcmVmIjoiMTUxIn0sIkJhY2tncm91bmQiOm51bGwsIklzVmlzaWJsZSI6dHJ1ZSwiV2lkdGgiOjAuMCwiSGVpZ2h0IjowLjAsIkJvcmRlclN0eWxlIjpudWxsLCJQYXJlbnRTdHlsZSI6bnVsbH0sIkJhY2tncm91bmRTdHlsZSI6eyIkaWQiOiI3MzYiLCJNYXJnaW4iOnsiJHJlZiI6IjE1MyJ9LCJQYWRkaW5nIjp7IiRyZWYiOiIxNTQifSwiQmFja2dyb3VuZCI6eyIkaWQiOiI3MzciLCJDb2xvciI6eyIkaWQiOiI3MzgiLCJBIjozOCwiUiI6MTI4LCJHIjoxMDAsIkIiOjE2Mn19LCJJc1Zpc2libGUiOnRydWUsIldpZHRoIjowLjAsIkhlaWdodCI6MC4wLCJCb3JkZXJTdHlsZSI6eyIkaWQiOiI3MzkiLCJMaW5lQ29sb3IiOnsiJGlkIjoiNzQwIiwiJHR5cGUiOiJOTFJFLkNvbW1vbi5Eb20uU29saWRDb2xvckJydXNoLCBOTFJFLkNvbW1vbiIsIkNvbG9yIjp7IiRpZCI6Ijc0MSIsIkEiOjI1NSwiUiI6ODUsIkciOjY0LCJCIjowfX0sIkxpbmVXZWlnaHQiOjAuMCwiTGluZVR5cGUiOjAsIlBhcmVudFN0eWxlIjpudWxsfSwiUGFyZW50U3R5bGUiOm51bGx9LCJJc0Fib3ZlVGltZWJhbmQiOmZhbHNlLCJNYXJnaW4iOnsiJHJlZiI6IjE2MCJ9LCJQYWRkaW5nIjp7IiRyZWYiOiIxNjEifSwiSXNWaXNpYmxlIjp0cnVlLCJXaWR0aCI6MC4wLCJIZWlnaHQiOjAuMCwiQm9yZGVyU3R5bGUiOm51bGwsIlBhcmVudFN0eWxlIjpudWxsfSwiVGFza3MiOlt7IiRpZCI6Ijc0MiIsIl9hdHRhY2hlZE1pbGVzdG9uZXMiOltdLCJUYXNrRGVmaW5pdGlvbiI6eyIkaWQiOiI3NDMiLCJHcm91cE5hbWUiOm51bGwsIlN0YXJ0RGF0ZSI6IjIwMTYtMTAtMDRUMDA6MDA6MDBaIiwiRW5kRGF0ZSI6IjIwMTYtMTAtMDRUMjM6NTk6MDBaIiwiUGVyY2VudGFnZUNvbXBsZXRlIjpudWxsLCJTdHlsZSI6eyIkaWQiOiI3NDQiLCJTaGFwZSI6MSwiU2hhcGVUaGlja25lc3MiOjMsIkR1cmF0aW9uRm9ybWF0IjowLCJJbmNsdWRlTm9uV29ya2luZ0RheXNJbkR1cmF0aW9uIjpmYWxzZSwiUGVyY2VudGFnZUNvbXBsZXRlU3R5bGUiOnsiJGlkIjoiNzQ1IiwiRm9udFNldHRpbmdzIjp7IiRpZCI6Ijc0NiIsIkZvbnRTaXplIjoxMCwiRm9udE5hbWUiOiJDYWxpYnJpIiwiSXNCb2xkIjpmYWxzZSwiSXNJdGFsaWMiOmZhbHNlLCJJc1VuZGVybGluZWQiOmZhbHNlLCJQYXJlbnRTdHlsZSI6bnVsbH0sIkF1dG9TaXplIjowLCJGb3JlZ3JvdW5kIjp7IiRpZCI6Ijc0NyIsIkNvbG9yIjp7IiRyZWYiOiI4NiJ9fSwiTWF4V2lkdGgiOjIwMC4wLCJNYXhIZWlnaHQiOiJJbmZpbml0eSIsIlNtYXJ0Rm9yZWdyb3VuZElzQWN0aXZlIjpmYWxzZSwiSG9yaXpvbnRhbEFsaWdubWVudCI6MCwiVmVydGljYWxBbGlnbm1lbnQiOjAsIlNtYXJ0Rm9yZWdyb3VuZCI6bnVsbCwiQmFja2dyb3VuZEZpbGxUeXBlIjowLCJNYXJnaW4iOnsiJGlkIjoiNzQ4IiwiVG9wIjowLCJMZWZ0IjowLCJSaWdodCI6MCwiQm90dG9tIjowfSwiUGFkZGluZyI6eyIkaWQiOiI3NDkiLCJUb3AiOjAsIkxlZnQiOjAsIlJpZ2h0IjowLCJCb3R0b20iOjB9LCJCYWNrZ3JvdW5kIjp7IiRyZWYiOiI4OSJ9LCJJc1Zpc2libGUiOnRydWUsIldpZHRoIjowLjAsIkhlaWdodCI6MC4wLCJCb3JkZXJTdHlsZSI6eyIkaWQiOiI3NTAiLCJMaW5lQ29sb3IiOm51bGwsIkxpbmVXZWlnaHQiOjAuMCwiTGluZVR5cGUiOjAsIlBhcmVudFN0eWxlIjpudWxsfSwiUGFyZW50U3R5bGUiOm51bGx9LCJEdXJhdGlvblN0eWxlIjp7IiRpZCI6Ijc1MSIsIkZvbnRTZXR0aW5ncyI6eyIkaWQiOiI3NTIiLCJGb250U2l6ZSI6MTAsIkZvbnROYW1lIjoiQ2FsaWJyaSIsIklzQm9sZCI6ZmFsc2UsIklzSXRhbGljIjpmYWxzZSwiSXNVbmRlcmxpbmVkIjpmYWxzZSwiUGFyZW50U3R5bGUiOm51bGx9LCJBdXRvU2l6ZSI6MCwiRm9yZWdyb3VuZCI6eyIkaWQiOiI3NTMiLCJDb2xvciI6eyIkcmVmIjoiOTMifX0sIk1heFdpZHRoIjoyMDAuMCwiTWF4SGVpZ2h0IjoiSW5maW5pdHkiLCJTbWFydEZvcmVncm91bmRJc0FjdGl2ZSI6ZmFsc2UsIkhvcml6b250YWxBbGlnbm1lbnQiOjAsIlZlcnRpY2FsQWxpZ25tZW50IjowLCJTbWFydEZvcmVncm91bmQiOm51bGwsIkJhY2tncm91bmRGaWxsVHlwZSI6MCwiTWFyZ2luIjp7IiRpZCI6Ijc1NCIsIlRvcCI6MCwiTGVmdCI6MCwiUmlnaHQiOjAsIkJvdHRvbSI6MH0sIlBhZGRpbmciOnsiJGlkIjoiNzU1IiwiVG9wIjowLCJMZWZ0IjowLCJSaWdodCI6MCwiQm90dG9tIjowfSwiQmFja2dyb3VuZCI6eyIkcmVmIjoiOTYifSwiSXNWaXNpYmxlIjp0cnVlLCJXaWR0aCI6MC4wLCJIZWlnaHQiOjAuMCwiQm9yZGVyU3R5bGUiOnsiJGlkIjoiNzU2IiwiTGluZUNvbG9yIjpudWxsLCJMaW5lV2VpZ2h0IjowLjAsIkxpbmVUeXBlIjowLCJQYXJlbnRTdHlsZSI6bnVsbH0sIlBhcmVudFN0eWxlIjpudWxsfSwiSG9yaXpvbnRhbENvbm5lY3RvclN0eWxlIjp7IiRpZCI6Ijc1NyIsIkxpbmVDb2xvciI6eyIkcmVmIjoiOTgifSwiTGluZVdlaWdodCI6MS4wLCJMaW5lVHlwZSI6MCwiUGFyZW50U3R5bGUiOm51bGx9LCJWZXJ0aWNhbENvbm5lY3RvclN0eWxlIjp7IiRpZCI6Ijc1OC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NzU5IiwiTWFyZ2luIjp7IiRpZCI6Ijc2MCIsIlRvcCI6MCwiTGVmdCI6NCwiUmlnaHQiOjQsIkJvdHRvbSI6MH0sIlBhZGRpbmciOnsiJGlkIjoiNzYxIiwiVG9wIjowLCJMZWZ0IjowLCJSaWdodCI6MCwiQm90dG9tIjowfSwiQmFja2dyb3VuZCI6eyIkaWQiOiI3NjIiLCJDb2xvciI6eyIkaWQiOiI3NjMiLCJBIjoyNTUsIlIiOjEyOCwiRyI6MTAwLCJCIjoxNjJ9fSwiSXNWaXNpYmxlIjp0cnVlLCJXaWR0aCI6MC4wLCJIZWlnaHQiOjExLjAxMTQ5NTU5MDIwOTk2MSwiQm9yZGVyU3R5bGUiOnsiJGlkIjoiNzY0IiwiTGluZUNvbG9yIjp7IiRpZCI6Ijc2NSIsIiR0eXBlIjoiTkxSRS5Db21tb24uRG9tLlNvbGlkQ29sb3JCcnVzaCwgTkxSRS5Db21tb24iLCJDb2xvciI6eyIkaWQiOiI3NjYiLCJBIjoyNTUsIlIiOjI1NSwiRyI6MCwiQiI6MH19LCJMaW5lV2VpZ2h0IjowLjAsIkxpbmVUeXBlIjowLCJQYXJlbnRTdHlsZSI6bnVsbH0sIlBhcmVudFN0eWxlIjpudWxsfSwiVGl0bGVTdHlsZSI6eyIkaWQiOiI3NjciLCJGb250U2V0dGluZ3MiOnsiJGlkIjoiNzY4IiwiRm9udFNpemUiOjExLCJGb250TmFtZSI6IkNhbGlicmkiLCJJc0JvbGQiOnRydWUsIklzSXRhbGljIjpmYWxzZSwiSXNVbmRlcmxpbmVkIjpmYWxzZSwiUGFyZW50U3R5bGUiOm51bGx9LCJBdXRvU2l6ZSI6MiwiRm9yZWdyb3VuZCI6eyIkaWQiOiI3NjkiLCJDb2xvciI6eyIkaWQiOiI3NzAiLCJBIjoyNTUsIlIiOjAsIkciOjAsIkIiOjB9fSwiTWF4V2lkdGgiOjExMy40MTgxMTM3MDg0OTYwOSwiTWF4SGVpZ2h0IjoiSW5maW5pdHkiLCJTbWFydEZvcmVncm91bmRJc0FjdGl2ZSI6ZmFsc2UsIkhvcml6b250YWxBbGlnbm1lbnQiOjAsIlZlcnRpY2FsQWxpZ25tZW50IjowLCJTbWFydEZvcmVncm91bmQiOm51bGwsIkJhY2tncm91bmRGaWxsVHlwZSI6MCwiTWFyZ2luIjp7IiRpZCI6Ijc3MSIsIlRvcCI6MCwiTGVmdCI6MCwiUmlnaHQiOjAsIkJvdHRvbSI6MH0sIlBhZGRpbmciOnsiJGlkIjoiNzcyIiwiVG9wIjowLCJMZWZ0IjowLCJSaWdodCI6MCwiQm90dG9tIjowfSwiQmFja2dyb3VuZCI6eyIkcmVmIjoiMTE3In0sIklzVmlzaWJsZSI6dHJ1ZSwiV2lkdGgiOjAuMCwiSGVpZ2h0IjowLjAsIkJvcmRlclN0eWxlIjp7IiRpZCI6Ijc3MyIsIkxpbmVDb2xvciI6bnVsbCwiTGluZVdlaWdodCI6MC4wLCJMaW5lVHlwZSI6MCwiUGFyZW50U3R5bGUiOm51bGx9LCJQYXJlbnRTdHlsZSI6bnVsbH0sIkRhdGVTdHlsZSI6eyIkaWQiOiI3NzQiLCJGb250U2V0dGluZ3MiOnsiJGlkIjoiNzc1IiwiRm9udFNpemUiOjksIkZvbnROYW1lIjoiQ2FsaWJyaSIsIklzQm9sZCI6ZmFsc2UsIklzSXRhbGljIjpmYWxzZSwiSXNVbmRlcmxpbmVkIjpmYWxzZSwiUGFyZW50U3R5bGUiOm51bGx9LCJBdXRvU2l6ZSI6MiwiRm9yZWdyb3VuZCI6eyIkaWQiOiI3NzYiLCJDb2xvciI6eyIkaWQiOiI3NzciLCJBIjoyNTUsIlIiOjY4LCJHIjo4NCwiQiI6MTA2fX0sIk1heFdpZHRoIjoyMC4wLCJNYXhIZWlnaHQiOiJJbmZpbml0eSIsIlNtYXJ0Rm9yZWdyb3VuZElzQWN0aXZlIjpmYWxzZSwiSG9yaXpvbnRhbEFsaWdubWVudCI6MiwiVmVydGljYWxBbGlnbm1lbnQiOjAsIlNtYXJ0Rm9yZWdyb3VuZCI6bnVsbCwiQmFja2dyb3VuZEZpbGxUeXBlIjowLCJNYXJnaW4iOnsiJGlkIjoiNzc4IiwiVG9wIjowLCJMZWZ0IjowLCJSaWdodCI6MCwiQm90dG9tIjowfSwiUGFkZGluZyI6eyIkaWQiOiI3NzkiLCJUb3AiOjAsIkxlZnQiOjAsIlJpZ2h0IjowLCJCb3R0b20iOjB9LCJCYWNrZ3JvdW5kIjp7IiRyZWYiOiIxMjQifSwiSXNWaXNpYmxlIjp0cnVlLCJXaWR0aCI6MC4wLCJIZWlnaHQiOjAuMCwiQm9yZGVyU3R5bGUiOnsiJGlkIjoiNzgwIiwiTGluZUNvbG9yIjpudWxsLCJMaW5lV2VpZ2h0IjowLjAsIkxpbmVUeXBlIjowLCJQYXJlbnRTdHlsZSI6bnVsbH0sIlBhcmVudFN0eWxlIjpudWxsfSwiRGF0ZUZvcm1hdCI6eyIkaWQiOiI3ODE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gsIlNtYXJ0RHVyYXRpb25BY3RpdmF0ZWQiOmZhbHNlLCJEYXRlRm9ybWF0Ijp7IiRyZWYiOiI3ODEifSwiSWQiOiI3MTBlYmY0Ny1lMTlmLTRmMjAtOTllOS0zOTcxMWQ0MTdlNjYiLCJJbXBvcnRJZCI6IjEiLCJUaXRsZSI6IkhhaXRpIEh1cnJpY2FuZSBNYXR0aGV3IiwiTm90ZSI6bnVsbCwiSHlwZXJsaW5rIjp7IiRpZCI6Ijc4MiIsIkFkZHJlc3MiOiIiLCJTdWJBZGRyZXNzIjoiIn0sIklzQ2hhbmdlZCI6ZmFsc2UsIklzTmV3IjpmYWxzZX0sIkluZGV4IjowfSx7IiRpZCI6Ijc4MyIsIl9hdHRhY2hlZE1pbGVzdG9uZXMiOltdLCJUYXNrRGVmaW5pdGlvbiI6eyIkaWQiOiI3ODQiLCJHcm91cE5hbWUiOm51bGwsIlN0YXJ0RGF0ZSI6IjIwMTYtMTEtMjhUMDA6MDA6MDBaIiwiRW5kRGF0ZSI6IjIwMTYtMTItMDRUMjM6NTk6MDBaIiwiUGVyY2VudGFnZUNvbXBsZXRlIjpudWxsLCJTdHlsZSI6eyIkaWQiOiI3ODUiLCJTaGFwZSI6MSwiU2hhcGVUaGlja25lc3MiOjMsIkR1cmF0aW9uRm9ybWF0IjowLCJJbmNsdWRlTm9uV29ya2luZ0RheXNJbkR1cmF0aW9uIjpmYWxzZSwiUGVyY2VudGFnZUNvbXBsZXRlU3R5bGUiOnsiJGlkIjoiNzg2IiwiRm9udFNldHRpbmdzIjp7IiRpZCI6Ijc4NyIsIkZvbnRTaXplIjoxMCwiRm9udE5hbWUiOiJDYWxpYnJpIiwiSXNCb2xkIjpmYWxzZSwiSXNJdGFsaWMiOmZhbHNlLCJJc1VuZGVybGluZWQiOmZhbHNlLCJQYXJlbnRTdHlsZSI6bnVsbH0sIkF1dG9TaXplIjowLCJGb3JlZ3JvdW5kIjp7IiRpZCI6Ijc4OCIsIkNvbG9yIjp7IiRyZWYiOiI4NiJ9fSwiTWF4V2lkdGgiOjIwMC4wLCJNYXhIZWlnaHQiOiJJbmZpbml0eSIsIlNtYXJ0Rm9yZWdyb3VuZElzQWN0aXZlIjpmYWxzZSwiSG9yaXpvbnRhbEFsaWdubWVudCI6MCwiVmVydGljYWxBbGlnbm1lbnQiOjAsIlNtYXJ0Rm9yZWdyb3VuZCI6bnVsbCwiQmFja2dyb3VuZEZpbGxUeXBlIjowLCJNYXJnaW4iOnsiJGlkIjoiNzg5IiwiVG9wIjowLCJMZWZ0IjowLCJSaWdodCI6MCwiQm90dG9tIjowfSwiUGFkZGluZyI6eyIkaWQiOiI3OTAiLCJUb3AiOjAsIkxlZnQiOjAsIlJpZ2h0IjowLCJCb3R0b20iOjB9LCJCYWNrZ3JvdW5kIjp7IiRyZWYiOiI4OSJ9LCJJc1Zpc2libGUiOnRydWUsIldpZHRoIjowLjAsIkhlaWdodCI6MC4wLCJCb3JkZXJTdHlsZSI6eyIkaWQiOiI3OTEiLCJMaW5lQ29sb3IiOm51bGwsIkxpbmVXZWlnaHQiOjAuMCwiTGluZVR5cGUiOjAsIlBhcmVudFN0eWxlIjpudWxsfSwiUGFyZW50U3R5bGUiOm51bGx9LCJEdXJhdGlvblN0eWxlIjp7IiRpZCI6Ijc5MiIsIkZvbnRTZXR0aW5ncyI6eyIkaWQiOiI3OTMiLCJGb250U2l6ZSI6MTAsIkZvbnROYW1lIjoiQ2FsaWJyaSIsIklzQm9sZCI6ZmFsc2UsIklzSXRhbGljIjpmYWxzZSwiSXNVbmRlcmxpbmVkIjpmYWxzZSwiUGFyZW50U3R5bGUiOm51bGx9LCJBdXRvU2l6ZSI6MCwiRm9yZWdyb3VuZCI6eyIkaWQiOiI3OTQiLCJDb2xvciI6eyIkcmVmIjoiOTMifX0sIk1heFdpZHRoIjoyMDAuMCwiTWF4SGVpZ2h0IjoiSW5maW5pdHkiLCJTbWFydEZvcmVncm91bmRJc0FjdGl2ZSI6ZmFsc2UsIkhvcml6b250YWxBbGlnbm1lbnQiOjAsIlZlcnRpY2FsQWxpZ25tZW50IjowLCJTbWFydEZvcmVncm91bmQiOm51bGwsIkJhY2tncm91bmRGaWxsVHlwZSI6MCwiTWFyZ2luIjp7IiRpZCI6Ijc5NSIsIlRvcCI6MCwiTGVmdCI6MCwiUmlnaHQiOjAsIkJvdHRvbSI6MH0sIlBhZGRpbmciOnsiJGlkIjoiNzk2IiwiVG9wIjowLCJMZWZ0IjowLCJSaWdodCI6MCwiQm90dG9tIjowfSwiQmFja2dyb3VuZCI6eyIkcmVmIjoiOTYifSwiSXNWaXNpYmxlIjp0cnVlLCJXaWR0aCI6MC4wLCJIZWlnaHQiOjAuMCwiQm9yZGVyU3R5bGUiOnsiJGlkIjoiNzk3IiwiTGluZUNvbG9yIjpudWxsLCJMaW5lV2VpZ2h0IjowLjAsIkxpbmVUeXBlIjowLCJQYXJlbnRTdHlsZSI6bnVsbH0sIlBhcmVudFN0eWxlIjpudWxsfSwiSG9yaXpvbnRhbENvbm5lY3RvclN0eWxlIjp7IiRpZCI6Ijc5OCIsIkxpbmVDb2xvciI6eyIkcmVmIjoiOTgifSwiTGluZVdlaWdodCI6MS4wLCJMaW5lVHlwZSI6MCwiUGFyZW50U3R5bGUiOm51bGx9LCJWZXJ0aWNhbENvbm5lY3RvclN0eWxlIjp7IiRpZCI6Ijc5OSIsIkxpbmVDb2xvciI6eyIkcmVmIjoiMTAxIn0sIkxpbmVXZWlnaHQiOjAuMCwiTGluZVR5cGUiOjAsIlBhcmVudFN0eWxlIjpudWxsfSwiTWFyZ2luIjpudWxsLCJTdGFydERhdGVQb3NpdGlvbiI6NiwiRW5kRGF0ZVBvc2l0aW9uIjo2LCJEYXRlSXNWaXNpYmxlIjpmYWxzZSwiVGl0bGVQb3NpdGlvbiI6NCwiRHVyYXRpb25Qb3NpdGlvbiI6NiwiUGVyY2VudGFnZUNvbXBsZXRlZFBvc2l0aW9uIjo2LCJTcGFjaW5nIjozLCJJc0JlbG93VGltZWJhbmQiOnRydWUsIlBlcmNlbnRhZ2VDb21wbGV0ZVNoYXBlT3BhY2l0eSI6MzUsIlNoYXBlU3R5bGUiOnsiJGlkIjoiODAwIiwiTWFyZ2luIjp7IiRpZCI6IjgwMSIsIlRvcCI6MCwiTGVmdCI6NCwiUmlnaHQiOjQsIkJvdHRvbSI6MH0sIlBhZGRpbmciOnsiJGlkIjoiODAyIiwiVG9wIjowLCJMZWZ0IjowLCJSaWdodCI6MCwiQm90dG9tIjowfSwiQmFja2dyb3VuZCI6eyIkaWQiOiI4MDMiLCJDb2xvciI6eyIkaWQiOiI4MDQiLCJBIjoyNTUsIlIiOjEyOCwiRyI6MTAwLCJCIjoxNjJ9fSwiSXNWaXNpYmxlIjp0cnVlLCJXaWR0aCI6MC4wLCJIZWlnaHQiOjExLjAxMTQ5NTU5MDIwOTk2MSwiQm9yZGVyU3R5bGUiOnsiJGlkIjoiODA1IiwiTGluZUNvbG9yIjp7IiRpZCI6IjgwNiIsIiR0eXBlIjoiTkxSRS5Db21tb24uRG9tLlNvbGlkQ29sb3JCcnVzaCwgTkxSRS5Db21tb24iLCJDb2xvciI6eyIkaWQiOiI4MDciLCJBIjoyNTUsIlIiOjI1NSwiRyI6MCwiQiI6MH19LCJMaW5lV2VpZ2h0IjowLjAsIkxpbmVUeXBlIjowLCJQYXJlbnRTdHlsZSI6bnVsbH0sIlBhcmVudFN0eWxlIjpudWxsfSwiVGl0bGVTdHlsZSI6eyIkaWQiOiI4MDgiLCJGb250U2V0dGluZ3MiOnsiJGlkIjoiODA5IiwiRm9udFNpemUiOjExLCJGb250TmFtZSI6IkNhbGlicmkiLCJJc0JvbGQiOnRydWUsIklzSXRhbGljIjpmYWxzZSwiSXNVbmRlcmxpbmVkIjpmYWxzZSwiUGFyZW50U3R5bGUiOm51bGx9LCJBdXRvU2l6ZSI6MiwiRm9yZWdyb3VuZCI6eyIkaWQiOiI4MTAiLCJDb2xvciI6eyIkaWQiOiI4MTEiLCJBIjoyNTUsIlIiOjAsIkciOjAsIkIiOjB9fSwiTWF4V2lkdGgiOjExNy44MjI3NTM5MDYyNSwiTWF4SGVpZ2h0IjoiSW5maW5pdHkiLCJTbWFydEZvcmVncm91bmRJc0FjdGl2ZSI6ZmFsc2UsIkhvcml6b250YWxBbGlnbm1lbnQiOjAsIlZlcnRpY2FsQWxpZ25tZW50IjowLCJTbWFydEZvcmVncm91bmQiOm51bGwsIkJhY2tncm91bmRGaWxsVHlwZSI6MCwiTWFyZ2luIjp7IiRpZCI6IjgxMiIsIlRvcCI6MCwiTGVmdCI6MCwiUmlnaHQiOjAsIkJvdHRvbSI6MH0sIlBhZGRpbmciOnsiJGlkIjoiODEzIiwiVG9wIjowLCJMZWZ0IjowLCJSaWdodCI6MCwiQm90dG9tIjowfSwiQmFja2dyb3VuZCI6eyIkcmVmIjoiMTE3In0sIklzVmlzaWJsZSI6dHJ1ZSwiV2lkdGgiOjAuMCwiSGVpZ2h0IjowLjAsIkJvcmRlclN0eWxlIjp7IiRpZCI6IjgxNCIsIkxpbmVDb2xvciI6bnVsbCwiTGluZVdlaWdodCI6MC4wLCJMaW5lVHlwZSI6MCwiUGFyZW50U3R5bGUiOm51bGx9LCJQYXJlbnRTdHlsZSI6bnVsbH0sIkRhdGVTdHlsZSI6eyIkaWQiOiI4MTUiLCJGb250U2V0dGluZ3MiOnsiJGlkIjoiODE2IiwiRm9udFNpemUiOjksIkZvbnROYW1lIjoiQ2FsaWJyaSIsIklzQm9sZCI6ZmFsc2UsIklzSXRhbGljIjpmYWxzZSwiSXNVbmRlcmxpbmVkIjpmYWxzZSwiUGFyZW50U3R5bGUiOm51bGx9LCJBdXRvU2l6ZSI6MiwiRm9yZWdyb3VuZCI6eyIkaWQiOiI4MTciLCJDb2xvciI6eyIkaWQiOiI4MTgiLCJBIjoyNTUsIlIiOjY4LCJHIjo4NCwiQiI6MTA2fX0sIk1heFdpZHRoIjo1My4wLCJNYXhIZWlnaHQiOiJJbmZpbml0eSIsIlNtYXJ0Rm9yZWdyb3VuZElzQWN0aXZlIjpmYWxzZSwiSG9yaXpvbnRhbEFsaWdubWVudCI6MiwiVmVydGljYWxBbGlnbm1lbnQiOjAsIlNtYXJ0Rm9yZWdyb3VuZCI6bnVsbCwiQmFja2dyb3VuZEZpbGxUeXBlIjowLCJNYXJnaW4iOnsiJGlkIjoiODE5IiwiVG9wIjowLCJMZWZ0IjowLCJSaWdodCI6MCwiQm90dG9tIjowfSwiUGFkZGluZyI6eyIkaWQiOiI4MjAiLCJUb3AiOjAsIkxlZnQiOjAsIlJpZ2h0IjowLCJCb3R0b20iOjB9LCJCYWNrZ3JvdW5kIjp7IiRyZWYiOiIxMjQifSwiSXNWaXNpYmxlIjp0cnVlLCJXaWR0aCI6MC4wLCJIZWlnaHQiOjAuMCwiQm9yZGVyU3R5bGUiOnsiJGlkIjoiODIxIiwiTGluZUNvbG9yIjpudWxsLCJMaW5lV2VpZ2h0IjowLjAsIkxpbmVUeXBlIjowLCJQYXJlbnRTdHlsZSI6bnVsbH0sIlBhcmVudFN0eWxlIjpudWxsfSwiRGF0ZUZvcm1hdCI6eyIkaWQiOiI4MjIiLCJGb3JtYXRTdHJpbmciOiJNTU0gZCIsIlNlcGFyYXRvciI6Ii8iLCJVc2VJbnRlcm5hdGlvbmFsRGF0ZUZvcm1hdCI6ZmFsc2UsIkRhdGVJc1Zpc2libGUiOnRydWUsIlRpbWVJc1Zpc2libGUiOmZhbHNlLCJIb3VyRGlnaXRzIjoxLCJBbVBtRGVzaWduYXRvciI6MiwiVHJpbTAwTWludXRlcyI6ZmFsc2UsIkxhc3RLbm93blZpc2liaWxpdHlTdGF0ZSI6bnVsbH0sIklzVmlzaWJsZSI6dHJ1ZSwiUGFyZW50U3R5bGUiOm51bGx9LCJJbmRleCI6MTksIlNtYXJ0RHVyYXRpb25BY3RpdmF0ZWQiOmZhbHNlLCJEYXRlRm9ybWF0Ijp7IiRyZWYiOiI4MjIifSwiSWQiOiJiOWFkMDY5My00ODBhLTQ5YzAtOTNlOC1mY2I1NTFhNDhiYTgiLCJJbXBvcnRJZCI6IjEiLCJUaXRsZSI6IkNvc3RhIFJpY2EgSHVycmljYW5lIE90dG8iLCJOb3RlIjpudWxsLCJIeXBlcmxpbmsiOnsiJGlkIjoiODIzIiwiQWRkcmVzcyI6IiIsIlN1YkFkZHJlc3MiOiIifSwiSXNDaGFuZ2VkIjpmYWxzZSwiSXNOZXciOmZhbHNlfSwiSW5kZXgiOjB9LHsiJGlkIjoiODI0IiwiX2F0dGFjaGVkTWlsZXN0b25lcyI6W10sIlRhc2tEZWZpbml0aW9uIjp7IiRpZCI6IjgyNSIsIkdyb3VwTmFtZSI6bnVsbCwiU3RhcnREYXRlIjoiMjAxNi0xMS0yOVQwMDowMDowMFoiLCJFbmREYXRlIjoiMjAxNi0xMS0yOVQyMzo1OTowMFoiLCJQZXJjZW50YWdlQ29tcGxldGUiOm51bGwsIlN0eWxlIjp7IiRpZCI6IjgyNiIsIlNoYXBlIjoxLCJTaGFwZVRoaWNrbmVzcyI6MCwiRHVyYXRpb25Gb3JtYXQiOjAsIkluY2x1ZGVOb25Xb3JraW5nRGF5c0luRHVyYXRpb24iOmZhbHNlLCJQZXJjZW50YWdlQ29tcGxldGVTdHlsZSI6eyIkaWQiOiI4MjciLCJGb250U2V0dGluZ3MiOnsiJGlkIjoiODI4IiwiRm9udFNpemUiOjEwLCJGb250TmFtZSI6IkNhbGlicmkiLCJJc0JvbGQiOmZhbHNlLCJJc0l0YWxpYyI6ZmFsc2UsIklzVW5kZXJsaW5lZCI6ZmFsc2UsIlBhcmVudFN0eWxlIjpudWxsfSwiQXV0b1NpemUiOjAsIkZvcmVncm91bmQiOnsiJHJlZiI6Ijg1In0sIk1heFdpZHRoIjoyMDAuMCwiTWF4SGVpZ2h0IjoiSW5maW5pdHkiLCJTbWFydEZvcmVncm91bmRJc0FjdGl2ZSI6ZmFsc2UsIkhvcml6b250YWxBbGlnbm1lbnQiOjAsIlZlcnRpY2FsQWxpZ25tZW50IjowLCJTbWFydEZvcmVncm91bmQiOm51bGwsIkJhY2tncm91bmRGaWxsVHlwZSI6MCwiTWFyZ2luIjp7IiRyZWYiOiI4NyJ9LCJQYWRkaW5nIjp7IiRyZWYiOiI4OCJ9LCJCYWNrZ3JvdW5kIjp7IiRyZWYiOiI4OSJ9LCJJc1Zpc2libGUiOnRydWUsIldpZHRoIjowLjAsIkhlaWdodCI6MC4wLCJCb3JkZXJTdHlsZSI6eyIkaWQiOiI4MjkiLCJMaW5lQ29sb3IiOm51bGwsIkxpbmVXZWlnaHQiOjAuMCwiTGluZVR5cGUiOjAsIlBhcmVudFN0eWxlIjpudWxsfSwiUGFyZW50U3R5bGUiOm51bGx9LCJEdXJhdGlvblN0eWxlIjp7IiRpZCI6IjgzMCIsIkZvbnRTZXR0aW5ncyI6eyIkaWQiOiI4MzEiLCJGb250U2l6ZSI6MTAsIkZvbnROYW1lIjoiQ2FsaWJyaSIsIklzQm9sZCI6ZmFsc2UsIklzSXRhbGljIjpmYWxzZSwiSXNVbmRlcmxpbmVkIjpmYWxzZSwiUGFyZW50U3R5bGUiOm51bGx9LCJBdXRvU2l6ZSI6MCwiRm9yZWdyb3VuZCI6eyIkcmVmIjoiOTIifSwiTWF4V2lkdGgiOjIwMC4wLCJNYXhIZWlnaHQiOiJJbmZpbml0eSIsIlNtYXJ0Rm9yZWdyb3VuZElzQWN0aXZlIjpmYWxzZSwiSG9yaXpvbnRhbEFsaWdubWVudCI6MCwiVmVydGljYWxBbGlnbm1lbnQiOjAsIlNtYXJ0Rm9yZWdyb3VuZCI6bnVsbCwiQmFja2dyb3VuZEZpbGxUeXBlIjowLCJNYXJnaW4iOnsiJHJlZiI6Ijk0In0sIlBhZGRpbmciOnsiJHJlZiI6Ijk1In0sIkJhY2tncm91bmQiOnsiJHJlZiI6Ijk2In0sIklzVmlzaWJsZSI6dHJ1ZSwiV2lkdGgiOjAuMCwiSGVpZ2h0IjowLjAsIkJvcmRlclN0eWxlIjp7IiRpZCI6IjgzMiIsIkxpbmVDb2xvciI6bnVsbCwiTGluZVdlaWdodCI6MC4wLCJMaW5lVHlwZSI6MCwiUGFyZW50U3R5bGUiOm51bGx9LCJQYXJlbnRTdHlsZSI6bnVsbH0sIkhvcml6b250YWxDb25uZWN0b3JTdHlsZSI6eyIkaWQiOiI4MzMiLCJMaW5lQ29sb3IiOnsiJHJlZiI6Ijk4In0sIkxpbmVXZWlnaHQiOjEuMCwiTGluZVR5cGUiOjAsIlBhcmVudFN0eWxlIjpudWxsfSwiVmVydGljYWxDb25uZWN0b3JTdHlsZSI6eyIkaWQiOiI4MzQiLCJMaW5lQ29sb3IiOnsiJHJlZiI6IjEwMSJ9LCJMaW5lV2VpZ2h0IjowLjAsIkxpbmVUeXBlIjowLCJQYXJlbnRTdHlsZSI6bnVsbH0sIk1hcmdpbiI6bnVsbCwiU3RhcnREYXRlUG9zaXRpb24iOjMsIkVuZERhdGVQb3NpdGlvbiI6MywiRGF0ZUlzVmlzaWJsZSI6dHJ1ZSwiVGl0bGVQb3NpdGlvbiI6NCwiRHVyYXRpb25Qb3NpdGlvbiI6NiwiUGVyY2VudGFnZUNvbXBsZXRlZFBvc2l0aW9uIjo2LCJTcGFjaW5nIjozLCJJc0JlbG93VGltZWJhbmQiOnRydWUsIlBlcmNlbnRhZ2VDb21wbGV0ZVNoYXBlT3BhY2l0eSI6MzUsIlNoYXBlU3R5bGUiOnsiJGlkIjoiODM1IiwiTWFyZ2luIjp7IiRyZWYiOiIxMDQifSwiUGFkZGluZyI6eyIkcmVmIjoiMTA1In0sIkJhY2tncm91bmQiOnsiJGlkIjoiODM2IiwiQ29sb3IiOnsiJGlkIjoiODM3IiwiQSI6MjU1LCJSIjoyNTUsIkciOjE5MiwiQiI6MH19LCJJc1Zpc2libGUiOnRydWUsIldpZHRoIjowLjAsIkhlaWdodCI6MTAuMCwiQm9yZGVyU3R5bGUiOnsiJGlkIjoiODM4IiwiTGluZUNvbG9yIjp7IiRyZWYiOiIxMDkifSwiTGluZVdlaWdodCI6MC4wLCJMaW5lVHlwZSI6MCwiUGFyZW50U3R5bGUiOm51bGx9LCJQYXJlbnRTdHlsZSI6bnVsbH0sIlRpdGxlU3R5bGUiOnsiJGlkIjoiODM5IiwiRm9udFNldHRpbmdzIjp7IiRpZCI6Ijg0MCIsIkZvbnRTaXplIjoxMCwiRm9udE5hbWUiOiJDYWxpYnJpIiwiSXNCb2xkIjp0cnVlLCJJc0l0YWxpYyI6ZmFsc2UsIklzVW5kZXJsaW5lZCI6ZmFsc2UsIlBhcmVudFN0eWxlIjpudWxsfSwiQXV0b1NpemUiOjAsIkZvcmVncm91bmQiOnsiJHJlZiI6IjExMyJ9LCJNYXhXaWR0aCI6OTYwLjAsIk1heEhlaWdodCI6IkluZmluaXR5IiwiU21hcnRGb3JlZ3JvdW5kSXNBY3RpdmUiOmZhbHNlLCJIb3Jpem9udGFsQWxpZ25tZW50IjowLCJWZXJ0aWNhbEFsaWdubWVudCI6MCwiU21hcnRGb3JlZ3JvdW5kIjpudWxsLCJCYWNrZ3JvdW5kRmlsbFR5cGUiOjAsIk1hcmdpbiI6eyIkcmVmIjoiMTE1In0sIlBhZGRpbmciOnsiJHJlZiI6IjExNiJ9LCJCYWNrZ3JvdW5kIjp7IiRyZWYiOiIxMTcifSwiSXNWaXNpYmxlIjp0cnVlLCJXaWR0aCI6MC4wLCJIZWlnaHQiOjAuMCwiQm9yZGVyU3R5bGUiOnsiJGlkIjoiODQxIiwiTGluZUNvbG9yIjpudWxsLCJMaW5lV2VpZ2h0IjowLjAsIkxpbmVUeXBlIjowLCJQYXJlbnRTdHlsZSI6bnVsbH0sIlBhcmVudFN0eWxlIjpudWxsfSwiRGF0ZVN0eWxlIjp7IiRpZCI6Ijg0MiIsIkZvbnRTZXR0aW5ncyI6eyIkaWQiOiI4NDMiLCJGb250U2l6ZSI6MTAsIkZvbnROYW1lIjoiQ2FsaWJyaSIsIklzQm9sZCI6ZmFsc2UsIklzSXRhbGljIjpmYWxzZSwiSXNVbmRlcmxpbmVkIjpmYWxzZSwiUGFyZW50U3R5bGUiOm51bGx9LCJBdXRvU2l6ZSI6MCwiRm9yZWdyb3VuZCI6eyIkcmVmIjoiMTIwIn0sIk1heFdpZHRoIjoyMDAuMCwiTWF4SGVpZ2h0IjoiSW5maW5pdHkiLCJTbWFydEZvcmVncm91bmRJc0FjdGl2ZSI6ZmFsc2UsIkhvcml6b250YWxBbGlnbm1lbnQiOjIsIlZlcnRpY2FsQWxpZ25tZW50IjowLCJTbWFydEZvcmVncm91bmQiOm51bGwsIkJhY2tncm91bmRGaWxsVHlwZSI6MCwiTWFyZ2luIjp7IiRyZWYiOiIxMjIifSwiUGFkZGluZyI6eyIkcmVmIjoiMTIzIn0sIkJhY2tncm91bmQiOnsiJHJlZiI6IjEyNCJ9LCJJc1Zpc2libGUiOnRydWUsIldpZHRoIjowLjAsIkhlaWdodCI6MC4wLCJCb3JkZXJTdHlsZSI6eyIkaWQiOiI4NDQiLCJMaW5lQ29sb3IiOm51bGwsIkxpbmVXZWlnaHQiOjAuMCwiTGluZVR5cGUiOjAsIlBhcmVudFN0eWxlIjpudWxsfSwiUGFyZW50U3R5bGUiOm51bGx9LCJEYXRlRm9ybWF0Ijp7IiRyZWYiOiIxMjUifSwiSXNWaXNpYmxlIjp0cnVlLCJQYXJlbnRTdHlsZSI6bnVsbH0sIkluZGV4IjoyMCwiU21hcnREdXJhdGlvbkFjdGl2YXRlZCI6ZmFsc2UsIkRhdGVGb3JtYXQiOnsiJHJlZiI6IjEyNSJ9LCJJZCI6Ijc2NjgwOTNkLTRkMmMtNDlmNS1hMzE4LThlZGFiNTIyNjkxOSIsIkltcG9ydElkIjpudWxsLCJUaXRsZSI6bnVsbCwiTm90ZSI6bnVsbCwiSHlwZXJsaW5rIjp7IiRpZCI6Ijg0NSIsIkFkZHJlc3MiOiIiLCJTdWJBZGRyZXNzIjoiIn0sIklzQ2hhbmdlZCI6ZmFsc2UsIklzTmV3IjpmYWxzZX0sIkluZGV4IjowfV0sIk1pbGVzdG9uZXMiOltdfV0sIk1zUHJvamVjdEl0ZW1zVHJlZSI6eyIkaWQiOiI4NDYiLCJSb290Ijp7IkltcG9ydElkIjpudWxsLCJJc0ltcG9ydGVkIjpmYWxzZSwiQ2hpbGRyZW4iOltdfX0sIk1ldGFkYXRhIjp7IiRpZCI6Ijg0NyIsIkV4Y2VsU2hlZXROYW1lIjoiU2hlZXQ2IiwiSXRlbXNUaXRsZXMiOiJbXCJMb2NhdGlvblwiLFwiUmVkIFJpdmVyXCIsXCJJbmRpYW4gT2NlYW4gVHN1bmFtaVwiLFwiUmVkIFJpdmVyXCIsXCJBZmdoYW5pc3RhblwiLFwiTkJcIixcIk15YW5tYXJcIixcIkhhaXRpXCIsXCJSZWQgUml2ZXJcIixcIkhhaXRpXCIsXCJSZWQgUml2ZXJcIixcIk5MXCIsXCJKYXBhblwiLFwiUmVkIFJpdmVyXCIsXCJCQywgUUNcIixcIkFCLCBNQiwgU0tcIixcIk1CLCBPTiwgU0tcIixcIk1CXCIsXCJZZWxsb3drbmlmZSwgTldUXCIsXCJNb3VudCBQb2xsZXksIEJDXCIsXCJNQiwgTkIsIE9OXCIsXCJOQiwgT05cIixcIk9OXCIsXCJGb3J0IE1jTXVycmF5LCBBQlwiLFwiSGFpdGlcIixcIkNvc3RhIFJpY2FcIixcIkNvc3RhIFJpY2FcIixcIk1CLCBOQlwiLFwiTUIsIE9OLCBRQ1wiLFwiQkMsIE5CLCBPTlwiLFwiT05cIixcIk90dGF3YSwgT05cIixcIk5CLCBPTiwgUUMgXCIsXCJOQiwgT04sIFFDIFwiXSIsIkNvbHVtbnNNYXBwaW5nIjoie1wiJGlkXCI6XCIxXCIsXCJUaXRsZUNvbHVtbk5hbWVcIjpcIkNvbHVtbjVcIixcIlN0YXJ0RGF0ZUNvbHVtbk5hbWVcIjpcIkNvbHVtbjNcIixcIkVuZERhdGVDb2x1bW5OYW1lXCI6XCJDb2x1bW40XCIsXCJQZXJjZW50YWdlQ29sdW1uTmFtZVwiOm51bGwsXCJOb3RlQ29sdW1uTmFtZVwiOm51bGwsXCJUaXRsZUZyaWVuZGx5Q29sdW1uTmFtZVwiOlwiTG9jYXRpb25cIixcIlN0YXJ0RGF0ZUZyaWVuZGx5Q29sdW1uTmFtZVwiOlwiU3RhcnRcIixcIkVuZERhdGVGcmllbmRseUNvbHVtbk5hbWVcIjpcIkVuZFwiLFwiUGVyY2VudGFnZUZyaWVuZGx5Q29sdW1uTmFtZVwiOm51bGwsXCJOb3RlRnJpZW5kbHlDb2x1bW5OYW1lXCI6bnVsbCxcIkhlYWRlclJvd0luZGV4XCI6MH0iLCJIZWFkZXJSb3ciOiJbXCJZZWFyXCIsXCJNb250aFwiLFwiU3RhcnRcIixcIkVuZFwiLFwiTG9jYXRpb25cIixcIkV2ZW50XCIsXCJUeXBlXCIsXCJJbWFnZSBOdW1iZXJcIixudWxsLG51bGwsbnVsbCxudWxsLG51bGxdIiwiVXBkYXRlU2NhbGVGb3JJbXBvcnRlZFRpbWVsaW5lIjoiRmFsc2UiLCJSZWNlbnRDb2xvcnNDb2xsZWN0aW9uIjoiW1wiI0ZGRjc5NjQ2XCIsXCIjRkYxQUFBNDJcIixcIiNGRkZGQzAwMFwiXSJ9LCJTZXR0aW5ncyI6eyIkaWQiOiI4NDgiLCJJbXBhT3B0aW9ucyI6eyIkaWQiOiI4NDkiLCJMZWZ0VG9SaWdodCI6ZmFsc2UsIlBheWxvYWRPcHRpb25zIjoyfSwiVXNlQ29tcHJlc3Npb24iOmZhbHNlLCJDb21wcmVzaW9uUGVyY2VudGFnZSI6NTAuMCwiSW5hY3RpdmVJbnRlcnZhbFdpZHRoVGhyZXNob2xkIjozMC4wLCJJbmFjdGl2ZUludGVydmFsV2lkdGgiOjEuMCwiU3BsaXRUYXNrcyI6ZmFsc2UsIlVzZUNsdXN0ZXIiOmZhbHNlLCJFcHNpbG9uIjo1LjAsIk1pblBvaW50c1RvRm9ybUFDbHVzdGVyIjoyLCJHZW5lcmF0ZUludmlzaWJsZVNoYXBlcyI6ZmFsc2UsIlNtYXJ0VGltZWxpbmVUYXNrUGVyY2VudGFnZUZpdCI6ZmFsc2V9LCJJc05ldyI6ZmFsc2UsIkltcG9ydFR5cGUiOjQsIkZpbGVQYXRoIjoiRDpcXE1pc2NcXDIwMTkxMDA4X0RHX0JyaWVmaW5nX05vdGVfVGltZWxpbmVcXEJyaWVmaW5nLU5vdGVfRmlndXJlLnhsc3giLCJUaW1lQ29uZmlndXJhdGlvbiI6eyIkaWQiOiI4NTAiLCJVc2VUaW1lIjpmYWxzZSwiV29ya0RheVN0YXJ0IjoiMDA6MDA6MDAiLCJXb3JrRGF5RW5kIjoiMjM6NTk6MDAifSwiTGFzdFVzZWRUZW1wbGF0ZUlkIjoiY2MyNmY4NjMtMjdjZS00ODBlLWE1ODktYjNmMTJmMmQ2ZWIwIn0=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5754</TotalTime>
  <Words>1054</Words>
  <Application>Microsoft Office PowerPoint</Application>
  <PresentationFormat>Widescreen</PresentationFormat>
  <Paragraphs>280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Emergency Geomatics Service </vt:lpstr>
      <vt:lpstr>Emergency Geomatics Service (EGS)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NRCan Observer Crowdsourcing project</vt:lpstr>
      <vt:lpstr>PowerPoint Presentation</vt:lpstr>
      <vt:lpstr>PowerPoint Presentation</vt:lpstr>
    </vt:vector>
  </TitlesOfParts>
  <Company>NRCan  /  RNCan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Tolszczuk-Leclerc, Simon</dc:creator>
  <cp:lastModifiedBy>Vester, Corinna</cp:lastModifiedBy>
  <cp:revision>33</cp:revision>
  <dcterms:created xsi:type="dcterms:W3CDTF">2019-11-08T21:38:13Z</dcterms:created>
  <dcterms:modified xsi:type="dcterms:W3CDTF">2019-11-25T15:59:27Z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-810284879</vt:i4>
  </property>
  <property fmtid="{D5CDD505-2E9C-101B-9397-08002B2CF9AE}" pid="3" name="_NewReviewCycle">
    <vt:lpwstr/>
  </property>
  <property fmtid="{D5CDD505-2E9C-101B-9397-08002B2CF9AE}" pid="4" name="_EmailSubject">
    <vt:lpwstr>GIS Day Photo</vt:lpwstr>
  </property>
  <property fmtid="{D5CDD505-2E9C-101B-9397-08002B2CF9AE}" pid="5" name="_AuthorEmail">
    <vt:lpwstr>brigit.levac@canada.ca</vt:lpwstr>
  </property>
  <property fmtid="{D5CDD505-2E9C-101B-9397-08002B2CF9AE}" pid="6" name="_AuthorEmailDisplayName">
    <vt:lpwstr>Levac, Brigit (STATCAN)</vt:lpwstr>
  </property>
</Properties>
</file>